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84" r:id="rId1"/>
  </p:sldMasterIdLst>
  <p:notesMasterIdLst>
    <p:notesMasterId r:id="rId73"/>
  </p:notesMasterIdLst>
  <p:handoutMasterIdLst>
    <p:handoutMasterId r:id="rId74"/>
  </p:handoutMasterIdLst>
  <p:sldIdLst>
    <p:sldId id="2721" r:id="rId2"/>
    <p:sldId id="2722" r:id="rId3"/>
    <p:sldId id="2723" r:id="rId4"/>
    <p:sldId id="965" r:id="rId5"/>
    <p:sldId id="981" r:id="rId6"/>
    <p:sldId id="1981" r:id="rId7"/>
    <p:sldId id="631" r:id="rId8"/>
    <p:sldId id="632" r:id="rId9"/>
    <p:sldId id="633" r:id="rId10"/>
    <p:sldId id="634" r:id="rId11"/>
    <p:sldId id="822" r:id="rId12"/>
    <p:sldId id="823" r:id="rId13"/>
    <p:sldId id="635" r:id="rId14"/>
    <p:sldId id="637" r:id="rId15"/>
    <p:sldId id="638" r:id="rId16"/>
    <p:sldId id="1982" r:id="rId17"/>
    <p:sldId id="1972" r:id="rId18"/>
    <p:sldId id="983" r:id="rId19"/>
    <p:sldId id="984" r:id="rId20"/>
    <p:sldId id="944" r:id="rId21"/>
    <p:sldId id="1974" r:id="rId22"/>
    <p:sldId id="1983" r:id="rId23"/>
    <p:sldId id="2724" r:id="rId24"/>
    <p:sldId id="1960" r:id="rId25"/>
    <p:sldId id="1973" r:id="rId26"/>
    <p:sldId id="2716" r:id="rId27"/>
    <p:sldId id="1975" r:id="rId28"/>
    <p:sldId id="298" r:id="rId29"/>
    <p:sldId id="2714" r:id="rId30"/>
    <p:sldId id="2713" r:id="rId31"/>
    <p:sldId id="2725" r:id="rId32"/>
    <p:sldId id="1988" r:id="rId33"/>
    <p:sldId id="1978" r:id="rId34"/>
    <p:sldId id="2717" r:id="rId35"/>
    <p:sldId id="2719" r:id="rId36"/>
    <p:sldId id="1989" r:id="rId37"/>
    <p:sldId id="2720" r:id="rId38"/>
    <p:sldId id="2718" r:id="rId39"/>
    <p:sldId id="1028" r:id="rId40"/>
    <p:sldId id="364" r:id="rId41"/>
    <p:sldId id="1029" r:id="rId42"/>
    <p:sldId id="1980" r:id="rId43"/>
    <p:sldId id="752" r:id="rId44"/>
    <p:sldId id="1193" r:id="rId45"/>
    <p:sldId id="1190" r:id="rId46"/>
    <p:sldId id="1924" r:id="rId47"/>
    <p:sldId id="2715" r:id="rId48"/>
    <p:sldId id="1050" r:id="rId49"/>
    <p:sldId id="1054" r:id="rId50"/>
    <p:sldId id="2704" r:id="rId51"/>
    <p:sldId id="1979" r:id="rId52"/>
    <p:sldId id="932" r:id="rId53"/>
    <p:sldId id="933" r:id="rId54"/>
    <p:sldId id="2726" r:id="rId55"/>
    <p:sldId id="766" r:id="rId56"/>
    <p:sldId id="2727" r:id="rId57"/>
    <p:sldId id="2728" r:id="rId58"/>
    <p:sldId id="1195" r:id="rId59"/>
    <p:sldId id="2709" r:id="rId60"/>
    <p:sldId id="1984" r:id="rId61"/>
    <p:sldId id="2729" r:id="rId62"/>
    <p:sldId id="1026" r:id="rId63"/>
    <p:sldId id="1922" r:id="rId64"/>
    <p:sldId id="1216" r:id="rId65"/>
    <p:sldId id="1177" r:id="rId66"/>
    <p:sldId id="1205" r:id="rId67"/>
    <p:sldId id="1917" r:id="rId68"/>
    <p:sldId id="1918" r:id="rId69"/>
    <p:sldId id="1919" r:id="rId70"/>
    <p:sldId id="1920" r:id="rId71"/>
    <p:sldId id="2730" r:id="rId72"/>
  </p:sldIdLst>
  <p:sldSz cx="12192000" cy="6858000"/>
  <p:notesSz cx="6761163" cy="9942513"/>
  <p:kinsoku lang="zh-CN" invalStChars="" invalEndChars=""/>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2">
          <p15:clr>
            <a:srgbClr val="A4A3A4"/>
          </p15:clr>
        </p15:guide>
        <p15:guide id="4" pos="2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84D"/>
    <a:srgbClr val="DDEEFF"/>
    <a:srgbClr val="1FB5EA"/>
    <a:srgbClr val="8CC4F7"/>
    <a:srgbClr val="66CCFF"/>
    <a:srgbClr val="024780"/>
    <a:srgbClr val="5B9BD5"/>
    <a:srgbClr val="99CCFF"/>
    <a:srgbClr val="BEDFF2"/>
    <a:srgbClr val="D252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33" autoAdjust="0"/>
    <p:restoredTop sz="80221" autoAdjust="0"/>
  </p:normalViewPr>
  <p:slideViewPr>
    <p:cSldViewPr>
      <p:cViewPr varScale="1">
        <p:scale>
          <a:sx n="127" d="100"/>
          <a:sy n="127" d="100"/>
        </p:scale>
        <p:origin x="3342" y="126"/>
      </p:cViewPr>
      <p:guideLst>
        <p:guide orient="horz" pos="2160"/>
        <p:guide pos="3840"/>
      </p:guideLst>
    </p:cSldViewPr>
  </p:slideViewPr>
  <p:outlineViewPr>
    <p:cViewPr>
      <p:scale>
        <a:sx n="33" d="100"/>
        <a:sy n="33" d="100"/>
      </p:scale>
      <p:origin x="0" y="18974"/>
    </p:cViewPr>
  </p:outlineViewPr>
  <p:notesTextViewPr>
    <p:cViewPr>
      <p:scale>
        <a:sx n="125" d="100"/>
        <a:sy n="125" d="100"/>
      </p:scale>
      <p:origin x="0" y="0"/>
    </p:cViewPr>
  </p:notesTextViewPr>
  <p:sorterViewPr>
    <p:cViewPr varScale="1">
      <p:scale>
        <a:sx n="1" d="1"/>
        <a:sy n="1" d="1"/>
      </p:scale>
      <p:origin x="0" y="-25020"/>
    </p:cViewPr>
  </p:sorterViewPr>
  <p:notesViewPr>
    <p:cSldViewPr>
      <p:cViewPr varScale="1">
        <p:scale>
          <a:sx n="45" d="100"/>
          <a:sy n="45" d="100"/>
        </p:scale>
        <p:origin x="-1426" y="-67"/>
      </p:cViewPr>
      <p:guideLst>
        <p:guide orient="horz" pos="2880"/>
        <p:guide pos="2160"/>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337776339236"/>
          <c:y val="0.16047662401574767"/>
          <c:w val="0.84772662223661799"/>
          <c:h val="0.69991141732285045"/>
        </c:manualLayout>
      </c:layout>
      <c:barChart>
        <c:barDir val="col"/>
        <c:grouping val="clustered"/>
        <c:varyColors val="0"/>
        <c:ser>
          <c:idx val="0"/>
          <c:order val="0"/>
          <c:invertIfNegative val="0"/>
          <c:dLbls>
            <c:dLbl>
              <c:idx val="0"/>
              <c:tx>
                <c:rich>
                  <a:bodyPr/>
                  <a:lstStyle/>
                  <a:p>
                    <a:r>
                      <a:rPr lang="en-US" dirty="0"/>
                      <a:t>1-</a:t>
                    </a:r>
                    <a:fld id="{05B0B908-9689-4423-B667-0520126B3FBC}" type="VALUE">
                      <a:rPr lang="en-US" altLang="zh-CN" smtClean="0"/>
                      <a:pPr/>
                      <a:t>[值]</a:t>
                    </a:fld>
                    <a:endParaRPr lang="en-US" dirty="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6A2-410A-B2FC-DB41510F18D2}"/>
                </c:ext>
              </c:extLst>
            </c:dLbl>
            <c:dLbl>
              <c:idx val="1"/>
              <c:layout>
                <c:manualLayout>
                  <c:x val="-5.7813717374228905E-3"/>
                  <c:y val="1.36751886422283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2D-48F7-B2DF-C03F3B24B859}"/>
                </c:ext>
              </c:extLst>
            </c:dLbl>
            <c:dLbl>
              <c:idx val="2"/>
              <c:layout>
                <c:manualLayout>
                  <c:x val="2.8906858687114388E-3"/>
                  <c:y val="1.91452640991195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C2-754D-B0C8-C2935B5C24C8}"/>
                </c:ext>
              </c:extLst>
            </c:dLbl>
            <c:dLbl>
              <c:idx val="3"/>
              <c:layout>
                <c:manualLayout>
                  <c:x val="2.8906858687114379E-3"/>
                  <c:y val="2.73503772844566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2D-48F7-B2DF-C03F3B24B859}"/>
                </c:ext>
              </c:extLst>
            </c:dLbl>
            <c:dLbl>
              <c:idx val="4"/>
              <c:layout>
                <c:manualLayout>
                  <c:x val="4.3360288030670517E-3"/>
                  <c:y val="2.1880301827565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2D-48F7-B2DF-C03F3B24B859}"/>
                </c:ext>
              </c:extLst>
            </c:dLbl>
            <c:spPr>
              <a:noFill/>
              <a:ln>
                <a:noFill/>
              </a:ln>
              <a:effectLst/>
            </c:spPr>
            <c:txPr>
              <a:bodyPr/>
              <a:lstStyle/>
              <a:p>
                <a:pPr>
                  <a:defRPr sz="3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Sheet1!$B$3:$B$7</c:f>
              <c:numCache>
                <c:formatCode>0%</c:formatCode>
                <c:ptCount val="5"/>
                <c:pt idx="0">
                  <c:v>0.02</c:v>
                </c:pt>
                <c:pt idx="1">
                  <c:v>0.05</c:v>
                </c:pt>
                <c:pt idx="2">
                  <c:v>0.13</c:v>
                </c:pt>
                <c:pt idx="3">
                  <c:v>0.25</c:v>
                </c:pt>
                <c:pt idx="4">
                  <c:v>0.3</c:v>
                </c:pt>
              </c:numCache>
            </c:numRef>
          </c:val>
          <c:extLst>
            <c:ext xmlns:c15="http://schemas.microsoft.com/office/drawing/2012/chart" uri="{02D57815-91ED-43cb-92C2-25804820EDAC}">
              <c15:filteredSeriesTitle>
                <c15:tx>
                  <c:strRef>
                    <c:extLst>
                      <c:ext uri="{02D57815-91ED-43cb-92C2-25804820EDAC}">
                        <c15:formulaRef>
                          <c15:sqref>Sheet1!$B$2</c15:sqref>
                        </c15:formulaRef>
                      </c:ext>
                    </c:extLst>
                    <c:strCache>
                      <c:ptCount val="1"/>
                      <c:pt idx="0">
                        <c:v>Regular church attendence</c:v>
                      </c:pt>
                    </c:strCache>
                  </c:strRef>
                </c15:tx>
              </c15:filteredSeriesTitle>
            </c:ext>
            <c:ext xmlns:c15="http://schemas.microsoft.com/office/drawing/2012/chart" uri="{02D57815-91ED-43cb-92C2-25804820EDAC}">
              <c15:filteredCategoryTitle>
                <c15:cat>
                  <c:numRef>
                    <c:extLst>
                      <c:ext uri="{02D57815-91ED-43cb-92C2-25804820EDAC}">
                        <c15:formulaRef>
                          <c15:sqref>Sheet1!$A$3:$A$7</c15:sqref>
                        </c15:formulaRef>
                      </c:ext>
                    </c:extLst>
                    <c:numCache>
                      <c:formatCode>General</c:formatCode>
                      <c:ptCount val="5"/>
                      <c:pt idx="0">
                        <c:v>1980</c:v>
                      </c:pt>
                      <c:pt idx="1">
                        <c:v>2002</c:v>
                      </c:pt>
                      <c:pt idx="2">
                        <c:v>2003</c:v>
                      </c:pt>
                      <c:pt idx="3">
                        <c:v>2005</c:v>
                      </c:pt>
                    </c:numCache>
                  </c:numRef>
                </c15:cat>
              </c15:filteredCategoryTitle>
            </c:ext>
            <c:ext xmlns:c16="http://schemas.microsoft.com/office/drawing/2014/chart" uri="{C3380CC4-5D6E-409C-BE32-E72D297353CC}">
              <c16:uniqueId val="{00000001-C3C2-754D-B0C8-C2935B5C24C8}"/>
            </c:ext>
          </c:extLst>
        </c:ser>
        <c:dLbls>
          <c:showLegendKey val="0"/>
          <c:showVal val="0"/>
          <c:showCatName val="0"/>
          <c:showSerName val="0"/>
          <c:showPercent val="0"/>
          <c:showBubbleSize val="0"/>
        </c:dLbls>
        <c:gapWidth val="211"/>
        <c:axId val="161265920"/>
        <c:axId val="165438208"/>
      </c:barChart>
      <c:catAx>
        <c:axId val="161265920"/>
        <c:scaling>
          <c:orientation val="minMax"/>
        </c:scaling>
        <c:delete val="0"/>
        <c:axPos val="b"/>
        <c:numFmt formatCode="General" sourceLinked="1"/>
        <c:majorTickMark val="none"/>
        <c:minorTickMark val="none"/>
        <c:tickLblPos val="nextTo"/>
        <c:txPr>
          <a:bodyPr anchor="t" anchorCtr="0"/>
          <a:lstStyle/>
          <a:p>
            <a:pPr>
              <a:defRPr sz="2800" b="1"/>
            </a:pPr>
            <a:endParaRPr lang="en-US"/>
          </a:p>
        </c:txPr>
        <c:crossAx val="165438208"/>
        <c:crosses val="autoZero"/>
        <c:auto val="1"/>
        <c:lblAlgn val="ctr"/>
        <c:lblOffset val="0"/>
        <c:noMultiLvlLbl val="0"/>
      </c:catAx>
      <c:valAx>
        <c:axId val="165438208"/>
        <c:scaling>
          <c:orientation val="minMax"/>
          <c:max val="1"/>
        </c:scaling>
        <c:delete val="0"/>
        <c:axPos val="l"/>
        <c:majorGridlines/>
        <c:numFmt formatCode="0%" sourceLinked="1"/>
        <c:majorTickMark val="out"/>
        <c:minorTickMark val="none"/>
        <c:tickLblPos val="nextTo"/>
        <c:txPr>
          <a:bodyPr/>
          <a:lstStyle/>
          <a:p>
            <a:pPr>
              <a:defRPr sz="2400" b="0" i="0" baseline="0"/>
            </a:pPr>
            <a:endParaRPr lang="en-US"/>
          </a:p>
        </c:txPr>
        <c:crossAx val="161265920"/>
        <c:crosses val="autoZero"/>
        <c:crossBetween val="between"/>
        <c:majorUnit val="0.2"/>
      </c:valAx>
    </c:plotArea>
    <c:plotVisOnly val="1"/>
    <c:dispBlanksAs val="gap"/>
    <c:showDLblsOverMax val="0"/>
  </c:chart>
  <c:spPr>
    <a:ln w="19050" cmpd="sng">
      <a:solidFill>
        <a:schemeClr val="tx1"/>
      </a:solidFill>
    </a:ln>
  </c:spPr>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image" Target="../media/image42.png"/><Relationship Id="rId4"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image" Target="../media/image46.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30C65-C348-476A-93B9-EB65ED8F6AA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zh-CN" altLang="en-US"/>
        </a:p>
      </dgm:t>
    </dgm:pt>
    <dgm:pt modelId="{C5695F9D-42B0-43A1-910B-542FE25E6143}">
      <dgm:prSet/>
      <dgm:spPr/>
      <dgm:t>
        <a:bodyPr/>
        <a:lstStyle/>
        <a:p>
          <a:endParaRPr lang="zh-CN" altLang="en-US"/>
        </a:p>
      </dgm:t>
    </dgm:pt>
    <dgm:pt modelId="{59F02176-5383-4548-8720-D51A70C2D5B7}" type="parTrans" cxnId="{74398396-2E4D-45A6-B56C-F0C7DEFAAD84}">
      <dgm:prSet/>
      <dgm:spPr/>
      <dgm:t>
        <a:bodyPr/>
        <a:lstStyle/>
        <a:p>
          <a:endParaRPr lang="zh-CN" altLang="en-US"/>
        </a:p>
      </dgm:t>
    </dgm:pt>
    <dgm:pt modelId="{10C20566-D26A-4F50-9499-865CA240F4E8}" type="sibTrans" cxnId="{74398396-2E4D-45A6-B56C-F0C7DEFAAD8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algn="l"/>
          <a:endParaRPr lang="zh-CN" altLang="en-US"/>
        </a:p>
      </dgm:t>
    </dgm:pt>
    <dgm:pt modelId="{A6CC3467-5EA8-4516-9552-95A17357A7BB}">
      <dgm:prSet phldrT="[文本]"/>
      <dgm:spPr/>
      <dgm:t>
        <a:bodyPr/>
        <a:lstStyle/>
        <a:p>
          <a:r>
            <a:rPr lang="en-US" altLang="zh-CN" dirty="0"/>
            <a:t>          </a:t>
          </a:r>
          <a:endParaRPr lang="zh-CN" altLang="en-US" dirty="0"/>
        </a:p>
      </dgm:t>
    </dgm:pt>
    <dgm:pt modelId="{F101F7BA-487D-464D-97FB-16D51F91D48C}" type="parTrans" cxnId="{0F15515B-DC6E-4523-856E-CEC70784B4F2}">
      <dgm:prSet/>
      <dgm:spPr/>
      <dgm:t>
        <a:bodyPr/>
        <a:lstStyle/>
        <a:p>
          <a:endParaRPr lang="zh-CN" altLang="en-US"/>
        </a:p>
      </dgm:t>
    </dgm:pt>
    <dgm:pt modelId="{D67B3C24-DE1B-4074-9D0A-82A5BA87A5F1}" type="sibTrans" cxnId="{0F15515B-DC6E-4523-856E-CEC70784B4F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B4B48F36-BD68-4961-9A36-374607503760}">
      <dgm:prSet phldrT="[文本]"/>
      <dgm:spPr/>
      <dgm:t>
        <a:bodyPr/>
        <a:lstStyle/>
        <a:p>
          <a:r>
            <a:rPr lang="en-US" altLang="zh-CN" dirty="0"/>
            <a:t>       </a:t>
          </a:r>
          <a:endParaRPr lang="zh-CN" altLang="en-US" dirty="0"/>
        </a:p>
      </dgm:t>
    </dgm:pt>
    <dgm:pt modelId="{F2087453-8832-4B61-87BC-349A08D207CC}" type="sibTrans" cxnId="{887FF9ED-6D03-41AC-A52B-3FF02E06975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53B203C1-E633-4062-98B3-86B7A24C46DB}" type="parTrans" cxnId="{887FF9ED-6D03-41AC-A52B-3FF02E069751}">
      <dgm:prSet/>
      <dgm:spPr/>
      <dgm:t>
        <a:bodyPr/>
        <a:lstStyle/>
        <a:p>
          <a:endParaRPr lang="zh-CN" altLang="en-US"/>
        </a:p>
      </dgm:t>
    </dgm:pt>
    <dgm:pt modelId="{8F9E7810-18F3-49B5-9087-2268F1AD732A}">
      <dgm:prSet phldrT="[文本]"/>
      <dgm:spPr/>
      <dgm:t>
        <a:bodyPr/>
        <a:lstStyle/>
        <a:p>
          <a:r>
            <a:rPr lang="zh-CN" altLang="en-US" dirty="0"/>
            <a:t>   </a:t>
          </a:r>
        </a:p>
      </dgm:t>
    </dgm:pt>
    <dgm:pt modelId="{2EBA8424-1981-41C9-A5C6-B952AA2248E6}" type="sibTrans" cxnId="{964AC35E-24FD-4B49-8AE5-1636AF146BCC}">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189ED01C-D204-4D40-8E52-9D26954A0598}" type="parTrans" cxnId="{964AC35E-24FD-4B49-8AE5-1636AF146BCC}">
      <dgm:prSet/>
      <dgm:spPr/>
      <dgm:t>
        <a:bodyPr/>
        <a:lstStyle/>
        <a:p>
          <a:endParaRPr lang="zh-CN" altLang="en-US"/>
        </a:p>
      </dgm:t>
    </dgm:pt>
    <dgm:pt modelId="{EF14AD2C-A17E-450B-98DB-39B18276FD4E}" type="pres">
      <dgm:prSet presAssocID="{B0630C65-C348-476A-93B9-EB65ED8F6AA8}" presName="Name0" presStyleCnt="0">
        <dgm:presLayoutVars>
          <dgm:chMax val="7"/>
          <dgm:chPref val="7"/>
          <dgm:dir/>
        </dgm:presLayoutVars>
      </dgm:prSet>
      <dgm:spPr/>
    </dgm:pt>
    <dgm:pt modelId="{6EA4771F-38A5-4B2D-BD29-BD2E7F980FF4}" type="pres">
      <dgm:prSet presAssocID="{B0630C65-C348-476A-93B9-EB65ED8F6AA8}" presName="Name1" presStyleCnt="0"/>
      <dgm:spPr/>
    </dgm:pt>
    <dgm:pt modelId="{F4A167DB-0918-40F5-9992-F68D1C569D20}" type="pres">
      <dgm:prSet presAssocID="{10C20566-D26A-4F50-9499-865CA240F4E8}" presName="picture_1" presStyleCnt="0"/>
      <dgm:spPr/>
    </dgm:pt>
    <dgm:pt modelId="{23E3FC91-ED00-466C-95FE-FE68E6483FD7}" type="pres">
      <dgm:prSet presAssocID="{10C20566-D26A-4F50-9499-865CA240F4E8}" presName="pictureRepeatNode" presStyleLbl="alignImgPlace1" presStyleIdx="0" presStyleCnt="4" custScaleX="57895" custScaleY="57895" custLinFactNeighborX="-19945" custLinFactNeighborY="521"/>
      <dgm:spPr/>
    </dgm:pt>
    <dgm:pt modelId="{34AA5399-9CEB-47D1-A1ED-87DCDE526BD7}" type="pres">
      <dgm:prSet presAssocID="{C5695F9D-42B0-43A1-910B-542FE25E6143}" presName="text_1" presStyleLbl="node1" presStyleIdx="0" presStyleCnt="0">
        <dgm:presLayoutVars>
          <dgm:bulletEnabled val="1"/>
        </dgm:presLayoutVars>
      </dgm:prSet>
      <dgm:spPr/>
    </dgm:pt>
    <dgm:pt modelId="{561C20F3-C7AA-4109-B095-47A7FDA056DC}" type="pres">
      <dgm:prSet presAssocID="{2EBA8424-1981-41C9-A5C6-B952AA2248E6}" presName="picture_2" presStyleCnt="0"/>
      <dgm:spPr/>
    </dgm:pt>
    <dgm:pt modelId="{CF514732-76A6-48D5-8064-518E5B5AA337}" type="pres">
      <dgm:prSet presAssocID="{2EBA8424-1981-41C9-A5C6-B952AA2248E6}" presName="pictureRepeatNode" presStyleLbl="alignImgPlace1" presStyleIdx="1" presStyleCnt="4" custScaleX="125368" custScaleY="125368" custLinFactX="-70876" custLinFactNeighborX="-100000" custLinFactNeighborY="-22404"/>
      <dgm:spPr/>
    </dgm:pt>
    <dgm:pt modelId="{F4F59242-9E1C-4B3B-A94D-3A2BB6868E88}" type="pres">
      <dgm:prSet presAssocID="{8F9E7810-18F3-49B5-9087-2268F1AD732A}" presName="line_2" presStyleLbl="parChTrans1D1" presStyleIdx="0" presStyleCnt="3" custFlipVert="1" custSzY="687967" custScaleX="39353" custLinFactY="300000" custLinFactNeighborX="-34111" custLinFactNeighborY="315472"/>
      <dgm:spPr/>
    </dgm:pt>
    <dgm:pt modelId="{09A6B05B-8AA9-40B6-AD7F-43FD6B13BA10}" type="pres">
      <dgm:prSet presAssocID="{8F9E7810-18F3-49B5-9087-2268F1AD732A}" presName="textparent_2" presStyleLbl="node1" presStyleIdx="0" presStyleCnt="0"/>
      <dgm:spPr/>
    </dgm:pt>
    <dgm:pt modelId="{64D87E51-5800-477E-8831-897A9BD1A7A2}" type="pres">
      <dgm:prSet presAssocID="{8F9E7810-18F3-49B5-9087-2268F1AD732A}" presName="text_2" presStyleLbl="revTx" presStyleIdx="0" presStyleCnt="3" custScaleX="2000000" custLinFactX="-1492235" custLinFactNeighborX="-1500000" custLinFactNeighborY="-3876">
        <dgm:presLayoutVars>
          <dgm:bulletEnabled val="1"/>
        </dgm:presLayoutVars>
      </dgm:prSet>
      <dgm:spPr/>
    </dgm:pt>
    <dgm:pt modelId="{56579174-A09D-454F-8362-E6069DFB89BC}" type="pres">
      <dgm:prSet presAssocID="{F2087453-8832-4B61-87BC-349A08D207CC}" presName="picture_3" presStyleCnt="0"/>
      <dgm:spPr/>
    </dgm:pt>
    <dgm:pt modelId="{3F5A34E6-10AE-437E-A552-A12A0510C93E}" type="pres">
      <dgm:prSet presAssocID="{F2087453-8832-4B61-87BC-349A08D207CC}" presName="pictureRepeatNode" presStyleLbl="alignImgPlace1" presStyleIdx="2" presStyleCnt="4" custScaleX="125368" custScaleY="125368" custLinFactNeighborX="-84411"/>
      <dgm:spPr/>
    </dgm:pt>
    <dgm:pt modelId="{B5E088F6-1E4D-41FD-A6AF-8FFE84259ACB}" type="pres">
      <dgm:prSet presAssocID="{B4B48F36-BD68-4961-9A36-374607503760}" presName="line_3" presStyleLbl="parChTrans1D1" presStyleIdx="1" presStyleCnt="3" custScaleX="38121" custLinFactNeighborX="-20018" custLinFactNeighborY="3"/>
      <dgm:spPr/>
    </dgm:pt>
    <dgm:pt modelId="{426E0532-BF73-45F1-BD1E-D2F02C49611E}" type="pres">
      <dgm:prSet presAssocID="{B4B48F36-BD68-4961-9A36-374607503760}" presName="textparent_3" presStyleLbl="node1" presStyleIdx="0" presStyleCnt="0"/>
      <dgm:spPr/>
    </dgm:pt>
    <dgm:pt modelId="{50A96834-96E0-4097-9CDA-96A7B3EF507D}" type="pres">
      <dgm:prSet presAssocID="{B4B48F36-BD68-4961-9A36-374607503760}" presName="text_3" presStyleLbl="revTx" presStyleIdx="1" presStyleCnt="3">
        <dgm:presLayoutVars>
          <dgm:bulletEnabled val="1"/>
        </dgm:presLayoutVars>
      </dgm:prSet>
      <dgm:spPr/>
    </dgm:pt>
    <dgm:pt modelId="{8333F541-61C6-4356-8FD8-724FEDE3F054}" type="pres">
      <dgm:prSet presAssocID="{D67B3C24-DE1B-4074-9D0A-82A5BA87A5F1}" presName="picture_4" presStyleCnt="0"/>
      <dgm:spPr/>
    </dgm:pt>
    <dgm:pt modelId="{67FA1A18-F5F3-4AC7-91FC-28D825041746}" type="pres">
      <dgm:prSet presAssocID="{D67B3C24-DE1B-4074-9D0A-82A5BA87A5F1}" presName="pictureRepeatNode" presStyleLbl="alignImgPlace1" presStyleIdx="3" presStyleCnt="4" custScaleX="125368" custScaleY="125368" custLinFactX="-79648" custLinFactNeighborX="-100000" custLinFactNeighborY="16193"/>
      <dgm:spPr/>
    </dgm:pt>
    <dgm:pt modelId="{BBB19308-3526-4EF0-A939-8C235098E18A}" type="pres">
      <dgm:prSet presAssocID="{A6CC3467-5EA8-4516-9552-95A17357A7BB}" presName="line_4" presStyleLbl="parChTrans1D1" presStyleIdx="2" presStyleCnt="3" custFlipVert="0" custSzY="793174" custScaleX="37217" custLinFactY="-396594" custLinFactNeighborX="-39353" custLinFactNeighborY="-400000"/>
      <dgm:spPr/>
    </dgm:pt>
    <dgm:pt modelId="{6A469B75-175C-4C0F-A88B-B102A3A95044}" type="pres">
      <dgm:prSet presAssocID="{A6CC3467-5EA8-4516-9552-95A17357A7BB}" presName="textparent_4" presStyleLbl="node1" presStyleIdx="0" presStyleCnt="0"/>
      <dgm:spPr/>
    </dgm:pt>
    <dgm:pt modelId="{15EF6960-6FA4-4EFC-A5E2-954F7647513D}" type="pres">
      <dgm:prSet presAssocID="{A6CC3467-5EA8-4516-9552-95A17357A7BB}" presName="text_4" presStyleLbl="revTx" presStyleIdx="2" presStyleCnt="3">
        <dgm:presLayoutVars>
          <dgm:bulletEnabled val="1"/>
        </dgm:presLayoutVars>
      </dgm:prSet>
      <dgm:spPr/>
    </dgm:pt>
  </dgm:ptLst>
  <dgm:cxnLst>
    <dgm:cxn modelId="{0F536801-0AFE-4A99-AB1D-093A6F529C6D}" type="presOf" srcId="{8F9E7810-18F3-49B5-9087-2268F1AD732A}" destId="{64D87E51-5800-477E-8831-897A9BD1A7A2}" srcOrd="0" destOrd="0" presId="urn:microsoft.com/office/officeart/2008/layout/CircularPictureCallout"/>
    <dgm:cxn modelId="{C977B925-017B-4BE2-B8B1-71591103DD3E}" type="presOf" srcId="{B4B48F36-BD68-4961-9A36-374607503760}" destId="{50A96834-96E0-4097-9CDA-96A7B3EF507D}" srcOrd="0" destOrd="0" presId="urn:microsoft.com/office/officeart/2008/layout/CircularPictureCallout"/>
    <dgm:cxn modelId="{0F15515B-DC6E-4523-856E-CEC70784B4F2}" srcId="{B0630C65-C348-476A-93B9-EB65ED8F6AA8}" destId="{A6CC3467-5EA8-4516-9552-95A17357A7BB}" srcOrd="3" destOrd="0" parTransId="{F101F7BA-487D-464D-97FB-16D51F91D48C}" sibTransId="{D67B3C24-DE1B-4074-9D0A-82A5BA87A5F1}"/>
    <dgm:cxn modelId="{964AC35E-24FD-4B49-8AE5-1636AF146BCC}" srcId="{B0630C65-C348-476A-93B9-EB65ED8F6AA8}" destId="{8F9E7810-18F3-49B5-9087-2268F1AD732A}" srcOrd="1" destOrd="0" parTransId="{189ED01C-D204-4D40-8E52-9D26954A0598}" sibTransId="{2EBA8424-1981-41C9-A5C6-B952AA2248E6}"/>
    <dgm:cxn modelId="{8439666E-EF49-4B97-B7F6-FAC69215ECEA}" type="presOf" srcId="{2EBA8424-1981-41C9-A5C6-B952AA2248E6}" destId="{CF514732-76A6-48D5-8064-518E5B5AA337}" srcOrd="0" destOrd="0" presId="urn:microsoft.com/office/officeart/2008/layout/CircularPictureCallout"/>
    <dgm:cxn modelId="{74398396-2E4D-45A6-B56C-F0C7DEFAAD84}" srcId="{B0630C65-C348-476A-93B9-EB65ED8F6AA8}" destId="{C5695F9D-42B0-43A1-910B-542FE25E6143}" srcOrd="0" destOrd="0" parTransId="{59F02176-5383-4548-8720-D51A70C2D5B7}" sibTransId="{10C20566-D26A-4F50-9499-865CA240F4E8}"/>
    <dgm:cxn modelId="{E4FAFCA7-65ED-4B93-AD52-75D2475C67AC}" type="presOf" srcId="{A6CC3467-5EA8-4516-9552-95A17357A7BB}" destId="{15EF6960-6FA4-4EFC-A5E2-954F7647513D}" srcOrd="0" destOrd="0" presId="urn:microsoft.com/office/officeart/2008/layout/CircularPictureCallout"/>
    <dgm:cxn modelId="{29E452AD-89A6-48AB-8AFB-61AD5BD8158F}" type="presOf" srcId="{B0630C65-C348-476A-93B9-EB65ED8F6AA8}" destId="{EF14AD2C-A17E-450B-98DB-39B18276FD4E}" srcOrd="0" destOrd="0" presId="urn:microsoft.com/office/officeart/2008/layout/CircularPictureCallout"/>
    <dgm:cxn modelId="{059DDBDB-13A7-432D-A6E5-CCA235892F04}" type="presOf" srcId="{D67B3C24-DE1B-4074-9D0A-82A5BA87A5F1}" destId="{67FA1A18-F5F3-4AC7-91FC-28D825041746}" srcOrd="0" destOrd="0" presId="urn:microsoft.com/office/officeart/2008/layout/CircularPictureCallout"/>
    <dgm:cxn modelId="{887FF9ED-6D03-41AC-A52B-3FF02E069751}" srcId="{B0630C65-C348-476A-93B9-EB65ED8F6AA8}" destId="{B4B48F36-BD68-4961-9A36-374607503760}" srcOrd="2" destOrd="0" parTransId="{53B203C1-E633-4062-98B3-86B7A24C46DB}" sibTransId="{F2087453-8832-4B61-87BC-349A08D207CC}"/>
    <dgm:cxn modelId="{9036D7F0-D7F8-4A0B-BD30-E33DDB568131}" type="presOf" srcId="{C5695F9D-42B0-43A1-910B-542FE25E6143}" destId="{34AA5399-9CEB-47D1-A1ED-87DCDE526BD7}" srcOrd="0" destOrd="0" presId="urn:microsoft.com/office/officeart/2008/layout/CircularPictureCallout"/>
    <dgm:cxn modelId="{23BA09F6-C4FB-495E-941B-C86649B6524C}" type="presOf" srcId="{F2087453-8832-4B61-87BC-349A08D207CC}" destId="{3F5A34E6-10AE-437E-A552-A12A0510C93E}" srcOrd="0" destOrd="0" presId="urn:microsoft.com/office/officeart/2008/layout/CircularPictureCallout"/>
    <dgm:cxn modelId="{C5D30AF9-96C1-41B4-8CBE-E4A63F1AF72C}" type="presOf" srcId="{10C20566-D26A-4F50-9499-865CA240F4E8}" destId="{23E3FC91-ED00-466C-95FE-FE68E6483FD7}" srcOrd="0" destOrd="0" presId="urn:microsoft.com/office/officeart/2008/layout/CircularPictureCallout"/>
    <dgm:cxn modelId="{F8124967-B152-4BE3-9EFB-19DA0602B251}" type="presParOf" srcId="{EF14AD2C-A17E-450B-98DB-39B18276FD4E}" destId="{6EA4771F-38A5-4B2D-BD29-BD2E7F980FF4}" srcOrd="0" destOrd="0" presId="urn:microsoft.com/office/officeart/2008/layout/CircularPictureCallout"/>
    <dgm:cxn modelId="{0A85E36A-A621-4AA4-9892-9A0A3D350760}" type="presParOf" srcId="{6EA4771F-38A5-4B2D-BD29-BD2E7F980FF4}" destId="{F4A167DB-0918-40F5-9992-F68D1C569D20}" srcOrd="0" destOrd="0" presId="urn:microsoft.com/office/officeart/2008/layout/CircularPictureCallout"/>
    <dgm:cxn modelId="{738369D8-1C49-4CF1-B360-14D56789F495}" type="presParOf" srcId="{F4A167DB-0918-40F5-9992-F68D1C569D20}" destId="{23E3FC91-ED00-466C-95FE-FE68E6483FD7}" srcOrd="0" destOrd="0" presId="urn:microsoft.com/office/officeart/2008/layout/CircularPictureCallout"/>
    <dgm:cxn modelId="{53DE1DB4-B627-4ED6-9647-529CE1911B4E}" type="presParOf" srcId="{6EA4771F-38A5-4B2D-BD29-BD2E7F980FF4}" destId="{34AA5399-9CEB-47D1-A1ED-87DCDE526BD7}" srcOrd="1" destOrd="0" presId="urn:microsoft.com/office/officeart/2008/layout/CircularPictureCallout"/>
    <dgm:cxn modelId="{980604C9-0B7F-46C9-AD0E-B04137BA00BE}" type="presParOf" srcId="{6EA4771F-38A5-4B2D-BD29-BD2E7F980FF4}" destId="{561C20F3-C7AA-4109-B095-47A7FDA056DC}" srcOrd="2" destOrd="0" presId="urn:microsoft.com/office/officeart/2008/layout/CircularPictureCallout"/>
    <dgm:cxn modelId="{195F3B39-4F7F-43A9-95ED-13CB2E4F8159}" type="presParOf" srcId="{561C20F3-C7AA-4109-B095-47A7FDA056DC}" destId="{CF514732-76A6-48D5-8064-518E5B5AA337}" srcOrd="0" destOrd="0" presId="urn:microsoft.com/office/officeart/2008/layout/CircularPictureCallout"/>
    <dgm:cxn modelId="{175DB8CD-7B4C-4B47-9B78-08F17CBA2EDA}" type="presParOf" srcId="{6EA4771F-38A5-4B2D-BD29-BD2E7F980FF4}" destId="{F4F59242-9E1C-4B3B-A94D-3A2BB6868E88}" srcOrd="3" destOrd="0" presId="urn:microsoft.com/office/officeart/2008/layout/CircularPictureCallout"/>
    <dgm:cxn modelId="{87DFA069-7DCC-4FCD-8D4E-AB0839D48F65}" type="presParOf" srcId="{6EA4771F-38A5-4B2D-BD29-BD2E7F980FF4}" destId="{09A6B05B-8AA9-40B6-AD7F-43FD6B13BA10}" srcOrd="4" destOrd="0" presId="urn:microsoft.com/office/officeart/2008/layout/CircularPictureCallout"/>
    <dgm:cxn modelId="{E878026A-C0A8-4A6F-B5BB-98983421C6BB}" type="presParOf" srcId="{09A6B05B-8AA9-40B6-AD7F-43FD6B13BA10}" destId="{64D87E51-5800-477E-8831-897A9BD1A7A2}" srcOrd="0" destOrd="0" presId="urn:microsoft.com/office/officeart/2008/layout/CircularPictureCallout"/>
    <dgm:cxn modelId="{8296A6C2-A187-4948-B3F2-C987208D6AB7}" type="presParOf" srcId="{6EA4771F-38A5-4B2D-BD29-BD2E7F980FF4}" destId="{56579174-A09D-454F-8362-E6069DFB89BC}" srcOrd="5" destOrd="0" presId="urn:microsoft.com/office/officeart/2008/layout/CircularPictureCallout"/>
    <dgm:cxn modelId="{E5BB2A02-7D82-4A06-91E9-6D1EF50B580F}" type="presParOf" srcId="{56579174-A09D-454F-8362-E6069DFB89BC}" destId="{3F5A34E6-10AE-437E-A552-A12A0510C93E}" srcOrd="0" destOrd="0" presId="urn:microsoft.com/office/officeart/2008/layout/CircularPictureCallout"/>
    <dgm:cxn modelId="{90D7B7F6-BA11-422A-8CBE-D62A59C9431B}" type="presParOf" srcId="{6EA4771F-38A5-4B2D-BD29-BD2E7F980FF4}" destId="{B5E088F6-1E4D-41FD-A6AF-8FFE84259ACB}" srcOrd="6" destOrd="0" presId="urn:microsoft.com/office/officeart/2008/layout/CircularPictureCallout"/>
    <dgm:cxn modelId="{AD0B9D20-BFA7-4212-A864-E9351147B304}" type="presParOf" srcId="{6EA4771F-38A5-4B2D-BD29-BD2E7F980FF4}" destId="{426E0532-BF73-45F1-BD1E-D2F02C49611E}" srcOrd="7" destOrd="0" presId="urn:microsoft.com/office/officeart/2008/layout/CircularPictureCallout"/>
    <dgm:cxn modelId="{085613CE-8489-4F70-8CE0-3DC65CD4AD96}" type="presParOf" srcId="{426E0532-BF73-45F1-BD1E-D2F02C49611E}" destId="{50A96834-96E0-4097-9CDA-96A7B3EF507D}" srcOrd="0" destOrd="0" presId="urn:microsoft.com/office/officeart/2008/layout/CircularPictureCallout"/>
    <dgm:cxn modelId="{F0574A62-7E96-4EA2-A555-8F355B915A61}" type="presParOf" srcId="{6EA4771F-38A5-4B2D-BD29-BD2E7F980FF4}" destId="{8333F541-61C6-4356-8FD8-724FEDE3F054}" srcOrd="8" destOrd="0" presId="urn:microsoft.com/office/officeart/2008/layout/CircularPictureCallout"/>
    <dgm:cxn modelId="{20FF111F-BF4A-4D94-9672-ADBF0DB1506C}" type="presParOf" srcId="{8333F541-61C6-4356-8FD8-724FEDE3F054}" destId="{67FA1A18-F5F3-4AC7-91FC-28D825041746}" srcOrd="0" destOrd="0" presId="urn:microsoft.com/office/officeart/2008/layout/CircularPictureCallout"/>
    <dgm:cxn modelId="{79D6BE96-4CA6-4DA3-BFB2-361354BC72F9}" type="presParOf" srcId="{6EA4771F-38A5-4B2D-BD29-BD2E7F980FF4}" destId="{BBB19308-3526-4EF0-A939-8C235098E18A}" srcOrd="9" destOrd="0" presId="urn:microsoft.com/office/officeart/2008/layout/CircularPictureCallout"/>
    <dgm:cxn modelId="{ADCD578C-F2D3-44E6-BCC6-834900B3D640}" type="presParOf" srcId="{6EA4771F-38A5-4B2D-BD29-BD2E7F980FF4}" destId="{6A469B75-175C-4C0F-A88B-B102A3A95044}" srcOrd="10" destOrd="0" presId="urn:microsoft.com/office/officeart/2008/layout/CircularPictureCallout"/>
    <dgm:cxn modelId="{DE5F9286-BAA4-4DA5-9D9C-BE96E8A8C23D}" type="presParOf" srcId="{6A469B75-175C-4C0F-A88B-B102A3A95044}" destId="{15EF6960-6FA4-4EFC-A5E2-954F7647513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630C65-C348-476A-93B9-EB65ED8F6AA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zh-CN" altLang="en-US"/>
        </a:p>
      </dgm:t>
    </dgm:pt>
    <dgm:pt modelId="{C5695F9D-42B0-43A1-910B-542FE25E6143}">
      <dgm:prSet/>
      <dgm:spPr/>
      <dgm:t>
        <a:bodyPr/>
        <a:lstStyle/>
        <a:p>
          <a:endParaRPr lang="zh-CN" altLang="en-US"/>
        </a:p>
      </dgm:t>
    </dgm:pt>
    <dgm:pt modelId="{59F02176-5383-4548-8720-D51A70C2D5B7}" type="parTrans" cxnId="{74398396-2E4D-45A6-B56C-F0C7DEFAAD84}">
      <dgm:prSet/>
      <dgm:spPr/>
      <dgm:t>
        <a:bodyPr/>
        <a:lstStyle/>
        <a:p>
          <a:endParaRPr lang="zh-CN" altLang="en-US"/>
        </a:p>
      </dgm:t>
    </dgm:pt>
    <dgm:pt modelId="{10C20566-D26A-4F50-9499-865CA240F4E8}" type="sibTrans" cxnId="{74398396-2E4D-45A6-B56C-F0C7DEFAAD84}">
      <dgm:prSet/>
      <dgm:spPr>
        <a:blipFill>
          <a:blip xmlns:r="http://schemas.openxmlformats.org/officeDocument/2006/relationships" r:embed="rId1"/>
          <a:srcRect/>
          <a:stretch>
            <a:fillRect/>
          </a:stretch>
        </a:blipFill>
      </dgm:spPr>
      <dgm:t>
        <a:bodyPr/>
        <a:lstStyle/>
        <a:p>
          <a:pPr algn="l"/>
          <a:endParaRPr lang="zh-CN" altLang="en-US"/>
        </a:p>
      </dgm:t>
    </dgm:pt>
    <dgm:pt modelId="{A6CC3467-5EA8-4516-9552-95A17357A7BB}">
      <dgm:prSet phldrT="[文本]"/>
      <dgm:spPr/>
      <dgm:t>
        <a:bodyPr/>
        <a:lstStyle/>
        <a:p>
          <a:r>
            <a:rPr lang="en-US" altLang="zh-CN" dirty="0"/>
            <a:t>          </a:t>
          </a:r>
          <a:endParaRPr lang="zh-CN" altLang="en-US" dirty="0"/>
        </a:p>
      </dgm:t>
    </dgm:pt>
    <dgm:pt modelId="{F101F7BA-487D-464D-97FB-16D51F91D48C}" type="parTrans" cxnId="{0F15515B-DC6E-4523-856E-CEC70784B4F2}">
      <dgm:prSet/>
      <dgm:spPr/>
      <dgm:t>
        <a:bodyPr/>
        <a:lstStyle/>
        <a:p>
          <a:endParaRPr lang="zh-CN" altLang="en-US"/>
        </a:p>
      </dgm:t>
    </dgm:pt>
    <dgm:pt modelId="{D67B3C24-DE1B-4074-9D0A-82A5BA87A5F1}" type="sibTrans" cxnId="{0F15515B-DC6E-4523-856E-CEC70784B4F2}">
      <dgm:prSet/>
      <dgm:spPr>
        <a:blipFill>
          <a:blip xmlns:r="http://schemas.openxmlformats.org/officeDocument/2006/relationships" r:embed="rId2"/>
          <a:srcRect/>
          <a:stretch>
            <a:fillRect/>
          </a:stretch>
        </a:blipFill>
      </dgm:spPr>
      <dgm:t>
        <a:bodyPr/>
        <a:lstStyle/>
        <a:p>
          <a:endParaRPr lang="zh-CN" altLang="en-US"/>
        </a:p>
      </dgm:t>
    </dgm:pt>
    <dgm:pt modelId="{B4B48F36-BD68-4961-9A36-374607503760}">
      <dgm:prSet phldrT="[文本]"/>
      <dgm:spPr/>
      <dgm:t>
        <a:bodyPr/>
        <a:lstStyle/>
        <a:p>
          <a:r>
            <a:rPr lang="en-US" altLang="zh-CN" dirty="0"/>
            <a:t>       </a:t>
          </a:r>
          <a:endParaRPr lang="zh-CN" altLang="en-US" dirty="0"/>
        </a:p>
      </dgm:t>
    </dgm:pt>
    <dgm:pt modelId="{F2087453-8832-4B61-87BC-349A08D207CC}" type="sibTrans" cxnId="{887FF9ED-6D03-41AC-A52B-3FF02E069751}">
      <dgm:prSet/>
      <dgm:spPr>
        <a:blipFill>
          <a:blip xmlns:r="http://schemas.openxmlformats.org/officeDocument/2006/relationships" r:embed="rId3"/>
          <a:srcRect/>
          <a:stretch>
            <a:fillRect/>
          </a:stretch>
        </a:blipFill>
      </dgm:spPr>
      <dgm:t>
        <a:bodyPr/>
        <a:lstStyle/>
        <a:p>
          <a:endParaRPr lang="zh-CN" altLang="en-US"/>
        </a:p>
      </dgm:t>
    </dgm:pt>
    <dgm:pt modelId="{53B203C1-E633-4062-98B3-86B7A24C46DB}" type="parTrans" cxnId="{887FF9ED-6D03-41AC-A52B-3FF02E069751}">
      <dgm:prSet/>
      <dgm:spPr/>
      <dgm:t>
        <a:bodyPr/>
        <a:lstStyle/>
        <a:p>
          <a:endParaRPr lang="zh-CN" altLang="en-US"/>
        </a:p>
      </dgm:t>
    </dgm:pt>
    <dgm:pt modelId="{8F9E7810-18F3-49B5-9087-2268F1AD732A}">
      <dgm:prSet phldrT="[文本]"/>
      <dgm:spPr/>
      <dgm:t>
        <a:bodyPr/>
        <a:lstStyle/>
        <a:p>
          <a:r>
            <a:rPr lang="zh-CN" altLang="en-US" dirty="0"/>
            <a:t>   </a:t>
          </a:r>
        </a:p>
      </dgm:t>
    </dgm:pt>
    <dgm:pt modelId="{2EBA8424-1981-41C9-A5C6-B952AA2248E6}" type="sibTrans" cxnId="{964AC35E-24FD-4B49-8AE5-1636AF146BCC}">
      <dgm:prSet/>
      <dgm:spPr>
        <a:blipFill>
          <a:blip xmlns:r="http://schemas.openxmlformats.org/officeDocument/2006/relationships" r:embed="rId4"/>
          <a:srcRect/>
          <a:stretch>
            <a:fillRect/>
          </a:stretch>
        </a:blipFill>
      </dgm:spPr>
      <dgm:t>
        <a:bodyPr/>
        <a:lstStyle/>
        <a:p>
          <a:endParaRPr lang="zh-CN" altLang="en-US"/>
        </a:p>
      </dgm:t>
    </dgm:pt>
    <dgm:pt modelId="{189ED01C-D204-4D40-8E52-9D26954A0598}" type="parTrans" cxnId="{964AC35E-24FD-4B49-8AE5-1636AF146BCC}">
      <dgm:prSet/>
      <dgm:spPr/>
      <dgm:t>
        <a:bodyPr/>
        <a:lstStyle/>
        <a:p>
          <a:endParaRPr lang="zh-CN" altLang="en-US"/>
        </a:p>
      </dgm:t>
    </dgm:pt>
    <dgm:pt modelId="{EF14AD2C-A17E-450B-98DB-39B18276FD4E}" type="pres">
      <dgm:prSet presAssocID="{B0630C65-C348-476A-93B9-EB65ED8F6AA8}" presName="Name0" presStyleCnt="0">
        <dgm:presLayoutVars>
          <dgm:chMax val="7"/>
          <dgm:chPref val="7"/>
          <dgm:dir/>
        </dgm:presLayoutVars>
      </dgm:prSet>
      <dgm:spPr/>
    </dgm:pt>
    <dgm:pt modelId="{6EA4771F-38A5-4B2D-BD29-BD2E7F980FF4}" type="pres">
      <dgm:prSet presAssocID="{B0630C65-C348-476A-93B9-EB65ED8F6AA8}" presName="Name1" presStyleCnt="0"/>
      <dgm:spPr/>
    </dgm:pt>
    <dgm:pt modelId="{F4A167DB-0918-40F5-9992-F68D1C569D20}" type="pres">
      <dgm:prSet presAssocID="{10C20566-D26A-4F50-9499-865CA240F4E8}" presName="picture_1" presStyleCnt="0"/>
      <dgm:spPr/>
    </dgm:pt>
    <dgm:pt modelId="{23E3FC91-ED00-466C-95FE-FE68E6483FD7}" type="pres">
      <dgm:prSet presAssocID="{10C20566-D26A-4F50-9499-865CA240F4E8}" presName="pictureRepeatNode" presStyleLbl="alignImgPlace1" presStyleIdx="0" presStyleCnt="4" custScaleX="57895" custScaleY="57895" custLinFactNeighborX="-19945" custLinFactNeighborY="521"/>
      <dgm:spPr/>
    </dgm:pt>
    <dgm:pt modelId="{34AA5399-9CEB-47D1-A1ED-87DCDE526BD7}" type="pres">
      <dgm:prSet presAssocID="{C5695F9D-42B0-43A1-910B-542FE25E6143}" presName="text_1" presStyleLbl="node1" presStyleIdx="0" presStyleCnt="0">
        <dgm:presLayoutVars>
          <dgm:bulletEnabled val="1"/>
        </dgm:presLayoutVars>
      </dgm:prSet>
      <dgm:spPr/>
    </dgm:pt>
    <dgm:pt modelId="{561C20F3-C7AA-4109-B095-47A7FDA056DC}" type="pres">
      <dgm:prSet presAssocID="{2EBA8424-1981-41C9-A5C6-B952AA2248E6}" presName="picture_2" presStyleCnt="0"/>
      <dgm:spPr/>
    </dgm:pt>
    <dgm:pt modelId="{CF514732-76A6-48D5-8064-518E5B5AA337}" type="pres">
      <dgm:prSet presAssocID="{2EBA8424-1981-41C9-A5C6-B952AA2248E6}" presName="pictureRepeatNode" presStyleLbl="alignImgPlace1" presStyleIdx="1" presStyleCnt="4" custScaleX="125368" custScaleY="125368" custLinFactX="-70876" custLinFactNeighborX="-100000" custLinFactNeighborY="-22404"/>
      <dgm:spPr/>
    </dgm:pt>
    <dgm:pt modelId="{F4F59242-9E1C-4B3B-A94D-3A2BB6868E88}" type="pres">
      <dgm:prSet presAssocID="{8F9E7810-18F3-49B5-9087-2268F1AD732A}" presName="line_2" presStyleLbl="parChTrans1D1" presStyleIdx="0" presStyleCnt="3" custFlipVert="1" custSzY="687967" custScaleX="39353" custLinFactY="300000" custLinFactNeighborX="-34111" custLinFactNeighborY="315472"/>
      <dgm:spPr/>
    </dgm:pt>
    <dgm:pt modelId="{09A6B05B-8AA9-40B6-AD7F-43FD6B13BA10}" type="pres">
      <dgm:prSet presAssocID="{8F9E7810-18F3-49B5-9087-2268F1AD732A}" presName="textparent_2" presStyleLbl="node1" presStyleIdx="0" presStyleCnt="0"/>
      <dgm:spPr/>
    </dgm:pt>
    <dgm:pt modelId="{64D87E51-5800-477E-8831-897A9BD1A7A2}" type="pres">
      <dgm:prSet presAssocID="{8F9E7810-18F3-49B5-9087-2268F1AD732A}" presName="text_2" presStyleLbl="revTx" presStyleIdx="0" presStyleCnt="3" custScaleX="2000000" custLinFactX="-1492235" custLinFactNeighborX="-1500000" custLinFactNeighborY="-3876">
        <dgm:presLayoutVars>
          <dgm:bulletEnabled val="1"/>
        </dgm:presLayoutVars>
      </dgm:prSet>
      <dgm:spPr/>
    </dgm:pt>
    <dgm:pt modelId="{56579174-A09D-454F-8362-E6069DFB89BC}" type="pres">
      <dgm:prSet presAssocID="{F2087453-8832-4B61-87BC-349A08D207CC}" presName="picture_3" presStyleCnt="0"/>
      <dgm:spPr/>
    </dgm:pt>
    <dgm:pt modelId="{3F5A34E6-10AE-437E-A552-A12A0510C93E}" type="pres">
      <dgm:prSet presAssocID="{F2087453-8832-4B61-87BC-349A08D207CC}" presName="pictureRepeatNode" presStyleLbl="alignImgPlace1" presStyleIdx="2" presStyleCnt="4" custScaleX="125368" custScaleY="125368" custLinFactNeighborX="-84411"/>
      <dgm:spPr/>
    </dgm:pt>
    <dgm:pt modelId="{B5E088F6-1E4D-41FD-A6AF-8FFE84259ACB}" type="pres">
      <dgm:prSet presAssocID="{B4B48F36-BD68-4961-9A36-374607503760}" presName="line_3" presStyleLbl="parChTrans1D1" presStyleIdx="1" presStyleCnt="3" custScaleX="38121" custLinFactNeighborX="-20018" custLinFactNeighborY="3"/>
      <dgm:spPr/>
    </dgm:pt>
    <dgm:pt modelId="{426E0532-BF73-45F1-BD1E-D2F02C49611E}" type="pres">
      <dgm:prSet presAssocID="{B4B48F36-BD68-4961-9A36-374607503760}" presName="textparent_3" presStyleLbl="node1" presStyleIdx="0" presStyleCnt="0"/>
      <dgm:spPr/>
    </dgm:pt>
    <dgm:pt modelId="{50A96834-96E0-4097-9CDA-96A7B3EF507D}" type="pres">
      <dgm:prSet presAssocID="{B4B48F36-BD68-4961-9A36-374607503760}" presName="text_3" presStyleLbl="revTx" presStyleIdx="1" presStyleCnt="3">
        <dgm:presLayoutVars>
          <dgm:bulletEnabled val="1"/>
        </dgm:presLayoutVars>
      </dgm:prSet>
      <dgm:spPr/>
    </dgm:pt>
    <dgm:pt modelId="{8333F541-61C6-4356-8FD8-724FEDE3F054}" type="pres">
      <dgm:prSet presAssocID="{D67B3C24-DE1B-4074-9D0A-82A5BA87A5F1}" presName="picture_4" presStyleCnt="0"/>
      <dgm:spPr/>
    </dgm:pt>
    <dgm:pt modelId="{67FA1A18-F5F3-4AC7-91FC-28D825041746}" type="pres">
      <dgm:prSet presAssocID="{D67B3C24-DE1B-4074-9D0A-82A5BA87A5F1}" presName="pictureRepeatNode" presStyleLbl="alignImgPlace1" presStyleIdx="3" presStyleCnt="4" custScaleX="125368" custScaleY="125368" custLinFactX="-79648" custLinFactNeighborX="-100000" custLinFactNeighborY="16193"/>
      <dgm:spPr/>
    </dgm:pt>
    <dgm:pt modelId="{BBB19308-3526-4EF0-A939-8C235098E18A}" type="pres">
      <dgm:prSet presAssocID="{A6CC3467-5EA8-4516-9552-95A17357A7BB}" presName="line_4" presStyleLbl="parChTrans1D1" presStyleIdx="2" presStyleCnt="3" custFlipVert="0" custSzY="793174" custScaleX="37217" custLinFactY="-396594" custLinFactNeighborX="-39353" custLinFactNeighborY="-400000"/>
      <dgm:spPr/>
    </dgm:pt>
    <dgm:pt modelId="{6A469B75-175C-4C0F-A88B-B102A3A95044}" type="pres">
      <dgm:prSet presAssocID="{A6CC3467-5EA8-4516-9552-95A17357A7BB}" presName="textparent_4" presStyleLbl="node1" presStyleIdx="0" presStyleCnt="0"/>
      <dgm:spPr/>
    </dgm:pt>
    <dgm:pt modelId="{15EF6960-6FA4-4EFC-A5E2-954F7647513D}" type="pres">
      <dgm:prSet presAssocID="{A6CC3467-5EA8-4516-9552-95A17357A7BB}" presName="text_4" presStyleLbl="revTx" presStyleIdx="2" presStyleCnt="3">
        <dgm:presLayoutVars>
          <dgm:bulletEnabled val="1"/>
        </dgm:presLayoutVars>
      </dgm:prSet>
      <dgm:spPr/>
    </dgm:pt>
  </dgm:ptLst>
  <dgm:cxnLst>
    <dgm:cxn modelId="{0F536801-0AFE-4A99-AB1D-093A6F529C6D}" type="presOf" srcId="{8F9E7810-18F3-49B5-9087-2268F1AD732A}" destId="{64D87E51-5800-477E-8831-897A9BD1A7A2}" srcOrd="0" destOrd="0" presId="urn:microsoft.com/office/officeart/2008/layout/CircularPictureCallout"/>
    <dgm:cxn modelId="{C977B925-017B-4BE2-B8B1-71591103DD3E}" type="presOf" srcId="{B4B48F36-BD68-4961-9A36-374607503760}" destId="{50A96834-96E0-4097-9CDA-96A7B3EF507D}" srcOrd="0" destOrd="0" presId="urn:microsoft.com/office/officeart/2008/layout/CircularPictureCallout"/>
    <dgm:cxn modelId="{0F15515B-DC6E-4523-856E-CEC70784B4F2}" srcId="{B0630C65-C348-476A-93B9-EB65ED8F6AA8}" destId="{A6CC3467-5EA8-4516-9552-95A17357A7BB}" srcOrd="3" destOrd="0" parTransId="{F101F7BA-487D-464D-97FB-16D51F91D48C}" sibTransId="{D67B3C24-DE1B-4074-9D0A-82A5BA87A5F1}"/>
    <dgm:cxn modelId="{964AC35E-24FD-4B49-8AE5-1636AF146BCC}" srcId="{B0630C65-C348-476A-93B9-EB65ED8F6AA8}" destId="{8F9E7810-18F3-49B5-9087-2268F1AD732A}" srcOrd="1" destOrd="0" parTransId="{189ED01C-D204-4D40-8E52-9D26954A0598}" sibTransId="{2EBA8424-1981-41C9-A5C6-B952AA2248E6}"/>
    <dgm:cxn modelId="{8439666E-EF49-4B97-B7F6-FAC69215ECEA}" type="presOf" srcId="{2EBA8424-1981-41C9-A5C6-B952AA2248E6}" destId="{CF514732-76A6-48D5-8064-518E5B5AA337}" srcOrd="0" destOrd="0" presId="urn:microsoft.com/office/officeart/2008/layout/CircularPictureCallout"/>
    <dgm:cxn modelId="{74398396-2E4D-45A6-B56C-F0C7DEFAAD84}" srcId="{B0630C65-C348-476A-93B9-EB65ED8F6AA8}" destId="{C5695F9D-42B0-43A1-910B-542FE25E6143}" srcOrd="0" destOrd="0" parTransId="{59F02176-5383-4548-8720-D51A70C2D5B7}" sibTransId="{10C20566-D26A-4F50-9499-865CA240F4E8}"/>
    <dgm:cxn modelId="{E4FAFCA7-65ED-4B93-AD52-75D2475C67AC}" type="presOf" srcId="{A6CC3467-5EA8-4516-9552-95A17357A7BB}" destId="{15EF6960-6FA4-4EFC-A5E2-954F7647513D}" srcOrd="0" destOrd="0" presId="urn:microsoft.com/office/officeart/2008/layout/CircularPictureCallout"/>
    <dgm:cxn modelId="{29E452AD-89A6-48AB-8AFB-61AD5BD8158F}" type="presOf" srcId="{B0630C65-C348-476A-93B9-EB65ED8F6AA8}" destId="{EF14AD2C-A17E-450B-98DB-39B18276FD4E}" srcOrd="0" destOrd="0" presId="urn:microsoft.com/office/officeart/2008/layout/CircularPictureCallout"/>
    <dgm:cxn modelId="{059DDBDB-13A7-432D-A6E5-CCA235892F04}" type="presOf" srcId="{D67B3C24-DE1B-4074-9D0A-82A5BA87A5F1}" destId="{67FA1A18-F5F3-4AC7-91FC-28D825041746}" srcOrd="0" destOrd="0" presId="urn:microsoft.com/office/officeart/2008/layout/CircularPictureCallout"/>
    <dgm:cxn modelId="{887FF9ED-6D03-41AC-A52B-3FF02E069751}" srcId="{B0630C65-C348-476A-93B9-EB65ED8F6AA8}" destId="{B4B48F36-BD68-4961-9A36-374607503760}" srcOrd="2" destOrd="0" parTransId="{53B203C1-E633-4062-98B3-86B7A24C46DB}" sibTransId="{F2087453-8832-4B61-87BC-349A08D207CC}"/>
    <dgm:cxn modelId="{9036D7F0-D7F8-4A0B-BD30-E33DDB568131}" type="presOf" srcId="{C5695F9D-42B0-43A1-910B-542FE25E6143}" destId="{34AA5399-9CEB-47D1-A1ED-87DCDE526BD7}" srcOrd="0" destOrd="0" presId="urn:microsoft.com/office/officeart/2008/layout/CircularPictureCallout"/>
    <dgm:cxn modelId="{23BA09F6-C4FB-495E-941B-C86649B6524C}" type="presOf" srcId="{F2087453-8832-4B61-87BC-349A08D207CC}" destId="{3F5A34E6-10AE-437E-A552-A12A0510C93E}" srcOrd="0" destOrd="0" presId="urn:microsoft.com/office/officeart/2008/layout/CircularPictureCallout"/>
    <dgm:cxn modelId="{C5D30AF9-96C1-41B4-8CBE-E4A63F1AF72C}" type="presOf" srcId="{10C20566-D26A-4F50-9499-865CA240F4E8}" destId="{23E3FC91-ED00-466C-95FE-FE68E6483FD7}" srcOrd="0" destOrd="0" presId="urn:microsoft.com/office/officeart/2008/layout/CircularPictureCallout"/>
    <dgm:cxn modelId="{F8124967-B152-4BE3-9EFB-19DA0602B251}" type="presParOf" srcId="{EF14AD2C-A17E-450B-98DB-39B18276FD4E}" destId="{6EA4771F-38A5-4B2D-BD29-BD2E7F980FF4}" srcOrd="0" destOrd="0" presId="urn:microsoft.com/office/officeart/2008/layout/CircularPictureCallout"/>
    <dgm:cxn modelId="{0A85E36A-A621-4AA4-9892-9A0A3D350760}" type="presParOf" srcId="{6EA4771F-38A5-4B2D-BD29-BD2E7F980FF4}" destId="{F4A167DB-0918-40F5-9992-F68D1C569D20}" srcOrd="0" destOrd="0" presId="urn:microsoft.com/office/officeart/2008/layout/CircularPictureCallout"/>
    <dgm:cxn modelId="{738369D8-1C49-4CF1-B360-14D56789F495}" type="presParOf" srcId="{F4A167DB-0918-40F5-9992-F68D1C569D20}" destId="{23E3FC91-ED00-466C-95FE-FE68E6483FD7}" srcOrd="0" destOrd="0" presId="urn:microsoft.com/office/officeart/2008/layout/CircularPictureCallout"/>
    <dgm:cxn modelId="{53DE1DB4-B627-4ED6-9647-529CE1911B4E}" type="presParOf" srcId="{6EA4771F-38A5-4B2D-BD29-BD2E7F980FF4}" destId="{34AA5399-9CEB-47D1-A1ED-87DCDE526BD7}" srcOrd="1" destOrd="0" presId="urn:microsoft.com/office/officeart/2008/layout/CircularPictureCallout"/>
    <dgm:cxn modelId="{980604C9-0B7F-46C9-AD0E-B04137BA00BE}" type="presParOf" srcId="{6EA4771F-38A5-4B2D-BD29-BD2E7F980FF4}" destId="{561C20F3-C7AA-4109-B095-47A7FDA056DC}" srcOrd="2" destOrd="0" presId="urn:microsoft.com/office/officeart/2008/layout/CircularPictureCallout"/>
    <dgm:cxn modelId="{195F3B39-4F7F-43A9-95ED-13CB2E4F8159}" type="presParOf" srcId="{561C20F3-C7AA-4109-B095-47A7FDA056DC}" destId="{CF514732-76A6-48D5-8064-518E5B5AA337}" srcOrd="0" destOrd="0" presId="urn:microsoft.com/office/officeart/2008/layout/CircularPictureCallout"/>
    <dgm:cxn modelId="{175DB8CD-7B4C-4B47-9B78-08F17CBA2EDA}" type="presParOf" srcId="{6EA4771F-38A5-4B2D-BD29-BD2E7F980FF4}" destId="{F4F59242-9E1C-4B3B-A94D-3A2BB6868E88}" srcOrd="3" destOrd="0" presId="urn:microsoft.com/office/officeart/2008/layout/CircularPictureCallout"/>
    <dgm:cxn modelId="{87DFA069-7DCC-4FCD-8D4E-AB0839D48F65}" type="presParOf" srcId="{6EA4771F-38A5-4B2D-BD29-BD2E7F980FF4}" destId="{09A6B05B-8AA9-40B6-AD7F-43FD6B13BA10}" srcOrd="4" destOrd="0" presId="urn:microsoft.com/office/officeart/2008/layout/CircularPictureCallout"/>
    <dgm:cxn modelId="{E878026A-C0A8-4A6F-B5BB-98983421C6BB}" type="presParOf" srcId="{09A6B05B-8AA9-40B6-AD7F-43FD6B13BA10}" destId="{64D87E51-5800-477E-8831-897A9BD1A7A2}" srcOrd="0" destOrd="0" presId="urn:microsoft.com/office/officeart/2008/layout/CircularPictureCallout"/>
    <dgm:cxn modelId="{8296A6C2-A187-4948-B3F2-C987208D6AB7}" type="presParOf" srcId="{6EA4771F-38A5-4B2D-BD29-BD2E7F980FF4}" destId="{56579174-A09D-454F-8362-E6069DFB89BC}" srcOrd="5" destOrd="0" presId="urn:microsoft.com/office/officeart/2008/layout/CircularPictureCallout"/>
    <dgm:cxn modelId="{E5BB2A02-7D82-4A06-91E9-6D1EF50B580F}" type="presParOf" srcId="{56579174-A09D-454F-8362-E6069DFB89BC}" destId="{3F5A34E6-10AE-437E-A552-A12A0510C93E}" srcOrd="0" destOrd="0" presId="urn:microsoft.com/office/officeart/2008/layout/CircularPictureCallout"/>
    <dgm:cxn modelId="{90D7B7F6-BA11-422A-8CBE-D62A59C9431B}" type="presParOf" srcId="{6EA4771F-38A5-4B2D-BD29-BD2E7F980FF4}" destId="{B5E088F6-1E4D-41FD-A6AF-8FFE84259ACB}" srcOrd="6" destOrd="0" presId="urn:microsoft.com/office/officeart/2008/layout/CircularPictureCallout"/>
    <dgm:cxn modelId="{AD0B9D20-BFA7-4212-A864-E9351147B304}" type="presParOf" srcId="{6EA4771F-38A5-4B2D-BD29-BD2E7F980FF4}" destId="{426E0532-BF73-45F1-BD1E-D2F02C49611E}" srcOrd="7" destOrd="0" presId="urn:microsoft.com/office/officeart/2008/layout/CircularPictureCallout"/>
    <dgm:cxn modelId="{085613CE-8489-4F70-8CE0-3DC65CD4AD96}" type="presParOf" srcId="{426E0532-BF73-45F1-BD1E-D2F02C49611E}" destId="{50A96834-96E0-4097-9CDA-96A7B3EF507D}" srcOrd="0" destOrd="0" presId="urn:microsoft.com/office/officeart/2008/layout/CircularPictureCallout"/>
    <dgm:cxn modelId="{F0574A62-7E96-4EA2-A555-8F355B915A61}" type="presParOf" srcId="{6EA4771F-38A5-4B2D-BD29-BD2E7F980FF4}" destId="{8333F541-61C6-4356-8FD8-724FEDE3F054}" srcOrd="8" destOrd="0" presId="urn:microsoft.com/office/officeart/2008/layout/CircularPictureCallout"/>
    <dgm:cxn modelId="{20FF111F-BF4A-4D94-9672-ADBF0DB1506C}" type="presParOf" srcId="{8333F541-61C6-4356-8FD8-724FEDE3F054}" destId="{67FA1A18-F5F3-4AC7-91FC-28D825041746}" srcOrd="0" destOrd="0" presId="urn:microsoft.com/office/officeart/2008/layout/CircularPictureCallout"/>
    <dgm:cxn modelId="{79D6BE96-4CA6-4DA3-BFB2-361354BC72F9}" type="presParOf" srcId="{6EA4771F-38A5-4B2D-BD29-BD2E7F980FF4}" destId="{BBB19308-3526-4EF0-A939-8C235098E18A}" srcOrd="9" destOrd="0" presId="urn:microsoft.com/office/officeart/2008/layout/CircularPictureCallout"/>
    <dgm:cxn modelId="{ADCD578C-F2D3-44E6-BCC6-834900B3D640}" type="presParOf" srcId="{6EA4771F-38A5-4B2D-BD29-BD2E7F980FF4}" destId="{6A469B75-175C-4C0F-A88B-B102A3A95044}" srcOrd="10" destOrd="0" presId="urn:microsoft.com/office/officeart/2008/layout/CircularPictureCallout"/>
    <dgm:cxn modelId="{DE5F9286-BAA4-4DA5-9D9C-BE96E8A8C23D}" type="presParOf" srcId="{6A469B75-175C-4C0F-A88B-B102A3A95044}" destId="{15EF6960-6FA4-4EFC-A5E2-954F7647513D}" srcOrd="0"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9308-3526-4EF0-A939-8C235098E18A}">
      <dsp:nvSpPr>
        <dsp:cNvPr id="0" name=""/>
        <dsp:cNvSpPr/>
      </dsp:nvSpPr>
      <dsp:spPr>
        <a:xfrm>
          <a:off x="1405847" y="3462527"/>
          <a:ext cx="1591518" cy="79317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088F6-1E4D-41FD-A6AF-8FFE84259ACB}">
      <dsp:nvSpPr>
        <dsp:cNvPr id="0" name=""/>
        <dsp:cNvSpPr/>
      </dsp:nvSpPr>
      <dsp:spPr>
        <a:xfrm>
          <a:off x="2146360" y="2655139"/>
          <a:ext cx="1396366"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59242-9E1C-4B3B-A94D-3A2BB6868E88}">
      <dsp:nvSpPr>
        <dsp:cNvPr id="0" name=""/>
        <dsp:cNvSpPr/>
      </dsp:nvSpPr>
      <dsp:spPr>
        <a:xfrm flipV="1">
          <a:off x="1584341" y="1041974"/>
          <a:ext cx="1682861" cy="687967"/>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3FC91-ED00-466C-95FE-FE68E6483FD7}">
      <dsp:nvSpPr>
        <dsp:cNvPr id="0" name=""/>
        <dsp:cNvSpPr/>
      </dsp:nvSpPr>
      <dsp:spPr>
        <a:xfrm>
          <a:off x="0" y="1444372"/>
          <a:ext cx="2465913" cy="246591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AA5399-9CEB-47D1-A1ED-87DCDE526BD7}">
      <dsp:nvSpPr>
        <dsp:cNvPr id="0" name=""/>
        <dsp:cNvSpPr/>
      </dsp:nvSpPr>
      <dsp:spPr>
        <a:xfrm>
          <a:off x="383335" y="2787176"/>
          <a:ext cx="2725942" cy="1405564"/>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zh-CN" altLang="en-US" sz="6500" kern="1200"/>
        </a:p>
      </dsp:txBody>
      <dsp:txXfrm>
        <a:off x="383335" y="2787176"/>
        <a:ext cx="2725942" cy="1405564"/>
      </dsp:txXfrm>
    </dsp:sp>
    <dsp:sp modelId="{CF514732-76A6-48D5-8064-518E5B5AA337}">
      <dsp:nvSpPr>
        <dsp:cNvPr id="0" name=""/>
        <dsp:cNvSpPr/>
      </dsp:nvSpPr>
      <dsp:spPr>
        <a:xfrm>
          <a:off x="3038233" y="77146"/>
          <a:ext cx="1601934" cy="16019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D87E51-5800-477E-8831-897A9BD1A7A2}">
      <dsp:nvSpPr>
        <dsp:cNvPr id="0" name=""/>
        <dsp:cNvSpPr/>
      </dsp:nvSpPr>
      <dsp:spPr>
        <a:xfrm>
          <a:off x="4456675" y="475968"/>
          <a:ext cx="1473712"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zh-CN" altLang="en-US" sz="6500" kern="1200" dirty="0"/>
            <a:t>   </a:t>
          </a:r>
        </a:p>
      </dsp:txBody>
      <dsp:txXfrm>
        <a:off x="4456675" y="475968"/>
        <a:ext cx="1473712" cy="1277785"/>
      </dsp:txXfrm>
    </dsp:sp>
    <dsp:sp modelId="{3F5A34E6-10AE-437E-A552-A12A0510C93E}">
      <dsp:nvSpPr>
        <dsp:cNvPr id="0" name=""/>
        <dsp:cNvSpPr/>
      </dsp:nvSpPr>
      <dsp:spPr>
        <a:xfrm>
          <a:off x="3529733" y="1854171"/>
          <a:ext cx="1601934" cy="160193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96834-96E0-4097-9CDA-96A7B3EF507D}">
      <dsp:nvSpPr>
        <dsp:cNvPr id="0" name=""/>
        <dsp:cNvSpPr/>
      </dsp:nvSpPr>
      <dsp:spPr>
        <a:xfrm>
          <a:off x="6048185" y="2016245"/>
          <a:ext cx="208704"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altLang="zh-CN" sz="6500" kern="1200" dirty="0"/>
            <a:t>       </a:t>
          </a:r>
          <a:endParaRPr lang="zh-CN" altLang="en-US" sz="6500" kern="1200" dirty="0"/>
        </a:p>
      </dsp:txBody>
      <dsp:txXfrm>
        <a:off x="6048185" y="2016245"/>
        <a:ext cx="208704" cy="1277785"/>
      </dsp:txXfrm>
    </dsp:sp>
    <dsp:sp modelId="{67FA1A18-F5F3-4AC7-91FC-28D825041746}">
      <dsp:nvSpPr>
        <dsp:cNvPr id="0" name=""/>
        <dsp:cNvSpPr/>
      </dsp:nvSpPr>
      <dsp:spPr>
        <a:xfrm>
          <a:off x="2926146" y="3551833"/>
          <a:ext cx="1601934" cy="16019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F6960-6FA4-4EFC-A5E2-954F7647513D}">
      <dsp:nvSpPr>
        <dsp:cNvPr id="0" name=""/>
        <dsp:cNvSpPr/>
      </dsp:nvSpPr>
      <dsp:spPr>
        <a:xfrm>
          <a:off x="6661522" y="3506995"/>
          <a:ext cx="147371"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altLang="zh-CN" sz="6500" kern="1200" dirty="0"/>
            <a:t>          </a:t>
          </a:r>
          <a:endParaRPr lang="zh-CN" altLang="en-US" sz="6500" kern="1200" dirty="0"/>
        </a:p>
      </dsp:txBody>
      <dsp:txXfrm>
        <a:off x="6661522" y="3506995"/>
        <a:ext cx="147371" cy="1277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9308-3526-4EF0-A939-8C235098E18A}">
      <dsp:nvSpPr>
        <dsp:cNvPr id="0" name=""/>
        <dsp:cNvSpPr/>
      </dsp:nvSpPr>
      <dsp:spPr>
        <a:xfrm>
          <a:off x="1405847" y="3462527"/>
          <a:ext cx="1591518" cy="79317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088F6-1E4D-41FD-A6AF-8FFE84259ACB}">
      <dsp:nvSpPr>
        <dsp:cNvPr id="0" name=""/>
        <dsp:cNvSpPr/>
      </dsp:nvSpPr>
      <dsp:spPr>
        <a:xfrm>
          <a:off x="2146360" y="2655139"/>
          <a:ext cx="1396366"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59242-9E1C-4B3B-A94D-3A2BB6868E88}">
      <dsp:nvSpPr>
        <dsp:cNvPr id="0" name=""/>
        <dsp:cNvSpPr/>
      </dsp:nvSpPr>
      <dsp:spPr>
        <a:xfrm flipV="1">
          <a:off x="1584341" y="1041974"/>
          <a:ext cx="1682861" cy="687967"/>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3FC91-ED00-466C-95FE-FE68E6483FD7}">
      <dsp:nvSpPr>
        <dsp:cNvPr id="0" name=""/>
        <dsp:cNvSpPr/>
      </dsp:nvSpPr>
      <dsp:spPr>
        <a:xfrm>
          <a:off x="0" y="1444372"/>
          <a:ext cx="2465913" cy="2465913"/>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AA5399-9CEB-47D1-A1ED-87DCDE526BD7}">
      <dsp:nvSpPr>
        <dsp:cNvPr id="0" name=""/>
        <dsp:cNvSpPr/>
      </dsp:nvSpPr>
      <dsp:spPr>
        <a:xfrm>
          <a:off x="383335" y="2787176"/>
          <a:ext cx="2725942" cy="1405564"/>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zh-CN" altLang="en-US" sz="6500" kern="1200"/>
        </a:p>
      </dsp:txBody>
      <dsp:txXfrm>
        <a:off x="383335" y="2787176"/>
        <a:ext cx="2725942" cy="1405564"/>
      </dsp:txXfrm>
    </dsp:sp>
    <dsp:sp modelId="{CF514732-76A6-48D5-8064-518E5B5AA337}">
      <dsp:nvSpPr>
        <dsp:cNvPr id="0" name=""/>
        <dsp:cNvSpPr/>
      </dsp:nvSpPr>
      <dsp:spPr>
        <a:xfrm>
          <a:off x="3038233" y="77146"/>
          <a:ext cx="1601934" cy="1601934"/>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D87E51-5800-477E-8831-897A9BD1A7A2}">
      <dsp:nvSpPr>
        <dsp:cNvPr id="0" name=""/>
        <dsp:cNvSpPr/>
      </dsp:nvSpPr>
      <dsp:spPr>
        <a:xfrm>
          <a:off x="4456675" y="475968"/>
          <a:ext cx="1473712"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zh-CN" altLang="en-US" sz="6500" kern="1200" dirty="0"/>
            <a:t>   </a:t>
          </a:r>
        </a:p>
      </dsp:txBody>
      <dsp:txXfrm>
        <a:off x="4456675" y="475968"/>
        <a:ext cx="1473712" cy="1277785"/>
      </dsp:txXfrm>
    </dsp:sp>
    <dsp:sp modelId="{3F5A34E6-10AE-437E-A552-A12A0510C93E}">
      <dsp:nvSpPr>
        <dsp:cNvPr id="0" name=""/>
        <dsp:cNvSpPr/>
      </dsp:nvSpPr>
      <dsp:spPr>
        <a:xfrm>
          <a:off x="3529733" y="1854171"/>
          <a:ext cx="1601934" cy="1601934"/>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96834-96E0-4097-9CDA-96A7B3EF507D}">
      <dsp:nvSpPr>
        <dsp:cNvPr id="0" name=""/>
        <dsp:cNvSpPr/>
      </dsp:nvSpPr>
      <dsp:spPr>
        <a:xfrm>
          <a:off x="6048185" y="2016245"/>
          <a:ext cx="208704"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altLang="zh-CN" sz="6500" kern="1200" dirty="0"/>
            <a:t>       </a:t>
          </a:r>
          <a:endParaRPr lang="zh-CN" altLang="en-US" sz="6500" kern="1200" dirty="0"/>
        </a:p>
      </dsp:txBody>
      <dsp:txXfrm>
        <a:off x="6048185" y="2016245"/>
        <a:ext cx="208704" cy="1277785"/>
      </dsp:txXfrm>
    </dsp:sp>
    <dsp:sp modelId="{67FA1A18-F5F3-4AC7-91FC-28D825041746}">
      <dsp:nvSpPr>
        <dsp:cNvPr id="0" name=""/>
        <dsp:cNvSpPr/>
      </dsp:nvSpPr>
      <dsp:spPr>
        <a:xfrm>
          <a:off x="2926146" y="3551833"/>
          <a:ext cx="1601934" cy="1601934"/>
        </a:xfrm>
        <a:prstGeom prst="ellipse">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F6960-6FA4-4EFC-A5E2-954F7647513D}">
      <dsp:nvSpPr>
        <dsp:cNvPr id="0" name=""/>
        <dsp:cNvSpPr/>
      </dsp:nvSpPr>
      <dsp:spPr>
        <a:xfrm>
          <a:off x="6661522" y="3506995"/>
          <a:ext cx="147371" cy="1277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en-US" altLang="zh-CN" sz="6500" kern="1200" dirty="0"/>
            <a:t>          </a:t>
          </a:r>
          <a:endParaRPr lang="zh-CN" altLang="en-US" sz="6500" kern="1200" dirty="0"/>
        </a:p>
      </dsp:txBody>
      <dsp:txXfrm>
        <a:off x="6661522" y="3506995"/>
        <a:ext cx="147371" cy="127778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8F82327A-132E-4952-9B38-E81853B7B301}" type="datetimeFigureOut">
              <a:rPr lang="en-US" smtClean="0"/>
              <a:pPr/>
              <a:t>4/14/2025</a:t>
            </a:fld>
            <a:endParaRPr lang="en-US"/>
          </a:p>
        </p:txBody>
      </p:sp>
      <p:sp>
        <p:nvSpPr>
          <p:cNvPr id="4" name="Footer Placeholder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5A75A20F-C59F-4E29-8A45-2DF931D11780}" type="slidenum">
              <a:rPr lang="en-US" smtClean="0"/>
              <a:pPr/>
              <a:t>‹#›</a:t>
            </a:fld>
            <a:endParaRPr lang="en-US"/>
          </a:p>
        </p:txBody>
      </p:sp>
    </p:spTree>
    <p:extLst>
      <p:ext uri="{BB962C8B-B14F-4D97-AF65-F5344CB8AC3E}">
        <p14:creationId xmlns:p14="http://schemas.microsoft.com/office/powerpoint/2010/main" val="96377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2025/4/14</a:t>
            </a:fld>
            <a:endParaRPr lang="zh-CN" altLang="en-US"/>
          </a:p>
        </p:txBody>
      </p:sp>
      <p:sp>
        <p:nvSpPr>
          <p:cNvPr id="4" name="幻灯片图像占位符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378759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963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a:t>
            </a:fld>
            <a:endParaRPr lang="zh-CN" altLang="en-US"/>
          </a:p>
        </p:txBody>
      </p:sp>
    </p:spTree>
    <p:extLst>
      <p:ext uri="{BB962C8B-B14F-4D97-AF65-F5344CB8AC3E}">
        <p14:creationId xmlns:p14="http://schemas.microsoft.com/office/powerpoint/2010/main" val="307366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264DC-FB4A-4D1C-B84F-F4334EAC547C}" type="slidenum">
              <a:rPr lang="en-CA"/>
              <a:pPr/>
              <a:t>11</a:t>
            </a:fld>
            <a:endParaRPr lang="en-CA"/>
          </a:p>
        </p:txBody>
      </p:sp>
      <p:sp>
        <p:nvSpPr>
          <p:cNvPr id="749570" name="Rectangle 2"/>
          <p:cNvSpPr>
            <a:spLocks noGrp="1" noRot="1" noChangeAspect="1" noChangeArrowheads="1" noTextEdit="1"/>
          </p:cNvSpPr>
          <p:nvPr>
            <p:ph type="sldImg"/>
          </p:nvPr>
        </p:nvSpPr>
        <p:spPr>
          <a:xfrm>
            <a:off x="68263" y="746125"/>
            <a:ext cx="6624637" cy="3727450"/>
          </a:xfrm>
          <a:ln/>
        </p:spPr>
      </p:sp>
      <p:sp>
        <p:nvSpPr>
          <p:cNvPr id="749571" name="Rectangle 3"/>
          <p:cNvSpPr>
            <a:spLocks noGrp="1" noChangeArrowheads="1"/>
          </p:cNvSpPr>
          <p:nvPr>
            <p:ph type="body" idx="1"/>
          </p:nvPr>
        </p:nvSpPr>
        <p:spPr/>
        <p:txBody>
          <a:bodyPr/>
          <a:lstStyle/>
          <a:p>
            <a:endParaRPr lang="en-US" b="0" dirty="0"/>
          </a:p>
        </p:txBody>
      </p:sp>
    </p:spTree>
    <p:extLst>
      <p:ext uri="{BB962C8B-B14F-4D97-AF65-F5344CB8AC3E}">
        <p14:creationId xmlns:p14="http://schemas.microsoft.com/office/powerpoint/2010/main" val="421649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264DC-FB4A-4D1C-B84F-F4334EAC547C}" type="slidenum">
              <a:rPr lang="en-CA"/>
              <a:pPr/>
              <a:t>12</a:t>
            </a:fld>
            <a:endParaRPr lang="en-CA"/>
          </a:p>
        </p:txBody>
      </p:sp>
      <p:sp>
        <p:nvSpPr>
          <p:cNvPr id="749570" name="Rectangle 2"/>
          <p:cNvSpPr>
            <a:spLocks noGrp="1" noRot="1" noChangeAspect="1" noChangeArrowheads="1" noTextEdit="1"/>
          </p:cNvSpPr>
          <p:nvPr>
            <p:ph type="sldImg"/>
          </p:nvPr>
        </p:nvSpPr>
        <p:spPr>
          <a:xfrm>
            <a:off x="68263" y="746125"/>
            <a:ext cx="6624637" cy="3727450"/>
          </a:xfrm>
          <a:ln/>
        </p:spPr>
      </p:sp>
      <p:sp>
        <p:nvSpPr>
          <p:cNvPr id="749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1649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13</a:t>
            </a:fld>
            <a:endParaRPr lang="zh-CN" altLang="en-US"/>
          </a:p>
        </p:txBody>
      </p:sp>
    </p:spTree>
    <p:extLst>
      <p:ext uri="{BB962C8B-B14F-4D97-AF65-F5344CB8AC3E}">
        <p14:creationId xmlns:p14="http://schemas.microsoft.com/office/powerpoint/2010/main" val="289086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spcBef>
                <a:spcPts val="0"/>
              </a:spcBef>
              <a:buNone/>
              <a:defRPr/>
            </a:pPr>
            <a:endParaRPr lang="zh-CN" alt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14</a:t>
            </a:fld>
            <a:endParaRPr lang="zh-CN" altLang="en-US"/>
          </a:p>
        </p:txBody>
      </p:sp>
    </p:spTree>
    <p:extLst>
      <p:ext uri="{BB962C8B-B14F-4D97-AF65-F5344CB8AC3E}">
        <p14:creationId xmlns:p14="http://schemas.microsoft.com/office/powerpoint/2010/main" val="597992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15</a:t>
            </a:fld>
            <a:endParaRPr lang="zh-CN" altLang="en-US"/>
          </a:p>
        </p:txBody>
      </p:sp>
    </p:spTree>
    <p:extLst>
      <p:ext uri="{BB962C8B-B14F-4D97-AF65-F5344CB8AC3E}">
        <p14:creationId xmlns:p14="http://schemas.microsoft.com/office/powerpoint/2010/main" val="380109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16</a:t>
            </a:fld>
            <a:endParaRPr lang="zh-CN" altLang="en-US"/>
          </a:p>
        </p:txBody>
      </p:sp>
    </p:spTree>
    <p:extLst>
      <p:ext uri="{BB962C8B-B14F-4D97-AF65-F5344CB8AC3E}">
        <p14:creationId xmlns:p14="http://schemas.microsoft.com/office/powerpoint/2010/main" val="273014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63218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A1036904-2DC3-4076-96CB-A5C3277FAC8E}" type="slidenum">
              <a:rPr lang="en-US">
                <a:solidFill>
                  <a:prstClr val="black"/>
                </a:solidFill>
              </a:rPr>
              <a:pPr/>
              <a:t>19</a:t>
            </a:fld>
            <a:endParaRPr lang="en-US" dirty="0">
              <a:solidFill>
                <a:prstClr val="black"/>
              </a:solidFill>
            </a:endParaRPr>
          </a:p>
        </p:txBody>
      </p:sp>
      <p:sp>
        <p:nvSpPr>
          <p:cNvPr id="1428482" name="Rectangle 2"/>
          <p:cNvSpPr>
            <a:spLocks noGrp="1" noRot="1" noChangeAspect="1" noChangeArrowheads="1" noTextEdit="1"/>
          </p:cNvSpPr>
          <p:nvPr>
            <p:ph type="sldImg"/>
          </p:nvPr>
        </p:nvSpPr>
        <p:spPr>
          <a:xfrm>
            <a:off x="68263" y="746125"/>
            <a:ext cx="6624637" cy="3727450"/>
          </a:xfrm>
          <a:ln/>
          <a:extLst>
            <a:ext uri="{FAA26D3D-D897-4be2-8F04-BA451C77F1D7}">
              <ma14:placeholderFlag xmlns="" xmlns:ma14="http://schemas.microsoft.com/office/mac/drawingml/2011/main" val="1"/>
            </a:ext>
          </a:extLst>
        </p:spPr>
      </p:sp>
      <p:sp>
        <p:nvSpPr>
          <p:cNvPr id="1428483" name="Rectangle 3"/>
          <p:cNvSpPr>
            <a:spLocks noGrp="1" noChangeArrowheads="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150589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566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D9310455-3BB1-410F-BE31-4332BDD94CFA}" type="slidenum">
              <a:rPr lang="en-US"/>
              <a:pPr/>
              <a:t>20</a:t>
            </a:fld>
            <a:endParaRPr lang="en-US"/>
          </a:p>
        </p:txBody>
      </p:sp>
      <p:sp>
        <p:nvSpPr>
          <p:cNvPr id="5800962" name="Rectangle 2"/>
          <p:cNvSpPr>
            <a:spLocks noGrp="1" noRot="1" noChangeAspect="1" noChangeArrowheads="1" noTextEdit="1"/>
          </p:cNvSpPr>
          <p:nvPr>
            <p:ph type="sldImg"/>
          </p:nvPr>
        </p:nvSpPr>
        <p:spPr>
          <a:xfrm>
            <a:off x="68263" y="746125"/>
            <a:ext cx="6624637" cy="3727450"/>
          </a:xfrm>
          <a:ln/>
          <a:extLst>
            <a:ext uri="{FAA26D3D-D897-4be2-8F04-BA451C77F1D7}">
              <ma14:placeholderFlag xmlns:ma14="http://schemas.microsoft.com/office/mac/drawingml/2011/main" xmlns="" val="1"/>
            </a:ext>
          </a:extLst>
        </p:spPr>
      </p:sp>
      <p:sp>
        <p:nvSpPr>
          <p:cNvPr id="5800963" name="Rectangle 3"/>
          <p:cNvSpPr>
            <a:spLocks noGrp="1" noChangeArrowheads="1"/>
          </p:cNvSpPr>
          <p:nvPr>
            <p:ph type="body" idx="1"/>
          </p:nvPr>
        </p:nvSpPr>
        <p:spPr/>
        <p:txBody>
          <a:bodyPr/>
          <a:lstStyle/>
          <a:p>
            <a:pPr eaLnBrk="1" hangingPunct="1"/>
            <a:endParaRPr lang="en-US" altLang="ja-JP" dirty="0"/>
          </a:p>
        </p:txBody>
      </p:sp>
    </p:spTree>
    <p:extLst>
      <p:ext uri="{BB962C8B-B14F-4D97-AF65-F5344CB8AC3E}">
        <p14:creationId xmlns:p14="http://schemas.microsoft.com/office/powerpoint/2010/main" val="49583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4679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1670071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8125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3479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4437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79DC-7C66-899F-2F96-5F3E0AA1F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3F999-EB92-52EB-8AEB-84BF9A8BA2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DFD708-368B-ED24-7D2B-D884E634616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088426E-B548-7803-E18D-5641A1C1A36D}"/>
              </a:ext>
            </a:extLst>
          </p:cNvPr>
          <p:cNvSpPr>
            <a:spLocks noGrp="1"/>
          </p:cNvSpPr>
          <p:nvPr>
            <p:ph type="sldNum" sz="quarter" idx="10"/>
          </p:nvPr>
        </p:nvSpPr>
        <p:spPr/>
        <p:txBody>
          <a:bodyPr/>
          <a:lstStyle/>
          <a:p>
            <a:fld id="{76344896-A9B2-4544-A0B8-D3BBA0E8AEA5}" type="slidenum">
              <a:rPr lang="zh-CN" altLang="en-US" smtClean="0"/>
              <a:pPr/>
              <a:t>26</a:t>
            </a:fld>
            <a:endParaRPr lang="zh-CN" altLang="en-US"/>
          </a:p>
        </p:txBody>
      </p:sp>
    </p:spTree>
    <p:extLst>
      <p:ext uri="{BB962C8B-B14F-4D97-AF65-F5344CB8AC3E}">
        <p14:creationId xmlns:p14="http://schemas.microsoft.com/office/powerpoint/2010/main" val="3339956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F06D8F-FA18-4A49-A293-EC717EC8F4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F54EBB-A2D6-4D23-AD42-EE158A5AEFBD}" type="slidenum">
              <a:rPr kumimoji="0" lang="en-AU" sz="1200" b="0" i="0" u="none" strike="noStrike" kern="1200" cap="none" spc="0" normalizeH="0" baseline="0" noProof="0">
                <a:ln>
                  <a:noFill/>
                </a:ln>
                <a:solidFill>
                  <a:srgbClr val="00CCFF"/>
                </a:solidFill>
                <a:effectLst>
                  <a:outerShdw blurRad="38100" dist="38100" dir="2700000" algn="tl">
                    <a:srgbClr val="000000">
                      <a:alpha val="43137"/>
                    </a:srgbClr>
                  </a:outerShdw>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AU" sz="1200" b="0" i="0" u="none" strike="noStrike" kern="1200" cap="none" spc="0" normalizeH="0" baseline="0" noProof="0">
              <a:ln>
                <a:noFill/>
              </a:ln>
              <a:solidFill>
                <a:srgbClr val="00CC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85442" name="Slide Image Placeholder 1"/>
          <p:cNvSpPr>
            <a:spLocks noGrp="1" noRot="1" noChangeAspect="1" noTextEdit="1"/>
          </p:cNvSpPr>
          <p:nvPr>
            <p:ph type="sldImg"/>
          </p:nvPr>
        </p:nvSpPr>
        <p:spPr>
          <a:xfrm>
            <a:off x="68263" y="746125"/>
            <a:ext cx="6624637" cy="3727450"/>
          </a:xfrm>
          <a:ln/>
        </p:spPr>
      </p:sp>
      <p:sp>
        <p:nvSpPr>
          <p:cNvPr id="1085443" name="Notes Placeholder 2"/>
          <p:cNvSpPr>
            <a:spLocks noGrp="1"/>
          </p:cNvSpPr>
          <p:nvPr>
            <p:ph type="body" idx="1"/>
          </p:nvPr>
        </p:nvSpPr>
        <p:spPr>
          <a:xfrm>
            <a:off x="685800" y="4343400"/>
            <a:ext cx="5486400" cy="4114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p>
        </p:txBody>
      </p:sp>
      <p:sp>
        <p:nvSpPr>
          <p:cNvPr id="2457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457200" rtl="0" eaLnBrk="0" fontAlgn="base" latinLnBrk="0" hangingPunct="0">
              <a:lnSpc>
                <a:spcPct val="100000"/>
              </a:lnSpc>
              <a:spcBef>
                <a:spcPct val="0"/>
              </a:spcBef>
              <a:spcAft>
                <a:spcPct val="0"/>
              </a:spcAft>
              <a:buClrTx/>
              <a:buSzTx/>
              <a:buFontTx/>
              <a:buNone/>
              <a:tabLst/>
              <a:defRPr/>
            </a:pPr>
            <a:fld id="{D55E1823-3FB8-4A09-B7E4-0674CBDE4D77}" type="slidenum">
              <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334652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7A06-1715-A805-38D0-3BDC2CC74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92EF6-0306-C183-6876-EA74D386D4BD}"/>
              </a:ext>
            </a:extLst>
          </p:cNvPr>
          <p:cNvSpPr>
            <a:spLocks noGrp="1" noRot="1" noChangeAspect="1"/>
          </p:cNvSpPr>
          <p:nvPr>
            <p:ph type="sldImg"/>
          </p:nvPr>
        </p:nvSpPr>
        <p:spPr>
          <a:xfrm>
            <a:off x="68263" y="746125"/>
            <a:ext cx="6624637" cy="3727450"/>
          </a:xfrm>
        </p:spPr>
      </p:sp>
      <p:sp>
        <p:nvSpPr>
          <p:cNvPr id="3" name="Notes Placeholder 2">
            <a:extLst>
              <a:ext uri="{FF2B5EF4-FFF2-40B4-BE49-F238E27FC236}">
                <a16:creationId xmlns:a16="http://schemas.microsoft.com/office/drawing/2014/main" id="{FC0EF728-CD45-A8E9-F09C-9EAACC70677F}"/>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D5C5987-ED91-5B96-F4A7-F6BD036BFD29}"/>
              </a:ext>
            </a:extLst>
          </p:cNvPr>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76030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7425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4D76-5878-EFC2-0158-8457F6520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E6028-FC9E-B9EA-DB63-2C5373932944}"/>
              </a:ext>
            </a:extLst>
          </p:cNvPr>
          <p:cNvSpPr>
            <a:spLocks noGrp="1" noRot="1" noChangeAspect="1"/>
          </p:cNvSpPr>
          <p:nvPr>
            <p:ph type="sldImg"/>
          </p:nvPr>
        </p:nvSpPr>
        <p:spPr>
          <a:xfrm>
            <a:off x="68263" y="746125"/>
            <a:ext cx="6624637" cy="3727450"/>
          </a:xfrm>
        </p:spPr>
      </p:sp>
      <p:sp>
        <p:nvSpPr>
          <p:cNvPr id="3" name="Notes Placeholder 2">
            <a:extLst>
              <a:ext uri="{FF2B5EF4-FFF2-40B4-BE49-F238E27FC236}">
                <a16:creationId xmlns:a16="http://schemas.microsoft.com/office/drawing/2014/main" id="{93D0DD2D-6B7D-5876-C4C0-63A452D9D7F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9AEBD1C-1F11-498B-0982-2520160DA540}"/>
              </a:ext>
            </a:extLst>
          </p:cNvPr>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26700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95FD-CC95-D774-8062-76C7BFE3F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91614-1556-9DB7-2135-307A2560F3E9}"/>
              </a:ext>
            </a:extLst>
          </p:cNvPr>
          <p:cNvSpPr>
            <a:spLocks noGrp="1" noRot="1" noChangeAspect="1"/>
          </p:cNvSpPr>
          <p:nvPr>
            <p:ph type="sldImg"/>
          </p:nvPr>
        </p:nvSpPr>
        <p:spPr>
          <a:xfrm>
            <a:off x="68263" y="746125"/>
            <a:ext cx="6624637" cy="3727450"/>
          </a:xfrm>
        </p:spPr>
      </p:sp>
      <p:sp>
        <p:nvSpPr>
          <p:cNvPr id="3" name="Notes Placeholder 2">
            <a:extLst>
              <a:ext uri="{FF2B5EF4-FFF2-40B4-BE49-F238E27FC236}">
                <a16:creationId xmlns:a16="http://schemas.microsoft.com/office/drawing/2014/main" id="{516C909A-87B3-576A-8A26-33D4754DDB0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95563ED-CB97-754E-846F-CCC6B0EB3CDA}"/>
              </a:ext>
            </a:extLst>
          </p:cNvPr>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387868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627143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1270805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EC276-6B16-1B08-F010-1BEECDF320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BA6A172-8701-442C-39F9-33F2788C63F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F54EBB-A2D6-4D23-AD42-EE158A5AEFBD}" type="slidenum">
              <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85442" name="Slide Image Placeholder 1">
            <a:extLst>
              <a:ext uri="{FF2B5EF4-FFF2-40B4-BE49-F238E27FC236}">
                <a16:creationId xmlns:a16="http://schemas.microsoft.com/office/drawing/2014/main" id="{AE04DC93-EBAF-1B5B-02DC-0E0C8DF7512D}"/>
              </a:ext>
            </a:extLst>
          </p:cNvPr>
          <p:cNvSpPr>
            <a:spLocks noGrp="1" noRot="1" noChangeAspect="1" noTextEdit="1"/>
          </p:cNvSpPr>
          <p:nvPr>
            <p:ph type="sldImg"/>
          </p:nvPr>
        </p:nvSpPr>
        <p:spPr>
          <a:xfrm>
            <a:off x="68263" y="746125"/>
            <a:ext cx="6624637" cy="3727450"/>
          </a:xfrm>
          <a:ln/>
        </p:spPr>
      </p:sp>
      <p:sp>
        <p:nvSpPr>
          <p:cNvPr id="1085443" name="Notes Placeholder 2">
            <a:extLst>
              <a:ext uri="{FF2B5EF4-FFF2-40B4-BE49-F238E27FC236}">
                <a16:creationId xmlns:a16="http://schemas.microsoft.com/office/drawing/2014/main" id="{5BCF2E08-F983-CDBB-0DA3-4CDC93851FD7}"/>
              </a:ext>
            </a:extLst>
          </p:cNvPr>
          <p:cNvSpPr>
            <a:spLocks noGrp="1"/>
          </p:cNvSpPr>
          <p:nvPr>
            <p:ph type="body" idx="1"/>
          </p:nvPr>
        </p:nvSpPr>
        <p:spPr>
          <a:xfrm>
            <a:off x="685800" y="4343400"/>
            <a:ext cx="54864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579" name="Slide Number Placeholder 3">
            <a:extLst>
              <a:ext uri="{FF2B5EF4-FFF2-40B4-BE49-F238E27FC236}">
                <a16:creationId xmlns:a16="http://schemas.microsoft.com/office/drawing/2014/main" id="{CC9C399F-F441-45B9-CB2A-4D2105F64C17}"/>
              </a:ext>
            </a:extLst>
          </p:cNvPr>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457200" rtl="0" eaLnBrk="0" fontAlgn="base" latinLnBrk="0" hangingPunct="0">
              <a:lnSpc>
                <a:spcPct val="100000"/>
              </a:lnSpc>
              <a:spcBef>
                <a:spcPct val="0"/>
              </a:spcBef>
              <a:spcAft>
                <a:spcPct val="0"/>
              </a:spcAft>
              <a:buClrTx/>
              <a:buSzTx/>
              <a:buFontTx/>
              <a:buNone/>
              <a:tabLst/>
              <a:defRPr/>
            </a:pPr>
            <a:fld id="{D55E1823-3FB8-4A09-B7E4-0674CBDE4D77}" type="slidenum">
              <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586370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F1ACF-4078-FADF-E282-0BD90BBD6DE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D27919D-203B-E05F-A049-9F54C7A6FE4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F54EBB-A2D6-4D23-AD42-EE158A5AEFBD}" type="slidenum">
              <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A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85442" name="Slide Image Placeholder 1">
            <a:extLst>
              <a:ext uri="{FF2B5EF4-FFF2-40B4-BE49-F238E27FC236}">
                <a16:creationId xmlns:a16="http://schemas.microsoft.com/office/drawing/2014/main" id="{5B90BD8C-9E6C-00CB-DC94-16C0C4302D14}"/>
              </a:ext>
            </a:extLst>
          </p:cNvPr>
          <p:cNvSpPr>
            <a:spLocks noGrp="1" noRot="1" noChangeAspect="1" noTextEdit="1"/>
          </p:cNvSpPr>
          <p:nvPr>
            <p:ph type="sldImg"/>
          </p:nvPr>
        </p:nvSpPr>
        <p:spPr>
          <a:xfrm>
            <a:off x="68263" y="746125"/>
            <a:ext cx="6624637" cy="3727450"/>
          </a:xfrm>
          <a:ln/>
        </p:spPr>
      </p:sp>
      <p:sp>
        <p:nvSpPr>
          <p:cNvPr id="1085443" name="Notes Placeholder 2">
            <a:extLst>
              <a:ext uri="{FF2B5EF4-FFF2-40B4-BE49-F238E27FC236}">
                <a16:creationId xmlns:a16="http://schemas.microsoft.com/office/drawing/2014/main" id="{661970CD-2203-8CA9-131C-2CEED3CFA147}"/>
              </a:ext>
            </a:extLst>
          </p:cNvPr>
          <p:cNvSpPr>
            <a:spLocks noGrp="1"/>
          </p:cNvSpPr>
          <p:nvPr>
            <p:ph type="body" idx="1"/>
          </p:nvPr>
        </p:nvSpPr>
        <p:spPr>
          <a:xfrm>
            <a:off x="685800" y="4343400"/>
            <a:ext cx="5486400" cy="4114800"/>
          </a:xfrm>
        </p:spPr>
        <p:txBody>
          <a:bodyPr/>
          <a:lstStyle/>
          <a:p>
            <a:pPr>
              <a:buFontTx/>
              <a:buNone/>
            </a:pPr>
            <a:endParaRPr lang="en-AU" dirty="0"/>
          </a:p>
        </p:txBody>
      </p:sp>
      <p:sp>
        <p:nvSpPr>
          <p:cNvPr id="24579" name="Slide Number Placeholder 3">
            <a:extLst>
              <a:ext uri="{FF2B5EF4-FFF2-40B4-BE49-F238E27FC236}">
                <a16:creationId xmlns:a16="http://schemas.microsoft.com/office/drawing/2014/main" id="{E2F30D0A-1031-C976-77B3-DB4F125A8AF9}"/>
              </a:ext>
            </a:extLst>
          </p:cNvPr>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457200" rtl="0" eaLnBrk="0" fontAlgn="base" latinLnBrk="0" hangingPunct="0">
              <a:lnSpc>
                <a:spcPct val="100000"/>
              </a:lnSpc>
              <a:spcBef>
                <a:spcPct val="0"/>
              </a:spcBef>
              <a:spcAft>
                <a:spcPct val="0"/>
              </a:spcAft>
              <a:buClrTx/>
              <a:buSzTx/>
              <a:buFontTx/>
              <a:buNone/>
              <a:tabLst/>
              <a:defRPr/>
            </a:pPr>
            <a:fld id="{D55E1823-3FB8-4A09-B7E4-0674CBDE4D77}" type="slidenum">
              <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602742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5818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DADF4-09C4-B579-471B-560E49C627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D943EC-5C88-C0DB-8520-2D49D99663D4}"/>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59F5E7EF-2669-949A-EBAB-832E2496A1F3}"/>
              </a:ext>
            </a:extLst>
          </p:cNvPr>
          <p:cNvSpPr>
            <a:spLocks noGrp="1"/>
          </p:cNvSpPr>
          <p:nvPr>
            <p:ph type="body" idx="1"/>
          </p:nvPr>
        </p:nvSpPr>
        <p:spPr/>
        <p:txBody>
          <a:bodyPr/>
          <a:lstStyle/>
          <a:p>
            <a:endParaRPr lang="en-US" sz="1200" dirty="0">
              <a:solidFill>
                <a:prstClr val="black"/>
              </a:solidFill>
            </a:endParaRPr>
          </a:p>
        </p:txBody>
      </p:sp>
      <p:sp>
        <p:nvSpPr>
          <p:cNvPr id="4" name="幻灯片编号占位符 3">
            <a:extLst>
              <a:ext uri="{FF2B5EF4-FFF2-40B4-BE49-F238E27FC236}">
                <a16:creationId xmlns:a16="http://schemas.microsoft.com/office/drawing/2014/main" id="{BD6E39E3-2200-41DF-942F-E481B7E819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7983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5DC4-7D41-37CA-9D44-A5B02334C6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4142B7-9560-EDD9-895E-92AB04AFC494}"/>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938DB493-4C7C-6831-593A-5D2527802241}"/>
              </a:ext>
            </a:extLst>
          </p:cNvPr>
          <p:cNvSpPr>
            <a:spLocks noGrp="1"/>
          </p:cNvSpPr>
          <p:nvPr>
            <p:ph type="body" idx="1"/>
          </p:nvPr>
        </p:nvSpPr>
        <p:spPr/>
        <p:txBody>
          <a:bodyPr/>
          <a:lstStyle/>
          <a:p>
            <a:endParaRPr lang="en-US" sz="1200" dirty="0">
              <a:solidFill>
                <a:prstClr val="black"/>
              </a:solidFill>
            </a:endParaRPr>
          </a:p>
        </p:txBody>
      </p:sp>
      <p:sp>
        <p:nvSpPr>
          <p:cNvPr id="4" name="幻灯片编号占位符 3">
            <a:extLst>
              <a:ext uri="{FF2B5EF4-FFF2-40B4-BE49-F238E27FC236}">
                <a16:creationId xmlns:a16="http://schemas.microsoft.com/office/drawing/2014/main" id="{2E9E5638-DD89-EDB7-4875-C1A4F0A177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6879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3528-E1A8-E8DA-B06E-07BCDED7D2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FC95AC-6888-7158-99B1-3EDA84E296D4}"/>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AC5AF06A-8C42-B365-9277-7DC2AB147149}"/>
              </a:ext>
            </a:extLst>
          </p:cNvPr>
          <p:cNvSpPr>
            <a:spLocks noGrp="1"/>
          </p:cNvSpPr>
          <p:nvPr>
            <p:ph type="body" idx="1"/>
          </p:nvPr>
        </p:nvSpPr>
        <p:spPr/>
        <p:txBody>
          <a:bodyPr/>
          <a:lstStyle/>
          <a:p>
            <a:endParaRPr lang="en-US" altLang="zh-CN" dirty="0"/>
          </a:p>
        </p:txBody>
      </p:sp>
      <p:sp>
        <p:nvSpPr>
          <p:cNvPr id="4" name="幻灯片编号占位符 3">
            <a:extLst>
              <a:ext uri="{FF2B5EF4-FFF2-40B4-BE49-F238E27FC236}">
                <a16:creationId xmlns:a16="http://schemas.microsoft.com/office/drawing/2014/main" id="{0139C177-3711-134C-1CF4-8EE03F627D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138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D9310455-3BB1-410F-BE31-4332BDD94CFA}" type="slidenum">
              <a:rPr lang="en-US"/>
              <a:pPr/>
              <a:t>4</a:t>
            </a:fld>
            <a:endParaRPr lang="en-US"/>
          </a:p>
        </p:txBody>
      </p:sp>
      <p:sp>
        <p:nvSpPr>
          <p:cNvPr id="5800962" name="Rectangle 2"/>
          <p:cNvSpPr>
            <a:spLocks noGrp="1" noRot="1" noChangeAspect="1" noChangeArrowheads="1" noTextEdit="1"/>
          </p:cNvSpPr>
          <p:nvPr>
            <p:ph type="sldImg"/>
          </p:nvPr>
        </p:nvSpPr>
        <p:spPr>
          <a:xfrm>
            <a:off x="68263" y="746125"/>
            <a:ext cx="6624637" cy="3727450"/>
          </a:xfrm>
          <a:ln/>
          <a:extLst>
            <a:ext uri="{FAA26D3D-D897-4be2-8F04-BA451C77F1D7}">
              <ma14:placeholderFlag xmlns:ma14="http://schemas.microsoft.com/office/mac/drawingml/2011/main" xmlns="" val="1"/>
            </a:ext>
          </a:extLst>
        </p:spPr>
      </p:sp>
      <p:sp>
        <p:nvSpPr>
          <p:cNvPr id="5800963" name="Rectangle 3"/>
          <p:cNvSpPr>
            <a:spLocks noGrp="1" noChangeArrowheads="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495838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3D6A-E15D-435B-1068-9700306F0F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909DD1-3C32-C7F5-C7AE-C96B3FE8B21C}"/>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86FC8872-BD3F-9F51-4E68-9D8822498E0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1A5EEFF-D663-C818-CF66-3920507261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EAC82-EFF5-4B9D-9E45-C6F1A9C5478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2823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DA95-4C12-911A-74D2-B5D539ED1B0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E68D8D-4D93-89FA-B5E5-C1E343D9867E}"/>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8B620CB4-F842-0395-0D9A-C465444CF563}"/>
              </a:ext>
            </a:extLst>
          </p:cNvPr>
          <p:cNvSpPr>
            <a:spLocks noGrp="1"/>
          </p:cNvSpPr>
          <p:nvPr>
            <p:ph type="body" idx="1"/>
          </p:nvPr>
        </p:nvSpPr>
        <p:spPr/>
        <p:txBody>
          <a:bodyPr>
            <a:normAutofit/>
          </a:bodyPr>
          <a:lstStyle/>
          <a:p>
            <a:pPr rtl="0" eaLnBrk="1" latinLnBrk="0" hangingPunct="1"/>
            <a:endParaRPr lang="en-US" dirty="0"/>
          </a:p>
        </p:txBody>
      </p:sp>
      <p:sp>
        <p:nvSpPr>
          <p:cNvPr id="4" name="幻灯片编号占位符 3">
            <a:extLst>
              <a:ext uri="{FF2B5EF4-FFF2-40B4-BE49-F238E27FC236}">
                <a16:creationId xmlns:a16="http://schemas.microsoft.com/office/drawing/2014/main" id="{789AC655-FB2A-F48F-3131-46294A62F6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8219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sz="1200" dirty="0">
              <a:solidFill>
                <a:prstClr val="black"/>
              </a:solidFill>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4312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57356-EF5C-1C88-2DEA-C4811B61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46DA9-0C84-1B70-C1D0-78BF376DEF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17CFB3-BD8F-7E4B-FA02-A0106E5C9A9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1CC675B-5042-8B80-CFFD-B050A7410550}"/>
              </a:ext>
            </a:extLst>
          </p:cNvPr>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2181896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264D-5D33-6B96-0F58-A1AFC1C071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B4F391-3DD6-5941-04B3-11F3064CA5DE}"/>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C247695C-BB17-E1C4-84E1-A5FE5C9D8F5A}"/>
              </a:ext>
            </a:extLst>
          </p:cNvPr>
          <p:cNvSpPr>
            <a:spLocks noGrp="1"/>
          </p:cNvSpPr>
          <p:nvPr>
            <p:ph type="body" idx="1"/>
          </p:nvPr>
        </p:nvSpPr>
        <p:spPr/>
        <p:txBody>
          <a:bodyPr/>
          <a:lstStyle/>
          <a:p>
            <a:endParaRPr lang="zh-CN" altLang="en-US" dirty="0"/>
          </a:p>
        </p:txBody>
      </p:sp>
      <p:sp>
        <p:nvSpPr>
          <p:cNvPr id="4" name="幻灯片编号占位符 3">
            <a:extLst>
              <a:ext uri="{FF2B5EF4-FFF2-40B4-BE49-F238E27FC236}">
                <a16:creationId xmlns:a16="http://schemas.microsoft.com/office/drawing/2014/main" id="{053D44BB-BE46-B185-EBFA-B2A6A6D323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623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6CE-C41E-FA08-F41B-AE6B80DD46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45FBE1-2D54-CFC2-56EC-A3222870876E}"/>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0C55B1F5-2AEE-98D3-EE49-70E9AA23FDA2}"/>
              </a:ext>
            </a:extLst>
          </p:cNvPr>
          <p:cNvSpPr>
            <a:spLocks noGrp="1"/>
          </p:cNvSpPr>
          <p:nvPr>
            <p:ph type="body" idx="1"/>
          </p:nvPr>
        </p:nvSpPr>
        <p:spPr/>
        <p:txBody>
          <a:bodyPr/>
          <a:lstStyle/>
          <a:p>
            <a:endParaRPr lang="zh-CN" altLang="en-US" dirty="0"/>
          </a:p>
        </p:txBody>
      </p:sp>
      <p:sp>
        <p:nvSpPr>
          <p:cNvPr id="4" name="幻灯片编号占位符 3">
            <a:extLst>
              <a:ext uri="{FF2B5EF4-FFF2-40B4-BE49-F238E27FC236}">
                <a16:creationId xmlns:a16="http://schemas.microsoft.com/office/drawing/2014/main" id="{690277A1-B346-7D15-EC0F-1A20D2B4B8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1605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78FB-568D-2F06-954A-AE43E4EC66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FD2253-A732-524F-5603-96AFA8D704E8}"/>
              </a:ext>
            </a:extLst>
          </p:cNvPr>
          <p:cNvSpPr>
            <a:spLocks noGrp="1" noRot="1" noChangeAspect="1"/>
          </p:cNvSpPr>
          <p:nvPr>
            <p:ph type="sldImg"/>
          </p:nvPr>
        </p:nvSpPr>
        <p:spPr>
          <a:xfrm>
            <a:off x="68263" y="746125"/>
            <a:ext cx="6624637" cy="3727450"/>
          </a:xfrm>
        </p:spPr>
      </p:sp>
      <p:sp>
        <p:nvSpPr>
          <p:cNvPr id="3" name="备注占位符 2">
            <a:extLst>
              <a:ext uri="{FF2B5EF4-FFF2-40B4-BE49-F238E27FC236}">
                <a16:creationId xmlns:a16="http://schemas.microsoft.com/office/drawing/2014/main" id="{4DAF9CD5-68A1-176C-195A-94EF3929CA28}"/>
              </a:ext>
            </a:extLst>
          </p:cNvPr>
          <p:cNvSpPr>
            <a:spLocks noGrp="1"/>
          </p:cNvSpPr>
          <p:nvPr>
            <p:ph type="body" idx="1"/>
          </p:nvPr>
        </p:nvSpPr>
        <p:spPr/>
        <p:txBody>
          <a:bodyPr/>
          <a:lstStyle/>
          <a:p>
            <a:endParaRPr lang="zh-CN" altLang="en-US" dirty="0"/>
          </a:p>
        </p:txBody>
      </p:sp>
      <p:sp>
        <p:nvSpPr>
          <p:cNvPr id="4" name="幻灯片编号占位符 3">
            <a:extLst>
              <a:ext uri="{FF2B5EF4-FFF2-40B4-BE49-F238E27FC236}">
                <a16:creationId xmlns:a16="http://schemas.microsoft.com/office/drawing/2014/main" id="{5639C551-A6C8-BF84-1C10-0B0FC1C2C3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0516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8B90-E6B4-B11D-879E-C0ED186678C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026CDB4-E9D8-C935-9DDD-D3071BE826D3}"/>
              </a:ext>
            </a:extLst>
          </p:cNvPr>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D9310455-3BB1-410F-BE31-4332BDD94CFA}" type="slidenum">
              <a:rPr lang="en-US"/>
              <a:pPr/>
              <a:t>47</a:t>
            </a:fld>
            <a:endParaRPr lang="en-US"/>
          </a:p>
        </p:txBody>
      </p:sp>
      <p:sp>
        <p:nvSpPr>
          <p:cNvPr id="5800962" name="Rectangle 2">
            <a:extLst>
              <a:ext uri="{FF2B5EF4-FFF2-40B4-BE49-F238E27FC236}">
                <a16:creationId xmlns:a16="http://schemas.microsoft.com/office/drawing/2014/main" id="{4D36F22E-44C4-7D2B-D616-D75384F927AB}"/>
              </a:ext>
            </a:extLst>
          </p:cNvPr>
          <p:cNvSpPr>
            <a:spLocks noGrp="1" noRot="1" noChangeAspect="1" noChangeArrowheads="1" noTextEdit="1"/>
          </p:cNvSpPr>
          <p:nvPr>
            <p:ph type="sldImg"/>
          </p:nvPr>
        </p:nvSpPr>
        <p:spPr>
          <a:xfrm>
            <a:off x="68263" y="746125"/>
            <a:ext cx="6624637" cy="3727450"/>
          </a:xfrm>
          <a:ln/>
          <a:extLst>
            <a:ext uri="{FAA26D3D-D897-4be2-8F04-BA451C77F1D7}">
              <ma14:placeholderFlag xmlns:ma14="http://schemas.microsoft.com/office/mac/drawingml/2011/main" xmlns="" val="1"/>
            </a:ext>
          </a:extLst>
        </p:spPr>
      </p:sp>
      <p:sp>
        <p:nvSpPr>
          <p:cNvPr id="5800963" name="Rectangle 3">
            <a:extLst>
              <a:ext uri="{FF2B5EF4-FFF2-40B4-BE49-F238E27FC236}">
                <a16:creationId xmlns:a16="http://schemas.microsoft.com/office/drawing/2014/main" id="{D15E2030-276E-8CD8-ACDE-2716913104F6}"/>
              </a:ext>
            </a:extLst>
          </p:cNvPr>
          <p:cNvSpPr>
            <a:spLocks noGrp="1" noChangeArrowheads="1"/>
          </p:cNvSpPr>
          <p:nvPr>
            <p:ph type="body" idx="1"/>
          </p:nvPr>
        </p:nvSpPr>
        <p:spPr/>
        <p:txBody>
          <a:bodyPr/>
          <a:lstStyle/>
          <a:p>
            <a:pPr eaLnBrk="1" hangingPunct="1"/>
            <a:endParaRPr lang="en-US" altLang="ja-JP" dirty="0"/>
          </a:p>
        </p:txBody>
      </p:sp>
    </p:spTree>
    <p:extLst>
      <p:ext uri="{BB962C8B-B14F-4D97-AF65-F5344CB8AC3E}">
        <p14:creationId xmlns:p14="http://schemas.microsoft.com/office/powerpoint/2010/main" val="827420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48</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p14="http://schemas.microsoft.com/office/powerpoint/2010/main" val="21864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29341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BD1F6-09E9-AF7D-7938-AC6CEB6CF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C4AEF-B8EC-0DB2-B660-8BA56C08CB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A04066-24B8-1B4C-CBD9-47ABA106E96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EA76A61-A65C-AC6D-2B49-5250445796D8}"/>
              </a:ext>
            </a:extLst>
          </p:cNvPr>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extLst>
      <p:ext uri="{BB962C8B-B14F-4D97-AF65-F5344CB8AC3E}">
        <p14:creationId xmlns:p14="http://schemas.microsoft.com/office/powerpoint/2010/main" val="2138418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51</a:t>
            </a:fld>
            <a:endParaRPr lang="zh-CN" altLang="en-US"/>
          </a:p>
        </p:txBody>
      </p:sp>
    </p:spTree>
    <p:extLst>
      <p:ext uri="{BB962C8B-B14F-4D97-AF65-F5344CB8AC3E}">
        <p14:creationId xmlns:p14="http://schemas.microsoft.com/office/powerpoint/2010/main" val="2589644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02859B95-8FAA-4934-A792-5479DB0E7C48}" type="slidenum">
              <a:rPr lang="en-US">
                <a:solidFill>
                  <a:prstClr val="black"/>
                </a:solidFill>
              </a:rPr>
              <a:pPr/>
              <a:t>53</a:t>
            </a:fld>
            <a:endParaRPr lang="en-US" dirty="0">
              <a:solidFill>
                <a:prstClr val="black"/>
              </a:solidFill>
            </a:endParaRPr>
          </a:p>
        </p:txBody>
      </p:sp>
      <p:sp>
        <p:nvSpPr>
          <p:cNvPr id="4343810" name="Rectangle 2"/>
          <p:cNvSpPr>
            <a:spLocks noGrp="1" noRot="1" noChangeAspect="1" noChangeArrowheads="1" noTextEdit="1"/>
          </p:cNvSpPr>
          <p:nvPr>
            <p:ph type="sldImg"/>
          </p:nvPr>
        </p:nvSpPr>
        <p:spPr>
          <a:xfrm>
            <a:off x="68263" y="746125"/>
            <a:ext cx="6624637" cy="3727450"/>
          </a:xfrm>
          <a:ln/>
          <a:extLst>
            <a:ext uri="{FAA26D3D-D897-4be2-8F04-BA451C77F1D7}">
              <ma14:placeholderFlag xmlns:ma14="http://schemas.microsoft.com/office/mac/drawingml/2011/main" xmlns="" val="1"/>
            </a:ext>
          </a:extLst>
        </p:spPr>
      </p:sp>
      <p:sp>
        <p:nvSpPr>
          <p:cNvPr id="4343811" name="Rectangle 3"/>
          <p:cNvSpPr>
            <a:spLocks noGrp="1" noChangeArrowheads="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398793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6B034-8ADA-4614-92C3-2624C51DC79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39714" name="Rectangle 2"/>
          <p:cNvSpPr>
            <a:spLocks noGrp="1" noRot="1" noChangeAspect="1" noChangeArrowheads="1" noTextEdit="1"/>
          </p:cNvSpPr>
          <p:nvPr>
            <p:ph type="sldImg"/>
          </p:nvPr>
        </p:nvSpPr>
        <p:spPr>
          <a:xfrm>
            <a:off x="68263" y="746125"/>
            <a:ext cx="6624637" cy="3727450"/>
          </a:xfrm>
          <a:ln/>
          <a:extLst>
            <a:ext uri="{FAA26D3D-D897-4be2-8F04-BA451C77F1D7}">
              <ma14:placeholderFlag xmlns="" xmlns:ma14="http://schemas.microsoft.com/office/mac/drawingml/2011/main" val="1"/>
            </a:ext>
          </a:extLst>
        </p:spPr>
      </p:sp>
      <p:sp>
        <p:nvSpPr>
          <p:cNvPr id="4339715" name="Rectangle 3"/>
          <p:cNvSpPr>
            <a:spLocks noGrp="1" noChangeArrowheads="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228648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000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4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2013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71267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2ACA-3A3D-D0F7-E614-CE0A1876618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6D51F4-50CE-B5FE-F69F-7B44E18169DD}"/>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0F1B2483-C7F7-6B0D-9B35-3F458D43A8FD}"/>
              </a:ext>
            </a:extLst>
          </p:cNvPr>
          <p:cNvSpPr>
            <a:spLocks noGrp="1"/>
          </p:cNvSpPr>
          <p:nvPr>
            <p:ph type="body" idx="1"/>
          </p:nvPr>
        </p:nvSpPr>
        <p:spPr/>
        <p:txBody>
          <a:bodyPr/>
          <a:lstStyle/>
          <a:p>
            <a:endParaRPr lang="en-US" dirty="0"/>
          </a:p>
        </p:txBody>
      </p:sp>
      <p:sp>
        <p:nvSpPr>
          <p:cNvPr id="4" name="幻灯片编号占位符 3">
            <a:extLst>
              <a:ext uri="{FF2B5EF4-FFF2-40B4-BE49-F238E27FC236}">
                <a16:creationId xmlns:a16="http://schemas.microsoft.com/office/drawing/2014/main" id="{715EA0C5-2132-BD1D-A7D8-725175EAFE71}"/>
              </a:ext>
            </a:extLst>
          </p:cNvPr>
          <p:cNvSpPr>
            <a:spLocks noGrp="1"/>
          </p:cNvSpPr>
          <p:nvPr>
            <p:ph type="sldNum" sz="quarter" idx="10"/>
          </p:nvPr>
        </p:nvSpPr>
        <p:spPr/>
        <p:txBody>
          <a:bodyPr/>
          <a:lstStyle/>
          <a:p>
            <a:fld id="{76344896-A9B2-4544-A0B8-D3BBA0E8AEA5}"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42018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2095153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60</a:t>
            </a:fld>
            <a:endParaRPr lang="zh-CN" altLang="en-US"/>
          </a:p>
        </p:txBody>
      </p:sp>
    </p:spTree>
    <p:extLst>
      <p:ext uri="{BB962C8B-B14F-4D97-AF65-F5344CB8AC3E}">
        <p14:creationId xmlns:p14="http://schemas.microsoft.com/office/powerpoint/2010/main" val="28090807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buFont typeface="Arial" pitchFamily="34" charset="0"/>
              <a:buNone/>
            </a:pPr>
            <a:endParaRPr lang="en-US" altLang="zh-CN"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8254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buFont typeface="Arial" pitchFamily="34" charset="0"/>
              <a:buNone/>
            </a:pPr>
            <a:endParaRPr lang="en-US" altLang="zh-CN"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3651498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buFont typeface="Arial" pitchFamily="34" charset="0"/>
              <a:buNone/>
            </a:pPr>
            <a:endParaRPr lang="en-US" altLang="zh-CN"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18653706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7536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buFont typeface="Arial" pitchFamily="34" charset="0"/>
              <a:buNone/>
            </a:pPr>
            <a:endParaRPr lang="en-US" altLang="zh-CN"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279566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buFont typeface="Arial" pitchFamily="34" charset="0"/>
              <a:buNone/>
            </a:pPr>
            <a:endParaRPr lang="en-US" altLang="zh-CN"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1802207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0428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1498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966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717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8</a:t>
            </a:fld>
            <a:endParaRPr lang="zh-CN" altLang="en-US"/>
          </a:p>
        </p:txBody>
      </p:sp>
    </p:spTree>
    <p:extLst>
      <p:ext uri="{BB962C8B-B14F-4D97-AF65-F5344CB8AC3E}">
        <p14:creationId xmlns:p14="http://schemas.microsoft.com/office/powerpoint/2010/main" val="169297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a:t>
            </a:fld>
            <a:endParaRPr lang="zh-CN" altLang="en-US"/>
          </a:p>
        </p:txBody>
      </p:sp>
    </p:spTree>
    <p:extLst>
      <p:ext uri="{BB962C8B-B14F-4D97-AF65-F5344CB8AC3E}">
        <p14:creationId xmlns:p14="http://schemas.microsoft.com/office/powerpoint/2010/main" val="4230328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83B653-475C-7B64-E1C6-983EEB28672F}"/>
              </a:ext>
            </a:extLst>
          </p:cNvPr>
          <p:cNvSpPr>
            <a:spLocks noGrp="1"/>
          </p:cNvSpPr>
          <p:nvPr>
            <p:ph type="title"/>
          </p:nvPr>
        </p:nvSpPr>
        <p:spPr>
          <a:xfrm>
            <a:off x="629566" y="396000"/>
            <a:ext cx="10515600" cy="504056"/>
          </a:xfrm>
          <a:prstGeom prst="rect">
            <a:avLst/>
          </a:prstGeom>
        </p:spPr>
        <p:txBody>
          <a:bodyPr/>
          <a:lstStyle>
            <a:lvl1pPr>
              <a:defRPr sz="2800" b="1">
                <a:solidFill>
                  <a:schemeClr val="accent1">
                    <a:lumMod val="5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en-US" dirty="0"/>
          </a:p>
        </p:txBody>
      </p:sp>
      <p:sp>
        <p:nvSpPr>
          <p:cNvPr id="8" name="流程图: 过程 7">
            <a:extLst>
              <a:ext uri="{FF2B5EF4-FFF2-40B4-BE49-F238E27FC236}">
                <a16:creationId xmlns:a16="http://schemas.microsoft.com/office/drawing/2014/main" id="{18A14ED9-2C2A-68B1-D826-D933E64187D9}"/>
              </a:ext>
            </a:extLst>
          </p:cNvPr>
          <p:cNvSpPr/>
          <p:nvPr userDrawn="1"/>
        </p:nvSpPr>
        <p:spPr>
          <a:xfrm>
            <a:off x="0" y="432000"/>
            <a:ext cx="144000" cy="360040"/>
          </a:xfrm>
          <a:prstGeom prst="flowChart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过程 8">
            <a:extLst>
              <a:ext uri="{FF2B5EF4-FFF2-40B4-BE49-F238E27FC236}">
                <a16:creationId xmlns:a16="http://schemas.microsoft.com/office/drawing/2014/main" id="{8989DE49-2B21-E24F-87AC-E48D8080C2E8}"/>
              </a:ext>
            </a:extLst>
          </p:cNvPr>
          <p:cNvSpPr/>
          <p:nvPr userDrawn="1"/>
        </p:nvSpPr>
        <p:spPr>
          <a:xfrm>
            <a:off x="185565" y="432000"/>
            <a:ext cx="102521" cy="360040"/>
          </a:xfrm>
          <a:prstGeom prst="flowChartProcess">
            <a:avLst/>
          </a:prstGeom>
          <a:solidFill>
            <a:srgbClr val="8CC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lumMod val="75000"/>
                </a:schemeClr>
              </a:solidFill>
            </a:endParaRPr>
          </a:p>
        </p:txBody>
      </p:sp>
      <p:sp>
        <p:nvSpPr>
          <p:cNvPr id="10" name="流程图: 过程 9">
            <a:extLst>
              <a:ext uri="{FF2B5EF4-FFF2-40B4-BE49-F238E27FC236}">
                <a16:creationId xmlns:a16="http://schemas.microsoft.com/office/drawing/2014/main" id="{9EF8BB88-452E-A0E0-E60E-797DA21A071E}"/>
              </a:ext>
            </a:extLst>
          </p:cNvPr>
          <p:cNvSpPr/>
          <p:nvPr userDrawn="1"/>
        </p:nvSpPr>
        <p:spPr>
          <a:xfrm>
            <a:off x="346628" y="432000"/>
            <a:ext cx="54659" cy="360040"/>
          </a:xfrm>
          <a:prstGeom prst="flowChartProcess">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过程 10">
            <a:extLst>
              <a:ext uri="{FF2B5EF4-FFF2-40B4-BE49-F238E27FC236}">
                <a16:creationId xmlns:a16="http://schemas.microsoft.com/office/drawing/2014/main" id="{51184F9C-D8A0-D4B7-C30D-84462E4275CD}"/>
              </a:ext>
            </a:extLst>
          </p:cNvPr>
          <p:cNvSpPr/>
          <p:nvPr userDrawn="1"/>
        </p:nvSpPr>
        <p:spPr>
          <a:xfrm>
            <a:off x="463912" y="432000"/>
            <a:ext cx="15464" cy="360040"/>
          </a:xfrm>
          <a:prstGeom prst="flowChartProcess">
            <a:avLst/>
          </a:prstGeom>
          <a:solidFill>
            <a:srgbClr val="BED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236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a:xfrm>
            <a:off x="845127" y="-714404"/>
            <a:ext cx="10515600" cy="714404"/>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145160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2025/4/14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407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45127" y="-714404"/>
            <a:ext cx="10515600" cy="7144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2025/4/14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4"/>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4"/>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2025/4/14</a:t>
            </a:fld>
            <a:endParaRPr lang="zh-CN" altLang="en-US">
              <a:solidFill>
                <a:prstClr val="black">
                  <a:lumMod val="65000"/>
                  <a:lumOff val="35000"/>
                </a:prstClr>
              </a:solidFill>
            </a:endParaRPr>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zh-CN" altLang="en-US">
              <a:solidFill>
                <a:prstClr val="black">
                  <a:lumMod val="65000"/>
                  <a:lumOff val="35000"/>
                </a:prstClr>
              </a:solidFill>
            </a:endParaRPr>
          </a:p>
        </p:txBody>
      </p:sp>
      <p:sp>
        <p:nvSpPr>
          <p:cNvPr id="5" name="Slide Number Placeholder 4"/>
          <p:cNvSpPr>
            <a:spLocks noGrp="1"/>
          </p:cNvSpPr>
          <p:nvPr>
            <p:ph type="sldNum" sz="quarter" idx="12"/>
          </p:nvPr>
        </p:nvSpPr>
        <p:spPr>
          <a:xfrm>
            <a:off x="8617527" y="6356354"/>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Title 5"/>
          <p:cNvSpPr>
            <a:spLocks noGrp="1"/>
          </p:cNvSpPr>
          <p:nvPr>
            <p:ph type="title"/>
          </p:nvPr>
        </p:nvSpPr>
        <p:spPr>
          <a:xfrm>
            <a:off x="845127" y="-714404"/>
            <a:ext cx="10515600" cy="714404"/>
          </a:xfrm>
          <a:prstGeom prst="rect">
            <a:avLst/>
          </a:prstGeom>
        </p:spPr>
        <p:txBody>
          <a:bodyPr/>
          <a:lstStyle/>
          <a:p>
            <a:r>
              <a:rPr lang="zh-CN" altLang="en-US"/>
              <a:t>单击此处编辑母版标题样式</a:t>
            </a:r>
            <a:endParaRPr lang="en-US"/>
          </a:p>
        </p:txBody>
      </p:sp>
    </p:spTree>
    <p:extLst>
      <p:ext uri="{BB962C8B-B14F-4D97-AF65-F5344CB8AC3E}">
        <p14:creationId xmlns:p14="http://schemas.microsoft.com/office/powerpoint/2010/main" val="347427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5127" y="-714404"/>
            <a:ext cx="10515600" cy="71440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4"/>
            <a:ext cx="2743200" cy="365125"/>
          </a:xfrm>
          <a:prstGeom prst="rect">
            <a:avLst/>
          </a:prstGeom>
          <a:ln/>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xfrm>
            <a:off x="4038600" y="6356354"/>
            <a:ext cx="4114800" cy="365125"/>
          </a:xfrm>
          <a:prstGeom prst="rect">
            <a:avLst/>
          </a:prstGeom>
          <a:ln/>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xfrm>
            <a:off x="8617527" y="6356354"/>
            <a:ext cx="2743200" cy="365125"/>
          </a:xfrm>
          <a:prstGeom prst="rect">
            <a:avLst/>
          </a:prstGeom>
          <a:ln/>
        </p:spPr>
        <p:txBody>
          <a:bodyPr/>
          <a:lstStyle>
            <a:lvl1pPr>
              <a:defRPr/>
            </a:lvl1pPr>
          </a:lstStyle>
          <a:p>
            <a:fld id="{382CDFCE-BD3B-4CCE-B168-1B73FC01E946}"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5127" y="-714404"/>
            <a:ext cx="10515600" cy="714404"/>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4"/>
            <a:ext cx="2743200" cy="365125"/>
          </a:xfrm>
          <a:prstGeom prst="rect">
            <a:avLst/>
          </a:prstGeom>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xfrm>
            <a:off x="4038600" y="6356354"/>
            <a:ext cx="4114800" cy="365125"/>
          </a:xfrm>
          <a:prstGeom prst="rect">
            <a:avLst/>
          </a:prstGeom>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xfrm>
            <a:off x="8617527" y="6356354"/>
            <a:ext cx="2743200" cy="365125"/>
          </a:xfrm>
          <a:prstGeom prst="rect">
            <a:avLst/>
          </a:prstGeom>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2025/4/14</a:t>
            </a:fld>
            <a:endParaRPr lang="zh-CN" altLang="en-US">
              <a:solidFill>
                <a:prstClr val="black">
                  <a:lumMod val="65000"/>
                  <a:lumOff val="35000"/>
                </a:prstClr>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zh-CN" altLang="en-US">
              <a:solidFill>
                <a:prstClr val="black">
                  <a:lumMod val="65000"/>
                  <a:lumOff val="35000"/>
                </a:prstClr>
              </a:solidFill>
            </a:endParaRPr>
          </a:p>
        </p:txBody>
      </p:sp>
      <p:sp>
        <p:nvSpPr>
          <p:cNvPr id="4" name="Slide Number Placeholder 3"/>
          <p:cNvSpPr>
            <a:spLocks noGrp="1"/>
          </p:cNvSpPr>
          <p:nvPr>
            <p:ph type="sldNum" sz="quarter" idx="12"/>
          </p:nvPr>
        </p:nvSpPr>
        <p:spPr>
          <a:xfrm>
            <a:off x="8617527" y="6356354"/>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111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45127" y="-714404"/>
            <a:ext cx="10515600" cy="7144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2025/4/14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12192000" cy="5909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838200" y="1012832"/>
            <a:ext cx="105156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8659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5127" y="-714404"/>
            <a:ext cx="10515600" cy="714404"/>
          </a:xfrm>
          <a:prstGeom prst="rect">
            <a:avLst/>
          </a:prstGeom>
        </p:spPr>
        <p:txBody>
          <a:bodyPr/>
          <a:lstStyle/>
          <a:p>
            <a:r>
              <a:rPr lang="en-US"/>
              <a:t>Click to edit Master title style</a:t>
            </a:r>
          </a:p>
        </p:txBody>
      </p:sp>
      <p:sp>
        <p:nvSpPr>
          <p:cNvPr id="4" name="Rectangle 4"/>
          <p:cNvSpPr>
            <a:spLocks noGrp="1" noChangeArrowheads="1"/>
          </p:cNvSpPr>
          <p:nvPr>
            <p:ph type="dt" sz="half" idx="10"/>
          </p:nvPr>
        </p:nvSpPr>
        <p:spPr>
          <a:xfrm>
            <a:off x="838200" y="6356354"/>
            <a:ext cx="2743200" cy="365125"/>
          </a:xfrm>
          <a:prstGeom prst="rect">
            <a:avLst/>
          </a:prstGeom>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xfrm>
            <a:off x="4038600" y="6356354"/>
            <a:ext cx="4114800" cy="365125"/>
          </a:xfrm>
          <a:prstGeom prst="rect">
            <a:avLst/>
          </a:prstGeom>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xfrm>
            <a:off x="8617527" y="6356354"/>
            <a:ext cx="2743200" cy="365125"/>
          </a:xfrm>
          <a:prstGeom prst="rect">
            <a:avLst/>
          </a:prstGeom>
        </p:spPr>
        <p:txBody>
          <a:bodyPr/>
          <a:lstStyle>
            <a:lvl1pPr>
              <a:defRPr/>
            </a:lvl1pPr>
          </a:lstStyle>
          <a:p>
            <a:fld id="{10DBDEBE-FBA8-4D35-8E76-59C79071952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655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789" r:id="rId1"/>
    <p:sldLayoutId id="2147483785" r:id="rId2"/>
    <p:sldLayoutId id="2147483786" r:id="rId3"/>
    <p:sldLayoutId id="2147483787" r:id="rId4"/>
    <p:sldLayoutId id="2147483788" r:id="rId5"/>
    <p:sldLayoutId id="2147483790" r:id="rId6"/>
    <p:sldLayoutId id="2147483798" r:id="rId7"/>
    <p:sldLayoutId id="2147483956" r:id="rId8"/>
    <p:sldLayoutId id="2147483957" r:id="rId9"/>
    <p:sldLayoutId id="2147484020" r:id="rId10"/>
    <p:sldLayoutId id="2147484060" r:id="rId11"/>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61.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7.png"/><Relationship Id="rId5" Type="http://schemas.microsoft.com/office/2007/relationships/hdphoto" Target="../media/hdphoto1.wdp"/><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4.MP3"/></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7.png"/><Relationship Id="rId5" Type="http://schemas.microsoft.com/office/2007/relationships/hdphoto" Target="../media/hdphoto1.wdp"/><Relationship Id="rId4" Type="http://schemas.openxmlformats.org/officeDocument/2006/relationships/image" Target="../media/image66.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7.png"/><Relationship Id="rId5" Type="http://schemas.microsoft.com/office/2007/relationships/hdphoto" Target="../media/hdphoto1.wdp"/><Relationship Id="rId4" Type="http://schemas.openxmlformats.org/officeDocument/2006/relationships/image" Target="../media/image66.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5.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2.wdp"/><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3.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5.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07.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10.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111.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1.xml"/><Relationship Id="rId5" Type="http://schemas.openxmlformats.org/officeDocument/2006/relationships/slideLayout" Target="../slideLayouts/slideLayout1.xml"/><Relationship Id="rId4" Type="http://schemas.openxmlformats.org/officeDocument/2006/relationships/audio" Target="../media/media9.MP3"/></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9.png"/><Relationship Id="rId5" Type="http://schemas.openxmlformats.org/officeDocument/2006/relationships/image" Target="../media/image122.png"/><Relationship Id="rId4" Type="http://schemas.openxmlformats.org/officeDocument/2006/relationships/notesSlide" Target="../notesSlides/notesSlide67.xml"/><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山上的风景&#10;&#10;AI 生成的内容可能不正确。">
            <a:extLst>
              <a:ext uri="{FF2B5EF4-FFF2-40B4-BE49-F238E27FC236}">
                <a16:creationId xmlns:a16="http://schemas.microsoft.com/office/drawing/2014/main" id="{6DEACE79-B8E0-3A22-771B-F324869B39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554"/>
            <a:ext cx="12192000" cy="6877108"/>
          </a:xfrm>
          <a:prstGeom prst="rect">
            <a:avLst/>
          </a:prstGeom>
        </p:spPr>
      </p:pic>
      <p:pic>
        <p:nvPicPr>
          <p:cNvPr id="20" name="图片 19" descr="图片包含 黑暗, 看着, 前, 男人&#10;&#10;AI 生成的内容可能不正确。">
            <a:extLst>
              <a:ext uri="{FF2B5EF4-FFF2-40B4-BE49-F238E27FC236}">
                <a16:creationId xmlns:a16="http://schemas.microsoft.com/office/drawing/2014/main" id="{B7DAAA75-AB2E-CA0B-E100-A9C5EB10FCA5}"/>
              </a:ext>
            </a:extLst>
          </p:cNvPr>
          <p:cNvPicPr>
            <a:picLocks noChangeAspect="1"/>
          </p:cNvPicPr>
          <p:nvPr/>
        </p:nvPicPr>
        <p:blipFill>
          <a:blip r:embed="rId4"/>
          <a:stretch>
            <a:fillRect/>
          </a:stretch>
        </p:blipFill>
        <p:spPr>
          <a:xfrm>
            <a:off x="1847528" y="980728"/>
            <a:ext cx="8496944" cy="5094846"/>
          </a:xfrm>
          <a:prstGeom prst="rect">
            <a:avLst/>
          </a:prstGeom>
        </p:spPr>
      </p:pic>
      <p:pic>
        <p:nvPicPr>
          <p:cNvPr id="22" name="图片 21" descr="卡通人物&#10;&#10;AI 生成的内容可能不正确。">
            <a:extLst>
              <a:ext uri="{FF2B5EF4-FFF2-40B4-BE49-F238E27FC236}">
                <a16:creationId xmlns:a16="http://schemas.microsoft.com/office/drawing/2014/main" id="{D2625877-1889-4557-BAFB-11E8BFAC2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665" y="815218"/>
            <a:ext cx="5999664" cy="880454"/>
          </a:xfrm>
          <a:prstGeom prst="rect">
            <a:avLst/>
          </a:prstGeom>
        </p:spPr>
      </p:pic>
    </p:spTree>
    <p:extLst>
      <p:ext uri="{BB962C8B-B14F-4D97-AF65-F5344CB8AC3E}">
        <p14:creationId xmlns:p14="http://schemas.microsoft.com/office/powerpoint/2010/main" val="2663894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a:prstGeom prst="rect">
            <a:avLst/>
          </a:prstGeom>
        </p:spPr>
        <p:txBody>
          <a:bodyPr/>
          <a:lstStyle/>
          <a:p>
            <a:r>
              <a:rPr lang="zh-CN" altLang="en-US" dirty="0">
                <a:latin typeface="Arial"/>
                <a:cs typeface="Arial"/>
              </a:rPr>
              <a:t>变异：发生在现有的物种内</a:t>
            </a:r>
            <a:endParaRPr lang="en-US" dirty="0"/>
          </a:p>
        </p:txBody>
      </p:sp>
      <p:grpSp>
        <p:nvGrpSpPr>
          <p:cNvPr id="3" name="组合 2">
            <a:extLst>
              <a:ext uri="{FF2B5EF4-FFF2-40B4-BE49-F238E27FC236}">
                <a16:creationId xmlns:a16="http://schemas.microsoft.com/office/drawing/2014/main" id="{50617957-73FD-7FD8-AEB5-5AD5173104ED}"/>
              </a:ext>
            </a:extLst>
          </p:cNvPr>
          <p:cNvGrpSpPr/>
          <p:nvPr/>
        </p:nvGrpSpPr>
        <p:grpSpPr>
          <a:xfrm>
            <a:off x="1431291" y="1052736"/>
            <a:ext cx="10048032" cy="5310277"/>
            <a:chOff x="1431291" y="1052736"/>
            <a:chExt cx="10048032" cy="5310277"/>
          </a:xfrm>
        </p:grpSpPr>
        <p:sp>
          <p:nvSpPr>
            <p:cNvPr id="25" name="TextBox 4"/>
            <p:cNvSpPr txBox="1"/>
            <p:nvPr/>
          </p:nvSpPr>
          <p:spPr>
            <a:xfrm>
              <a:off x="1431291" y="3107707"/>
              <a:ext cx="1191800" cy="12003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zh-CN" altLang="en-US" sz="3600" b="1" dirty="0">
                  <a:solidFill>
                    <a:schemeClr val="tx1"/>
                  </a:solidFill>
                  <a:latin typeface="微软雅黑" pitchFamily="34" charset="-122"/>
                  <a:ea typeface="微软雅黑" pitchFamily="34" charset="-122"/>
                </a:rPr>
                <a:t>狼的变异</a:t>
              </a:r>
            </a:p>
          </p:txBody>
        </p:sp>
        <p:graphicFrame>
          <p:nvGraphicFramePr>
            <p:cNvPr id="8" name="图示 7"/>
            <p:cNvGraphicFramePr/>
            <p:nvPr>
              <p:extLst>
                <p:ext uri="{D42A27DB-BD31-4B8C-83A1-F6EECF244321}">
                  <p14:modId xmlns:p14="http://schemas.microsoft.com/office/powerpoint/2010/main" val="4206447438"/>
                </p:ext>
              </p:extLst>
            </p:nvPr>
          </p:nvGraphicFramePr>
          <p:xfrm>
            <a:off x="2960752" y="1052736"/>
            <a:ext cx="8518571" cy="531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矩形 8"/>
            <p:cNvSpPr/>
            <p:nvPr/>
          </p:nvSpPr>
          <p:spPr>
            <a:xfrm>
              <a:off x="7888432" y="1631223"/>
              <a:ext cx="1569660"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大丹狗</a:t>
              </a:r>
            </a:p>
          </p:txBody>
        </p:sp>
        <p:sp>
          <p:nvSpPr>
            <p:cNvPr id="63" name="矩形 62"/>
            <p:cNvSpPr/>
            <p:nvPr/>
          </p:nvSpPr>
          <p:spPr>
            <a:xfrm>
              <a:off x="8514438" y="3384707"/>
              <a:ext cx="2031324"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拉布拉多</a:t>
              </a:r>
            </a:p>
          </p:txBody>
        </p:sp>
        <p:sp>
          <p:nvSpPr>
            <p:cNvPr id="10" name="矩形 9"/>
            <p:cNvSpPr/>
            <p:nvPr/>
          </p:nvSpPr>
          <p:spPr>
            <a:xfrm>
              <a:off x="7729608" y="4986200"/>
              <a:ext cx="1569660"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吉娃娃</a:t>
              </a:r>
            </a:p>
          </p:txBody>
        </p:sp>
      </p:grpSp>
      <p:grpSp>
        <p:nvGrpSpPr>
          <p:cNvPr id="4" name="组合 3">
            <a:extLst>
              <a:ext uri="{FF2B5EF4-FFF2-40B4-BE49-F238E27FC236}">
                <a16:creationId xmlns:a16="http://schemas.microsoft.com/office/drawing/2014/main" id="{6A029625-ECE8-0418-B11F-45C2BBB4B4CA}"/>
              </a:ext>
            </a:extLst>
          </p:cNvPr>
          <p:cNvGrpSpPr/>
          <p:nvPr/>
        </p:nvGrpSpPr>
        <p:grpSpPr>
          <a:xfrm>
            <a:off x="1431291" y="1052736"/>
            <a:ext cx="10048032" cy="5310277"/>
            <a:chOff x="1431291" y="1052736"/>
            <a:chExt cx="10048032" cy="5310277"/>
          </a:xfrm>
        </p:grpSpPr>
        <p:sp>
          <p:nvSpPr>
            <p:cNvPr id="5" name="TextBox 4">
              <a:extLst>
                <a:ext uri="{FF2B5EF4-FFF2-40B4-BE49-F238E27FC236}">
                  <a16:creationId xmlns:a16="http://schemas.microsoft.com/office/drawing/2014/main" id="{C1BB55D0-8816-63D8-7474-C729BA9E8898}"/>
                </a:ext>
              </a:extLst>
            </p:cNvPr>
            <p:cNvSpPr txBox="1"/>
            <p:nvPr/>
          </p:nvSpPr>
          <p:spPr>
            <a:xfrm>
              <a:off x="1431291" y="3107707"/>
              <a:ext cx="1191800" cy="120032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zh-CN" altLang="en-US" sz="3600" b="1" dirty="0">
                  <a:solidFill>
                    <a:schemeClr val="tx1"/>
                  </a:solidFill>
                  <a:latin typeface="微软雅黑" pitchFamily="34" charset="-122"/>
                  <a:ea typeface="微软雅黑" pitchFamily="34" charset="-122"/>
                </a:rPr>
                <a:t>猫的变异</a:t>
              </a:r>
            </a:p>
          </p:txBody>
        </p:sp>
        <p:graphicFrame>
          <p:nvGraphicFramePr>
            <p:cNvPr id="6" name="图示 5">
              <a:extLst>
                <a:ext uri="{FF2B5EF4-FFF2-40B4-BE49-F238E27FC236}">
                  <a16:creationId xmlns:a16="http://schemas.microsoft.com/office/drawing/2014/main" id="{68302B0D-D806-A3A7-07C0-BAC905AF40D4}"/>
                </a:ext>
              </a:extLst>
            </p:cNvPr>
            <p:cNvGraphicFramePr/>
            <p:nvPr>
              <p:extLst>
                <p:ext uri="{D42A27DB-BD31-4B8C-83A1-F6EECF244321}">
                  <p14:modId xmlns:p14="http://schemas.microsoft.com/office/powerpoint/2010/main" val="2758107821"/>
                </p:ext>
              </p:extLst>
            </p:nvPr>
          </p:nvGraphicFramePr>
          <p:xfrm>
            <a:off x="2960752" y="1052736"/>
            <a:ext cx="8518571" cy="53102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矩形 6">
              <a:extLst>
                <a:ext uri="{FF2B5EF4-FFF2-40B4-BE49-F238E27FC236}">
                  <a16:creationId xmlns:a16="http://schemas.microsoft.com/office/drawing/2014/main" id="{53388C51-3D56-8811-644B-4AB1A568DB61}"/>
                </a:ext>
              </a:extLst>
            </p:cNvPr>
            <p:cNvSpPr/>
            <p:nvPr/>
          </p:nvSpPr>
          <p:spPr>
            <a:xfrm>
              <a:off x="7888432" y="1631223"/>
              <a:ext cx="2031325"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安哥拉猫</a:t>
              </a:r>
            </a:p>
          </p:txBody>
        </p:sp>
        <p:sp>
          <p:nvSpPr>
            <p:cNvPr id="13" name="矩形 12">
              <a:extLst>
                <a:ext uri="{FF2B5EF4-FFF2-40B4-BE49-F238E27FC236}">
                  <a16:creationId xmlns:a16="http://schemas.microsoft.com/office/drawing/2014/main" id="{D9993C6E-5CA6-D80C-6E6D-8292E98460A5}"/>
                </a:ext>
              </a:extLst>
            </p:cNvPr>
            <p:cNvSpPr/>
            <p:nvPr/>
          </p:nvSpPr>
          <p:spPr>
            <a:xfrm>
              <a:off x="8514438" y="3384707"/>
              <a:ext cx="2492990"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美国短毛猫</a:t>
              </a:r>
            </a:p>
          </p:txBody>
        </p:sp>
        <p:sp>
          <p:nvSpPr>
            <p:cNvPr id="14" name="矩形 13">
              <a:extLst>
                <a:ext uri="{FF2B5EF4-FFF2-40B4-BE49-F238E27FC236}">
                  <a16:creationId xmlns:a16="http://schemas.microsoft.com/office/drawing/2014/main" id="{04F8F865-23E4-A09B-4E2A-DCB7E583D5ED}"/>
                </a:ext>
              </a:extLst>
            </p:cNvPr>
            <p:cNvSpPr/>
            <p:nvPr/>
          </p:nvSpPr>
          <p:spPr>
            <a:xfrm>
              <a:off x="7729608" y="4986200"/>
              <a:ext cx="2492990" cy="646331"/>
            </a:xfrm>
            <a:prstGeom prst="rect">
              <a:avLst/>
            </a:prstGeom>
          </p:spPr>
          <p:txBody>
            <a:bodyPr wrap="none">
              <a:spAutoFit/>
            </a:bodyPr>
            <a:lstStyle/>
            <a:p>
              <a:pPr lvl="0"/>
              <a:r>
                <a:rPr lang="zh-CN" altLang="en-US" sz="3600" dirty="0">
                  <a:latin typeface="微软雅黑" panose="020B0503020204020204" pitchFamily="34" charset="-122"/>
                  <a:ea typeface="微软雅黑" panose="020B0503020204020204" pitchFamily="34" charset="-122"/>
                </a:rPr>
                <a:t>斯芬克斯猫</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1+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prstGeom prst="rect">
            <a:avLst/>
          </a:prstGeom>
        </p:spPr>
        <p:txBody>
          <a:bodyPr/>
          <a:lstStyle/>
          <a:p>
            <a:r>
              <a:rPr lang="zh-CN" altLang="en-US" dirty="0">
                <a:latin typeface="微软雅黑" panose="020B0503020204020204" pitchFamily="34" charset="-122"/>
              </a:rPr>
              <a:t>上帝原初的创造：有极大变异潜能的不同的“类”</a:t>
            </a:r>
            <a:endParaRPr lang="en-US" altLang="en-US" dirty="0">
              <a:latin typeface="微软雅黑" panose="020B0503020204020204" pitchFamily="34" charset="-122"/>
            </a:endParaRPr>
          </a:p>
        </p:txBody>
      </p:sp>
      <p:sp>
        <p:nvSpPr>
          <p:cNvPr id="7" name="TextBox 6"/>
          <p:cNvSpPr txBox="1"/>
          <p:nvPr/>
        </p:nvSpPr>
        <p:spPr>
          <a:xfrm>
            <a:off x="6953718" y="5668365"/>
            <a:ext cx="3744416" cy="584775"/>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马科</a:t>
            </a:r>
            <a:endParaRPr lang="en-AU"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7"/>
          <p:cNvSpPr txBox="1"/>
          <p:nvPr/>
        </p:nvSpPr>
        <p:spPr>
          <a:xfrm rot="2385">
            <a:off x="1502353" y="5669667"/>
            <a:ext cx="3750596" cy="584775"/>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猫科</a:t>
            </a:r>
            <a:endParaRPr lang="en-AU"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TextBox 10"/>
          <p:cNvSpPr txBox="1"/>
          <p:nvPr/>
        </p:nvSpPr>
        <p:spPr>
          <a:xfrm>
            <a:off x="2171672" y="1057762"/>
            <a:ext cx="7848656" cy="1077218"/>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分类学：科</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 — </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属 </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种</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圣经的“类”相当于“科”</a:t>
            </a:r>
            <a:endParaRPr lang="en-AU"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图片 2" descr="一群不同颜色的猫&#10;&#10;AI 生成的内容可能不正确。">
            <a:extLst>
              <a:ext uri="{FF2B5EF4-FFF2-40B4-BE49-F238E27FC236}">
                <a16:creationId xmlns:a16="http://schemas.microsoft.com/office/drawing/2014/main" id="{D3105AE0-796D-5D5E-FAD9-0967B3AB37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6442" y="2292686"/>
            <a:ext cx="5322418" cy="3303196"/>
          </a:xfrm>
          <a:prstGeom prst="rect">
            <a:avLst/>
          </a:prstGeom>
        </p:spPr>
      </p:pic>
      <p:pic>
        <p:nvPicPr>
          <p:cNvPr id="4" name="图片 3">
            <a:extLst>
              <a:ext uri="{FF2B5EF4-FFF2-40B4-BE49-F238E27FC236}">
                <a16:creationId xmlns:a16="http://schemas.microsoft.com/office/drawing/2014/main" id="{AB97A060-DD89-467A-A6BC-61C034EFA3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8008" y="2292686"/>
            <a:ext cx="5322418" cy="3303196"/>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prstGeom prst="rect">
            <a:avLst/>
          </a:prstGeom>
        </p:spPr>
        <p:txBody>
          <a:bodyPr/>
          <a:lstStyle/>
          <a:p>
            <a:r>
              <a:rPr lang="zh-CN" altLang="en-US" dirty="0">
                <a:latin typeface="微软雅黑" panose="020B0503020204020204" pitchFamily="34" charset="-122"/>
              </a:rPr>
              <a:t>杂交表明物种属于同一“类”</a:t>
            </a:r>
            <a:endParaRPr lang="en-US" altLang="en-US" dirty="0">
              <a:latin typeface="微软雅黑" panose="020B0503020204020204" pitchFamily="34" charset="-122"/>
            </a:endParaRPr>
          </a:p>
        </p:txBody>
      </p:sp>
      <p:sp>
        <p:nvSpPr>
          <p:cNvPr id="7" name="TextBox 6"/>
          <p:cNvSpPr txBox="1"/>
          <p:nvPr/>
        </p:nvSpPr>
        <p:spPr>
          <a:xfrm>
            <a:off x="767408" y="5048896"/>
            <a:ext cx="5001612" cy="1077218"/>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虎狮兽</a:t>
            </a:r>
            <a:br>
              <a:rPr lang="en-US" altLang="zh-CN" sz="3200" dirty="0">
                <a:latin typeface="微软雅黑" panose="020B0503020204020204" pitchFamily="34" charset="-122"/>
                <a:ea typeface="微软雅黑" panose="020B0503020204020204" pitchFamily="34" charset="-122"/>
                <a:cs typeface="Arial" panose="020B0604020202020204" pitchFamily="34" charset="0"/>
              </a:rPr>
            </a:b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老虎和狮子的杂交</a:t>
            </a:r>
            <a:endParaRPr lang="en-AU"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7"/>
          <p:cNvSpPr txBox="1"/>
          <p:nvPr/>
        </p:nvSpPr>
        <p:spPr>
          <a:xfrm rot="2385">
            <a:off x="6312396" y="5050633"/>
            <a:ext cx="5009867" cy="1077218"/>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斑纹马</a:t>
            </a:r>
            <a:br>
              <a:rPr lang="en-US" altLang="zh-CN" sz="3200" dirty="0">
                <a:latin typeface="微软雅黑" panose="020B0503020204020204" pitchFamily="34" charset="-122"/>
                <a:ea typeface="微软雅黑" panose="020B0503020204020204" pitchFamily="34" charset="-122"/>
                <a:cs typeface="Arial" panose="020B0604020202020204" pitchFamily="34" charset="0"/>
              </a:rPr>
            </a:b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斑马和马的杂交</a:t>
            </a:r>
            <a:endParaRPr lang="en-AU"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图片 2" descr="狮子站在地上&#10;&#10;AI 生成的内容可能不正确。">
            <a:extLst>
              <a:ext uri="{FF2B5EF4-FFF2-40B4-BE49-F238E27FC236}">
                <a16:creationId xmlns:a16="http://schemas.microsoft.com/office/drawing/2014/main" id="{8E826D17-F631-A4A5-7AF8-E389EF272D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9566" y="1412777"/>
            <a:ext cx="5362458" cy="3585323"/>
          </a:xfrm>
          <a:prstGeom prst="rect">
            <a:avLst/>
          </a:prstGeom>
        </p:spPr>
      </p:pic>
      <p:pic>
        <p:nvPicPr>
          <p:cNvPr id="5" name="图片 4">
            <a:extLst>
              <a:ext uri="{FF2B5EF4-FFF2-40B4-BE49-F238E27FC236}">
                <a16:creationId xmlns:a16="http://schemas.microsoft.com/office/drawing/2014/main" id="{6E832829-9745-195A-D41B-0A8A7BCCC4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99978" y="1412776"/>
            <a:ext cx="5362458" cy="3585323"/>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prstGeom prst="rect">
            <a:avLst/>
          </a:prstGeom>
        </p:spPr>
        <p:txBody>
          <a:bodyPr/>
          <a:lstStyle/>
          <a:p>
            <a:r>
              <a:rPr lang="zh-CN" altLang="en-US" dirty="0">
                <a:latin typeface="Arial"/>
                <a:cs typeface="Arial"/>
              </a:rPr>
              <a:t>变异：达尔文的加拉帕戈斯群岛的地雀</a:t>
            </a:r>
            <a:endParaRPr lang="en-US" dirty="0"/>
          </a:p>
        </p:txBody>
      </p:sp>
      <p:sp>
        <p:nvSpPr>
          <p:cNvPr id="18" name="内容占位符 2"/>
          <p:cNvSpPr txBox="1">
            <a:spLocks/>
          </p:cNvSpPr>
          <p:nvPr/>
        </p:nvSpPr>
        <p:spPr>
          <a:xfrm>
            <a:off x="629566" y="1260096"/>
            <a:ext cx="10932868" cy="1008112"/>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zh-CN" altLang="en-US" sz="3200" dirty="0">
                <a:latin typeface="微软雅黑" panose="020B0503020204020204" pitchFamily="34" charset="-122"/>
                <a:ea typeface="微软雅黑" panose="020B0503020204020204" pitchFamily="34" charset="-122"/>
              </a:rPr>
              <a:t>对比：各种狗类和</a:t>
            </a:r>
            <a:r>
              <a:rPr lang="zh-CN" altLang="en-US" sz="3200" u="sng" dirty="0">
                <a:latin typeface="微软雅黑" panose="020B0503020204020204" pitchFamily="34" charset="-122"/>
                <a:ea typeface="微软雅黑" panose="020B0503020204020204" pitchFamily="34" charset="-122"/>
              </a:rPr>
              <a:t>加拉帕戈</a:t>
            </a:r>
            <a:r>
              <a:rPr lang="zh-CN" altLang="en-US" sz="3200" dirty="0">
                <a:latin typeface="微软雅黑" panose="020B0503020204020204" pitchFamily="34" charset="-122"/>
                <a:ea typeface="微软雅黑" panose="020B0503020204020204" pitchFamily="34" charset="-122"/>
              </a:rPr>
              <a:t>群岛地雀哪一组的差别更大呢</a:t>
            </a:r>
            <a:r>
              <a:rPr lang="en-US" altLang="zh-CN" sz="3200" dirty="0">
                <a:latin typeface="微软雅黑" panose="020B0503020204020204" pitchFamily="34" charset="-122"/>
                <a:ea typeface="微软雅黑" panose="020B0503020204020204" pitchFamily="34" charset="-122"/>
              </a:rPr>
              <a:t>?</a:t>
            </a:r>
          </a:p>
        </p:txBody>
      </p:sp>
      <p:sp>
        <p:nvSpPr>
          <p:cNvPr id="26" name="内容占位符 2"/>
          <p:cNvSpPr txBox="1">
            <a:spLocks/>
          </p:cNvSpPr>
          <p:nvPr/>
        </p:nvSpPr>
        <p:spPr>
          <a:xfrm>
            <a:off x="8211130" y="2420888"/>
            <a:ext cx="3600400" cy="142875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Font typeface="Arial" panose="020B0604020202020204" pitchFamily="34" charset="0"/>
              <a:buNone/>
              <a:defRPr/>
            </a:pPr>
            <a:r>
              <a:rPr lang="zh-CN" altLang="en-US" sz="3200" u="sng" dirty="0">
                <a:latin typeface="微软雅黑" panose="020B0503020204020204" pitchFamily="34" charset="-122"/>
                <a:ea typeface="微软雅黑" panose="020B0503020204020204" pitchFamily="34" charset="-122"/>
              </a:rPr>
              <a:t>加拉帕戈</a:t>
            </a:r>
            <a:r>
              <a:rPr lang="zh-CN" altLang="en-US" sz="3200" dirty="0">
                <a:latin typeface="微软雅黑" panose="020B0503020204020204" pitchFamily="34" charset="-122"/>
                <a:ea typeface="微软雅黑" panose="020B0503020204020204" pitchFamily="34" charset="-122"/>
              </a:rPr>
              <a:t>群岛地雀像犬科一样：</a:t>
            </a:r>
          </a:p>
          <a:p>
            <a:pPr marL="502920" lvl="1" indent="-457200">
              <a:lnSpc>
                <a:spcPct val="100000"/>
              </a:lnSpc>
              <a:spcAft>
                <a:spcPts val="1200"/>
              </a:spcAft>
              <a:buSzPct val="125000"/>
              <a:defRPr/>
            </a:pPr>
            <a:r>
              <a:rPr lang="zh-CN" altLang="en-US" sz="3200" dirty="0">
                <a:latin typeface="微软雅黑" panose="020B0503020204020204" pitchFamily="34" charset="-122"/>
                <a:ea typeface="微软雅黑" panose="020B0503020204020204" pitchFamily="34" charset="-122"/>
              </a:rPr>
              <a:t>从同一科中产生亚种</a:t>
            </a:r>
            <a:endParaRPr lang="en-US" altLang="zh-CN" sz="3200" dirty="0">
              <a:latin typeface="微软雅黑" panose="020B0503020204020204" pitchFamily="34" charset="-122"/>
              <a:ea typeface="微软雅黑" panose="020B0503020204020204" pitchFamily="34" charset="-122"/>
              <a:sym typeface="Wingdings 2"/>
            </a:endParaRPr>
          </a:p>
          <a:p>
            <a:pPr marL="502920" lvl="1" indent="-457200">
              <a:lnSpc>
                <a:spcPct val="100000"/>
              </a:lnSpc>
              <a:spcAft>
                <a:spcPts val="1200"/>
              </a:spcAft>
              <a:buSzPct val="125000"/>
              <a:defRPr/>
            </a:pPr>
            <a:r>
              <a:rPr lang="zh-CN" altLang="en-US" sz="3200" dirty="0">
                <a:latin typeface="微软雅黑" panose="020B0503020204020204" pitchFamily="34" charset="-122"/>
                <a:ea typeface="微软雅黑" panose="020B0503020204020204" pitchFamily="34" charset="-122"/>
              </a:rPr>
              <a:t>显出变异的微小区别</a:t>
            </a:r>
          </a:p>
          <a:p>
            <a:pPr marL="182880" lvl="1" indent="0">
              <a:spcBef>
                <a:spcPts val="0"/>
              </a:spcBef>
              <a:buSzPct val="100000"/>
              <a:buNone/>
              <a:defRPr/>
            </a:pP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a:p>
            <a:pPr marL="0" indent="0">
              <a:spcBef>
                <a:spcPts val="0"/>
              </a:spcBef>
              <a:buNone/>
              <a:defRPr/>
            </a:pPr>
            <a:endParaRPr lang="zh-CN" altLang="en-US" sz="3200" dirty="0">
              <a:latin typeface="微软雅黑" panose="020B0503020204020204" pitchFamily="34" charset="-122"/>
              <a:ea typeface="微软雅黑" panose="020B0503020204020204" pitchFamily="34" charset="-122"/>
            </a:endParaRPr>
          </a:p>
        </p:txBody>
      </p:sp>
      <p:pic>
        <p:nvPicPr>
          <p:cNvPr id="2" name="图片 2">
            <a:extLst>
              <a:ext uri="{FF2B5EF4-FFF2-40B4-BE49-F238E27FC236}">
                <a16:creationId xmlns:a16="http://schemas.microsoft.com/office/drawing/2014/main" id="{ADDFFA0C-2C5E-EE16-EB7A-363588B5B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2487136"/>
            <a:ext cx="3613418" cy="3318128"/>
          </a:xfrm>
          <a:prstGeom prst="rect">
            <a:avLst/>
          </a:prstGeom>
          <a:solidFill>
            <a:srgbClr val="024C89"/>
          </a:solidFill>
          <a:ln w="6350">
            <a:noFill/>
          </a:ln>
        </p:spPr>
      </p:pic>
      <p:pic>
        <p:nvPicPr>
          <p:cNvPr id="3" name="图片 3">
            <a:extLst>
              <a:ext uri="{FF2B5EF4-FFF2-40B4-BE49-F238E27FC236}">
                <a16:creationId xmlns:a16="http://schemas.microsoft.com/office/drawing/2014/main" id="{DB2CC48D-A88E-4603-DCBA-3CAD817BD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888" y="2487136"/>
            <a:ext cx="3607146" cy="3312368"/>
          </a:xfrm>
          <a:prstGeom prst="rect">
            <a:avLst/>
          </a:prstGeom>
          <a:solidFill>
            <a:srgbClr val="024C89"/>
          </a:solidFill>
          <a:ln w="317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zh-CN" altLang="en-US" dirty="0">
                <a:latin typeface="Arial"/>
                <a:cs typeface="Arial"/>
              </a:rPr>
              <a:t>变异：地雀不同嘴型的产生</a:t>
            </a:r>
            <a:endParaRPr lang="en-US" dirty="0"/>
          </a:p>
        </p:txBody>
      </p:sp>
      <p:sp>
        <p:nvSpPr>
          <p:cNvPr id="16" name="内容占位符 2"/>
          <p:cNvSpPr txBox="1">
            <a:spLocks/>
          </p:cNvSpPr>
          <p:nvPr/>
        </p:nvSpPr>
        <p:spPr>
          <a:xfrm>
            <a:off x="6744072" y="1484784"/>
            <a:ext cx="4824536" cy="4608512"/>
          </a:xfrm>
          <a:prstGeom prst="rect">
            <a:avLst/>
          </a:prstGeom>
          <a:ln w="3175">
            <a:noFill/>
          </a:ln>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a:pPr>
            <a:r>
              <a:rPr lang="zh-CN" altLang="en-US" sz="3200" dirty="0">
                <a:latin typeface="微软雅黑" panose="020B0503020204020204" pitchFamily="34" charset="-122"/>
                <a:ea typeface="微软雅黑" panose="020B0503020204020204" pitchFamily="34" charset="-122"/>
              </a:rPr>
              <a:t>绝大部分地雀的嘴型差异来自</a:t>
            </a:r>
            <a:r>
              <a:rPr lang="zh-CN" altLang="en-US" sz="3200" dirty="0">
                <a:solidFill>
                  <a:srgbClr val="FF0000"/>
                </a:solidFill>
                <a:latin typeface="微软雅黑" panose="020B0503020204020204" pitchFamily="34" charset="-122"/>
                <a:ea typeface="微软雅黑" panose="020B0503020204020204" pitchFamily="34" charset="-122"/>
              </a:rPr>
              <a:t>原来已经存在</a:t>
            </a:r>
            <a:r>
              <a:rPr lang="zh-CN" altLang="en-US" sz="3200" dirty="0">
                <a:latin typeface="微软雅黑" panose="020B0503020204020204" pitchFamily="34" charset="-122"/>
                <a:ea typeface="微软雅黑" panose="020B0503020204020204" pitchFamily="34" charset="-122"/>
              </a:rPr>
              <a:t>的不同</a:t>
            </a:r>
            <a:r>
              <a:rPr lang="zh-CN" altLang="en-US" sz="3200" dirty="0">
                <a:solidFill>
                  <a:srgbClr val="FF0000"/>
                </a:solidFill>
                <a:latin typeface="微软雅黑" panose="020B0503020204020204" pitchFamily="34" charset="-122"/>
                <a:ea typeface="微软雅黑" panose="020B0503020204020204" pitchFamily="34" charset="-122"/>
              </a:rPr>
              <a:t>基因组合</a:t>
            </a:r>
            <a:r>
              <a:rPr lang="zh-CN" altLang="en-US" sz="3200" dirty="0">
                <a:latin typeface="微软雅黑" panose="020B0503020204020204" pitchFamily="34" charset="-122"/>
                <a:ea typeface="微软雅黑" panose="020B0503020204020204" pitchFamily="34" charset="-122"/>
              </a:rPr>
              <a:t>。</a:t>
            </a:r>
          </a:p>
          <a:p>
            <a:pPr marL="0" indent="0">
              <a:lnSpc>
                <a:spcPct val="100000"/>
              </a:lnSpc>
              <a:spcBef>
                <a:spcPts val="0"/>
              </a:spcBef>
              <a:spcAft>
                <a:spcPts val="1200"/>
              </a:spcAft>
              <a:buNone/>
              <a:defRPr/>
            </a:pPr>
            <a:r>
              <a:rPr lang="zh-CN" altLang="en-US" sz="3200" dirty="0">
                <a:latin typeface="微软雅黑" panose="020B0503020204020204" pitchFamily="34" charset="-122"/>
                <a:ea typeface="微软雅黑" panose="020B0503020204020204" pitchFamily="34" charset="-122"/>
              </a:rPr>
              <a:t>基因，即信息，</a:t>
            </a:r>
            <a:r>
              <a:rPr lang="zh-CN" altLang="en-US" sz="3200" dirty="0">
                <a:solidFill>
                  <a:srgbClr val="FF0000"/>
                </a:solidFill>
                <a:latin typeface="微软雅黑" panose="020B0503020204020204" pitchFamily="34" charset="-122"/>
                <a:ea typeface="微软雅黑" panose="020B0503020204020204" pitchFamily="34" charset="-122"/>
              </a:rPr>
              <a:t>已经存在</a:t>
            </a:r>
            <a:r>
              <a:rPr lang="zh-CN" altLang="en-US" sz="3200" dirty="0">
                <a:latin typeface="微软雅黑" panose="020B0503020204020204" pitchFamily="34" charset="-122"/>
                <a:ea typeface="微软雅黑" panose="020B0503020204020204" pitchFamily="34" charset="-122"/>
              </a:rPr>
              <a:t>。</a:t>
            </a:r>
          </a:p>
          <a:p>
            <a:pPr marL="0" indent="0">
              <a:lnSpc>
                <a:spcPct val="100000"/>
              </a:lnSpc>
              <a:spcBef>
                <a:spcPts val="0"/>
              </a:spcBef>
              <a:spcAft>
                <a:spcPts val="1200"/>
              </a:spcAft>
              <a:buNone/>
              <a:defRPr/>
            </a:pPr>
            <a:r>
              <a:rPr lang="zh-CN" altLang="en-US" sz="3200" dirty="0">
                <a:solidFill>
                  <a:srgbClr val="FF0000"/>
                </a:solidFill>
                <a:latin typeface="微软雅黑" panose="020B0503020204020204" pitchFamily="34" charset="-122"/>
                <a:ea typeface="微软雅黑" panose="020B0503020204020204" pitchFamily="34" charset="-122"/>
              </a:rPr>
              <a:t>没有新的</a:t>
            </a:r>
            <a:r>
              <a:rPr lang="zh-CN" altLang="en-US" sz="3200" dirty="0">
                <a:latin typeface="微软雅黑" panose="020B0503020204020204" pitchFamily="34" charset="-122"/>
                <a:ea typeface="微软雅黑" panose="020B0503020204020204" pitchFamily="34" charset="-122"/>
              </a:rPr>
              <a:t>基因信息，所以没有任何“进化”</a:t>
            </a:r>
          </a:p>
          <a:p>
            <a:pPr marL="0" indent="0">
              <a:lnSpc>
                <a:spcPct val="100000"/>
              </a:lnSpc>
              <a:spcBef>
                <a:spcPts val="0"/>
              </a:spcBef>
              <a:spcAft>
                <a:spcPts val="1200"/>
              </a:spcAft>
              <a:buNone/>
              <a:defRPr/>
            </a:pPr>
            <a:r>
              <a:rPr lang="zh-CN" altLang="en-US" sz="3200" dirty="0">
                <a:latin typeface="微软雅黑" panose="020B0503020204020204" pitchFamily="34" charset="-122"/>
                <a:ea typeface="微软雅黑" panose="020B0503020204020204" pitchFamily="34" charset="-122"/>
              </a:rPr>
              <a:t>很小的一部分变异可能是由可逆转的突变造成的。</a:t>
            </a:r>
          </a:p>
        </p:txBody>
      </p:sp>
      <p:pic>
        <p:nvPicPr>
          <p:cNvPr id="8" name="图片 7">
            <a:extLst>
              <a:ext uri="{FF2B5EF4-FFF2-40B4-BE49-F238E27FC236}">
                <a16:creationId xmlns:a16="http://schemas.microsoft.com/office/drawing/2014/main" id="{0105221F-8B34-E3EC-1A3C-140C8E49A6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900056"/>
            <a:ext cx="6408712" cy="58761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9617" y="5615878"/>
            <a:ext cx="10515600" cy="584775"/>
          </a:xfrm>
          <a:prstGeom prst="rect">
            <a:avLst/>
          </a:prstGeom>
          <a:noFill/>
          <a:ln w="3175">
            <a:noFill/>
          </a:ln>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基因重组导致</a:t>
            </a:r>
            <a:r>
              <a:rPr lang="zh-CN" altLang="en-US" sz="3200" dirty="0">
                <a:solidFill>
                  <a:srgbClr val="FF0000"/>
                </a:solidFill>
                <a:latin typeface="微软雅黑" panose="020B0503020204020204" pitchFamily="34" charset="-122"/>
                <a:ea typeface="微软雅黑" panose="020B0503020204020204" pitchFamily="34" charset="-122"/>
              </a:rPr>
              <a:t>犬种大小差异，</a:t>
            </a:r>
            <a:endParaRPr lang="en-US" sz="3200" dirty="0">
              <a:latin typeface="微软雅黑" panose="020B0503020204020204" pitchFamily="34" charset="-122"/>
              <a:ea typeface="微软雅黑" panose="020B0503020204020204" pitchFamily="34" charset="-122"/>
            </a:endParaRPr>
          </a:p>
        </p:txBody>
      </p:sp>
      <p:sp>
        <p:nvSpPr>
          <p:cNvPr id="7" name="Title 6"/>
          <p:cNvSpPr>
            <a:spLocks noGrp="1"/>
          </p:cNvSpPr>
          <p:nvPr>
            <p:ph type="title"/>
          </p:nvPr>
        </p:nvSpPr>
        <p:spPr>
          <a:prstGeom prst="rect">
            <a:avLst/>
          </a:prstGeom>
        </p:spPr>
        <p:txBody>
          <a:bodyPr/>
          <a:lstStyle/>
          <a:p>
            <a:r>
              <a:rPr lang="zh-CN" altLang="en-US" dirty="0">
                <a:latin typeface="Arial"/>
                <a:cs typeface="Arial"/>
              </a:rPr>
              <a:t>变异：变异而非进化</a:t>
            </a:r>
            <a:endParaRPr lang="en-US" dirty="0"/>
          </a:p>
        </p:txBody>
      </p:sp>
      <p:sp>
        <p:nvSpPr>
          <p:cNvPr id="11" name="TextBox 5">
            <a:extLst>
              <a:ext uri="{FF2B5EF4-FFF2-40B4-BE49-F238E27FC236}">
                <a16:creationId xmlns:a16="http://schemas.microsoft.com/office/drawing/2014/main" id="{0281A99B-2D99-B2E2-7A42-1CE4EE55A447}"/>
              </a:ext>
            </a:extLst>
          </p:cNvPr>
          <p:cNvSpPr txBox="1"/>
          <p:nvPr/>
        </p:nvSpPr>
        <p:spPr>
          <a:xfrm>
            <a:off x="1099617" y="5615878"/>
            <a:ext cx="10515600" cy="584775"/>
          </a:xfrm>
          <a:prstGeom prst="rect">
            <a:avLst/>
          </a:prstGeom>
          <a:noFill/>
          <a:ln w="3175">
            <a:noFill/>
          </a:ln>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基因重组导致</a:t>
            </a:r>
            <a:r>
              <a:rPr lang="zh-CN" altLang="en-US" sz="3200" dirty="0">
                <a:solidFill>
                  <a:srgbClr val="FF0000"/>
                </a:solidFill>
                <a:latin typeface="微软雅黑" panose="020B0503020204020204" pitchFamily="34" charset="-122"/>
                <a:ea typeface="微软雅黑" panose="020B0503020204020204" pitchFamily="34" charset="-122"/>
              </a:rPr>
              <a:t>犬种大小差异，同样也导致地雀嘴型差异</a:t>
            </a:r>
            <a:r>
              <a:rPr lang="zh-CN" altLang="en-US" sz="3200" dirty="0">
                <a:latin typeface="微软雅黑" panose="020B0503020204020204" pitchFamily="34" charset="-122"/>
                <a:ea typeface="微软雅黑" panose="020B0503020204020204" pitchFamily="34" charset="-122"/>
              </a:rPr>
              <a:t>。</a:t>
            </a:r>
            <a:endParaRPr lang="en-US" sz="3200"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8DA13AF9-0CE3-D84B-160B-818AAA0C5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697" y="1097456"/>
            <a:ext cx="4702529" cy="4318237"/>
          </a:xfrm>
          <a:prstGeom prst="rect">
            <a:avLst/>
          </a:prstGeom>
          <a:solidFill>
            <a:srgbClr val="024C89"/>
          </a:solidFill>
          <a:ln w="6350">
            <a:noFill/>
          </a:ln>
        </p:spPr>
      </p:pic>
      <p:pic>
        <p:nvPicPr>
          <p:cNvPr id="14" name="图片 13">
            <a:extLst>
              <a:ext uri="{FF2B5EF4-FFF2-40B4-BE49-F238E27FC236}">
                <a16:creationId xmlns:a16="http://schemas.microsoft.com/office/drawing/2014/main" id="{8E13B36F-30FA-F668-5582-0B3B90A4A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260" y="1098848"/>
            <a:ext cx="4694366" cy="4310739"/>
          </a:xfrm>
          <a:prstGeom prst="rect">
            <a:avLst/>
          </a:prstGeom>
          <a:solidFill>
            <a:srgbClr val="024C89"/>
          </a:solidFill>
          <a:ln w="317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567608" y="2709000"/>
            <a:ext cx="7056784"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变异：人种</a:t>
            </a:r>
          </a:p>
        </p:txBody>
      </p:sp>
    </p:spTree>
    <p:extLst>
      <p:ext uri="{BB962C8B-B14F-4D97-AF65-F5344CB8AC3E}">
        <p14:creationId xmlns:p14="http://schemas.microsoft.com/office/powerpoint/2010/main" val="36413753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a:t>人种：变异不是进化</a:t>
            </a:r>
          </a:p>
        </p:txBody>
      </p:sp>
      <p:sp>
        <p:nvSpPr>
          <p:cNvPr id="6" name="TextBox 4"/>
          <p:cNvSpPr txBox="1"/>
          <p:nvPr/>
        </p:nvSpPr>
        <p:spPr>
          <a:xfrm>
            <a:off x="6456040" y="1124744"/>
            <a:ext cx="5466434" cy="5401479"/>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人种的起源基本上和不同的狗种、雀种是一样的。不同的种类通过变异和少数突变在很短的时间（几千年）中形成。</a:t>
            </a:r>
            <a:endPar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不需要很多改变，人种之间的差异远远不及狗和雀的大。</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这个情况完全符合圣经一贯明</a:t>
            </a:r>
            <a:br>
              <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确教导的内容：</a:t>
            </a:r>
            <a:endPar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zh-CN" altLang="en-US" sz="3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rPr>
              <a:t>所有的人都是由同一对祖先而出</a:t>
            </a:r>
            <a:r>
              <a:rPr kumimoji="0" lang="en-US" altLang="zh-CN" sz="3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3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rPr>
              <a:t>亚当和夏娃。</a:t>
            </a:r>
            <a:endParaRPr kumimoji="0" lang="en-US" sz="3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Picture 3" descr="Circle Races"/>
          <p:cNvPicPr>
            <a:picLocks noChangeAspect="1" noChangeArrowheads="1"/>
          </p:cNvPicPr>
          <p:nvPr/>
        </p:nvPicPr>
        <p:blipFill>
          <a:blip r:embed="rId3" cstate="print"/>
          <a:srcRect/>
          <a:stretch>
            <a:fillRect/>
          </a:stretch>
        </p:blipFill>
        <p:spPr bwMode="auto">
          <a:xfrm>
            <a:off x="773582" y="1280679"/>
            <a:ext cx="5322418" cy="483990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82C874D-11D6-E5C3-6551-D193E12868D5}"/>
              </a:ext>
            </a:extLst>
          </p:cNvPr>
          <p:cNvGrpSpPr/>
          <p:nvPr/>
        </p:nvGrpSpPr>
        <p:grpSpPr>
          <a:xfrm>
            <a:off x="5375920" y="314856"/>
            <a:ext cx="6400005" cy="6354504"/>
            <a:chOff x="5375920" y="314856"/>
            <a:chExt cx="6400005" cy="6354504"/>
          </a:xfrm>
        </p:grpSpPr>
        <p:pic>
          <p:nvPicPr>
            <p:cNvPr id="13" name="Picture 2" descr="A&amp;E geneticVariation">
              <a:extLst>
                <a:ext uri="{FF2B5EF4-FFF2-40B4-BE49-F238E27FC236}">
                  <a16:creationId xmlns:a16="http://schemas.microsoft.com/office/drawing/2014/main" id="{A3D54590-1A8C-0A14-8F05-4EFE65B1B464}"/>
                </a:ext>
              </a:extLst>
            </p:cNvPr>
            <p:cNvPicPr>
              <a:picLocks noChangeAspect="1" noChangeArrowheads="1"/>
            </p:cNvPicPr>
            <p:nvPr/>
          </p:nvPicPr>
          <p:blipFill>
            <a:blip r:embed="rId3" cstate="print"/>
            <a:srcRect/>
            <a:stretch>
              <a:fillRect/>
            </a:stretch>
          </p:blipFill>
          <p:spPr>
            <a:xfrm>
              <a:off x="5375920" y="314856"/>
              <a:ext cx="6400005" cy="6354504"/>
            </a:xfrm>
            <a:prstGeom prst="rect">
              <a:avLst/>
            </a:prstGeom>
            <a:noFill/>
          </p:spPr>
        </p:pic>
        <p:sp>
          <p:nvSpPr>
            <p:cNvPr id="22" name="Rectangle 21">
              <a:extLst>
                <a:ext uri="{FF2B5EF4-FFF2-40B4-BE49-F238E27FC236}">
                  <a16:creationId xmlns:a16="http://schemas.microsoft.com/office/drawing/2014/main" id="{A6F02346-801D-A103-CAF3-3390C4E7F1E3}"/>
                </a:ext>
              </a:extLst>
            </p:cNvPr>
            <p:cNvSpPr/>
            <p:nvPr/>
          </p:nvSpPr>
          <p:spPr>
            <a:xfrm>
              <a:off x="5807968" y="6132205"/>
              <a:ext cx="2952328" cy="329795"/>
            </a:xfrm>
            <a:prstGeom prst="rect">
              <a:avLst/>
            </a:prstGeom>
            <a:solidFill>
              <a:srgbClr val="1F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标题 2">
            <a:extLst>
              <a:ext uri="{FF2B5EF4-FFF2-40B4-BE49-F238E27FC236}">
                <a16:creationId xmlns:a16="http://schemas.microsoft.com/office/drawing/2014/main" id="{3B8D09F6-6211-291C-B3D9-18D078A2CEE0}"/>
              </a:ext>
            </a:extLst>
          </p:cNvPr>
          <p:cNvSpPr>
            <a:spLocks noGrp="1"/>
          </p:cNvSpPr>
          <p:nvPr>
            <p:ph type="title"/>
          </p:nvPr>
        </p:nvSpPr>
        <p:spPr/>
        <p:txBody>
          <a:bodyPr/>
          <a:lstStyle/>
          <a:p>
            <a:r>
              <a:rPr lang="zh-CN" altLang="en-US" dirty="0"/>
              <a:t>人种：变异不是进化</a:t>
            </a:r>
          </a:p>
        </p:txBody>
      </p:sp>
      <p:sp>
        <p:nvSpPr>
          <p:cNvPr id="32" name="TextBox 1"/>
          <p:cNvSpPr txBox="1"/>
          <p:nvPr/>
        </p:nvSpPr>
        <p:spPr>
          <a:xfrm>
            <a:off x="839416" y="1804516"/>
            <a:ext cx="3928954" cy="3770263"/>
          </a:xfrm>
          <a:prstGeom prst="rect">
            <a:avLst/>
          </a:prstGeom>
          <a:noFill/>
          <a:ln w="3175">
            <a:noFill/>
          </a:ln>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亚当和夏娃有足够的遗传变异可能，产生所有人种。</a:t>
            </a:r>
          </a:p>
          <a:p>
            <a:pPr>
              <a:lnSpc>
                <a:spcPts val="1800"/>
              </a:lnSpc>
            </a:pPr>
            <a:endParaRPr lang="en-US" altLang="zh-CN" sz="3200" dirty="0">
              <a:latin typeface="微软雅黑" panose="020B0503020204020204" pitchFamily="34" charset="-122"/>
              <a:ea typeface="微软雅黑" panose="020B0503020204020204" pitchFamily="34" charset="-122"/>
            </a:endParaRPr>
          </a:p>
          <a:p>
            <a:r>
              <a:rPr lang="zh-CN" altLang="en-US" sz="3200" dirty="0">
                <a:latin typeface="微软雅黑" panose="020B0503020204020204" pitchFamily="34" charset="-122"/>
                <a:ea typeface="微软雅黑" panose="020B0503020204020204" pitchFamily="34" charset="-122"/>
              </a:rPr>
              <a:t>要证明这一点，我们可以看看一对肤色接近亚当夏娃的父母所生的孩子。</a:t>
            </a:r>
            <a:endParaRPr lang="en-US" sz="3200" dirty="0">
              <a:latin typeface="微软雅黑" panose="020B0503020204020204" pitchFamily="34" charset="-122"/>
              <a:ea typeface="微软雅黑" panose="020B0503020204020204" pitchFamily="34" charset="-122"/>
            </a:endParaRPr>
          </a:p>
        </p:txBody>
      </p:sp>
      <p:sp>
        <p:nvSpPr>
          <p:cNvPr id="14" name="Text Box 3">
            <a:extLst>
              <a:ext uri="{FF2B5EF4-FFF2-40B4-BE49-F238E27FC236}">
                <a16:creationId xmlns:a16="http://schemas.microsoft.com/office/drawing/2014/main" id="{A9F05BE5-8C8D-7021-4931-BA09A5F2F055}"/>
              </a:ext>
            </a:extLst>
          </p:cNvPr>
          <p:cNvSpPr txBox="1">
            <a:spLocks noChangeArrowheads="1"/>
          </p:cNvSpPr>
          <p:nvPr/>
        </p:nvSpPr>
        <p:spPr bwMode="auto">
          <a:xfrm>
            <a:off x="5807968" y="725795"/>
            <a:ext cx="26642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400" dirty="0">
                <a:solidFill>
                  <a:prstClr val="black"/>
                </a:solidFill>
                <a:latin typeface="黑体" panose="02010609060101010101" pitchFamily="49" charset="-122"/>
                <a:ea typeface="黑体" panose="02010609060101010101" pitchFamily="49" charset="-122"/>
              </a:rPr>
              <a:t>亚当和夏娃有很多遗传变异的可能性</a:t>
            </a:r>
            <a:endParaRPr lang="en-US" altLang="zh-CN" sz="2400" dirty="0">
              <a:solidFill>
                <a:prstClr val="black"/>
              </a:solidFill>
              <a:latin typeface="黑体" panose="02010609060101010101" pitchFamily="49" charset="-122"/>
              <a:ea typeface="黑体" panose="02010609060101010101" pitchFamily="49" charset="-122"/>
            </a:endParaRPr>
          </a:p>
        </p:txBody>
      </p:sp>
      <p:sp>
        <p:nvSpPr>
          <p:cNvPr id="15" name="Text Box 5">
            <a:extLst>
              <a:ext uri="{FF2B5EF4-FFF2-40B4-BE49-F238E27FC236}">
                <a16:creationId xmlns:a16="http://schemas.microsoft.com/office/drawing/2014/main" id="{4388D2F6-2660-D75D-D44A-25221FE72817}"/>
              </a:ext>
            </a:extLst>
          </p:cNvPr>
          <p:cNvSpPr txBox="1">
            <a:spLocks noChangeArrowheads="1"/>
          </p:cNvSpPr>
          <p:nvPr/>
        </p:nvSpPr>
        <p:spPr bwMode="auto">
          <a:xfrm>
            <a:off x="5854827" y="5301208"/>
            <a:ext cx="30494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400" dirty="0">
                <a:solidFill>
                  <a:prstClr val="black"/>
                </a:solidFill>
                <a:latin typeface="黑体" panose="02010609060101010101" pitchFamily="49" charset="-122"/>
                <a:ea typeface="黑体" panose="02010609060101010101" pitchFamily="49" charset="-122"/>
              </a:rPr>
              <a:t>可以在一代之中产生很多不同的肤色</a:t>
            </a:r>
            <a:endParaRPr lang="en-US" altLang="zh-CN" sz="2400" dirty="0">
              <a:solidFill>
                <a:prstClr val="black"/>
              </a:solidFill>
              <a:latin typeface="黑体" panose="02010609060101010101" pitchFamily="49" charset="-122"/>
              <a:ea typeface="黑体" panose="02010609060101010101" pitchFamily="49" charset="-122"/>
            </a:endParaRPr>
          </a:p>
        </p:txBody>
      </p:sp>
      <p:sp>
        <p:nvSpPr>
          <p:cNvPr id="16" name="Text Box 6">
            <a:extLst>
              <a:ext uri="{FF2B5EF4-FFF2-40B4-BE49-F238E27FC236}">
                <a16:creationId xmlns:a16="http://schemas.microsoft.com/office/drawing/2014/main" id="{1B4F123A-B58D-265A-3394-81C76539F782}"/>
              </a:ext>
            </a:extLst>
          </p:cNvPr>
          <p:cNvSpPr txBox="1">
            <a:spLocks noChangeArrowheads="1"/>
          </p:cNvSpPr>
          <p:nvPr/>
        </p:nvSpPr>
        <p:spPr bwMode="auto">
          <a:xfrm>
            <a:off x="5459066" y="2204864"/>
            <a:ext cx="35172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2600" dirty="0">
                <a:solidFill>
                  <a:prstClr val="black"/>
                </a:solidFill>
                <a:latin typeface="黑体" panose="02010609060101010101" pitchFamily="49" charset="-122"/>
                <a:ea typeface="黑体" panose="02010609060101010101" pitchFamily="49" charset="-122"/>
                <a:cs typeface="Arial" charset="0"/>
              </a:rPr>
              <a:t>亚当和夏娃</a:t>
            </a:r>
            <a:endParaRPr lang="en-US" sz="2600" dirty="0">
              <a:solidFill>
                <a:prstClr val="black"/>
              </a:solidFill>
              <a:latin typeface="黑体" panose="02010609060101010101" pitchFamily="49" charset="-122"/>
              <a:ea typeface="黑体" panose="02010609060101010101" pitchFamily="49" charset="-122"/>
              <a:cs typeface="Arial" charset="0"/>
            </a:endParaRPr>
          </a:p>
        </p:txBody>
      </p:sp>
      <p:sp>
        <p:nvSpPr>
          <p:cNvPr id="17" name="Text Box 7">
            <a:extLst>
              <a:ext uri="{FF2B5EF4-FFF2-40B4-BE49-F238E27FC236}">
                <a16:creationId xmlns:a16="http://schemas.microsoft.com/office/drawing/2014/main" id="{685FD490-2EA7-439C-1D2E-7C447E611B17}"/>
              </a:ext>
            </a:extLst>
          </p:cNvPr>
          <p:cNvSpPr txBox="1">
            <a:spLocks noChangeArrowheads="1"/>
          </p:cNvSpPr>
          <p:nvPr/>
        </p:nvSpPr>
        <p:spPr bwMode="auto">
          <a:xfrm>
            <a:off x="6168008" y="4077072"/>
            <a:ext cx="35172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defRPr/>
            </a:pPr>
            <a:r>
              <a:rPr lang="en-US" sz="2400" b="1" dirty="0" err="1">
                <a:solidFill>
                  <a:prstClr val="black"/>
                </a:solidFill>
                <a:latin typeface="Futura Md BT" charset="0"/>
                <a:ea typeface="ＭＳ Ｐゴシック" charset="0"/>
              </a:rPr>
              <a:t>A</a:t>
            </a:r>
            <a:r>
              <a:rPr lang="en-US" sz="2400" b="1" dirty="0" err="1">
                <a:solidFill>
                  <a:schemeClr val="bg1"/>
                </a:solidFill>
                <a:latin typeface="Futura Md BT" charset="0"/>
                <a:ea typeface="ＭＳ Ｐゴシック" charset="0"/>
              </a:rPr>
              <a:t>a</a:t>
            </a:r>
            <a:r>
              <a:rPr lang="en-US" sz="2400" b="1" dirty="0" err="1">
                <a:solidFill>
                  <a:prstClr val="black"/>
                </a:solidFill>
                <a:latin typeface="Futura Md BT" charset="0"/>
                <a:ea typeface="ＭＳ Ｐゴシック" charset="0"/>
              </a:rPr>
              <a:t>B</a:t>
            </a:r>
            <a:r>
              <a:rPr lang="en-US" sz="2400" b="1" dirty="0" err="1">
                <a:solidFill>
                  <a:prstClr val="white"/>
                </a:solidFill>
                <a:latin typeface="Futura Md BT" charset="0"/>
                <a:ea typeface="ＭＳ Ｐゴシック" charset="0"/>
              </a:rPr>
              <a:t>b</a:t>
            </a:r>
            <a:r>
              <a:rPr lang="en-US" sz="2400" dirty="0">
                <a:solidFill>
                  <a:prstClr val="white"/>
                </a:solidFill>
                <a:latin typeface="Futura Md BT" charset="0"/>
                <a:ea typeface="ＭＳ Ｐゴシック" charset="0"/>
              </a:rPr>
              <a:t>    </a:t>
            </a:r>
            <a:r>
              <a:rPr lang="en-US" sz="2400" b="1" dirty="0" err="1">
                <a:solidFill>
                  <a:prstClr val="black"/>
                </a:solidFill>
                <a:latin typeface="Futura Md BT" charset="0"/>
                <a:ea typeface="ＭＳ Ｐゴシック" charset="0"/>
              </a:rPr>
              <a:t>A</a:t>
            </a:r>
            <a:r>
              <a:rPr lang="en-US" sz="2400" b="1" dirty="0" err="1">
                <a:solidFill>
                  <a:prstClr val="white"/>
                </a:solidFill>
                <a:latin typeface="Futura Md BT" charset="0"/>
                <a:ea typeface="ＭＳ Ｐゴシック" charset="0"/>
              </a:rPr>
              <a:t>a</a:t>
            </a:r>
            <a:r>
              <a:rPr lang="en-US" sz="2400" b="1" dirty="0" err="1">
                <a:solidFill>
                  <a:prstClr val="black"/>
                </a:solidFill>
                <a:latin typeface="Futura Md BT" charset="0"/>
                <a:ea typeface="ＭＳ Ｐゴシック" charset="0"/>
              </a:rPr>
              <a:t>B</a:t>
            </a:r>
            <a:r>
              <a:rPr lang="en-US" sz="2400" b="1" dirty="0" err="1">
                <a:solidFill>
                  <a:prstClr val="white"/>
                </a:solidFill>
                <a:latin typeface="Futura Md BT" charset="0"/>
                <a:ea typeface="ＭＳ Ｐゴシック" charset="0"/>
              </a:rPr>
              <a:t>b</a:t>
            </a:r>
            <a:endParaRPr lang="en-US" sz="2400" b="1" dirty="0">
              <a:solidFill>
                <a:prstClr val="white"/>
              </a:solidFill>
              <a:latin typeface="Futura Md BT" charset="0"/>
              <a:ea typeface="ＭＳ Ｐゴシック" charset="0"/>
            </a:endParaRPr>
          </a:p>
        </p:txBody>
      </p:sp>
      <p:sp>
        <p:nvSpPr>
          <p:cNvPr id="18" name="Text Box 8">
            <a:extLst>
              <a:ext uri="{FF2B5EF4-FFF2-40B4-BE49-F238E27FC236}">
                <a16:creationId xmlns:a16="http://schemas.microsoft.com/office/drawing/2014/main" id="{DA6426A2-67CC-3975-7B03-6345ADD54279}"/>
              </a:ext>
            </a:extLst>
          </p:cNvPr>
          <p:cNvSpPr txBox="1">
            <a:spLocks noChangeArrowheads="1"/>
          </p:cNvSpPr>
          <p:nvPr/>
        </p:nvSpPr>
        <p:spPr bwMode="auto">
          <a:xfrm>
            <a:off x="10005383" y="1671191"/>
            <a:ext cx="1563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prstClr val="white"/>
                </a:solidFill>
                <a:latin typeface="Futura Md BT" charset="0"/>
                <a:ea typeface="ＭＳ Ｐゴシック" charset="0"/>
              </a:rPr>
              <a:t>aabb</a:t>
            </a:r>
          </a:p>
        </p:txBody>
      </p:sp>
      <p:sp>
        <p:nvSpPr>
          <p:cNvPr id="19" name="Text Box 9">
            <a:extLst>
              <a:ext uri="{FF2B5EF4-FFF2-40B4-BE49-F238E27FC236}">
                <a16:creationId xmlns:a16="http://schemas.microsoft.com/office/drawing/2014/main" id="{A6339356-885F-3DB1-F559-E4A3FCA053CC}"/>
              </a:ext>
            </a:extLst>
          </p:cNvPr>
          <p:cNvSpPr txBox="1">
            <a:spLocks noChangeArrowheads="1"/>
          </p:cNvSpPr>
          <p:nvPr/>
        </p:nvSpPr>
        <p:spPr bwMode="auto">
          <a:xfrm>
            <a:off x="9339789" y="3068960"/>
            <a:ext cx="1563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prstClr val="white"/>
                </a:solidFill>
                <a:latin typeface="Futura Md BT" charset="0"/>
                <a:ea typeface="ＭＳ Ｐゴシック" charset="0"/>
              </a:rPr>
              <a:t>aa</a:t>
            </a:r>
            <a:r>
              <a:rPr lang="en-US" sz="2400" b="1" dirty="0">
                <a:solidFill>
                  <a:prstClr val="black"/>
                </a:solidFill>
                <a:latin typeface="Futura Md BT" charset="0"/>
                <a:ea typeface="ＭＳ Ｐゴシック" charset="0"/>
              </a:rPr>
              <a:t>B</a:t>
            </a:r>
            <a:r>
              <a:rPr lang="en-US" sz="2400" b="1" dirty="0">
                <a:solidFill>
                  <a:prstClr val="white"/>
                </a:solidFill>
                <a:latin typeface="Futura Md BT" charset="0"/>
                <a:ea typeface="ＭＳ Ｐゴシック" charset="0"/>
              </a:rPr>
              <a:t>b</a:t>
            </a:r>
          </a:p>
        </p:txBody>
      </p:sp>
      <p:sp>
        <p:nvSpPr>
          <p:cNvPr id="20" name="Text Box 10">
            <a:extLst>
              <a:ext uri="{FF2B5EF4-FFF2-40B4-BE49-F238E27FC236}">
                <a16:creationId xmlns:a16="http://schemas.microsoft.com/office/drawing/2014/main" id="{BB0FC466-7D64-FFA9-3898-D00682A40542}"/>
              </a:ext>
            </a:extLst>
          </p:cNvPr>
          <p:cNvSpPr txBox="1">
            <a:spLocks noChangeArrowheads="1"/>
          </p:cNvSpPr>
          <p:nvPr/>
        </p:nvSpPr>
        <p:spPr bwMode="auto">
          <a:xfrm>
            <a:off x="9408368" y="4797152"/>
            <a:ext cx="1563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prstClr val="black"/>
                </a:solidFill>
                <a:latin typeface="Futura Md BT" charset="0"/>
                <a:ea typeface="ＭＳ Ｐゴシック" charset="0"/>
              </a:rPr>
              <a:t>AAB</a:t>
            </a:r>
            <a:r>
              <a:rPr lang="en-US" sz="2400" b="1" dirty="0">
                <a:solidFill>
                  <a:prstClr val="white"/>
                </a:solidFill>
                <a:latin typeface="Futura Md BT" charset="0"/>
                <a:ea typeface="ＭＳ Ｐゴシック" charset="0"/>
              </a:rPr>
              <a:t>b</a:t>
            </a:r>
          </a:p>
        </p:txBody>
      </p:sp>
      <p:sp>
        <p:nvSpPr>
          <p:cNvPr id="21" name="Text Box 11">
            <a:extLst>
              <a:ext uri="{FF2B5EF4-FFF2-40B4-BE49-F238E27FC236}">
                <a16:creationId xmlns:a16="http://schemas.microsoft.com/office/drawing/2014/main" id="{076067B5-FE45-4105-F391-61720444CA86}"/>
              </a:ext>
            </a:extLst>
          </p:cNvPr>
          <p:cNvSpPr txBox="1">
            <a:spLocks noChangeArrowheads="1"/>
          </p:cNvSpPr>
          <p:nvPr/>
        </p:nvSpPr>
        <p:spPr bwMode="auto">
          <a:xfrm>
            <a:off x="10344472" y="6093296"/>
            <a:ext cx="1563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prstClr val="black"/>
                </a:solidFill>
                <a:latin typeface="Futura Md BT" charset="0"/>
                <a:ea typeface="ＭＳ Ｐゴシック" charset="0"/>
              </a:rPr>
              <a:t>AABB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2416384" y="5593197"/>
            <a:ext cx="7569880" cy="1015663"/>
          </a:xfrm>
          <a:prstGeom prst="rect">
            <a:avLst/>
          </a:prstGeom>
          <a:no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异卵双胞胎姐妹一个是黑皮肤一个是白皮肤。孩子父母都有黑人父亲和白人母亲。</a:t>
            </a:r>
            <a:endParaRPr lang="en-US" dirty="0"/>
          </a:p>
        </p:txBody>
      </p:sp>
      <p:pic>
        <p:nvPicPr>
          <p:cNvPr id="9" name="Picture 8" descr="family.jpg">
            <a:extLst>
              <a:ext uri="{FF2B5EF4-FFF2-40B4-BE49-F238E27FC236}">
                <a16:creationId xmlns:a16="http://schemas.microsoft.com/office/drawing/2014/main" id="{13ED456B-DBB2-45BF-9186-2C2152A49154}"/>
              </a:ext>
            </a:extLst>
          </p:cNvPr>
          <p:cNvPicPr>
            <a:picLocks noChangeAspect="1"/>
          </p:cNvPicPr>
          <p:nvPr/>
        </p:nvPicPr>
        <p:blipFill rotWithShape="1">
          <a:blip r:embed="rId3" cstate="print"/>
          <a:srcRect t="1556" b="4566"/>
          <a:stretch/>
        </p:blipFill>
        <p:spPr bwMode="auto">
          <a:xfrm>
            <a:off x="3026008" y="1196752"/>
            <a:ext cx="6139983" cy="4323050"/>
          </a:xfrm>
          <a:prstGeom prst="rect">
            <a:avLst/>
          </a:prstGeom>
          <a:noFill/>
          <a:ln w="15875">
            <a:noFill/>
            <a:miter lim="800000"/>
            <a:headEnd/>
            <a:tailEnd/>
          </a:ln>
        </p:spPr>
      </p:pic>
      <p:sp>
        <p:nvSpPr>
          <p:cNvPr id="10" name="标题 2">
            <a:extLst>
              <a:ext uri="{FF2B5EF4-FFF2-40B4-BE49-F238E27FC236}">
                <a16:creationId xmlns:a16="http://schemas.microsoft.com/office/drawing/2014/main" id="{493EE1BE-7E90-F41E-A0F9-1875EF186CB9}"/>
              </a:ext>
            </a:extLst>
          </p:cNvPr>
          <p:cNvSpPr txBox="1">
            <a:spLocks/>
          </p:cNvSpPr>
          <p:nvPr/>
        </p:nvSpPr>
        <p:spPr>
          <a:xfrm>
            <a:off x="630000" y="396000"/>
            <a:ext cx="10515600" cy="504056"/>
          </a:xfrm>
          <a:prstGeom prst="rect">
            <a:avLst/>
          </a:prstGeom>
        </p:spPr>
        <p:txBody>
          <a:bodyPr/>
          <a:lstStyle>
            <a:lvl1pPr algn="l" defTabSz="685800" rtl="0" eaLnBrk="1" latinLnBrk="0" hangingPunct="1">
              <a:lnSpc>
                <a:spcPct val="90000"/>
              </a:lnSpc>
              <a:spcBef>
                <a:spcPct val="0"/>
              </a:spcBef>
              <a:buNone/>
              <a:defRPr sz="2800" b="1" kern="1200">
                <a:solidFill>
                  <a:schemeClr val="accent1">
                    <a:lumMod val="50000"/>
                  </a:schemeClr>
                </a:solidFill>
                <a:latin typeface="微软雅黑" panose="020B0503020204020204" pitchFamily="34" charset="-122"/>
                <a:ea typeface="微软雅黑" panose="020B0503020204020204" pitchFamily="34" charset="-122"/>
                <a:cs typeface="Arial" pitchFamily="34" charset="0"/>
              </a:defRPr>
            </a:lvl1pPr>
          </a:lstStyle>
          <a:p>
            <a:r>
              <a:rPr lang="zh-CN" altLang="en-US"/>
              <a:t>人种：变异不是进化</a:t>
            </a:r>
            <a:endParaRPr lang="zh-CN" altLang="en-US" dirty="0"/>
          </a:p>
        </p:txBody>
      </p:sp>
      <p:sp>
        <p:nvSpPr>
          <p:cNvPr id="11" name="TextBox 1">
            <a:extLst>
              <a:ext uri="{FF2B5EF4-FFF2-40B4-BE49-F238E27FC236}">
                <a16:creationId xmlns:a16="http://schemas.microsoft.com/office/drawing/2014/main" id="{E0D0C317-3557-1966-15F5-9570564AC1BA}"/>
              </a:ext>
            </a:extLst>
          </p:cNvPr>
          <p:cNvSpPr txBox="1"/>
          <p:nvPr/>
        </p:nvSpPr>
        <p:spPr>
          <a:xfrm>
            <a:off x="3647728" y="879103"/>
            <a:ext cx="1008112" cy="461665"/>
          </a:xfrm>
          <a:prstGeom prst="rect">
            <a:avLst/>
          </a:prstGeom>
          <a:solidFill>
            <a:srgbClr val="5B9BD5"/>
          </a:solid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pPr algn="ctr">
              <a:spcAft>
                <a:spcPts val="0"/>
              </a:spcAft>
            </a:pPr>
            <a:r>
              <a:rPr lang="en-US" altLang="zh-CN" sz="2400" b="1" dirty="0" err="1">
                <a:latin typeface="+mn-lt"/>
              </a:rPr>
              <a:t>A</a:t>
            </a:r>
            <a:r>
              <a:rPr lang="en-US" altLang="zh-CN" sz="2400" b="1" dirty="0" err="1">
                <a:solidFill>
                  <a:schemeClr val="bg1"/>
                </a:solidFill>
                <a:latin typeface="+mn-lt"/>
              </a:rPr>
              <a:t>a</a:t>
            </a:r>
            <a:r>
              <a:rPr lang="en-US" altLang="zh-CN" sz="2400" b="1" dirty="0" err="1">
                <a:latin typeface="+mn-lt"/>
              </a:rPr>
              <a:t>B</a:t>
            </a:r>
            <a:r>
              <a:rPr lang="en-US" altLang="zh-CN" sz="2400" b="1" dirty="0" err="1">
                <a:solidFill>
                  <a:schemeClr val="bg1"/>
                </a:solidFill>
                <a:latin typeface="+mn-lt"/>
              </a:rPr>
              <a:t>b</a:t>
            </a:r>
            <a:endParaRPr lang="en-US" sz="2400" b="1" dirty="0">
              <a:solidFill>
                <a:schemeClr val="bg1"/>
              </a:solidFill>
              <a:latin typeface="+mn-lt"/>
            </a:endParaRPr>
          </a:p>
        </p:txBody>
      </p:sp>
      <p:sp>
        <p:nvSpPr>
          <p:cNvPr id="13" name="TextBox 1">
            <a:extLst>
              <a:ext uri="{FF2B5EF4-FFF2-40B4-BE49-F238E27FC236}">
                <a16:creationId xmlns:a16="http://schemas.microsoft.com/office/drawing/2014/main" id="{C7915CB4-3AF9-E794-87DB-A4352F5CDC83}"/>
              </a:ext>
            </a:extLst>
          </p:cNvPr>
          <p:cNvSpPr txBox="1"/>
          <p:nvPr/>
        </p:nvSpPr>
        <p:spPr>
          <a:xfrm>
            <a:off x="4924526" y="1239143"/>
            <a:ext cx="1099466" cy="461665"/>
          </a:xfrm>
          <a:prstGeom prst="rect">
            <a:avLst/>
          </a:prstGeom>
          <a:solidFill>
            <a:srgbClr val="5B9BD5"/>
          </a:solid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pPr algn="ctr">
              <a:spcAft>
                <a:spcPts val="0"/>
              </a:spcAft>
            </a:pPr>
            <a:r>
              <a:rPr lang="en-US" altLang="zh-CN" sz="2400" b="1" dirty="0" err="1">
                <a:latin typeface="+mn-lt"/>
              </a:rPr>
              <a:t>A</a:t>
            </a:r>
            <a:r>
              <a:rPr lang="en-US" altLang="zh-CN" sz="2400" b="1" dirty="0" err="1">
                <a:solidFill>
                  <a:schemeClr val="bg1"/>
                </a:solidFill>
                <a:latin typeface="+mn-lt"/>
              </a:rPr>
              <a:t>a</a:t>
            </a:r>
            <a:r>
              <a:rPr lang="en-US" altLang="zh-CN" sz="2400" b="1" dirty="0" err="1">
                <a:latin typeface="+mn-lt"/>
              </a:rPr>
              <a:t>BB</a:t>
            </a:r>
            <a:endParaRPr lang="en-US" sz="2400" b="1" dirty="0">
              <a:solidFill>
                <a:schemeClr val="bg1"/>
              </a:solidFill>
              <a:latin typeface="+mn-lt"/>
            </a:endParaRPr>
          </a:p>
        </p:txBody>
      </p:sp>
      <p:sp>
        <p:nvSpPr>
          <p:cNvPr id="14" name="TextBox 1">
            <a:extLst>
              <a:ext uri="{FF2B5EF4-FFF2-40B4-BE49-F238E27FC236}">
                <a16:creationId xmlns:a16="http://schemas.microsoft.com/office/drawing/2014/main" id="{8658E2EC-17B5-644C-2C97-6B5E2F37A539}"/>
              </a:ext>
            </a:extLst>
          </p:cNvPr>
          <p:cNvSpPr txBox="1"/>
          <p:nvPr/>
        </p:nvSpPr>
        <p:spPr>
          <a:xfrm>
            <a:off x="6168008" y="1239142"/>
            <a:ext cx="1008112" cy="461665"/>
          </a:xfrm>
          <a:prstGeom prst="rect">
            <a:avLst/>
          </a:prstGeom>
          <a:solidFill>
            <a:srgbClr val="5B9BD5"/>
          </a:solid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pPr algn="ctr">
              <a:spcAft>
                <a:spcPts val="0"/>
              </a:spcAft>
            </a:pPr>
            <a:r>
              <a:rPr lang="en-US" altLang="zh-CN" sz="2400" b="1" dirty="0" err="1">
                <a:solidFill>
                  <a:schemeClr val="bg1"/>
                </a:solidFill>
                <a:latin typeface="+mn-lt"/>
              </a:rPr>
              <a:t>aabb</a:t>
            </a:r>
            <a:endParaRPr lang="en-US" sz="2400" b="1" dirty="0">
              <a:solidFill>
                <a:schemeClr val="bg1"/>
              </a:solidFill>
              <a:latin typeface="+mn-lt"/>
            </a:endParaRPr>
          </a:p>
        </p:txBody>
      </p:sp>
      <p:sp>
        <p:nvSpPr>
          <p:cNvPr id="15" name="TextBox 1">
            <a:extLst>
              <a:ext uri="{FF2B5EF4-FFF2-40B4-BE49-F238E27FC236}">
                <a16:creationId xmlns:a16="http://schemas.microsoft.com/office/drawing/2014/main" id="{AAF1249F-92ED-A3E9-217B-A3AB0480C85F}"/>
              </a:ext>
            </a:extLst>
          </p:cNvPr>
          <p:cNvSpPr txBox="1"/>
          <p:nvPr/>
        </p:nvSpPr>
        <p:spPr>
          <a:xfrm>
            <a:off x="7332237" y="807095"/>
            <a:ext cx="1008112" cy="461665"/>
          </a:xfrm>
          <a:prstGeom prst="rect">
            <a:avLst/>
          </a:prstGeom>
          <a:solidFill>
            <a:srgbClr val="5B9BD5"/>
          </a:solid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pPr algn="ctr">
              <a:spcAft>
                <a:spcPts val="0"/>
              </a:spcAft>
            </a:pPr>
            <a:r>
              <a:rPr lang="en-US" altLang="zh-CN" sz="2400" b="1" dirty="0" err="1">
                <a:latin typeface="+mn-lt"/>
              </a:rPr>
              <a:t>A</a:t>
            </a:r>
            <a:r>
              <a:rPr lang="en-US" altLang="zh-CN" sz="2400" b="1" dirty="0" err="1">
                <a:solidFill>
                  <a:schemeClr val="bg1"/>
                </a:solidFill>
                <a:latin typeface="+mn-lt"/>
              </a:rPr>
              <a:t>a</a:t>
            </a:r>
            <a:r>
              <a:rPr lang="en-US" altLang="zh-CN" sz="2400" b="1" dirty="0" err="1">
                <a:latin typeface="+mn-lt"/>
              </a:rPr>
              <a:t>B</a:t>
            </a:r>
            <a:r>
              <a:rPr lang="en-US" altLang="zh-CN" sz="2400" b="1" dirty="0" err="1">
                <a:solidFill>
                  <a:schemeClr val="bg1"/>
                </a:solidFill>
                <a:latin typeface="+mn-lt"/>
              </a:rPr>
              <a:t>b</a:t>
            </a:r>
            <a:endParaRPr lang="en-US" sz="2400" b="1" dirty="0">
              <a:solidFill>
                <a:schemeClr val="bg1"/>
              </a:solidFill>
              <a:latin typeface="+mn-lt"/>
            </a:endParaRPr>
          </a:p>
        </p:txBody>
      </p:sp>
      <p:sp>
        <p:nvSpPr>
          <p:cNvPr id="3" name="标题 2">
            <a:extLst>
              <a:ext uri="{FF2B5EF4-FFF2-40B4-BE49-F238E27FC236}">
                <a16:creationId xmlns:a16="http://schemas.microsoft.com/office/drawing/2014/main" id="{5F206F6F-289E-4C4C-772B-5F1C6FFA859F}"/>
              </a:ext>
            </a:extLst>
          </p:cNvPr>
          <p:cNvSpPr>
            <a:spLocks noGrp="1"/>
          </p:cNvSpPr>
          <p:nvPr>
            <p:ph type="title"/>
          </p:nvPr>
        </p:nvSpPr>
        <p:spPr/>
        <p:txBody>
          <a:bodyPr/>
          <a:lstStyle/>
          <a:p>
            <a:endParaRPr lang="zh-CN" alt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8567" y="1772816"/>
            <a:ext cx="9354866"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 </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1:27 </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神就照著自己的形象造人，乃是照著他的形象造男造女。</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28</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神就赐福给他们，又对他们说：“要生养众多，遍满地面</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 </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3:20 </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亚当给他妻子起名叫夏娃，因为她是众生之母。</a:t>
            </a:r>
            <a:endPar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6" name="标题 5">
            <a:extLst>
              <a:ext uri="{FF2B5EF4-FFF2-40B4-BE49-F238E27FC236}">
                <a16:creationId xmlns:a16="http://schemas.microsoft.com/office/drawing/2014/main" id="{BCB41849-9225-B110-C7F4-A40296707689}"/>
              </a:ext>
            </a:extLst>
          </p:cNvPr>
          <p:cNvSpPr>
            <a:spLocks noGrp="1"/>
          </p:cNvSpPr>
          <p:nvPr>
            <p:ph type="title"/>
          </p:nvPr>
        </p:nvSpPr>
        <p:spPr/>
        <p:txBody>
          <a:bodyPr/>
          <a:lstStyle/>
          <a:p>
            <a:r>
              <a:rPr lang="zh-CN" altLang="en-US" dirty="0"/>
              <a:t>圣经：人类的起源</a:t>
            </a:r>
          </a:p>
        </p:txBody>
      </p:sp>
      <p:pic>
        <p:nvPicPr>
          <p:cNvPr id="2" name="1-创1：27-28">
            <a:hlinkClick r:id="" action="ppaction://media"/>
            <a:extLst>
              <a:ext uri="{FF2B5EF4-FFF2-40B4-BE49-F238E27FC236}">
                <a16:creationId xmlns:a16="http://schemas.microsoft.com/office/drawing/2014/main" id="{9502E63B-CFF9-3153-D02C-503ABA3BF3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4952" y="6059760"/>
            <a:ext cx="609600" cy="609600"/>
          </a:xfrm>
          <a:prstGeom prst="rect">
            <a:avLst/>
          </a:prstGeom>
        </p:spPr>
      </p:pic>
      <p:pic>
        <p:nvPicPr>
          <p:cNvPr id="3" name="2-创3：20">
            <a:hlinkClick r:id="" action="ppaction://media"/>
            <a:extLst>
              <a:ext uri="{FF2B5EF4-FFF2-40B4-BE49-F238E27FC236}">
                <a16:creationId xmlns:a16="http://schemas.microsoft.com/office/drawing/2014/main" id="{44CBB14D-4630-6280-B508-0E47C759816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47040" y="6059760"/>
            <a:ext cx="609600" cy="609600"/>
          </a:xfrm>
          <a:prstGeom prst="rect">
            <a:avLst/>
          </a:prstGeom>
        </p:spPr>
      </p:pic>
    </p:spTree>
    <p:extLst>
      <p:ext uri="{BB962C8B-B14F-4D97-AF65-F5344CB8AC3E}">
        <p14:creationId xmlns:p14="http://schemas.microsoft.com/office/powerpoint/2010/main" val="40346675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9938" name="Rectangle 2"/>
          <p:cNvSpPr>
            <a:spLocks noGrp="1" noChangeArrowheads="1"/>
          </p:cNvSpPr>
          <p:nvPr>
            <p:ph type="title"/>
          </p:nvPr>
        </p:nvSpPr>
        <p:spPr>
          <a:prstGeom prst="rect">
            <a:avLst/>
          </a:prstGeom>
        </p:spPr>
        <p:txBody>
          <a:bodyPr>
            <a:normAutofit/>
          </a:bodyPr>
          <a:lstStyle/>
          <a:p>
            <a:pPr algn="l" eaLnBrk="1" hangingPunct="1">
              <a:defRPr/>
            </a:pPr>
            <a:r>
              <a:rPr lang="zh-CN" altLang="en-US" b="1" dirty="0">
                <a:latin typeface="+mj-ea"/>
                <a:cs typeface="+mj-cs"/>
              </a:rPr>
              <a:t>人种：挪亚后代中的变异</a:t>
            </a:r>
            <a:endParaRPr lang="en-US" b="1" dirty="0">
              <a:latin typeface="+mj-ea"/>
              <a:cs typeface="+mj-cs"/>
            </a:endParaRPr>
          </a:p>
        </p:txBody>
      </p:sp>
      <p:grpSp>
        <p:nvGrpSpPr>
          <p:cNvPr id="5" name="组合 3"/>
          <p:cNvGrpSpPr/>
          <p:nvPr/>
        </p:nvGrpSpPr>
        <p:grpSpPr>
          <a:xfrm>
            <a:off x="7608168" y="4880925"/>
            <a:ext cx="1514651" cy="1439565"/>
            <a:chOff x="9514481" y="3573016"/>
            <a:chExt cx="2311837" cy="219723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28" name="矩形 27"/>
            <p:cNvSpPr>
              <a:spLocks noChangeArrowheads="1"/>
            </p:cNvSpPr>
            <p:nvPr/>
          </p:nvSpPr>
          <p:spPr bwMode="auto">
            <a:xfrm>
              <a:off x="9514481" y="5112578"/>
              <a:ext cx="2311837" cy="657670"/>
            </a:xfrm>
            <a:prstGeom prst="rect">
              <a:avLst/>
            </a:prstGeom>
            <a:solidFill>
              <a:srgbClr val="024C89"/>
            </a:solidFill>
            <a:ln w="9525">
              <a:noFill/>
              <a:miter lim="800000"/>
              <a:headEnd/>
              <a:tailEnd/>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392142" y="2936711"/>
            <a:ext cx="1944216" cy="1944217"/>
            <a:chOff x="5015880" y="3068960"/>
            <a:chExt cx="2252014" cy="2252015"/>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30" name="矩形 29"/>
            <p:cNvSpPr>
              <a:spLocks noChangeArrowheads="1"/>
            </p:cNvSpPr>
            <p:nvPr/>
          </p:nvSpPr>
          <p:spPr bwMode="auto">
            <a:xfrm>
              <a:off x="5349512" y="3366716"/>
              <a:ext cx="1656184" cy="158049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rot="16200000">
            <a:off x="8112222" y="4520884"/>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5799945"/>
          <p:cNvGrpSpPr/>
          <p:nvPr/>
        </p:nvGrpSpPr>
        <p:grpSpPr>
          <a:xfrm>
            <a:off x="5533444" y="4304860"/>
            <a:ext cx="1702172" cy="2030274"/>
            <a:chOff x="1009452" y="3774990"/>
            <a:chExt cx="1702172" cy="2030274"/>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32" name="矩形 31"/>
            <p:cNvSpPr>
              <a:spLocks noChangeArrowheads="1"/>
            </p:cNvSpPr>
            <p:nvPr/>
          </p:nvSpPr>
          <p:spPr bwMode="auto">
            <a:xfrm>
              <a:off x="108146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尼安德特人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8" name="组合 5799946"/>
          <p:cNvGrpSpPr/>
          <p:nvPr/>
        </p:nvGrpSpPr>
        <p:grpSpPr>
          <a:xfrm>
            <a:off x="5245412" y="2216628"/>
            <a:ext cx="1702172" cy="2030274"/>
            <a:chOff x="1991544" y="1726828"/>
            <a:chExt cx="1702172" cy="2030274"/>
          </a:xfrm>
        </p:grpSpPr>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33" name="矩形 32"/>
            <p:cNvSpPr>
              <a:spLocks noChangeArrowheads="1"/>
            </p:cNvSpPr>
            <p:nvPr/>
          </p:nvSpPr>
          <p:spPr bwMode="auto">
            <a:xfrm>
              <a:off x="2135560" y="335699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直立人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9" name="组合 5799949"/>
          <p:cNvGrpSpPr/>
          <p:nvPr/>
        </p:nvGrpSpPr>
        <p:grpSpPr>
          <a:xfrm>
            <a:off x="6685572" y="920484"/>
            <a:ext cx="1702172" cy="2030274"/>
            <a:chOff x="4079776" y="862732"/>
            <a:chExt cx="1702172" cy="2030274"/>
          </a:xfrm>
        </p:grpSpPr>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862732"/>
              <a:ext cx="1702172" cy="1702172"/>
            </a:xfrm>
            <a:prstGeom prst="rect">
              <a:avLst/>
            </a:prstGeom>
          </p:spPr>
        </p:pic>
        <p:sp>
          <p:nvSpPr>
            <p:cNvPr id="34" name="矩形 33"/>
            <p:cNvSpPr>
              <a:spLocks noChangeArrowheads="1"/>
            </p:cNvSpPr>
            <p:nvPr/>
          </p:nvSpPr>
          <p:spPr bwMode="auto">
            <a:xfrm>
              <a:off x="4223792"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克罗马农人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3" name="组合 5799950"/>
          <p:cNvGrpSpPr/>
          <p:nvPr/>
        </p:nvGrpSpPr>
        <p:grpSpPr>
          <a:xfrm>
            <a:off x="8485772" y="920484"/>
            <a:ext cx="1702172" cy="2030274"/>
            <a:chOff x="6384032" y="862732"/>
            <a:chExt cx="1702172" cy="2030274"/>
          </a:xfrm>
        </p:grpSpPr>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5" name="矩形 34"/>
            <p:cNvSpPr>
              <a:spLocks noChangeArrowheads="1"/>
            </p:cNvSpPr>
            <p:nvPr/>
          </p:nvSpPr>
          <p:spPr bwMode="auto">
            <a:xfrm>
              <a:off x="6456040"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白种人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5" name="组合 5799951"/>
          <p:cNvGrpSpPr/>
          <p:nvPr/>
        </p:nvGrpSpPr>
        <p:grpSpPr>
          <a:xfrm>
            <a:off x="9853924" y="2144620"/>
            <a:ext cx="1702172" cy="2030274"/>
            <a:chOff x="8570292" y="1700808"/>
            <a:chExt cx="1702172" cy="2030274"/>
          </a:xfrm>
        </p:grpSpPr>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6" name="矩形 35"/>
            <p:cNvSpPr>
              <a:spLocks noChangeArrowheads="1"/>
            </p:cNvSpPr>
            <p:nvPr/>
          </p:nvSpPr>
          <p:spPr bwMode="auto">
            <a:xfrm>
              <a:off x="8642300" y="333097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黑种人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22" name="组合 5799952"/>
          <p:cNvGrpSpPr/>
          <p:nvPr/>
        </p:nvGrpSpPr>
        <p:grpSpPr>
          <a:xfrm>
            <a:off x="9349868" y="4232852"/>
            <a:ext cx="1702172" cy="2030274"/>
            <a:chOff x="9552384" y="3774990"/>
            <a:chExt cx="1702172" cy="2030274"/>
          </a:xfrm>
        </p:grpSpPr>
        <p:pic>
          <p:nvPicPr>
            <p:cNvPr id="52" name="图片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7" name="矩形 36"/>
            <p:cNvSpPr>
              <a:spLocks noChangeArrowheads="1"/>
            </p:cNvSpPr>
            <p:nvPr/>
          </p:nvSpPr>
          <p:spPr bwMode="auto">
            <a:xfrm>
              <a:off x="969640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黄种人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cxnSp>
        <p:nvCxnSpPr>
          <p:cNvPr id="12" name="直接箭头连接符 11"/>
          <p:cNvCxnSpPr/>
          <p:nvPr/>
        </p:nvCxnSpPr>
        <p:spPr>
          <a:xfrm flipH="1">
            <a:off x="7045612" y="4304860"/>
            <a:ext cx="346530" cy="21602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9349868" y="4304860"/>
            <a:ext cx="229534"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flipV="1">
            <a:off x="6901596" y="3512772"/>
            <a:ext cx="418538"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9408366" y="3671572"/>
            <a:ext cx="301542" cy="129232"/>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flipV="1">
            <a:off x="7765692" y="2576668"/>
            <a:ext cx="130506" cy="360040"/>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8688286" y="2504660"/>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168482" y="2108958"/>
            <a:ext cx="2761787" cy="3046988"/>
          </a:xfrm>
          <a:prstGeom prst="rect">
            <a:avLst/>
          </a:prstGeom>
          <a:no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3200" dirty="0"/>
              <a:t>自挪亚洪水以来，所有的人种，包括已经灭绝的古代人种，都是挪亚家族的后代。</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50"/>
                                        <p:tgtEl>
                                          <p:spTgt spid="6"/>
                                        </p:tgtEl>
                                      </p:cBhvr>
                                    </p:animEffect>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childTnLst>
                          </p:cTn>
                        </p:par>
                        <p:par>
                          <p:cTn id="41" fill="hold">
                            <p:stCondLst>
                              <p:cond delay="125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250" fill="hold"/>
                                        <p:tgtEl>
                                          <p:spTgt spid="7"/>
                                        </p:tgtEl>
                                        <p:attrNameLst>
                                          <p:attrName>ppt_w</p:attrName>
                                        </p:attrNameLst>
                                      </p:cBhvr>
                                      <p:tavLst>
                                        <p:tav tm="0">
                                          <p:val>
                                            <p:fltVal val="0"/>
                                          </p:val>
                                        </p:tav>
                                        <p:tav tm="100000">
                                          <p:val>
                                            <p:strVal val="#ppt_w"/>
                                          </p:val>
                                        </p:tav>
                                      </p:tavLst>
                                    </p:anim>
                                    <p:anim calcmode="lin" valueType="num">
                                      <p:cBhvr>
                                        <p:cTn id="45" dur="250" fill="hold"/>
                                        <p:tgtEl>
                                          <p:spTgt spid="7"/>
                                        </p:tgtEl>
                                        <p:attrNameLst>
                                          <p:attrName>ppt_h</p:attrName>
                                        </p:attrNameLst>
                                      </p:cBhvr>
                                      <p:tavLst>
                                        <p:tav tm="0">
                                          <p:val>
                                            <p:fltVal val="0"/>
                                          </p:val>
                                        </p:tav>
                                        <p:tav tm="100000">
                                          <p:val>
                                            <p:strVal val="#ppt_h"/>
                                          </p:val>
                                        </p:tav>
                                      </p:tavLst>
                                    </p:anim>
                                    <p:animEffect transition="in" filter="fade">
                                      <p:cBhvr>
                                        <p:cTn id="46" dur="250"/>
                                        <p:tgtEl>
                                          <p:spTgt spid="7"/>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250" fill="hold"/>
                                        <p:tgtEl>
                                          <p:spTgt spid="8"/>
                                        </p:tgtEl>
                                        <p:attrNameLst>
                                          <p:attrName>ppt_w</p:attrName>
                                        </p:attrNameLst>
                                      </p:cBhvr>
                                      <p:tavLst>
                                        <p:tav tm="0">
                                          <p:val>
                                            <p:fltVal val="0"/>
                                          </p:val>
                                        </p:tav>
                                        <p:tav tm="100000">
                                          <p:val>
                                            <p:strVal val="#ppt_w"/>
                                          </p:val>
                                        </p:tav>
                                      </p:tavLst>
                                    </p:anim>
                                    <p:anim calcmode="lin" valueType="num">
                                      <p:cBhvr>
                                        <p:cTn id="51" dur="250" fill="hold"/>
                                        <p:tgtEl>
                                          <p:spTgt spid="8"/>
                                        </p:tgtEl>
                                        <p:attrNameLst>
                                          <p:attrName>ppt_h</p:attrName>
                                        </p:attrNameLst>
                                      </p:cBhvr>
                                      <p:tavLst>
                                        <p:tav tm="0">
                                          <p:val>
                                            <p:fltVal val="0"/>
                                          </p:val>
                                        </p:tav>
                                        <p:tav tm="100000">
                                          <p:val>
                                            <p:strVal val="#ppt_h"/>
                                          </p:val>
                                        </p:tav>
                                      </p:tavLst>
                                    </p:anim>
                                    <p:animEffect transition="in" filter="fade">
                                      <p:cBhvr>
                                        <p:cTn id="52" dur="250"/>
                                        <p:tgtEl>
                                          <p:spTgt spid="8"/>
                                        </p:tgtEl>
                                      </p:cBhvr>
                                    </p:animEffect>
                                  </p:childTnLst>
                                </p:cTn>
                              </p:par>
                            </p:childTnLst>
                          </p:cTn>
                        </p:par>
                        <p:par>
                          <p:cTn id="53" fill="hold">
                            <p:stCondLst>
                              <p:cond delay="1750"/>
                            </p:stCondLst>
                            <p:childTnLst>
                              <p:par>
                                <p:cTn id="54" presetID="53" presetClass="entr" presetSubtype="1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fltVal val="0"/>
                                          </p:val>
                                        </p:tav>
                                        <p:tav tm="100000">
                                          <p:val>
                                            <p:strVal val="#ppt_w"/>
                                          </p:val>
                                        </p:tav>
                                      </p:tavLst>
                                    </p:anim>
                                    <p:anim calcmode="lin" valueType="num">
                                      <p:cBhvr>
                                        <p:cTn id="57" dur="250" fill="hold"/>
                                        <p:tgtEl>
                                          <p:spTgt spid="9"/>
                                        </p:tgtEl>
                                        <p:attrNameLst>
                                          <p:attrName>ppt_h</p:attrName>
                                        </p:attrNameLst>
                                      </p:cBhvr>
                                      <p:tavLst>
                                        <p:tav tm="0">
                                          <p:val>
                                            <p:fltVal val="0"/>
                                          </p:val>
                                        </p:tav>
                                        <p:tav tm="100000">
                                          <p:val>
                                            <p:strVal val="#ppt_h"/>
                                          </p:val>
                                        </p:tav>
                                      </p:tavLst>
                                    </p:anim>
                                    <p:animEffect transition="in" filter="fade">
                                      <p:cBhvr>
                                        <p:cTn id="58" dur="250"/>
                                        <p:tgtEl>
                                          <p:spTgt spid="9"/>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animEffect transition="in" filter="fade">
                                      <p:cBhvr>
                                        <p:cTn id="64" dur="250"/>
                                        <p:tgtEl>
                                          <p:spTgt spid="13"/>
                                        </p:tgtEl>
                                      </p:cBhvr>
                                    </p:animEffect>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fltVal val="0"/>
                                          </p:val>
                                        </p:tav>
                                        <p:tav tm="100000">
                                          <p:val>
                                            <p:strVal val="#ppt_w"/>
                                          </p:val>
                                        </p:tav>
                                      </p:tavLst>
                                    </p:anim>
                                    <p:anim calcmode="lin" valueType="num">
                                      <p:cBhvr>
                                        <p:cTn id="69" dur="250" fill="hold"/>
                                        <p:tgtEl>
                                          <p:spTgt spid="15"/>
                                        </p:tgtEl>
                                        <p:attrNameLst>
                                          <p:attrName>ppt_h</p:attrName>
                                        </p:attrNameLst>
                                      </p:cBhvr>
                                      <p:tavLst>
                                        <p:tav tm="0">
                                          <p:val>
                                            <p:fltVal val="0"/>
                                          </p:val>
                                        </p:tav>
                                        <p:tav tm="100000">
                                          <p:val>
                                            <p:strVal val="#ppt_h"/>
                                          </p:val>
                                        </p:tav>
                                      </p:tavLst>
                                    </p:anim>
                                    <p:animEffect transition="in" filter="fade">
                                      <p:cBhvr>
                                        <p:cTn id="70" dur="250"/>
                                        <p:tgtEl>
                                          <p:spTgt spid="15"/>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250" fill="hold"/>
                                        <p:tgtEl>
                                          <p:spTgt spid="22"/>
                                        </p:tgtEl>
                                        <p:attrNameLst>
                                          <p:attrName>ppt_w</p:attrName>
                                        </p:attrNameLst>
                                      </p:cBhvr>
                                      <p:tavLst>
                                        <p:tav tm="0">
                                          <p:val>
                                            <p:fltVal val="0"/>
                                          </p:val>
                                        </p:tav>
                                        <p:tav tm="100000">
                                          <p:val>
                                            <p:strVal val="#ppt_w"/>
                                          </p:val>
                                        </p:tav>
                                      </p:tavLst>
                                    </p:anim>
                                    <p:anim calcmode="lin" valueType="num">
                                      <p:cBhvr>
                                        <p:cTn id="75" dur="250" fill="hold"/>
                                        <p:tgtEl>
                                          <p:spTgt spid="22"/>
                                        </p:tgtEl>
                                        <p:attrNameLst>
                                          <p:attrName>ppt_h</p:attrName>
                                        </p:attrNameLst>
                                      </p:cBhvr>
                                      <p:tavLst>
                                        <p:tav tm="0">
                                          <p:val>
                                            <p:fltVal val="0"/>
                                          </p:val>
                                        </p:tav>
                                        <p:tav tm="100000">
                                          <p:val>
                                            <p:strVal val="#ppt_h"/>
                                          </p:val>
                                        </p:tav>
                                      </p:tavLst>
                                    </p:anim>
                                    <p:animEffect transition="in" filter="fade">
                                      <p:cBhvr>
                                        <p:cTn id="76" dur="250"/>
                                        <p:tgtEl>
                                          <p:spTgt spid="22"/>
                                        </p:tgtEl>
                                      </p:cBhvr>
                                    </p:animEffect>
                                  </p:childTnLst>
                                </p:cTn>
                              </p:par>
                            </p:childTnLst>
                          </p:cTn>
                        </p:par>
                        <p:par>
                          <p:cTn id="77" fill="hold">
                            <p:stCondLst>
                              <p:cond delay="2750"/>
                            </p:stCondLst>
                            <p:childTnLst>
                              <p:par>
                                <p:cTn id="78" presetID="53" presetClass="entr" presetSubtype="0"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500" fill="hold"/>
                                        <p:tgtEl>
                                          <p:spTgt spid="44"/>
                                        </p:tgtEl>
                                        <p:attrNameLst>
                                          <p:attrName>ppt_w</p:attrName>
                                        </p:attrNameLst>
                                      </p:cBhvr>
                                      <p:tavLst>
                                        <p:tav tm="0">
                                          <p:val>
                                            <p:fltVal val="0"/>
                                          </p:val>
                                        </p:tav>
                                        <p:tav tm="100000">
                                          <p:val>
                                            <p:strVal val="#ppt_w"/>
                                          </p:val>
                                        </p:tav>
                                      </p:tavLst>
                                    </p:anim>
                                    <p:anim calcmode="lin" valueType="num">
                                      <p:cBhvr>
                                        <p:cTn id="81" dur="500" fill="hold"/>
                                        <p:tgtEl>
                                          <p:spTgt spid="44"/>
                                        </p:tgtEl>
                                        <p:attrNameLst>
                                          <p:attrName>ppt_h</p:attrName>
                                        </p:attrNameLst>
                                      </p:cBhvr>
                                      <p:tavLst>
                                        <p:tav tm="0">
                                          <p:val>
                                            <p:fltVal val="0"/>
                                          </p:val>
                                        </p:tav>
                                        <p:tav tm="100000">
                                          <p:val>
                                            <p:strVal val="#ppt_h"/>
                                          </p:val>
                                        </p:tav>
                                      </p:tavLst>
                                    </p:anim>
                                    <p:animEffect transition="in" filter="fade">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人, 男人, 站, 前&#10;&#10;AI 生成的内容可能不正确。">
            <a:extLst>
              <a:ext uri="{FF2B5EF4-FFF2-40B4-BE49-F238E27FC236}">
                <a16:creationId xmlns:a16="http://schemas.microsoft.com/office/drawing/2014/main" id="{AAB8879D-DB46-0418-111B-93F677B2C9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7148" y="900056"/>
            <a:ext cx="10825286" cy="5678531"/>
          </a:xfrm>
          <a:prstGeom prst="rect">
            <a:avLst/>
          </a:prstGeom>
        </p:spPr>
      </p:pic>
      <p:sp>
        <p:nvSpPr>
          <p:cNvPr id="4" name="标题 3">
            <a:extLst>
              <a:ext uri="{FF2B5EF4-FFF2-40B4-BE49-F238E27FC236}">
                <a16:creationId xmlns:a16="http://schemas.microsoft.com/office/drawing/2014/main" id="{6216A91A-F5CA-19DE-B354-4AB0730999C4}"/>
              </a:ext>
            </a:extLst>
          </p:cNvPr>
          <p:cNvSpPr>
            <a:spLocks noGrp="1"/>
          </p:cNvSpPr>
          <p:nvPr>
            <p:ph type="title"/>
          </p:nvPr>
        </p:nvSpPr>
        <p:spPr/>
        <p:txBody>
          <a:bodyPr/>
          <a:lstStyle/>
          <a:p>
            <a:r>
              <a:rPr lang="zh-CN" altLang="en-US" b="1" dirty="0">
                <a:latin typeface="+mj-ea"/>
                <a:cs typeface="+mj-cs"/>
              </a:rPr>
              <a:t>人种：巴别塔之后人类分散</a:t>
            </a:r>
          </a:p>
        </p:txBody>
      </p:sp>
    </p:spTree>
    <p:extLst>
      <p:ext uri="{BB962C8B-B14F-4D97-AF65-F5344CB8AC3E}">
        <p14:creationId xmlns:p14="http://schemas.microsoft.com/office/powerpoint/2010/main" val="3646255882"/>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862567" y="2708920"/>
            <a:ext cx="6480720"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巴别塔后：不同语言</a:t>
            </a:r>
          </a:p>
        </p:txBody>
      </p:sp>
    </p:spTree>
    <p:extLst>
      <p:ext uri="{BB962C8B-B14F-4D97-AF65-F5344CB8AC3E}">
        <p14:creationId xmlns:p14="http://schemas.microsoft.com/office/powerpoint/2010/main" val="22587558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66" y="1392090"/>
            <a:ext cx="633053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11:1</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那时，天下人的口音、言语都是一样，</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6</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耶和华说：</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7</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我们下去，在那里变乱他们的口音，使他们的言语彼此不通。”</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8</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於是耶和华使他们从那里分散在全地上，他们就停工，不造那城了；</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9 …… </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使众人分散在全地上 </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
        <p:nvSpPr>
          <p:cNvPr id="3" name="标题 2">
            <a:extLst>
              <a:ext uri="{FF2B5EF4-FFF2-40B4-BE49-F238E27FC236}">
                <a16:creationId xmlns:a16="http://schemas.microsoft.com/office/drawing/2014/main" id="{944AD7EC-1A55-852B-DC92-B3FFF9E56FF9}"/>
              </a:ext>
            </a:extLst>
          </p:cNvPr>
          <p:cNvSpPr>
            <a:spLocks noGrp="1"/>
          </p:cNvSpPr>
          <p:nvPr>
            <p:ph type="title"/>
          </p:nvPr>
        </p:nvSpPr>
        <p:spPr/>
        <p:txBody>
          <a:bodyPr/>
          <a:lstStyle/>
          <a:p>
            <a:r>
              <a:rPr lang="zh-CN" altLang="en-US" dirty="0"/>
              <a:t>圣经：语言的起源</a:t>
            </a:r>
          </a:p>
        </p:txBody>
      </p:sp>
      <p:pic>
        <p:nvPicPr>
          <p:cNvPr id="7" name="图片 6" descr="一群人站在人的脸被修图&#10;&#10;AI 生成的内容可能不正确。">
            <a:extLst>
              <a:ext uri="{FF2B5EF4-FFF2-40B4-BE49-F238E27FC236}">
                <a16:creationId xmlns:a16="http://schemas.microsoft.com/office/drawing/2014/main" id="{339FD21A-28A3-946C-DF0B-AE9060648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128" y="1052736"/>
            <a:ext cx="4113062" cy="5203024"/>
          </a:xfrm>
          <a:prstGeom prst="rect">
            <a:avLst/>
          </a:prstGeom>
        </p:spPr>
      </p:pic>
      <p:pic>
        <p:nvPicPr>
          <p:cNvPr id="2" name="5-创11：1-9">
            <a:hlinkClick r:id="" action="ppaction://media"/>
            <a:extLst>
              <a:ext uri="{FF2B5EF4-FFF2-40B4-BE49-F238E27FC236}">
                <a16:creationId xmlns:a16="http://schemas.microsoft.com/office/drawing/2014/main" id="{6A3EDCAB-0109-D001-2555-815FCFB374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3064" y="6165304"/>
            <a:ext cx="609600" cy="609600"/>
          </a:xfrm>
          <a:prstGeom prst="rect">
            <a:avLst/>
          </a:prstGeom>
        </p:spPr>
      </p:pic>
    </p:spTree>
    <p:extLst>
      <p:ext uri="{BB962C8B-B14F-4D97-AF65-F5344CB8AC3E}">
        <p14:creationId xmlns:p14="http://schemas.microsoft.com/office/powerpoint/2010/main" val="37790193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468" y="4819326"/>
            <a:ext cx="4927157" cy="1015663"/>
          </a:xfrm>
          <a:prstGeom prst="rect">
            <a:avLst/>
          </a:prstGeom>
          <a:no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汉语和藏语属于汉藏语系，英语和俄语则属于印欧语系。</a:t>
            </a:r>
            <a:endParaRPr lang="en-US" altLang="zh-CN" dirty="0"/>
          </a:p>
        </p:txBody>
      </p:sp>
      <p:sp>
        <p:nvSpPr>
          <p:cNvPr id="3" name="标题 2">
            <a:extLst>
              <a:ext uri="{FF2B5EF4-FFF2-40B4-BE49-F238E27FC236}">
                <a16:creationId xmlns:a16="http://schemas.microsoft.com/office/drawing/2014/main" id="{7CA7DBBC-BFC4-96AB-4E8A-D1EED77A714C}"/>
              </a:ext>
            </a:extLst>
          </p:cNvPr>
          <p:cNvSpPr>
            <a:spLocks noGrp="1"/>
          </p:cNvSpPr>
          <p:nvPr>
            <p:ph type="title"/>
          </p:nvPr>
        </p:nvSpPr>
        <p:spPr/>
        <p:txBody>
          <a:bodyPr/>
          <a:lstStyle/>
          <a:p>
            <a:r>
              <a:rPr lang="zh-CN" altLang="en-US" dirty="0"/>
              <a:t>圣经：语言的起源</a:t>
            </a:r>
          </a:p>
        </p:txBody>
      </p:sp>
      <p:sp>
        <p:nvSpPr>
          <p:cNvPr id="13" name="TextBox 12">
            <a:extLst>
              <a:ext uri="{FF2B5EF4-FFF2-40B4-BE49-F238E27FC236}">
                <a16:creationId xmlns:a16="http://schemas.microsoft.com/office/drawing/2014/main" id="{2854EF58-9360-42DF-BFF9-3802B750386B}"/>
              </a:ext>
            </a:extLst>
          </p:cNvPr>
          <p:cNvSpPr txBox="1"/>
          <p:nvPr/>
        </p:nvSpPr>
        <p:spPr>
          <a:xfrm>
            <a:off x="407368" y="1425705"/>
            <a:ext cx="5040559" cy="2862322"/>
          </a:xfrm>
          <a:prstGeom prst="rect">
            <a:avLst/>
          </a:prstGeom>
          <a:no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部分世界语种的分级，请留意，所有语言都追溯到过去几种 </a:t>
            </a:r>
            <a:r>
              <a:rPr lang="en-US" altLang="zh-CN" dirty="0"/>
              <a:t>(</a:t>
            </a:r>
            <a:r>
              <a:rPr lang="zh-CN" altLang="en-US" dirty="0"/>
              <a:t>可能十来种）毫不相干的语种。这一事实完全符合圣经中对于巴别塔的语言混乱记录。</a:t>
            </a:r>
            <a:endParaRPr lang="en-US" altLang="zh-CN" dirty="0"/>
          </a:p>
        </p:txBody>
      </p:sp>
      <p:graphicFrame>
        <p:nvGraphicFramePr>
          <p:cNvPr id="6" name="Table 5">
            <a:extLst>
              <a:ext uri="{FF2B5EF4-FFF2-40B4-BE49-F238E27FC236}">
                <a16:creationId xmlns:a16="http://schemas.microsoft.com/office/drawing/2014/main" id="{37AECCCF-3A1D-E8B5-FB79-FB308A21B547}"/>
              </a:ext>
            </a:extLst>
          </p:cNvPr>
          <p:cNvGraphicFramePr>
            <a:graphicFrameLocks noGrp="1"/>
          </p:cNvGraphicFramePr>
          <p:nvPr>
            <p:extLst>
              <p:ext uri="{D42A27DB-BD31-4B8C-83A1-F6EECF244321}">
                <p14:modId xmlns:p14="http://schemas.microsoft.com/office/powerpoint/2010/main" val="2394834019"/>
              </p:ext>
            </p:extLst>
          </p:nvPr>
        </p:nvGraphicFramePr>
        <p:xfrm>
          <a:off x="5519936" y="648028"/>
          <a:ext cx="6192688" cy="5525884"/>
        </p:xfrm>
        <a:graphic>
          <a:graphicData uri="http://schemas.openxmlformats.org/drawingml/2006/table">
            <a:tbl>
              <a:tblPr firstRow="1" firstCol="1" bandRow="1">
                <a:tableStyleId>{69CF1AB2-1976-4502-BF36-3FF5EA218861}</a:tableStyleId>
              </a:tblPr>
              <a:tblGrid>
                <a:gridCol w="3456384">
                  <a:extLst>
                    <a:ext uri="{9D8B030D-6E8A-4147-A177-3AD203B41FA5}">
                      <a16:colId xmlns:a16="http://schemas.microsoft.com/office/drawing/2014/main" val="966666366"/>
                    </a:ext>
                  </a:extLst>
                </a:gridCol>
                <a:gridCol w="2736304">
                  <a:extLst>
                    <a:ext uri="{9D8B030D-6E8A-4147-A177-3AD203B41FA5}">
                      <a16:colId xmlns:a16="http://schemas.microsoft.com/office/drawing/2014/main" val="3554009204"/>
                    </a:ext>
                  </a:extLst>
                </a:gridCol>
              </a:tblGrid>
              <a:tr h="472868">
                <a:tc>
                  <a:txBody>
                    <a:bodyPr/>
                    <a:lstStyle/>
                    <a:p>
                      <a:pPr algn="ctr"/>
                      <a:r>
                        <a:rPr lang="zh-CN" sz="2800" dirty="0">
                          <a:effectLst/>
                          <a:latin typeface="SimSun" panose="02010600030101010101" pitchFamily="2" charset="-122"/>
                          <a:ea typeface="SimSun" panose="02010600030101010101" pitchFamily="2" charset="-122"/>
                        </a:rPr>
                        <a:t>语系</a:t>
                      </a:r>
                      <a:endParaRPr lang="en-US" sz="2800" dirty="0">
                        <a:effectLst/>
                        <a:latin typeface="SimSun" panose="02010600030101010101" pitchFamily="2" charset="-122"/>
                        <a:ea typeface="SimSun" panose="02010600030101010101" pitchFamily="2" charset="-122"/>
                      </a:endParaRPr>
                    </a:p>
                  </a:txBody>
                  <a:tcPr marL="68580" marR="68580" marT="0" marB="0"/>
                </a:tc>
                <a:tc>
                  <a:txBody>
                    <a:bodyPr/>
                    <a:lstStyle/>
                    <a:p>
                      <a:pPr marL="0" algn="ctr" defTabSz="685800" rtl="0" eaLnBrk="1" latinLnBrk="0" hangingPunct="1"/>
                      <a:r>
                        <a:rPr lang="zh-CN" altLang="en-US" sz="2800" b="1" kern="1200" dirty="0">
                          <a:solidFill>
                            <a:schemeClr val="tx1"/>
                          </a:solidFill>
                          <a:effectLst/>
                          <a:latin typeface="SimSun" panose="02010600030101010101" pitchFamily="2" charset="-122"/>
                          <a:ea typeface="SimSun" panose="02010600030101010101" pitchFamily="2" charset="-122"/>
                        </a:rPr>
                        <a:t>例子</a:t>
                      </a:r>
                      <a:endParaRPr lang="en-US" sz="2800" b="1"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771327585"/>
                  </a:ext>
                </a:extLst>
              </a:tr>
              <a:tr h="472868">
                <a:tc>
                  <a:txBody>
                    <a:bodyPr/>
                    <a:lstStyle/>
                    <a:p>
                      <a:r>
                        <a:rPr lang="zh-CN" sz="2800" b="0" dirty="0">
                          <a:solidFill>
                            <a:schemeClr val="tx1"/>
                          </a:solidFill>
                          <a:effectLst/>
                          <a:latin typeface="SimSun" panose="02010600030101010101" pitchFamily="2" charset="-122"/>
                          <a:ea typeface="SimSun" panose="02010600030101010101" pitchFamily="2" charset="-122"/>
                        </a:rPr>
                        <a:t>汉藏语系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汉语、藏语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3438791404"/>
                  </a:ext>
                </a:extLst>
              </a:tr>
              <a:tr h="472868">
                <a:tc>
                  <a:txBody>
                    <a:bodyPr/>
                    <a:lstStyle/>
                    <a:p>
                      <a:r>
                        <a:rPr lang="zh-CN" sz="2800" b="0" dirty="0">
                          <a:solidFill>
                            <a:schemeClr val="tx1"/>
                          </a:solidFill>
                          <a:effectLst/>
                          <a:latin typeface="SimSun" panose="02010600030101010101" pitchFamily="2" charset="-122"/>
                          <a:ea typeface="SimSun" panose="02010600030101010101" pitchFamily="2" charset="-122"/>
                        </a:rPr>
                        <a:t>印欧语系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英语、俄语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3615974686"/>
                  </a:ext>
                </a:extLst>
              </a:tr>
              <a:tr h="889500">
                <a:tc>
                  <a:txBody>
                    <a:bodyPr/>
                    <a:lstStyle/>
                    <a:p>
                      <a:r>
                        <a:rPr lang="zh-CN" sz="2800" b="0" dirty="0">
                          <a:solidFill>
                            <a:schemeClr val="tx1"/>
                          </a:solidFill>
                          <a:effectLst/>
                          <a:latin typeface="SimSun" panose="02010600030101010101" pitchFamily="2" charset="-122"/>
                          <a:ea typeface="SimSun" panose="02010600030101010101" pitchFamily="2" charset="-122"/>
                        </a:rPr>
                        <a:t>哈米特</a:t>
                      </a:r>
                      <a:r>
                        <a:rPr lang="en-US" sz="2800" b="0" dirty="0">
                          <a:solidFill>
                            <a:schemeClr val="tx1"/>
                          </a:solidFill>
                          <a:effectLst/>
                          <a:latin typeface="SimSun" panose="02010600030101010101" pitchFamily="2" charset="-122"/>
                          <a:ea typeface="SimSun" panose="02010600030101010101" pitchFamily="2" charset="-122"/>
                        </a:rPr>
                        <a:t>-</a:t>
                      </a:r>
                      <a:r>
                        <a:rPr lang="zh-CN" sz="2800" b="0" dirty="0">
                          <a:solidFill>
                            <a:schemeClr val="tx1"/>
                          </a:solidFill>
                          <a:effectLst/>
                          <a:latin typeface="SimSun" panose="02010600030101010101" pitchFamily="2" charset="-122"/>
                          <a:ea typeface="SimSun" panose="02010600030101010101" pitchFamily="2" charset="-122"/>
                        </a:rPr>
                        <a:t>闪米特（非</a:t>
                      </a:r>
                      <a:endParaRPr lang="en-US" altLang="zh-CN" sz="2800" b="0" dirty="0">
                        <a:solidFill>
                          <a:schemeClr val="tx1"/>
                        </a:solidFill>
                        <a:effectLst/>
                        <a:latin typeface="SimSun" panose="02010600030101010101" pitchFamily="2" charset="-122"/>
                        <a:ea typeface="SimSun" panose="02010600030101010101" pitchFamily="2" charset="-122"/>
                      </a:endParaRPr>
                    </a:p>
                    <a:p>
                      <a:r>
                        <a:rPr lang="zh-CN" sz="2800" b="0" dirty="0">
                          <a:solidFill>
                            <a:schemeClr val="tx1"/>
                          </a:solidFill>
                          <a:effectLst/>
                          <a:latin typeface="SimSun" panose="02010600030101010101" pitchFamily="2" charset="-122"/>
                          <a:ea typeface="SimSun" panose="02010600030101010101" pitchFamily="2" charset="-122"/>
                        </a:rPr>
                        <a:t>洲</a:t>
                      </a:r>
                      <a:r>
                        <a:rPr lang="en-US" sz="2800" b="0" dirty="0">
                          <a:solidFill>
                            <a:schemeClr val="tx1"/>
                          </a:solidFill>
                          <a:effectLst/>
                          <a:latin typeface="SimSun" panose="02010600030101010101" pitchFamily="2" charset="-122"/>
                          <a:ea typeface="SimSun" panose="02010600030101010101" pitchFamily="2" charset="-122"/>
                        </a:rPr>
                        <a:t>-</a:t>
                      </a:r>
                      <a:r>
                        <a:rPr lang="zh-CN" sz="2800" b="0" dirty="0">
                          <a:solidFill>
                            <a:schemeClr val="tx1"/>
                          </a:solidFill>
                          <a:effectLst/>
                          <a:latin typeface="SimSun" panose="02010600030101010101" pitchFamily="2" charset="-122"/>
                          <a:ea typeface="SimSun" panose="02010600030101010101" pitchFamily="2" charset="-122"/>
                        </a:rPr>
                        <a:t>亚洲）语系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阿拉伯语、希伯来语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1321920333"/>
                  </a:ext>
                </a:extLst>
              </a:tr>
              <a:tr h="236434">
                <a:tc>
                  <a:txBody>
                    <a:bodyPr/>
                    <a:lstStyle/>
                    <a:p>
                      <a:r>
                        <a:rPr lang="zh-CN" sz="2800" b="0" dirty="0">
                          <a:solidFill>
                            <a:schemeClr val="tx1"/>
                          </a:solidFill>
                          <a:effectLst/>
                          <a:latin typeface="SimSun" panose="02010600030101010101" pitchFamily="2" charset="-122"/>
                          <a:ea typeface="SimSun" panose="02010600030101010101" pitchFamily="2" charset="-122"/>
                        </a:rPr>
                        <a:t>亚述语系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印尼语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169263322"/>
                  </a:ext>
                </a:extLst>
              </a:tr>
              <a:tr h="236434">
                <a:tc>
                  <a:txBody>
                    <a:bodyPr/>
                    <a:lstStyle/>
                    <a:p>
                      <a:r>
                        <a:rPr lang="zh-CN" sz="2800" b="0" dirty="0">
                          <a:solidFill>
                            <a:schemeClr val="tx1"/>
                          </a:solidFill>
                          <a:effectLst/>
                          <a:latin typeface="SimSun" panose="02010600030101010101" pitchFamily="2" charset="-122"/>
                          <a:ea typeface="SimSun" panose="02010600030101010101" pitchFamily="2" charset="-122"/>
                        </a:rPr>
                        <a:t>班图语系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祖鲁语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86967953"/>
                  </a:ext>
                </a:extLst>
              </a:tr>
              <a:tr h="472868">
                <a:tc>
                  <a:txBody>
                    <a:bodyPr/>
                    <a:lstStyle/>
                    <a:p>
                      <a:r>
                        <a:rPr lang="zh-CN" sz="2800" b="0">
                          <a:solidFill>
                            <a:schemeClr val="tx1"/>
                          </a:solidFill>
                          <a:effectLst/>
                          <a:latin typeface="SimSun" panose="02010600030101010101" pitchFamily="2" charset="-122"/>
                          <a:ea typeface="SimSun" panose="02010600030101010101" pitchFamily="2" charset="-122"/>
                        </a:rPr>
                        <a:t>尼日尔</a:t>
                      </a:r>
                      <a:r>
                        <a:rPr lang="en-US" sz="2800" b="0">
                          <a:solidFill>
                            <a:schemeClr val="tx1"/>
                          </a:solidFill>
                          <a:effectLst/>
                          <a:latin typeface="SimSun" panose="02010600030101010101" pitchFamily="2" charset="-122"/>
                          <a:ea typeface="SimSun" panose="02010600030101010101" pitchFamily="2" charset="-122"/>
                        </a:rPr>
                        <a:t>-</a:t>
                      </a:r>
                      <a:r>
                        <a:rPr lang="zh-CN" sz="2800" b="0">
                          <a:solidFill>
                            <a:schemeClr val="tx1"/>
                          </a:solidFill>
                          <a:effectLst/>
                          <a:latin typeface="SimSun" panose="02010600030101010101" pitchFamily="2" charset="-122"/>
                          <a:ea typeface="SimSun" panose="02010600030101010101" pitchFamily="2" charset="-122"/>
                        </a:rPr>
                        <a:t>刚果语系</a:t>
                      </a:r>
                      <a:endParaRPr lang="en-US" sz="2800" b="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约鲁巴语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870975180"/>
                  </a:ext>
                </a:extLst>
              </a:tr>
              <a:tr h="472868">
                <a:tc>
                  <a:txBody>
                    <a:bodyPr/>
                    <a:lstStyle/>
                    <a:p>
                      <a:r>
                        <a:rPr lang="zh-CN" sz="2800" b="0" dirty="0">
                          <a:solidFill>
                            <a:schemeClr val="tx1"/>
                          </a:solidFill>
                          <a:effectLst/>
                          <a:latin typeface="SimSun" panose="02010600030101010101" pitchFamily="2" charset="-122"/>
                          <a:ea typeface="SimSun" panose="02010600030101010101" pitchFamily="2" charset="-122"/>
                        </a:rPr>
                        <a:t>乌拉尔</a:t>
                      </a:r>
                      <a:r>
                        <a:rPr lang="en-US" sz="2800" b="0" dirty="0">
                          <a:solidFill>
                            <a:schemeClr val="tx1"/>
                          </a:solidFill>
                          <a:effectLst/>
                          <a:latin typeface="SimSun" panose="02010600030101010101" pitchFamily="2" charset="-122"/>
                          <a:ea typeface="SimSun" panose="02010600030101010101" pitchFamily="2" charset="-122"/>
                        </a:rPr>
                        <a:t>-</a:t>
                      </a:r>
                      <a:r>
                        <a:rPr lang="zh-CN" sz="2800" b="0" dirty="0">
                          <a:solidFill>
                            <a:schemeClr val="tx1"/>
                          </a:solidFill>
                          <a:effectLst/>
                          <a:latin typeface="SimSun" panose="02010600030101010101" pitchFamily="2" charset="-122"/>
                          <a:ea typeface="SimSun" panose="02010600030101010101" pitchFamily="2" charset="-122"/>
                        </a:rPr>
                        <a:t>阿尔泰语系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土耳其语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4113287984"/>
                  </a:ext>
                </a:extLst>
              </a:tr>
              <a:tr h="472868">
                <a:tc>
                  <a:txBody>
                    <a:bodyPr/>
                    <a:lstStyle/>
                    <a:p>
                      <a:r>
                        <a:rPr lang="zh-CN" sz="2800" b="0">
                          <a:solidFill>
                            <a:schemeClr val="tx1"/>
                          </a:solidFill>
                          <a:effectLst/>
                          <a:latin typeface="SimSun" panose="02010600030101010101" pitchFamily="2" charset="-122"/>
                          <a:ea typeface="SimSun" panose="02010600030101010101" pitchFamily="2" charset="-122"/>
                        </a:rPr>
                        <a:t>达罗毗荼语系</a:t>
                      </a:r>
                      <a:endParaRPr lang="en-US" sz="2800" b="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泰米尔语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4207408928"/>
                  </a:ext>
                </a:extLst>
              </a:tr>
              <a:tr h="472868">
                <a:tc>
                  <a:txBody>
                    <a:bodyPr/>
                    <a:lstStyle/>
                    <a:p>
                      <a:r>
                        <a:rPr lang="zh-CN" sz="2800" b="0" dirty="0">
                          <a:solidFill>
                            <a:schemeClr val="tx1"/>
                          </a:solidFill>
                          <a:effectLst/>
                          <a:latin typeface="SimSun" panose="02010600030101010101" pitchFamily="2" charset="-122"/>
                          <a:ea typeface="SimSun" panose="02010600030101010101" pitchFamily="2" charset="-122"/>
                        </a:rPr>
                        <a:t>美洲印第安语系</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l" defTabSz="685800" rtl="0" eaLnBrk="1" latinLnBrk="0" hangingPunct="1"/>
                      <a:r>
                        <a:rPr lang="zh-CN" altLang="en-US" sz="2800" b="0" kern="1200" dirty="0">
                          <a:solidFill>
                            <a:schemeClr val="tx1"/>
                          </a:solidFill>
                          <a:effectLst/>
                          <a:latin typeface="SimSun" panose="02010600030101010101" pitchFamily="2" charset="-122"/>
                          <a:ea typeface="SimSun" panose="02010600030101010101" pitchFamily="2" charset="-122"/>
                        </a:rPr>
                        <a:t>切罗基语</a:t>
                      </a:r>
                      <a:r>
                        <a:rPr lang="en-US" altLang="zh-CN" sz="2800" b="0" kern="1200" dirty="0">
                          <a:solidFill>
                            <a:schemeClr val="tx1"/>
                          </a:solidFill>
                          <a:effectLst/>
                          <a:latin typeface="SimSun" panose="02010600030101010101" pitchFamily="2" charset="-122"/>
                          <a:ea typeface="SimSun" panose="02010600030101010101" pitchFamily="2" charset="-122"/>
                        </a:rPr>
                        <a:t>……</a:t>
                      </a:r>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3671175462"/>
                  </a:ext>
                </a:extLst>
              </a:tr>
              <a:tr h="472868">
                <a:tc>
                  <a:txBody>
                    <a:bodyPr/>
                    <a:lstStyle/>
                    <a:p>
                      <a:r>
                        <a:rPr lang="en-US" altLang="zh-CN" sz="2800" b="0" dirty="0">
                          <a:solidFill>
                            <a:schemeClr val="tx1"/>
                          </a:solidFill>
                          <a:effectLst/>
                          <a:latin typeface="SimSun" panose="02010600030101010101" pitchFamily="2" charset="-122"/>
                          <a:ea typeface="SimSun" panose="02010600030101010101" pitchFamily="2" charset="-122"/>
                        </a:rPr>
                        <a:t>……</a:t>
                      </a:r>
                      <a:endParaRPr lang="en-US" sz="2800" b="0" dirty="0">
                        <a:solidFill>
                          <a:schemeClr val="tx1"/>
                        </a:solidFill>
                        <a:effectLst/>
                        <a:latin typeface="SimSun" panose="02010600030101010101" pitchFamily="2" charset="-122"/>
                        <a:ea typeface="SimSun" panose="02010600030101010101" pitchFamily="2" charset="-122"/>
                      </a:endParaRPr>
                    </a:p>
                  </a:txBody>
                  <a:tcPr marL="68580" marR="68580" marT="0" marB="0"/>
                </a:tc>
                <a:tc>
                  <a:txBody>
                    <a:bodyPr/>
                    <a:lstStyle/>
                    <a:p>
                      <a:pPr marL="0" algn="ctr" defTabSz="685800" rtl="0" eaLnBrk="1" latinLnBrk="0" hangingPunct="1"/>
                      <a:endParaRPr lang="en-US" sz="2800" b="0" kern="1200" dirty="0">
                        <a:solidFill>
                          <a:schemeClr val="tx1"/>
                        </a:solidFill>
                        <a:effectLst/>
                        <a:latin typeface="SimSun" panose="02010600030101010101" pitchFamily="2" charset="-122"/>
                        <a:ea typeface="SimSun" panose="02010600030101010101" pitchFamily="2" charset="-122"/>
                        <a:cs typeface="+mn-cs"/>
                      </a:endParaRPr>
                    </a:p>
                  </a:txBody>
                  <a:tcPr marL="68580" marR="68580" marT="0" marB="0"/>
                </a:tc>
                <a:extLst>
                  <a:ext uri="{0D108BD9-81ED-4DB2-BD59-A6C34878D82A}">
                    <a16:rowId xmlns:a16="http://schemas.microsoft.com/office/drawing/2014/main" val="51562978"/>
                  </a:ext>
                </a:extLst>
              </a:tr>
            </a:tbl>
          </a:graphicData>
        </a:graphic>
      </p:graphicFrame>
    </p:spTree>
    <p:extLst>
      <p:ext uri="{BB962C8B-B14F-4D97-AF65-F5344CB8AC3E}">
        <p14:creationId xmlns:p14="http://schemas.microsoft.com/office/powerpoint/2010/main" val="3505608606"/>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B99BC7B-934F-3180-986F-7F70363D02C7}"/>
              </a:ext>
            </a:extLst>
          </p:cNvPr>
          <p:cNvSpPr>
            <a:spLocks noGrp="1"/>
          </p:cNvSpPr>
          <p:nvPr>
            <p:ph type="title"/>
          </p:nvPr>
        </p:nvSpPr>
        <p:spPr/>
        <p:txBody>
          <a:bodyPr/>
          <a:lstStyle/>
          <a:p>
            <a:r>
              <a:rPr lang="zh-CN" altLang="en-US" dirty="0"/>
              <a:t>不同的语系</a:t>
            </a:r>
          </a:p>
        </p:txBody>
      </p:sp>
      <p:sp>
        <p:nvSpPr>
          <p:cNvPr id="2" name="AutoShape 4">
            <a:extLst>
              <a:ext uri="{FF2B5EF4-FFF2-40B4-BE49-F238E27FC236}">
                <a16:creationId xmlns:a16="http://schemas.microsoft.com/office/drawing/2014/main" id="{B0B348B4-9E5C-4941-AAB5-A1409757FB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9A17675B-1BB1-64FC-E3F5-66B115321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732" y="900056"/>
            <a:ext cx="9706535" cy="58198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ACCBBE0-2358-47BD-E23E-AF1374491EFB}"/>
              </a:ext>
            </a:extLst>
          </p:cNvPr>
          <p:cNvSpPr txBox="1"/>
          <p:nvPr/>
        </p:nvSpPr>
        <p:spPr>
          <a:xfrm>
            <a:off x="7140116" y="5342800"/>
            <a:ext cx="1800200" cy="523220"/>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亚述语系</a:t>
            </a:r>
            <a:endParaRPr lang="en-US" sz="2800" dirty="0">
              <a:effectLst/>
              <a:latin typeface="Times New Roman" panose="02020603050405020304" pitchFamily="18" charset="0"/>
              <a:ea typeface="DengXian" panose="02010600030101010101" pitchFamily="2" charset="-122"/>
            </a:endParaRPr>
          </a:p>
        </p:txBody>
      </p:sp>
      <p:sp>
        <p:nvSpPr>
          <p:cNvPr id="19" name="TextBox 18">
            <a:extLst>
              <a:ext uri="{FF2B5EF4-FFF2-40B4-BE49-F238E27FC236}">
                <a16:creationId xmlns:a16="http://schemas.microsoft.com/office/drawing/2014/main" id="{4380832C-920F-7BA1-D0DB-0C87A463FE61}"/>
              </a:ext>
            </a:extLst>
          </p:cNvPr>
          <p:cNvSpPr txBox="1"/>
          <p:nvPr/>
        </p:nvSpPr>
        <p:spPr>
          <a:xfrm>
            <a:off x="4141520" y="5714092"/>
            <a:ext cx="1760995" cy="523220"/>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班图语系</a:t>
            </a:r>
            <a:endParaRPr lang="en-US" sz="2800" dirty="0">
              <a:effectLst/>
              <a:latin typeface="Times New Roman" panose="02020603050405020304" pitchFamily="18" charset="0"/>
              <a:ea typeface="DengXian" panose="02010600030101010101" pitchFamily="2" charset="-122"/>
            </a:endParaRPr>
          </a:p>
        </p:txBody>
      </p:sp>
      <p:sp>
        <p:nvSpPr>
          <p:cNvPr id="20" name="TextBox 19">
            <a:extLst>
              <a:ext uri="{FF2B5EF4-FFF2-40B4-BE49-F238E27FC236}">
                <a16:creationId xmlns:a16="http://schemas.microsoft.com/office/drawing/2014/main" id="{9F4B9178-FDDC-892E-57EA-16935AE054D9}"/>
              </a:ext>
            </a:extLst>
          </p:cNvPr>
          <p:cNvSpPr txBox="1"/>
          <p:nvPr/>
        </p:nvSpPr>
        <p:spPr>
          <a:xfrm>
            <a:off x="3647728" y="2551220"/>
            <a:ext cx="1228585" cy="1200329"/>
          </a:xfrm>
          <a:prstGeom prst="rect">
            <a:avLst/>
          </a:prstGeom>
          <a:solidFill>
            <a:srgbClr val="DDEEFF"/>
          </a:solidFill>
        </p:spPr>
        <p:txBody>
          <a:bodyPr wrap="square">
            <a:spAutoFit/>
          </a:bodyPr>
          <a:lstStyle/>
          <a:p>
            <a:r>
              <a:rPr lang="zh-CN" sz="2400" dirty="0">
                <a:effectLst/>
                <a:latin typeface="Times New Roman" panose="02020603050405020304" pitchFamily="18" charset="0"/>
                <a:ea typeface="SimSun" panose="02010600030101010101" pitchFamily="2" charset="-122"/>
              </a:rPr>
              <a:t>哈米特</a:t>
            </a:r>
            <a:r>
              <a:rPr lang="en-US" sz="2400" dirty="0">
                <a:effectLst/>
                <a:latin typeface="Times New Roman" panose="02020603050405020304" pitchFamily="18" charset="0"/>
                <a:ea typeface="SimSun" panose="02010600030101010101" pitchFamily="2" charset="-122"/>
              </a:rPr>
              <a:t>-</a:t>
            </a:r>
            <a:r>
              <a:rPr lang="zh-CN" sz="2400" dirty="0">
                <a:effectLst/>
                <a:latin typeface="Times New Roman" panose="02020603050405020304" pitchFamily="18" charset="0"/>
                <a:ea typeface="SimSun" panose="02010600030101010101" pitchFamily="2" charset="-122"/>
              </a:rPr>
              <a:t>闪米特语系</a:t>
            </a:r>
            <a:endParaRPr lang="en-US" sz="2400" dirty="0">
              <a:effectLst/>
              <a:latin typeface="Times New Roman" panose="02020603050405020304" pitchFamily="18" charset="0"/>
              <a:ea typeface="DengXian" panose="02010600030101010101" pitchFamily="2" charset="-122"/>
            </a:endParaRPr>
          </a:p>
        </p:txBody>
      </p:sp>
      <p:sp>
        <p:nvSpPr>
          <p:cNvPr id="21" name="TextBox 20">
            <a:extLst>
              <a:ext uri="{FF2B5EF4-FFF2-40B4-BE49-F238E27FC236}">
                <a16:creationId xmlns:a16="http://schemas.microsoft.com/office/drawing/2014/main" id="{D592D96F-ECB0-114F-88A4-E649CB461DC7}"/>
              </a:ext>
            </a:extLst>
          </p:cNvPr>
          <p:cNvSpPr txBox="1"/>
          <p:nvPr/>
        </p:nvSpPr>
        <p:spPr>
          <a:xfrm>
            <a:off x="928264" y="4934306"/>
            <a:ext cx="1606642" cy="954107"/>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美洲印第安语系</a:t>
            </a:r>
            <a:endParaRPr lang="en-US" sz="2800" dirty="0">
              <a:effectLst/>
              <a:latin typeface="Times New Roman" panose="02020603050405020304" pitchFamily="18" charset="0"/>
              <a:ea typeface="DengXian" panose="02010600030101010101" pitchFamily="2" charset="-122"/>
            </a:endParaRPr>
          </a:p>
        </p:txBody>
      </p:sp>
      <p:sp>
        <p:nvSpPr>
          <p:cNvPr id="22" name="TextBox 21">
            <a:extLst>
              <a:ext uri="{FF2B5EF4-FFF2-40B4-BE49-F238E27FC236}">
                <a16:creationId xmlns:a16="http://schemas.microsoft.com/office/drawing/2014/main" id="{4C1DEEBA-6C86-9588-DC34-0BBA402A5711}"/>
              </a:ext>
            </a:extLst>
          </p:cNvPr>
          <p:cNvSpPr txBox="1"/>
          <p:nvPr/>
        </p:nvSpPr>
        <p:spPr>
          <a:xfrm>
            <a:off x="6414448" y="889556"/>
            <a:ext cx="1625768" cy="523220"/>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印欧语系</a:t>
            </a:r>
            <a:endParaRPr lang="en-US" sz="2800" dirty="0">
              <a:effectLst/>
              <a:latin typeface="Times New Roman" panose="02020603050405020304" pitchFamily="18" charset="0"/>
              <a:ea typeface="DengXian" panose="02010600030101010101" pitchFamily="2" charset="-122"/>
            </a:endParaRPr>
          </a:p>
        </p:txBody>
      </p:sp>
      <p:sp>
        <p:nvSpPr>
          <p:cNvPr id="23" name="TextBox 22">
            <a:extLst>
              <a:ext uri="{FF2B5EF4-FFF2-40B4-BE49-F238E27FC236}">
                <a16:creationId xmlns:a16="http://schemas.microsoft.com/office/drawing/2014/main" id="{AD9AABD0-ADE7-57BA-483A-6956090ECC2F}"/>
              </a:ext>
            </a:extLst>
          </p:cNvPr>
          <p:cNvSpPr txBox="1"/>
          <p:nvPr/>
        </p:nvSpPr>
        <p:spPr>
          <a:xfrm>
            <a:off x="9755416" y="3408908"/>
            <a:ext cx="1807017" cy="523220"/>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汉藏语系</a:t>
            </a:r>
            <a:endParaRPr lang="en-US" sz="2800" dirty="0">
              <a:effectLst/>
              <a:latin typeface="Times New Roman" panose="02020603050405020304" pitchFamily="18" charset="0"/>
              <a:ea typeface="DengXian" panose="02010600030101010101" pitchFamily="2" charset="-122"/>
            </a:endParaRPr>
          </a:p>
        </p:txBody>
      </p:sp>
      <p:sp>
        <p:nvSpPr>
          <p:cNvPr id="24" name="TextBox 23">
            <a:extLst>
              <a:ext uri="{FF2B5EF4-FFF2-40B4-BE49-F238E27FC236}">
                <a16:creationId xmlns:a16="http://schemas.microsoft.com/office/drawing/2014/main" id="{78722226-57DE-EF38-2B3A-2D830125242C}"/>
              </a:ext>
            </a:extLst>
          </p:cNvPr>
          <p:cNvSpPr txBox="1"/>
          <p:nvPr/>
        </p:nvSpPr>
        <p:spPr>
          <a:xfrm>
            <a:off x="7608168" y="6165304"/>
            <a:ext cx="2483178" cy="523220"/>
          </a:xfrm>
          <a:prstGeom prst="rect">
            <a:avLst/>
          </a:prstGeom>
          <a:solidFill>
            <a:srgbClr val="DDEEFF"/>
          </a:solidFill>
        </p:spPr>
        <p:txBody>
          <a:bodyPr wrap="square">
            <a:spAutoFit/>
          </a:bodyPr>
          <a:lstStyle/>
          <a:p>
            <a:r>
              <a:rPr lang="zh-CN" altLang="en-US" sz="2800" dirty="0">
                <a:effectLst/>
                <a:latin typeface="Times New Roman" panose="02020603050405020304" pitchFamily="18" charset="0"/>
                <a:ea typeface="SimSun" panose="02010600030101010101" pitchFamily="2" charset="-122"/>
              </a:rPr>
              <a:t>澳大利亚</a:t>
            </a:r>
            <a:r>
              <a:rPr lang="zh-CN" sz="2800" dirty="0">
                <a:effectLst/>
                <a:latin typeface="Times New Roman" panose="02020603050405020304" pitchFamily="18" charset="0"/>
                <a:ea typeface="SimSun" panose="02010600030101010101" pitchFamily="2" charset="-122"/>
              </a:rPr>
              <a:t>语系</a:t>
            </a:r>
            <a:endParaRPr lang="en-US" sz="2800" dirty="0">
              <a:effectLst/>
              <a:latin typeface="Times New Roman" panose="02020603050405020304" pitchFamily="18" charset="0"/>
              <a:ea typeface="DengXian" panose="02010600030101010101" pitchFamily="2" charset="-122"/>
            </a:endParaRPr>
          </a:p>
        </p:txBody>
      </p:sp>
      <p:sp>
        <p:nvSpPr>
          <p:cNvPr id="25" name="TextBox 24">
            <a:extLst>
              <a:ext uri="{FF2B5EF4-FFF2-40B4-BE49-F238E27FC236}">
                <a16:creationId xmlns:a16="http://schemas.microsoft.com/office/drawing/2014/main" id="{252DD9D3-6DF4-96E1-913E-368F2FFDABCB}"/>
              </a:ext>
            </a:extLst>
          </p:cNvPr>
          <p:cNvSpPr txBox="1"/>
          <p:nvPr/>
        </p:nvSpPr>
        <p:spPr>
          <a:xfrm>
            <a:off x="7184853" y="4221088"/>
            <a:ext cx="1292174" cy="954107"/>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达罗毗荼语系</a:t>
            </a:r>
            <a:endParaRPr lang="en-US" sz="2800" dirty="0">
              <a:effectLst/>
              <a:latin typeface="Times New Roman" panose="02020603050405020304" pitchFamily="18" charset="0"/>
              <a:ea typeface="DengXian" panose="02010600030101010101" pitchFamily="2" charset="-122"/>
            </a:endParaRPr>
          </a:p>
        </p:txBody>
      </p:sp>
      <p:sp>
        <p:nvSpPr>
          <p:cNvPr id="26" name="TextBox 25">
            <a:extLst>
              <a:ext uri="{FF2B5EF4-FFF2-40B4-BE49-F238E27FC236}">
                <a16:creationId xmlns:a16="http://schemas.microsoft.com/office/drawing/2014/main" id="{7BCDBC96-543D-5E52-6737-4B397BC41AFD}"/>
              </a:ext>
            </a:extLst>
          </p:cNvPr>
          <p:cNvSpPr txBox="1"/>
          <p:nvPr/>
        </p:nvSpPr>
        <p:spPr>
          <a:xfrm>
            <a:off x="8291225" y="908720"/>
            <a:ext cx="2853941" cy="523220"/>
          </a:xfrm>
          <a:prstGeom prst="rect">
            <a:avLst/>
          </a:prstGeom>
          <a:solidFill>
            <a:srgbClr val="DDEEFF"/>
          </a:solidFill>
        </p:spPr>
        <p:txBody>
          <a:bodyPr wrap="square">
            <a:spAutoFit/>
          </a:bodyPr>
          <a:lstStyle/>
          <a:p>
            <a:r>
              <a:rPr lang="zh-CN" sz="2800" dirty="0">
                <a:effectLst/>
                <a:latin typeface="Times New Roman" panose="02020603050405020304" pitchFamily="18" charset="0"/>
                <a:ea typeface="SimSun" panose="02010600030101010101" pitchFamily="2" charset="-122"/>
              </a:rPr>
              <a:t>乌拉尔</a:t>
            </a:r>
            <a:r>
              <a:rPr lang="en-US" sz="2800" dirty="0">
                <a:effectLst/>
                <a:latin typeface="Times New Roman" panose="02020603050405020304" pitchFamily="18" charset="0"/>
                <a:ea typeface="SimSun" panose="02010600030101010101" pitchFamily="2" charset="-122"/>
              </a:rPr>
              <a:t>-</a:t>
            </a:r>
            <a:r>
              <a:rPr lang="zh-CN" sz="2800" dirty="0">
                <a:effectLst/>
                <a:latin typeface="Times New Roman" panose="02020603050405020304" pitchFamily="18" charset="0"/>
                <a:ea typeface="SimSun" panose="02010600030101010101" pitchFamily="2" charset="-122"/>
              </a:rPr>
              <a:t>阿尔泰语</a:t>
            </a:r>
            <a:endParaRPr lang="en-US" sz="2800" dirty="0">
              <a:effectLst/>
              <a:latin typeface="Times New Roman" panose="02020603050405020304" pitchFamily="18" charset="0"/>
              <a:ea typeface="DengXian" panose="02010600030101010101" pitchFamily="2" charset="-122"/>
            </a:endParaRPr>
          </a:p>
        </p:txBody>
      </p:sp>
      <p:sp>
        <p:nvSpPr>
          <p:cNvPr id="27" name="TextBox 26">
            <a:extLst>
              <a:ext uri="{FF2B5EF4-FFF2-40B4-BE49-F238E27FC236}">
                <a16:creationId xmlns:a16="http://schemas.microsoft.com/office/drawing/2014/main" id="{FBDC1859-D3D0-4007-AF21-C359D3FE15A7}"/>
              </a:ext>
            </a:extLst>
          </p:cNvPr>
          <p:cNvSpPr txBox="1"/>
          <p:nvPr/>
        </p:nvSpPr>
        <p:spPr>
          <a:xfrm>
            <a:off x="4127814" y="4449603"/>
            <a:ext cx="1464130" cy="830997"/>
          </a:xfrm>
          <a:prstGeom prst="rect">
            <a:avLst/>
          </a:prstGeom>
          <a:solidFill>
            <a:srgbClr val="DDEEFF"/>
          </a:solidFill>
        </p:spPr>
        <p:txBody>
          <a:bodyPr wrap="square">
            <a:spAutoFit/>
          </a:bodyPr>
          <a:lstStyle/>
          <a:p>
            <a:r>
              <a:rPr lang="zh-CN" sz="2400" dirty="0">
                <a:effectLst/>
                <a:latin typeface="Times New Roman" panose="02020603050405020304" pitchFamily="18" charset="0"/>
                <a:ea typeface="SimSun" panose="02010600030101010101" pitchFamily="2" charset="-122"/>
              </a:rPr>
              <a:t>尼日尔</a:t>
            </a:r>
            <a:r>
              <a:rPr lang="en-US" sz="2400" dirty="0">
                <a:effectLst/>
                <a:latin typeface="Times New Roman" panose="02020603050405020304" pitchFamily="18" charset="0"/>
                <a:ea typeface="SimSun" panose="02010600030101010101" pitchFamily="2" charset="-122"/>
              </a:rPr>
              <a:t>-</a:t>
            </a:r>
            <a:r>
              <a:rPr lang="zh-CN" sz="2400" dirty="0">
                <a:effectLst/>
                <a:latin typeface="Times New Roman" panose="02020603050405020304" pitchFamily="18" charset="0"/>
                <a:ea typeface="SimSun" panose="02010600030101010101" pitchFamily="2" charset="-122"/>
              </a:rPr>
              <a:t>刚果语系</a:t>
            </a:r>
            <a:endParaRPr lang="en-US" sz="2400" dirty="0">
              <a:effectLst/>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929806924"/>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555F-A815-FFAA-3978-3FA54C69D61E}"/>
            </a:ext>
          </a:extLst>
        </p:cNvPr>
        <p:cNvGrpSpPr/>
        <p:nvPr/>
      </p:nvGrpSpPr>
      <p:grpSpPr>
        <a:xfrm>
          <a:off x="0" y="0"/>
          <a:ext cx="0" cy="0"/>
          <a:chOff x="0" y="0"/>
          <a:chExt cx="0" cy="0"/>
        </a:xfrm>
      </p:grpSpPr>
      <p:sp>
        <p:nvSpPr>
          <p:cNvPr id="12" name="矩形 4">
            <a:extLst>
              <a:ext uri="{FF2B5EF4-FFF2-40B4-BE49-F238E27FC236}">
                <a16:creationId xmlns:a16="http://schemas.microsoft.com/office/drawing/2014/main" id="{FACF7A24-BD32-7D05-3105-302878BE85D1}"/>
              </a:ext>
            </a:extLst>
          </p:cNvPr>
          <p:cNvSpPr>
            <a:spLocks noChangeArrowheads="1"/>
          </p:cNvSpPr>
          <p:nvPr/>
        </p:nvSpPr>
        <p:spPr bwMode="auto">
          <a:xfrm>
            <a:off x="2855640" y="2708920"/>
            <a:ext cx="6480720"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巴别塔后：人类迁移</a:t>
            </a:r>
          </a:p>
        </p:txBody>
      </p:sp>
    </p:spTree>
    <p:extLst>
      <p:ext uri="{BB962C8B-B14F-4D97-AF65-F5344CB8AC3E}">
        <p14:creationId xmlns:p14="http://schemas.microsoft.com/office/powerpoint/2010/main" val="38535779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24000" y="1621527"/>
            <a:ext cx="9144000" cy="4572000"/>
          </a:xfrm>
          <a:prstGeom prst="rect">
            <a:avLst/>
          </a:prstGeom>
          <a:noFill/>
          <a:ln w="9525">
            <a:noFill/>
            <a:miter lim="800000"/>
            <a:headEnd/>
            <a:tailEnd/>
          </a:ln>
        </p:spPr>
      </p:pic>
      <p:sp>
        <p:nvSpPr>
          <p:cNvPr id="5" name="TextBox 4"/>
          <p:cNvSpPr txBox="1"/>
          <p:nvPr/>
        </p:nvSpPr>
        <p:spPr>
          <a:xfrm>
            <a:off x="2720717" y="933989"/>
            <a:ext cx="6750566" cy="584775"/>
          </a:xfrm>
          <a:prstGeom prst="rect">
            <a:avLst/>
          </a:prstGeom>
          <a:noFill/>
        </p:spPr>
        <p:txBody>
          <a:bodyPr wrap="none" rtlCol="0">
            <a:spAutoFit/>
          </a:bodyPr>
          <a:lstStyle/>
          <a:p>
            <a:pPr lvl="0" algn="ctr" eaLnBrk="0" hangingPunct="0"/>
            <a:r>
              <a:rPr lang="zh-CN" altLang="en-US" sz="3200" dirty="0">
                <a:latin typeface="微软雅黑" pitchFamily="34" charset="-122"/>
                <a:ea typeface="+mj-ea"/>
                <a:cs typeface="+mj-cs"/>
              </a:rPr>
              <a:t>冰河时期：很多水冰冻，海平面降低</a:t>
            </a:r>
          </a:p>
        </p:txBody>
      </p:sp>
      <p:sp>
        <p:nvSpPr>
          <p:cNvPr id="8" name="TextBox 7">
            <a:extLst>
              <a:ext uri="{FF2B5EF4-FFF2-40B4-BE49-F238E27FC236}">
                <a16:creationId xmlns:a16="http://schemas.microsoft.com/office/drawing/2014/main" id="{7AA3A470-D0BD-492B-88AB-2399F4776D78}"/>
              </a:ext>
            </a:extLst>
          </p:cNvPr>
          <p:cNvSpPr txBox="1"/>
          <p:nvPr/>
        </p:nvSpPr>
        <p:spPr>
          <a:xfrm>
            <a:off x="2237244" y="6227835"/>
            <a:ext cx="7717512" cy="400110"/>
          </a:xfrm>
          <a:prstGeom prst="rect">
            <a:avLst/>
          </a:prstGeom>
          <a:noFill/>
        </p:spPr>
        <p:txBody>
          <a:bodyPr wrap="square" rtlCol="0">
            <a:spAutoFit/>
          </a:bodyPr>
          <a:lstStyle/>
          <a:p>
            <a:pPr algn="ctr" eaLnBrk="0" hangingPunct="0"/>
            <a:r>
              <a:rPr lang="en-AU" sz="2000" dirty="0">
                <a:latin typeface="Calibri" panose="020F0502020204030204" charset="0"/>
                <a:cs typeface="Calibri" panose="020F0502020204030204" charset="0"/>
              </a:rPr>
              <a:t>Credit: Ron Blakey, NAU Geology </a:t>
            </a:r>
            <a:r>
              <a:rPr lang="en-GB" sz="2000" dirty="0">
                <a:latin typeface="Calibri" panose="020F0502020204030204" charset="0"/>
                <a:cs typeface="Calibri" panose="020F0502020204030204" charset="0"/>
              </a:rPr>
              <a:t>cpgeosystems.com/index1.html</a:t>
            </a:r>
          </a:p>
        </p:txBody>
      </p:sp>
      <p:sp>
        <p:nvSpPr>
          <p:cNvPr id="3" name="标题 2">
            <a:extLst>
              <a:ext uri="{FF2B5EF4-FFF2-40B4-BE49-F238E27FC236}">
                <a16:creationId xmlns:a16="http://schemas.microsoft.com/office/drawing/2014/main" id="{81964DDE-DEAD-7020-536C-7EEC69339E49}"/>
              </a:ext>
            </a:extLst>
          </p:cNvPr>
          <p:cNvSpPr>
            <a:spLocks noGrp="1"/>
          </p:cNvSpPr>
          <p:nvPr>
            <p:ph type="title"/>
          </p:nvPr>
        </p:nvSpPr>
        <p:spPr/>
        <p:txBody>
          <a:bodyPr/>
          <a:lstStyle/>
          <a:p>
            <a:r>
              <a:rPr lang="zh-CN" altLang="en-US" dirty="0"/>
              <a:t>洪水后地球的地形情况</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自然, 黑暗&#10;&#10;AI 生成的内容可能不正确。">
            <a:extLst>
              <a:ext uri="{FF2B5EF4-FFF2-40B4-BE49-F238E27FC236}">
                <a16:creationId xmlns:a16="http://schemas.microsoft.com/office/drawing/2014/main" id="{AD8F2577-D493-BC63-6A70-8B230A4057F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663674" y="694499"/>
            <a:ext cx="11110122" cy="6040104"/>
          </a:xfrm>
          <a:prstGeom prst="rect">
            <a:avLst/>
          </a:prstGeom>
        </p:spPr>
      </p:pic>
      <p:sp>
        <p:nvSpPr>
          <p:cNvPr id="59" name="TextBox 58"/>
          <p:cNvSpPr txBox="1"/>
          <p:nvPr/>
        </p:nvSpPr>
        <p:spPr>
          <a:xfrm>
            <a:off x="5669280" y="2478674"/>
            <a:ext cx="2362200" cy="830997"/>
          </a:xfrm>
          <a:prstGeom prst="rect">
            <a:avLst/>
          </a:prstGeom>
          <a:noFill/>
          <a:ln>
            <a:noFill/>
          </a:ln>
        </p:spPr>
        <p:txBody>
          <a:bodyPr wrap="square" rtlCol="0">
            <a:spAutoFit/>
          </a:bodyPr>
          <a:lstStyle/>
          <a:p>
            <a:pPr algn="ctr" eaLnBrk="0" fontAlgn="base" hangingPunct="0">
              <a:spcBef>
                <a:spcPct val="0"/>
              </a:spcBef>
              <a:spcAft>
                <a:spcPct val="0"/>
              </a:spcAft>
              <a:defRPr/>
            </a:pPr>
            <a:r>
              <a:rPr lang="zh-CN" altLang="en-US" sz="2400" b="1" dirty="0">
                <a:solidFill>
                  <a:srgbClr val="0070C0"/>
                </a:solidFill>
                <a:latin typeface="Calibri" pitchFamily="34" charset="0"/>
                <a:cs typeface="Arial"/>
              </a:rPr>
              <a:t>冰河时期</a:t>
            </a:r>
            <a:endParaRPr lang="en-US" altLang="zh-CN" sz="2400" b="1" dirty="0">
              <a:solidFill>
                <a:srgbClr val="0070C0"/>
              </a:solidFill>
              <a:latin typeface="Calibri" pitchFamily="34" charset="0"/>
              <a:cs typeface="Arial"/>
            </a:endParaRPr>
          </a:p>
          <a:p>
            <a:pPr algn="ctr" eaLnBrk="0" fontAlgn="base" hangingPunct="0">
              <a:spcBef>
                <a:spcPct val="0"/>
              </a:spcBef>
              <a:spcAft>
                <a:spcPct val="0"/>
              </a:spcAft>
              <a:defRPr/>
            </a:pPr>
            <a:r>
              <a:rPr lang="zh-CN" altLang="en-US" sz="2400" b="1" dirty="0">
                <a:solidFill>
                  <a:srgbClr val="0070C0"/>
                </a:solidFill>
                <a:latin typeface="Calibri" pitchFamily="34" charset="0"/>
                <a:cs typeface="Arial"/>
              </a:rPr>
              <a:t>的陆桥</a:t>
            </a:r>
            <a:endParaRPr lang="en-AU" sz="2400" b="1" dirty="0">
              <a:solidFill>
                <a:srgbClr val="0070C0"/>
              </a:solidFill>
              <a:latin typeface="Calibri" pitchFamily="34" charset="0"/>
              <a:cs typeface="Arial"/>
            </a:endParaRPr>
          </a:p>
        </p:txBody>
      </p:sp>
      <p:sp>
        <p:nvSpPr>
          <p:cNvPr id="5" name="标题 4">
            <a:extLst>
              <a:ext uri="{FF2B5EF4-FFF2-40B4-BE49-F238E27FC236}">
                <a16:creationId xmlns:a16="http://schemas.microsoft.com/office/drawing/2014/main" id="{E88F5ED9-1E7A-DC84-92B4-346D1B75214F}"/>
              </a:ext>
            </a:extLst>
          </p:cNvPr>
          <p:cNvSpPr>
            <a:spLocks noGrp="1"/>
          </p:cNvSpPr>
          <p:nvPr>
            <p:ph type="title"/>
          </p:nvPr>
        </p:nvSpPr>
        <p:spPr/>
        <p:txBody>
          <a:bodyPr/>
          <a:lstStyle/>
          <a:p>
            <a:r>
              <a:rPr lang="zh-CN" altLang="en-US" dirty="0"/>
              <a:t>洪水后和巴别后的迁徙路径</a:t>
            </a:r>
          </a:p>
        </p:txBody>
      </p:sp>
      <p:grpSp>
        <p:nvGrpSpPr>
          <p:cNvPr id="19" name="组合 18">
            <a:extLst>
              <a:ext uri="{FF2B5EF4-FFF2-40B4-BE49-F238E27FC236}">
                <a16:creationId xmlns:a16="http://schemas.microsoft.com/office/drawing/2014/main" id="{B7098D83-D449-D573-B274-904A62CD905E}"/>
              </a:ext>
            </a:extLst>
          </p:cNvPr>
          <p:cNvGrpSpPr/>
          <p:nvPr/>
        </p:nvGrpSpPr>
        <p:grpSpPr>
          <a:xfrm>
            <a:off x="2238010" y="2935299"/>
            <a:ext cx="583141" cy="2238681"/>
            <a:chOff x="2274359" y="2956560"/>
            <a:chExt cx="583141" cy="2238681"/>
          </a:xfrm>
        </p:grpSpPr>
        <p:sp>
          <p:nvSpPr>
            <p:cNvPr id="16" name="任意多边形: 形状 15">
              <a:extLst>
                <a:ext uri="{FF2B5EF4-FFF2-40B4-BE49-F238E27FC236}">
                  <a16:creationId xmlns:a16="http://schemas.microsoft.com/office/drawing/2014/main" id="{94CA0268-4701-0CFB-2C3C-CFD2AB7F6AF1}"/>
                </a:ext>
              </a:extLst>
            </p:cNvPr>
            <p:cNvSpPr/>
            <p:nvPr/>
          </p:nvSpPr>
          <p:spPr>
            <a:xfrm>
              <a:off x="2274359" y="2956560"/>
              <a:ext cx="583141" cy="2171700"/>
            </a:xfrm>
            <a:custGeom>
              <a:avLst/>
              <a:gdLst>
                <a:gd name="connsiteX0" fmla="*/ 583141 w 583141"/>
                <a:gd name="connsiteY0" fmla="*/ 0 h 2171700"/>
                <a:gd name="connsiteX1" fmla="*/ 87841 w 583141"/>
                <a:gd name="connsiteY1" fmla="*/ 472440 h 2171700"/>
                <a:gd name="connsiteX2" fmla="*/ 11641 w 583141"/>
                <a:gd name="connsiteY2" fmla="*/ 1051560 h 2171700"/>
                <a:gd name="connsiteX3" fmla="*/ 225001 w 583141"/>
                <a:gd name="connsiteY3" fmla="*/ 1539240 h 2171700"/>
                <a:gd name="connsiteX4" fmla="*/ 186901 w 583141"/>
                <a:gd name="connsiteY4" fmla="*/ 2171700 h 217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141" h="2171700">
                  <a:moveTo>
                    <a:pt x="583141" y="0"/>
                  </a:moveTo>
                  <a:cubicBezTo>
                    <a:pt x="383116" y="148590"/>
                    <a:pt x="183091" y="297180"/>
                    <a:pt x="87841" y="472440"/>
                  </a:cubicBezTo>
                  <a:cubicBezTo>
                    <a:pt x="-7409" y="647700"/>
                    <a:pt x="-11219" y="873760"/>
                    <a:pt x="11641" y="1051560"/>
                  </a:cubicBezTo>
                  <a:cubicBezTo>
                    <a:pt x="34501" y="1229360"/>
                    <a:pt x="195791" y="1352550"/>
                    <a:pt x="225001" y="1539240"/>
                  </a:cubicBezTo>
                  <a:cubicBezTo>
                    <a:pt x="254211" y="1725930"/>
                    <a:pt x="220556" y="1948815"/>
                    <a:pt x="186901" y="2171700"/>
                  </a:cubicBezTo>
                </a:path>
              </a:pathLst>
            </a:cu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id="{B1F3D2B4-8EF2-4296-2B35-2FFF625026CD}"/>
                </a:ext>
              </a:extLst>
            </p:cNvPr>
            <p:cNvSpPr/>
            <p:nvPr/>
          </p:nvSpPr>
          <p:spPr>
            <a:xfrm rot="11514197">
              <a:off x="2380720" y="5061279"/>
              <a:ext cx="155396" cy="13396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490473B5-DCA5-819F-CE74-8435D777E2CD}"/>
              </a:ext>
            </a:extLst>
          </p:cNvPr>
          <p:cNvGrpSpPr/>
          <p:nvPr/>
        </p:nvGrpSpPr>
        <p:grpSpPr>
          <a:xfrm>
            <a:off x="2956560" y="2971800"/>
            <a:ext cx="3499077" cy="2520621"/>
            <a:chOff x="2956560" y="2971800"/>
            <a:chExt cx="3499077" cy="2520621"/>
          </a:xfrm>
        </p:grpSpPr>
        <p:sp>
          <p:nvSpPr>
            <p:cNvPr id="15" name="任意多边形: 形状 14">
              <a:extLst>
                <a:ext uri="{FF2B5EF4-FFF2-40B4-BE49-F238E27FC236}">
                  <a16:creationId xmlns:a16="http://schemas.microsoft.com/office/drawing/2014/main" id="{80CB281C-B485-96D5-CD79-B9AEDE09C125}"/>
                </a:ext>
              </a:extLst>
            </p:cNvPr>
            <p:cNvSpPr/>
            <p:nvPr/>
          </p:nvSpPr>
          <p:spPr>
            <a:xfrm>
              <a:off x="2956560" y="2971800"/>
              <a:ext cx="3421380" cy="2453640"/>
            </a:xfrm>
            <a:custGeom>
              <a:avLst/>
              <a:gdLst>
                <a:gd name="connsiteX0" fmla="*/ 0 w 3421380"/>
                <a:gd name="connsiteY0" fmla="*/ 0 h 2453640"/>
                <a:gd name="connsiteX1" fmla="*/ 800100 w 3421380"/>
                <a:gd name="connsiteY1" fmla="*/ 297180 h 2453640"/>
                <a:gd name="connsiteX2" fmla="*/ 1638300 w 3421380"/>
                <a:gd name="connsiteY2" fmla="*/ 373380 h 2453640"/>
                <a:gd name="connsiteX3" fmla="*/ 2171700 w 3421380"/>
                <a:gd name="connsiteY3" fmla="*/ 670560 h 2453640"/>
                <a:gd name="connsiteX4" fmla="*/ 2331720 w 3421380"/>
                <a:gd name="connsiteY4" fmla="*/ 1363980 h 2453640"/>
                <a:gd name="connsiteX5" fmla="*/ 3055620 w 3421380"/>
                <a:gd name="connsiteY5" fmla="*/ 1752600 h 2453640"/>
                <a:gd name="connsiteX6" fmla="*/ 3421380 w 3421380"/>
                <a:gd name="connsiteY6" fmla="*/ 2453640 h 245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1380" h="2453640">
                  <a:moveTo>
                    <a:pt x="0" y="0"/>
                  </a:moveTo>
                  <a:cubicBezTo>
                    <a:pt x="263525" y="117475"/>
                    <a:pt x="527050" y="234950"/>
                    <a:pt x="800100" y="297180"/>
                  </a:cubicBezTo>
                  <a:cubicBezTo>
                    <a:pt x="1073150" y="359410"/>
                    <a:pt x="1409700" y="311150"/>
                    <a:pt x="1638300" y="373380"/>
                  </a:cubicBezTo>
                  <a:cubicBezTo>
                    <a:pt x="1866900" y="435610"/>
                    <a:pt x="2056130" y="505460"/>
                    <a:pt x="2171700" y="670560"/>
                  </a:cubicBezTo>
                  <a:cubicBezTo>
                    <a:pt x="2287270" y="835660"/>
                    <a:pt x="2184400" y="1183640"/>
                    <a:pt x="2331720" y="1363980"/>
                  </a:cubicBezTo>
                  <a:cubicBezTo>
                    <a:pt x="2479040" y="1544320"/>
                    <a:pt x="2874010" y="1570990"/>
                    <a:pt x="3055620" y="1752600"/>
                  </a:cubicBezTo>
                  <a:cubicBezTo>
                    <a:pt x="3237230" y="1934210"/>
                    <a:pt x="3352800" y="2301240"/>
                    <a:pt x="3421380" y="2453640"/>
                  </a:cubicBezTo>
                </a:path>
              </a:pathLst>
            </a:cu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20359B54-C4E5-F729-9D77-211794F9DF46}"/>
                </a:ext>
              </a:extLst>
            </p:cNvPr>
            <p:cNvSpPr/>
            <p:nvPr/>
          </p:nvSpPr>
          <p:spPr>
            <a:xfrm rot="9081366">
              <a:off x="6300241" y="5358459"/>
              <a:ext cx="155396" cy="13396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43832457-03F2-E71A-1D3E-FD25B784D29C}"/>
              </a:ext>
            </a:extLst>
          </p:cNvPr>
          <p:cNvGrpSpPr/>
          <p:nvPr/>
        </p:nvGrpSpPr>
        <p:grpSpPr>
          <a:xfrm>
            <a:off x="3002280" y="1631360"/>
            <a:ext cx="6767416" cy="3658054"/>
            <a:chOff x="3002280" y="1631360"/>
            <a:chExt cx="6767416" cy="3658054"/>
          </a:xfrm>
        </p:grpSpPr>
        <p:grpSp>
          <p:nvGrpSpPr>
            <p:cNvPr id="23" name="组合 22">
              <a:extLst>
                <a:ext uri="{FF2B5EF4-FFF2-40B4-BE49-F238E27FC236}">
                  <a16:creationId xmlns:a16="http://schemas.microsoft.com/office/drawing/2014/main" id="{85BF8331-BF11-DAF6-95BF-63231ABACCCF}"/>
                </a:ext>
              </a:extLst>
            </p:cNvPr>
            <p:cNvGrpSpPr/>
            <p:nvPr/>
          </p:nvGrpSpPr>
          <p:grpSpPr>
            <a:xfrm>
              <a:off x="3002280" y="1631360"/>
              <a:ext cx="6767416" cy="3658054"/>
              <a:chOff x="3002280" y="1631360"/>
              <a:chExt cx="6767416" cy="3658054"/>
            </a:xfrm>
          </p:grpSpPr>
          <p:sp>
            <p:nvSpPr>
              <p:cNvPr id="13" name="任意多边形: 形状 12">
                <a:extLst>
                  <a:ext uri="{FF2B5EF4-FFF2-40B4-BE49-F238E27FC236}">
                    <a16:creationId xmlns:a16="http://schemas.microsoft.com/office/drawing/2014/main" id="{21AE81D5-1306-C245-BC25-DC493CA4FCEB}"/>
                  </a:ext>
                </a:extLst>
              </p:cNvPr>
              <p:cNvSpPr/>
              <p:nvPr/>
            </p:nvSpPr>
            <p:spPr>
              <a:xfrm>
                <a:off x="3002280" y="1631360"/>
                <a:ext cx="6682740" cy="3542620"/>
              </a:xfrm>
              <a:custGeom>
                <a:avLst/>
                <a:gdLst>
                  <a:gd name="connsiteX0" fmla="*/ 0 w 6682740"/>
                  <a:gd name="connsiteY0" fmla="*/ 1203280 h 3542620"/>
                  <a:gd name="connsiteX1" fmla="*/ 2613660 w 6682740"/>
                  <a:gd name="connsiteY1" fmla="*/ 182200 h 3542620"/>
                  <a:gd name="connsiteX2" fmla="*/ 4983480 w 6682740"/>
                  <a:gd name="connsiteY2" fmla="*/ 144100 h 3542620"/>
                  <a:gd name="connsiteX3" fmla="*/ 5250180 w 6682740"/>
                  <a:gd name="connsiteY3" fmla="*/ 1660480 h 3542620"/>
                  <a:gd name="connsiteX4" fmla="*/ 6347460 w 6682740"/>
                  <a:gd name="connsiteY4" fmla="*/ 2590120 h 3542620"/>
                  <a:gd name="connsiteX5" fmla="*/ 6682740 w 6682740"/>
                  <a:gd name="connsiteY5" fmla="*/ 3542620 h 354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82740" h="3542620">
                    <a:moveTo>
                      <a:pt x="0" y="1203280"/>
                    </a:moveTo>
                    <a:cubicBezTo>
                      <a:pt x="891540" y="781005"/>
                      <a:pt x="1783080" y="358730"/>
                      <a:pt x="2613660" y="182200"/>
                    </a:cubicBezTo>
                    <a:cubicBezTo>
                      <a:pt x="3444240" y="5670"/>
                      <a:pt x="4544060" y="-102280"/>
                      <a:pt x="4983480" y="144100"/>
                    </a:cubicBezTo>
                    <a:cubicBezTo>
                      <a:pt x="5422900" y="390480"/>
                      <a:pt x="5022850" y="1252810"/>
                      <a:pt x="5250180" y="1660480"/>
                    </a:cubicBezTo>
                    <a:cubicBezTo>
                      <a:pt x="5477510" y="2068150"/>
                      <a:pt x="6108700" y="2276430"/>
                      <a:pt x="6347460" y="2590120"/>
                    </a:cubicBezTo>
                    <a:cubicBezTo>
                      <a:pt x="6586220" y="2903810"/>
                      <a:pt x="6624320" y="3341960"/>
                      <a:pt x="6682740" y="3542620"/>
                    </a:cubicBezTo>
                  </a:path>
                </a:pathLst>
              </a:cu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id="{DE386826-069D-971A-9F15-6FA239814A87}"/>
                  </a:ext>
                </a:extLst>
              </p:cNvPr>
              <p:cNvSpPr/>
              <p:nvPr/>
            </p:nvSpPr>
            <p:spPr>
              <a:xfrm rot="10313174">
                <a:off x="9614300" y="5155452"/>
                <a:ext cx="155396" cy="13396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5B42A667-B5C8-22A3-CD67-C77F34BC5EEA}"/>
                </a:ext>
              </a:extLst>
            </p:cNvPr>
            <p:cNvGrpSpPr/>
            <p:nvPr/>
          </p:nvGrpSpPr>
          <p:grpSpPr>
            <a:xfrm>
              <a:off x="7836354" y="1708552"/>
              <a:ext cx="1892802" cy="245345"/>
              <a:chOff x="7836354" y="1708552"/>
              <a:chExt cx="1892802" cy="245345"/>
            </a:xfrm>
          </p:grpSpPr>
          <p:sp>
            <p:nvSpPr>
              <p:cNvPr id="14" name="任意多边形: 形状 13">
                <a:extLst>
                  <a:ext uri="{FF2B5EF4-FFF2-40B4-BE49-F238E27FC236}">
                    <a16:creationId xmlns:a16="http://schemas.microsoft.com/office/drawing/2014/main" id="{A129A8C9-7A2C-F267-1E44-381118DB6E7D}"/>
                  </a:ext>
                </a:extLst>
              </p:cNvPr>
              <p:cNvSpPr/>
              <p:nvPr/>
            </p:nvSpPr>
            <p:spPr>
              <a:xfrm>
                <a:off x="7836354" y="1708552"/>
                <a:ext cx="1775460" cy="245345"/>
              </a:xfrm>
              <a:custGeom>
                <a:avLst/>
                <a:gdLst>
                  <a:gd name="connsiteX0" fmla="*/ 0 w 1775460"/>
                  <a:gd name="connsiteY0" fmla="*/ 0 h 245345"/>
                  <a:gd name="connsiteX1" fmla="*/ 944880 w 1775460"/>
                  <a:gd name="connsiteY1" fmla="*/ 243840 h 245345"/>
                  <a:gd name="connsiteX2" fmla="*/ 1775460 w 1775460"/>
                  <a:gd name="connsiteY2" fmla="*/ 121920 h 245345"/>
                </a:gdLst>
                <a:ahLst/>
                <a:cxnLst>
                  <a:cxn ang="0">
                    <a:pos x="connsiteX0" y="connsiteY0"/>
                  </a:cxn>
                  <a:cxn ang="0">
                    <a:pos x="connsiteX1" y="connsiteY1"/>
                  </a:cxn>
                  <a:cxn ang="0">
                    <a:pos x="connsiteX2" y="connsiteY2"/>
                  </a:cxn>
                </a:cxnLst>
                <a:rect l="l" t="t" r="r" b="b"/>
                <a:pathLst>
                  <a:path w="1775460" h="245345">
                    <a:moveTo>
                      <a:pt x="0" y="0"/>
                    </a:moveTo>
                    <a:cubicBezTo>
                      <a:pt x="324485" y="111760"/>
                      <a:pt x="648970" y="223520"/>
                      <a:pt x="944880" y="243840"/>
                    </a:cubicBezTo>
                    <a:cubicBezTo>
                      <a:pt x="1240790" y="264160"/>
                      <a:pt x="1557020" y="71120"/>
                      <a:pt x="1775460" y="121920"/>
                    </a:cubicBezTo>
                  </a:path>
                </a:pathLst>
              </a:cu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id="{BFC04C50-610D-FD9C-D7A1-3A7EB05821A9}"/>
                  </a:ext>
                </a:extLst>
              </p:cNvPr>
              <p:cNvSpPr/>
              <p:nvPr/>
            </p:nvSpPr>
            <p:spPr>
              <a:xfrm rot="6300000">
                <a:off x="9584477" y="1776559"/>
                <a:ext cx="155396" cy="13396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8" name="组合 27">
            <a:extLst>
              <a:ext uri="{FF2B5EF4-FFF2-40B4-BE49-F238E27FC236}">
                <a16:creationId xmlns:a16="http://schemas.microsoft.com/office/drawing/2014/main" id="{46F8AAD2-0517-03C3-2FC3-341EAB02D5D6}"/>
              </a:ext>
            </a:extLst>
          </p:cNvPr>
          <p:cNvGrpSpPr/>
          <p:nvPr/>
        </p:nvGrpSpPr>
        <p:grpSpPr>
          <a:xfrm>
            <a:off x="1956842" y="2155658"/>
            <a:ext cx="925455" cy="625642"/>
            <a:chOff x="1956842" y="2155658"/>
            <a:chExt cx="925455" cy="625642"/>
          </a:xfrm>
        </p:grpSpPr>
        <p:sp>
          <p:nvSpPr>
            <p:cNvPr id="17" name="任意多边形: 形状 16">
              <a:extLst>
                <a:ext uri="{FF2B5EF4-FFF2-40B4-BE49-F238E27FC236}">
                  <a16:creationId xmlns:a16="http://schemas.microsoft.com/office/drawing/2014/main" id="{0C5B52A5-B1A2-B1CF-7358-50CBDC540AAE}"/>
                </a:ext>
              </a:extLst>
            </p:cNvPr>
            <p:cNvSpPr/>
            <p:nvPr/>
          </p:nvSpPr>
          <p:spPr>
            <a:xfrm>
              <a:off x="2034540" y="2210070"/>
              <a:ext cx="847757" cy="571230"/>
            </a:xfrm>
            <a:custGeom>
              <a:avLst/>
              <a:gdLst>
                <a:gd name="connsiteX0" fmla="*/ 830580 w 847757"/>
                <a:gd name="connsiteY0" fmla="*/ 571230 h 571230"/>
                <a:gd name="connsiteX1" fmla="*/ 807720 w 847757"/>
                <a:gd name="connsiteY1" fmla="*/ 235950 h 571230"/>
                <a:gd name="connsiteX2" fmla="*/ 480060 w 847757"/>
                <a:gd name="connsiteY2" fmla="*/ 14970 h 571230"/>
                <a:gd name="connsiteX3" fmla="*/ 0 w 847757"/>
                <a:gd name="connsiteY3" fmla="*/ 37830 h 571230"/>
              </a:gdLst>
              <a:ahLst/>
              <a:cxnLst>
                <a:cxn ang="0">
                  <a:pos x="connsiteX0" y="connsiteY0"/>
                </a:cxn>
                <a:cxn ang="0">
                  <a:pos x="connsiteX1" y="connsiteY1"/>
                </a:cxn>
                <a:cxn ang="0">
                  <a:pos x="connsiteX2" y="connsiteY2"/>
                </a:cxn>
                <a:cxn ang="0">
                  <a:pos x="connsiteX3" y="connsiteY3"/>
                </a:cxn>
              </a:cxnLst>
              <a:rect l="l" t="t" r="r" b="b"/>
              <a:pathLst>
                <a:path w="847757" h="571230">
                  <a:moveTo>
                    <a:pt x="830580" y="571230"/>
                  </a:moveTo>
                  <a:cubicBezTo>
                    <a:pt x="848360" y="449945"/>
                    <a:pt x="866140" y="328660"/>
                    <a:pt x="807720" y="235950"/>
                  </a:cubicBezTo>
                  <a:cubicBezTo>
                    <a:pt x="749300" y="143240"/>
                    <a:pt x="614680" y="47990"/>
                    <a:pt x="480060" y="14970"/>
                  </a:cubicBezTo>
                  <a:cubicBezTo>
                    <a:pt x="345440" y="-18050"/>
                    <a:pt x="172720" y="9890"/>
                    <a:pt x="0" y="37830"/>
                  </a:cubicBezTo>
                </a:path>
              </a:pathLst>
            </a:cu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id="{9BC76156-B0F1-B24E-190F-992742FF2186}"/>
                </a:ext>
              </a:extLst>
            </p:cNvPr>
            <p:cNvSpPr/>
            <p:nvPr/>
          </p:nvSpPr>
          <p:spPr>
            <a:xfrm rot="1218345">
              <a:off x="1956842" y="2155658"/>
              <a:ext cx="155396" cy="13396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a:extLst>
              <a:ext uri="{FF2B5EF4-FFF2-40B4-BE49-F238E27FC236}">
                <a16:creationId xmlns:a16="http://schemas.microsoft.com/office/drawing/2014/main" id="{8D2ACC61-E86F-87C4-1B14-ED0338D3BAD1}"/>
              </a:ext>
            </a:extLst>
          </p:cNvPr>
          <p:cNvGrpSpPr/>
          <p:nvPr/>
        </p:nvGrpSpPr>
        <p:grpSpPr>
          <a:xfrm>
            <a:off x="5077796" y="3309671"/>
            <a:ext cx="1619141" cy="1719468"/>
            <a:chOff x="5077796" y="3309671"/>
            <a:chExt cx="1619141" cy="1719468"/>
          </a:xfrm>
        </p:grpSpPr>
        <p:sp>
          <p:nvSpPr>
            <p:cNvPr id="39" name="Oval 38"/>
            <p:cNvSpPr/>
            <p:nvPr/>
          </p:nvSpPr>
          <p:spPr>
            <a:xfrm rot="1665398">
              <a:off x="5077796" y="3934038"/>
              <a:ext cx="1619141" cy="1095101"/>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AU" sz="2400" dirty="0">
                <a:solidFill>
                  <a:srgbClr val="FFFFFF"/>
                </a:solidFill>
                <a:effectLst>
                  <a:outerShdw blurRad="38100" dist="38100" dir="2700000" algn="tl">
                    <a:srgbClr val="000000">
                      <a:alpha val="43137"/>
                    </a:srgbClr>
                  </a:outerShdw>
                </a:effectLst>
                <a:latin typeface="Calibri"/>
                <a:cs typeface="Arial"/>
              </a:endParaRPr>
            </a:p>
          </p:txBody>
        </p:sp>
        <p:cxnSp>
          <p:nvCxnSpPr>
            <p:cNvPr id="37" name="直接箭头连接符 36">
              <a:extLst>
                <a:ext uri="{FF2B5EF4-FFF2-40B4-BE49-F238E27FC236}">
                  <a16:creationId xmlns:a16="http://schemas.microsoft.com/office/drawing/2014/main" id="{09B58B74-DD37-A1D2-FA7E-0D96F0F2E848}"/>
                </a:ext>
              </a:extLst>
            </p:cNvPr>
            <p:cNvCxnSpPr>
              <a:cxnSpLocks/>
            </p:cNvCxnSpPr>
            <p:nvPr/>
          </p:nvCxnSpPr>
          <p:spPr>
            <a:xfrm flipV="1">
              <a:off x="6227405" y="3309671"/>
              <a:ext cx="404031" cy="73130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id="{18753659-ECB1-5158-11E4-FE7CE0A20412}"/>
              </a:ext>
            </a:extLst>
          </p:cNvPr>
          <p:cNvGrpSpPr/>
          <p:nvPr/>
        </p:nvGrpSpPr>
        <p:grpSpPr>
          <a:xfrm>
            <a:off x="6216815" y="1388988"/>
            <a:ext cx="1447800" cy="1089686"/>
            <a:chOff x="6216815" y="1388988"/>
            <a:chExt cx="1447800" cy="1089686"/>
          </a:xfrm>
        </p:grpSpPr>
        <p:sp>
          <p:nvSpPr>
            <p:cNvPr id="40" name="Oval 39"/>
            <p:cNvSpPr/>
            <p:nvPr/>
          </p:nvSpPr>
          <p:spPr>
            <a:xfrm>
              <a:off x="6216815" y="1388988"/>
              <a:ext cx="1447800" cy="657365"/>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AU" sz="2400">
                <a:solidFill>
                  <a:srgbClr val="FFFFFF"/>
                </a:solidFill>
                <a:effectLst>
                  <a:outerShdw blurRad="38100" dist="38100" dir="2700000" algn="tl">
                    <a:srgbClr val="000000">
                      <a:alpha val="43137"/>
                    </a:srgbClr>
                  </a:outerShdw>
                </a:effectLst>
                <a:latin typeface="Calibri"/>
                <a:cs typeface="Arial"/>
              </a:endParaRPr>
            </a:p>
          </p:txBody>
        </p:sp>
        <p:cxnSp>
          <p:nvCxnSpPr>
            <p:cNvPr id="61" name="直接箭头连接符 60">
              <a:extLst>
                <a:ext uri="{FF2B5EF4-FFF2-40B4-BE49-F238E27FC236}">
                  <a16:creationId xmlns:a16="http://schemas.microsoft.com/office/drawing/2014/main" id="{ADB3879C-BFC8-7CF5-6B3C-04C3B5150B32}"/>
                </a:ext>
              </a:extLst>
            </p:cNvPr>
            <p:cNvCxnSpPr>
              <a:cxnSpLocks/>
              <a:stCxn id="40" idx="4"/>
              <a:endCxn id="59" idx="0"/>
            </p:cNvCxnSpPr>
            <p:nvPr/>
          </p:nvCxnSpPr>
          <p:spPr>
            <a:xfrm flipH="1">
              <a:off x="6850380" y="2046353"/>
              <a:ext cx="90335" cy="43232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椭圆 67">
            <a:extLst>
              <a:ext uri="{FF2B5EF4-FFF2-40B4-BE49-F238E27FC236}">
                <a16:creationId xmlns:a16="http://schemas.microsoft.com/office/drawing/2014/main" id="{F042854B-E03D-21AF-23B9-E60A9F938DC7}"/>
              </a:ext>
            </a:extLst>
          </p:cNvPr>
          <p:cNvSpPr/>
          <p:nvPr/>
        </p:nvSpPr>
        <p:spPr>
          <a:xfrm>
            <a:off x="2789087" y="2774233"/>
            <a:ext cx="222422" cy="22242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BEAE61F3-A281-1604-2943-E9F5F078C161}"/>
              </a:ext>
            </a:extLst>
          </p:cNvPr>
          <p:cNvSpPr txBox="1"/>
          <p:nvPr/>
        </p:nvSpPr>
        <p:spPr>
          <a:xfrm>
            <a:off x="2817062" y="1908121"/>
            <a:ext cx="1221236" cy="584775"/>
          </a:xfrm>
          <a:prstGeom prst="rect">
            <a:avLst/>
          </a:prstGeom>
          <a:noFill/>
        </p:spPr>
        <p:txBody>
          <a:bodyPr wrap="square">
            <a:spAutoFit/>
          </a:bodyPr>
          <a:lstStyle/>
          <a:p>
            <a:r>
              <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Arial"/>
              </a:rPr>
              <a:t>巴别</a:t>
            </a:r>
            <a:endParaRPr lang="en-US" sz="3200" b="1" dirty="0">
              <a:solidFill>
                <a:srgbClr val="FF0000"/>
              </a:solidFill>
            </a:endParaRPr>
          </a:p>
        </p:txBody>
      </p:sp>
      <p:cxnSp>
        <p:nvCxnSpPr>
          <p:cNvPr id="6" name="Straight Connector 5">
            <a:extLst>
              <a:ext uri="{FF2B5EF4-FFF2-40B4-BE49-F238E27FC236}">
                <a16:creationId xmlns:a16="http://schemas.microsoft.com/office/drawing/2014/main" id="{C6780585-9B59-0DDD-D305-6E46865D2F99}"/>
              </a:ext>
            </a:extLst>
          </p:cNvPr>
          <p:cNvCxnSpPr>
            <a:cxnSpLocks/>
          </p:cNvCxnSpPr>
          <p:nvPr/>
        </p:nvCxnSpPr>
        <p:spPr>
          <a:xfrm flipH="1">
            <a:off x="2956560" y="2412461"/>
            <a:ext cx="138930" cy="361772"/>
          </a:xfrm>
          <a:prstGeom prst="line">
            <a:avLst/>
          </a:prstGeom>
          <a:ln w="508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53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75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1250"/>
                                        <p:tgtEl>
                                          <p:spTgt spid="21"/>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1250"/>
                                        <p:tgtEl>
                                          <p:spTgt spid="19"/>
                                        </p:tgtEl>
                                      </p:cBhvr>
                                    </p:animEffect>
                                  </p:childTnLst>
                                </p:cTn>
                              </p:par>
                              <p:par>
                                <p:cTn id="23" presetID="22" presetClass="entr" presetSubtype="2"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right)">
                                      <p:cBhvr>
                                        <p:cTn id="25"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733AF-61F2-35A1-6F5D-DEFDDF866382}"/>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0A907146-0737-28E2-FA92-5C436D96351B}"/>
              </a:ext>
            </a:extLst>
          </p:cNvPr>
          <p:cNvSpPr>
            <a:spLocks noGrp="1"/>
          </p:cNvSpPr>
          <p:nvPr>
            <p:ph type="title"/>
          </p:nvPr>
        </p:nvSpPr>
        <p:spPr/>
        <p:txBody>
          <a:bodyPr/>
          <a:lstStyle/>
          <a:p>
            <a:r>
              <a:rPr lang="zh-CN" altLang="en-US" dirty="0"/>
              <a:t>人种：分离导致基因丢失</a:t>
            </a:r>
          </a:p>
        </p:txBody>
      </p:sp>
      <p:sp>
        <p:nvSpPr>
          <p:cNvPr id="2" name="Rectangle 1">
            <a:extLst>
              <a:ext uri="{FF2B5EF4-FFF2-40B4-BE49-F238E27FC236}">
                <a16:creationId xmlns:a16="http://schemas.microsoft.com/office/drawing/2014/main" id="{8F64D0E7-BFB2-6272-1319-8DB38316D208}"/>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
            <a:extLst>
              <a:ext uri="{FF2B5EF4-FFF2-40B4-BE49-F238E27FC236}">
                <a16:creationId xmlns:a16="http://schemas.microsoft.com/office/drawing/2014/main" id="{AA4FBEAB-8ED7-2EBA-6877-14533C9F3D99}"/>
              </a:ext>
            </a:extLst>
          </p:cNvPr>
          <p:cNvSpPr txBox="1"/>
          <p:nvPr/>
        </p:nvSpPr>
        <p:spPr>
          <a:xfrm>
            <a:off x="6262987" y="332656"/>
            <a:ext cx="5737669" cy="2255297"/>
          </a:xfrm>
          <a:prstGeom prst="rect">
            <a:avLst/>
          </a:prstGeom>
          <a:noFill/>
        </p:spPr>
        <p:txBody>
          <a:bodyPr wrap="square" rtlCol="0">
            <a:spAutoFit/>
          </a:bodyPr>
          <a:lstStyle>
            <a:defPPr>
              <a:defRPr lang="zh-CN"/>
            </a:defPPr>
            <a:lvl1pPr lvl="0" algn="ctr" eaLnBrk="0" hangingPunct="0">
              <a:defRPr sz="3200">
                <a:latin typeface="微软雅黑" pitchFamily="34" charset="-122"/>
                <a:ea typeface="+mj-ea"/>
                <a:cs typeface="+mj-cs"/>
              </a:defRPr>
            </a:lvl1pPr>
          </a:lstStyle>
          <a:p>
            <a:pPr algn="just">
              <a:lnSpc>
                <a:spcPts val="4000"/>
              </a:lnSpc>
              <a:spcAft>
                <a:spcPts val="1200"/>
              </a:spcAft>
            </a:pPr>
            <a:r>
              <a:rPr lang="zh-CN" altLang="en-US" sz="2800" dirty="0"/>
              <a:t>挪亚一家八口基因变异可能性丰富，有不同发色、肤色的隐性基因。</a:t>
            </a:r>
            <a:endParaRPr lang="en-US" altLang="zh-CN" sz="2800" dirty="0"/>
          </a:p>
          <a:p>
            <a:pPr algn="just">
              <a:lnSpc>
                <a:spcPts val="4000"/>
              </a:lnSpc>
              <a:spcAft>
                <a:spcPts val="1200"/>
              </a:spcAft>
            </a:pPr>
            <a:r>
              <a:rPr lang="zh-CN" altLang="en-US" sz="2800" dirty="0"/>
              <a:t>挪亚的后代在巴别塔被分散了，他们迁移到各个不同的地方。</a:t>
            </a:r>
            <a:endParaRPr lang="en-US" altLang="zh-CN" sz="2800" dirty="0"/>
          </a:p>
        </p:txBody>
      </p:sp>
      <p:grpSp>
        <p:nvGrpSpPr>
          <p:cNvPr id="3" name="组合 16">
            <a:extLst>
              <a:ext uri="{FF2B5EF4-FFF2-40B4-BE49-F238E27FC236}">
                <a16:creationId xmlns:a16="http://schemas.microsoft.com/office/drawing/2014/main" id="{DD2E1B41-F91D-6ECC-E228-08012618B12D}"/>
              </a:ext>
            </a:extLst>
          </p:cNvPr>
          <p:cNvGrpSpPr/>
          <p:nvPr/>
        </p:nvGrpSpPr>
        <p:grpSpPr>
          <a:xfrm>
            <a:off x="507517" y="1340768"/>
            <a:ext cx="5516475" cy="4854497"/>
            <a:chOff x="3851920" y="910632"/>
            <a:chExt cx="4968552" cy="4372325"/>
          </a:xfrm>
        </p:grpSpPr>
        <p:pic>
          <p:nvPicPr>
            <p:cNvPr id="5" name="Picture 2">
              <a:extLst>
                <a:ext uri="{FF2B5EF4-FFF2-40B4-BE49-F238E27FC236}">
                  <a16:creationId xmlns:a16="http://schemas.microsoft.com/office/drawing/2014/main" id="{B7959572-58CE-E6E7-D27A-A4F9EE20A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51920" y="910632"/>
              <a:ext cx="4968552" cy="4372325"/>
            </a:xfrm>
            <a:prstGeom prst="rect">
              <a:avLst/>
            </a:prstGeom>
            <a:noFill/>
          </p:spPr>
        </p:pic>
        <p:pic>
          <p:nvPicPr>
            <p:cNvPr id="6" name="图片 3">
              <a:extLst>
                <a:ext uri="{FF2B5EF4-FFF2-40B4-BE49-F238E27FC236}">
                  <a16:creationId xmlns:a16="http://schemas.microsoft.com/office/drawing/2014/main" id="{F87545F1-196A-6A93-797B-05D076EE61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14250" r="20862" b="11220"/>
            <a:stretch/>
          </p:blipFill>
          <p:spPr>
            <a:xfrm>
              <a:off x="3884092" y="3111029"/>
              <a:ext cx="1028750" cy="1485971"/>
            </a:xfrm>
            <a:prstGeom prst="rect">
              <a:avLst/>
            </a:prstGeom>
          </p:spPr>
        </p:pic>
        <p:pic>
          <p:nvPicPr>
            <p:cNvPr id="7" name="图片 7" descr="蓝色头发的人&#10;&#10;描述已自动生成">
              <a:extLst>
                <a:ext uri="{FF2B5EF4-FFF2-40B4-BE49-F238E27FC236}">
                  <a16:creationId xmlns:a16="http://schemas.microsoft.com/office/drawing/2014/main" id="{5F1B5DCF-A56C-04A4-8B7C-788497788D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944" y="934917"/>
              <a:ext cx="1028750" cy="1485971"/>
            </a:xfrm>
            <a:prstGeom prst="rect">
              <a:avLst/>
            </a:prstGeom>
          </p:spPr>
        </p:pic>
        <p:pic>
          <p:nvPicPr>
            <p:cNvPr id="11" name="图片 15" descr="微笑的女人&#10;&#10;描述已自动生成">
              <a:extLst>
                <a:ext uri="{FF2B5EF4-FFF2-40B4-BE49-F238E27FC236}">
                  <a16:creationId xmlns:a16="http://schemas.microsoft.com/office/drawing/2014/main" id="{15DDF6C5-2DBF-6FFD-C984-92CDED0B8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6235" y="1817341"/>
              <a:ext cx="1028750" cy="1470385"/>
            </a:xfrm>
            <a:prstGeom prst="rect">
              <a:avLst/>
            </a:prstGeom>
          </p:spPr>
        </p:pic>
      </p:grpSp>
      <p:pic>
        <p:nvPicPr>
          <p:cNvPr id="13" name="图片 23" descr="卡通人物&#10;&#10;AI 生成的内容可能不正确。">
            <a:extLst>
              <a:ext uri="{FF2B5EF4-FFF2-40B4-BE49-F238E27FC236}">
                <a16:creationId xmlns:a16="http://schemas.microsoft.com/office/drawing/2014/main" id="{8DA6C573-6C17-2611-CB6B-DC48CE4AB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987" y="2652896"/>
            <a:ext cx="5665661" cy="1280160"/>
          </a:xfrm>
          <a:prstGeom prst="rect">
            <a:avLst/>
          </a:prstGeom>
        </p:spPr>
      </p:pic>
      <p:pic>
        <p:nvPicPr>
          <p:cNvPr id="14" name="图片 25" descr="卡通人物&#10;&#10;AI 生成的内容可能不正确。">
            <a:extLst>
              <a:ext uri="{FF2B5EF4-FFF2-40B4-BE49-F238E27FC236}">
                <a16:creationId xmlns:a16="http://schemas.microsoft.com/office/drawing/2014/main" id="{2F586889-42AD-77CF-2FFD-490EA09DB6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0016" y="4067746"/>
            <a:ext cx="5669280" cy="1161454"/>
          </a:xfrm>
          <a:prstGeom prst="rect">
            <a:avLst/>
          </a:prstGeom>
        </p:spPr>
      </p:pic>
      <p:pic>
        <p:nvPicPr>
          <p:cNvPr id="15" name="图片 4" descr="卡通人物&#10;&#10;AI 生成的内容可能不正确。">
            <a:extLst>
              <a:ext uri="{FF2B5EF4-FFF2-40B4-BE49-F238E27FC236}">
                <a16:creationId xmlns:a16="http://schemas.microsoft.com/office/drawing/2014/main" id="{A205FEBF-DE21-C763-8B1B-92AEBB9E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9368" y="5327545"/>
            <a:ext cx="5669280" cy="1413823"/>
          </a:xfrm>
          <a:prstGeom prst="rect">
            <a:avLst/>
          </a:prstGeom>
        </p:spPr>
      </p:pic>
    </p:spTree>
    <p:extLst>
      <p:ext uri="{BB962C8B-B14F-4D97-AF65-F5344CB8AC3E}">
        <p14:creationId xmlns:p14="http://schemas.microsoft.com/office/powerpoint/2010/main" val="140616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72600341-8947-348D-3EE8-D17E792A18F1}"/>
              </a:ext>
            </a:extLst>
          </p:cNvPr>
          <p:cNvSpPr>
            <a:spLocks noGrp="1"/>
          </p:cNvSpPr>
          <p:nvPr>
            <p:ph type="title"/>
          </p:nvPr>
        </p:nvSpPr>
        <p:spPr/>
        <p:txBody>
          <a:bodyPr/>
          <a:lstStyle/>
          <a:p>
            <a:r>
              <a:rPr lang="zh-CN" altLang="en-US" dirty="0"/>
              <a:t>圣经：人类的起源</a:t>
            </a:r>
          </a:p>
        </p:txBody>
      </p:sp>
      <p:sp>
        <p:nvSpPr>
          <p:cNvPr id="7" name="TextBox 3"/>
          <p:cNvSpPr txBox="1"/>
          <p:nvPr/>
        </p:nvSpPr>
        <p:spPr>
          <a:xfrm>
            <a:off x="983432" y="1211997"/>
            <a:ext cx="10515600" cy="5078313"/>
          </a:xfrm>
          <a:prstGeom prst="rect">
            <a:avLst/>
          </a:prstGeom>
          <a:noFill/>
        </p:spPr>
        <p:txBody>
          <a:bodyPr wrap="square" rtlCol="0">
            <a:spAutoFit/>
          </a:bodyPr>
          <a:lstStyle>
            <a:defPPr>
              <a:defRPr lang="zh-CN"/>
            </a:defPPr>
            <a:lvl1pPr algn="just">
              <a:defRPr sz="3600">
                <a:solidFill>
                  <a:prstClr val="black"/>
                </a:solidFill>
                <a:latin typeface="楷体" panose="02010609060101010101" pitchFamily="49" charset="-122"/>
                <a:ea typeface="楷体" panose="02010609060101010101" pitchFamily="49"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 </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10:1 </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挪亚的儿子闪、含、雅弗的后代记在下面。洪水以后，他们都生了儿子。</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……5</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这些人的后裔将各国的地土、海岛分开居住，各随各的方言、宗族立国。</a:t>
            </a:r>
            <a:endParaRPr kumimoji="0" 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 </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11:8 </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於是耶和华使他们从那里</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巴别塔</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分散在全地上，他们就停工，不造那城了；</a:t>
            </a:r>
            <a:r>
              <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9</a:t>
            </a:r>
            <a:r>
              <a:rPr kumimoji="0" lang="zh-CN" altLang="en-US"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因为耶和华在那里变乱天下人的言语，使众人分散在全地上，所以那城名叫巴别，就是变乱的意思。</a:t>
            </a:r>
            <a:endParaRPr kumimoji="0" lang="en-US" altLang="zh-CN" sz="36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2" name="3-创10：1-5">
            <a:hlinkClick r:id="" action="ppaction://media"/>
            <a:extLst>
              <a:ext uri="{FF2B5EF4-FFF2-40B4-BE49-F238E27FC236}">
                <a16:creationId xmlns:a16="http://schemas.microsoft.com/office/drawing/2014/main" id="{D17EBCAB-3568-F299-1AAA-E0E9A57109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4662" y="6131768"/>
            <a:ext cx="609600" cy="609600"/>
          </a:xfrm>
          <a:prstGeom prst="rect">
            <a:avLst/>
          </a:prstGeom>
        </p:spPr>
      </p:pic>
      <p:pic>
        <p:nvPicPr>
          <p:cNvPr id="3" name="4-创11：8-9">
            <a:hlinkClick r:id="" action="ppaction://media"/>
            <a:extLst>
              <a:ext uri="{FF2B5EF4-FFF2-40B4-BE49-F238E27FC236}">
                <a16:creationId xmlns:a16="http://schemas.microsoft.com/office/drawing/2014/main" id="{C3908FCC-38A5-54EB-1EA3-DCC47A2AD2A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91056" y="6124653"/>
            <a:ext cx="609600" cy="609600"/>
          </a:xfrm>
          <a:prstGeom prst="rect">
            <a:avLst/>
          </a:prstGeom>
        </p:spPr>
      </p:pic>
    </p:spTree>
    <p:extLst>
      <p:ext uri="{BB962C8B-B14F-4D97-AF65-F5344CB8AC3E}">
        <p14:creationId xmlns:p14="http://schemas.microsoft.com/office/powerpoint/2010/main" val="18612491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55E11-CA73-C35C-0885-234248A0A0D9}"/>
            </a:ext>
          </a:extLst>
        </p:cNvPr>
        <p:cNvGrpSpPr/>
        <p:nvPr/>
      </p:nvGrpSpPr>
      <p:grpSpPr>
        <a:xfrm>
          <a:off x="0" y="0"/>
          <a:ext cx="0" cy="0"/>
          <a:chOff x="0" y="0"/>
          <a:chExt cx="0" cy="0"/>
        </a:xfrm>
      </p:grpSpPr>
      <p:grpSp>
        <p:nvGrpSpPr>
          <p:cNvPr id="16" name="组合 16">
            <a:extLst>
              <a:ext uri="{FF2B5EF4-FFF2-40B4-BE49-F238E27FC236}">
                <a16:creationId xmlns:a16="http://schemas.microsoft.com/office/drawing/2014/main" id="{44B67317-56BD-D3CB-4846-8738D5B8AA5A}"/>
              </a:ext>
            </a:extLst>
          </p:cNvPr>
          <p:cNvGrpSpPr/>
          <p:nvPr/>
        </p:nvGrpSpPr>
        <p:grpSpPr>
          <a:xfrm>
            <a:off x="507517" y="1340768"/>
            <a:ext cx="5516475" cy="4854497"/>
            <a:chOff x="3851920" y="910632"/>
            <a:chExt cx="4968552" cy="4372325"/>
          </a:xfrm>
        </p:grpSpPr>
        <p:pic>
          <p:nvPicPr>
            <p:cNvPr id="17" name="Picture 2">
              <a:extLst>
                <a:ext uri="{FF2B5EF4-FFF2-40B4-BE49-F238E27FC236}">
                  <a16:creationId xmlns:a16="http://schemas.microsoft.com/office/drawing/2014/main" id="{8FC55270-2CDC-6196-84D3-EC53AF366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51920" y="910632"/>
              <a:ext cx="4968552" cy="4372325"/>
            </a:xfrm>
            <a:prstGeom prst="rect">
              <a:avLst/>
            </a:prstGeom>
            <a:noFill/>
          </p:spPr>
        </p:pic>
        <p:pic>
          <p:nvPicPr>
            <p:cNvPr id="20" name="图片 3">
              <a:extLst>
                <a:ext uri="{FF2B5EF4-FFF2-40B4-BE49-F238E27FC236}">
                  <a16:creationId xmlns:a16="http://schemas.microsoft.com/office/drawing/2014/main" id="{7B6141E0-2258-499C-7718-78E15D67687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14250" r="20862" b="11220"/>
            <a:stretch/>
          </p:blipFill>
          <p:spPr>
            <a:xfrm>
              <a:off x="3884092" y="3111029"/>
              <a:ext cx="1028750" cy="1485971"/>
            </a:xfrm>
            <a:prstGeom prst="rect">
              <a:avLst/>
            </a:prstGeom>
          </p:spPr>
        </p:pic>
        <p:pic>
          <p:nvPicPr>
            <p:cNvPr id="21" name="图片 7" descr="蓝色头发的人&#10;&#10;描述已自动生成">
              <a:extLst>
                <a:ext uri="{FF2B5EF4-FFF2-40B4-BE49-F238E27FC236}">
                  <a16:creationId xmlns:a16="http://schemas.microsoft.com/office/drawing/2014/main" id="{9CCB349C-86C9-571A-4513-3BF00AB8D2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944" y="934917"/>
              <a:ext cx="1028750" cy="1485971"/>
            </a:xfrm>
            <a:prstGeom prst="rect">
              <a:avLst/>
            </a:prstGeom>
          </p:spPr>
        </p:pic>
        <p:pic>
          <p:nvPicPr>
            <p:cNvPr id="22" name="图片 15" descr="微笑的女人&#10;&#10;描述已自动生成">
              <a:extLst>
                <a:ext uri="{FF2B5EF4-FFF2-40B4-BE49-F238E27FC236}">
                  <a16:creationId xmlns:a16="http://schemas.microsoft.com/office/drawing/2014/main" id="{97613EC8-761C-8FDD-7C3B-3CF39EE959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6235" y="1817341"/>
              <a:ext cx="1028750" cy="1470385"/>
            </a:xfrm>
            <a:prstGeom prst="rect">
              <a:avLst/>
            </a:prstGeom>
          </p:spPr>
        </p:pic>
      </p:grpSp>
      <p:sp>
        <p:nvSpPr>
          <p:cNvPr id="9" name="标题 8">
            <a:extLst>
              <a:ext uri="{FF2B5EF4-FFF2-40B4-BE49-F238E27FC236}">
                <a16:creationId xmlns:a16="http://schemas.microsoft.com/office/drawing/2014/main" id="{8DF444CF-CA37-D1DE-E36A-07C91DF3A28C}"/>
              </a:ext>
            </a:extLst>
          </p:cNvPr>
          <p:cNvSpPr>
            <a:spLocks noGrp="1"/>
          </p:cNvSpPr>
          <p:nvPr>
            <p:ph type="title"/>
          </p:nvPr>
        </p:nvSpPr>
        <p:spPr>
          <a:xfrm>
            <a:off x="629566" y="404664"/>
            <a:ext cx="10515600" cy="504056"/>
          </a:xfrm>
        </p:spPr>
        <p:txBody>
          <a:bodyPr/>
          <a:lstStyle/>
          <a:p>
            <a:r>
              <a:rPr lang="zh-CN" altLang="en-US" dirty="0"/>
              <a:t>人种：分离导致基因丢失</a:t>
            </a:r>
          </a:p>
        </p:txBody>
      </p:sp>
      <p:pic>
        <p:nvPicPr>
          <p:cNvPr id="14" name="图片 13" descr="卡通人物&#10;&#10;AI 生成的内容可能不正确。">
            <a:extLst>
              <a:ext uri="{FF2B5EF4-FFF2-40B4-BE49-F238E27FC236}">
                <a16:creationId xmlns:a16="http://schemas.microsoft.com/office/drawing/2014/main" id="{A79DC07C-87A0-2741-DA98-E7AC1CA097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3966" y="2212603"/>
            <a:ext cx="5142857" cy="1282540"/>
          </a:xfrm>
          <a:prstGeom prst="rect">
            <a:avLst/>
          </a:prstGeom>
        </p:spPr>
      </p:pic>
      <p:sp>
        <p:nvSpPr>
          <p:cNvPr id="13" name="TextBox 1">
            <a:extLst>
              <a:ext uri="{FF2B5EF4-FFF2-40B4-BE49-F238E27FC236}">
                <a16:creationId xmlns:a16="http://schemas.microsoft.com/office/drawing/2014/main" id="{CC0664CF-1C32-D8CF-343E-474501189FDF}"/>
              </a:ext>
            </a:extLst>
          </p:cNvPr>
          <p:cNvSpPr txBox="1"/>
          <p:nvPr/>
        </p:nvSpPr>
        <p:spPr>
          <a:xfrm>
            <a:off x="6168008" y="188640"/>
            <a:ext cx="5688632" cy="1588448"/>
          </a:xfrm>
          <a:prstGeom prst="rect">
            <a:avLst/>
          </a:prstGeom>
          <a:noFill/>
        </p:spPr>
        <p:txBody>
          <a:bodyPr wrap="square" rtlCol="0">
            <a:spAutoFit/>
          </a:bodyPr>
          <a:lstStyle>
            <a:defPPr>
              <a:defRPr lang="zh-CN"/>
            </a:defPPr>
            <a:lvl1pPr lvl="0" algn="ctr" eaLnBrk="0" hangingPunct="0">
              <a:defRPr sz="3200">
                <a:latin typeface="微软雅黑" pitchFamily="34" charset="-122"/>
                <a:ea typeface="+mj-ea"/>
                <a:cs typeface="+mj-cs"/>
              </a:defRPr>
            </a:lvl1pPr>
          </a:lstStyle>
          <a:p>
            <a:pPr algn="just">
              <a:lnSpc>
                <a:spcPts val="4000"/>
              </a:lnSpc>
              <a:spcAft>
                <a:spcPts val="1200"/>
              </a:spcAft>
            </a:pPr>
            <a:r>
              <a:rPr lang="zh-CN" altLang="en-US" sz="2800" dirty="0"/>
              <a:t>往东亚迁移的携带的仅有黑头发的基因，或者偶然失去了其他颜色的基因。</a:t>
            </a:r>
            <a:endParaRPr lang="en-US" altLang="zh-CN" sz="2800" dirty="0"/>
          </a:p>
        </p:txBody>
      </p:sp>
      <p:grpSp>
        <p:nvGrpSpPr>
          <p:cNvPr id="25" name="Group 24">
            <a:extLst>
              <a:ext uri="{FF2B5EF4-FFF2-40B4-BE49-F238E27FC236}">
                <a16:creationId xmlns:a16="http://schemas.microsoft.com/office/drawing/2014/main" id="{3A0EF7C7-3CD0-89E7-1439-C4001010CE59}"/>
              </a:ext>
            </a:extLst>
          </p:cNvPr>
          <p:cNvGrpSpPr/>
          <p:nvPr/>
        </p:nvGrpSpPr>
        <p:grpSpPr>
          <a:xfrm>
            <a:off x="7798868" y="2276872"/>
            <a:ext cx="3384376" cy="974578"/>
            <a:chOff x="7798868" y="3390526"/>
            <a:chExt cx="3384376" cy="974578"/>
          </a:xfrm>
        </p:grpSpPr>
        <p:grpSp>
          <p:nvGrpSpPr>
            <p:cNvPr id="23" name="Group 22">
              <a:extLst>
                <a:ext uri="{FF2B5EF4-FFF2-40B4-BE49-F238E27FC236}">
                  <a16:creationId xmlns:a16="http://schemas.microsoft.com/office/drawing/2014/main" id="{1E7152D7-7819-98FB-95BA-618B5F895D7D}"/>
                </a:ext>
              </a:extLst>
            </p:cNvPr>
            <p:cNvGrpSpPr/>
            <p:nvPr/>
          </p:nvGrpSpPr>
          <p:grpSpPr>
            <a:xfrm>
              <a:off x="7798868" y="3390526"/>
              <a:ext cx="3384376" cy="956510"/>
              <a:chOff x="4799856" y="2920004"/>
              <a:chExt cx="3384376" cy="956510"/>
            </a:xfrm>
          </p:grpSpPr>
          <p:sp>
            <p:nvSpPr>
              <p:cNvPr id="15" name="禁止符 14">
                <a:extLst>
                  <a:ext uri="{FF2B5EF4-FFF2-40B4-BE49-F238E27FC236}">
                    <a16:creationId xmlns:a16="http://schemas.microsoft.com/office/drawing/2014/main" id="{491FB12C-7367-239E-6DC9-3D58B7FA29DD}"/>
                  </a:ext>
                </a:extLst>
              </p:cNvPr>
              <p:cNvSpPr/>
              <p:nvPr/>
            </p:nvSpPr>
            <p:spPr>
              <a:xfrm>
                <a:off x="4799856" y="2920004"/>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禁止符 17">
                <a:extLst>
                  <a:ext uri="{FF2B5EF4-FFF2-40B4-BE49-F238E27FC236}">
                    <a16:creationId xmlns:a16="http://schemas.microsoft.com/office/drawing/2014/main" id="{00236231-04E5-9B80-9AD0-132B4E39E390}"/>
                  </a:ext>
                </a:extLst>
              </p:cNvPr>
              <p:cNvSpPr/>
              <p:nvPr/>
            </p:nvSpPr>
            <p:spPr>
              <a:xfrm>
                <a:off x="5231904" y="3300450"/>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禁止符 18">
                <a:extLst>
                  <a:ext uri="{FF2B5EF4-FFF2-40B4-BE49-F238E27FC236}">
                    <a16:creationId xmlns:a16="http://schemas.microsoft.com/office/drawing/2014/main" id="{2881D978-5839-C2CA-04CE-F5761F6BAE7F}"/>
                  </a:ext>
                </a:extLst>
              </p:cNvPr>
              <p:cNvSpPr/>
              <p:nvPr/>
            </p:nvSpPr>
            <p:spPr>
              <a:xfrm>
                <a:off x="7608168" y="2920004"/>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禁止符 18">
              <a:extLst>
                <a:ext uri="{FF2B5EF4-FFF2-40B4-BE49-F238E27FC236}">
                  <a16:creationId xmlns:a16="http://schemas.microsoft.com/office/drawing/2014/main" id="{259E692E-82AD-E7AC-1E97-9195131D713D}"/>
                </a:ext>
              </a:extLst>
            </p:cNvPr>
            <p:cNvSpPr/>
            <p:nvPr/>
          </p:nvSpPr>
          <p:spPr>
            <a:xfrm>
              <a:off x="10056440" y="3789040"/>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9" name="Group 28">
            <a:extLst>
              <a:ext uri="{FF2B5EF4-FFF2-40B4-BE49-F238E27FC236}">
                <a16:creationId xmlns:a16="http://schemas.microsoft.com/office/drawing/2014/main" id="{6A2F8C1A-1AC6-F0AB-A9D4-79D3286C8BC2}"/>
              </a:ext>
            </a:extLst>
          </p:cNvPr>
          <p:cNvGrpSpPr/>
          <p:nvPr/>
        </p:nvGrpSpPr>
        <p:grpSpPr>
          <a:xfrm>
            <a:off x="5015880" y="3980003"/>
            <a:ext cx="6632883" cy="1753253"/>
            <a:chOff x="5015880" y="3187915"/>
            <a:chExt cx="6632883" cy="1753253"/>
          </a:xfrm>
        </p:grpSpPr>
        <p:pic>
          <p:nvPicPr>
            <p:cNvPr id="3" name="Picture 2">
              <a:extLst>
                <a:ext uri="{FF2B5EF4-FFF2-40B4-BE49-F238E27FC236}">
                  <a16:creationId xmlns:a16="http://schemas.microsoft.com/office/drawing/2014/main" id="{59C8F6DF-ABFD-30E1-3285-D145914CB8BD}"/>
                </a:ext>
              </a:extLst>
            </p:cNvPr>
            <p:cNvPicPr>
              <a:picLocks noChangeAspect="1"/>
            </p:cNvPicPr>
            <p:nvPr/>
          </p:nvPicPr>
          <p:blipFill>
            <a:blip r:embed="rId9"/>
            <a:stretch>
              <a:fillRect/>
            </a:stretch>
          </p:blipFill>
          <p:spPr>
            <a:xfrm>
              <a:off x="6506402" y="3665362"/>
              <a:ext cx="5142361" cy="1275806"/>
            </a:xfrm>
            <a:prstGeom prst="rect">
              <a:avLst/>
            </a:prstGeom>
            <a:ln w="25400">
              <a:solidFill>
                <a:schemeClr val="tx1"/>
              </a:solidFill>
            </a:ln>
          </p:spPr>
        </p:pic>
        <p:cxnSp>
          <p:nvCxnSpPr>
            <p:cNvPr id="28" name="Straight Arrow Connector 27">
              <a:extLst>
                <a:ext uri="{FF2B5EF4-FFF2-40B4-BE49-F238E27FC236}">
                  <a16:creationId xmlns:a16="http://schemas.microsoft.com/office/drawing/2014/main" id="{39101DB0-B249-CC4A-9552-15AF0B5301D3}"/>
                </a:ext>
              </a:extLst>
            </p:cNvPr>
            <p:cNvCxnSpPr>
              <a:cxnSpLocks/>
              <a:stCxn id="3" idx="1"/>
            </p:cNvCxnSpPr>
            <p:nvPr/>
          </p:nvCxnSpPr>
          <p:spPr>
            <a:xfrm flipH="1" flipV="1">
              <a:off x="5015880" y="3187915"/>
              <a:ext cx="1490522" cy="11153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Arrow: Down 3">
            <a:extLst>
              <a:ext uri="{FF2B5EF4-FFF2-40B4-BE49-F238E27FC236}">
                <a16:creationId xmlns:a16="http://schemas.microsoft.com/office/drawing/2014/main" id="{78E6D5FB-0162-5EBA-68AC-5E83F1068454}"/>
              </a:ext>
            </a:extLst>
          </p:cNvPr>
          <p:cNvSpPr/>
          <p:nvPr/>
        </p:nvSpPr>
        <p:spPr>
          <a:xfrm>
            <a:off x="8904312" y="3645024"/>
            <a:ext cx="450124" cy="67362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4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3008-7B38-330E-930C-F3E298E21911}"/>
            </a:ext>
          </a:extLst>
        </p:cNvPr>
        <p:cNvGrpSpPr/>
        <p:nvPr/>
      </p:nvGrpSpPr>
      <p:grpSpPr>
        <a:xfrm>
          <a:off x="0" y="0"/>
          <a:ext cx="0" cy="0"/>
          <a:chOff x="0" y="0"/>
          <a:chExt cx="0" cy="0"/>
        </a:xfrm>
      </p:grpSpPr>
      <p:grpSp>
        <p:nvGrpSpPr>
          <p:cNvPr id="16" name="组合 16">
            <a:extLst>
              <a:ext uri="{FF2B5EF4-FFF2-40B4-BE49-F238E27FC236}">
                <a16:creationId xmlns:a16="http://schemas.microsoft.com/office/drawing/2014/main" id="{6DF4AC84-D8D3-C92E-5A6F-046CC3ABF090}"/>
              </a:ext>
            </a:extLst>
          </p:cNvPr>
          <p:cNvGrpSpPr/>
          <p:nvPr/>
        </p:nvGrpSpPr>
        <p:grpSpPr>
          <a:xfrm>
            <a:off x="507517" y="1340768"/>
            <a:ext cx="5516475" cy="4854497"/>
            <a:chOff x="3851920" y="910632"/>
            <a:chExt cx="4968552" cy="4372325"/>
          </a:xfrm>
        </p:grpSpPr>
        <p:pic>
          <p:nvPicPr>
            <p:cNvPr id="17" name="Picture 2">
              <a:extLst>
                <a:ext uri="{FF2B5EF4-FFF2-40B4-BE49-F238E27FC236}">
                  <a16:creationId xmlns:a16="http://schemas.microsoft.com/office/drawing/2014/main" id="{3D8B6FCE-A318-DBBD-B56D-341D9BC7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51920" y="910632"/>
              <a:ext cx="4968552" cy="4372325"/>
            </a:xfrm>
            <a:prstGeom prst="rect">
              <a:avLst/>
            </a:prstGeom>
            <a:noFill/>
          </p:spPr>
        </p:pic>
        <p:pic>
          <p:nvPicPr>
            <p:cNvPr id="20" name="图片 3">
              <a:extLst>
                <a:ext uri="{FF2B5EF4-FFF2-40B4-BE49-F238E27FC236}">
                  <a16:creationId xmlns:a16="http://schemas.microsoft.com/office/drawing/2014/main" id="{6DDC4CA9-8A56-DF4C-D4FB-2887F939A5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14250" r="20862" b="11220"/>
            <a:stretch/>
          </p:blipFill>
          <p:spPr>
            <a:xfrm>
              <a:off x="3884092" y="3111029"/>
              <a:ext cx="1028750" cy="1485971"/>
            </a:xfrm>
            <a:prstGeom prst="rect">
              <a:avLst/>
            </a:prstGeom>
          </p:spPr>
        </p:pic>
        <p:pic>
          <p:nvPicPr>
            <p:cNvPr id="21" name="图片 7" descr="蓝色头发的人&#10;&#10;描述已自动生成">
              <a:extLst>
                <a:ext uri="{FF2B5EF4-FFF2-40B4-BE49-F238E27FC236}">
                  <a16:creationId xmlns:a16="http://schemas.microsoft.com/office/drawing/2014/main" id="{FE71232E-4D99-1210-C798-92A9363B5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944" y="934917"/>
              <a:ext cx="1028750" cy="1485971"/>
            </a:xfrm>
            <a:prstGeom prst="rect">
              <a:avLst/>
            </a:prstGeom>
          </p:spPr>
        </p:pic>
        <p:pic>
          <p:nvPicPr>
            <p:cNvPr id="22" name="图片 15" descr="微笑的女人&#10;&#10;描述已自动生成">
              <a:extLst>
                <a:ext uri="{FF2B5EF4-FFF2-40B4-BE49-F238E27FC236}">
                  <a16:creationId xmlns:a16="http://schemas.microsoft.com/office/drawing/2014/main" id="{5CA74AD2-60C8-F3C8-20B5-741693E39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6235" y="1817341"/>
              <a:ext cx="1028750" cy="1470385"/>
            </a:xfrm>
            <a:prstGeom prst="rect">
              <a:avLst/>
            </a:prstGeom>
          </p:spPr>
        </p:pic>
      </p:grpSp>
      <p:sp>
        <p:nvSpPr>
          <p:cNvPr id="9" name="标题 8">
            <a:extLst>
              <a:ext uri="{FF2B5EF4-FFF2-40B4-BE49-F238E27FC236}">
                <a16:creationId xmlns:a16="http://schemas.microsoft.com/office/drawing/2014/main" id="{2D7445E3-5921-E2D8-DA1A-7CE5CFCF33D2}"/>
              </a:ext>
            </a:extLst>
          </p:cNvPr>
          <p:cNvSpPr>
            <a:spLocks noGrp="1"/>
          </p:cNvSpPr>
          <p:nvPr>
            <p:ph type="title"/>
          </p:nvPr>
        </p:nvSpPr>
        <p:spPr>
          <a:xfrm>
            <a:off x="629566" y="404664"/>
            <a:ext cx="10515600" cy="504056"/>
          </a:xfrm>
        </p:spPr>
        <p:txBody>
          <a:bodyPr/>
          <a:lstStyle/>
          <a:p>
            <a:r>
              <a:rPr lang="zh-CN" altLang="en-US" dirty="0"/>
              <a:t>人种：分离导致基因丢失</a:t>
            </a:r>
          </a:p>
        </p:txBody>
      </p:sp>
      <p:pic>
        <p:nvPicPr>
          <p:cNvPr id="14" name="图片 13" descr="卡通人物&#10;&#10;AI 生成的内容可能不正确。">
            <a:extLst>
              <a:ext uri="{FF2B5EF4-FFF2-40B4-BE49-F238E27FC236}">
                <a16:creationId xmlns:a16="http://schemas.microsoft.com/office/drawing/2014/main" id="{49F6B1F8-AD30-1195-210E-9889F1B94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3966" y="2866540"/>
            <a:ext cx="5142857" cy="1282540"/>
          </a:xfrm>
          <a:prstGeom prst="rect">
            <a:avLst/>
          </a:prstGeom>
        </p:spPr>
      </p:pic>
      <p:sp>
        <p:nvSpPr>
          <p:cNvPr id="13" name="TextBox 1">
            <a:extLst>
              <a:ext uri="{FF2B5EF4-FFF2-40B4-BE49-F238E27FC236}">
                <a16:creationId xmlns:a16="http://schemas.microsoft.com/office/drawing/2014/main" id="{879ACF06-2BCE-C1BC-9383-2634A2228127}"/>
              </a:ext>
            </a:extLst>
          </p:cNvPr>
          <p:cNvSpPr txBox="1"/>
          <p:nvPr/>
        </p:nvSpPr>
        <p:spPr>
          <a:xfrm>
            <a:off x="6168008" y="188640"/>
            <a:ext cx="5688632" cy="2255297"/>
          </a:xfrm>
          <a:prstGeom prst="rect">
            <a:avLst/>
          </a:prstGeom>
          <a:noFill/>
        </p:spPr>
        <p:txBody>
          <a:bodyPr wrap="square" rtlCol="0">
            <a:spAutoFit/>
          </a:bodyPr>
          <a:lstStyle>
            <a:defPPr>
              <a:defRPr lang="zh-CN"/>
            </a:defPPr>
            <a:lvl1pPr lvl="0" algn="ctr" eaLnBrk="0" hangingPunct="0">
              <a:defRPr sz="3200">
                <a:latin typeface="微软雅黑" pitchFamily="34" charset="-122"/>
                <a:ea typeface="+mj-ea"/>
                <a:cs typeface="+mj-cs"/>
              </a:defRPr>
            </a:lvl1pPr>
          </a:lstStyle>
          <a:p>
            <a:pPr algn="just">
              <a:lnSpc>
                <a:spcPts val="4000"/>
              </a:lnSpc>
              <a:spcAft>
                <a:spcPts val="1200"/>
              </a:spcAft>
            </a:pPr>
            <a:r>
              <a:rPr lang="zh-CN" altLang="en-US" sz="2800" dirty="0"/>
              <a:t>迁往欧洲的人携带了各种发色的基因。</a:t>
            </a:r>
            <a:endParaRPr lang="en-US" altLang="zh-CN" sz="2800" dirty="0"/>
          </a:p>
          <a:p>
            <a:pPr algn="just">
              <a:lnSpc>
                <a:spcPts val="4000"/>
              </a:lnSpc>
              <a:spcAft>
                <a:spcPts val="1200"/>
              </a:spcAft>
            </a:pPr>
            <a:r>
              <a:rPr lang="zh-CN" altLang="en-US" sz="2800" dirty="0"/>
              <a:t>所有人种的特征都是由这些细微的变异造成的。</a:t>
            </a:r>
            <a:endParaRPr lang="en-US" altLang="zh-CN" sz="2800" dirty="0"/>
          </a:p>
        </p:txBody>
      </p:sp>
      <p:grpSp>
        <p:nvGrpSpPr>
          <p:cNvPr id="33" name="Group 32">
            <a:extLst>
              <a:ext uri="{FF2B5EF4-FFF2-40B4-BE49-F238E27FC236}">
                <a16:creationId xmlns:a16="http://schemas.microsoft.com/office/drawing/2014/main" id="{27D0EED7-9243-018D-3813-8632162AE48E}"/>
              </a:ext>
            </a:extLst>
          </p:cNvPr>
          <p:cNvGrpSpPr/>
          <p:nvPr/>
        </p:nvGrpSpPr>
        <p:grpSpPr>
          <a:xfrm>
            <a:off x="1925283" y="2852936"/>
            <a:ext cx="9658469" cy="3658804"/>
            <a:chOff x="1925283" y="2852936"/>
            <a:chExt cx="9658469" cy="3658804"/>
          </a:xfrm>
        </p:grpSpPr>
        <p:pic>
          <p:nvPicPr>
            <p:cNvPr id="26" name="图片 23">
              <a:extLst>
                <a:ext uri="{FF2B5EF4-FFF2-40B4-BE49-F238E27FC236}">
                  <a16:creationId xmlns:a16="http://schemas.microsoft.com/office/drawing/2014/main" id="{D405F826-3D78-AE03-CBF2-4312B223172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40895" y="5229200"/>
              <a:ext cx="5142857" cy="1282540"/>
            </a:xfrm>
            <a:prstGeom prst="rect">
              <a:avLst/>
            </a:prstGeom>
          </p:spPr>
        </p:pic>
        <p:cxnSp>
          <p:nvCxnSpPr>
            <p:cNvPr id="31" name="Straight Arrow Connector 30">
              <a:extLst>
                <a:ext uri="{FF2B5EF4-FFF2-40B4-BE49-F238E27FC236}">
                  <a16:creationId xmlns:a16="http://schemas.microsoft.com/office/drawing/2014/main" id="{C903B551-7A93-1DBD-63EC-5E195361B8D5}"/>
                </a:ext>
              </a:extLst>
            </p:cNvPr>
            <p:cNvCxnSpPr>
              <a:cxnSpLocks/>
            </p:cNvCxnSpPr>
            <p:nvPr/>
          </p:nvCxnSpPr>
          <p:spPr>
            <a:xfrm flipH="1" flipV="1">
              <a:off x="1925283" y="2852936"/>
              <a:ext cx="4500699" cy="29835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Arrow: Down 1">
            <a:extLst>
              <a:ext uri="{FF2B5EF4-FFF2-40B4-BE49-F238E27FC236}">
                <a16:creationId xmlns:a16="http://schemas.microsoft.com/office/drawing/2014/main" id="{3EFBB4D5-12B4-C95A-AF81-7D4D6CD4FF2E}"/>
              </a:ext>
            </a:extLst>
          </p:cNvPr>
          <p:cNvSpPr/>
          <p:nvPr/>
        </p:nvSpPr>
        <p:spPr>
          <a:xfrm>
            <a:off x="8904312" y="4339547"/>
            <a:ext cx="450124" cy="67362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3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2AAA0EC8-E0CD-78C1-6D69-07F8B1B75625}"/>
              </a:ext>
            </a:extLst>
          </p:cNvPr>
          <p:cNvSpPr txBox="1"/>
          <p:nvPr/>
        </p:nvSpPr>
        <p:spPr>
          <a:xfrm>
            <a:off x="6168008" y="332656"/>
            <a:ext cx="5255596" cy="1588448"/>
          </a:xfrm>
          <a:prstGeom prst="rect">
            <a:avLst/>
          </a:prstGeom>
          <a:noFill/>
        </p:spPr>
        <p:txBody>
          <a:bodyPr wrap="square" rtlCol="0">
            <a:spAutoFit/>
          </a:bodyPr>
          <a:lstStyle>
            <a:defPPr>
              <a:defRPr lang="zh-CN"/>
            </a:defPPr>
            <a:lvl1pPr lvl="0" algn="ctr" eaLnBrk="0" hangingPunct="0">
              <a:defRPr sz="3200">
                <a:latin typeface="微软雅黑" pitchFamily="34" charset="-122"/>
                <a:ea typeface="+mj-ea"/>
                <a:cs typeface="+mj-cs"/>
              </a:defRPr>
            </a:lvl1pPr>
          </a:lstStyle>
          <a:p>
            <a:pPr algn="just">
              <a:lnSpc>
                <a:spcPts val="4000"/>
              </a:lnSpc>
              <a:spcAft>
                <a:spcPts val="1200"/>
              </a:spcAft>
            </a:pPr>
            <a:r>
              <a:rPr lang="zh-CN" altLang="en-US" sz="2800" dirty="0"/>
              <a:t>不同的肤色是同一个道理。最初迁入欧洲的人群有多种肤色的基因，但失去了深色皮肤的基因。</a:t>
            </a:r>
            <a:endParaRPr lang="en-US" altLang="zh-CN" sz="2800" dirty="0"/>
          </a:p>
        </p:txBody>
      </p:sp>
      <p:sp>
        <p:nvSpPr>
          <p:cNvPr id="9" name="标题 8">
            <a:extLst>
              <a:ext uri="{FF2B5EF4-FFF2-40B4-BE49-F238E27FC236}">
                <a16:creationId xmlns:a16="http://schemas.microsoft.com/office/drawing/2014/main" id="{394A2B1E-27E9-B5F3-351E-4F7F08DA7832}"/>
              </a:ext>
            </a:extLst>
          </p:cNvPr>
          <p:cNvSpPr>
            <a:spLocks noGrp="1"/>
          </p:cNvSpPr>
          <p:nvPr>
            <p:ph type="title"/>
          </p:nvPr>
        </p:nvSpPr>
        <p:spPr/>
        <p:txBody>
          <a:bodyPr/>
          <a:lstStyle/>
          <a:p>
            <a:r>
              <a:rPr lang="zh-CN" altLang="en-US" dirty="0"/>
              <a:t>人种：分离导致基因丢失</a:t>
            </a:r>
          </a:p>
        </p:txBody>
      </p:sp>
      <p:sp>
        <p:nvSpPr>
          <p:cNvPr id="2" name="Rectangle 1">
            <a:extLst>
              <a:ext uri="{FF2B5EF4-FFF2-40B4-BE49-F238E27FC236}">
                <a16:creationId xmlns:a16="http://schemas.microsoft.com/office/drawing/2014/main" id="{5D2C8EF2-C41D-0ABA-A765-3A9AD2599EF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21">
            <a:extLst>
              <a:ext uri="{FF2B5EF4-FFF2-40B4-BE49-F238E27FC236}">
                <a16:creationId xmlns:a16="http://schemas.microsoft.com/office/drawing/2014/main" id="{D36B5526-D037-212E-2389-EB03D2D251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739" y="2866540"/>
            <a:ext cx="5142857" cy="1282540"/>
          </a:xfrm>
          <a:prstGeom prst="rect">
            <a:avLst/>
          </a:prstGeom>
        </p:spPr>
      </p:pic>
      <p:grpSp>
        <p:nvGrpSpPr>
          <p:cNvPr id="3" name="Group 2">
            <a:extLst>
              <a:ext uri="{FF2B5EF4-FFF2-40B4-BE49-F238E27FC236}">
                <a16:creationId xmlns:a16="http://schemas.microsoft.com/office/drawing/2014/main" id="{B73DCC47-7E97-8346-C47C-8AD92E008351}"/>
              </a:ext>
            </a:extLst>
          </p:cNvPr>
          <p:cNvGrpSpPr/>
          <p:nvPr/>
        </p:nvGrpSpPr>
        <p:grpSpPr>
          <a:xfrm>
            <a:off x="6259888" y="3088490"/>
            <a:ext cx="5041872" cy="842224"/>
            <a:chOff x="3575720" y="2990150"/>
            <a:chExt cx="5041872" cy="842224"/>
          </a:xfrm>
        </p:grpSpPr>
        <p:sp>
          <p:nvSpPr>
            <p:cNvPr id="29" name="禁止符 28">
              <a:extLst>
                <a:ext uri="{FF2B5EF4-FFF2-40B4-BE49-F238E27FC236}">
                  <a16:creationId xmlns:a16="http://schemas.microsoft.com/office/drawing/2014/main" id="{7E329227-BA2D-62B2-6C21-9E4A14643BD5}"/>
                </a:ext>
              </a:extLst>
            </p:cNvPr>
            <p:cNvSpPr/>
            <p:nvPr/>
          </p:nvSpPr>
          <p:spPr>
            <a:xfrm>
              <a:off x="3575720" y="3256310"/>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禁止符 29">
              <a:extLst>
                <a:ext uri="{FF2B5EF4-FFF2-40B4-BE49-F238E27FC236}">
                  <a16:creationId xmlns:a16="http://schemas.microsoft.com/office/drawing/2014/main" id="{605A6023-AE29-EF93-D0D0-2604CD3A9592}"/>
                </a:ext>
              </a:extLst>
            </p:cNvPr>
            <p:cNvSpPr/>
            <p:nvPr/>
          </p:nvSpPr>
          <p:spPr>
            <a:xfrm>
              <a:off x="4202933" y="2990150"/>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禁止符 30">
              <a:extLst>
                <a:ext uri="{FF2B5EF4-FFF2-40B4-BE49-F238E27FC236}">
                  <a16:creationId xmlns:a16="http://schemas.microsoft.com/office/drawing/2014/main" id="{78F8DA18-132A-5602-3DEF-DF0FD426C24E}"/>
                </a:ext>
              </a:extLst>
            </p:cNvPr>
            <p:cNvSpPr/>
            <p:nvPr/>
          </p:nvSpPr>
          <p:spPr>
            <a:xfrm>
              <a:off x="5788421" y="2990150"/>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禁止符 31">
              <a:extLst>
                <a:ext uri="{FF2B5EF4-FFF2-40B4-BE49-F238E27FC236}">
                  <a16:creationId xmlns:a16="http://schemas.microsoft.com/office/drawing/2014/main" id="{EEC4A3CE-16AE-D3A0-B71A-49819371CF61}"/>
                </a:ext>
              </a:extLst>
            </p:cNvPr>
            <p:cNvSpPr/>
            <p:nvPr/>
          </p:nvSpPr>
          <p:spPr>
            <a:xfrm>
              <a:off x="6456040" y="3231278"/>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禁止符 32">
              <a:extLst>
                <a:ext uri="{FF2B5EF4-FFF2-40B4-BE49-F238E27FC236}">
                  <a16:creationId xmlns:a16="http://schemas.microsoft.com/office/drawing/2014/main" id="{CE87C595-56E4-5416-D913-65006221DB33}"/>
                </a:ext>
              </a:extLst>
            </p:cNvPr>
            <p:cNvSpPr/>
            <p:nvPr/>
          </p:nvSpPr>
          <p:spPr>
            <a:xfrm>
              <a:off x="8041528" y="3140968"/>
              <a:ext cx="576064" cy="576064"/>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6">
            <a:extLst>
              <a:ext uri="{FF2B5EF4-FFF2-40B4-BE49-F238E27FC236}">
                <a16:creationId xmlns:a16="http://schemas.microsoft.com/office/drawing/2014/main" id="{4A0F096C-FAA3-1922-F284-0208E43627B4}"/>
              </a:ext>
            </a:extLst>
          </p:cNvPr>
          <p:cNvGrpSpPr/>
          <p:nvPr/>
        </p:nvGrpSpPr>
        <p:grpSpPr>
          <a:xfrm>
            <a:off x="507517" y="1340768"/>
            <a:ext cx="5516475" cy="4854497"/>
            <a:chOff x="3851920" y="910632"/>
            <a:chExt cx="4968552" cy="4372325"/>
          </a:xfrm>
        </p:grpSpPr>
        <p:pic>
          <p:nvPicPr>
            <p:cNvPr id="13" name="Picture 2">
              <a:extLst>
                <a:ext uri="{FF2B5EF4-FFF2-40B4-BE49-F238E27FC236}">
                  <a16:creationId xmlns:a16="http://schemas.microsoft.com/office/drawing/2014/main" id="{2F26C995-82CE-1254-AD14-86432B2A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51920" y="910632"/>
              <a:ext cx="4968552" cy="4372325"/>
            </a:xfrm>
            <a:prstGeom prst="rect">
              <a:avLst/>
            </a:prstGeom>
            <a:noFill/>
          </p:spPr>
        </p:pic>
        <p:pic>
          <p:nvPicPr>
            <p:cNvPr id="14" name="图片 3">
              <a:extLst>
                <a:ext uri="{FF2B5EF4-FFF2-40B4-BE49-F238E27FC236}">
                  <a16:creationId xmlns:a16="http://schemas.microsoft.com/office/drawing/2014/main" id="{15583F13-967A-3FDF-D574-8C9FD40D18E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l="14250" r="20862" b="11220"/>
            <a:stretch/>
          </p:blipFill>
          <p:spPr>
            <a:xfrm>
              <a:off x="3884092" y="3111029"/>
              <a:ext cx="1028750" cy="1485971"/>
            </a:xfrm>
            <a:prstGeom prst="rect">
              <a:avLst/>
            </a:prstGeom>
          </p:spPr>
        </p:pic>
        <p:pic>
          <p:nvPicPr>
            <p:cNvPr id="15" name="图片 7" descr="蓝色头发的人&#10;&#10;描述已自动生成">
              <a:extLst>
                <a:ext uri="{FF2B5EF4-FFF2-40B4-BE49-F238E27FC236}">
                  <a16:creationId xmlns:a16="http://schemas.microsoft.com/office/drawing/2014/main" id="{19E01723-A567-00BB-0667-7BD43A8B4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944" y="934917"/>
              <a:ext cx="1028750" cy="1485971"/>
            </a:xfrm>
            <a:prstGeom prst="rect">
              <a:avLst/>
            </a:prstGeom>
          </p:spPr>
        </p:pic>
        <p:pic>
          <p:nvPicPr>
            <p:cNvPr id="16" name="图片 15" descr="微笑的女人&#10;&#10;描述已自动生成">
              <a:extLst>
                <a:ext uri="{FF2B5EF4-FFF2-40B4-BE49-F238E27FC236}">
                  <a16:creationId xmlns:a16="http://schemas.microsoft.com/office/drawing/2014/main" id="{28078FBE-D9A7-95EC-033A-3CE7D26CBD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6235" y="1817341"/>
              <a:ext cx="1028750" cy="1470385"/>
            </a:xfrm>
            <a:prstGeom prst="rect">
              <a:avLst/>
            </a:prstGeom>
          </p:spPr>
        </p:pic>
      </p:grpSp>
      <p:grpSp>
        <p:nvGrpSpPr>
          <p:cNvPr id="4" name="Group 3">
            <a:extLst>
              <a:ext uri="{FF2B5EF4-FFF2-40B4-BE49-F238E27FC236}">
                <a16:creationId xmlns:a16="http://schemas.microsoft.com/office/drawing/2014/main" id="{DFD83D1C-5DB2-8316-FB33-A188EA1B8884}"/>
              </a:ext>
            </a:extLst>
          </p:cNvPr>
          <p:cNvGrpSpPr/>
          <p:nvPr/>
        </p:nvGrpSpPr>
        <p:grpSpPr>
          <a:xfrm>
            <a:off x="1925283" y="2852936"/>
            <a:ext cx="9658469" cy="3658804"/>
            <a:chOff x="1925283" y="2852936"/>
            <a:chExt cx="9658469" cy="3658804"/>
          </a:xfrm>
        </p:grpSpPr>
        <p:pic>
          <p:nvPicPr>
            <p:cNvPr id="5" name="图片 23">
              <a:extLst>
                <a:ext uri="{FF2B5EF4-FFF2-40B4-BE49-F238E27FC236}">
                  <a16:creationId xmlns:a16="http://schemas.microsoft.com/office/drawing/2014/main" id="{96CD6FFB-9AD3-22CB-84B2-B3EC8CEED2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40895" y="5229200"/>
              <a:ext cx="5142857" cy="1282540"/>
            </a:xfrm>
            <a:prstGeom prst="rect">
              <a:avLst/>
            </a:prstGeom>
          </p:spPr>
        </p:pic>
        <p:cxnSp>
          <p:nvCxnSpPr>
            <p:cNvPr id="6" name="Straight Arrow Connector 5">
              <a:extLst>
                <a:ext uri="{FF2B5EF4-FFF2-40B4-BE49-F238E27FC236}">
                  <a16:creationId xmlns:a16="http://schemas.microsoft.com/office/drawing/2014/main" id="{F6B318A3-5F71-752F-DA05-90A17EBF088C}"/>
                </a:ext>
              </a:extLst>
            </p:cNvPr>
            <p:cNvCxnSpPr>
              <a:cxnSpLocks/>
            </p:cNvCxnSpPr>
            <p:nvPr/>
          </p:nvCxnSpPr>
          <p:spPr>
            <a:xfrm flipH="1" flipV="1">
              <a:off x="1925283" y="2852936"/>
              <a:ext cx="4500699" cy="29835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Arrow: Down 6">
            <a:extLst>
              <a:ext uri="{FF2B5EF4-FFF2-40B4-BE49-F238E27FC236}">
                <a16:creationId xmlns:a16="http://schemas.microsoft.com/office/drawing/2014/main" id="{F88EFE6F-B6AD-4613-6981-06BC041454F5}"/>
              </a:ext>
            </a:extLst>
          </p:cNvPr>
          <p:cNvSpPr/>
          <p:nvPr/>
        </p:nvSpPr>
        <p:spPr>
          <a:xfrm>
            <a:off x="8904312" y="4339547"/>
            <a:ext cx="450124" cy="67362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135560" y="2713263"/>
            <a:ext cx="7920880"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种族之间的基因区别很小</a:t>
            </a:r>
          </a:p>
        </p:txBody>
      </p:sp>
    </p:spTree>
    <p:extLst>
      <p:ext uri="{BB962C8B-B14F-4D97-AF65-F5344CB8AC3E}">
        <p14:creationId xmlns:p14="http://schemas.microsoft.com/office/powerpoint/2010/main" val="15354744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BAF07-36BC-F588-ABFF-C13D028C4A86}"/>
            </a:ext>
          </a:extLst>
        </p:cNvPr>
        <p:cNvGrpSpPr/>
        <p:nvPr/>
      </p:nvGrpSpPr>
      <p:grpSpPr>
        <a:xfrm>
          <a:off x="0" y="0"/>
          <a:ext cx="0" cy="0"/>
          <a:chOff x="0" y="0"/>
          <a:chExt cx="0" cy="0"/>
        </a:xfrm>
      </p:grpSpPr>
      <p:sp>
        <p:nvSpPr>
          <p:cNvPr id="7" name="Text Box 7">
            <a:extLst>
              <a:ext uri="{FF2B5EF4-FFF2-40B4-BE49-F238E27FC236}">
                <a16:creationId xmlns:a16="http://schemas.microsoft.com/office/drawing/2014/main" id="{29FFD61B-BF33-0D30-4D5E-52067CBA70C0}"/>
              </a:ext>
            </a:extLst>
          </p:cNvPr>
          <p:cNvSpPr txBox="1">
            <a:spLocks noChangeArrowheads="1"/>
          </p:cNvSpPr>
          <p:nvPr/>
        </p:nvSpPr>
        <p:spPr bwMode="auto">
          <a:xfrm>
            <a:off x="6538064" y="5324532"/>
            <a:ext cx="3559061" cy="95410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altLang="zh-CN" sz="2000" dirty="0">
                <a:latin typeface="Calibri" pitchFamily="34" charset="0"/>
              </a:rPr>
              <a:t>East </a:t>
            </a:r>
            <a:r>
              <a:rPr lang="en-US" sz="2000" dirty="0">
                <a:latin typeface="Calibri" pitchFamily="34" charset="0"/>
              </a:rPr>
              <a:t>Asian</a:t>
            </a:r>
            <a:r>
              <a:rPr lang="zh-CN" altLang="en-US" sz="2400" dirty="0">
                <a:latin typeface="Calibri" pitchFamily="34" charset="0"/>
              </a:rPr>
              <a:t> </a:t>
            </a:r>
            <a:endParaRPr lang="en-US" altLang="zh-CN" sz="2400" dirty="0">
              <a:latin typeface="Calibri" pitchFamily="34" charset="0"/>
            </a:endParaRPr>
          </a:p>
          <a:p>
            <a:pPr algn="ctr" eaLnBrk="0" fontAlgn="base" hangingPunct="0">
              <a:spcBef>
                <a:spcPct val="0"/>
              </a:spcBef>
              <a:spcAft>
                <a:spcPct val="0"/>
              </a:spcAft>
              <a:defRPr/>
            </a:pPr>
            <a:r>
              <a:rPr lang="zh-CN" altLang="en-US" sz="3200" dirty="0">
                <a:latin typeface="Calibri" pitchFamily="34" charset="0"/>
              </a:rPr>
              <a:t>东亚洲人</a:t>
            </a:r>
            <a:endParaRPr lang="en-US" sz="2800" dirty="0">
              <a:latin typeface="Calibri" pitchFamily="34" charset="0"/>
            </a:endParaRPr>
          </a:p>
        </p:txBody>
      </p:sp>
      <p:sp>
        <p:nvSpPr>
          <p:cNvPr id="9" name="标题 8">
            <a:extLst>
              <a:ext uri="{FF2B5EF4-FFF2-40B4-BE49-F238E27FC236}">
                <a16:creationId xmlns:a16="http://schemas.microsoft.com/office/drawing/2014/main" id="{097151D2-E662-8753-3E5C-BD5A451F2FF7}"/>
              </a:ext>
            </a:extLst>
          </p:cNvPr>
          <p:cNvSpPr>
            <a:spLocks noGrp="1"/>
          </p:cNvSpPr>
          <p:nvPr>
            <p:ph type="title"/>
          </p:nvPr>
        </p:nvSpPr>
        <p:spPr/>
        <p:txBody>
          <a:bodyPr/>
          <a:lstStyle/>
          <a:p>
            <a:r>
              <a:rPr lang="zh-CN" altLang="en-US" dirty="0"/>
              <a:t>种族特征</a:t>
            </a:r>
            <a:r>
              <a:rPr lang="en-US" altLang="zh-CN" dirty="0"/>
              <a:t>——</a:t>
            </a:r>
            <a:r>
              <a:rPr lang="zh-CN" altLang="en-US" dirty="0"/>
              <a:t>眼睛</a:t>
            </a:r>
          </a:p>
        </p:txBody>
      </p:sp>
      <p:sp>
        <p:nvSpPr>
          <p:cNvPr id="22" name="Text Box 7">
            <a:extLst>
              <a:ext uri="{FF2B5EF4-FFF2-40B4-BE49-F238E27FC236}">
                <a16:creationId xmlns:a16="http://schemas.microsoft.com/office/drawing/2014/main" id="{E7DD0F22-5C4A-B367-02BD-DF6F6A5FC936}"/>
              </a:ext>
            </a:extLst>
          </p:cNvPr>
          <p:cNvSpPr txBox="1">
            <a:spLocks noChangeArrowheads="1"/>
          </p:cNvSpPr>
          <p:nvPr/>
        </p:nvSpPr>
        <p:spPr bwMode="auto">
          <a:xfrm>
            <a:off x="1779834" y="5324529"/>
            <a:ext cx="3559061" cy="892552"/>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altLang="zh-CN" sz="2000" dirty="0">
                <a:latin typeface="Calibri" pitchFamily="34" charset="0"/>
              </a:rPr>
              <a:t>Caucasian (‘European’)</a:t>
            </a:r>
            <a:r>
              <a:rPr lang="zh-CN" altLang="en-US" sz="2000" dirty="0">
                <a:latin typeface="Calibri" pitchFamily="34" charset="0"/>
              </a:rPr>
              <a:t>             </a:t>
            </a:r>
            <a:endParaRPr lang="en-US" altLang="zh-CN" sz="2000" dirty="0">
              <a:latin typeface="Calibri" pitchFamily="34" charset="0"/>
            </a:endParaRPr>
          </a:p>
          <a:p>
            <a:pPr algn="ctr" eaLnBrk="0" fontAlgn="base" hangingPunct="0">
              <a:spcBef>
                <a:spcPct val="0"/>
              </a:spcBef>
              <a:spcAft>
                <a:spcPct val="0"/>
              </a:spcAft>
              <a:defRPr/>
            </a:pPr>
            <a:r>
              <a:rPr lang="zh-CN" altLang="en-US" sz="3200" dirty="0">
                <a:latin typeface="Calibri" pitchFamily="34" charset="0"/>
              </a:rPr>
              <a:t>欧洲人</a:t>
            </a:r>
            <a:r>
              <a:rPr lang="en-US" altLang="zh-CN" sz="2400" dirty="0">
                <a:latin typeface="Calibri" pitchFamily="34" charset="0"/>
              </a:rPr>
              <a:t>(</a:t>
            </a:r>
            <a:r>
              <a:rPr lang="zh-CN" altLang="en-US" sz="2400" dirty="0">
                <a:latin typeface="Calibri" pitchFamily="34" charset="0"/>
              </a:rPr>
              <a:t>高加索人</a:t>
            </a:r>
            <a:r>
              <a:rPr lang="en-US" altLang="zh-CN" sz="2400" dirty="0">
                <a:latin typeface="Calibri" pitchFamily="34" charset="0"/>
              </a:rPr>
              <a:t>)</a:t>
            </a:r>
            <a:endParaRPr lang="en-US" altLang="zh-CN" sz="3200" dirty="0">
              <a:latin typeface="Calibri" pitchFamily="34" charset="0"/>
            </a:endParaRPr>
          </a:p>
        </p:txBody>
      </p:sp>
      <p:pic>
        <p:nvPicPr>
          <p:cNvPr id="8" name="Picture 2" descr="eyeppflat">
            <a:extLst>
              <a:ext uri="{FF2B5EF4-FFF2-40B4-BE49-F238E27FC236}">
                <a16:creationId xmlns:a16="http://schemas.microsoft.com/office/drawing/2014/main" id="{E67CEE6D-54F1-1370-9B40-AF864B57B48D}"/>
              </a:ext>
            </a:extLst>
          </p:cNvPr>
          <p:cNvPicPr>
            <a:picLocks noChangeAspect="1" noChangeArrowheads="1"/>
          </p:cNvPicPr>
          <p:nvPr/>
        </p:nvPicPr>
        <p:blipFill>
          <a:blip r:embed="rId3" cstate="print"/>
          <a:srcRect l="50443"/>
          <a:stretch>
            <a:fillRect/>
          </a:stretch>
        </p:blipFill>
        <p:spPr bwMode="auto">
          <a:xfrm>
            <a:off x="6793805" y="1208038"/>
            <a:ext cx="3622675" cy="3876675"/>
          </a:xfrm>
          <a:prstGeom prst="rect">
            <a:avLst/>
          </a:prstGeom>
          <a:noFill/>
        </p:spPr>
      </p:pic>
      <p:pic>
        <p:nvPicPr>
          <p:cNvPr id="10" name="Picture 4" descr="eyeppflat">
            <a:extLst>
              <a:ext uri="{FF2B5EF4-FFF2-40B4-BE49-F238E27FC236}">
                <a16:creationId xmlns:a16="http://schemas.microsoft.com/office/drawing/2014/main" id="{D1EE011C-20DE-C54A-8435-0D91F605B002}"/>
              </a:ext>
            </a:extLst>
          </p:cNvPr>
          <p:cNvPicPr>
            <a:picLocks noChangeAspect="1" noChangeArrowheads="1"/>
          </p:cNvPicPr>
          <p:nvPr/>
        </p:nvPicPr>
        <p:blipFill>
          <a:blip r:embed="rId3" cstate="print"/>
          <a:srcRect r="49213"/>
          <a:stretch>
            <a:fillRect/>
          </a:stretch>
        </p:blipFill>
        <p:spPr bwMode="auto">
          <a:xfrm>
            <a:off x="1775520" y="1208038"/>
            <a:ext cx="3713163" cy="3876675"/>
          </a:xfrm>
          <a:prstGeom prst="rect">
            <a:avLst/>
          </a:prstGeom>
          <a:noFill/>
        </p:spPr>
      </p:pic>
      <p:sp>
        <p:nvSpPr>
          <p:cNvPr id="12" name="WordArt 5">
            <a:extLst>
              <a:ext uri="{FF2B5EF4-FFF2-40B4-BE49-F238E27FC236}">
                <a16:creationId xmlns:a16="http://schemas.microsoft.com/office/drawing/2014/main" id="{91CF963E-7A46-88D3-C3A7-4117DF3E31A0}"/>
              </a:ext>
            </a:extLst>
          </p:cNvPr>
          <p:cNvSpPr>
            <a:spLocks noChangeArrowheads="1" noChangeShapeType="1" noTextEdit="1"/>
          </p:cNvSpPr>
          <p:nvPr/>
        </p:nvSpPr>
        <p:spPr bwMode="auto">
          <a:xfrm>
            <a:off x="8256240" y="2345665"/>
            <a:ext cx="1255011" cy="178103"/>
          </a:xfrm>
          <a:prstGeom prst="rect">
            <a:avLst/>
          </a:prstGeom>
        </p:spPr>
        <p:txBody>
          <a:bodyPr spcFirstLastPara="1" wrap="none" fromWordArt="1">
            <a:prstTxWarp prst="textArchUp">
              <a:avLst>
                <a:gd name="adj" fmla="val 1037899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i="0" u="none" strike="noStrike" kern="10" cap="none" spc="0" normalizeH="0" baseline="0" noProof="0" dirty="0">
                <a:ln w="9525">
                  <a:solidFill>
                    <a:srgbClr val="000000">
                      <a:alpha val="83000"/>
                    </a:srgbClr>
                  </a:solidFill>
                  <a:round/>
                  <a:headEnd/>
                  <a:tailEnd/>
                </a:ln>
                <a:effectLst/>
                <a:uLnTx/>
                <a:uFillTx/>
                <a:latin typeface="Calibri" pitchFamily="34" charset="0"/>
                <a:ea typeface="+mn-ea"/>
                <a:cs typeface="+mn-cs"/>
              </a:rPr>
              <a:t>双眼皮 </a:t>
            </a:r>
            <a:r>
              <a:rPr kumimoji="0" lang="zh-CN" altLang="en-US" sz="1400" b="1" i="0" u="none" strike="noStrike" kern="10" cap="none" spc="0" normalizeH="0" baseline="0" noProof="0" dirty="0">
                <a:ln w="9525">
                  <a:solidFill>
                    <a:srgbClr val="000000">
                      <a:alpha val="83000"/>
                    </a:srgbClr>
                  </a:solidFill>
                  <a:round/>
                  <a:headEnd/>
                  <a:tailEnd/>
                </a:ln>
                <a:effectLst/>
                <a:uLnTx/>
                <a:uFillTx/>
                <a:latin typeface="Calibri" pitchFamily="34" charset="0"/>
                <a:ea typeface="+mn-ea"/>
                <a:cs typeface="+mn-cs"/>
              </a:rPr>
              <a:t> </a:t>
            </a:r>
            <a:endParaRPr kumimoji="0" lang="en-US" sz="1400" b="1" i="0" u="none" strike="noStrike" kern="10" cap="none" spc="0" normalizeH="0" baseline="0" noProof="0" dirty="0">
              <a:ln w="9525">
                <a:solidFill>
                  <a:srgbClr val="000000">
                    <a:alpha val="83000"/>
                  </a:srgbClr>
                </a:solidFill>
                <a:round/>
                <a:headEnd/>
                <a:tailEnd/>
              </a:ln>
              <a:effectLst/>
              <a:uLnTx/>
              <a:uFillTx/>
              <a:latin typeface="Calibri" pitchFamily="34" charset="0"/>
              <a:ea typeface="+mn-ea"/>
              <a:cs typeface="+mn-cs"/>
            </a:endParaRPr>
          </a:p>
        </p:txBody>
      </p:sp>
    </p:spTree>
    <p:extLst>
      <p:ext uri="{BB962C8B-B14F-4D97-AF65-F5344CB8AC3E}">
        <p14:creationId xmlns:p14="http://schemas.microsoft.com/office/powerpoint/2010/main" val="708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22" presetClass="entr" presetSubtype="8" fill="hold" grpId="0" nodeType="after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F0F1-CE4C-529E-89A6-4C067E62D561}"/>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37F19872-DE3E-5CB4-FF61-ED42DF4C4F2E}"/>
              </a:ext>
            </a:extLst>
          </p:cNvPr>
          <p:cNvSpPr>
            <a:spLocks noGrp="1"/>
          </p:cNvSpPr>
          <p:nvPr>
            <p:ph type="title"/>
          </p:nvPr>
        </p:nvSpPr>
        <p:spPr/>
        <p:txBody>
          <a:bodyPr/>
          <a:lstStyle/>
          <a:p>
            <a:r>
              <a:rPr lang="zh-CN" altLang="en-US" dirty="0"/>
              <a:t>种族特征</a:t>
            </a:r>
            <a:r>
              <a:rPr lang="en-US" altLang="zh-CN" dirty="0"/>
              <a:t>——</a:t>
            </a:r>
            <a:r>
              <a:rPr lang="zh-CN" altLang="en-US" dirty="0"/>
              <a:t>非洲人有“东亚洲人”的眼皮</a:t>
            </a:r>
          </a:p>
        </p:txBody>
      </p:sp>
      <p:pic>
        <p:nvPicPr>
          <p:cNvPr id="2" name="Picture 2" descr="sudan lady copy">
            <a:extLst>
              <a:ext uri="{FF2B5EF4-FFF2-40B4-BE49-F238E27FC236}">
                <a16:creationId xmlns:a16="http://schemas.microsoft.com/office/drawing/2014/main" id="{CC4CD314-FC8A-BCBD-EEBD-ECD896B8AAFD}"/>
              </a:ext>
            </a:extLst>
          </p:cNvPr>
          <p:cNvPicPr>
            <a:picLocks noChangeAspect="1" noChangeArrowheads="1"/>
          </p:cNvPicPr>
          <p:nvPr/>
        </p:nvPicPr>
        <p:blipFill>
          <a:blip r:embed="rId3" cstate="print"/>
          <a:srcRect/>
          <a:stretch>
            <a:fillRect/>
          </a:stretch>
        </p:blipFill>
        <p:spPr bwMode="auto">
          <a:xfrm>
            <a:off x="2654152" y="980728"/>
            <a:ext cx="6117566" cy="5760708"/>
          </a:xfrm>
          <a:prstGeom prst="rect">
            <a:avLst/>
          </a:prstGeom>
          <a:noFill/>
          <a:effectLst>
            <a:softEdge rad="63500"/>
          </a:effectLst>
        </p:spPr>
      </p:pic>
      <p:pic>
        <p:nvPicPr>
          <p:cNvPr id="3" name="Picture 2">
            <a:extLst>
              <a:ext uri="{FF2B5EF4-FFF2-40B4-BE49-F238E27FC236}">
                <a16:creationId xmlns:a16="http://schemas.microsoft.com/office/drawing/2014/main" id="{B7529C6C-0D9D-4C63-356E-3F6C72A210B7}"/>
              </a:ext>
            </a:extLst>
          </p:cNvPr>
          <p:cNvPicPr>
            <a:picLocks noChangeAspect="1"/>
          </p:cNvPicPr>
          <p:nvPr/>
        </p:nvPicPr>
        <p:blipFill>
          <a:blip r:embed="rId4"/>
          <a:stretch>
            <a:fillRect/>
          </a:stretch>
        </p:blipFill>
        <p:spPr>
          <a:xfrm>
            <a:off x="3670772" y="1163929"/>
            <a:ext cx="3865388" cy="2985151"/>
          </a:xfrm>
          <a:prstGeom prst="rect">
            <a:avLst/>
          </a:prstGeom>
        </p:spPr>
      </p:pic>
      <p:sp>
        <p:nvSpPr>
          <p:cNvPr id="4" name="TextBox 3">
            <a:extLst>
              <a:ext uri="{FF2B5EF4-FFF2-40B4-BE49-F238E27FC236}">
                <a16:creationId xmlns:a16="http://schemas.microsoft.com/office/drawing/2014/main" id="{28686D0F-5304-7FA8-4BB6-9A595DBDA368}"/>
              </a:ext>
            </a:extLst>
          </p:cNvPr>
          <p:cNvSpPr txBox="1"/>
          <p:nvPr/>
        </p:nvSpPr>
        <p:spPr>
          <a:xfrm>
            <a:off x="6493202" y="5949280"/>
            <a:ext cx="3416320" cy="646331"/>
          </a:xfrm>
          <a:prstGeom prst="rect">
            <a:avLst/>
          </a:prstGeom>
          <a:noFill/>
        </p:spPr>
        <p:txBody>
          <a:bodyPr wrap="none" rtlCol="0">
            <a:spAutoFit/>
          </a:bodyPr>
          <a:lstStyle/>
          <a:p>
            <a:r>
              <a:rPr lang="zh-CN" altLang="en-US" sz="3600" b="1" dirty="0"/>
              <a:t>别具一格的女人</a:t>
            </a:r>
            <a:endParaRPr lang="en-US" sz="3600" b="1" dirty="0"/>
          </a:p>
        </p:txBody>
      </p:sp>
    </p:spTree>
    <p:extLst>
      <p:ext uri="{BB962C8B-B14F-4D97-AF65-F5344CB8AC3E}">
        <p14:creationId xmlns:p14="http://schemas.microsoft.com/office/powerpoint/2010/main" val="371200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流程图: 过程 7">
            <a:extLst>
              <a:ext uri="{FF2B5EF4-FFF2-40B4-BE49-F238E27FC236}">
                <a16:creationId xmlns:a16="http://schemas.microsoft.com/office/drawing/2014/main" id="{5814F276-B2BD-7022-FFED-3B169C9959E9}"/>
              </a:ext>
            </a:extLst>
          </p:cNvPr>
          <p:cNvSpPr/>
          <p:nvPr/>
        </p:nvSpPr>
        <p:spPr>
          <a:xfrm>
            <a:off x="6744073" y="3284984"/>
            <a:ext cx="4392486" cy="3054684"/>
          </a:xfrm>
          <a:prstGeom prst="flowChartProcess">
            <a:avLst/>
          </a:prstGeom>
          <a:solidFill>
            <a:srgbClr val="8CC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03C6AF01-0CD6-6BDC-46BF-C70824B68847}"/>
              </a:ext>
            </a:extLst>
          </p:cNvPr>
          <p:cNvSpPr>
            <a:spLocks noGrp="1"/>
          </p:cNvSpPr>
          <p:nvPr>
            <p:ph type="title"/>
          </p:nvPr>
        </p:nvSpPr>
        <p:spPr/>
        <p:txBody>
          <a:bodyPr/>
          <a:lstStyle/>
          <a:p>
            <a:r>
              <a:rPr lang="zh-CN" altLang="en-US" dirty="0"/>
              <a:t>种族之间的基因区别很小</a:t>
            </a:r>
          </a:p>
        </p:txBody>
      </p:sp>
      <p:pic>
        <p:nvPicPr>
          <p:cNvPr id="11" name="图片 1" descr="01 分子人类学">
            <a:extLst>
              <a:ext uri="{FF2B5EF4-FFF2-40B4-BE49-F238E27FC236}">
                <a16:creationId xmlns:a16="http://schemas.microsoft.com/office/drawing/2014/main" id="{73D13FB7-1335-4AE0-AF93-9D2FB19AA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1" y="3284984"/>
            <a:ext cx="5688632" cy="305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a:extLst>
              <a:ext uri="{FF2B5EF4-FFF2-40B4-BE49-F238E27FC236}">
                <a16:creationId xmlns:a16="http://schemas.microsoft.com/office/drawing/2014/main" id="{173C2F85-A096-4249-832B-1677ECE323EA}"/>
              </a:ext>
            </a:extLst>
          </p:cNvPr>
          <p:cNvSpPr txBox="1"/>
          <p:nvPr/>
        </p:nvSpPr>
        <p:spPr>
          <a:xfrm>
            <a:off x="7402872" y="3611815"/>
            <a:ext cx="3087240" cy="2221314"/>
          </a:xfrm>
          <a:prstGeom prst="rect">
            <a:avLst/>
          </a:prstGeom>
          <a:noFill/>
          <a:ln>
            <a:noFill/>
          </a:ln>
        </p:spPr>
        <p:txBody>
          <a:bodyPr wrap="square" rtlCol="0">
            <a:spAutoFit/>
          </a:bodyPr>
          <a:lstStyle/>
          <a:p>
            <a:pPr>
              <a:lnSpc>
                <a:spcPct val="150000"/>
              </a:lnSpc>
              <a:defRPr/>
            </a:pPr>
            <a:r>
              <a:rPr lang="zh-CN" altLang="en-US" sz="3200" dirty="0">
                <a:solidFill>
                  <a:prstClr val="black"/>
                </a:solidFill>
                <a:latin typeface="微软雅黑" panose="020B0503020204020204" pitchFamily="34" charset="-122"/>
                <a:ea typeface="微软雅黑" panose="020B0503020204020204" pitchFamily="34" charset="-122"/>
              </a:rPr>
              <a:t>人类当中绝大部分的基因区别于种族无关！</a:t>
            </a:r>
            <a:endParaRPr lang="en-US" altLang="zh-CN" sz="3200" dirty="0">
              <a:solidFill>
                <a:prstClr val="black"/>
              </a:solidFill>
              <a:latin typeface="微软雅黑" panose="020B0503020204020204" pitchFamily="34" charset="-122"/>
              <a:ea typeface="微软雅黑" panose="020B0503020204020204" pitchFamily="34" charset="-122"/>
            </a:endParaRPr>
          </a:p>
        </p:txBody>
      </p:sp>
      <p:sp>
        <p:nvSpPr>
          <p:cNvPr id="7" name="TextBox 3">
            <a:extLst>
              <a:ext uri="{FF2B5EF4-FFF2-40B4-BE49-F238E27FC236}">
                <a16:creationId xmlns:a16="http://schemas.microsoft.com/office/drawing/2014/main" id="{0A4C80BD-3359-4063-075E-CA42374DCFBB}"/>
              </a:ext>
            </a:extLst>
          </p:cNvPr>
          <p:cNvSpPr txBox="1"/>
          <p:nvPr/>
        </p:nvSpPr>
        <p:spPr>
          <a:xfrm>
            <a:off x="1880604" y="1048087"/>
            <a:ext cx="8609508" cy="20928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人类的基因库：大约</a:t>
            </a:r>
            <a:r>
              <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30</a:t>
            </a: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亿个“字母”（核苷酸）。</a:t>
            </a:r>
            <a:endPar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defTabSz="914400" rtl="0" eaLnBrk="1" fontAlgn="auto" latinLnBrk="0" hangingPunct="1">
              <a:lnSpc>
                <a:spcPct val="100000"/>
              </a:lnSpc>
              <a:spcBef>
                <a:spcPts val="0"/>
              </a:spcBef>
              <a:spcAft>
                <a:spcPts val="1200"/>
              </a:spcAft>
              <a:buClrTx/>
              <a:buSzTx/>
              <a:buFontTx/>
              <a:buNone/>
              <a:tabLst/>
              <a:defRPr/>
            </a:pPr>
            <a:r>
              <a:rPr lang="en-US" altLang="zh-CN" sz="3000" dirty="0">
                <a:solidFill>
                  <a:prstClr val="black"/>
                </a:solidFill>
                <a:latin typeface="微软雅黑" panose="020B0503020204020204" pitchFamily="34" charset="-122"/>
                <a:ea typeface="微软雅黑" panose="020B0503020204020204" pitchFamily="34" charset="-122"/>
              </a:rPr>
              <a:t>		        </a:t>
            </a: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大约：</a:t>
            </a:r>
            <a:r>
              <a:rPr kumimoji="0" lang="en-US" altLang="zh-CN" sz="3000" b="1" i="0" u="none" strike="noStrike" kern="1200" cap="none" spc="0" normalizeH="0" baseline="0" noProof="0" dirty="0">
                <a:ln>
                  <a:noFill/>
                </a:ln>
                <a:solidFill>
                  <a:srgbClr val="D25255"/>
                </a:solidFill>
                <a:effectLst/>
                <a:uLnTx/>
                <a:uFillTx/>
                <a:latin typeface="微软雅黑" panose="020B0503020204020204" pitchFamily="34" charset="-122"/>
                <a:ea typeface="微软雅黑" panose="020B0503020204020204" pitchFamily="34" charset="-122"/>
              </a:rPr>
              <a:t>30 0000 0000</a:t>
            </a:r>
          </a:p>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人和人间平均的区别（同性）</a:t>
            </a:r>
            <a:r>
              <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0.20%</a:t>
            </a:r>
            <a:r>
              <a:rPr kumimoji="0" lang="zh-CN" altLang="en-US"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，六百万个。</a:t>
            </a:r>
            <a:endParaRPr kumimoji="0" lang="en-US" altLang="zh-CN" sz="3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en-US" sz="3000" dirty="0">
                <a:solidFill>
                  <a:prstClr val="black"/>
                </a:solidFill>
                <a:latin typeface="微软雅黑" panose="020B0503020204020204" pitchFamily="34" charset="-122"/>
                <a:ea typeface="微软雅黑" panose="020B0503020204020204" pitchFamily="34" charset="-122"/>
              </a:rPr>
              <a:t>                        大约：</a:t>
            </a:r>
            <a:r>
              <a:rPr lang="en-US" altLang="zh-CN" sz="3000" b="1" dirty="0">
                <a:solidFill>
                  <a:srgbClr val="D25255"/>
                </a:solidFill>
                <a:latin typeface="微软雅黑" panose="020B0503020204020204" pitchFamily="34" charset="-122"/>
                <a:ea typeface="微软雅黑" panose="020B0503020204020204" pitchFamily="34" charset="-122"/>
              </a:rPr>
              <a:t>600 0000</a:t>
            </a:r>
            <a:endParaRPr kumimoji="0" lang="en-US" altLang="zh-CN" sz="3000" b="1" i="0" u="none" strike="noStrike" kern="1200" cap="none" spc="0" normalizeH="0" baseline="0" noProof="0" dirty="0">
              <a:ln>
                <a:noFill/>
              </a:ln>
              <a:solidFill>
                <a:srgbClr val="D25255"/>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9468804"/>
      </p:ext>
    </p:extLst>
  </p:cSld>
  <p:clrMapOvr>
    <a:masterClrMapping/>
  </p:clrMapOvr>
  <p:transition spd="med">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B602-C986-C18D-FF71-4859C9C6065B}"/>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1D09787-7C24-738E-11E7-4B03701BB438}"/>
              </a:ext>
            </a:extLst>
          </p:cNvPr>
          <p:cNvSpPr>
            <a:spLocks noGrp="1"/>
          </p:cNvSpPr>
          <p:nvPr>
            <p:ph type="title"/>
          </p:nvPr>
        </p:nvSpPr>
        <p:spPr/>
        <p:txBody>
          <a:bodyPr/>
          <a:lstStyle/>
          <a:p>
            <a:r>
              <a:rPr lang="zh-CN" altLang="en-US" dirty="0"/>
              <a:t>种族之间的基因区别很小</a:t>
            </a:r>
          </a:p>
        </p:txBody>
      </p:sp>
      <p:grpSp>
        <p:nvGrpSpPr>
          <p:cNvPr id="39" name="组合 38">
            <a:extLst>
              <a:ext uri="{FF2B5EF4-FFF2-40B4-BE49-F238E27FC236}">
                <a16:creationId xmlns:a16="http://schemas.microsoft.com/office/drawing/2014/main" id="{B71ADFB2-7990-1069-A64F-9A6ACB04AEF2}"/>
              </a:ext>
            </a:extLst>
          </p:cNvPr>
          <p:cNvGrpSpPr/>
          <p:nvPr/>
        </p:nvGrpSpPr>
        <p:grpSpPr>
          <a:xfrm>
            <a:off x="1112656" y="1045759"/>
            <a:ext cx="9255717" cy="1660952"/>
            <a:chOff x="-141746" y="926597"/>
            <a:chExt cx="9255717" cy="1660952"/>
          </a:xfrm>
        </p:grpSpPr>
        <p:sp>
          <p:nvSpPr>
            <p:cNvPr id="11" name="TextBox 10">
              <a:extLst>
                <a:ext uri="{FF2B5EF4-FFF2-40B4-BE49-F238E27FC236}">
                  <a16:creationId xmlns:a16="http://schemas.microsoft.com/office/drawing/2014/main" id="{99772E87-A7B7-B76E-F3C4-8AFD789443F5}"/>
                </a:ext>
              </a:extLst>
            </p:cNvPr>
            <p:cNvSpPr txBox="1"/>
            <p:nvPr/>
          </p:nvSpPr>
          <p:spPr>
            <a:xfrm>
              <a:off x="4836531" y="1216508"/>
              <a:ext cx="4277440" cy="1075487"/>
            </a:xfrm>
            <a:prstGeom prst="rect">
              <a:avLst/>
            </a:prstGeom>
            <a:noFill/>
          </p:spPr>
          <p:txBody>
            <a:bodyPr wrap="square" rtlCol="0">
              <a:spAutoFit/>
            </a:bodyPr>
            <a:lstStyle>
              <a:defPPr>
                <a:defRPr lang="zh-CN"/>
              </a:defPPr>
              <a:lvl1pPr lvl="0" algn="just" eaLnBrk="0" hangingPunct="0">
                <a:lnSpc>
                  <a:spcPts val="4000"/>
                </a:lnSpc>
                <a:spcAft>
                  <a:spcPts val="0"/>
                </a:spcAft>
                <a:defRPr sz="2800">
                  <a:latin typeface="微软雅黑" pitchFamily="34" charset="-122"/>
                  <a:ea typeface="+mj-ea"/>
                  <a:cs typeface="+mj-cs"/>
                </a:defRPr>
              </a:lvl1pPr>
            </a:lstStyle>
            <a:p>
              <a:r>
                <a:rPr lang="zh-CN" altLang="en-US" dirty="0"/>
                <a:t>两个广东男人之间区别：              </a:t>
              </a:r>
              <a:endParaRPr lang="en-US" altLang="zh-CN" dirty="0"/>
            </a:p>
            <a:p>
              <a:r>
                <a:rPr lang="en-US" altLang="zh-CN" dirty="0"/>
                <a:t>0.17%</a:t>
              </a:r>
              <a:r>
                <a:rPr lang="zh-CN" altLang="en-US" dirty="0"/>
                <a:t>，约 </a:t>
              </a:r>
              <a:r>
                <a:rPr lang="en-US" altLang="zh-CN" dirty="0"/>
                <a:t>510 0000</a:t>
              </a:r>
            </a:p>
          </p:txBody>
        </p:sp>
        <p:pic>
          <p:nvPicPr>
            <p:cNvPr id="31" name="图片 30" descr="穿着衬衫的男孩&#10;&#10;描述已自动生成">
              <a:extLst>
                <a:ext uri="{FF2B5EF4-FFF2-40B4-BE49-F238E27FC236}">
                  <a16:creationId xmlns:a16="http://schemas.microsoft.com/office/drawing/2014/main" id="{86AB81AC-C610-1B82-F282-57AEDEA3A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6" y="926597"/>
              <a:ext cx="1828571" cy="1660952"/>
            </a:xfrm>
            <a:prstGeom prst="rect">
              <a:avLst/>
            </a:prstGeom>
          </p:spPr>
        </p:pic>
        <p:pic>
          <p:nvPicPr>
            <p:cNvPr id="32" name="图片 31">
              <a:extLst>
                <a:ext uri="{FF2B5EF4-FFF2-40B4-BE49-F238E27FC236}">
                  <a16:creationId xmlns:a16="http://schemas.microsoft.com/office/drawing/2014/main" id="{823BDB8E-DBD8-D17B-FAD2-CEA6935922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26901" y="926597"/>
              <a:ext cx="1828571" cy="1660952"/>
            </a:xfrm>
            <a:prstGeom prst="rect">
              <a:avLst/>
            </a:prstGeom>
          </p:spPr>
        </p:pic>
      </p:grpSp>
      <p:grpSp>
        <p:nvGrpSpPr>
          <p:cNvPr id="40" name="组合 39">
            <a:extLst>
              <a:ext uri="{FF2B5EF4-FFF2-40B4-BE49-F238E27FC236}">
                <a16:creationId xmlns:a16="http://schemas.microsoft.com/office/drawing/2014/main" id="{ABD86BE7-711B-C929-50C5-1059E8F67A50}"/>
              </a:ext>
            </a:extLst>
          </p:cNvPr>
          <p:cNvGrpSpPr/>
          <p:nvPr/>
        </p:nvGrpSpPr>
        <p:grpSpPr>
          <a:xfrm>
            <a:off x="1112656" y="2864376"/>
            <a:ext cx="10167919" cy="1687747"/>
            <a:chOff x="-297469" y="2713233"/>
            <a:chExt cx="10167919" cy="1687747"/>
          </a:xfrm>
        </p:grpSpPr>
        <p:pic>
          <p:nvPicPr>
            <p:cNvPr id="33" name="图片 32" descr="穿着衬衫的男孩&#10;&#10;描述已自动生成">
              <a:extLst>
                <a:ext uri="{FF2B5EF4-FFF2-40B4-BE49-F238E27FC236}">
                  <a16:creationId xmlns:a16="http://schemas.microsoft.com/office/drawing/2014/main" id="{5999376B-F8E3-0CBF-E61D-9F7F5F889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69" y="2740028"/>
              <a:ext cx="1828571" cy="1660952"/>
            </a:xfrm>
            <a:prstGeom prst="rect">
              <a:avLst/>
            </a:prstGeom>
          </p:spPr>
        </p:pic>
        <p:pic>
          <p:nvPicPr>
            <p:cNvPr id="34" name="图片 33">
              <a:extLst>
                <a:ext uri="{FF2B5EF4-FFF2-40B4-BE49-F238E27FC236}">
                  <a16:creationId xmlns:a16="http://schemas.microsoft.com/office/drawing/2014/main" id="{0F1D9E7F-5AEB-ADCB-E4B7-D1F254E36E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6902" y="2713233"/>
              <a:ext cx="1828571" cy="1660952"/>
            </a:xfrm>
            <a:prstGeom prst="rect">
              <a:avLst/>
            </a:prstGeom>
          </p:spPr>
        </p:pic>
        <p:sp>
          <p:nvSpPr>
            <p:cNvPr id="37" name="TextBox 10">
              <a:extLst>
                <a:ext uri="{FF2B5EF4-FFF2-40B4-BE49-F238E27FC236}">
                  <a16:creationId xmlns:a16="http://schemas.microsoft.com/office/drawing/2014/main" id="{606B0BF6-C70C-20BA-1D10-4177E5D2F369}"/>
                </a:ext>
              </a:extLst>
            </p:cNvPr>
            <p:cNvSpPr txBox="1"/>
            <p:nvPr/>
          </p:nvSpPr>
          <p:spPr>
            <a:xfrm>
              <a:off x="4680807" y="3032760"/>
              <a:ext cx="5189643" cy="1075487"/>
            </a:xfrm>
            <a:prstGeom prst="rect">
              <a:avLst/>
            </a:prstGeom>
            <a:noFill/>
          </p:spPr>
          <p:txBody>
            <a:bodyPr wrap="square" rtlCol="0">
              <a:spAutoFit/>
            </a:bodyPr>
            <a:lstStyle>
              <a:defPPr>
                <a:defRPr lang="zh-CN"/>
              </a:defPPr>
              <a:lvl1pPr lvl="0" algn="just" eaLnBrk="0" hangingPunct="0">
                <a:lnSpc>
                  <a:spcPts val="4000"/>
                </a:lnSpc>
                <a:spcAft>
                  <a:spcPts val="1200"/>
                </a:spcAft>
                <a:defRPr sz="2800">
                  <a:latin typeface="微软雅黑" pitchFamily="34" charset="-122"/>
                  <a:ea typeface="+mj-ea"/>
                  <a:cs typeface="+mj-cs"/>
                </a:defRPr>
              </a:lvl1pPr>
            </a:lstStyle>
            <a:p>
              <a:pPr>
                <a:spcAft>
                  <a:spcPts val="0"/>
                </a:spcAft>
              </a:pPr>
              <a:r>
                <a:rPr lang="zh-CN" altLang="en-US" dirty="0"/>
                <a:t>广东男人和韩国男人之间区别：</a:t>
              </a:r>
              <a:endParaRPr lang="en-US" altLang="zh-CN" dirty="0"/>
            </a:p>
            <a:p>
              <a:pPr>
                <a:spcAft>
                  <a:spcPts val="0"/>
                </a:spcAft>
              </a:pPr>
              <a:r>
                <a:rPr lang="en-US" altLang="zh-CN" dirty="0"/>
                <a:t>0.19%</a:t>
              </a:r>
              <a:r>
                <a:rPr lang="zh-CN" altLang="en-US" dirty="0"/>
                <a:t>，约 </a:t>
              </a:r>
              <a:r>
                <a:rPr lang="en-US" altLang="zh-CN" dirty="0"/>
                <a:t>564 0000</a:t>
              </a:r>
            </a:p>
          </p:txBody>
        </p:sp>
      </p:grpSp>
      <p:grpSp>
        <p:nvGrpSpPr>
          <p:cNvPr id="41" name="组合 40">
            <a:extLst>
              <a:ext uri="{FF2B5EF4-FFF2-40B4-BE49-F238E27FC236}">
                <a16:creationId xmlns:a16="http://schemas.microsoft.com/office/drawing/2014/main" id="{A39E0E03-2D57-69DA-3CEA-ADD8392B733E}"/>
              </a:ext>
            </a:extLst>
          </p:cNvPr>
          <p:cNvGrpSpPr/>
          <p:nvPr/>
        </p:nvGrpSpPr>
        <p:grpSpPr>
          <a:xfrm>
            <a:off x="1112656" y="4736583"/>
            <a:ext cx="10527959" cy="1661539"/>
            <a:chOff x="-126149" y="4565287"/>
            <a:chExt cx="10527959" cy="1661539"/>
          </a:xfrm>
        </p:grpSpPr>
        <p:pic>
          <p:nvPicPr>
            <p:cNvPr id="35" name="图片 34" descr="穿着衬衫的男孩&#10;&#10;描述已自动生成">
              <a:extLst>
                <a:ext uri="{FF2B5EF4-FFF2-40B4-BE49-F238E27FC236}">
                  <a16:creationId xmlns:a16="http://schemas.microsoft.com/office/drawing/2014/main" id="{7060665E-5CDB-6ABB-8E56-4BE24D667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49" y="4565287"/>
              <a:ext cx="1828571" cy="1660952"/>
            </a:xfrm>
            <a:prstGeom prst="rect">
              <a:avLst/>
            </a:prstGeom>
          </p:spPr>
        </p:pic>
        <p:pic>
          <p:nvPicPr>
            <p:cNvPr id="36" name="图片 35">
              <a:extLst>
                <a:ext uri="{FF2B5EF4-FFF2-40B4-BE49-F238E27FC236}">
                  <a16:creationId xmlns:a16="http://schemas.microsoft.com/office/drawing/2014/main" id="{9AC92911-2A00-EB02-CBD4-E11F0C7A24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5000"/>
                      </a14:imgEffect>
                    </a14:imgLayer>
                  </a14:imgProps>
                </a:ext>
                <a:ext uri="{28A0092B-C50C-407E-A947-70E740481C1C}">
                  <a14:useLocalDpi xmlns:a14="http://schemas.microsoft.com/office/drawing/2010/main" val="0"/>
                </a:ext>
              </a:extLst>
            </a:blip>
            <a:srcRect/>
            <a:stretch/>
          </p:blipFill>
          <p:spPr>
            <a:xfrm>
              <a:off x="2190956" y="4565288"/>
              <a:ext cx="1829217" cy="1661538"/>
            </a:xfrm>
            <a:prstGeom prst="rect">
              <a:avLst/>
            </a:prstGeom>
          </p:spPr>
        </p:pic>
        <p:sp>
          <p:nvSpPr>
            <p:cNvPr id="38" name="TextBox 10">
              <a:extLst>
                <a:ext uri="{FF2B5EF4-FFF2-40B4-BE49-F238E27FC236}">
                  <a16:creationId xmlns:a16="http://schemas.microsoft.com/office/drawing/2014/main" id="{5372284F-E71D-6C5D-B9E2-3B4168774EE1}"/>
                </a:ext>
              </a:extLst>
            </p:cNvPr>
            <p:cNvSpPr txBox="1"/>
            <p:nvPr/>
          </p:nvSpPr>
          <p:spPr>
            <a:xfrm>
              <a:off x="4852127" y="4810469"/>
              <a:ext cx="5549683" cy="1075487"/>
            </a:xfrm>
            <a:prstGeom prst="rect">
              <a:avLst/>
            </a:prstGeom>
            <a:noFill/>
          </p:spPr>
          <p:txBody>
            <a:bodyPr wrap="square" rtlCol="0">
              <a:spAutoFit/>
            </a:bodyPr>
            <a:lstStyle>
              <a:defPPr>
                <a:defRPr lang="zh-CN"/>
              </a:defPPr>
              <a:lvl1pPr lvl="0" algn="just" eaLnBrk="0" hangingPunct="0">
                <a:lnSpc>
                  <a:spcPts val="4000"/>
                </a:lnSpc>
                <a:spcAft>
                  <a:spcPts val="0"/>
                </a:spcAft>
                <a:defRPr sz="2800">
                  <a:latin typeface="微软雅黑" pitchFamily="34" charset="-122"/>
                  <a:ea typeface="+mj-ea"/>
                  <a:cs typeface="+mj-cs"/>
                </a:defRPr>
              </a:lvl1pPr>
            </a:lstStyle>
            <a:p>
              <a:r>
                <a:rPr lang="zh-CN" altLang="en-US" dirty="0"/>
                <a:t>广东男人和肯尼亚男人之间区别：</a:t>
              </a:r>
              <a:endParaRPr lang="en-US" altLang="zh-CN" dirty="0"/>
            </a:p>
            <a:p>
              <a:r>
                <a:rPr lang="en-US" altLang="zh-CN" dirty="0"/>
                <a:t>0.20%</a:t>
              </a:r>
              <a:r>
                <a:rPr lang="zh-CN" altLang="en-US" dirty="0"/>
                <a:t>，约 </a:t>
              </a:r>
              <a:r>
                <a:rPr lang="en-US" altLang="zh-CN" dirty="0"/>
                <a:t>600 0000</a:t>
              </a:r>
            </a:p>
          </p:txBody>
        </p:sp>
      </p:grpSp>
    </p:spTree>
    <p:extLst>
      <p:ext uri="{BB962C8B-B14F-4D97-AF65-F5344CB8AC3E}">
        <p14:creationId xmlns:p14="http://schemas.microsoft.com/office/powerpoint/2010/main" val="161584033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763B-F37D-014F-1C6D-8BAE831F7A5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5870FE6F-A4ED-030D-2A5C-583DCE951362}"/>
              </a:ext>
            </a:extLst>
          </p:cNvPr>
          <p:cNvSpPr>
            <a:spLocks noGrp="1"/>
          </p:cNvSpPr>
          <p:nvPr>
            <p:ph type="title"/>
          </p:nvPr>
        </p:nvSpPr>
        <p:spPr/>
        <p:txBody>
          <a:bodyPr/>
          <a:lstStyle/>
          <a:p>
            <a:r>
              <a:rPr lang="zh-CN" altLang="en-US" dirty="0"/>
              <a:t>种族之间的基因区别很小</a:t>
            </a:r>
          </a:p>
        </p:txBody>
      </p:sp>
      <p:grpSp>
        <p:nvGrpSpPr>
          <p:cNvPr id="4" name="组合 3">
            <a:extLst>
              <a:ext uri="{FF2B5EF4-FFF2-40B4-BE49-F238E27FC236}">
                <a16:creationId xmlns:a16="http://schemas.microsoft.com/office/drawing/2014/main" id="{4DA61B77-71D7-3289-3AFD-8DA01A1C2087}"/>
              </a:ext>
            </a:extLst>
          </p:cNvPr>
          <p:cNvGrpSpPr/>
          <p:nvPr/>
        </p:nvGrpSpPr>
        <p:grpSpPr>
          <a:xfrm>
            <a:off x="1112655" y="4072304"/>
            <a:ext cx="10259671" cy="1660952"/>
            <a:chOff x="177071" y="4565289"/>
            <a:chExt cx="10259671" cy="1660952"/>
          </a:xfrm>
        </p:grpSpPr>
        <p:pic>
          <p:nvPicPr>
            <p:cNvPr id="6" name="图片 5" descr="穿着衬衫的男孩&#10;&#10;描述已自动生成">
              <a:extLst>
                <a:ext uri="{FF2B5EF4-FFF2-40B4-BE49-F238E27FC236}">
                  <a16:creationId xmlns:a16="http://schemas.microsoft.com/office/drawing/2014/main" id="{E7413058-059F-C942-41E1-8E73FA7E3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71" y="4565289"/>
              <a:ext cx="1828571" cy="1660952"/>
            </a:xfrm>
            <a:prstGeom prst="rect">
              <a:avLst/>
            </a:prstGeom>
          </p:spPr>
        </p:pic>
        <p:pic>
          <p:nvPicPr>
            <p:cNvPr id="7" name="图片 6">
              <a:extLst>
                <a:ext uri="{FF2B5EF4-FFF2-40B4-BE49-F238E27FC236}">
                  <a16:creationId xmlns:a16="http://schemas.microsoft.com/office/drawing/2014/main" id="{9F17E234-B5C5-BCE3-05AF-0E0132C44F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94177" y="4565289"/>
              <a:ext cx="1828571" cy="1660952"/>
            </a:xfrm>
            <a:prstGeom prst="rect">
              <a:avLst/>
            </a:prstGeom>
          </p:spPr>
        </p:pic>
        <p:sp>
          <p:nvSpPr>
            <p:cNvPr id="8" name="TextBox 10">
              <a:extLst>
                <a:ext uri="{FF2B5EF4-FFF2-40B4-BE49-F238E27FC236}">
                  <a16:creationId xmlns:a16="http://schemas.microsoft.com/office/drawing/2014/main" id="{94B07A08-10DB-343D-378B-FE6E74C61569}"/>
                </a:ext>
              </a:extLst>
            </p:cNvPr>
            <p:cNvSpPr txBox="1"/>
            <p:nvPr/>
          </p:nvSpPr>
          <p:spPr>
            <a:xfrm>
              <a:off x="5155348" y="4858021"/>
              <a:ext cx="5281394" cy="1075487"/>
            </a:xfrm>
            <a:prstGeom prst="rect">
              <a:avLst/>
            </a:prstGeom>
            <a:noFill/>
          </p:spPr>
          <p:txBody>
            <a:bodyPr wrap="square" rtlCol="0">
              <a:spAutoFit/>
            </a:bodyPr>
            <a:lstStyle>
              <a:defPPr>
                <a:defRPr lang="zh-CN"/>
              </a:defPPr>
              <a:lvl1pPr lvl="0" algn="just" eaLnBrk="0" hangingPunct="0">
                <a:lnSpc>
                  <a:spcPts val="4000"/>
                </a:lnSpc>
                <a:spcAft>
                  <a:spcPts val="0"/>
                </a:spcAft>
                <a:defRPr sz="2800">
                  <a:latin typeface="微软雅黑" pitchFamily="34" charset="-122"/>
                  <a:ea typeface="+mj-ea"/>
                  <a:cs typeface="+mj-cs"/>
                </a:defRPr>
              </a:lvl1pPr>
            </a:lstStyle>
            <a:p>
              <a:r>
                <a:rPr lang="zh-CN" altLang="en-US" dirty="0"/>
                <a:t>广东男人和广东女人之间区别：</a:t>
              </a:r>
              <a:endParaRPr lang="en-US" altLang="zh-CN" dirty="0"/>
            </a:p>
            <a:p>
              <a:r>
                <a:rPr lang="en-US" altLang="zh-CN" dirty="0"/>
                <a:t>1.70%</a:t>
              </a:r>
              <a:r>
                <a:rPr lang="zh-CN" altLang="en-US" dirty="0"/>
                <a:t>，约 </a:t>
              </a:r>
              <a:r>
                <a:rPr lang="en-US" altLang="zh-CN" dirty="0"/>
                <a:t>5100 0000</a:t>
              </a:r>
            </a:p>
          </p:txBody>
        </p:sp>
      </p:grpSp>
      <p:grpSp>
        <p:nvGrpSpPr>
          <p:cNvPr id="11" name="组合 40">
            <a:extLst>
              <a:ext uri="{FF2B5EF4-FFF2-40B4-BE49-F238E27FC236}">
                <a16:creationId xmlns:a16="http://schemas.microsoft.com/office/drawing/2014/main" id="{05152110-B421-F3EB-9367-94D30081C564}"/>
              </a:ext>
            </a:extLst>
          </p:cNvPr>
          <p:cNvGrpSpPr/>
          <p:nvPr/>
        </p:nvGrpSpPr>
        <p:grpSpPr>
          <a:xfrm>
            <a:off x="1112656" y="1535228"/>
            <a:ext cx="10527959" cy="1661539"/>
            <a:chOff x="-126149" y="4565287"/>
            <a:chExt cx="10527959" cy="1661539"/>
          </a:xfrm>
        </p:grpSpPr>
        <p:pic>
          <p:nvPicPr>
            <p:cNvPr id="13" name="图片 34" descr="穿着衬衫的男孩&#10;&#10;描述已自动生成">
              <a:extLst>
                <a:ext uri="{FF2B5EF4-FFF2-40B4-BE49-F238E27FC236}">
                  <a16:creationId xmlns:a16="http://schemas.microsoft.com/office/drawing/2014/main" id="{2CD6C5C1-B731-4072-FECA-C15A07B64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49" y="4565287"/>
              <a:ext cx="1828571" cy="1660952"/>
            </a:xfrm>
            <a:prstGeom prst="rect">
              <a:avLst/>
            </a:prstGeom>
          </p:spPr>
        </p:pic>
        <p:pic>
          <p:nvPicPr>
            <p:cNvPr id="14" name="图片 35">
              <a:extLst>
                <a:ext uri="{FF2B5EF4-FFF2-40B4-BE49-F238E27FC236}">
                  <a16:creationId xmlns:a16="http://schemas.microsoft.com/office/drawing/2014/main" id="{B08241BC-EECD-B780-31B1-BE0B4EAC133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p:blipFill>
          <p:spPr>
            <a:xfrm>
              <a:off x="2190956" y="4565288"/>
              <a:ext cx="1829217" cy="1661538"/>
            </a:xfrm>
            <a:prstGeom prst="rect">
              <a:avLst/>
            </a:prstGeom>
          </p:spPr>
        </p:pic>
        <p:sp>
          <p:nvSpPr>
            <p:cNvPr id="15" name="TextBox 10">
              <a:extLst>
                <a:ext uri="{FF2B5EF4-FFF2-40B4-BE49-F238E27FC236}">
                  <a16:creationId xmlns:a16="http://schemas.microsoft.com/office/drawing/2014/main" id="{45D2330A-C26A-34EE-E6B5-019643D5BB21}"/>
                </a:ext>
              </a:extLst>
            </p:cNvPr>
            <p:cNvSpPr txBox="1"/>
            <p:nvPr/>
          </p:nvSpPr>
          <p:spPr>
            <a:xfrm>
              <a:off x="4852127" y="4810469"/>
              <a:ext cx="5549683" cy="1075487"/>
            </a:xfrm>
            <a:prstGeom prst="rect">
              <a:avLst/>
            </a:prstGeom>
            <a:noFill/>
          </p:spPr>
          <p:txBody>
            <a:bodyPr wrap="square" rtlCol="0">
              <a:spAutoFit/>
            </a:bodyPr>
            <a:lstStyle>
              <a:defPPr>
                <a:defRPr lang="zh-CN"/>
              </a:defPPr>
              <a:lvl1pPr lvl="0" algn="just" eaLnBrk="0" hangingPunct="0">
                <a:lnSpc>
                  <a:spcPts val="4000"/>
                </a:lnSpc>
                <a:spcAft>
                  <a:spcPts val="0"/>
                </a:spcAft>
                <a:defRPr sz="2800">
                  <a:latin typeface="微软雅黑" pitchFamily="34" charset="-122"/>
                  <a:ea typeface="+mj-ea"/>
                  <a:cs typeface="+mj-cs"/>
                </a:defRPr>
              </a:lvl1pPr>
            </a:lstStyle>
            <a:p>
              <a:r>
                <a:rPr lang="zh-CN" altLang="en-US" dirty="0"/>
                <a:t>广东男人和肯尼亚男人之间区别：</a:t>
              </a:r>
              <a:endParaRPr lang="en-US" altLang="zh-CN" dirty="0"/>
            </a:p>
            <a:p>
              <a:r>
                <a:rPr lang="en-US" altLang="zh-CN" dirty="0"/>
                <a:t>0.20%</a:t>
              </a:r>
              <a:r>
                <a:rPr lang="zh-CN" altLang="en-US" dirty="0"/>
                <a:t>，约 </a:t>
              </a:r>
              <a:r>
                <a:rPr lang="en-US" altLang="zh-CN" dirty="0"/>
                <a:t>600 0000</a:t>
              </a:r>
            </a:p>
          </p:txBody>
        </p:sp>
      </p:grpSp>
    </p:spTree>
    <p:extLst>
      <p:ext uri="{BB962C8B-B14F-4D97-AF65-F5344CB8AC3E}">
        <p14:creationId xmlns:p14="http://schemas.microsoft.com/office/powerpoint/2010/main" val="176452288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59BB-900C-E8D6-4E65-CC836779DF27}"/>
            </a:ext>
          </a:extLst>
        </p:cNvPr>
        <p:cNvGrpSpPr/>
        <p:nvPr/>
      </p:nvGrpSpPr>
      <p:grpSpPr>
        <a:xfrm>
          <a:off x="0" y="0"/>
          <a:ext cx="0" cy="0"/>
          <a:chOff x="0" y="0"/>
          <a:chExt cx="0" cy="0"/>
        </a:xfrm>
      </p:grpSpPr>
      <p:sp>
        <p:nvSpPr>
          <p:cNvPr id="8" name="内容占位符 2">
            <a:extLst>
              <a:ext uri="{FF2B5EF4-FFF2-40B4-BE49-F238E27FC236}">
                <a16:creationId xmlns:a16="http://schemas.microsoft.com/office/drawing/2014/main" id="{174AC5BB-F36E-AB6B-ED83-D3BA796E44B2}"/>
              </a:ext>
            </a:extLst>
          </p:cNvPr>
          <p:cNvSpPr txBox="1">
            <a:spLocks/>
          </p:cNvSpPr>
          <p:nvPr/>
        </p:nvSpPr>
        <p:spPr>
          <a:xfrm>
            <a:off x="4655839" y="1192808"/>
            <a:ext cx="2880321" cy="2307167"/>
          </a:xfrm>
          <a:prstGeom prst="rect">
            <a:avLst/>
          </a:prstGeom>
          <a:ln w="25400">
            <a:solidFill>
              <a:schemeClr val="accent1"/>
            </a:solidFill>
          </a:ln>
        </p:spPr>
        <p:txBody>
          <a:bodyPr vert="horz" lIns="91440" tIns="45720" rIns="91440" bIns="45720" rtlCol="0">
            <a:noAutofit/>
          </a:bodyPr>
          <a:lstStyle/>
          <a:p>
            <a:pPr defTabSz="685800">
              <a:buSzPct val="70000"/>
              <a:defRPr/>
            </a:pPr>
            <a:r>
              <a:rPr lang="zh-CN" altLang="en-US" sz="3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我们都听说过人和黑猩猩的</a:t>
            </a:r>
            <a:r>
              <a:rPr lang="en-US" altLang="zh-CN" sz="3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DNA</a:t>
            </a:r>
            <a:r>
              <a:rPr lang="zh-CN" altLang="en-US" sz="3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差别才</a:t>
            </a:r>
            <a:r>
              <a:rPr lang="en-US" altLang="zh-CN" sz="3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1%-2%……</a:t>
            </a:r>
          </a:p>
        </p:txBody>
      </p:sp>
      <p:sp>
        <p:nvSpPr>
          <p:cNvPr id="7" name="Title 6">
            <a:extLst>
              <a:ext uri="{FF2B5EF4-FFF2-40B4-BE49-F238E27FC236}">
                <a16:creationId xmlns:a16="http://schemas.microsoft.com/office/drawing/2014/main" id="{EA1101FC-0D49-D57D-76C9-8609A661D301}"/>
              </a:ext>
            </a:extLst>
          </p:cNvPr>
          <p:cNvSpPr>
            <a:spLocks noGrp="1"/>
          </p:cNvSpPr>
          <p:nvPr>
            <p:ph type="title"/>
          </p:nvPr>
        </p:nvSpPr>
        <p:spPr>
          <a:prstGeom prst="rect">
            <a:avLst/>
          </a:prstGeom>
        </p:spPr>
        <p:txBody>
          <a:bodyPr/>
          <a:lstStyle/>
          <a:p>
            <a:r>
              <a:rPr lang="zh-CN" altLang="en-US" dirty="0"/>
              <a:t>人类 </a:t>
            </a:r>
            <a:r>
              <a:rPr lang="en-US" altLang="zh-CN" dirty="0"/>
              <a:t>/ </a:t>
            </a:r>
            <a:r>
              <a:rPr lang="zh-CN" altLang="en-US" dirty="0"/>
              <a:t>黑猩猩基因区别很大</a:t>
            </a:r>
            <a:endParaRPr lang="en-US" dirty="0"/>
          </a:p>
        </p:txBody>
      </p:sp>
      <p:pic>
        <p:nvPicPr>
          <p:cNvPr id="5" name="Picture 4" descr="http://www.howfastcanarun.com/uploads/1/4/1/5/14154521/748962231.jpg">
            <a:extLst>
              <a:ext uri="{FF2B5EF4-FFF2-40B4-BE49-F238E27FC236}">
                <a16:creationId xmlns:a16="http://schemas.microsoft.com/office/drawing/2014/main" id="{095E29B7-6F9F-BB3F-78C8-BA4279DB276C}"/>
              </a:ext>
            </a:extLst>
          </p:cNvPr>
          <p:cNvPicPr>
            <a:picLocks noChangeAspect="1" noChangeArrowheads="1"/>
          </p:cNvPicPr>
          <p:nvPr/>
        </p:nvPicPr>
        <p:blipFill>
          <a:blip r:embed="rId3" cstate="print"/>
          <a:srcRect l="22628" r="4494" b="6344"/>
          <a:stretch>
            <a:fillRect/>
          </a:stretch>
        </p:blipFill>
        <p:spPr bwMode="auto">
          <a:xfrm>
            <a:off x="7785603" y="1179905"/>
            <a:ext cx="2714676" cy="2320070"/>
          </a:xfrm>
          <a:prstGeom prst="rect">
            <a:avLst/>
          </a:prstGeom>
          <a:noFill/>
        </p:spPr>
      </p:pic>
      <p:sp>
        <p:nvSpPr>
          <p:cNvPr id="12" name="内容占位符 2">
            <a:extLst>
              <a:ext uri="{FF2B5EF4-FFF2-40B4-BE49-F238E27FC236}">
                <a16:creationId xmlns:a16="http://schemas.microsoft.com/office/drawing/2014/main" id="{5621EBCA-86F9-4F73-4B91-7D7E0443C6D0}"/>
              </a:ext>
            </a:extLst>
          </p:cNvPr>
          <p:cNvSpPr txBox="1">
            <a:spLocks/>
          </p:cNvSpPr>
          <p:nvPr/>
        </p:nvSpPr>
        <p:spPr>
          <a:xfrm>
            <a:off x="1631504" y="3789040"/>
            <a:ext cx="10189225" cy="2357454"/>
          </a:xfrm>
          <a:prstGeom prst="rect">
            <a:avLst/>
          </a:prstGeom>
        </p:spPr>
        <p:txBody>
          <a:bodyPr vert="horz" lIns="91440" tIns="45720" rIns="91440" bIns="45720" rtlCol="0">
            <a:noAutofit/>
          </a:bodyPr>
          <a:lstStyle/>
          <a:p>
            <a:pPr marL="171450" indent="-171450" defTabSz="685800">
              <a:spcAft>
                <a:spcPts val="600"/>
              </a:spcAft>
              <a:buSzPct val="70000"/>
              <a:buFont typeface="Wingdings" panose="05000000000000000000" pitchFamily="2" charset="2"/>
              <a:buChar char="l"/>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基于</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世纪</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70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年粗糙的计算方法</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spcAft>
                <a:spcPts val="600"/>
              </a:spcAft>
              <a:buSzPct val="70000"/>
              <a:buFont typeface="Wingdings" panose="05000000000000000000" pitchFamily="2" charset="2"/>
              <a:buChar char="l"/>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仔细筛选了少数已知的黑猩猩和人类近似蛋白质</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spcAft>
                <a:spcPts val="600"/>
              </a:spcAft>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没有看其他的部分</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spcAft>
                <a:spcPts val="600"/>
              </a:spcAft>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疯狂地将此推断成整个基因组的情况</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Picture 4">
            <a:extLst>
              <a:ext uri="{FF2B5EF4-FFF2-40B4-BE49-F238E27FC236}">
                <a16:creationId xmlns:a16="http://schemas.microsoft.com/office/drawing/2014/main" id="{E85D440C-6D52-3F61-59F3-DE374229AA57}"/>
              </a:ext>
            </a:extLst>
          </p:cNvPr>
          <p:cNvPicPr>
            <a:picLocks noChangeAspect="1" noChangeArrowheads="1"/>
          </p:cNvPicPr>
          <p:nvPr/>
        </p:nvPicPr>
        <p:blipFill>
          <a:blip r:embed="rId4"/>
          <a:srcRect t="691" b="17834"/>
          <a:stretch/>
        </p:blipFill>
        <p:spPr bwMode="auto">
          <a:xfrm>
            <a:off x="1718820" y="1189120"/>
            <a:ext cx="2714676" cy="2320070"/>
          </a:xfrm>
          <a:prstGeom prst="rect">
            <a:avLst/>
          </a:prstGeom>
          <a:noFill/>
        </p:spPr>
      </p:pic>
    </p:spTree>
    <p:extLst>
      <p:ext uri="{BB962C8B-B14F-4D97-AF65-F5344CB8AC3E}">
        <p14:creationId xmlns:p14="http://schemas.microsoft.com/office/powerpoint/2010/main" val="146888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9938" name="Rectangle 2"/>
          <p:cNvSpPr>
            <a:spLocks noGrp="1" noChangeArrowheads="1"/>
          </p:cNvSpPr>
          <p:nvPr>
            <p:ph type="title"/>
          </p:nvPr>
        </p:nvSpPr>
        <p:spPr>
          <a:prstGeom prst="rect">
            <a:avLst/>
          </a:prstGeom>
        </p:spPr>
        <p:txBody>
          <a:bodyPr>
            <a:normAutofit/>
          </a:bodyPr>
          <a:lstStyle/>
          <a:p>
            <a:pPr algn="l" eaLnBrk="1" hangingPunct="1">
              <a:defRPr/>
            </a:pPr>
            <a:r>
              <a:rPr lang="zh-CN" altLang="en-US" b="1" dirty="0">
                <a:latin typeface="+mj-ea"/>
                <a:cs typeface="+mj-cs"/>
              </a:rPr>
              <a:t>变异</a:t>
            </a:r>
            <a:r>
              <a:rPr lang="zh-CN" altLang="en-US" dirty="0">
                <a:latin typeface="+mj-ea"/>
                <a:cs typeface="+mj-cs"/>
              </a:rPr>
              <a:t>：</a:t>
            </a:r>
            <a:r>
              <a:rPr lang="zh-CN" altLang="en-US" b="1" dirty="0">
                <a:latin typeface="+mj-ea"/>
                <a:cs typeface="+mj-cs"/>
              </a:rPr>
              <a:t>人类</a:t>
            </a:r>
            <a:endParaRPr lang="en-US" b="1" dirty="0">
              <a:latin typeface="+mj-ea"/>
              <a:cs typeface="+mj-cs"/>
            </a:endParaRPr>
          </a:p>
        </p:txBody>
      </p:sp>
      <p:grpSp>
        <p:nvGrpSpPr>
          <p:cNvPr id="4" name="组合 3"/>
          <p:cNvGrpSpPr/>
          <p:nvPr/>
        </p:nvGrpSpPr>
        <p:grpSpPr>
          <a:xfrm>
            <a:off x="5447930" y="4869161"/>
            <a:ext cx="1514651" cy="1439565"/>
            <a:chOff x="9514481" y="3573016"/>
            <a:chExt cx="2311837" cy="2197232"/>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28" name="矩形 27"/>
            <p:cNvSpPr>
              <a:spLocks noChangeArrowheads="1"/>
            </p:cNvSpPr>
            <p:nvPr/>
          </p:nvSpPr>
          <p:spPr bwMode="auto">
            <a:xfrm>
              <a:off x="9514481" y="5112578"/>
              <a:ext cx="2311837" cy="657670"/>
            </a:xfrm>
            <a:prstGeom prst="rect">
              <a:avLst/>
            </a:prstGeom>
            <a:solidFill>
              <a:srgbClr val="024C89"/>
            </a:solidFill>
            <a:ln w="9525">
              <a:noFill/>
              <a:miter lim="800000"/>
              <a:headEnd/>
              <a:tailEnd/>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5"/>
          <p:cNvGrpSpPr/>
          <p:nvPr/>
        </p:nvGrpSpPr>
        <p:grpSpPr>
          <a:xfrm>
            <a:off x="5231904" y="2924947"/>
            <a:ext cx="1944216" cy="1944217"/>
            <a:chOff x="5015880" y="3068960"/>
            <a:chExt cx="2252014" cy="2252015"/>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30" name="矩形 29"/>
            <p:cNvSpPr>
              <a:spLocks noChangeArrowheads="1"/>
            </p:cNvSpPr>
            <p:nvPr/>
          </p:nvSpPr>
          <p:spPr bwMode="auto">
            <a:xfrm>
              <a:off x="5349512" y="3366716"/>
              <a:ext cx="1656184" cy="158049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rot="16200000">
            <a:off x="5951984" y="4509120"/>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799945"/>
          <p:cNvGrpSpPr/>
          <p:nvPr/>
        </p:nvGrpSpPr>
        <p:grpSpPr>
          <a:xfrm>
            <a:off x="1703512" y="3933056"/>
            <a:ext cx="1702172" cy="2030274"/>
            <a:chOff x="1009452" y="3774990"/>
            <a:chExt cx="1702172" cy="2030274"/>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32" name="矩形 31"/>
            <p:cNvSpPr>
              <a:spLocks noChangeArrowheads="1"/>
            </p:cNvSpPr>
            <p:nvPr/>
          </p:nvSpPr>
          <p:spPr bwMode="auto">
            <a:xfrm>
              <a:off x="108146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尼安德特人</a:t>
              </a:r>
              <a:endParaRPr lang="en-US" altLang="zh-CN" sz="2000" b="1" dirty="0">
                <a:latin typeface="华文中宋" panose="02010600040101010101" pitchFamily="2" charset="-122"/>
                <a:ea typeface="华文中宋" panose="02010600040101010101" pitchFamily="2" charset="-122"/>
              </a:endParaRPr>
            </a:p>
          </p:txBody>
        </p:sp>
      </p:grpSp>
      <p:grpSp>
        <p:nvGrpSpPr>
          <p:cNvPr id="7" name="组合 5799946"/>
          <p:cNvGrpSpPr/>
          <p:nvPr/>
        </p:nvGrpSpPr>
        <p:grpSpPr>
          <a:xfrm>
            <a:off x="1873548" y="1700808"/>
            <a:ext cx="1702172" cy="2030274"/>
            <a:chOff x="1991544" y="1726828"/>
            <a:chExt cx="1702172" cy="2030274"/>
          </a:xfrm>
        </p:grpSpPr>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33" name="矩形 32"/>
            <p:cNvSpPr>
              <a:spLocks noChangeArrowheads="1"/>
            </p:cNvSpPr>
            <p:nvPr/>
          </p:nvSpPr>
          <p:spPr bwMode="auto">
            <a:xfrm>
              <a:off x="2135560" y="335699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直立人</a:t>
              </a:r>
              <a:endParaRPr lang="en-US" altLang="zh-CN" sz="2000" b="1" dirty="0">
                <a:latin typeface="华文中宋" panose="02010600040101010101" pitchFamily="2" charset="-122"/>
                <a:ea typeface="华文中宋" panose="02010600040101010101" pitchFamily="2" charset="-122"/>
              </a:endParaRPr>
            </a:p>
          </p:txBody>
        </p:sp>
      </p:grpSp>
      <p:grpSp>
        <p:nvGrpSpPr>
          <p:cNvPr id="8" name="组合 5799949"/>
          <p:cNvGrpSpPr/>
          <p:nvPr/>
        </p:nvGrpSpPr>
        <p:grpSpPr>
          <a:xfrm>
            <a:off x="4007768" y="862732"/>
            <a:ext cx="1774180" cy="2030274"/>
            <a:chOff x="4007768" y="862732"/>
            <a:chExt cx="1774180" cy="2030274"/>
          </a:xfrm>
        </p:grpSpPr>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862732"/>
              <a:ext cx="1702172" cy="1702172"/>
            </a:xfrm>
            <a:prstGeom prst="rect">
              <a:avLst/>
            </a:prstGeom>
          </p:spPr>
        </p:pic>
        <p:sp>
          <p:nvSpPr>
            <p:cNvPr id="34" name="矩形 33"/>
            <p:cNvSpPr>
              <a:spLocks noChangeArrowheads="1"/>
            </p:cNvSpPr>
            <p:nvPr/>
          </p:nvSpPr>
          <p:spPr bwMode="auto">
            <a:xfrm>
              <a:off x="4007768"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克罗马农人</a:t>
              </a:r>
              <a:endParaRPr lang="en-US" altLang="zh-CN" sz="2000" b="1" dirty="0">
                <a:latin typeface="华文中宋" panose="02010600040101010101" pitchFamily="2" charset="-122"/>
                <a:ea typeface="华文中宋" panose="02010600040101010101" pitchFamily="2" charset="-122"/>
              </a:endParaRPr>
            </a:p>
          </p:txBody>
        </p:sp>
      </p:grpSp>
      <p:grpSp>
        <p:nvGrpSpPr>
          <p:cNvPr id="9" name="组合 5799950"/>
          <p:cNvGrpSpPr/>
          <p:nvPr/>
        </p:nvGrpSpPr>
        <p:grpSpPr>
          <a:xfrm>
            <a:off x="6384032" y="862732"/>
            <a:ext cx="1702172" cy="2030274"/>
            <a:chOff x="6384032" y="862732"/>
            <a:chExt cx="1702172" cy="2030274"/>
          </a:xfrm>
        </p:grpSpPr>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5" name="矩形 34"/>
            <p:cNvSpPr>
              <a:spLocks noChangeArrowheads="1"/>
            </p:cNvSpPr>
            <p:nvPr/>
          </p:nvSpPr>
          <p:spPr bwMode="auto">
            <a:xfrm>
              <a:off x="6456040"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白种人</a:t>
              </a:r>
              <a:endParaRPr lang="en-US" altLang="zh-CN" sz="2000" b="1" dirty="0">
                <a:latin typeface="华文中宋" panose="02010600040101010101" pitchFamily="2" charset="-122"/>
                <a:ea typeface="华文中宋" panose="02010600040101010101" pitchFamily="2" charset="-122"/>
              </a:endParaRPr>
            </a:p>
          </p:txBody>
        </p:sp>
      </p:grpSp>
      <p:grpSp>
        <p:nvGrpSpPr>
          <p:cNvPr id="13" name="组合 5799951"/>
          <p:cNvGrpSpPr/>
          <p:nvPr/>
        </p:nvGrpSpPr>
        <p:grpSpPr>
          <a:xfrm>
            <a:off x="8570292" y="1700808"/>
            <a:ext cx="1702172" cy="2030274"/>
            <a:chOff x="8570292" y="1700808"/>
            <a:chExt cx="1702172" cy="2030274"/>
          </a:xfrm>
        </p:grpSpPr>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6" name="矩形 35"/>
            <p:cNvSpPr>
              <a:spLocks noChangeArrowheads="1"/>
            </p:cNvSpPr>
            <p:nvPr/>
          </p:nvSpPr>
          <p:spPr bwMode="auto">
            <a:xfrm>
              <a:off x="8642300" y="333097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黑种人</a:t>
              </a:r>
              <a:endParaRPr lang="en-US" altLang="zh-CN" sz="2000" b="1" dirty="0">
                <a:latin typeface="华文中宋" panose="02010600040101010101" pitchFamily="2" charset="-122"/>
                <a:ea typeface="华文中宋" panose="02010600040101010101" pitchFamily="2" charset="-122"/>
              </a:endParaRPr>
            </a:p>
          </p:txBody>
        </p:sp>
      </p:grpSp>
      <p:grpSp>
        <p:nvGrpSpPr>
          <p:cNvPr id="14" name="组合 5799952"/>
          <p:cNvGrpSpPr/>
          <p:nvPr/>
        </p:nvGrpSpPr>
        <p:grpSpPr>
          <a:xfrm>
            <a:off x="8832304" y="3861048"/>
            <a:ext cx="1702172" cy="2030274"/>
            <a:chOff x="9552384" y="3774990"/>
            <a:chExt cx="1702172" cy="2030274"/>
          </a:xfrm>
        </p:grpSpPr>
        <p:pic>
          <p:nvPicPr>
            <p:cNvPr id="52" name="图片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7" name="矩形 36"/>
            <p:cNvSpPr>
              <a:spLocks noChangeArrowheads="1"/>
            </p:cNvSpPr>
            <p:nvPr/>
          </p:nvSpPr>
          <p:spPr bwMode="auto">
            <a:xfrm>
              <a:off x="969640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latin typeface="华文中宋" panose="02010600040101010101" pitchFamily="2" charset="-122"/>
                  <a:ea typeface="华文中宋" panose="02010600040101010101" pitchFamily="2" charset="-122"/>
                </a:rPr>
                <a:t>黄种人</a:t>
              </a:r>
              <a:endParaRPr lang="en-US" altLang="zh-CN" sz="2000" b="1" dirty="0">
                <a:latin typeface="华文中宋" panose="02010600040101010101" pitchFamily="2" charset="-122"/>
                <a:ea typeface="华文中宋" panose="02010600040101010101" pitchFamily="2" charset="-122"/>
              </a:endParaRPr>
            </a:p>
          </p:txBody>
        </p:sp>
      </p:grpSp>
      <p:cxnSp>
        <p:nvCxnSpPr>
          <p:cNvPr id="12" name="直接箭头连接符 11"/>
          <p:cNvCxnSpPr/>
          <p:nvPr/>
        </p:nvCxnSpPr>
        <p:spPr>
          <a:xfrm flipH="1">
            <a:off x="3503712" y="4293097"/>
            <a:ext cx="1728192" cy="304975"/>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7248128" y="4293096"/>
            <a:ext cx="1440160" cy="360040"/>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flipV="1">
            <a:off x="3575720" y="3068960"/>
            <a:ext cx="1584176" cy="57606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7248128" y="3140968"/>
            <a:ext cx="1512168" cy="648072"/>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flipV="1">
            <a:off x="5519936" y="2492896"/>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6528048" y="2492896"/>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50"/>
                                        <p:tgtEl>
                                          <p:spTgt spid="5"/>
                                        </p:tgtEl>
                                      </p:cBhvr>
                                    </p:animEffect>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childTnLst>
                          </p:cTn>
                        </p:par>
                        <p:par>
                          <p:cTn id="41" fill="hold">
                            <p:stCondLst>
                              <p:cond delay="125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250" fill="hold"/>
                                        <p:tgtEl>
                                          <p:spTgt spid="6"/>
                                        </p:tgtEl>
                                        <p:attrNameLst>
                                          <p:attrName>ppt_w</p:attrName>
                                        </p:attrNameLst>
                                      </p:cBhvr>
                                      <p:tavLst>
                                        <p:tav tm="0">
                                          <p:val>
                                            <p:fltVal val="0"/>
                                          </p:val>
                                        </p:tav>
                                        <p:tav tm="100000">
                                          <p:val>
                                            <p:strVal val="#ppt_w"/>
                                          </p:val>
                                        </p:tav>
                                      </p:tavLst>
                                    </p:anim>
                                    <p:anim calcmode="lin" valueType="num">
                                      <p:cBhvr>
                                        <p:cTn id="45" dur="250" fill="hold"/>
                                        <p:tgtEl>
                                          <p:spTgt spid="6"/>
                                        </p:tgtEl>
                                        <p:attrNameLst>
                                          <p:attrName>ppt_h</p:attrName>
                                        </p:attrNameLst>
                                      </p:cBhvr>
                                      <p:tavLst>
                                        <p:tav tm="0">
                                          <p:val>
                                            <p:fltVal val="0"/>
                                          </p:val>
                                        </p:tav>
                                        <p:tav tm="100000">
                                          <p:val>
                                            <p:strVal val="#ppt_h"/>
                                          </p:val>
                                        </p:tav>
                                      </p:tavLst>
                                    </p:anim>
                                    <p:animEffect transition="in" filter="fade">
                                      <p:cBhvr>
                                        <p:cTn id="46" dur="250"/>
                                        <p:tgtEl>
                                          <p:spTgt spid="6"/>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250" fill="hold"/>
                                        <p:tgtEl>
                                          <p:spTgt spid="7"/>
                                        </p:tgtEl>
                                        <p:attrNameLst>
                                          <p:attrName>ppt_w</p:attrName>
                                        </p:attrNameLst>
                                      </p:cBhvr>
                                      <p:tavLst>
                                        <p:tav tm="0">
                                          <p:val>
                                            <p:fltVal val="0"/>
                                          </p:val>
                                        </p:tav>
                                        <p:tav tm="100000">
                                          <p:val>
                                            <p:strVal val="#ppt_w"/>
                                          </p:val>
                                        </p:tav>
                                      </p:tavLst>
                                    </p:anim>
                                    <p:anim calcmode="lin" valueType="num">
                                      <p:cBhvr>
                                        <p:cTn id="51" dur="250" fill="hold"/>
                                        <p:tgtEl>
                                          <p:spTgt spid="7"/>
                                        </p:tgtEl>
                                        <p:attrNameLst>
                                          <p:attrName>ppt_h</p:attrName>
                                        </p:attrNameLst>
                                      </p:cBhvr>
                                      <p:tavLst>
                                        <p:tav tm="0">
                                          <p:val>
                                            <p:fltVal val="0"/>
                                          </p:val>
                                        </p:tav>
                                        <p:tav tm="100000">
                                          <p:val>
                                            <p:strVal val="#ppt_h"/>
                                          </p:val>
                                        </p:tav>
                                      </p:tavLst>
                                    </p:anim>
                                    <p:animEffect transition="in" filter="fade">
                                      <p:cBhvr>
                                        <p:cTn id="52" dur="250"/>
                                        <p:tgtEl>
                                          <p:spTgt spid="7"/>
                                        </p:tgtEl>
                                      </p:cBhvr>
                                    </p:animEffect>
                                  </p:childTnLst>
                                </p:cTn>
                              </p:par>
                            </p:childTnLst>
                          </p:cTn>
                        </p:par>
                        <p:par>
                          <p:cTn id="53" fill="hold">
                            <p:stCondLst>
                              <p:cond delay="1750"/>
                            </p:stCondLst>
                            <p:childTnLst>
                              <p:par>
                                <p:cTn id="54" presetID="53" presetClass="entr" presetSubtype="16"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250" fill="hold"/>
                                        <p:tgtEl>
                                          <p:spTgt spid="8"/>
                                        </p:tgtEl>
                                        <p:attrNameLst>
                                          <p:attrName>ppt_w</p:attrName>
                                        </p:attrNameLst>
                                      </p:cBhvr>
                                      <p:tavLst>
                                        <p:tav tm="0">
                                          <p:val>
                                            <p:fltVal val="0"/>
                                          </p:val>
                                        </p:tav>
                                        <p:tav tm="100000">
                                          <p:val>
                                            <p:strVal val="#ppt_w"/>
                                          </p:val>
                                        </p:tav>
                                      </p:tavLst>
                                    </p:anim>
                                    <p:anim calcmode="lin" valueType="num">
                                      <p:cBhvr>
                                        <p:cTn id="57" dur="250" fill="hold"/>
                                        <p:tgtEl>
                                          <p:spTgt spid="8"/>
                                        </p:tgtEl>
                                        <p:attrNameLst>
                                          <p:attrName>ppt_h</p:attrName>
                                        </p:attrNameLst>
                                      </p:cBhvr>
                                      <p:tavLst>
                                        <p:tav tm="0">
                                          <p:val>
                                            <p:fltVal val="0"/>
                                          </p:val>
                                        </p:tav>
                                        <p:tav tm="100000">
                                          <p:val>
                                            <p:strVal val="#ppt_h"/>
                                          </p:val>
                                        </p:tav>
                                      </p:tavLst>
                                    </p:anim>
                                    <p:animEffect transition="in" filter="fade">
                                      <p:cBhvr>
                                        <p:cTn id="58" dur="250"/>
                                        <p:tgtEl>
                                          <p:spTgt spid="8"/>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250" fill="hold"/>
                                        <p:tgtEl>
                                          <p:spTgt spid="9"/>
                                        </p:tgtEl>
                                        <p:attrNameLst>
                                          <p:attrName>ppt_w</p:attrName>
                                        </p:attrNameLst>
                                      </p:cBhvr>
                                      <p:tavLst>
                                        <p:tav tm="0">
                                          <p:val>
                                            <p:fltVal val="0"/>
                                          </p:val>
                                        </p:tav>
                                        <p:tav tm="100000">
                                          <p:val>
                                            <p:strVal val="#ppt_w"/>
                                          </p:val>
                                        </p:tav>
                                      </p:tavLst>
                                    </p:anim>
                                    <p:anim calcmode="lin" valueType="num">
                                      <p:cBhvr>
                                        <p:cTn id="63" dur="250" fill="hold"/>
                                        <p:tgtEl>
                                          <p:spTgt spid="9"/>
                                        </p:tgtEl>
                                        <p:attrNameLst>
                                          <p:attrName>ppt_h</p:attrName>
                                        </p:attrNameLst>
                                      </p:cBhvr>
                                      <p:tavLst>
                                        <p:tav tm="0">
                                          <p:val>
                                            <p:fltVal val="0"/>
                                          </p:val>
                                        </p:tav>
                                        <p:tav tm="100000">
                                          <p:val>
                                            <p:strVal val="#ppt_h"/>
                                          </p:val>
                                        </p:tav>
                                      </p:tavLst>
                                    </p:anim>
                                    <p:animEffect transition="in" filter="fade">
                                      <p:cBhvr>
                                        <p:cTn id="64" dur="250"/>
                                        <p:tgtEl>
                                          <p:spTgt spid="9"/>
                                        </p:tgtEl>
                                      </p:cBhvr>
                                    </p:animEffect>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ppt_w</p:attrName>
                                        </p:attrNameLst>
                                      </p:cBhvr>
                                      <p:tavLst>
                                        <p:tav tm="0">
                                          <p:val>
                                            <p:fltVal val="0"/>
                                          </p:val>
                                        </p:tav>
                                        <p:tav tm="100000">
                                          <p:val>
                                            <p:strVal val="#ppt_w"/>
                                          </p:val>
                                        </p:tav>
                                      </p:tavLst>
                                    </p:anim>
                                    <p:anim calcmode="lin" valueType="num">
                                      <p:cBhvr>
                                        <p:cTn id="69" dur="250" fill="hold"/>
                                        <p:tgtEl>
                                          <p:spTgt spid="13"/>
                                        </p:tgtEl>
                                        <p:attrNameLst>
                                          <p:attrName>ppt_h</p:attrName>
                                        </p:attrNameLst>
                                      </p:cBhvr>
                                      <p:tavLst>
                                        <p:tav tm="0">
                                          <p:val>
                                            <p:fltVal val="0"/>
                                          </p:val>
                                        </p:tav>
                                        <p:tav tm="100000">
                                          <p:val>
                                            <p:strVal val="#ppt_h"/>
                                          </p:val>
                                        </p:tav>
                                      </p:tavLst>
                                    </p:anim>
                                    <p:animEffect transition="in" filter="fade">
                                      <p:cBhvr>
                                        <p:cTn id="70" dur="250"/>
                                        <p:tgtEl>
                                          <p:spTgt spid="13"/>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fltVal val="0"/>
                                          </p:val>
                                        </p:tav>
                                        <p:tav tm="100000">
                                          <p:val>
                                            <p:strVal val="#ppt_w"/>
                                          </p:val>
                                        </p:tav>
                                      </p:tavLst>
                                    </p:anim>
                                    <p:anim calcmode="lin" valueType="num">
                                      <p:cBhvr>
                                        <p:cTn id="75" dur="250" fill="hold"/>
                                        <p:tgtEl>
                                          <p:spTgt spid="14"/>
                                        </p:tgtEl>
                                        <p:attrNameLst>
                                          <p:attrName>ppt_h</p:attrName>
                                        </p:attrNameLst>
                                      </p:cBhvr>
                                      <p:tavLst>
                                        <p:tav tm="0">
                                          <p:val>
                                            <p:fltVal val="0"/>
                                          </p:val>
                                        </p:tav>
                                        <p:tav tm="100000">
                                          <p:val>
                                            <p:strVal val="#ppt_h"/>
                                          </p:val>
                                        </p:tav>
                                      </p:tavLst>
                                    </p:anim>
                                    <p:animEffect transition="in" filter="fade">
                                      <p:cBhvr>
                                        <p:cTn id="7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3596-83AB-C6A4-603A-86DE57DEE9C9}"/>
            </a:ext>
          </a:extLst>
        </p:cNvPr>
        <p:cNvGrpSpPr/>
        <p:nvPr/>
      </p:nvGrpSpPr>
      <p:grpSpPr>
        <a:xfrm>
          <a:off x="0" y="0"/>
          <a:ext cx="0" cy="0"/>
          <a:chOff x="0" y="0"/>
          <a:chExt cx="0" cy="0"/>
        </a:xfrm>
      </p:grpSpPr>
      <p:pic>
        <p:nvPicPr>
          <p:cNvPr id="6" name="图片 5" descr="绿色的卡车&#10;&#10;AI 生成的内容可能不正确。">
            <a:extLst>
              <a:ext uri="{FF2B5EF4-FFF2-40B4-BE49-F238E27FC236}">
                <a16:creationId xmlns:a16="http://schemas.microsoft.com/office/drawing/2014/main" id="{540B8613-B1E9-F9F9-59BF-BBD1AC3A85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461" y="1105287"/>
            <a:ext cx="3670626" cy="2064727"/>
          </a:xfrm>
          <a:prstGeom prst="rect">
            <a:avLst/>
          </a:prstGeom>
        </p:spPr>
      </p:pic>
      <p:pic>
        <p:nvPicPr>
          <p:cNvPr id="8" name="图片 7" descr="汽车的引擎&#10;&#10;AI 生成的内容可能不正确。">
            <a:extLst>
              <a:ext uri="{FF2B5EF4-FFF2-40B4-BE49-F238E27FC236}">
                <a16:creationId xmlns:a16="http://schemas.microsoft.com/office/drawing/2014/main" id="{8687D1EA-4387-38C1-9CFE-6C9C4D87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091" y="1379068"/>
            <a:ext cx="3162379" cy="1433213"/>
          </a:xfrm>
          <a:prstGeom prst="rect">
            <a:avLst/>
          </a:prstGeom>
        </p:spPr>
      </p:pic>
      <p:pic>
        <p:nvPicPr>
          <p:cNvPr id="13" name="图片 12" descr="图片包含 游戏机, 机械&#10;&#10;描述已自动生成">
            <a:extLst>
              <a:ext uri="{FF2B5EF4-FFF2-40B4-BE49-F238E27FC236}">
                <a16:creationId xmlns:a16="http://schemas.microsoft.com/office/drawing/2014/main" id="{491CAA9E-559D-9DB9-B41F-A1DB6CEBA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505" y="3392710"/>
            <a:ext cx="2421662" cy="1599721"/>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13" descr="图片包含 机械, 游戏机&#10;&#10;描述已自动生成">
            <a:extLst>
              <a:ext uri="{FF2B5EF4-FFF2-40B4-BE49-F238E27FC236}">
                <a16:creationId xmlns:a16="http://schemas.microsoft.com/office/drawing/2014/main" id="{9D30B32F-93DB-36B1-0EDD-2BA0231A1C82}"/>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656" y="3402005"/>
            <a:ext cx="2423160" cy="160020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
        <p:nvSpPr>
          <p:cNvPr id="15" name="箭头: 左右 14">
            <a:extLst>
              <a:ext uri="{FF2B5EF4-FFF2-40B4-BE49-F238E27FC236}">
                <a16:creationId xmlns:a16="http://schemas.microsoft.com/office/drawing/2014/main" id="{5A66B190-DFB1-B4F4-3E56-7F98C6F65956}"/>
              </a:ext>
            </a:extLst>
          </p:cNvPr>
          <p:cNvSpPr/>
          <p:nvPr/>
        </p:nvSpPr>
        <p:spPr>
          <a:xfrm>
            <a:off x="4567771" y="3545869"/>
            <a:ext cx="2968389" cy="1203721"/>
          </a:xfrm>
          <a:prstGeom prst="leftRightArrow">
            <a:avLst>
              <a:gd name="adj1" fmla="val 50000"/>
              <a:gd name="adj2" fmla="val 54417"/>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300" dirty="0">
                <a:solidFill>
                  <a:prstClr val="white"/>
                </a:solidFill>
                <a:latin typeface="Arial"/>
              </a:rPr>
              <a:t>2%</a:t>
            </a:r>
            <a:r>
              <a:rPr lang="zh-CN" altLang="en-US" sz="3300" dirty="0">
                <a:solidFill>
                  <a:prstClr val="white"/>
                </a:solidFill>
                <a:latin typeface="Arial"/>
              </a:rPr>
              <a:t>差别</a:t>
            </a:r>
          </a:p>
        </p:txBody>
      </p:sp>
      <p:sp>
        <p:nvSpPr>
          <p:cNvPr id="16" name="箭头: 下 15">
            <a:extLst>
              <a:ext uri="{FF2B5EF4-FFF2-40B4-BE49-F238E27FC236}">
                <a16:creationId xmlns:a16="http://schemas.microsoft.com/office/drawing/2014/main" id="{B3B570CC-12CB-A908-6138-EF7F78F07E85}"/>
              </a:ext>
            </a:extLst>
          </p:cNvPr>
          <p:cNvSpPr/>
          <p:nvPr/>
        </p:nvSpPr>
        <p:spPr>
          <a:xfrm>
            <a:off x="3028082" y="2733365"/>
            <a:ext cx="403622" cy="5703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latin typeface="Arial"/>
            </a:endParaRPr>
          </a:p>
        </p:txBody>
      </p:sp>
      <p:sp>
        <p:nvSpPr>
          <p:cNvPr id="17" name="箭头: 下 16">
            <a:extLst>
              <a:ext uri="{FF2B5EF4-FFF2-40B4-BE49-F238E27FC236}">
                <a16:creationId xmlns:a16="http://schemas.microsoft.com/office/drawing/2014/main" id="{9C195FF7-77AF-662C-F651-0BBBD1A1A810}"/>
              </a:ext>
            </a:extLst>
          </p:cNvPr>
          <p:cNvSpPr/>
          <p:nvPr/>
        </p:nvSpPr>
        <p:spPr>
          <a:xfrm>
            <a:off x="8832930" y="2733365"/>
            <a:ext cx="404813" cy="5703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latin typeface="Arial"/>
            </a:endParaRPr>
          </a:p>
        </p:txBody>
      </p:sp>
      <p:sp>
        <p:nvSpPr>
          <p:cNvPr id="18" name="文本框 17">
            <a:extLst>
              <a:ext uri="{FF2B5EF4-FFF2-40B4-BE49-F238E27FC236}">
                <a16:creationId xmlns:a16="http://schemas.microsoft.com/office/drawing/2014/main" id="{6969290F-4448-EE26-40FF-C0C780340A53}"/>
              </a:ext>
            </a:extLst>
          </p:cNvPr>
          <p:cNvSpPr txBox="1">
            <a:spLocks noChangeArrowheads="1"/>
          </p:cNvSpPr>
          <p:nvPr/>
        </p:nvSpPr>
        <p:spPr bwMode="auto">
          <a:xfrm>
            <a:off x="1127448" y="5228955"/>
            <a:ext cx="10233742" cy="1075487"/>
          </a:xfrm>
          <a:prstGeom prst="rect">
            <a:avLst/>
          </a:prstGeom>
          <a:noFill/>
        </p:spPr>
        <p:txBody>
          <a:bodyPr wrap="square" rtlCol="0">
            <a:spAutoFit/>
          </a:bodyPr>
          <a:lstStyle>
            <a:defPPr>
              <a:defRPr lang="zh-CN"/>
            </a:defPPr>
            <a:lvl1pPr lvl="0" algn="just" eaLnBrk="0" hangingPunct="0">
              <a:lnSpc>
                <a:spcPts val="4000"/>
              </a:lnSpc>
              <a:spcAft>
                <a:spcPts val="0"/>
              </a:spcAft>
              <a:defRPr sz="2800">
                <a:latin typeface="微软雅黑" pitchFamily="34" charset="-122"/>
                <a:ea typeface="+mj-ea"/>
                <a:cs typeface="+mj-cs"/>
              </a:defRPr>
            </a:lvl1pPr>
          </a:lstStyle>
          <a:p>
            <a:pPr algn="ctr"/>
            <a:r>
              <a:rPr lang="zh-CN" altLang="en-US" dirty="0"/>
              <a:t>挑选吉普车和坦克的一些螺母进行比较，结果其差别有</a:t>
            </a:r>
            <a:r>
              <a:rPr lang="en-US" altLang="zh-CN" dirty="0"/>
              <a:t>2%</a:t>
            </a:r>
            <a:r>
              <a:rPr lang="zh-CN" altLang="en-US" dirty="0"/>
              <a:t>，</a:t>
            </a:r>
          </a:p>
          <a:p>
            <a:pPr algn="ctr"/>
            <a:r>
              <a:rPr lang="zh-CN" altLang="en-US" dirty="0"/>
              <a:t>然后，就宣称吉普车和坦克差别才有</a:t>
            </a:r>
            <a:r>
              <a:rPr lang="en-US" altLang="zh-CN" dirty="0"/>
              <a:t>2%</a:t>
            </a:r>
            <a:r>
              <a:rPr lang="zh-CN" altLang="en-US" dirty="0"/>
              <a:t>，对吗？</a:t>
            </a:r>
          </a:p>
        </p:txBody>
      </p:sp>
      <p:sp>
        <p:nvSpPr>
          <p:cNvPr id="4" name="标题 3">
            <a:extLst>
              <a:ext uri="{FF2B5EF4-FFF2-40B4-BE49-F238E27FC236}">
                <a16:creationId xmlns:a16="http://schemas.microsoft.com/office/drawing/2014/main" id="{171F521E-7D02-6E35-7452-E7BC3F655AC0}"/>
              </a:ext>
            </a:extLst>
          </p:cNvPr>
          <p:cNvSpPr>
            <a:spLocks noGrp="1"/>
          </p:cNvSpPr>
          <p:nvPr>
            <p:ph type="title"/>
          </p:nvPr>
        </p:nvSpPr>
        <p:spPr/>
        <p:txBody>
          <a:bodyPr/>
          <a:lstStyle/>
          <a:p>
            <a:r>
              <a:rPr lang="zh-CN" altLang="en-US" dirty="0"/>
              <a:t>人类 </a:t>
            </a:r>
            <a:r>
              <a:rPr lang="en-US" altLang="zh-CN" dirty="0"/>
              <a:t>/ </a:t>
            </a:r>
            <a:r>
              <a:rPr lang="zh-CN" altLang="en-US" dirty="0"/>
              <a:t>黑猩猩基因基因区别很大</a:t>
            </a:r>
            <a:r>
              <a:rPr lang="en-US" altLang="zh-CN" dirty="0"/>
              <a:t>——</a:t>
            </a:r>
            <a:r>
              <a:rPr lang="zh-CN" altLang="en-US" dirty="0"/>
              <a:t>例子</a:t>
            </a:r>
          </a:p>
        </p:txBody>
      </p:sp>
      <p:sp>
        <p:nvSpPr>
          <p:cNvPr id="19" name="箭头: 左右 18">
            <a:extLst>
              <a:ext uri="{FF2B5EF4-FFF2-40B4-BE49-F238E27FC236}">
                <a16:creationId xmlns:a16="http://schemas.microsoft.com/office/drawing/2014/main" id="{EF85B5A4-AFB7-7174-62B9-C62E6334994D}"/>
              </a:ext>
            </a:extLst>
          </p:cNvPr>
          <p:cNvSpPr/>
          <p:nvPr/>
        </p:nvSpPr>
        <p:spPr>
          <a:xfrm>
            <a:off x="4735607" y="1484784"/>
            <a:ext cx="2632717" cy="1296591"/>
          </a:xfrm>
          <a:prstGeom prst="leftRightArrow">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300" dirty="0">
                <a:solidFill>
                  <a:prstClr val="white"/>
                </a:solidFill>
                <a:latin typeface="Arial"/>
              </a:rPr>
              <a:t>多少差别</a:t>
            </a:r>
            <a:r>
              <a:rPr lang="en-US" altLang="zh-CN" sz="3300" dirty="0">
                <a:solidFill>
                  <a:prstClr val="white"/>
                </a:solidFill>
                <a:latin typeface="Arial"/>
              </a:rPr>
              <a:t>?</a:t>
            </a:r>
            <a:endParaRPr lang="zh-CN" altLang="en-US" sz="3300" dirty="0">
              <a:solidFill>
                <a:prstClr val="white"/>
              </a:solidFill>
              <a:latin typeface="Arial"/>
            </a:endParaRPr>
          </a:p>
        </p:txBody>
      </p:sp>
    </p:spTree>
    <p:extLst>
      <p:ext uri="{BB962C8B-B14F-4D97-AF65-F5344CB8AC3E}">
        <p14:creationId xmlns:p14="http://schemas.microsoft.com/office/powerpoint/2010/main" val="1606984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B2AC-DC41-031D-D0DC-3231A913CA9E}"/>
            </a:ext>
          </a:extLst>
        </p:cNvPr>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B9E8368-0FE2-B8CC-745A-A1458EC2A299}"/>
              </a:ext>
            </a:extLst>
          </p:cNvPr>
          <p:cNvGraphicFramePr/>
          <p:nvPr>
            <p:extLst>
              <p:ext uri="{D42A27DB-BD31-4B8C-83A1-F6EECF244321}">
                <p14:modId xmlns:p14="http://schemas.microsoft.com/office/powerpoint/2010/main" val="2198866609"/>
              </p:ext>
            </p:extLst>
          </p:nvPr>
        </p:nvGraphicFramePr>
        <p:xfrm>
          <a:off x="1744383" y="925332"/>
          <a:ext cx="8784772" cy="4146741"/>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a:extLst>
              <a:ext uri="{FF2B5EF4-FFF2-40B4-BE49-F238E27FC236}">
                <a16:creationId xmlns:a16="http://schemas.microsoft.com/office/drawing/2014/main" id="{9E10654F-3DA5-CCE4-8316-2A2C916F2CE1}"/>
              </a:ext>
            </a:extLst>
          </p:cNvPr>
          <p:cNvSpPr txBox="1"/>
          <p:nvPr/>
        </p:nvSpPr>
        <p:spPr>
          <a:xfrm>
            <a:off x="9352193" y="4554000"/>
            <a:ext cx="86409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事实？</a:t>
            </a:r>
            <a:endParaRPr lang="zh-CN" altLang="en-US" sz="2400" b="1" dirty="0">
              <a:latin typeface="微软雅黑" panose="020B0503020204020204" pitchFamily="34" charset="-122"/>
              <a:ea typeface="微软雅黑" panose="020B0503020204020204" pitchFamily="34" charset="-122"/>
            </a:endParaRPr>
          </a:p>
        </p:txBody>
      </p:sp>
      <p:sp>
        <p:nvSpPr>
          <p:cNvPr id="21" name="Rectangle 20">
            <a:extLst>
              <a:ext uri="{FF2B5EF4-FFF2-40B4-BE49-F238E27FC236}">
                <a16:creationId xmlns:a16="http://schemas.microsoft.com/office/drawing/2014/main" id="{FC494BC8-1C0B-58EA-0C99-150FE90595DB}"/>
              </a:ext>
            </a:extLst>
          </p:cNvPr>
          <p:cNvSpPr/>
          <p:nvPr/>
        </p:nvSpPr>
        <p:spPr>
          <a:xfrm>
            <a:off x="8883070" y="1489529"/>
            <a:ext cx="1927610" cy="1323439"/>
          </a:xfrm>
          <a:prstGeom prst="rect">
            <a:avLst/>
          </a:prstGeom>
        </p:spPr>
        <p:txBody>
          <a:bodyPr wrap="square">
            <a:spAutoFit/>
          </a:bodyPr>
          <a:lstStyle/>
          <a:p>
            <a:pPr>
              <a:defRPr/>
            </a:pPr>
            <a:r>
              <a:rPr lang="zh-CN" altLang="en-US" sz="4000" b="1" dirty="0">
                <a:solidFill>
                  <a:srgbClr val="FF0000"/>
                </a:solidFill>
                <a:latin typeface="汉仪大宋简" pitchFamily="49" charset="-122"/>
                <a:ea typeface="汉仪大宋简" pitchFamily="49" charset="-122"/>
              </a:rPr>
              <a:t>八亿个区别！</a:t>
            </a:r>
            <a:endParaRPr lang="en-US" sz="4000" b="1" dirty="0">
              <a:solidFill>
                <a:srgbClr val="FF0000"/>
              </a:solidFill>
              <a:latin typeface="汉仪大宋简" pitchFamily="49" charset="-122"/>
              <a:ea typeface="汉仪大宋简" pitchFamily="49" charset="-122"/>
            </a:endParaRPr>
          </a:p>
        </p:txBody>
      </p:sp>
      <p:sp>
        <p:nvSpPr>
          <p:cNvPr id="16" name="Rectangle 15">
            <a:extLst>
              <a:ext uri="{FF2B5EF4-FFF2-40B4-BE49-F238E27FC236}">
                <a16:creationId xmlns:a16="http://schemas.microsoft.com/office/drawing/2014/main" id="{7C1C5538-3074-793F-8339-2181EA12D3D5}"/>
              </a:ext>
            </a:extLst>
          </p:cNvPr>
          <p:cNvSpPr/>
          <p:nvPr/>
        </p:nvSpPr>
        <p:spPr>
          <a:xfrm>
            <a:off x="8848096" y="941301"/>
            <a:ext cx="1640392" cy="411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22" name="Rectangle 21">
            <a:extLst>
              <a:ext uri="{FF2B5EF4-FFF2-40B4-BE49-F238E27FC236}">
                <a16:creationId xmlns:a16="http://schemas.microsoft.com/office/drawing/2014/main" id="{CB1CE296-8B31-8052-CE6E-A57DEAD2C74D}"/>
              </a:ext>
            </a:extLst>
          </p:cNvPr>
          <p:cNvSpPr/>
          <p:nvPr/>
        </p:nvSpPr>
        <p:spPr>
          <a:xfrm>
            <a:off x="7297802" y="934654"/>
            <a:ext cx="3190686"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23" name="Rectangle 22">
            <a:extLst>
              <a:ext uri="{FF2B5EF4-FFF2-40B4-BE49-F238E27FC236}">
                <a16:creationId xmlns:a16="http://schemas.microsoft.com/office/drawing/2014/main" id="{C1D55183-FE6D-869E-37A5-DB43B3C9CE2E}"/>
              </a:ext>
            </a:extLst>
          </p:cNvPr>
          <p:cNvSpPr/>
          <p:nvPr/>
        </p:nvSpPr>
        <p:spPr>
          <a:xfrm>
            <a:off x="5807968" y="940714"/>
            <a:ext cx="4680520" cy="4113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24" name="Rectangle 23">
            <a:extLst>
              <a:ext uri="{FF2B5EF4-FFF2-40B4-BE49-F238E27FC236}">
                <a16:creationId xmlns:a16="http://schemas.microsoft.com/office/drawing/2014/main" id="{6B54350B-E8A6-1A74-A286-3F11F760112E}"/>
              </a:ext>
            </a:extLst>
          </p:cNvPr>
          <p:cNvSpPr/>
          <p:nvPr/>
        </p:nvSpPr>
        <p:spPr>
          <a:xfrm>
            <a:off x="4512297" y="940714"/>
            <a:ext cx="5976191" cy="4113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7" name="Title 6">
            <a:extLst>
              <a:ext uri="{FF2B5EF4-FFF2-40B4-BE49-F238E27FC236}">
                <a16:creationId xmlns:a16="http://schemas.microsoft.com/office/drawing/2014/main" id="{585F8F04-7701-8740-ED2B-D36F3DCCB452}"/>
              </a:ext>
            </a:extLst>
          </p:cNvPr>
          <p:cNvSpPr>
            <a:spLocks noGrp="1"/>
          </p:cNvSpPr>
          <p:nvPr>
            <p:ph type="title"/>
          </p:nvPr>
        </p:nvSpPr>
        <p:spPr>
          <a:prstGeom prst="rect">
            <a:avLst/>
          </a:prstGeom>
        </p:spPr>
        <p:txBody>
          <a:bodyPr/>
          <a:lstStyle/>
          <a:p>
            <a:r>
              <a:rPr lang="zh-CN" altLang="en-US" dirty="0"/>
              <a:t>人类 </a:t>
            </a:r>
            <a:r>
              <a:rPr lang="en-US" altLang="zh-CN" dirty="0"/>
              <a:t>/ </a:t>
            </a:r>
            <a:r>
              <a:rPr lang="zh-CN" altLang="en-US" dirty="0"/>
              <a:t>黑猩猩基因基因区别很大</a:t>
            </a:r>
            <a:endParaRPr lang="en-US" dirty="0"/>
          </a:p>
        </p:txBody>
      </p:sp>
      <p:sp>
        <p:nvSpPr>
          <p:cNvPr id="12" name="内容占位符 2">
            <a:extLst>
              <a:ext uri="{FF2B5EF4-FFF2-40B4-BE49-F238E27FC236}">
                <a16:creationId xmlns:a16="http://schemas.microsoft.com/office/drawing/2014/main" id="{582F2983-FD10-E832-5AD8-3FB5C3427BDC}"/>
              </a:ext>
            </a:extLst>
          </p:cNvPr>
          <p:cNvSpPr txBox="1">
            <a:spLocks/>
          </p:cNvSpPr>
          <p:nvPr/>
        </p:nvSpPr>
        <p:spPr>
          <a:xfrm>
            <a:off x="1768691" y="5085184"/>
            <a:ext cx="8935821"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实际情况：区别可能</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或更多！</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30%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的区别</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Symbol"/>
              </a:rPr>
              <a:t>≈</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八亿个</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基因“字母”</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核苷酸</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二十万页英文书里有约八亿个字母和空格</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内容占位符 2">
            <a:extLst>
              <a:ext uri="{FF2B5EF4-FFF2-40B4-BE49-F238E27FC236}">
                <a16:creationId xmlns:a16="http://schemas.microsoft.com/office/drawing/2014/main" id="{94204CA3-B3DD-A699-5EBA-A4521B25E7C6}"/>
              </a:ext>
            </a:extLst>
          </p:cNvPr>
          <p:cNvSpPr txBox="1">
            <a:spLocks/>
          </p:cNvSpPr>
          <p:nvPr/>
        </p:nvSpPr>
        <p:spPr>
          <a:xfrm>
            <a:off x="1761862" y="5085184"/>
            <a:ext cx="8935821" cy="85725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2003: 13%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基于基因组的</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0.06%</a:t>
            </a:r>
          </a:p>
        </p:txBody>
      </p:sp>
      <p:sp>
        <p:nvSpPr>
          <p:cNvPr id="19" name="内容占位符 2">
            <a:extLst>
              <a:ext uri="{FF2B5EF4-FFF2-40B4-BE49-F238E27FC236}">
                <a16:creationId xmlns:a16="http://schemas.microsoft.com/office/drawing/2014/main" id="{468283DD-2705-084E-4A2E-7D4D1E0297F9}"/>
              </a:ext>
            </a:extLst>
          </p:cNvPr>
          <p:cNvSpPr txBox="1">
            <a:spLocks/>
          </p:cNvSpPr>
          <p:nvPr/>
        </p:nvSpPr>
        <p:spPr>
          <a:xfrm>
            <a:off x="1761862" y="5085184"/>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2002: 4-6%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基于基因组的</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0.03%</a:t>
            </a:r>
          </a:p>
        </p:txBody>
      </p:sp>
      <p:sp>
        <p:nvSpPr>
          <p:cNvPr id="20" name="内容占位符 2">
            <a:extLst>
              <a:ext uri="{FF2B5EF4-FFF2-40B4-BE49-F238E27FC236}">
                <a16:creationId xmlns:a16="http://schemas.microsoft.com/office/drawing/2014/main" id="{C37710BA-4F29-CFE9-F06C-D68DAA511D56}"/>
              </a:ext>
            </a:extLst>
          </p:cNvPr>
          <p:cNvSpPr txBox="1">
            <a:spLocks/>
          </p:cNvSpPr>
          <p:nvPr/>
        </p:nvSpPr>
        <p:spPr>
          <a:xfrm>
            <a:off x="1761862" y="5091454"/>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1980: 1-2%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基于几个蛋白质</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内容占位符 2">
            <a:extLst>
              <a:ext uri="{FF2B5EF4-FFF2-40B4-BE49-F238E27FC236}">
                <a16:creationId xmlns:a16="http://schemas.microsoft.com/office/drawing/2014/main" id="{2573B159-02BE-B94A-D7A6-7A6A807E8ABB}"/>
              </a:ext>
            </a:extLst>
          </p:cNvPr>
          <p:cNvSpPr txBox="1">
            <a:spLocks/>
          </p:cNvSpPr>
          <p:nvPr/>
        </p:nvSpPr>
        <p:spPr>
          <a:xfrm>
            <a:off x="1768691" y="5085184"/>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2005: &gt;25%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基于整个基因组</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内容占位符 2">
            <a:extLst>
              <a:ext uri="{FF2B5EF4-FFF2-40B4-BE49-F238E27FC236}">
                <a16:creationId xmlns:a16="http://schemas.microsoft.com/office/drawing/2014/main" id="{D9C09FB7-6332-242C-7D4F-3528B96F0A74}"/>
              </a:ext>
            </a:extLst>
          </p:cNvPr>
          <p:cNvSpPr txBox="1">
            <a:spLocks/>
          </p:cNvSpPr>
          <p:nvPr/>
        </p:nvSpPr>
        <p:spPr>
          <a:xfrm>
            <a:off x="1730520" y="5103424"/>
            <a:ext cx="8935821" cy="1653273"/>
          </a:xfrm>
          <a:prstGeom prst="rect">
            <a:avLst/>
          </a:prstGeom>
        </p:spPr>
        <p:txBody>
          <a:bodyPr vert="horz" lIns="91440" tIns="45720" rIns="91440" bIns="45720" rtlCol="0">
            <a:noAutofit/>
          </a:bodyPr>
          <a:lstStyle/>
          <a:p>
            <a:pPr defTabSz="685800">
              <a:buSzPct val="70000"/>
              <a:defRPr/>
            </a:pP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相似的部分</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足以让我们知道：有同一位设计者。</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defTabSz="685800">
              <a:buSzPct val="70000"/>
              <a:defRPr/>
            </a:pP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差异的部分</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足以让我们知道：没有可能是偶然演变过来的。</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44641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xit" presetSubtype="1" fill="hold" grpId="0" nodeType="withEffect">
                                  <p:stCondLst>
                                    <p:cond delay="0"/>
                                  </p:stCondLst>
                                  <p:childTnLst>
                                    <p:animEffect transition="out" filter="wipe(up)">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1"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xit" presetSubtype="1" fill="hold" grpId="0" nodeType="withEffect">
                                  <p:stCondLst>
                                    <p:cond delay="0"/>
                                  </p:stCondLst>
                                  <p:childTnLst>
                                    <p:animEffect transition="out" filter="wipe(up)">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2" presetClass="exit" presetSubtype="1" fill="hold" grpId="0" nodeType="withEffect">
                                  <p:stCondLst>
                                    <p:cond delay="0"/>
                                  </p:stCondLst>
                                  <p:childTnLst>
                                    <p:animEffect transition="out" filter="wipe(up)">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1" nodeType="clickEffect">
                                  <p:stCondLst>
                                    <p:cond delay="0"/>
                                  </p:stCondLst>
                                  <p:childTnLst>
                                    <p:animEffect transition="out" filter="wipe(up)">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wipe(up)">
                                      <p:cBhvr>
                                        <p:cTn id="50" dur="500"/>
                                        <p:tgtEl>
                                          <p:spTgt spid="21">
                                            <p:txEl>
                                              <p:pRg st="0" end="0"/>
                                            </p:txEl>
                                          </p:spTgt>
                                        </p:tgtEl>
                                      </p:cBhvr>
                                    </p:animEffect>
                                  </p:childTnLst>
                                </p:cTn>
                              </p:par>
                              <p:par>
                                <p:cTn id="51" presetID="22" presetClass="exit" presetSubtype="1" fill="hold" grpId="0" nodeType="withEffect">
                                  <p:stCondLst>
                                    <p:cond delay="0"/>
                                  </p:stCondLst>
                                  <p:childTnLst>
                                    <p:animEffect transition="out" filter="wipe(up)">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1" fill="hold" grpId="1" nodeType="clickEffect">
                                  <p:stCondLst>
                                    <p:cond delay="0"/>
                                  </p:stCondLst>
                                  <p:childTnLst>
                                    <p:animEffect transition="out" filter="wipe(up)">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12" grpId="0"/>
      <p:bldP spid="12" grpId="1"/>
      <p:bldP spid="18" grpId="0"/>
      <p:bldP spid="18" grpId="1"/>
      <p:bldP spid="19" grpId="0"/>
      <p:bldP spid="19" grpId="1"/>
      <p:bldP spid="20" grpId="0"/>
      <p:bldP spid="26" grpId="0"/>
      <p:bldP spid="26" grpId="1"/>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372" y="1074544"/>
            <a:ext cx="11305256" cy="2062103"/>
          </a:xfrm>
          <a:prstGeom prst="rect">
            <a:avLst/>
          </a:prstGeom>
          <a:noFill/>
        </p:spPr>
        <p:txBody>
          <a:bodyPr wrap="square" rtlCol="0">
            <a:spAutoFit/>
          </a:bodyPr>
          <a:lstStyle/>
          <a:p>
            <a:pPr>
              <a:defRPr/>
            </a:pPr>
            <a:r>
              <a:rPr lang="zh-CN" altLang="en-US" sz="3200" dirty="0">
                <a:solidFill>
                  <a:prstClr val="black"/>
                </a:solidFill>
                <a:latin typeface="微软雅黑" panose="020B0503020204020204" pitchFamily="34" charset="-122"/>
                <a:ea typeface="微软雅黑" panose="020B0503020204020204" pitchFamily="34" charset="-122"/>
              </a:rPr>
              <a:t>人和人间平均的区别</a:t>
            </a:r>
            <a:r>
              <a:rPr lang="en-US" altLang="zh-CN" sz="3200" dirty="0">
                <a:solidFill>
                  <a:prstClr val="black"/>
                </a:solidFill>
                <a:latin typeface="微软雅黑" panose="020B0503020204020204" pitchFamily="34" charset="-122"/>
                <a:ea typeface="微软雅黑" panose="020B0503020204020204" pitchFamily="34" charset="-122"/>
              </a:rPr>
              <a:t>(</a:t>
            </a:r>
            <a:r>
              <a:rPr lang="zh-CN" altLang="en-US" sz="3200" dirty="0">
                <a:solidFill>
                  <a:prstClr val="black"/>
                </a:solidFill>
                <a:latin typeface="微软雅黑" panose="020B0503020204020204" pitchFamily="34" charset="-122"/>
                <a:ea typeface="微软雅黑" panose="020B0503020204020204" pitchFamily="34" charset="-122"/>
              </a:rPr>
              <a:t>同性</a:t>
            </a:r>
            <a:r>
              <a:rPr lang="en-US" altLang="zh-CN" sz="3200" dirty="0">
                <a:solidFill>
                  <a:prstClr val="black"/>
                </a:solidFill>
                <a:latin typeface="微软雅黑" panose="020B0503020204020204" pitchFamily="34" charset="-122"/>
                <a:ea typeface="微软雅黑" panose="020B0503020204020204" pitchFamily="34" charset="-122"/>
              </a:rPr>
              <a:t>):   0.20%</a:t>
            </a:r>
            <a:r>
              <a:rPr lang="zh-CN" altLang="en-US" sz="3200" dirty="0">
                <a:solidFill>
                  <a:prstClr val="black"/>
                </a:solidFill>
                <a:latin typeface="微软雅黑" panose="020B0503020204020204" pitchFamily="34" charset="-122"/>
                <a:ea typeface="微软雅黑" panose="020B0503020204020204" pitchFamily="34" charset="-122"/>
              </a:rPr>
              <a:t>，六百万个“字母”</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核苷酸</a:t>
            </a:r>
            <a:r>
              <a:rPr lang="en-US" altLang="zh-CN" sz="2400" dirty="0">
                <a:solidFill>
                  <a:prstClr val="black"/>
                </a:solidFill>
                <a:latin typeface="微软雅黑" panose="020B0503020204020204" pitchFamily="34" charset="-122"/>
                <a:ea typeface="微软雅黑" panose="020B0503020204020204" pitchFamily="34" charset="-122"/>
              </a:rPr>
              <a:t>)</a:t>
            </a:r>
            <a:endParaRPr lang="en-US" altLang="zh-CN" sz="3200" dirty="0">
              <a:solidFill>
                <a:prstClr val="black"/>
              </a:solidFill>
              <a:latin typeface="微软雅黑" panose="020B0503020204020204" pitchFamily="34" charset="-122"/>
              <a:ea typeface="微软雅黑" panose="020B0503020204020204" pitchFamily="34" charset="-122"/>
            </a:endParaRPr>
          </a:p>
          <a:p>
            <a:pPr>
              <a:defRPr/>
            </a:pPr>
            <a:r>
              <a:rPr lang="en-US" altLang="zh-CN" sz="3200" dirty="0">
                <a:solidFill>
                  <a:prstClr val="black"/>
                </a:solidFill>
                <a:latin typeface="微软雅黑" panose="020B0503020204020204" pitchFamily="34" charset="-122"/>
                <a:ea typeface="微软雅黑" panose="020B0503020204020204" pitchFamily="34" charset="-122"/>
              </a:rPr>
              <a:t>			</a:t>
            </a:r>
            <a:r>
              <a:rPr lang="zh-CN" altLang="en-US" sz="3200" dirty="0">
                <a:solidFill>
                  <a:prstClr val="black"/>
                </a:solidFill>
                <a:latin typeface="微软雅黑" panose="020B0503020204020204" pitchFamily="34" charset="-122"/>
                <a:ea typeface="微软雅黑" panose="020B0503020204020204" pitchFamily="34" charset="-122"/>
              </a:rPr>
              <a:t>大约：</a:t>
            </a:r>
            <a:r>
              <a:rPr lang="en-US" altLang="zh-CN" sz="3200" b="1" dirty="0">
                <a:solidFill>
                  <a:srgbClr val="D25255"/>
                </a:solidFill>
                <a:latin typeface="微软雅黑" panose="020B0503020204020204" pitchFamily="34" charset="-122"/>
                <a:ea typeface="微软雅黑" panose="020B0503020204020204" pitchFamily="34" charset="-122"/>
              </a:rPr>
              <a:t>600 0000</a:t>
            </a:r>
          </a:p>
          <a:p>
            <a:pPr>
              <a:defRPr/>
            </a:pPr>
            <a:r>
              <a:rPr lang="zh-CN" altLang="en-US" sz="3200" dirty="0">
                <a:solidFill>
                  <a:prstClr val="black"/>
                </a:solidFill>
                <a:latin typeface="微软雅黑" panose="020B0503020204020204" pitchFamily="34" charset="-122"/>
                <a:ea typeface="微软雅黑" panose="020B0503020204020204" pitchFamily="34" charset="-122"/>
              </a:rPr>
              <a:t>人和黑猩猩间大约的区别</a:t>
            </a:r>
            <a:r>
              <a:rPr lang="en-US" altLang="zh-CN" sz="3200" dirty="0">
                <a:solidFill>
                  <a:prstClr val="black"/>
                </a:solidFill>
                <a:latin typeface="微软雅黑" panose="020B0503020204020204" pitchFamily="34" charset="-122"/>
                <a:ea typeface="微软雅黑" panose="020B0503020204020204" pitchFamily="34" charset="-122"/>
              </a:rPr>
              <a:t>:  &gt;25.00%</a:t>
            </a:r>
            <a:r>
              <a:rPr lang="zh-CN" altLang="en-US" sz="3200" dirty="0">
                <a:solidFill>
                  <a:prstClr val="black"/>
                </a:solidFill>
                <a:latin typeface="微软雅黑" panose="020B0503020204020204" pitchFamily="34" charset="-122"/>
                <a:ea typeface="微软雅黑" panose="020B0503020204020204" pitchFamily="34" charset="-122"/>
              </a:rPr>
              <a:t>，八亿个</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“字母”</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核苷酸</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lang="en-US" altLang="zh-CN" sz="3200" dirty="0">
              <a:solidFill>
                <a:prstClr val="black"/>
              </a:solidFill>
              <a:latin typeface="微软雅黑" panose="020B0503020204020204" pitchFamily="34" charset="-122"/>
              <a:ea typeface="微软雅黑" panose="020B0503020204020204" pitchFamily="34" charset="-122"/>
            </a:endParaRPr>
          </a:p>
          <a:p>
            <a:pPr>
              <a:defRPr/>
            </a:pPr>
            <a:r>
              <a:rPr lang="en-US" altLang="zh-CN" sz="3200" dirty="0">
                <a:solidFill>
                  <a:prstClr val="black"/>
                </a:solidFill>
                <a:latin typeface="微软雅黑" panose="020B0503020204020204" pitchFamily="34" charset="-122"/>
                <a:ea typeface="微软雅黑" panose="020B0503020204020204" pitchFamily="34" charset="-122"/>
              </a:rPr>
              <a:t>			</a:t>
            </a:r>
            <a:r>
              <a:rPr lang="zh-CN" altLang="en-US" sz="3200" dirty="0">
                <a:solidFill>
                  <a:prstClr val="black"/>
                </a:solidFill>
                <a:latin typeface="微软雅黑" panose="020B0503020204020204" pitchFamily="34" charset="-122"/>
                <a:ea typeface="微软雅黑" panose="020B0503020204020204" pitchFamily="34" charset="-122"/>
              </a:rPr>
              <a:t>大约：</a:t>
            </a:r>
            <a:r>
              <a:rPr lang="en-US" altLang="zh-CN" sz="3200" b="1" dirty="0">
                <a:solidFill>
                  <a:srgbClr val="D25255"/>
                </a:solidFill>
                <a:latin typeface="微软雅黑" panose="020B0503020204020204" pitchFamily="34" charset="-122"/>
                <a:ea typeface="微软雅黑" panose="020B0503020204020204" pitchFamily="34" charset="-122"/>
              </a:rPr>
              <a:t>8 0000 0000</a:t>
            </a:r>
          </a:p>
        </p:txBody>
      </p:sp>
      <p:sp>
        <p:nvSpPr>
          <p:cNvPr id="3" name="标题 2">
            <a:extLst>
              <a:ext uri="{FF2B5EF4-FFF2-40B4-BE49-F238E27FC236}">
                <a16:creationId xmlns:a16="http://schemas.microsoft.com/office/drawing/2014/main" id="{A83B5CF6-E258-CF40-BFE1-6BED94B6276D}"/>
              </a:ext>
            </a:extLst>
          </p:cNvPr>
          <p:cNvSpPr>
            <a:spLocks noGrp="1"/>
          </p:cNvSpPr>
          <p:nvPr>
            <p:ph type="title"/>
          </p:nvPr>
        </p:nvSpPr>
        <p:spPr/>
        <p:txBody>
          <a:bodyPr/>
          <a:lstStyle/>
          <a:p>
            <a:r>
              <a:rPr lang="zh-CN" altLang="en-US" dirty="0"/>
              <a:t>人类 </a:t>
            </a:r>
            <a:r>
              <a:rPr lang="en-US" altLang="zh-CN" dirty="0"/>
              <a:t>/ </a:t>
            </a:r>
            <a:r>
              <a:rPr lang="zh-CN" altLang="en-US" dirty="0"/>
              <a:t>黑猩猩基因基因区别很大</a:t>
            </a:r>
          </a:p>
        </p:txBody>
      </p:sp>
      <p:pic>
        <p:nvPicPr>
          <p:cNvPr id="1185794" name="Picture 2" descr="Adoptee Support Group - CHLSS">
            <a:extLst>
              <a:ext uri="{FF2B5EF4-FFF2-40B4-BE49-F238E27FC236}">
                <a16:creationId xmlns:a16="http://schemas.microsoft.com/office/drawing/2014/main" id="{F587A8C0-D27F-4951-9566-8DD4EB476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3284983"/>
            <a:ext cx="3054685" cy="3054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howfastcanarun.com/uploads/1/4/1/5/14154521/748962231.jpg">
            <a:extLst>
              <a:ext uri="{FF2B5EF4-FFF2-40B4-BE49-F238E27FC236}">
                <a16:creationId xmlns:a16="http://schemas.microsoft.com/office/drawing/2014/main" id="{2B1A8E30-33A7-43F6-8144-89195CA7F093}"/>
              </a:ext>
            </a:extLst>
          </p:cNvPr>
          <p:cNvPicPr>
            <a:picLocks noChangeAspect="1" noChangeArrowheads="1"/>
          </p:cNvPicPr>
          <p:nvPr/>
        </p:nvPicPr>
        <p:blipFill>
          <a:blip r:embed="rId4" cstate="print"/>
          <a:srcRect l="22628" r="4494" b="6344"/>
          <a:stretch>
            <a:fillRect/>
          </a:stretch>
        </p:blipFill>
        <p:spPr bwMode="auto">
          <a:xfrm>
            <a:off x="7863379" y="3284984"/>
            <a:ext cx="3574238" cy="3054684"/>
          </a:xfrm>
          <a:prstGeom prst="rect">
            <a:avLst/>
          </a:prstGeom>
          <a:noFill/>
        </p:spPr>
      </p:pic>
      <p:sp>
        <p:nvSpPr>
          <p:cNvPr id="6" name="流程图: 过程 5">
            <a:extLst>
              <a:ext uri="{FF2B5EF4-FFF2-40B4-BE49-F238E27FC236}">
                <a16:creationId xmlns:a16="http://schemas.microsoft.com/office/drawing/2014/main" id="{BE477D6F-0FE9-78B9-0A77-B97BD2603B35}"/>
              </a:ext>
            </a:extLst>
          </p:cNvPr>
          <p:cNvSpPr/>
          <p:nvPr/>
        </p:nvSpPr>
        <p:spPr>
          <a:xfrm>
            <a:off x="3862516" y="3284984"/>
            <a:ext cx="3960439" cy="3054684"/>
          </a:xfrm>
          <a:prstGeom prst="flowChartProcess">
            <a:avLst/>
          </a:prstGeom>
          <a:solidFill>
            <a:srgbClr val="8CC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副标题 6"/>
          <p:cNvSpPr>
            <a:spLocks noGrp="1"/>
          </p:cNvSpPr>
          <p:nvPr>
            <p:ph type="subTitle" idx="4294967295"/>
          </p:nvPr>
        </p:nvSpPr>
        <p:spPr>
          <a:xfrm>
            <a:off x="4006531" y="3780135"/>
            <a:ext cx="3672407" cy="1089025"/>
          </a:xfrm>
          <a:prstGeom prst="rect">
            <a:avLst/>
          </a:prstGeom>
        </p:spPr>
        <p:txBody>
          <a:bodyPr/>
          <a:lstStyle/>
          <a:p>
            <a:r>
              <a:rPr lang="zh-CN" altLang="en-US" sz="3600" dirty="0"/>
              <a:t>人和黑猩猩的基因区别大</a:t>
            </a:r>
            <a:endParaRPr lang="en-US" altLang="zh-CN" sz="3600" dirty="0"/>
          </a:p>
          <a:p>
            <a:pPr marL="0" indent="0">
              <a:buNone/>
            </a:pPr>
            <a:endParaRPr lang="en-US" altLang="zh-CN" sz="200" dirty="0"/>
          </a:p>
          <a:p>
            <a:r>
              <a:rPr lang="zh-CN" altLang="en-US" sz="3600" b="1" dirty="0">
                <a:solidFill>
                  <a:srgbClr val="FF0000"/>
                </a:solidFill>
              </a:rPr>
              <a:t>不可能</a:t>
            </a:r>
            <a:r>
              <a:rPr lang="zh-CN" altLang="en-US" sz="3600" dirty="0"/>
              <a:t>有共同的祖先！</a:t>
            </a:r>
          </a:p>
        </p:txBody>
      </p:sp>
    </p:spTree>
    <p:extLst>
      <p:ext uri="{BB962C8B-B14F-4D97-AF65-F5344CB8AC3E}">
        <p14:creationId xmlns:p14="http://schemas.microsoft.com/office/powerpoint/2010/main" val="818092876"/>
      </p:ext>
    </p:extLst>
  </p:cSld>
  <p:clrMapOvr>
    <a:masterClrMapping/>
  </p:clrMapOvr>
  <p:transition spd="med">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5D9E-C5A1-465D-FC1A-7275DDF1A64E}"/>
            </a:ext>
          </a:extLst>
        </p:cNvPr>
        <p:cNvGrpSpPr/>
        <p:nvPr/>
      </p:nvGrpSpPr>
      <p:grpSpPr>
        <a:xfrm>
          <a:off x="0" y="0"/>
          <a:ext cx="0" cy="0"/>
          <a:chOff x="0" y="0"/>
          <a:chExt cx="0" cy="0"/>
        </a:xfrm>
      </p:grpSpPr>
      <p:sp>
        <p:nvSpPr>
          <p:cNvPr id="12" name="矩形 4">
            <a:extLst>
              <a:ext uri="{FF2B5EF4-FFF2-40B4-BE49-F238E27FC236}">
                <a16:creationId xmlns:a16="http://schemas.microsoft.com/office/drawing/2014/main" id="{B8EDF992-281D-60D7-D5A7-772C836F755F}"/>
              </a:ext>
            </a:extLst>
          </p:cNvPr>
          <p:cNvSpPr>
            <a:spLocks noChangeArrowheads="1"/>
          </p:cNvSpPr>
          <p:nvPr/>
        </p:nvSpPr>
        <p:spPr bwMode="auto">
          <a:xfrm>
            <a:off x="1703512" y="2722345"/>
            <a:ext cx="8784976"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巴别塔后：技术流失、倒退</a:t>
            </a:r>
          </a:p>
        </p:txBody>
      </p:sp>
    </p:spTree>
    <p:extLst>
      <p:ext uri="{BB962C8B-B14F-4D97-AF65-F5344CB8AC3E}">
        <p14:creationId xmlns:p14="http://schemas.microsoft.com/office/powerpoint/2010/main" val="5193805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0EFFC-995F-6F1F-816F-0DF3B2AC3758}"/>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F1A01823-4DC6-42AF-1D7A-374EF1CD17D5}"/>
              </a:ext>
            </a:extLst>
          </p:cNvPr>
          <p:cNvSpPr>
            <a:spLocks noGrp="1"/>
          </p:cNvSpPr>
          <p:nvPr>
            <p:ph type="title"/>
          </p:nvPr>
        </p:nvSpPr>
        <p:spPr/>
        <p:txBody>
          <a:bodyPr/>
          <a:lstStyle/>
          <a:p>
            <a:r>
              <a:rPr lang="zh-CN" altLang="en-US" dirty="0"/>
              <a:t>洪水和巴别塔之后：技术流失</a:t>
            </a:r>
          </a:p>
        </p:txBody>
      </p:sp>
      <p:sp>
        <p:nvSpPr>
          <p:cNvPr id="4" name="TextBox 3">
            <a:extLst>
              <a:ext uri="{FF2B5EF4-FFF2-40B4-BE49-F238E27FC236}">
                <a16:creationId xmlns:a16="http://schemas.microsoft.com/office/drawing/2014/main" id="{A3F7D1F9-DD6C-3D47-AFC1-AE4BDAA651B5}"/>
              </a:ext>
            </a:extLst>
          </p:cNvPr>
          <p:cNvSpPr txBox="1"/>
          <p:nvPr/>
        </p:nvSpPr>
        <p:spPr>
          <a:xfrm>
            <a:off x="698701" y="1240009"/>
            <a:ext cx="5279203" cy="4785926"/>
          </a:xfrm>
          <a:prstGeom prst="rect">
            <a:avLst/>
          </a:prstGeom>
          <a:noFill/>
        </p:spPr>
        <p:txBody>
          <a:bodyPr wrap="square" rtlCol="0">
            <a:spAutoFit/>
          </a:bodyPr>
          <a:lstStyle/>
          <a:p>
            <a:pPr marL="274320" indent="-274320">
              <a:spcAft>
                <a:spcPts val="1000"/>
              </a:spcAft>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rPr>
              <a:t>下方舟的人只有他们带上方舟的东西</a:t>
            </a:r>
            <a:endParaRPr lang="en-US" altLang="zh-CN" sz="2800" dirty="0">
              <a:latin typeface="微软雅黑" panose="020B0503020204020204" pitchFamily="34" charset="-122"/>
              <a:ea typeface="微软雅黑" panose="020B0503020204020204" pitchFamily="34" charset="-122"/>
            </a:endParaRPr>
          </a:p>
          <a:p>
            <a:pPr marL="274320" indent="-274320">
              <a:spcAft>
                <a:spcPts val="1000"/>
              </a:spcAft>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rPr>
              <a:t>巴别塔后，随着语言的变乱，很多知识都丢失了</a:t>
            </a:r>
            <a:endParaRPr lang="en-US" altLang="zh-CN" sz="2800" dirty="0">
              <a:latin typeface="微软雅黑" panose="020B0503020204020204" pitchFamily="34" charset="-122"/>
              <a:ea typeface="微软雅黑" panose="020B0503020204020204" pitchFamily="34" charset="-122"/>
            </a:endParaRPr>
          </a:p>
          <a:p>
            <a:pPr marL="274320" indent="-274320">
              <a:spcAft>
                <a:spcPts val="1000"/>
              </a:spcAft>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rPr>
              <a:t>分离的小群体只有那些他们能记得住的知识和他们携带的工具</a:t>
            </a:r>
            <a:endParaRPr lang="en-US" altLang="zh-CN" sz="2800" dirty="0">
              <a:latin typeface="微软雅黑" panose="020B0503020204020204" pitchFamily="34" charset="-122"/>
              <a:ea typeface="微软雅黑" panose="020B0503020204020204" pitchFamily="34" charset="-122"/>
            </a:endParaRPr>
          </a:p>
          <a:p>
            <a:pPr marL="274320" indent="-274320">
              <a:spcAft>
                <a:spcPts val="1000"/>
              </a:spcAft>
              <a:buFont typeface="Arial" panose="020B0604020202020204" pitchFamily="34" charset="0"/>
              <a:buChar char="•"/>
              <a:defRPr/>
            </a:pPr>
            <a:r>
              <a:rPr lang="en-US" altLang="zh-CN" sz="2800" dirty="0">
                <a:latin typeface="微软雅黑" panose="020B0503020204020204" pitchFamily="34" charset="-122"/>
                <a:ea typeface="微软雅黑" panose="020B0503020204020204" pitchFamily="34" charset="-122"/>
              </a:rPr>
              <a:t>20</a:t>
            </a:r>
            <a:r>
              <a:rPr lang="zh-CN" altLang="en-US" sz="2800" dirty="0">
                <a:latin typeface="微软雅黑" panose="020B0503020204020204" pitchFamily="34" charset="-122"/>
                <a:ea typeface="微软雅黑" panose="020B0503020204020204" pitchFamily="34" charset="-122"/>
              </a:rPr>
              <a:t>世纪的很多民族，身体和大脑和普通人并无二致，却过着“原始”的生活。</a:t>
            </a:r>
            <a:endParaRPr lang="en-US" altLang="zh-CN" sz="2800" dirty="0">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A8F485C6-F78B-8262-AC67-C2CBF945B1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67843" y="1150375"/>
            <a:ext cx="2285588" cy="2696396"/>
          </a:xfrm>
          <a:prstGeom prst="rect">
            <a:avLst/>
          </a:prstGeom>
        </p:spPr>
      </p:pic>
      <p:pic>
        <p:nvPicPr>
          <p:cNvPr id="1028" name="Picture 4" descr="a-family-dries-cheeses-on-the-roof-of-their-tent">
            <a:extLst>
              <a:ext uri="{FF2B5EF4-FFF2-40B4-BE49-F238E27FC236}">
                <a16:creationId xmlns:a16="http://schemas.microsoft.com/office/drawing/2014/main" id="{A7F7A917-E3C6-FC2B-4D88-9E78668DB0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371051" y="3745024"/>
            <a:ext cx="2045114" cy="2424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eatured image">
            <a:extLst>
              <a:ext uri="{FF2B5EF4-FFF2-40B4-BE49-F238E27FC236}">
                <a16:creationId xmlns:a16="http://schemas.microsoft.com/office/drawing/2014/main" id="{BC3EBE5C-3781-5CAB-5759-79BC66FE9E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889622" y="1150374"/>
            <a:ext cx="2571654" cy="25263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ince ancient times, the Eurasian steppe that stretches from Hungary all the way to Mongolia has been home to horse-mounted nomads. Their colorful history What Is A Yurt, Mongolian Yurt, Yurt Tent, Eurasian Steppe, Tiny House Community, Central Asia, Types Of Houses, Old Photos, Camel">
            <a:extLst>
              <a:ext uri="{FF2B5EF4-FFF2-40B4-BE49-F238E27FC236}">
                <a16:creationId xmlns:a16="http://schemas.microsoft.com/office/drawing/2014/main" id="{E4300AC0-8ACE-0F86-2A18-8165492755E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36961" y="3918586"/>
            <a:ext cx="2977509" cy="225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140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75E3-322E-4308-762A-B49E6E5EAFDB}"/>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939302FB-EC43-A7DD-8EB9-9A7DF03702C8}"/>
              </a:ext>
            </a:extLst>
          </p:cNvPr>
          <p:cNvSpPr>
            <a:spLocks noGrp="1"/>
          </p:cNvSpPr>
          <p:nvPr>
            <p:ph type="title"/>
          </p:nvPr>
        </p:nvSpPr>
        <p:spPr/>
        <p:txBody>
          <a:bodyPr/>
          <a:lstStyle/>
          <a:p>
            <a:r>
              <a:rPr lang="zh-CN" altLang="en-US" dirty="0"/>
              <a:t>洪水和巴别塔之后：技术流失</a:t>
            </a:r>
          </a:p>
        </p:txBody>
      </p:sp>
      <p:grpSp>
        <p:nvGrpSpPr>
          <p:cNvPr id="9" name="组合 8">
            <a:extLst>
              <a:ext uri="{FF2B5EF4-FFF2-40B4-BE49-F238E27FC236}">
                <a16:creationId xmlns:a16="http://schemas.microsoft.com/office/drawing/2014/main" id="{4CAF461B-878C-D9C0-EEFC-B36AB7AFD4CB}"/>
              </a:ext>
            </a:extLst>
          </p:cNvPr>
          <p:cNvGrpSpPr/>
          <p:nvPr/>
        </p:nvGrpSpPr>
        <p:grpSpPr>
          <a:xfrm>
            <a:off x="6732140" y="1142685"/>
            <a:ext cx="4668863" cy="5029315"/>
            <a:chOff x="5940185" y="1335507"/>
            <a:chExt cx="4410575" cy="4751086"/>
          </a:xfrm>
        </p:grpSpPr>
        <p:pic>
          <p:nvPicPr>
            <p:cNvPr id="5" name="图片 4" descr="地图&#10;&#10;描述已自动生成">
              <a:extLst>
                <a:ext uri="{FF2B5EF4-FFF2-40B4-BE49-F238E27FC236}">
                  <a16:creationId xmlns:a16="http://schemas.microsoft.com/office/drawing/2014/main" id="{1B32CA87-F40D-3F93-EE75-D9E5E21E5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85" y="1335507"/>
              <a:ext cx="4410575" cy="4751086"/>
            </a:xfrm>
            <a:prstGeom prst="rect">
              <a:avLst/>
            </a:prstGeom>
            <a:ln w="28575">
              <a:noFill/>
            </a:ln>
          </p:spPr>
        </p:pic>
        <p:sp>
          <p:nvSpPr>
            <p:cNvPr id="12" name="矩形 11">
              <a:extLst>
                <a:ext uri="{FF2B5EF4-FFF2-40B4-BE49-F238E27FC236}">
                  <a16:creationId xmlns:a16="http://schemas.microsoft.com/office/drawing/2014/main" id="{844F02E3-C205-5E17-7ECC-A1FCF32AC8D7}"/>
                </a:ext>
              </a:extLst>
            </p:cNvPr>
            <p:cNvSpPr/>
            <p:nvPr/>
          </p:nvSpPr>
          <p:spPr>
            <a:xfrm>
              <a:off x="9035143" y="5095875"/>
              <a:ext cx="587829" cy="553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453E1700-D52C-43DE-D1E4-A46F9982FD34}"/>
                </a:ext>
              </a:extLst>
            </p:cNvPr>
            <p:cNvSpPr txBox="1"/>
            <p:nvPr/>
          </p:nvSpPr>
          <p:spPr>
            <a:xfrm>
              <a:off x="6816080" y="5127576"/>
              <a:ext cx="1728192" cy="461665"/>
            </a:xfrm>
            <a:prstGeom prst="rect">
              <a:avLst/>
            </a:prstGeom>
            <a:noFill/>
          </p:spPr>
          <p:txBody>
            <a:bodyPr wrap="square">
              <a:spAutoFit/>
            </a:bodyPr>
            <a:lstStyle/>
            <a:p>
              <a:r>
                <a:rPr lang="zh-CN" altLang="en-US" sz="2400" dirty="0">
                  <a:ea typeface="汉仪大宋简" panose="02010609000101010101" pitchFamily="49" charset="-122"/>
                </a:rPr>
                <a:t>塔斯马尼亚</a:t>
              </a:r>
              <a:endParaRPr lang="en-US" sz="2400" dirty="0"/>
            </a:p>
          </p:txBody>
        </p:sp>
        <p:cxnSp>
          <p:nvCxnSpPr>
            <p:cNvPr id="11" name="直接箭头连接符 8">
              <a:extLst>
                <a:ext uri="{FF2B5EF4-FFF2-40B4-BE49-F238E27FC236}">
                  <a16:creationId xmlns:a16="http://schemas.microsoft.com/office/drawing/2014/main" id="{9879FB18-C7CB-013B-664F-7D3B66D95869}"/>
                </a:ext>
              </a:extLst>
            </p:cNvPr>
            <p:cNvCxnSpPr>
              <a:cxnSpLocks/>
            </p:cNvCxnSpPr>
            <p:nvPr/>
          </p:nvCxnSpPr>
          <p:spPr>
            <a:xfrm>
              <a:off x="8472264" y="5367436"/>
              <a:ext cx="589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3">
            <a:extLst>
              <a:ext uri="{FF2B5EF4-FFF2-40B4-BE49-F238E27FC236}">
                <a16:creationId xmlns:a16="http://schemas.microsoft.com/office/drawing/2014/main" id="{611662BF-BB56-0BE9-92F8-89F65B646CFA}"/>
              </a:ext>
            </a:extLst>
          </p:cNvPr>
          <p:cNvSpPr txBox="1"/>
          <p:nvPr/>
        </p:nvSpPr>
        <p:spPr>
          <a:xfrm>
            <a:off x="695400" y="1297595"/>
            <a:ext cx="5832648" cy="1569660"/>
          </a:xfrm>
          <a:prstGeom prst="rect">
            <a:avLst/>
          </a:prstGeom>
          <a:noFill/>
        </p:spPr>
        <p:txBody>
          <a:bodyPr wrap="square" rtlCol="0">
            <a:spAutoFit/>
          </a:bodyPr>
          <a:lstStyle/>
          <a:p>
            <a:pPr marL="274320" indent="-274320" defTabSz="457200">
              <a:spcAft>
                <a:spcPts val="1000"/>
              </a:spcAft>
              <a:buFont typeface="Arial" panose="020B0604020202020204" pitchFamily="34" charset="0"/>
              <a:buChar char="•"/>
              <a:defRPr/>
            </a:pPr>
            <a:r>
              <a:rPr lang="zh-CN" altLang="en-US" sz="3200" dirty="0">
                <a:solidFill>
                  <a:prstClr val="black"/>
                </a:solidFill>
                <a:latin typeface="微软雅黑" panose="020B0503020204020204" pitchFamily="34" charset="-122"/>
                <a:ea typeface="微软雅黑" panose="020B0503020204020204" pitchFamily="34" charset="-122"/>
              </a:rPr>
              <a:t>塔斯马尼亚人是澳大利亚原住民的后代，生活在距先祖</a:t>
            </a:r>
            <a:r>
              <a:rPr lang="en-US" altLang="zh-CN" sz="3200" dirty="0">
                <a:solidFill>
                  <a:prstClr val="black"/>
                </a:solidFill>
                <a:latin typeface="微软雅黑" panose="020B0503020204020204" pitchFamily="34" charset="-122"/>
                <a:ea typeface="微软雅黑" panose="020B0503020204020204" pitchFamily="34" charset="-122"/>
              </a:rPr>
              <a:t>240</a:t>
            </a:r>
            <a:r>
              <a:rPr lang="zh-CN" altLang="en-US" sz="3200" dirty="0">
                <a:solidFill>
                  <a:prstClr val="black"/>
                </a:solidFill>
                <a:latin typeface="微软雅黑" panose="020B0503020204020204" pitchFamily="34" charset="-122"/>
                <a:ea typeface="微软雅黑" panose="020B0503020204020204" pitchFamily="34" charset="-122"/>
              </a:rPr>
              <a:t>公里的岛上</a:t>
            </a:r>
            <a:endParaRPr lang="en-US" altLang="zh-CN" sz="32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972187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0790-5091-BAE3-3D30-0A09AFB67DBE}"/>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B09F3ECB-5774-457D-B42E-C14474299704}"/>
              </a:ext>
            </a:extLst>
          </p:cNvPr>
          <p:cNvSpPr>
            <a:spLocks noGrp="1"/>
          </p:cNvSpPr>
          <p:nvPr>
            <p:ph type="title"/>
          </p:nvPr>
        </p:nvSpPr>
        <p:spPr/>
        <p:txBody>
          <a:bodyPr/>
          <a:lstStyle/>
          <a:p>
            <a:r>
              <a:rPr lang="zh-CN" altLang="en-US" dirty="0"/>
              <a:t>洪水和巴别塔之后：技术流失</a:t>
            </a:r>
          </a:p>
        </p:txBody>
      </p:sp>
      <p:sp>
        <p:nvSpPr>
          <p:cNvPr id="4" name="TextBox 3">
            <a:extLst>
              <a:ext uri="{FF2B5EF4-FFF2-40B4-BE49-F238E27FC236}">
                <a16:creationId xmlns:a16="http://schemas.microsoft.com/office/drawing/2014/main" id="{ED8983A3-68C4-FB84-4197-85E357D5AFA1}"/>
              </a:ext>
            </a:extLst>
          </p:cNvPr>
          <p:cNvSpPr txBox="1"/>
          <p:nvPr/>
        </p:nvSpPr>
        <p:spPr>
          <a:xfrm>
            <a:off x="695400" y="1297595"/>
            <a:ext cx="5832648" cy="4780796"/>
          </a:xfrm>
          <a:prstGeom prst="rect">
            <a:avLst/>
          </a:prstGeom>
          <a:noFill/>
        </p:spPr>
        <p:txBody>
          <a:bodyPr wrap="square" rtlCol="0">
            <a:spAutoFit/>
          </a:bodyPr>
          <a:lstStyle/>
          <a:p>
            <a:pPr marL="274320" indent="-274320" defTabSz="457200">
              <a:spcAft>
                <a:spcPts val="1000"/>
              </a:spcAft>
              <a:buFont typeface="Arial" panose="020B0604020202020204" pitchFamily="34" charset="0"/>
              <a:buChar char="•"/>
              <a:defRPr/>
            </a:pPr>
            <a:r>
              <a:rPr lang="zh-CN" altLang="en-US" sz="3200" dirty="0">
                <a:solidFill>
                  <a:prstClr val="black"/>
                </a:solidFill>
                <a:latin typeface="微软雅黑" panose="020B0503020204020204" pitchFamily="34" charset="-122"/>
                <a:ea typeface="微软雅黑" panose="020B0503020204020204" pitchFamily="34" charset="-122"/>
              </a:rPr>
              <a:t>塔斯马尼亚人是澳大利亚原住民的后代，生活在距先祖</a:t>
            </a:r>
            <a:r>
              <a:rPr lang="en-US" altLang="zh-CN" sz="3200" dirty="0">
                <a:solidFill>
                  <a:prstClr val="black"/>
                </a:solidFill>
                <a:latin typeface="微软雅黑" panose="020B0503020204020204" pitchFamily="34" charset="-122"/>
                <a:ea typeface="微软雅黑" panose="020B0503020204020204" pitchFamily="34" charset="-122"/>
              </a:rPr>
              <a:t>240</a:t>
            </a:r>
            <a:r>
              <a:rPr lang="zh-CN" altLang="en-US" sz="3200" dirty="0">
                <a:solidFill>
                  <a:prstClr val="black"/>
                </a:solidFill>
                <a:latin typeface="微软雅黑" panose="020B0503020204020204" pitchFamily="34" charset="-122"/>
                <a:ea typeface="微软雅黑" panose="020B0503020204020204" pitchFamily="34" charset="-122"/>
              </a:rPr>
              <a:t>公里的岛上</a:t>
            </a:r>
            <a:endParaRPr lang="en-US" altLang="zh-CN" sz="3200" dirty="0">
              <a:solidFill>
                <a:prstClr val="black"/>
              </a:solidFill>
              <a:latin typeface="微软雅黑" panose="020B0503020204020204" pitchFamily="34" charset="-122"/>
              <a:ea typeface="微软雅黑" panose="020B0503020204020204" pitchFamily="34" charset="-122"/>
            </a:endParaRPr>
          </a:p>
          <a:p>
            <a:pPr marL="274320" indent="-274320" defTabSz="457200">
              <a:spcAft>
                <a:spcPts val="1000"/>
              </a:spcAft>
              <a:buFont typeface="Arial" panose="020B0604020202020204" pitchFamily="34" charset="0"/>
              <a:buChar char="•"/>
              <a:defRPr/>
            </a:pPr>
            <a:r>
              <a:rPr lang="zh-CN" altLang="en-US" sz="3200" dirty="0">
                <a:solidFill>
                  <a:prstClr val="black"/>
                </a:solidFill>
                <a:latin typeface="微软雅黑" panose="020B0503020204020204" pitchFamily="34" charset="-122"/>
                <a:ea typeface="微软雅黑" panose="020B0503020204020204" pitchFamily="34" charset="-122"/>
              </a:rPr>
              <a:t>由于在恶劣的环境下与祖先分离，他们的技术退化到比澳大利亚土著人还低的水平</a:t>
            </a:r>
            <a:endParaRPr lang="en-US" altLang="zh-CN" sz="3200" dirty="0">
              <a:solidFill>
                <a:prstClr val="black"/>
              </a:solidFill>
              <a:latin typeface="微软雅黑" panose="020B0503020204020204" pitchFamily="34" charset="-122"/>
              <a:ea typeface="微软雅黑" panose="020B0503020204020204" pitchFamily="34" charset="-122"/>
            </a:endParaRPr>
          </a:p>
          <a:p>
            <a:pPr marL="274320" indent="-274320" defTabSz="457200">
              <a:spcAft>
                <a:spcPts val="1000"/>
              </a:spcAft>
              <a:buFont typeface="Arial" panose="020B0604020202020204" pitchFamily="34" charset="0"/>
              <a:buChar char="•"/>
              <a:defRPr/>
            </a:pPr>
            <a:r>
              <a:rPr lang="zh-CN" altLang="en-US" sz="3200" dirty="0">
                <a:solidFill>
                  <a:prstClr val="black"/>
                </a:solidFill>
                <a:latin typeface="微软雅黑" panose="020B0503020204020204" pitchFamily="34" charset="-122"/>
                <a:ea typeface="微软雅黑" panose="020B0503020204020204" pitchFamily="34" charset="-122"/>
              </a:rPr>
              <a:t>到</a:t>
            </a:r>
            <a:r>
              <a:rPr lang="en-US" altLang="zh-CN" sz="3200" dirty="0">
                <a:solidFill>
                  <a:prstClr val="black"/>
                </a:solidFill>
                <a:latin typeface="微软雅黑" panose="020B0503020204020204" pitchFamily="34" charset="-122"/>
                <a:ea typeface="微软雅黑" panose="020B0503020204020204" pitchFamily="34" charset="-122"/>
              </a:rPr>
              <a:t>19</a:t>
            </a:r>
            <a:r>
              <a:rPr lang="zh-CN" altLang="en-US" sz="3200" dirty="0">
                <a:solidFill>
                  <a:prstClr val="black"/>
                </a:solidFill>
                <a:latin typeface="微软雅黑" panose="020B0503020204020204" pitchFamily="34" charset="-122"/>
                <a:ea typeface="微软雅黑" panose="020B0503020204020204" pitchFamily="34" charset="-122"/>
              </a:rPr>
              <a:t>世纪，他们已经忘记如何缝制衣服，也忘记如何在海上捕鱼</a:t>
            </a:r>
            <a:endParaRPr lang="en-US" altLang="zh-CN" sz="3200" dirty="0">
              <a:solidFill>
                <a:prstClr val="black"/>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6991AF37-19B3-C051-3EE9-1096E2FBF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4072" y="1142686"/>
            <a:ext cx="4656931" cy="5090614"/>
          </a:xfrm>
          <a:prstGeom prst="rect">
            <a:avLst/>
          </a:prstGeom>
        </p:spPr>
      </p:pic>
    </p:spTree>
    <p:extLst>
      <p:ext uri="{BB962C8B-B14F-4D97-AF65-F5344CB8AC3E}">
        <p14:creationId xmlns:p14="http://schemas.microsoft.com/office/powerpoint/2010/main" val="175665430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12D7-15EC-4CFE-F32F-046E4FFFF416}"/>
            </a:ext>
          </a:extLst>
        </p:cNvPr>
        <p:cNvGrpSpPr/>
        <p:nvPr/>
      </p:nvGrpSpPr>
      <p:grpSpPr>
        <a:xfrm>
          <a:off x="0" y="0"/>
          <a:ext cx="0" cy="0"/>
          <a:chOff x="0" y="0"/>
          <a:chExt cx="0" cy="0"/>
        </a:xfrm>
      </p:grpSpPr>
      <p:sp>
        <p:nvSpPr>
          <p:cNvPr id="5799938" name="Rectangle 2">
            <a:extLst>
              <a:ext uri="{FF2B5EF4-FFF2-40B4-BE49-F238E27FC236}">
                <a16:creationId xmlns:a16="http://schemas.microsoft.com/office/drawing/2014/main" id="{17B31FFB-2AE2-9785-85AE-600AA2F5EABB}"/>
              </a:ext>
            </a:extLst>
          </p:cNvPr>
          <p:cNvSpPr>
            <a:spLocks noGrp="1" noChangeArrowheads="1"/>
          </p:cNvSpPr>
          <p:nvPr>
            <p:ph type="title"/>
          </p:nvPr>
        </p:nvSpPr>
        <p:spPr>
          <a:prstGeom prst="rect">
            <a:avLst/>
          </a:prstGeom>
        </p:spPr>
        <p:txBody>
          <a:bodyPr>
            <a:normAutofit/>
          </a:bodyPr>
          <a:lstStyle/>
          <a:p>
            <a:pPr algn="l" eaLnBrk="1" hangingPunct="1">
              <a:defRPr/>
            </a:pPr>
            <a:r>
              <a:rPr lang="zh-CN" altLang="en-US" b="1" dirty="0">
                <a:latin typeface="+mj-ea"/>
                <a:cs typeface="+mj-cs"/>
              </a:rPr>
              <a:t>人种：挪亚后代中的变异</a:t>
            </a:r>
            <a:endParaRPr lang="en-US" b="1" dirty="0">
              <a:latin typeface="+mj-ea"/>
              <a:cs typeface="+mj-cs"/>
            </a:endParaRPr>
          </a:p>
        </p:txBody>
      </p:sp>
      <p:grpSp>
        <p:nvGrpSpPr>
          <p:cNvPr id="5" name="组合 3">
            <a:extLst>
              <a:ext uri="{FF2B5EF4-FFF2-40B4-BE49-F238E27FC236}">
                <a16:creationId xmlns:a16="http://schemas.microsoft.com/office/drawing/2014/main" id="{954F3A2F-9525-FCA2-17C8-9C8AA7C5973A}"/>
              </a:ext>
            </a:extLst>
          </p:cNvPr>
          <p:cNvGrpSpPr/>
          <p:nvPr/>
        </p:nvGrpSpPr>
        <p:grpSpPr>
          <a:xfrm>
            <a:off x="7608168" y="4880925"/>
            <a:ext cx="1514651" cy="1439565"/>
            <a:chOff x="9514481" y="3573016"/>
            <a:chExt cx="2311837" cy="2197232"/>
          </a:xfrm>
        </p:grpSpPr>
        <p:pic>
          <p:nvPicPr>
            <p:cNvPr id="2" name="图片 1">
              <a:extLst>
                <a:ext uri="{FF2B5EF4-FFF2-40B4-BE49-F238E27FC236}">
                  <a16:creationId xmlns:a16="http://schemas.microsoft.com/office/drawing/2014/main" id="{6190E01D-DD18-A783-5475-2FFEF4BDA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28" name="矩形 27">
              <a:extLst>
                <a:ext uri="{FF2B5EF4-FFF2-40B4-BE49-F238E27FC236}">
                  <a16:creationId xmlns:a16="http://schemas.microsoft.com/office/drawing/2014/main" id="{56734F93-F1BB-70AC-77FE-0A60F3287A80}"/>
                </a:ext>
              </a:extLst>
            </p:cNvPr>
            <p:cNvSpPr>
              <a:spLocks noChangeArrowheads="1"/>
            </p:cNvSpPr>
            <p:nvPr/>
          </p:nvSpPr>
          <p:spPr bwMode="auto">
            <a:xfrm>
              <a:off x="9514481" y="5112578"/>
              <a:ext cx="2311837" cy="657670"/>
            </a:xfrm>
            <a:prstGeom prst="rect">
              <a:avLst/>
            </a:prstGeom>
            <a:solidFill>
              <a:srgbClr val="024C89"/>
            </a:solidFill>
            <a:ln w="9525">
              <a:noFill/>
              <a:miter lim="800000"/>
              <a:headEnd/>
              <a:tailEnd/>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a:extLst>
              <a:ext uri="{FF2B5EF4-FFF2-40B4-BE49-F238E27FC236}">
                <a16:creationId xmlns:a16="http://schemas.microsoft.com/office/drawing/2014/main" id="{00D2AF91-F4FD-D697-C868-7D25A7038FBE}"/>
              </a:ext>
            </a:extLst>
          </p:cNvPr>
          <p:cNvGrpSpPr/>
          <p:nvPr/>
        </p:nvGrpSpPr>
        <p:grpSpPr>
          <a:xfrm>
            <a:off x="7392142" y="2936711"/>
            <a:ext cx="1944216" cy="1944217"/>
            <a:chOff x="5015880" y="3068960"/>
            <a:chExt cx="2252014" cy="2252015"/>
          </a:xfrm>
        </p:grpSpPr>
        <p:pic>
          <p:nvPicPr>
            <p:cNvPr id="10" name="图片 9">
              <a:extLst>
                <a:ext uri="{FF2B5EF4-FFF2-40B4-BE49-F238E27FC236}">
                  <a16:creationId xmlns:a16="http://schemas.microsoft.com/office/drawing/2014/main" id="{57DD50DC-DDC3-5735-60D5-A894AFBAF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30" name="矩形 29">
              <a:extLst>
                <a:ext uri="{FF2B5EF4-FFF2-40B4-BE49-F238E27FC236}">
                  <a16:creationId xmlns:a16="http://schemas.microsoft.com/office/drawing/2014/main" id="{4C324830-48CE-C51E-ACA0-87E312DCCF1D}"/>
                </a:ext>
              </a:extLst>
            </p:cNvPr>
            <p:cNvSpPr>
              <a:spLocks noChangeArrowheads="1"/>
            </p:cNvSpPr>
            <p:nvPr/>
          </p:nvSpPr>
          <p:spPr bwMode="auto">
            <a:xfrm>
              <a:off x="5349512" y="3366716"/>
              <a:ext cx="1656184" cy="158049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3" name="虚尾箭头 22">
            <a:extLst>
              <a:ext uri="{FF2B5EF4-FFF2-40B4-BE49-F238E27FC236}">
                <a16:creationId xmlns:a16="http://schemas.microsoft.com/office/drawing/2014/main" id="{1D5C8C1F-E57D-1999-2BD8-7510EC6716DE}"/>
              </a:ext>
            </a:extLst>
          </p:cNvPr>
          <p:cNvSpPr/>
          <p:nvPr/>
        </p:nvSpPr>
        <p:spPr>
          <a:xfrm rot="16200000">
            <a:off x="8112222" y="4520884"/>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5799945">
            <a:extLst>
              <a:ext uri="{FF2B5EF4-FFF2-40B4-BE49-F238E27FC236}">
                <a16:creationId xmlns:a16="http://schemas.microsoft.com/office/drawing/2014/main" id="{4B71D09C-A55C-9624-3345-AD9C486AE8A0}"/>
              </a:ext>
            </a:extLst>
          </p:cNvPr>
          <p:cNvGrpSpPr/>
          <p:nvPr/>
        </p:nvGrpSpPr>
        <p:grpSpPr>
          <a:xfrm>
            <a:off x="5533444" y="4304860"/>
            <a:ext cx="1702172" cy="2030274"/>
            <a:chOff x="1009452" y="3774990"/>
            <a:chExt cx="1702172" cy="2030274"/>
          </a:xfrm>
        </p:grpSpPr>
        <p:pic>
          <p:nvPicPr>
            <p:cNvPr id="11" name="图片 10">
              <a:extLst>
                <a:ext uri="{FF2B5EF4-FFF2-40B4-BE49-F238E27FC236}">
                  <a16:creationId xmlns:a16="http://schemas.microsoft.com/office/drawing/2014/main" id="{0E353C2A-1D6F-8B50-6D58-E4DCA4586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32" name="矩形 31">
              <a:extLst>
                <a:ext uri="{FF2B5EF4-FFF2-40B4-BE49-F238E27FC236}">
                  <a16:creationId xmlns:a16="http://schemas.microsoft.com/office/drawing/2014/main" id="{C578DC9D-49FD-DCF2-E3CF-A5C940C8D285}"/>
                </a:ext>
              </a:extLst>
            </p:cNvPr>
            <p:cNvSpPr>
              <a:spLocks noChangeArrowheads="1"/>
            </p:cNvSpPr>
            <p:nvPr/>
          </p:nvSpPr>
          <p:spPr bwMode="auto">
            <a:xfrm>
              <a:off x="108146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尼安德特人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8" name="组合 5799946">
            <a:extLst>
              <a:ext uri="{FF2B5EF4-FFF2-40B4-BE49-F238E27FC236}">
                <a16:creationId xmlns:a16="http://schemas.microsoft.com/office/drawing/2014/main" id="{0714CE9E-0FB4-0746-EA33-E02438167930}"/>
              </a:ext>
            </a:extLst>
          </p:cNvPr>
          <p:cNvGrpSpPr/>
          <p:nvPr/>
        </p:nvGrpSpPr>
        <p:grpSpPr>
          <a:xfrm>
            <a:off x="5245412" y="2216628"/>
            <a:ext cx="1702172" cy="2030274"/>
            <a:chOff x="1991544" y="1726828"/>
            <a:chExt cx="1702172" cy="2030274"/>
          </a:xfrm>
        </p:grpSpPr>
        <p:pic>
          <p:nvPicPr>
            <p:cNvPr id="24" name="图片 23">
              <a:extLst>
                <a:ext uri="{FF2B5EF4-FFF2-40B4-BE49-F238E27FC236}">
                  <a16:creationId xmlns:a16="http://schemas.microsoft.com/office/drawing/2014/main" id="{49621F8C-AE0A-9036-0A16-460E38D7F4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33" name="矩形 32">
              <a:extLst>
                <a:ext uri="{FF2B5EF4-FFF2-40B4-BE49-F238E27FC236}">
                  <a16:creationId xmlns:a16="http://schemas.microsoft.com/office/drawing/2014/main" id="{D2B7D3AF-131A-012A-B5DB-8E6FC7E053D1}"/>
                </a:ext>
              </a:extLst>
            </p:cNvPr>
            <p:cNvSpPr>
              <a:spLocks noChangeArrowheads="1"/>
            </p:cNvSpPr>
            <p:nvPr/>
          </p:nvSpPr>
          <p:spPr bwMode="auto">
            <a:xfrm>
              <a:off x="2135560" y="335699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直立人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9" name="组合 5799949">
            <a:extLst>
              <a:ext uri="{FF2B5EF4-FFF2-40B4-BE49-F238E27FC236}">
                <a16:creationId xmlns:a16="http://schemas.microsoft.com/office/drawing/2014/main" id="{E2AF95CE-456D-31E7-89B3-036DA93C1A32}"/>
              </a:ext>
            </a:extLst>
          </p:cNvPr>
          <p:cNvGrpSpPr/>
          <p:nvPr/>
        </p:nvGrpSpPr>
        <p:grpSpPr>
          <a:xfrm>
            <a:off x="6685572" y="920484"/>
            <a:ext cx="1702172" cy="2030274"/>
            <a:chOff x="4079776" y="862732"/>
            <a:chExt cx="1702172" cy="2030274"/>
          </a:xfrm>
        </p:grpSpPr>
        <p:pic>
          <p:nvPicPr>
            <p:cNvPr id="46" name="图片 45">
              <a:extLst>
                <a:ext uri="{FF2B5EF4-FFF2-40B4-BE49-F238E27FC236}">
                  <a16:creationId xmlns:a16="http://schemas.microsoft.com/office/drawing/2014/main" id="{01508B9A-3FC3-7590-1BD0-2B00228C2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862732"/>
              <a:ext cx="1702172" cy="1702172"/>
            </a:xfrm>
            <a:prstGeom prst="rect">
              <a:avLst/>
            </a:prstGeom>
          </p:spPr>
        </p:pic>
        <p:sp>
          <p:nvSpPr>
            <p:cNvPr id="34" name="矩形 33">
              <a:extLst>
                <a:ext uri="{FF2B5EF4-FFF2-40B4-BE49-F238E27FC236}">
                  <a16:creationId xmlns:a16="http://schemas.microsoft.com/office/drawing/2014/main" id="{4FEBC51A-92E4-68DA-B42C-617EA26E93A9}"/>
                </a:ext>
              </a:extLst>
            </p:cNvPr>
            <p:cNvSpPr>
              <a:spLocks noChangeArrowheads="1"/>
            </p:cNvSpPr>
            <p:nvPr/>
          </p:nvSpPr>
          <p:spPr bwMode="auto">
            <a:xfrm>
              <a:off x="4223792"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克罗马农人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3" name="组合 5799950">
            <a:extLst>
              <a:ext uri="{FF2B5EF4-FFF2-40B4-BE49-F238E27FC236}">
                <a16:creationId xmlns:a16="http://schemas.microsoft.com/office/drawing/2014/main" id="{8EAD676C-9FA0-10D9-FCA9-B1B311E7542D}"/>
              </a:ext>
            </a:extLst>
          </p:cNvPr>
          <p:cNvGrpSpPr/>
          <p:nvPr/>
        </p:nvGrpSpPr>
        <p:grpSpPr>
          <a:xfrm>
            <a:off x="8485772" y="920484"/>
            <a:ext cx="1702172" cy="2030274"/>
            <a:chOff x="6384032" y="862732"/>
            <a:chExt cx="1702172" cy="2030274"/>
          </a:xfrm>
        </p:grpSpPr>
        <p:pic>
          <p:nvPicPr>
            <p:cNvPr id="49" name="图片 48">
              <a:extLst>
                <a:ext uri="{FF2B5EF4-FFF2-40B4-BE49-F238E27FC236}">
                  <a16:creationId xmlns:a16="http://schemas.microsoft.com/office/drawing/2014/main" id="{6D3A2854-8D6D-2099-FEDD-3431C3F3E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5" name="矩形 34">
              <a:extLst>
                <a:ext uri="{FF2B5EF4-FFF2-40B4-BE49-F238E27FC236}">
                  <a16:creationId xmlns:a16="http://schemas.microsoft.com/office/drawing/2014/main" id="{D85B97C0-5F04-A604-19EC-E82921DE0AD8}"/>
                </a:ext>
              </a:extLst>
            </p:cNvPr>
            <p:cNvSpPr>
              <a:spLocks noChangeArrowheads="1"/>
            </p:cNvSpPr>
            <p:nvPr/>
          </p:nvSpPr>
          <p:spPr bwMode="auto">
            <a:xfrm>
              <a:off x="6456040" y="2492896"/>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白种人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15" name="组合 5799951">
            <a:extLst>
              <a:ext uri="{FF2B5EF4-FFF2-40B4-BE49-F238E27FC236}">
                <a16:creationId xmlns:a16="http://schemas.microsoft.com/office/drawing/2014/main" id="{132DD7F9-9E32-DE14-815D-45CF25250757}"/>
              </a:ext>
            </a:extLst>
          </p:cNvPr>
          <p:cNvGrpSpPr/>
          <p:nvPr/>
        </p:nvGrpSpPr>
        <p:grpSpPr>
          <a:xfrm>
            <a:off x="9853924" y="2144620"/>
            <a:ext cx="1702172" cy="2030274"/>
            <a:chOff x="8570292" y="1700808"/>
            <a:chExt cx="1702172" cy="2030274"/>
          </a:xfrm>
        </p:grpSpPr>
        <p:pic>
          <p:nvPicPr>
            <p:cNvPr id="50" name="图片 49">
              <a:extLst>
                <a:ext uri="{FF2B5EF4-FFF2-40B4-BE49-F238E27FC236}">
                  <a16:creationId xmlns:a16="http://schemas.microsoft.com/office/drawing/2014/main" id="{8395BD29-C475-F4F6-4F4D-511B17888A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6" name="矩形 35">
              <a:extLst>
                <a:ext uri="{FF2B5EF4-FFF2-40B4-BE49-F238E27FC236}">
                  <a16:creationId xmlns:a16="http://schemas.microsoft.com/office/drawing/2014/main" id="{5E78151B-1ABA-FC29-5E57-4B9715582DD8}"/>
                </a:ext>
              </a:extLst>
            </p:cNvPr>
            <p:cNvSpPr>
              <a:spLocks noChangeArrowheads="1"/>
            </p:cNvSpPr>
            <p:nvPr/>
          </p:nvSpPr>
          <p:spPr bwMode="auto">
            <a:xfrm>
              <a:off x="8642300" y="3330972"/>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黑种人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grpSp>
        <p:nvGrpSpPr>
          <p:cNvPr id="22" name="组合 5799952">
            <a:extLst>
              <a:ext uri="{FF2B5EF4-FFF2-40B4-BE49-F238E27FC236}">
                <a16:creationId xmlns:a16="http://schemas.microsoft.com/office/drawing/2014/main" id="{7831452B-6D2A-5953-AC53-68115605AFC2}"/>
              </a:ext>
            </a:extLst>
          </p:cNvPr>
          <p:cNvGrpSpPr/>
          <p:nvPr/>
        </p:nvGrpSpPr>
        <p:grpSpPr>
          <a:xfrm>
            <a:off x="9349868" y="4232852"/>
            <a:ext cx="1702172" cy="2030274"/>
            <a:chOff x="9552384" y="3774990"/>
            <a:chExt cx="1702172" cy="2030274"/>
          </a:xfrm>
        </p:grpSpPr>
        <p:pic>
          <p:nvPicPr>
            <p:cNvPr id="52" name="图片 51">
              <a:extLst>
                <a:ext uri="{FF2B5EF4-FFF2-40B4-BE49-F238E27FC236}">
                  <a16:creationId xmlns:a16="http://schemas.microsoft.com/office/drawing/2014/main" id="{2B2C3935-C7C6-D090-A883-DD8AF56750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7" name="矩形 36">
              <a:extLst>
                <a:ext uri="{FF2B5EF4-FFF2-40B4-BE49-F238E27FC236}">
                  <a16:creationId xmlns:a16="http://schemas.microsoft.com/office/drawing/2014/main" id="{626317EE-F0F7-A660-B39E-DC7AEFEB0739}"/>
                </a:ext>
              </a:extLst>
            </p:cNvPr>
            <p:cNvSpPr>
              <a:spLocks noChangeArrowheads="1"/>
            </p:cNvSpPr>
            <p:nvPr/>
          </p:nvSpPr>
          <p:spPr bwMode="auto">
            <a:xfrm>
              <a:off x="9696400" y="5405154"/>
              <a:ext cx="1514651" cy="400110"/>
            </a:xfrm>
            <a:prstGeom prst="rect">
              <a:avLst/>
            </a:prstGeom>
            <a:noFill/>
            <a:ln w="9525">
              <a:noFill/>
              <a:miter lim="800000"/>
              <a:headEnd/>
              <a:tailEnd/>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华文中宋" panose="02010600040101010101" pitchFamily="2" charset="-122"/>
                  <a:ea typeface="华文中宋" panose="02010600040101010101" pitchFamily="2" charset="-122"/>
                </a:rPr>
                <a:t>黄种人</a:t>
              </a:r>
              <a:endParaRPr lang="en-US" altLang="zh-CN" sz="2000" b="1" dirty="0">
                <a:solidFill>
                  <a:srgbClr val="002954"/>
                </a:solidFill>
                <a:latin typeface="华文中宋" panose="02010600040101010101" pitchFamily="2" charset="-122"/>
                <a:ea typeface="华文中宋" panose="02010600040101010101" pitchFamily="2" charset="-122"/>
              </a:endParaRPr>
            </a:p>
          </p:txBody>
        </p:sp>
      </p:grpSp>
      <p:cxnSp>
        <p:nvCxnSpPr>
          <p:cNvPr id="12" name="直接箭头连接符 11">
            <a:extLst>
              <a:ext uri="{FF2B5EF4-FFF2-40B4-BE49-F238E27FC236}">
                <a16:creationId xmlns:a16="http://schemas.microsoft.com/office/drawing/2014/main" id="{418F321D-628A-2944-A8F8-4371FAD8748E}"/>
              </a:ext>
            </a:extLst>
          </p:cNvPr>
          <p:cNvCxnSpPr/>
          <p:nvPr/>
        </p:nvCxnSpPr>
        <p:spPr>
          <a:xfrm flipH="1">
            <a:off x="7045612" y="4304860"/>
            <a:ext cx="346530" cy="21602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0F0DE11E-31A7-67CB-E963-1B316697FDF2}"/>
              </a:ext>
            </a:extLst>
          </p:cNvPr>
          <p:cNvCxnSpPr/>
          <p:nvPr/>
        </p:nvCxnSpPr>
        <p:spPr>
          <a:xfrm>
            <a:off x="9349868" y="4304860"/>
            <a:ext cx="229534"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BC701E46-8CC3-8555-3852-D26F5B5D7A38}"/>
              </a:ext>
            </a:extLst>
          </p:cNvPr>
          <p:cNvCxnSpPr/>
          <p:nvPr/>
        </p:nvCxnSpPr>
        <p:spPr>
          <a:xfrm flipH="1" flipV="1">
            <a:off x="6901596" y="3512772"/>
            <a:ext cx="418538"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87F644F0-7A76-25E6-712E-4E9AB250CB19}"/>
              </a:ext>
            </a:extLst>
          </p:cNvPr>
          <p:cNvCxnSpPr/>
          <p:nvPr/>
        </p:nvCxnSpPr>
        <p:spPr>
          <a:xfrm flipV="1">
            <a:off x="9408366" y="3671572"/>
            <a:ext cx="301542" cy="129232"/>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072E2FF3-FA0E-687C-E7D9-317739719515}"/>
              </a:ext>
            </a:extLst>
          </p:cNvPr>
          <p:cNvCxnSpPr/>
          <p:nvPr/>
        </p:nvCxnSpPr>
        <p:spPr>
          <a:xfrm flipH="1" flipV="1">
            <a:off x="7765692" y="2576668"/>
            <a:ext cx="130506" cy="360040"/>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B9B5E516-5D66-7568-D46A-1C4ED21445D0}"/>
              </a:ext>
            </a:extLst>
          </p:cNvPr>
          <p:cNvCxnSpPr/>
          <p:nvPr/>
        </p:nvCxnSpPr>
        <p:spPr>
          <a:xfrm flipV="1">
            <a:off x="8688286" y="2504660"/>
            <a:ext cx="216024" cy="43204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B7445E-4FE5-686F-9920-B49EAADDC612}"/>
              </a:ext>
            </a:extLst>
          </p:cNvPr>
          <p:cNvSpPr txBox="1"/>
          <p:nvPr/>
        </p:nvSpPr>
        <p:spPr>
          <a:xfrm>
            <a:off x="1168482" y="2108958"/>
            <a:ext cx="2761787" cy="3046988"/>
          </a:xfrm>
          <a:prstGeom prst="rect">
            <a:avLst/>
          </a:prstGeom>
          <a:noFill/>
          <a:ln w="3175">
            <a:noFill/>
          </a:ln>
        </p:spPr>
        <p:txBody>
          <a:bodyPr wrap="square" rtlCol="0">
            <a:spAutoFit/>
          </a:bodyPr>
          <a:lstStyle>
            <a:defPPr>
              <a:defRPr lang="zh-CN"/>
            </a:defPPr>
            <a:lvl1pPr>
              <a:spcAft>
                <a:spcPts val="1800"/>
              </a:spcAft>
              <a:defRPr sz="30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3200" dirty="0"/>
              <a:t>自挪亚洪水以来，所有的人种，包括已经灭绝的古代人种，都是挪亚家族的后代。</a:t>
            </a:r>
            <a:endParaRPr lang="en-US" sz="3200" dirty="0"/>
          </a:p>
        </p:txBody>
      </p:sp>
    </p:spTree>
    <p:extLst>
      <p:ext uri="{BB962C8B-B14F-4D97-AF65-F5344CB8AC3E}">
        <p14:creationId xmlns:p14="http://schemas.microsoft.com/office/powerpoint/2010/main" val="2445498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50"/>
                                        <p:tgtEl>
                                          <p:spTgt spid="6"/>
                                        </p:tgtEl>
                                      </p:cBhvr>
                                    </p:animEffect>
                                  </p:childTnLst>
                                </p:cTn>
                              </p:par>
                              <p:par>
                                <p:cTn id="17" presetID="2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500" fill="hold"/>
                                        <p:tgtEl>
                                          <p:spTgt spid="60"/>
                                        </p:tgtEl>
                                        <p:attrNameLst>
                                          <p:attrName>ppt_w</p:attrName>
                                        </p:attrNameLst>
                                      </p:cBhvr>
                                      <p:tavLst>
                                        <p:tav tm="0">
                                          <p:val>
                                            <p:fltVal val="0"/>
                                          </p:val>
                                        </p:tav>
                                        <p:tav tm="100000">
                                          <p:val>
                                            <p:strVal val="#ppt_w"/>
                                          </p:val>
                                        </p:tav>
                                      </p:tavLst>
                                    </p:anim>
                                    <p:anim calcmode="lin" valueType="num">
                                      <p:cBhvr>
                                        <p:cTn id="32" dur="500" fill="hold"/>
                                        <p:tgtEl>
                                          <p:spTgt spid="60"/>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childTnLst>
                                </p:cTn>
                              </p:par>
                            </p:childTnLst>
                          </p:cTn>
                        </p:par>
                        <p:par>
                          <p:cTn id="41" fill="hold">
                            <p:stCondLst>
                              <p:cond delay="1250"/>
                            </p:stCondLst>
                            <p:childTnLst>
                              <p:par>
                                <p:cTn id="42" presetID="53"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250" fill="hold"/>
                                        <p:tgtEl>
                                          <p:spTgt spid="7"/>
                                        </p:tgtEl>
                                        <p:attrNameLst>
                                          <p:attrName>ppt_w</p:attrName>
                                        </p:attrNameLst>
                                      </p:cBhvr>
                                      <p:tavLst>
                                        <p:tav tm="0">
                                          <p:val>
                                            <p:fltVal val="0"/>
                                          </p:val>
                                        </p:tav>
                                        <p:tav tm="100000">
                                          <p:val>
                                            <p:strVal val="#ppt_w"/>
                                          </p:val>
                                        </p:tav>
                                      </p:tavLst>
                                    </p:anim>
                                    <p:anim calcmode="lin" valueType="num">
                                      <p:cBhvr>
                                        <p:cTn id="45" dur="250" fill="hold"/>
                                        <p:tgtEl>
                                          <p:spTgt spid="7"/>
                                        </p:tgtEl>
                                        <p:attrNameLst>
                                          <p:attrName>ppt_h</p:attrName>
                                        </p:attrNameLst>
                                      </p:cBhvr>
                                      <p:tavLst>
                                        <p:tav tm="0">
                                          <p:val>
                                            <p:fltVal val="0"/>
                                          </p:val>
                                        </p:tav>
                                        <p:tav tm="100000">
                                          <p:val>
                                            <p:strVal val="#ppt_h"/>
                                          </p:val>
                                        </p:tav>
                                      </p:tavLst>
                                    </p:anim>
                                    <p:animEffect transition="in" filter="fade">
                                      <p:cBhvr>
                                        <p:cTn id="46" dur="250"/>
                                        <p:tgtEl>
                                          <p:spTgt spid="7"/>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250" fill="hold"/>
                                        <p:tgtEl>
                                          <p:spTgt spid="8"/>
                                        </p:tgtEl>
                                        <p:attrNameLst>
                                          <p:attrName>ppt_w</p:attrName>
                                        </p:attrNameLst>
                                      </p:cBhvr>
                                      <p:tavLst>
                                        <p:tav tm="0">
                                          <p:val>
                                            <p:fltVal val="0"/>
                                          </p:val>
                                        </p:tav>
                                        <p:tav tm="100000">
                                          <p:val>
                                            <p:strVal val="#ppt_w"/>
                                          </p:val>
                                        </p:tav>
                                      </p:tavLst>
                                    </p:anim>
                                    <p:anim calcmode="lin" valueType="num">
                                      <p:cBhvr>
                                        <p:cTn id="51" dur="250" fill="hold"/>
                                        <p:tgtEl>
                                          <p:spTgt spid="8"/>
                                        </p:tgtEl>
                                        <p:attrNameLst>
                                          <p:attrName>ppt_h</p:attrName>
                                        </p:attrNameLst>
                                      </p:cBhvr>
                                      <p:tavLst>
                                        <p:tav tm="0">
                                          <p:val>
                                            <p:fltVal val="0"/>
                                          </p:val>
                                        </p:tav>
                                        <p:tav tm="100000">
                                          <p:val>
                                            <p:strVal val="#ppt_h"/>
                                          </p:val>
                                        </p:tav>
                                      </p:tavLst>
                                    </p:anim>
                                    <p:animEffect transition="in" filter="fade">
                                      <p:cBhvr>
                                        <p:cTn id="52" dur="250"/>
                                        <p:tgtEl>
                                          <p:spTgt spid="8"/>
                                        </p:tgtEl>
                                      </p:cBhvr>
                                    </p:animEffect>
                                  </p:childTnLst>
                                </p:cTn>
                              </p:par>
                            </p:childTnLst>
                          </p:cTn>
                        </p:par>
                        <p:par>
                          <p:cTn id="53" fill="hold">
                            <p:stCondLst>
                              <p:cond delay="1750"/>
                            </p:stCondLst>
                            <p:childTnLst>
                              <p:par>
                                <p:cTn id="54" presetID="53" presetClass="entr" presetSubtype="1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fltVal val="0"/>
                                          </p:val>
                                        </p:tav>
                                        <p:tav tm="100000">
                                          <p:val>
                                            <p:strVal val="#ppt_w"/>
                                          </p:val>
                                        </p:tav>
                                      </p:tavLst>
                                    </p:anim>
                                    <p:anim calcmode="lin" valueType="num">
                                      <p:cBhvr>
                                        <p:cTn id="57" dur="250" fill="hold"/>
                                        <p:tgtEl>
                                          <p:spTgt spid="9"/>
                                        </p:tgtEl>
                                        <p:attrNameLst>
                                          <p:attrName>ppt_h</p:attrName>
                                        </p:attrNameLst>
                                      </p:cBhvr>
                                      <p:tavLst>
                                        <p:tav tm="0">
                                          <p:val>
                                            <p:fltVal val="0"/>
                                          </p:val>
                                        </p:tav>
                                        <p:tav tm="100000">
                                          <p:val>
                                            <p:strVal val="#ppt_h"/>
                                          </p:val>
                                        </p:tav>
                                      </p:tavLst>
                                    </p:anim>
                                    <p:animEffect transition="in" filter="fade">
                                      <p:cBhvr>
                                        <p:cTn id="58" dur="250"/>
                                        <p:tgtEl>
                                          <p:spTgt spid="9"/>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animEffect transition="in" filter="fade">
                                      <p:cBhvr>
                                        <p:cTn id="64" dur="250"/>
                                        <p:tgtEl>
                                          <p:spTgt spid="13"/>
                                        </p:tgtEl>
                                      </p:cBhvr>
                                    </p:animEffect>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fltVal val="0"/>
                                          </p:val>
                                        </p:tav>
                                        <p:tav tm="100000">
                                          <p:val>
                                            <p:strVal val="#ppt_w"/>
                                          </p:val>
                                        </p:tav>
                                      </p:tavLst>
                                    </p:anim>
                                    <p:anim calcmode="lin" valueType="num">
                                      <p:cBhvr>
                                        <p:cTn id="69" dur="250" fill="hold"/>
                                        <p:tgtEl>
                                          <p:spTgt spid="15"/>
                                        </p:tgtEl>
                                        <p:attrNameLst>
                                          <p:attrName>ppt_h</p:attrName>
                                        </p:attrNameLst>
                                      </p:cBhvr>
                                      <p:tavLst>
                                        <p:tav tm="0">
                                          <p:val>
                                            <p:fltVal val="0"/>
                                          </p:val>
                                        </p:tav>
                                        <p:tav tm="100000">
                                          <p:val>
                                            <p:strVal val="#ppt_h"/>
                                          </p:val>
                                        </p:tav>
                                      </p:tavLst>
                                    </p:anim>
                                    <p:animEffect transition="in" filter="fade">
                                      <p:cBhvr>
                                        <p:cTn id="70" dur="250"/>
                                        <p:tgtEl>
                                          <p:spTgt spid="15"/>
                                        </p:tgtEl>
                                      </p:cBhvr>
                                    </p:animEffect>
                                  </p:childTnLst>
                                </p:cTn>
                              </p:par>
                            </p:childTnLst>
                          </p:cTn>
                        </p:par>
                        <p:par>
                          <p:cTn id="71" fill="hold">
                            <p:stCondLst>
                              <p:cond delay="2500"/>
                            </p:stCondLst>
                            <p:childTnLst>
                              <p:par>
                                <p:cTn id="72" presetID="53" presetClass="entr" presetSubtype="16" fill="hold"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250" fill="hold"/>
                                        <p:tgtEl>
                                          <p:spTgt spid="22"/>
                                        </p:tgtEl>
                                        <p:attrNameLst>
                                          <p:attrName>ppt_w</p:attrName>
                                        </p:attrNameLst>
                                      </p:cBhvr>
                                      <p:tavLst>
                                        <p:tav tm="0">
                                          <p:val>
                                            <p:fltVal val="0"/>
                                          </p:val>
                                        </p:tav>
                                        <p:tav tm="100000">
                                          <p:val>
                                            <p:strVal val="#ppt_w"/>
                                          </p:val>
                                        </p:tav>
                                      </p:tavLst>
                                    </p:anim>
                                    <p:anim calcmode="lin" valueType="num">
                                      <p:cBhvr>
                                        <p:cTn id="75" dur="250" fill="hold"/>
                                        <p:tgtEl>
                                          <p:spTgt spid="22"/>
                                        </p:tgtEl>
                                        <p:attrNameLst>
                                          <p:attrName>ppt_h</p:attrName>
                                        </p:attrNameLst>
                                      </p:cBhvr>
                                      <p:tavLst>
                                        <p:tav tm="0">
                                          <p:val>
                                            <p:fltVal val="0"/>
                                          </p:val>
                                        </p:tav>
                                        <p:tav tm="100000">
                                          <p:val>
                                            <p:strVal val="#ppt_h"/>
                                          </p:val>
                                        </p:tav>
                                      </p:tavLst>
                                    </p:anim>
                                    <p:animEffect transition="in" filter="fade">
                                      <p:cBhvr>
                                        <p:cTn id="76" dur="250"/>
                                        <p:tgtEl>
                                          <p:spTgt spid="22"/>
                                        </p:tgtEl>
                                      </p:cBhvr>
                                    </p:animEffect>
                                  </p:childTnLst>
                                </p:cTn>
                              </p:par>
                            </p:childTnLst>
                          </p:cTn>
                        </p:par>
                        <p:par>
                          <p:cTn id="77" fill="hold">
                            <p:stCondLst>
                              <p:cond delay="2750"/>
                            </p:stCondLst>
                            <p:childTnLst>
                              <p:par>
                                <p:cTn id="78" presetID="53" presetClass="entr" presetSubtype="0"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500" fill="hold"/>
                                        <p:tgtEl>
                                          <p:spTgt spid="44"/>
                                        </p:tgtEl>
                                        <p:attrNameLst>
                                          <p:attrName>ppt_w</p:attrName>
                                        </p:attrNameLst>
                                      </p:cBhvr>
                                      <p:tavLst>
                                        <p:tav tm="0">
                                          <p:val>
                                            <p:fltVal val="0"/>
                                          </p:val>
                                        </p:tav>
                                        <p:tav tm="100000">
                                          <p:val>
                                            <p:strVal val="#ppt_w"/>
                                          </p:val>
                                        </p:tav>
                                      </p:tavLst>
                                    </p:anim>
                                    <p:anim calcmode="lin" valueType="num">
                                      <p:cBhvr>
                                        <p:cTn id="81" dur="500" fill="hold"/>
                                        <p:tgtEl>
                                          <p:spTgt spid="44"/>
                                        </p:tgtEl>
                                        <p:attrNameLst>
                                          <p:attrName>ppt_h</p:attrName>
                                        </p:attrNameLst>
                                      </p:cBhvr>
                                      <p:tavLst>
                                        <p:tav tm="0">
                                          <p:val>
                                            <p:fltVal val="0"/>
                                          </p:val>
                                        </p:tav>
                                        <p:tav tm="100000">
                                          <p:val>
                                            <p:strVal val="#ppt_h"/>
                                          </p:val>
                                        </p:tav>
                                      </p:tavLst>
                                    </p:anim>
                                    <p:animEffect transition="in" filter="fade">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3BFEFC1-7375-DDE2-D536-3947CB512284}"/>
              </a:ext>
            </a:extLst>
          </p:cNvPr>
          <p:cNvSpPr>
            <a:spLocks noGrp="1"/>
          </p:cNvSpPr>
          <p:nvPr>
            <p:ph type="title"/>
          </p:nvPr>
        </p:nvSpPr>
        <p:spPr/>
        <p:txBody>
          <a:bodyPr/>
          <a:lstStyle/>
          <a:p>
            <a:r>
              <a:rPr lang="zh-CN" altLang="en-US" dirty="0"/>
              <a:t>蓝田人是直立人：已绝种的人类种族</a:t>
            </a:r>
          </a:p>
        </p:txBody>
      </p:sp>
      <p:grpSp>
        <p:nvGrpSpPr>
          <p:cNvPr id="28" name="组合 27">
            <a:extLst>
              <a:ext uri="{FF2B5EF4-FFF2-40B4-BE49-F238E27FC236}">
                <a16:creationId xmlns:a16="http://schemas.microsoft.com/office/drawing/2014/main" id="{68D17913-FE3E-E4C3-5671-586B164D3FEE}"/>
              </a:ext>
            </a:extLst>
          </p:cNvPr>
          <p:cNvGrpSpPr/>
          <p:nvPr/>
        </p:nvGrpSpPr>
        <p:grpSpPr>
          <a:xfrm>
            <a:off x="1844130" y="1010048"/>
            <a:ext cx="4152526" cy="2543661"/>
            <a:chOff x="1676173" y="1010048"/>
            <a:chExt cx="4152526" cy="2543661"/>
          </a:xfrm>
        </p:grpSpPr>
        <p:pic>
          <p:nvPicPr>
            <p:cNvPr id="8" name="图片 7" descr="动物在吃东西&#10;&#10;AI 生成的内容可能不正确。">
              <a:extLst>
                <a:ext uri="{FF2B5EF4-FFF2-40B4-BE49-F238E27FC236}">
                  <a16:creationId xmlns:a16="http://schemas.microsoft.com/office/drawing/2014/main" id="{F7995471-004B-D1A2-C4F0-3986C7AE45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76175" y="1010048"/>
              <a:ext cx="4152524" cy="2543661"/>
            </a:xfrm>
            <a:prstGeom prst="rect">
              <a:avLst/>
            </a:prstGeom>
          </p:spPr>
        </p:pic>
        <p:sp>
          <p:nvSpPr>
            <p:cNvPr id="21" name="文本框 20">
              <a:extLst>
                <a:ext uri="{FF2B5EF4-FFF2-40B4-BE49-F238E27FC236}">
                  <a16:creationId xmlns:a16="http://schemas.microsoft.com/office/drawing/2014/main" id="{BDF79D79-90E1-E405-0655-A594A47CF7E4}"/>
                </a:ext>
              </a:extLst>
            </p:cNvPr>
            <p:cNvSpPr txBox="1"/>
            <p:nvPr/>
          </p:nvSpPr>
          <p:spPr>
            <a:xfrm>
              <a:off x="1676173" y="3144084"/>
              <a:ext cx="1395491"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蓝田人 化石</a:t>
              </a:r>
            </a:p>
          </p:txBody>
        </p:sp>
      </p:grpSp>
      <p:grpSp>
        <p:nvGrpSpPr>
          <p:cNvPr id="31" name="组合 30">
            <a:extLst>
              <a:ext uri="{FF2B5EF4-FFF2-40B4-BE49-F238E27FC236}">
                <a16:creationId xmlns:a16="http://schemas.microsoft.com/office/drawing/2014/main" id="{F03164B2-1D65-5491-5D97-8210015B52B5}"/>
              </a:ext>
            </a:extLst>
          </p:cNvPr>
          <p:cNvGrpSpPr/>
          <p:nvPr/>
        </p:nvGrpSpPr>
        <p:grpSpPr>
          <a:xfrm>
            <a:off x="6335964" y="1011586"/>
            <a:ext cx="4152524" cy="2542123"/>
            <a:chOff x="6168007" y="1011586"/>
            <a:chExt cx="4152524" cy="2542123"/>
          </a:xfrm>
        </p:grpSpPr>
        <p:pic>
          <p:nvPicPr>
            <p:cNvPr id="15" name="图片 14" descr="人的雕塑&#10;&#10;AI 生成的内容可能不正确。">
              <a:extLst>
                <a:ext uri="{FF2B5EF4-FFF2-40B4-BE49-F238E27FC236}">
                  <a16:creationId xmlns:a16="http://schemas.microsoft.com/office/drawing/2014/main" id="{3B813C9D-F227-1317-AFA0-5C6F91804B86}"/>
                </a:ext>
              </a:extLst>
            </p:cNvPr>
            <p:cNvPicPr>
              <a:picLocks noChangeAspect="1"/>
            </p:cNvPicPr>
            <p:nvPr/>
          </p:nvPicPr>
          <p:blipFill>
            <a:blip r:embed="rId4"/>
            <a:srcRect l="2397" t="3485" r="6914" b="28286"/>
            <a:stretch/>
          </p:blipFill>
          <p:spPr>
            <a:xfrm>
              <a:off x="6168008" y="1011586"/>
              <a:ext cx="4152523" cy="2542123"/>
            </a:xfrm>
            <a:prstGeom prst="rect">
              <a:avLst/>
            </a:prstGeom>
          </p:spPr>
        </p:pic>
        <p:sp>
          <p:nvSpPr>
            <p:cNvPr id="22" name="文本框 21">
              <a:extLst>
                <a:ext uri="{FF2B5EF4-FFF2-40B4-BE49-F238E27FC236}">
                  <a16:creationId xmlns:a16="http://schemas.microsoft.com/office/drawing/2014/main" id="{1C14CAFD-E704-D4C2-6343-45E0C6105C70}"/>
                </a:ext>
              </a:extLst>
            </p:cNvPr>
            <p:cNvSpPr txBox="1"/>
            <p:nvPr/>
          </p:nvSpPr>
          <p:spPr>
            <a:xfrm>
              <a:off x="6168007" y="2871023"/>
              <a:ext cx="3888434" cy="646331"/>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蓝田人 复原像</a:t>
              </a:r>
              <a:br>
                <a:rPr lang="en-US" altLang="zh-CN" sz="1800" dirty="0">
                  <a:latin typeface="微软雅黑" pitchFamily="34" charset="-122"/>
                  <a:ea typeface="+mj-ea"/>
                  <a:cs typeface="+mj-cs"/>
                </a:rPr>
              </a:br>
              <a:r>
                <a:rPr lang="zh-CN" altLang="en-US" sz="1800" dirty="0">
                  <a:latin typeface="微软雅黑" pitchFamily="34" charset="-122"/>
                  <a:ea typeface="+mj-ea"/>
                  <a:cs typeface="+mj-cs"/>
                </a:rPr>
                <a:t>（实际的样子其实没那么偏向猿猴！）</a:t>
              </a:r>
            </a:p>
          </p:txBody>
        </p:sp>
      </p:grpSp>
      <p:grpSp>
        <p:nvGrpSpPr>
          <p:cNvPr id="33" name="组合 32">
            <a:extLst>
              <a:ext uri="{FF2B5EF4-FFF2-40B4-BE49-F238E27FC236}">
                <a16:creationId xmlns:a16="http://schemas.microsoft.com/office/drawing/2014/main" id="{E3DC7B98-EF76-4A63-A510-B1BD40724433}"/>
              </a:ext>
            </a:extLst>
          </p:cNvPr>
          <p:cNvGrpSpPr/>
          <p:nvPr/>
        </p:nvGrpSpPr>
        <p:grpSpPr>
          <a:xfrm>
            <a:off x="6335964" y="3893187"/>
            <a:ext cx="4152524" cy="2542123"/>
            <a:chOff x="6168007" y="3893187"/>
            <a:chExt cx="4152524" cy="2542123"/>
          </a:xfrm>
        </p:grpSpPr>
        <p:pic>
          <p:nvPicPr>
            <p:cNvPr id="11" name="图片 10" descr="一群人站在草地上&#10;&#10;AI 生成的内容可能不正确。">
              <a:extLst>
                <a:ext uri="{FF2B5EF4-FFF2-40B4-BE49-F238E27FC236}">
                  <a16:creationId xmlns:a16="http://schemas.microsoft.com/office/drawing/2014/main" id="{7953EC40-F30E-F512-B11B-7647C4BF0C34}"/>
                </a:ext>
              </a:extLst>
            </p:cNvPr>
            <p:cNvPicPr>
              <a:picLocks noChangeAspect="1"/>
            </p:cNvPicPr>
            <p:nvPr/>
          </p:nvPicPr>
          <p:blipFill>
            <a:blip r:embed="rId5" cstate="print">
              <a:extLst>
                <a:ext uri="{28A0092B-C50C-407E-A947-70E740481C1C}">
                  <a14:useLocalDpi xmlns:a14="http://schemas.microsoft.com/office/drawing/2010/main" val="0"/>
                </a:ext>
              </a:extLst>
            </a:blip>
            <a:srcRect r="-750"/>
            <a:stretch/>
          </p:blipFill>
          <p:spPr>
            <a:xfrm>
              <a:off x="6168007" y="3893187"/>
              <a:ext cx="4152524" cy="2542123"/>
            </a:xfrm>
            <a:prstGeom prst="rect">
              <a:avLst/>
            </a:prstGeom>
          </p:spPr>
        </p:pic>
        <p:sp>
          <p:nvSpPr>
            <p:cNvPr id="23" name="文本框 22">
              <a:extLst>
                <a:ext uri="{FF2B5EF4-FFF2-40B4-BE49-F238E27FC236}">
                  <a16:creationId xmlns:a16="http://schemas.microsoft.com/office/drawing/2014/main" id="{71CB4CA3-9647-2D87-35EC-687F98A88FB4}"/>
                </a:ext>
              </a:extLst>
            </p:cNvPr>
            <p:cNvSpPr txBox="1"/>
            <p:nvPr/>
          </p:nvSpPr>
          <p:spPr>
            <a:xfrm>
              <a:off x="6168007" y="6034089"/>
              <a:ext cx="2230389"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蓝田人</a:t>
              </a:r>
              <a:r>
                <a:rPr lang="zh-CN" altLang="en-US" dirty="0">
                  <a:latin typeface="微软雅黑" pitchFamily="34" charset="-122"/>
                  <a:ea typeface="+mj-ea"/>
                  <a:cs typeface="+mj-cs"/>
                </a:rPr>
                <a:t>的生活情景</a:t>
              </a:r>
              <a:endParaRPr lang="zh-CN" altLang="en-US" sz="1800" dirty="0">
                <a:latin typeface="微软雅黑" pitchFamily="34" charset="-122"/>
                <a:ea typeface="+mj-ea"/>
                <a:cs typeface="+mj-cs"/>
              </a:endParaRPr>
            </a:p>
          </p:txBody>
        </p:sp>
      </p:grpSp>
      <p:grpSp>
        <p:nvGrpSpPr>
          <p:cNvPr id="32" name="组合 31">
            <a:extLst>
              <a:ext uri="{FF2B5EF4-FFF2-40B4-BE49-F238E27FC236}">
                <a16:creationId xmlns:a16="http://schemas.microsoft.com/office/drawing/2014/main" id="{84F9CA3C-2B70-85EE-BAF2-17A35ECF2BE8}"/>
              </a:ext>
            </a:extLst>
          </p:cNvPr>
          <p:cNvGrpSpPr/>
          <p:nvPr/>
        </p:nvGrpSpPr>
        <p:grpSpPr>
          <a:xfrm>
            <a:off x="1844130" y="3893187"/>
            <a:ext cx="4152526" cy="2542124"/>
            <a:chOff x="1676173" y="3893187"/>
            <a:chExt cx="4152526" cy="2542124"/>
          </a:xfrm>
        </p:grpSpPr>
        <p:pic>
          <p:nvPicPr>
            <p:cNvPr id="18" name="图片 17" descr="男人在树林里&#10;&#10;AI 生成的内容可能不正确。">
              <a:extLst>
                <a:ext uri="{FF2B5EF4-FFF2-40B4-BE49-F238E27FC236}">
                  <a16:creationId xmlns:a16="http://schemas.microsoft.com/office/drawing/2014/main" id="{EB21E52C-BE16-7657-A8E8-5B37EF2F285F}"/>
                </a:ext>
              </a:extLst>
            </p:cNvPr>
            <p:cNvPicPr>
              <a:picLocks noChangeAspect="1"/>
            </p:cNvPicPr>
            <p:nvPr/>
          </p:nvPicPr>
          <p:blipFill>
            <a:blip r:embed="rId6"/>
            <a:srcRect l="872" t="6775" r="1753" b="18163"/>
            <a:stretch/>
          </p:blipFill>
          <p:spPr>
            <a:xfrm>
              <a:off x="1676173" y="3893187"/>
              <a:ext cx="4152526" cy="2542124"/>
            </a:xfrm>
            <a:prstGeom prst="rect">
              <a:avLst/>
            </a:prstGeom>
          </p:spPr>
        </p:pic>
        <p:sp>
          <p:nvSpPr>
            <p:cNvPr id="24" name="文本框 23">
              <a:extLst>
                <a:ext uri="{FF2B5EF4-FFF2-40B4-BE49-F238E27FC236}">
                  <a16:creationId xmlns:a16="http://schemas.microsoft.com/office/drawing/2014/main" id="{A0B56D41-F726-B5B3-2A80-85C75E98501C}"/>
                </a:ext>
              </a:extLst>
            </p:cNvPr>
            <p:cNvSpPr txBox="1"/>
            <p:nvPr/>
          </p:nvSpPr>
          <p:spPr>
            <a:xfrm>
              <a:off x="1676173" y="6034089"/>
              <a:ext cx="2301341"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itchFamily="34" charset="-122"/>
                  <a:ea typeface="+mj-ea"/>
                  <a:cs typeface="+mj-cs"/>
                </a:rPr>
                <a:t>落后族群的生活情景</a:t>
              </a:r>
              <a:endParaRPr lang="zh-CN" altLang="en-US" sz="1800" dirty="0">
                <a:latin typeface="微软雅黑" pitchFamily="34" charset="-122"/>
                <a:ea typeface="+mj-ea"/>
                <a:cs typeface="+mj-cs"/>
              </a:endParaRPr>
            </a:p>
          </p:txBody>
        </p:sp>
      </p:grpSp>
      <p:sp>
        <p:nvSpPr>
          <p:cNvPr id="25" name="箭头: 右 24">
            <a:extLst>
              <a:ext uri="{FF2B5EF4-FFF2-40B4-BE49-F238E27FC236}">
                <a16:creationId xmlns:a16="http://schemas.microsoft.com/office/drawing/2014/main" id="{CD7DE289-A3CF-7087-01F4-285FF504DB7F}"/>
              </a:ext>
            </a:extLst>
          </p:cNvPr>
          <p:cNvSpPr/>
          <p:nvPr/>
        </p:nvSpPr>
        <p:spPr>
          <a:xfrm>
            <a:off x="5734262" y="1916832"/>
            <a:ext cx="864096" cy="646331"/>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复原</a:t>
            </a:r>
          </a:p>
        </p:txBody>
      </p:sp>
      <p:sp>
        <p:nvSpPr>
          <p:cNvPr id="26" name="箭头: 右 25">
            <a:extLst>
              <a:ext uri="{FF2B5EF4-FFF2-40B4-BE49-F238E27FC236}">
                <a16:creationId xmlns:a16="http://schemas.microsoft.com/office/drawing/2014/main" id="{3F6EE7C3-8896-D41E-7A0E-2B13F3804DB3}"/>
              </a:ext>
            </a:extLst>
          </p:cNvPr>
          <p:cNvSpPr/>
          <p:nvPr/>
        </p:nvSpPr>
        <p:spPr>
          <a:xfrm rot="5400000">
            <a:off x="8027283" y="3570022"/>
            <a:ext cx="864096" cy="646331"/>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dirty="0"/>
              <a:t>复原</a:t>
            </a:r>
          </a:p>
        </p:txBody>
      </p:sp>
      <p:sp>
        <p:nvSpPr>
          <p:cNvPr id="27" name="箭头: 左右 26">
            <a:extLst>
              <a:ext uri="{FF2B5EF4-FFF2-40B4-BE49-F238E27FC236}">
                <a16:creationId xmlns:a16="http://schemas.microsoft.com/office/drawing/2014/main" id="{06FEB964-E376-790D-1633-E46F9AFD6CB2}"/>
              </a:ext>
            </a:extLst>
          </p:cNvPr>
          <p:cNvSpPr/>
          <p:nvPr/>
        </p:nvSpPr>
        <p:spPr>
          <a:xfrm>
            <a:off x="5615885" y="4869160"/>
            <a:ext cx="1080120" cy="646331"/>
          </a:xfrm>
          <a:prstGeom prst="lef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对比</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0F53C20-C414-3E2D-F957-A58F5E47B938}"/>
              </a:ext>
            </a:extLst>
          </p:cNvPr>
          <p:cNvSpPr>
            <a:spLocks noGrp="1"/>
          </p:cNvSpPr>
          <p:nvPr>
            <p:ph type="title"/>
          </p:nvPr>
        </p:nvSpPr>
        <p:spPr/>
        <p:txBody>
          <a:bodyPr/>
          <a:lstStyle/>
          <a:p>
            <a:r>
              <a:rPr lang="zh-CN" altLang="en-US" dirty="0"/>
              <a:t>元谋人是直立人：已绝种的人类种族</a:t>
            </a:r>
          </a:p>
        </p:txBody>
      </p:sp>
      <p:grpSp>
        <p:nvGrpSpPr>
          <p:cNvPr id="5" name="组合 4">
            <a:extLst>
              <a:ext uri="{FF2B5EF4-FFF2-40B4-BE49-F238E27FC236}">
                <a16:creationId xmlns:a16="http://schemas.microsoft.com/office/drawing/2014/main" id="{D6C22B3F-47C9-30FD-0683-F490AE0E1929}"/>
              </a:ext>
            </a:extLst>
          </p:cNvPr>
          <p:cNvGrpSpPr/>
          <p:nvPr/>
        </p:nvGrpSpPr>
        <p:grpSpPr>
          <a:xfrm>
            <a:off x="1844130" y="1010048"/>
            <a:ext cx="4152526" cy="2543661"/>
            <a:chOff x="1676173" y="1010048"/>
            <a:chExt cx="4152526" cy="2543661"/>
          </a:xfrm>
        </p:grpSpPr>
        <p:pic>
          <p:nvPicPr>
            <p:cNvPr id="8" name="图片 7">
              <a:extLst>
                <a:ext uri="{FF2B5EF4-FFF2-40B4-BE49-F238E27FC236}">
                  <a16:creationId xmlns:a16="http://schemas.microsoft.com/office/drawing/2014/main" id="{139F064A-3B76-E4A2-1868-52019588C8D4}"/>
                </a:ext>
              </a:extLst>
            </p:cNvPr>
            <p:cNvPicPr>
              <a:picLocks noChangeAspect="1"/>
            </p:cNvPicPr>
            <p:nvPr/>
          </p:nvPicPr>
          <p:blipFill>
            <a:blip r:embed="rId3"/>
            <a:srcRect l="9439" r="17373"/>
            <a:stretch/>
          </p:blipFill>
          <p:spPr>
            <a:xfrm>
              <a:off x="1676175" y="1010048"/>
              <a:ext cx="4152524" cy="2543661"/>
            </a:xfrm>
            <a:prstGeom prst="rect">
              <a:avLst/>
            </a:prstGeom>
          </p:spPr>
        </p:pic>
        <p:sp>
          <p:nvSpPr>
            <p:cNvPr id="11" name="文本框 10">
              <a:extLst>
                <a:ext uri="{FF2B5EF4-FFF2-40B4-BE49-F238E27FC236}">
                  <a16:creationId xmlns:a16="http://schemas.microsoft.com/office/drawing/2014/main" id="{43FA766D-FC35-54DF-C73B-FBA368AF1EB5}"/>
                </a:ext>
              </a:extLst>
            </p:cNvPr>
            <p:cNvSpPr txBox="1"/>
            <p:nvPr/>
          </p:nvSpPr>
          <p:spPr>
            <a:xfrm>
              <a:off x="1676173" y="3144084"/>
              <a:ext cx="1803598"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元谋人牙齿化石</a:t>
              </a:r>
            </a:p>
          </p:txBody>
        </p:sp>
      </p:grpSp>
      <p:grpSp>
        <p:nvGrpSpPr>
          <p:cNvPr id="12" name="组合 11">
            <a:extLst>
              <a:ext uri="{FF2B5EF4-FFF2-40B4-BE49-F238E27FC236}">
                <a16:creationId xmlns:a16="http://schemas.microsoft.com/office/drawing/2014/main" id="{1658EE18-7B50-43C4-21FD-997ECFECEEDD}"/>
              </a:ext>
            </a:extLst>
          </p:cNvPr>
          <p:cNvGrpSpPr/>
          <p:nvPr/>
        </p:nvGrpSpPr>
        <p:grpSpPr>
          <a:xfrm>
            <a:off x="6335964" y="1011586"/>
            <a:ext cx="4152524" cy="2542123"/>
            <a:chOff x="6168007" y="1011586"/>
            <a:chExt cx="4152524" cy="2542123"/>
          </a:xfrm>
        </p:grpSpPr>
        <p:pic>
          <p:nvPicPr>
            <p:cNvPr id="13" name="图片 12">
              <a:extLst>
                <a:ext uri="{FF2B5EF4-FFF2-40B4-BE49-F238E27FC236}">
                  <a16:creationId xmlns:a16="http://schemas.microsoft.com/office/drawing/2014/main" id="{FA356600-6DEB-1B40-A5B8-8C16EC3EE9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8008" y="1011586"/>
              <a:ext cx="4152523" cy="2542123"/>
            </a:xfrm>
            <a:prstGeom prst="rect">
              <a:avLst/>
            </a:prstGeom>
          </p:spPr>
        </p:pic>
        <p:sp>
          <p:nvSpPr>
            <p:cNvPr id="14" name="文本框 13">
              <a:extLst>
                <a:ext uri="{FF2B5EF4-FFF2-40B4-BE49-F238E27FC236}">
                  <a16:creationId xmlns:a16="http://schemas.microsoft.com/office/drawing/2014/main" id="{9DCC4DF6-89B8-EA1F-760A-F5295A9212BF}"/>
                </a:ext>
              </a:extLst>
            </p:cNvPr>
            <p:cNvSpPr txBox="1"/>
            <p:nvPr/>
          </p:nvSpPr>
          <p:spPr>
            <a:xfrm>
              <a:off x="6168007" y="2872775"/>
              <a:ext cx="3000396" cy="646331"/>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元谋人 复原像</a:t>
              </a:r>
              <a:endParaRPr lang="en-US" altLang="zh-CN" sz="1800" dirty="0">
                <a:latin typeface="微软雅黑" pitchFamily="34" charset="-122"/>
                <a:ea typeface="+mj-ea"/>
                <a:cs typeface="+mj-cs"/>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实际的样子没那么偏向猿猴！</a:t>
              </a:r>
            </a:p>
          </p:txBody>
        </p:sp>
      </p:grpSp>
      <p:grpSp>
        <p:nvGrpSpPr>
          <p:cNvPr id="15" name="组合 14">
            <a:extLst>
              <a:ext uri="{FF2B5EF4-FFF2-40B4-BE49-F238E27FC236}">
                <a16:creationId xmlns:a16="http://schemas.microsoft.com/office/drawing/2014/main" id="{977404B1-9D11-21AC-ADB8-593677809756}"/>
              </a:ext>
            </a:extLst>
          </p:cNvPr>
          <p:cNvGrpSpPr/>
          <p:nvPr/>
        </p:nvGrpSpPr>
        <p:grpSpPr>
          <a:xfrm>
            <a:off x="6335964" y="3893187"/>
            <a:ext cx="4152524" cy="2542123"/>
            <a:chOff x="6168007" y="3893187"/>
            <a:chExt cx="4152524" cy="2542123"/>
          </a:xfrm>
        </p:grpSpPr>
        <p:pic>
          <p:nvPicPr>
            <p:cNvPr id="17" name="图片 16">
              <a:extLst>
                <a:ext uri="{FF2B5EF4-FFF2-40B4-BE49-F238E27FC236}">
                  <a16:creationId xmlns:a16="http://schemas.microsoft.com/office/drawing/2014/main" id="{49A521EF-30D3-1F80-DCE8-AFF6602169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68007" y="3893187"/>
              <a:ext cx="4152524" cy="2542123"/>
            </a:xfrm>
            <a:prstGeom prst="rect">
              <a:avLst/>
            </a:prstGeom>
          </p:spPr>
        </p:pic>
        <p:sp>
          <p:nvSpPr>
            <p:cNvPr id="18" name="文本框 17">
              <a:extLst>
                <a:ext uri="{FF2B5EF4-FFF2-40B4-BE49-F238E27FC236}">
                  <a16:creationId xmlns:a16="http://schemas.microsoft.com/office/drawing/2014/main" id="{9DC60B11-8179-1B96-98D6-270A171D5610}"/>
                </a:ext>
              </a:extLst>
            </p:cNvPr>
            <p:cNvSpPr txBox="1"/>
            <p:nvPr/>
          </p:nvSpPr>
          <p:spPr>
            <a:xfrm>
              <a:off x="6168007" y="6034089"/>
              <a:ext cx="2230389"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sz="1800" dirty="0">
                  <a:latin typeface="微软雅黑" pitchFamily="34" charset="-122"/>
                  <a:ea typeface="+mj-ea"/>
                  <a:cs typeface="+mj-cs"/>
                </a:rPr>
                <a:t>元谋人</a:t>
              </a:r>
              <a:r>
                <a:rPr lang="zh-CN" altLang="en-US" dirty="0">
                  <a:latin typeface="微软雅黑" pitchFamily="34" charset="-122"/>
                  <a:ea typeface="+mj-ea"/>
                  <a:cs typeface="+mj-cs"/>
                </a:rPr>
                <a:t>的生活情景</a:t>
              </a:r>
              <a:endParaRPr lang="zh-CN" altLang="en-US" sz="1800" dirty="0">
                <a:latin typeface="微软雅黑" pitchFamily="34" charset="-122"/>
                <a:ea typeface="+mj-ea"/>
                <a:cs typeface="+mj-cs"/>
              </a:endParaRPr>
            </a:p>
          </p:txBody>
        </p:sp>
      </p:grpSp>
      <p:grpSp>
        <p:nvGrpSpPr>
          <p:cNvPr id="19" name="组合 18">
            <a:extLst>
              <a:ext uri="{FF2B5EF4-FFF2-40B4-BE49-F238E27FC236}">
                <a16:creationId xmlns:a16="http://schemas.microsoft.com/office/drawing/2014/main" id="{08B07F05-24C5-4594-F4DB-60E785EBD6E1}"/>
              </a:ext>
            </a:extLst>
          </p:cNvPr>
          <p:cNvGrpSpPr/>
          <p:nvPr/>
        </p:nvGrpSpPr>
        <p:grpSpPr>
          <a:xfrm>
            <a:off x="1844130" y="3893187"/>
            <a:ext cx="4152526" cy="2542124"/>
            <a:chOff x="1676173" y="3893187"/>
            <a:chExt cx="4152526" cy="2542124"/>
          </a:xfrm>
        </p:grpSpPr>
        <p:pic>
          <p:nvPicPr>
            <p:cNvPr id="20" name="图片 19">
              <a:extLst>
                <a:ext uri="{FF2B5EF4-FFF2-40B4-BE49-F238E27FC236}">
                  <a16:creationId xmlns:a16="http://schemas.microsoft.com/office/drawing/2014/main" id="{69CA8F29-9B3E-C499-0985-2552A2E2D9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76173" y="3893187"/>
              <a:ext cx="4152526" cy="2542124"/>
            </a:xfrm>
            <a:prstGeom prst="rect">
              <a:avLst/>
            </a:prstGeom>
          </p:spPr>
        </p:pic>
        <p:sp>
          <p:nvSpPr>
            <p:cNvPr id="21" name="文本框 20">
              <a:extLst>
                <a:ext uri="{FF2B5EF4-FFF2-40B4-BE49-F238E27FC236}">
                  <a16:creationId xmlns:a16="http://schemas.microsoft.com/office/drawing/2014/main" id="{C4D0C4DF-B883-3B05-0992-212768B70AFC}"/>
                </a:ext>
              </a:extLst>
            </p:cNvPr>
            <p:cNvSpPr txBox="1"/>
            <p:nvPr/>
          </p:nvSpPr>
          <p:spPr>
            <a:xfrm>
              <a:off x="1676173" y="6034089"/>
              <a:ext cx="2301341" cy="369332"/>
            </a:xfrm>
            <a:prstGeom prst="rect">
              <a:avLst/>
            </a:prstGeom>
            <a:solidFill>
              <a:schemeClr val="accent1">
                <a:lumMod val="20000"/>
                <a:lumOff val="80000"/>
                <a:alpha val="85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itchFamily="34" charset="-122"/>
                  <a:ea typeface="+mj-ea"/>
                  <a:cs typeface="+mj-cs"/>
                </a:rPr>
                <a:t>落后族群的生活情景</a:t>
              </a:r>
              <a:endParaRPr lang="zh-CN" altLang="en-US" sz="1800" dirty="0">
                <a:latin typeface="微软雅黑" pitchFamily="34" charset="-122"/>
                <a:ea typeface="+mj-ea"/>
                <a:cs typeface="+mj-cs"/>
              </a:endParaRPr>
            </a:p>
          </p:txBody>
        </p:sp>
      </p:grpSp>
      <p:sp>
        <p:nvSpPr>
          <p:cNvPr id="22" name="箭头: 右 21">
            <a:extLst>
              <a:ext uri="{FF2B5EF4-FFF2-40B4-BE49-F238E27FC236}">
                <a16:creationId xmlns:a16="http://schemas.microsoft.com/office/drawing/2014/main" id="{B8E69949-57D8-D882-70C8-8F6D6AD67689}"/>
              </a:ext>
            </a:extLst>
          </p:cNvPr>
          <p:cNvSpPr/>
          <p:nvPr/>
        </p:nvSpPr>
        <p:spPr>
          <a:xfrm>
            <a:off x="5734262" y="1916832"/>
            <a:ext cx="864096" cy="646331"/>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复原</a:t>
            </a:r>
          </a:p>
        </p:txBody>
      </p:sp>
      <p:sp>
        <p:nvSpPr>
          <p:cNvPr id="23" name="箭头: 右 22">
            <a:extLst>
              <a:ext uri="{FF2B5EF4-FFF2-40B4-BE49-F238E27FC236}">
                <a16:creationId xmlns:a16="http://schemas.microsoft.com/office/drawing/2014/main" id="{E6C94D99-4D71-FB5B-A4AB-DF318827EECB}"/>
              </a:ext>
            </a:extLst>
          </p:cNvPr>
          <p:cNvSpPr/>
          <p:nvPr/>
        </p:nvSpPr>
        <p:spPr>
          <a:xfrm rot="5400000">
            <a:off x="8027283" y="3570022"/>
            <a:ext cx="864096" cy="646331"/>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dirty="0"/>
              <a:t>复原</a:t>
            </a:r>
          </a:p>
        </p:txBody>
      </p:sp>
      <p:sp>
        <p:nvSpPr>
          <p:cNvPr id="24" name="箭头: 左右 23">
            <a:extLst>
              <a:ext uri="{FF2B5EF4-FFF2-40B4-BE49-F238E27FC236}">
                <a16:creationId xmlns:a16="http://schemas.microsoft.com/office/drawing/2014/main" id="{17298F3D-0F6D-8E0D-4407-D7D4F59B4E87}"/>
              </a:ext>
            </a:extLst>
          </p:cNvPr>
          <p:cNvSpPr/>
          <p:nvPr/>
        </p:nvSpPr>
        <p:spPr>
          <a:xfrm>
            <a:off x="5615885" y="4869160"/>
            <a:ext cx="1080120" cy="646331"/>
          </a:xfrm>
          <a:prstGeom prst="lef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对比</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500"/>
                                        <p:tgtEl>
                                          <p:spTgt spid="2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0507C8-9777-18DD-C9F0-4BAD872ECF61}"/>
              </a:ext>
            </a:extLst>
          </p:cNvPr>
          <p:cNvSpPr>
            <a:spLocks noGrp="1"/>
          </p:cNvSpPr>
          <p:nvPr>
            <p:ph type="title"/>
          </p:nvPr>
        </p:nvSpPr>
        <p:spPr>
          <a:prstGeom prst="rect">
            <a:avLst/>
          </a:prstGeom>
        </p:spPr>
        <p:txBody>
          <a:bodyPr/>
          <a:lstStyle/>
          <a:p>
            <a:r>
              <a:rPr lang="zh-CN" altLang="en-US" b="1" dirty="0">
                <a:latin typeface="+mj-ea"/>
                <a:cs typeface="+mj-cs"/>
              </a:rPr>
              <a:t>变异</a:t>
            </a:r>
            <a:r>
              <a:rPr lang="zh-CN" altLang="en-US" dirty="0">
                <a:latin typeface="+mj-ea"/>
                <a:cs typeface="+mj-cs"/>
              </a:rPr>
              <a:t>：</a:t>
            </a:r>
            <a:r>
              <a:rPr lang="zh-CN" altLang="en-US" b="1" dirty="0">
                <a:latin typeface="+mj-ea"/>
                <a:cs typeface="+mj-cs"/>
              </a:rPr>
              <a:t>人类</a:t>
            </a:r>
            <a:endParaRPr lang="zh-CN" altLang="en-US" dirty="0"/>
          </a:p>
        </p:txBody>
      </p:sp>
      <p:sp>
        <p:nvSpPr>
          <p:cNvPr id="9" name="副标题 8"/>
          <p:cNvSpPr>
            <a:spLocks noGrp="1"/>
          </p:cNvSpPr>
          <p:nvPr>
            <p:ph type="subTitle" idx="4294967295"/>
          </p:nvPr>
        </p:nvSpPr>
        <p:spPr>
          <a:xfrm>
            <a:off x="2063696" y="3195930"/>
            <a:ext cx="8147252" cy="590550"/>
          </a:xfrm>
          <a:prstGeom prst="rect">
            <a:avLst/>
          </a:prstGeom>
        </p:spPr>
        <p:txBody>
          <a:bodyPr/>
          <a:lstStyle/>
          <a:p>
            <a:pPr marL="0" indent="0" algn="ctr">
              <a:buNone/>
            </a:pPr>
            <a:r>
              <a:rPr lang="zh-CN" altLang="en-US" sz="3600" dirty="0">
                <a:latin typeface="微软雅黑" panose="020B0503020204020204" pitchFamily="34" charset="-122"/>
                <a:ea typeface="微软雅黑" panose="020B0503020204020204" pitchFamily="34" charset="-122"/>
              </a:rPr>
              <a:t>如果没有进化，</a:t>
            </a:r>
            <a:endParaRPr lang="en-US" altLang="zh-CN" sz="3600" dirty="0">
              <a:latin typeface="微软雅黑" panose="020B0503020204020204" pitchFamily="34" charset="-122"/>
              <a:ea typeface="微软雅黑" panose="020B0503020204020204" pitchFamily="34" charset="-122"/>
            </a:endParaRPr>
          </a:p>
          <a:p>
            <a:pPr marL="0" indent="0" algn="ctr">
              <a:buNone/>
            </a:pPr>
            <a:r>
              <a:rPr lang="zh-CN" altLang="en-US" sz="3600" dirty="0">
                <a:latin typeface="微软雅黑" panose="020B0503020204020204" pitchFamily="34" charset="-122"/>
                <a:ea typeface="微软雅黑" panose="020B0503020204020204" pitchFamily="34" charset="-122"/>
              </a:rPr>
              <a:t>不同的的人种是怎么来的？</a:t>
            </a:r>
          </a:p>
        </p:txBody>
      </p:sp>
      <p:pic>
        <p:nvPicPr>
          <p:cNvPr id="3" name="图片 2">
            <a:extLst>
              <a:ext uri="{FF2B5EF4-FFF2-40B4-BE49-F238E27FC236}">
                <a16:creationId xmlns:a16="http://schemas.microsoft.com/office/drawing/2014/main" id="{4439896B-8BF5-50E7-DEF6-3971EC33F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44" y="1052880"/>
            <a:ext cx="1296000" cy="1296000"/>
          </a:xfrm>
          <a:prstGeom prst="rect">
            <a:avLst/>
          </a:prstGeom>
        </p:spPr>
      </p:pic>
      <p:pic>
        <p:nvPicPr>
          <p:cNvPr id="4" name="图片 3">
            <a:extLst>
              <a:ext uri="{FF2B5EF4-FFF2-40B4-BE49-F238E27FC236}">
                <a16:creationId xmlns:a16="http://schemas.microsoft.com/office/drawing/2014/main" id="{9F3349DC-19E1-A4A5-D106-81155391F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806" y="1052880"/>
            <a:ext cx="1296000" cy="1296000"/>
          </a:xfrm>
          <a:prstGeom prst="rect">
            <a:avLst/>
          </a:prstGeom>
        </p:spPr>
      </p:pic>
      <p:pic>
        <p:nvPicPr>
          <p:cNvPr id="5" name="图片 4">
            <a:extLst>
              <a:ext uri="{FF2B5EF4-FFF2-40B4-BE49-F238E27FC236}">
                <a16:creationId xmlns:a16="http://schemas.microsoft.com/office/drawing/2014/main" id="{4AA32D13-4934-AB8B-C876-2BF8EBDA3D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6068" y="1052880"/>
            <a:ext cx="1296000" cy="1296000"/>
          </a:xfrm>
          <a:prstGeom prst="rect">
            <a:avLst/>
          </a:prstGeom>
        </p:spPr>
      </p:pic>
      <p:pic>
        <p:nvPicPr>
          <p:cNvPr id="8" name="图片 7">
            <a:extLst>
              <a:ext uri="{FF2B5EF4-FFF2-40B4-BE49-F238E27FC236}">
                <a16:creationId xmlns:a16="http://schemas.microsoft.com/office/drawing/2014/main" id="{C65B6A9E-D119-E43B-2B38-BB016773D8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6330" y="1052880"/>
            <a:ext cx="1296000" cy="1296000"/>
          </a:xfrm>
          <a:prstGeom prst="rect">
            <a:avLst/>
          </a:prstGeom>
        </p:spPr>
      </p:pic>
      <p:pic>
        <p:nvPicPr>
          <p:cNvPr id="10" name="图片 9">
            <a:extLst>
              <a:ext uri="{FF2B5EF4-FFF2-40B4-BE49-F238E27FC236}">
                <a16:creationId xmlns:a16="http://schemas.microsoft.com/office/drawing/2014/main" id="{2E4BCCA3-A91C-AC0C-0BBF-572D22930A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6592" y="1052880"/>
            <a:ext cx="1296000" cy="1296000"/>
          </a:xfrm>
          <a:prstGeom prst="rect">
            <a:avLst/>
          </a:prstGeom>
        </p:spPr>
      </p:pic>
      <p:pic>
        <p:nvPicPr>
          <p:cNvPr id="11" name="图片 10">
            <a:extLst>
              <a:ext uri="{FF2B5EF4-FFF2-40B4-BE49-F238E27FC236}">
                <a16:creationId xmlns:a16="http://schemas.microsoft.com/office/drawing/2014/main" id="{F5C664C5-DD81-7C5F-CE87-2DF234F09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6854" y="1052880"/>
            <a:ext cx="1296000" cy="1296000"/>
          </a:xfrm>
          <a:prstGeom prst="rect">
            <a:avLst/>
          </a:prstGeom>
        </p:spPr>
      </p:pic>
      <p:pic>
        <p:nvPicPr>
          <p:cNvPr id="12" name="图片 11">
            <a:extLst>
              <a:ext uri="{FF2B5EF4-FFF2-40B4-BE49-F238E27FC236}">
                <a16:creationId xmlns:a16="http://schemas.microsoft.com/office/drawing/2014/main" id="{5A1DFAA4-6F4C-029E-D907-0B8D61EF0A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7116" y="1052880"/>
            <a:ext cx="1296000" cy="1296000"/>
          </a:xfrm>
          <a:prstGeom prst="rect">
            <a:avLst/>
          </a:prstGeom>
        </p:spPr>
      </p:pic>
      <p:pic>
        <p:nvPicPr>
          <p:cNvPr id="13" name="图片 12">
            <a:extLst>
              <a:ext uri="{FF2B5EF4-FFF2-40B4-BE49-F238E27FC236}">
                <a16:creationId xmlns:a16="http://schemas.microsoft.com/office/drawing/2014/main" id="{80651182-E6EF-27F7-B2C6-3221E0A997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376" y="1052880"/>
            <a:ext cx="1296000" cy="1296000"/>
          </a:xfrm>
          <a:prstGeom prst="rect">
            <a:avLst/>
          </a:prstGeom>
        </p:spPr>
      </p:pic>
      <p:pic>
        <p:nvPicPr>
          <p:cNvPr id="14" name="图片 13">
            <a:extLst>
              <a:ext uri="{FF2B5EF4-FFF2-40B4-BE49-F238E27FC236}">
                <a16:creationId xmlns:a16="http://schemas.microsoft.com/office/drawing/2014/main" id="{6EF9F4A0-CB97-E1AB-48C7-C34F20A168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7376" y="2421032"/>
            <a:ext cx="1296000" cy="1296000"/>
          </a:xfrm>
          <a:prstGeom prst="rect">
            <a:avLst/>
          </a:prstGeom>
        </p:spPr>
      </p:pic>
      <p:pic>
        <p:nvPicPr>
          <p:cNvPr id="15" name="图片 14">
            <a:extLst>
              <a:ext uri="{FF2B5EF4-FFF2-40B4-BE49-F238E27FC236}">
                <a16:creationId xmlns:a16="http://schemas.microsoft.com/office/drawing/2014/main" id="{065B3121-BE06-ADF7-7CF7-CF176B3353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7376" y="3791570"/>
            <a:ext cx="1296000" cy="1296000"/>
          </a:xfrm>
          <a:prstGeom prst="rect">
            <a:avLst/>
          </a:prstGeom>
        </p:spPr>
      </p:pic>
      <p:pic>
        <p:nvPicPr>
          <p:cNvPr id="16" name="图片 15">
            <a:extLst>
              <a:ext uri="{FF2B5EF4-FFF2-40B4-BE49-F238E27FC236}">
                <a16:creationId xmlns:a16="http://schemas.microsoft.com/office/drawing/2014/main" id="{E96742D3-6A1D-D645-F2BF-45D532B868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87376" y="5157336"/>
            <a:ext cx="1296000" cy="1296000"/>
          </a:xfrm>
          <a:prstGeom prst="rect">
            <a:avLst/>
          </a:prstGeom>
        </p:spPr>
      </p:pic>
      <p:pic>
        <p:nvPicPr>
          <p:cNvPr id="17" name="图片 16">
            <a:extLst>
              <a:ext uri="{FF2B5EF4-FFF2-40B4-BE49-F238E27FC236}">
                <a16:creationId xmlns:a16="http://schemas.microsoft.com/office/drawing/2014/main" id="{FDB755EC-337C-5822-AB17-58E262F201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5670" y="5157336"/>
            <a:ext cx="1296000" cy="1296000"/>
          </a:xfrm>
          <a:prstGeom prst="rect">
            <a:avLst/>
          </a:prstGeom>
        </p:spPr>
      </p:pic>
      <p:pic>
        <p:nvPicPr>
          <p:cNvPr id="18" name="图片 17">
            <a:extLst>
              <a:ext uri="{FF2B5EF4-FFF2-40B4-BE49-F238E27FC236}">
                <a16:creationId xmlns:a16="http://schemas.microsoft.com/office/drawing/2014/main" id="{E427528F-B91A-0016-A80C-BAA648F498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43962" y="5157336"/>
            <a:ext cx="1296000" cy="1296000"/>
          </a:xfrm>
          <a:prstGeom prst="rect">
            <a:avLst/>
          </a:prstGeom>
        </p:spPr>
      </p:pic>
      <p:pic>
        <p:nvPicPr>
          <p:cNvPr id="19" name="图片 18">
            <a:extLst>
              <a:ext uri="{FF2B5EF4-FFF2-40B4-BE49-F238E27FC236}">
                <a16:creationId xmlns:a16="http://schemas.microsoft.com/office/drawing/2014/main" id="{4C75225D-22DC-DD00-A9B0-0A1C6EE3FA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72254" y="5157336"/>
            <a:ext cx="1296000" cy="1296000"/>
          </a:xfrm>
          <a:prstGeom prst="rect">
            <a:avLst/>
          </a:prstGeom>
        </p:spPr>
      </p:pic>
      <p:pic>
        <p:nvPicPr>
          <p:cNvPr id="20" name="图片 19">
            <a:extLst>
              <a:ext uri="{FF2B5EF4-FFF2-40B4-BE49-F238E27FC236}">
                <a16:creationId xmlns:a16="http://schemas.microsoft.com/office/drawing/2014/main" id="{00B019CF-4270-F7CF-E312-34AD5C301A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00546" y="5157336"/>
            <a:ext cx="1296000" cy="1296000"/>
          </a:xfrm>
          <a:prstGeom prst="rect">
            <a:avLst/>
          </a:prstGeom>
        </p:spPr>
      </p:pic>
      <p:pic>
        <p:nvPicPr>
          <p:cNvPr id="21" name="图片 20">
            <a:extLst>
              <a:ext uri="{FF2B5EF4-FFF2-40B4-BE49-F238E27FC236}">
                <a16:creationId xmlns:a16="http://schemas.microsoft.com/office/drawing/2014/main" id="{4F1D6C4C-906E-634C-5E27-FCE50709333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8838" y="5157336"/>
            <a:ext cx="1296000" cy="1296000"/>
          </a:xfrm>
          <a:prstGeom prst="rect">
            <a:avLst/>
          </a:prstGeom>
        </p:spPr>
      </p:pic>
      <p:pic>
        <p:nvPicPr>
          <p:cNvPr id="22" name="图片 21">
            <a:extLst>
              <a:ext uri="{FF2B5EF4-FFF2-40B4-BE49-F238E27FC236}">
                <a16:creationId xmlns:a16="http://schemas.microsoft.com/office/drawing/2014/main" id="{3FF615C6-AECB-194C-395A-4A7DF90D44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57130" y="5157336"/>
            <a:ext cx="1296000" cy="1296000"/>
          </a:xfrm>
          <a:prstGeom prst="rect">
            <a:avLst/>
          </a:prstGeom>
        </p:spPr>
      </p:pic>
      <p:pic>
        <p:nvPicPr>
          <p:cNvPr id="23" name="图片 22">
            <a:extLst>
              <a:ext uri="{FF2B5EF4-FFF2-40B4-BE49-F238E27FC236}">
                <a16:creationId xmlns:a16="http://schemas.microsoft.com/office/drawing/2014/main" id="{E0A3021A-655E-5500-EBB7-A0967DE1C51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5422" y="5157336"/>
            <a:ext cx="1296000" cy="1296000"/>
          </a:xfrm>
          <a:prstGeom prst="rect">
            <a:avLst/>
          </a:prstGeom>
        </p:spPr>
      </p:pic>
      <p:pic>
        <p:nvPicPr>
          <p:cNvPr id="24" name="图片 23">
            <a:extLst>
              <a:ext uri="{FF2B5EF4-FFF2-40B4-BE49-F238E27FC236}">
                <a16:creationId xmlns:a16="http://schemas.microsoft.com/office/drawing/2014/main" id="{6BC27B15-8BE9-774B-B8E7-B75515BC2A9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5544" y="3786480"/>
            <a:ext cx="1296000" cy="1296000"/>
          </a:xfrm>
          <a:prstGeom prst="rect">
            <a:avLst/>
          </a:prstGeom>
        </p:spPr>
      </p:pic>
      <p:pic>
        <p:nvPicPr>
          <p:cNvPr id="25" name="图片 24">
            <a:extLst>
              <a:ext uri="{FF2B5EF4-FFF2-40B4-BE49-F238E27FC236}">
                <a16:creationId xmlns:a16="http://schemas.microsoft.com/office/drawing/2014/main" id="{B4B5211C-F754-2397-9404-1511CEA7268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544" y="2418328"/>
            <a:ext cx="1296000" cy="12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 fill="hold"/>
                                        <p:tgtEl>
                                          <p:spTgt spid="3"/>
                                        </p:tgtEl>
                                        <p:attrNameLst>
                                          <p:attrName>ppt_w</p:attrName>
                                        </p:attrNameLst>
                                      </p:cBhvr>
                                      <p:tavLst>
                                        <p:tav tm="0">
                                          <p:val>
                                            <p:fltVal val="0"/>
                                          </p:val>
                                        </p:tav>
                                        <p:tav tm="100000">
                                          <p:val>
                                            <p:strVal val="#ppt_w"/>
                                          </p:val>
                                        </p:tav>
                                      </p:tavLst>
                                    </p:anim>
                                    <p:anim calcmode="lin" valueType="num">
                                      <p:cBhvr>
                                        <p:cTn id="8" dur="100" fill="hold"/>
                                        <p:tgtEl>
                                          <p:spTgt spid="3"/>
                                        </p:tgtEl>
                                        <p:attrNameLst>
                                          <p:attrName>ppt_h</p:attrName>
                                        </p:attrNameLst>
                                      </p:cBhvr>
                                      <p:tavLst>
                                        <p:tav tm="0">
                                          <p:val>
                                            <p:fltVal val="0"/>
                                          </p:val>
                                        </p:tav>
                                        <p:tav tm="100000">
                                          <p:val>
                                            <p:strVal val="#ppt_h"/>
                                          </p:val>
                                        </p:tav>
                                      </p:tavLst>
                                    </p:anim>
                                    <p:animEffect transition="in" filter="fade">
                                      <p:cBhvr>
                                        <p:cTn id="9" dur="100"/>
                                        <p:tgtEl>
                                          <p:spTgt spid="3"/>
                                        </p:tgtEl>
                                      </p:cBhvr>
                                    </p:animEffect>
                                  </p:childTnLst>
                                </p:cTn>
                              </p:par>
                            </p:childTnLst>
                          </p:cTn>
                        </p:par>
                        <p:par>
                          <p:cTn id="10" fill="hold">
                            <p:stCondLst>
                              <p:cond delay="1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 fill="hold"/>
                                        <p:tgtEl>
                                          <p:spTgt spid="4"/>
                                        </p:tgtEl>
                                        <p:attrNameLst>
                                          <p:attrName>ppt_w</p:attrName>
                                        </p:attrNameLst>
                                      </p:cBhvr>
                                      <p:tavLst>
                                        <p:tav tm="0">
                                          <p:val>
                                            <p:fltVal val="0"/>
                                          </p:val>
                                        </p:tav>
                                        <p:tav tm="100000">
                                          <p:val>
                                            <p:strVal val="#ppt_w"/>
                                          </p:val>
                                        </p:tav>
                                      </p:tavLst>
                                    </p:anim>
                                    <p:anim calcmode="lin" valueType="num">
                                      <p:cBhvr>
                                        <p:cTn id="14" dur="100" fill="hold"/>
                                        <p:tgtEl>
                                          <p:spTgt spid="4"/>
                                        </p:tgtEl>
                                        <p:attrNameLst>
                                          <p:attrName>ppt_h</p:attrName>
                                        </p:attrNameLst>
                                      </p:cBhvr>
                                      <p:tavLst>
                                        <p:tav tm="0">
                                          <p:val>
                                            <p:fltVal val="0"/>
                                          </p:val>
                                        </p:tav>
                                        <p:tav tm="100000">
                                          <p:val>
                                            <p:strVal val="#ppt_h"/>
                                          </p:val>
                                        </p:tav>
                                      </p:tavLst>
                                    </p:anim>
                                    <p:animEffect transition="in" filter="fade">
                                      <p:cBhvr>
                                        <p:cTn id="15" dur="100"/>
                                        <p:tgtEl>
                                          <p:spTgt spid="4"/>
                                        </p:tgtEl>
                                      </p:cBhvr>
                                    </p:animEffect>
                                  </p:childTnLst>
                                </p:cTn>
                              </p:par>
                            </p:childTnLst>
                          </p:cTn>
                        </p:par>
                        <p:par>
                          <p:cTn id="16" fill="hold">
                            <p:stCondLst>
                              <p:cond delay="2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 fill="hold"/>
                                        <p:tgtEl>
                                          <p:spTgt spid="5"/>
                                        </p:tgtEl>
                                        <p:attrNameLst>
                                          <p:attrName>ppt_w</p:attrName>
                                        </p:attrNameLst>
                                      </p:cBhvr>
                                      <p:tavLst>
                                        <p:tav tm="0">
                                          <p:val>
                                            <p:fltVal val="0"/>
                                          </p:val>
                                        </p:tav>
                                        <p:tav tm="100000">
                                          <p:val>
                                            <p:strVal val="#ppt_w"/>
                                          </p:val>
                                        </p:tav>
                                      </p:tavLst>
                                    </p:anim>
                                    <p:anim calcmode="lin" valueType="num">
                                      <p:cBhvr>
                                        <p:cTn id="20" dur="100" fill="hold"/>
                                        <p:tgtEl>
                                          <p:spTgt spid="5"/>
                                        </p:tgtEl>
                                        <p:attrNameLst>
                                          <p:attrName>ppt_h</p:attrName>
                                        </p:attrNameLst>
                                      </p:cBhvr>
                                      <p:tavLst>
                                        <p:tav tm="0">
                                          <p:val>
                                            <p:fltVal val="0"/>
                                          </p:val>
                                        </p:tav>
                                        <p:tav tm="100000">
                                          <p:val>
                                            <p:strVal val="#ppt_h"/>
                                          </p:val>
                                        </p:tav>
                                      </p:tavLst>
                                    </p:anim>
                                    <p:animEffect transition="in" filter="fade">
                                      <p:cBhvr>
                                        <p:cTn id="21" dur="100"/>
                                        <p:tgtEl>
                                          <p:spTgt spid="5"/>
                                        </p:tgtEl>
                                      </p:cBhvr>
                                    </p:animEffect>
                                  </p:childTnLst>
                                </p:cTn>
                              </p:par>
                            </p:childTnLst>
                          </p:cTn>
                        </p:par>
                        <p:par>
                          <p:cTn id="22" fill="hold">
                            <p:stCondLst>
                              <p:cond delay="3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 fill="hold"/>
                                        <p:tgtEl>
                                          <p:spTgt spid="8"/>
                                        </p:tgtEl>
                                        <p:attrNameLst>
                                          <p:attrName>ppt_w</p:attrName>
                                        </p:attrNameLst>
                                      </p:cBhvr>
                                      <p:tavLst>
                                        <p:tav tm="0">
                                          <p:val>
                                            <p:fltVal val="0"/>
                                          </p:val>
                                        </p:tav>
                                        <p:tav tm="100000">
                                          <p:val>
                                            <p:strVal val="#ppt_w"/>
                                          </p:val>
                                        </p:tav>
                                      </p:tavLst>
                                    </p:anim>
                                    <p:anim calcmode="lin" valueType="num">
                                      <p:cBhvr>
                                        <p:cTn id="26" dur="100" fill="hold"/>
                                        <p:tgtEl>
                                          <p:spTgt spid="8"/>
                                        </p:tgtEl>
                                        <p:attrNameLst>
                                          <p:attrName>ppt_h</p:attrName>
                                        </p:attrNameLst>
                                      </p:cBhvr>
                                      <p:tavLst>
                                        <p:tav tm="0">
                                          <p:val>
                                            <p:fltVal val="0"/>
                                          </p:val>
                                        </p:tav>
                                        <p:tav tm="100000">
                                          <p:val>
                                            <p:strVal val="#ppt_h"/>
                                          </p:val>
                                        </p:tav>
                                      </p:tavLst>
                                    </p:anim>
                                    <p:animEffect transition="in" filter="fade">
                                      <p:cBhvr>
                                        <p:cTn id="27" dur="100"/>
                                        <p:tgtEl>
                                          <p:spTgt spid="8"/>
                                        </p:tgtEl>
                                      </p:cBhvr>
                                    </p:animEffect>
                                  </p:childTnLst>
                                </p:cTn>
                              </p:par>
                            </p:childTnLst>
                          </p:cTn>
                        </p:par>
                        <p:par>
                          <p:cTn id="28" fill="hold">
                            <p:stCondLst>
                              <p:cond delay="4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 fill="hold"/>
                                        <p:tgtEl>
                                          <p:spTgt spid="10"/>
                                        </p:tgtEl>
                                        <p:attrNameLst>
                                          <p:attrName>ppt_w</p:attrName>
                                        </p:attrNameLst>
                                      </p:cBhvr>
                                      <p:tavLst>
                                        <p:tav tm="0">
                                          <p:val>
                                            <p:fltVal val="0"/>
                                          </p:val>
                                        </p:tav>
                                        <p:tav tm="100000">
                                          <p:val>
                                            <p:strVal val="#ppt_w"/>
                                          </p:val>
                                        </p:tav>
                                      </p:tavLst>
                                    </p:anim>
                                    <p:anim calcmode="lin" valueType="num">
                                      <p:cBhvr>
                                        <p:cTn id="32" dur="100" fill="hold"/>
                                        <p:tgtEl>
                                          <p:spTgt spid="10"/>
                                        </p:tgtEl>
                                        <p:attrNameLst>
                                          <p:attrName>ppt_h</p:attrName>
                                        </p:attrNameLst>
                                      </p:cBhvr>
                                      <p:tavLst>
                                        <p:tav tm="0">
                                          <p:val>
                                            <p:fltVal val="0"/>
                                          </p:val>
                                        </p:tav>
                                        <p:tav tm="100000">
                                          <p:val>
                                            <p:strVal val="#ppt_h"/>
                                          </p:val>
                                        </p:tav>
                                      </p:tavLst>
                                    </p:anim>
                                    <p:animEffect transition="in" filter="fade">
                                      <p:cBhvr>
                                        <p:cTn id="33" dur="100"/>
                                        <p:tgtEl>
                                          <p:spTgt spid="10"/>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 fill="hold"/>
                                        <p:tgtEl>
                                          <p:spTgt spid="11"/>
                                        </p:tgtEl>
                                        <p:attrNameLst>
                                          <p:attrName>ppt_w</p:attrName>
                                        </p:attrNameLst>
                                      </p:cBhvr>
                                      <p:tavLst>
                                        <p:tav tm="0">
                                          <p:val>
                                            <p:fltVal val="0"/>
                                          </p:val>
                                        </p:tav>
                                        <p:tav tm="100000">
                                          <p:val>
                                            <p:strVal val="#ppt_w"/>
                                          </p:val>
                                        </p:tav>
                                      </p:tavLst>
                                    </p:anim>
                                    <p:anim calcmode="lin" valueType="num">
                                      <p:cBhvr>
                                        <p:cTn id="38" dur="100" fill="hold"/>
                                        <p:tgtEl>
                                          <p:spTgt spid="11"/>
                                        </p:tgtEl>
                                        <p:attrNameLst>
                                          <p:attrName>ppt_h</p:attrName>
                                        </p:attrNameLst>
                                      </p:cBhvr>
                                      <p:tavLst>
                                        <p:tav tm="0">
                                          <p:val>
                                            <p:fltVal val="0"/>
                                          </p:val>
                                        </p:tav>
                                        <p:tav tm="100000">
                                          <p:val>
                                            <p:strVal val="#ppt_h"/>
                                          </p:val>
                                        </p:tav>
                                      </p:tavLst>
                                    </p:anim>
                                    <p:animEffect transition="in" filter="fade">
                                      <p:cBhvr>
                                        <p:cTn id="39" dur="100"/>
                                        <p:tgtEl>
                                          <p:spTgt spid="11"/>
                                        </p:tgtEl>
                                      </p:cBhvr>
                                    </p:animEffect>
                                  </p:childTnLst>
                                </p:cTn>
                              </p:par>
                            </p:childTnLst>
                          </p:cTn>
                        </p:par>
                        <p:par>
                          <p:cTn id="40" fill="hold">
                            <p:stCondLst>
                              <p:cond delay="600"/>
                            </p:stCondLst>
                            <p:childTnLst>
                              <p:par>
                                <p:cTn id="41" presetID="53" presetClass="entr" presetSubtype="16"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 fill="hold"/>
                                        <p:tgtEl>
                                          <p:spTgt spid="12"/>
                                        </p:tgtEl>
                                        <p:attrNameLst>
                                          <p:attrName>ppt_w</p:attrName>
                                        </p:attrNameLst>
                                      </p:cBhvr>
                                      <p:tavLst>
                                        <p:tav tm="0">
                                          <p:val>
                                            <p:fltVal val="0"/>
                                          </p:val>
                                        </p:tav>
                                        <p:tav tm="100000">
                                          <p:val>
                                            <p:strVal val="#ppt_w"/>
                                          </p:val>
                                        </p:tav>
                                      </p:tavLst>
                                    </p:anim>
                                    <p:anim calcmode="lin" valueType="num">
                                      <p:cBhvr>
                                        <p:cTn id="44" dur="100" fill="hold"/>
                                        <p:tgtEl>
                                          <p:spTgt spid="12"/>
                                        </p:tgtEl>
                                        <p:attrNameLst>
                                          <p:attrName>ppt_h</p:attrName>
                                        </p:attrNameLst>
                                      </p:cBhvr>
                                      <p:tavLst>
                                        <p:tav tm="0">
                                          <p:val>
                                            <p:fltVal val="0"/>
                                          </p:val>
                                        </p:tav>
                                        <p:tav tm="100000">
                                          <p:val>
                                            <p:strVal val="#ppt_h"/>
                                          </p:val>
                                        </p:tav>
                                      </p:tavLst>
                                    </p:anim>
                                    <p:animEffect transition="in" filter="fade">
                                      <p:cBhvr>
                                        <p:cTn id="45" dur="100"/>
                                        <p:tgtEl>
                                          <p:spTgt spid="12"/>
                                        </p:tgtEl>
                                      </p:cBhvr>
                                    </p:animEffect>
                                  </p:childTnLst>
                                </p:cTn>
                              </p:par>
                            </p:childTnLst>
                          </p:cTn>
                        </p:par>
                        <p:par>
                          <p:cTn id="46" fill="hold">
                            <p:stCondLst>
                              <p:cond delay="700"/>
                            </p:stCondLst>
                            <p:childTnLst>
                              <p:par>
                                <p:cTn id="47" presetID="53" presetClass="entr" presetSubtype="16"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 fill="hold"/>
                                        <p:tgtEl>
                                          <p:spTgt spid="13"/>
                                        </p:tgtEl>
                                        <p:attrNameLst>
                                          <p:attrName>ppt_w</p:attrName>
                                        </p:attrNameLst>
                                      </p:cBhvr>
                                      <p:tavLst>
                                        <p:tav tm="0">
                                          <p:val>
                                            <p:fltVal val="0"/>
                                          </p:val>
                                        </p:tav>
                                        <p:tav tm="100000">
                                          <p:val>
                                            <p:strVal val="#ppt_w"/>
                                          </p:val>
                                        </p:tav>
                                      </p:tavLst>
                                    </p:anim>
                                    <p:anim calcmode="lin" valueType="num">
                                      <p:cBhvr>
                                        <p:cTn id="50" dur="100" fill="hold"/>
                                        <p:tgtEl>
                                          <p:spTgt spid="13"/>
                                        </p:tgtEl>
                                        <p:attrNameLst>
                                          <p:attrName>ppt_h</p:attrName>
                                        </p:attrNameLst>
                                      </p:cBhvr>
                                      <p:tavLst>
                                        <p:tav tm="0">
                                          <p:val>
                                            <p:fltVal val="0"/>
                                          </p:val>
                                        </p:tav>
                                        <p:tav tm="100000">
                                          <p:val>
                                            <p:strVal val="#ppt_h"/>
                                          </p:val>
                                        </p:tav>
                                      </p:tavLst>
                                    </p:anim>
                                    <p:animEffect transition="in" filter="fade">
                                      <p:cBhvr>
                                        <p:cTn id="51" dur="100"/>
                                        <p:tgtEl>
                                          <p:spTgt spid="13"/>
                                        </p:tgtEl>
                                      </p:cBhvr>
                                    </p:animEffect>
                                  </p:childTnLst>
                                </p:cTn>
                              </p:par>
                            </p:childTnLst>
                          </p:cTn>
                        </p:par>
                        <p:par>
                          <p:cTn id="52" fill="hold">
                            <p:stCondLst>
                              <p:cond delay="800"/>
                            </p:stCondLst>
                            <p:childTnLst>
                              <p:par>
                                <p:cTn id="53" presetID="53" presetClass="entr" presetSubtype="16"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 fill="hold"/>
                                        <p:tgtEl>
                                          <p:spTgt spid="14"/>
                                        </p:tgtEl>
                                        <p:attrNameLst>
                                          <p:attrName>ppt_w</p:attrName>
                                        </p:attrNameLst>
                                      </p:cBhvr>
                                      <p:tavLst>
                                        <p:tav tm="0">
                                          <p:val>
                                            <p:fltVal val="0"/>
                                          </p:val>
                                        </p:tav>
                                        <p:tav tm="100000">
                                          <p:val>
                                            <p:strVal val="#ppt_w"/>
                                          </p:val>
                                        </p:tav>
                                      </p:tavLst>
                                    </p:anim>
                                    <p:anim calcmode="lin" valueType="num">
                                      <p:cBhvr>
                                        <p:cTn id="56" dur="100" fill="hold"/>
                                        <p:tgtEl>
                                          <p:spTgt spid="14"/>
                                        </p:tgtEl>
                                        <p:attrNameLst>
                                          <p:attrName>ppt_h</p:attrName>
                                        </p:attrNameLst>
                                      </p:cBhvr>
                                      <p:tavLst>
                                        <p:tav tm="0">
                                          <p:val>
                                            <p:fltVal val="0"/>
                                          </p:val>
                                        </p:tav>
                                        <p:tav tm="100000">
                                          <p:val>
                                            <p:strVal val="#ppt_h"/>
                                          </p:val>
                                        </p:tav>
                                      </p:tavLst>
                                    </p:anim>
                                    <p:animEffect transition="in" filter="fade">
                                      <p:cBhvr>
                                        <p:cTn id="57" dur="100"/>
                                        <p:tgtEl>
                                          <p:spTgt spid="14"/>
                                        </p:tgtEl>
                                      </p:cBhvr>
                                    </p:animEffect>
                                  </p:childTnLst>
                                </p:cTn>
                              </p:par>
                            </p:childTnLst>
                          </p:cTn>
                        </p:par>
                        <p:par>
                          <p:cTn id="58" fill="hold">
                            <p:stCondLst>
                              <p:cond delay="900"/>
                            </p:stCondLst>
                            <p:childTnLst>
                              <p:par>
                                <p:cTn id="59" presetID="5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 fill="hold"/>
                                        <p:tgtEl>
                                          <p:spTgt spid="15"/>
                                        </p:tgtEl>
                                        <p:attrNameLst>
                                          <p:attrName>ppt_w</p:attrName>
                                        </p:attrNameLst>
                                      </p:cBhvr>
                                      <p:tavLst>
                                        <p:tav tm="0">
                                          <p:val>
                                            <p:fltVal val="0"/>
                                          </p:val>
                                        </p:tav>
                                        <p:tav tm="100000">
                                          <p:val>
                                            <p:strVal val="#ppt_w"/>
                                          </p:val>
                                        </p:tav>
                                      </p:tavLst>
                                    </p:anim>
                                    <p:anim calcmode="lin" valueType="num">
                                      <p:cBhvr>
                                        <p:cTn id="62" dur="100" fill="hold"/>
                                        <p:tgtEl>
                                          <p:spTgt spid="15"/>
                                        </p:tgtEl>
                                        <p:attrNameLst>
                                          <p:attrName>ppt_h</p:attrName>
                                        </p:attrNameLst>
                                      </p:cBhvr>
                                      <p:tavLst>
                                        <p:tav tm="0">
                                          <p:val>
                                            <p:fltVal val="0"/>
                                          </p:val>
                                        </p:tav>
                                        <p:tav tm="100000">
                                          <p:val>
                                            <p:strVal val="#ppt_h"/>
                                          </p:val>
                                        </p:tav>
                                      </p:tavLst>
                                    </p:anim>
                                    <p:animEffect transition="in" filter="fade">
                                      <p:cBhvr>
                                        <p:cTn id="63" dur="100"/>
                                        <p:tgtEl>
                                          <p:spTgt spid="15"/>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 fill="hold"/>
                                        <p:tgtEl>
                                          <p:spTgt spid="16"/>
                                        </p:tgtEl>
                                        <p:attrNameLst>
                                          <p:attrName>ppt_w</p:attrName>
                                        </p:attrNameLst>
                                      </p:cBhvr>
                                      <p:tavLst>
                                        <p:tav tm="0">
                                          <p:val>
                                            <p:fltVal val="0"/>
                                          </p:val>
                                        </p:tav>
                                        <p:tav tm="100000">
                                          <p:val>
                                            <p:strVal val="#ppt_w"/>
                                          </p:val>
                                        </p:tav>
                                      </p:tavLst>
                                    </p:anim>
                                    <p:anim calcmode="lin" valueType="num">
                                      <p:cBhvr>
                                        <p:cTn id="68" dur="100" fill="hold"/>
                                        <p:tgtEl>
                                          <p:spTgt spid="16"/>
                                        </p:tgtEl>
                                        <p:attrNameLst>
                                          <p:attrName>ppt_h</p:attrName>
                                        </p:attrNameLst>
                                      </p:cBhvr>
                                      <p:tavLst>
                                        <p:tav tm="0">
                                          <p:val>
                                            <p:fltVal val="0"/>
                                          </p:val>
                                        </p:tav>
                                        <p:tav tm="100000">
                                          <p:val>
                                            <p:strVal val="#ppt_h"/>
                                          </p:val>
                                        </p:tav>
                                      </p:tavLst>
                                    </p:anim>
                                    <p:animEffect transition="in" filter="fade">
                                      <p:cBhvr>
                                        <p:cTn id="69" dur="100"/>
                                        <p:tgtEl>
                                          <p:spTgt spid="16"/>
                                        </p:tgtEl>
                                      </p:cBhvr>
                                    </p:animEffect>
                                  </p:childTnLst>
                                </p:cTn>
                              </p:par>
                            </p:childTnLst>
                          </p:cTn>
                        </p:par>
                        <p:par>
                          <p:cTn id="70" fill="hold">
                            <p:stCondLst>
                              <p:cond delay="1100"/>
                            </p:stCondLst>
                            <p:childTnLst>
                              <p:par>
                                <p:cTn id="71" presetID="53" presetClass="entr" presetSubtype="16"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100" fill="hold"/>
                                        <p:tgtEl>
                                          <p:spTgt spid="17"/>
                                        </p:tgtEl>
                                        <p:attrNameLst>
                                          <p:attrName>ppt_w</p:attrName>
                                        </p:attrNameLst>
                                      </p:cBhvr>
                                      <p:tavLst>
                                        <p:tav tm="0">
                                          <p:val>
                                            <p:fltVal val="0"/>
                                          </p:val>
                                        </p:tav>
                                        <p:tav tm="100000">
                                          <p:val>
                                            <p:strVal val="#ppt_w"/>
                                          </p:val>
                                        </p:tav>
                                      </p:tavLst>
                                    </p:anim>
                                    <p:anim calcmode="lin" valueType="num">
                                      <p:cBhvr>
                                        <p:cTn id="74" dur="100" fill="hold"/>
                                        <p:tgtEl>
                                          <p:spTgt spid="17"/>
                                        </p:tgtEl>
                                        <p:attrNameLst>
                                          <p:attrName>ppt_h</p:attrName>
                                        </p:attrNameLst>
                                      </p:cBhvr>
                                      <p:tavLst>
                                        <p:tav tm="0">
                                          <p:val>
                                            <p:fltVal val="0"/>
                                          </p:val>
                                        </p:tav>
                                        <p:tav tm="100000">
                                          <p:val>
                                            <p:strVal val="#ppt_h"/>
                                          </p:val>
                                        </p:tav>
                                      </p:tavLst>
                                    </p:anim>
                                    <p:animEffect transition="in" filter="fade">
                                      <p:cBhvr>
                                        <p:cTn id="75" dur="100"/>
                                        <p:tgtEl>
                                          <p:spTgt spid="17"/>
                                        </p:tgtEl>
                                      </p:cBhvr>
                                    </p:animEffect>
                                  </p:childTnLst>
                                </p:cTn>
                              </p:par>
                            </p:childTnLst>
                          </p:cTn>
                        </p:par>
                        <p:par>
                          <p:cTn id="76" fill="hold">
                            <p:stCondLst>
                              <p:cond delay="1200"/>
                            </p:stCondLst>
                            <p:childTnLst>
                              <p:par>
                                <p:cTn id="77" presetID="53" presetClass="entr" presetSubtype="16"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00" fill="hold"/>
                                        <p:tgtEl>
                                          <p:spTgt spid="18"/>
                                        </p:tgtEl>
                                        <p:attrNameLst>
                                          <p:attrName>ppt_w</p:attrName>
                                        </p:attrNameLst>
                                      </p:cBhvr>
                                      <p:tavLst>
                                        <p:tav tm="0">
                                          <p:val>
                                            <p:fltVal val="0"/>
                                          </p:val>
                                        </p:tav>
                                        <p:tav tm="100000">
                                          <p:val>
                                            <p:strVal val="#ppt_w"/>
                                          </p:val>
                                        </p:tav>
                                      </p:tavLst>
                                    </p:anim>
                                    <p:anim calcmode="lin" valueType="num">
                                      <p:cBhvr>
                                        <p:cTn id="80" dur="100" fill="hold"/>
                                        <p:tgtEl>
                                          <p:spTgt spid="18"/>
                                        </p:tgtEl>
                                        <p:attrNameLst>
                                          <p:attrName>ppt_h</p:attrName>
                                        </p:attrNameLst>
                                      </p:cBhvr>
                                      <p:tavLst>
                                        <p:tav tm="0">
                                          <p:val>
                                            <p:fltVal val="0"/>
                                          </p:val>
                                        </p:tav>
                                        <p:tav tm="100000">
                                          <p:val>
                                            <p:strVal val="#ppt_h"/>
                                          </p:val>
                                        </p:tav>
                                      </p:tavLst>
                                    </p:anim>
                                    <p:animEffect transition="in" filter="fade">
                                      <p:cBhvr>
                                        <p:cTn id="81" dur="100"/>
                                        <p:tgtEl>
                                          <p:spTgt spid="18"/>
                                        </p:tgtEl>
                                      </p:cBhvr>
                                    </p:animEffect>
                                  </p:childTnLst>
                                </p:cTn>
                              </p:par>
                            </p:childTnLst>
                          </p:cTn>
                        </p:par>
                        <p:par>
                          <p:cTn id="82" fill="hold">
                            <p:stCondLst>
                              <p:cond delay="1300"/>
                            </p:stCondLst>
                            <p:childTnLst>
                              <p:par>
                                <p:cTn id="83" presetID="53" presetClass="entr" presetSubtype="16"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 fill="hold"/>
                                        <p:tgtEl>
                                          <p:spTgt spid="19"/>
                                        </p:tgtEl>
                                        <p:attrNameLst>
                                          <p:attrName>ppt_w</p:attrName>
                                        </p:attrNameLst>
                                      </p:cBhvr>
                                      <p:tavLst>
                                        <p:tav tm="0">
                                          <p:val>
                                            <p:fltVal val="0"/>
                                          </p:val>
                                        </p:tav>
                                        <p:tav tm="100000">
                                          <p:val>
                                            <p:strVal val="#ppt_w"/>
                                          </p:val>
                                        </p:tav>
                                      </p:tavLst>
                                    </p:anim>
                                    <p:anim calcmode="lin" valueType="num">
                                      <p:cBhvr>
                                        <p:cTn id="86" dur="100" fill="hold"/>
                                        <p:tgtEl>
                                          <p:spTgt spid="19"/>
                                        </p:tgtEl>
                                        <p:attrNameLst>
                                          <p:attrName>ppt_h</p:attrName>
                                        </p:attrNameLst>
                                      </p:cBhvr>
                                      <p:tavLst>
                                        <p:tav tm="0">
                                          <p:val>
                                            <p:fltVal val="0"/>
                                          </p:val>
                                        </p:tav>
                                        <p:tav tm="100000">
                                          <p:val>
                                            <p:strVal val="#ppt_h"/>
                                          </p:val>
                                        </p:tav>
                                      </p:tavLst>
                                    </p:anim>
                                    <p:animEffect transition="in" filter="fade">
                                      <p:cBhvr>
                                        <p:cTn id="87" dur="100"/>
                                        <p:tgtEl>
                                          <p:spTgt spid="19"/>
                                        </p:tgtEl>
                                      </p:cBhvr>
                                    </p:animEffect>
                                  </p:childTnLst>
                                </p:cTn>
                              </p:par>
                            </p:childTnLst>
                          </p:cTn>
                        </p:par>
                        <p:par>
                          <p:cTn id="88" fill="hold">
                            <p:stCondLst>
                              <p:cond delay="1400"/>
                            </p:stCondLst>
                            <p:childTnLst>
                              <p:par>
                                <p:cTn id="89" presetID="53" presetClass="entr" presetSubtype="16" fill="hold" nodeType="after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100" fill="hold"/>
                                        <p:tgtEl>
                                          <p:spTgt spid="20"/>
                                        </p:tgtEl>
                                        <p:attrNameLst>
                                          <p:attrName>ppt_w</p:attrName>
                                        </p:attrNameLst>
                                      </p:cBhvr>
                                      <p:tavLst>
                                        <p:tav tm="0">
                                          <p:val>
                                            <p:fltVal val="0"/>
                                          </p:val>
                                        </p:tav>
                                        <p:tav tm="100000">
                                          <p:val>
                                            <p:strVal val="#ppt_w"/>
                                          </p:val>
                                        </p:tav>
                                      </p:tavLst>
                                    </p:anim>
                                    <p:anim calcmode="lin" valueType="num">
                                      <p:cBhvr>
                                        <p:cTn id="92" dur="100" fill="hold"/>
                                        <p:tgtEl>
                                          <p:spTgt spid="20"/>
                                        </p:tgtEl>
                                        <p:attrNameLst>
                                          <p:attrName>ppt_h</p:attrName>
                                        </p:attrNameLst>
                                      </p:cBhvr>
                                      <p:tavLst>
                                        <p:tav tm="0">
                                          <p:val>
                                            <p:fltVal val="0"/>
                                          </p:val>
                                        </p:tav>
                                        <p:tav tm="100000">
                                          <p:val>
                                            <p:strVal val="#ppt_h"/>
                                          </p:val>
                                        </p:tav>
                                      </p:tavLst>
                                    </p:anim>
                                    <p:animEffect transition="in" filter="fade">
                                      <p:cBhvr>
                                        <p:cTn id="93" dur="100"/>
                                        <p:tgtEl>
                                          <p:spTgt spid="20"/>
                                        </p:tgtEl>
                                      </p:cBhvr>
                                    </p:animEffect>
                                  </p:childTnLst>
                                </p:cTn>
                              </p:par>
                            </p:childTnLst>
                          </p:cTn>
                        </p:par>
                        <p:par>
                          <p:cTn id="94" fill="hold">
                            <p:stCondLst>
                              <p:cond delay="1500"/>
                            </p:stCondLst>
                            <p:childTnLst>
                              <p:par>
                                <p:cTn id="95" presetID="53" presetClass="entr" presetSubtype="16"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100" fill="hold"/>
                                        <p:tgtEl>
                                          <p:spTgt spid="21"/>
                                        </p:tgtEl>
                                        <p:attrNameLst>
                                          <p:attrName>ppt_w</p:attrName>
                                        </p:attrNameLst>
                                      </p:cBhvr>
                                      <p:tavLst>
                                        <p:tav tm="0">
                                          <p:val>
                                            <p:fltVal val="0"/>
                                          </p:val>
                                        </p:tav>
                                        <p:tav tm="100000">
                                          <p:val>
                                            <p:strVal val="#ppt_w"/>
                                          </p:val>
                                        </p:tav>
                                      </p:tavLst>
                                    </p:anim>
                                    <p:anim calcmode="lin" valueType="num">
                                      <p:cBhvr>
                                        <p:cTn id="98" dur="100" fill="hold"/>
                                        <p:tgtEl>
                                          <p:spTgt spid="21"/>
                                        </p:tgtEl>
                                        <p:attrNameLst>
                                          <p:attrName>ppt_h</p:attrName>
                                        </p:attrNameLst>
                                      </p:cBhvr>
                                      <p:tavLst>
                                        <p:tav tm="0">
                                          <p:val>
                                            <p:fltVal val="0"/>
                                          </p:val>
                                        </p:tav>
                                        <p:tav tm="100000">
                                          <p:val>
                                            <p:strVal val="#ppt_h"/>
                                          </p:val>
                                        </p:tav>
                                      </p:tavLst>
                                    </p:anim>
                                    <p:animEffect transition="in" filter="fade">
                                      <p:cBhvr>
                                        <p:cTn id="99" dur="100"/>
                                        <p:tgtEl>
                                          <p:spTgt spid="21"/>
                                        </p:tgtEl>
                                      </p:cBhvr>
                                    </p:animEffect>
                                  </p:childTnLst>
                                </p:cTn>
                              </p:par>
                            </p:childTnLst>
                          </p:cTn>
                        </p:par>
                        <p:par>
                          <p:cTn id="100" fill="hold">
                            <p:stCondLst>
                              <p:cond delay="1600"/>
                            </p:stCondLst>
                            <p:childTnLst>
                              <p:par>
                                <p:cTn id="101" presetID="53" presetClass="entr" presetSubtype="16"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p:cTn id="103" dur="100" fill="hold"/>
                                        <p:tgtEl>
                                          <p:spTgt spid="22"/>
                                        </p:tgtEl>
                                        <p:attrNameLst>
                                          <p:attrName>ppt_w</p:attrName>
                                        </p:attrNameLst>
                                      </p:cBhvr>
                                      <p:tavLst>
                                        <p:tav tm="0">
                                          <p:val>
                                            <p:fltVal val="0"/>
                                          </p:val>
                                        </p:tav>
                                        <p:tav tm="100000">
                                          <p:val>
                                            <p:strVal val="#ppt_w"/>
                                          </p:val>
                                        </p:tav>
                                      </p:tavLst>
                                    </p:anim>
                                    <p:anim calcmode="lin" valueType="num">
                                      <p:cBhvr>
                                        <p:cTn id="104" dur="100" fill="hold"/>
                                        <p:tgtEl>
                                          <p:spTgt spid="22"/>
                                        </p:tgtEl>
                                        <p:attrNameLst>
                                          <p:attrName>ppt_h</p:attrName>
                                        </p:attrNameLst>
                                      </p:cBhvr>
                                      <p:tavLst>
                                        <p:tav tm="0">
                                          <p:val>
                                            <p:fltVal val="0"/>
                                          </p:val>
                                        </p:tav>
                                        <p:tav tm="100000">
                                          <p:val>
                                            <p:strVal val="#ppt_h"/>
                                          </p:val>
                                        </p:tav>
                                      </p:tavLst>
                                    </p:anim>
                                    <p:animEffect transition="in" filter="fade">
                                      <p:cBhvr>
                                        <p:cTn id="105" dur="100"/>
                                        <p:tgtEl>
                                          <p:spTgt spid="22"/>
                                        </p:tgtEl>
                                      </p:cBhvr>
                                    </p:animEffect>
                                  </p:childTnLst>
                                </p:cTn>
                              </p:par>
                            </p:childTnLst>
                          </p:cTn>
                        </p:par>
                        <p:par>
                          <p:cTn id="106" fill="hold">
                            <p:stCondLst>
                              <p:cond delay="1700"/>
                            </p:stCondLst>
                            <p:childTnLst>
                              <p:par>
                                <p:cTn id="107" presetID="53" presetClass="entr" presetSubtype="16" fill="hold" nodeType="after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p:cTn id="109" dur="100" fill="hold"/>
                                        <p:tgtEl>
                                          <p:spTgt spid="23"/>
                                        </p:tgtEl>
                                        <p:attrNameLst>
                                          <p:attrName>ppt_w</p:attrName>
                                        </p:attrNameLst>
                                      </p:cBhvr>
                                      <p:tavLst>
                                        <p:tav tm="0">
                                          <p:val>
                                            <p:fltVal val="0"/>
                                          </p:val>
                                        </p:tav>
                                        <p:tav tm="100000">
                                          <p:val>
                                            <p:strVal val="#ppt_w"/>
                                          </p:val>
                                        </p:tav>
                                      </p:tavLst>
                                    </p:anim>
                                    <p:anim calcmode="lin" valueType="num">
                                      <p:cBhvr>
                                        <p:cTn id="110" dur="100" fill="hold"/>
                                        <p:tgtEl>
                                          <p:spTgt spid="23"/>
                                        </p:tgtEl>
                                        <p:attrNameLst>
                                          <p:attrName>ppt_h</p:attrName>
                                        </p:attrNameLst>
                                      </p:cBhvr>
                                      <p:tavLst>
                                        <p:tav tm="0">
                                          <p:val>
                                            <p:fltVal val="0"/>
                                          </p:val>
                                        </p:tav>
                                        <p:tav tm="100000">
                                          <p:val>
                                            <p:strVal val="#ppt_h"/>
                                          </p:val>
                                        </p:tav>
                                      </p:tavLst>
                                    </p:anim>
                                    <p:animEffect transition="in" filter="fade">
                                      <p:cBhvr>
                                        <p:cTn id="111" dur="100"/>
                                        <p:tgtEl>
                                          <p:spTgt spid="23"/>
                                        </p:tgtEl>
                                      </p:cBhvr>
                                    </p:animEffect>
                                  </p:childTnLst>
                                </p:cTn>
                              </p:par>
                            </p:childTnLst>
                          </p:cTn>
                        </p:par>
                        <p:par>
                          <p:cTn id="112" fill="hold">
                            <p:stCondLst>
                              <p:cond delay="1800"/>
                            </p:stCondLst>
                            <p:childTnLst>
                              <p:par>
                                <p:cTn id="113" presetID="53" presetClass="entr" presetSubtype="16" fill="hold" nodeType="after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100" fill="hold"/>
                                        <p:tgtEl>
                                          <p:spTgt spid="24"/>
                                        </p:tgtEl>
                                        <p:attrNameLst>
                                          <p:attrName>ppt_w</p:attrName>
                                        </p:attrNameLst>
                                      </p:cBhvr>
                                      <p:tavLst>
                                        <p:tav tm="0">
                                          <p:val>
                                            <p:fltVal val="0"/>
                                          </p:val>
                                        </p:tav>
                                        <p:tav tm="100000">
                                          <p:val>
                                            <p:strVal val="#ppt_w"/>
                                          </p:val>
                                        </p:tav>
                                      </p:tavLst>
                                    </p:anim>
                                    <p:anim calcmode="lin" valueType="num">
                                      <p:cBhvr>
                                        <p:cTn id="116" dur="100" fill="hold"/>
                                        <p:tgtEl>
                                          <p:spTgt spid="24"/>
                                        </p:tgtEl>
                                        <p:attrNameLst>
                                          <p:attrName>ppt_h</p:attrName>
                                        </p:attrNameLst>
                                      </p:cBhvr>
                                      <p:tavLst>
                                        <p:tav tm="0">
                                          <p:val>
                                            <p:fltVal val="0"/>
                                          </p:val>
                                        </p:tav>
                                        <p:tav tm="100000">
                                          <p:val>
                                            <p:strVal val="#ppt_h"/>
                                          </p:val>
                                        </p:tav>
                                      </p:tavLst>
                                    </p:anim>
                                    <p:animEffect transition="in" filter="fade">
                                      <p:cBhvr>
                                        <p:cTn id="117" dur="100"/>
                                        <p:tgtEl>
                                          <p:spTgt spid="24"/>
                                        </p:tgtEl>
                                      </p:cBhvr>
                                    </p:animEffect>
                                  </p:childTnLst>
                                </p:cTn>
                              </p:par>
                            </p:childTnLst>
                          </p:cTn>
                        </p:par>
                        <p:par>
                          <p:cTn id="118" fill="hold">
                            <p:stCondLst>
                              <p:cond delay="1900"/>
                            </p:stCondLst>
                            <p:childTnLst>
                              <p:par>
                                <p:cTn id="119" presetID="53" presetClass="entr" presetSubtype="16" fill="hold" nodeType="after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100" fill="hold"/>
                                        <p:tgtEl>
                                          <p:spTgt spid="25"/>
                                        </p:tgtEl>
                                        <p:attrNameLst>
                                          <p:attrName>ppt_w</p:attrName>
                                        </p:attrNameLst>
                                      </p:cBhvr>
                                      <p:tavLst>
                                        <p:tav tm="0">
                                          <p:val>
                                            <p:fltVal val="0"/>
                                          </p:val>
                                        </p:tav>
                                        <p:tav tm="100000">
                                          <p:val>
                                            <p:strVal val="#ppt_w"/>
                                          </p:val>
                                        </p:tav>
                                      </p:tavLst>
                                    </p:anim>
                                    <p:anim calcmode="lin" valueType="num">
                                      <p:cBhvr>
                                        <p:cTn id="122" dur="100" fill="hold"/>
                                        <p:tgtEl>
                                          <p:spTgt spid="25"/>
                                        </p:tgtEl>
                                        <p:attrNameLst>
                                          <p:attrName>ppt_h</p:attrName>
                                        </p:attrNameLst>
                                      </p:cBhvr>
                                      <p:tavLst>
                                        <p:tav tm="0">
                                          <p:val>
                                            <p:fltVal val="0"/>
                                          </p:val>
                                        </p:tav>
                                        <p:tav tm="100000">
                                          <p:val>
                                            <p:strVal val="#ppt_h"/>
                                          </p:val>
                                        </p:tav>
                                      </p:tavLst>
                                    </p:anim>
                                    <p:animEffect transition="in" filter="fade">
                                      <p:cBhvr>
                                        <p:cTn id="123" dur="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E49EE-CE8E-A726-A14D-D8ED2664BE54}"/>
            </a:ext>
          </a:extLst>
        </p:cNvPr>
        <p:cNvGrpSpPr/>
        <p:nvPr/>
      </p:nvGrpSpPr>
      <p:grpSpPr>
        <a:xfrm>
          <a:off x="0" y="0"/>
          <a:ext cx="0" cy="0"/>
          <a:chOff x="0" y="0"/>
          <a:chExt cx="0" cy="0"/>
        </a:xfrm>
      </p:grpSpPr>
      <p:sp>
        <p:nvSpPr>
          <p:cNvPr id="12" name="矩形 4">
            <a:extLst>
              <a:ext uri="{FF2B5EF4-FFF2-40B4-BE49-F238E27FC236}">
                <a16:creationId xmlns:a16="http://schemas.microsoft.com/office/drawing/2014/main" id="{5A05CFD7-2E99-711A-83E1-E260E772F55D}"/>
              </a:ext>
            </a:extLst>
          </p:cNvPr>
          <p:cNvSpPr>
            <a:spLocks noChangeArrowheads="1"/>
          </p:cNvSpPr>
          <p:nvPr/>
        </p:nvSpPr>
        <p:spPr bwMode="auto">
          <a:xfrm>
            <a:off x="1339168" y="2709000"/>
            <a:ext cx="9513662" cy="720000"/>
          </a:xfrm>
          <a:prstGeom prst="rect">
            <a:avLst/>
          </a:prstGeom>
          <a:noFill/>
          <a:ln>
            <a:noFill/>
          </a:ln>
        </p:spPr>
        <p:txBody>
          <a:bodyPr anchor="ctr"/>
          <a:lstStyle/>
          <a:p>
            <a:pPr marL="742950" indent="-742950" algn="just" eaLnBrk="0" hangingPunct="0">
              <a:lnSpc>
                <a:spcPts val="4000"/>
              </a:lnSpc>
              <a:spcAft>
                <a:spcPts val="1200"/>
              </a:spcAft>
              <a:buFont typeface="+mj-lt"/>
              <a:buAutoNum type="arabicPeriod"/>
            </a:pPr>
            <a:r>
              <a:rPr lang="zh-CN" altLang="en-US" sz="3600" dirty="0">
                <a:latin typeface="微软雅黑" pitchFamily="34" charset="-122"/>
                <a:ea typeface="+mj-ea"/>
                <a:cs typeface="+mj-cs"/>
              </a:rPr>
              <a:t>“原始人类”的时间框架是错的！所谓的“低等”技术不等于很古老的人</a:t>
            </a:r>
            <a:endParaRPr lang="en-US" altLang="zh-CN" sz="3600" dirty="0">
              <a:latin typeface="微软雅黑" pitchFamily="34" charset="-122"/>
              <a:ea typeface="+mj-ea"/>
              <a:cs typeface="+mj-cs"/>
            </a:endParaRPr>
          </a:p>
          <a:p>
            <a:pPr marL="742950" indent="-742950" algn="just" eaLnBrk="0" hangingPunct="0">
              <a:lnSpc>
                <a:spcPts val="4000"/>
              </a:lnSpc>
              <a:spcAft>
                <a:spcPts val="1200"/>
              </a:spcAft>
              <a:buFont typeface="+mj-lt"/>
              <a:buAutoNum type="arabicPeriod"/>
            </a:pPr>
            <a:r>
              <a:rPr lang="zh-CN" altLang="en-US" sz="3600" dirty="0">
                <a:latin typeface="微软雅黑" pitchFamily="34" charset="-122"/>
                <a:ea typeface="+mj-ea"/>
                <a:cs typeface="+mj-cs"/>
              </a:rPr>
              <a:t>人类没有进化，更不用说进化成不同的人种。人类不过是巴别塔后分开，有些人群技术退步</a:t>
            </a:r>
            <a:endParaRPr lang="en-US" altLang="zh-CN" sz="3600" dirty="0">
              <a:latin typeface="微软雅黑" pitchFamily="34" charset="-122"/>
              <a:ea typeface="+mj-ea"/>
              <a:cs typeface="+mj-cs"/>
            </a:endParaRPr>
          </a:p>
        </p:txBody>
      </p:sp>
      <p:sp>
        <p:nvSpPr>
          <p:cNvPr id="5" name="标题 4">
            <a:extLst>
              <a:ext uri="{FF2B5EF4-FFF2-40B4-BE49-F238E27FC236}">
                <a16:creationId xmlns:a16="http://schemas.microsoft.com/office/drawing/2014/main" id="{41F4D0C4-8709-68B4-12EE-B07756E676D2}"/>
              </a:ext>
            </a:extLst>
          </p:cNvPr>
          <p:cNvSpPr>
            <a:spLocks noGrp="1"/>
          </p:cNvSpPr>
          <p:nvPr>
            <p:ph type="title"/>
          </p:nvPr>
        </p:nvSpPr>
        <p:spPr/>
        <p:txBody>
          <a:bodyPr/>
          <a:lstStyle/>
          <a:p>
            <a:r>
              <a:rPr lang="zh-CN" altLang="en-US" dirty="0"/>
              <a:t>关键的结论</a:t>
            </a:r>
          </a:p>
        </p:txBody>
      </p:sp>
      <p:sp>
        <p:nvSpPr>
          <p:cNvPr id="6" name="矩形 4">
            <a:extLst>
              <a:ext uri="{FF2B5EF4-FFF2-40B4-BE49-F238E27FC236}">
                <a16:creationId xmlns:a16="http://schemas.microsoft.com/office/drawing/2014/main" id="{DFD029C2-EF2F-B16A-3AC5-77D5F63564B6}"/>
              </a:ext>
            </a:extLst>
          </p:cNvPr>
          <p:cNvSpPr>
            <a:spLocks noChangeArrowheads="1"/>
          </p:cNvSpPr>
          <p:nvPr/>
        </p:nvSpPr>
        <p:spPr bwMode="auto">
          <a:xfrm>
            <a:off x="981280" y="4797152"/>
            <a:ext cx="10229439" cy="720000"/>
          </a:xfrm>
          <a:prstGeom prst="rect">
            <a:avLst/>
          </a:prstGeom>
          <a:noFill/>
          <a:ln>
            <a:noFill/>
          </a:ln>
        </p:spPr>
        <p:txBody>
          <a:bodyPr anchor="ctr"/>
          <a:lstStyle/>
          <a:p>
            <a:pPr algn="just" eaLnBrk="0" hangingPunct="0">
              <a:lnSpc>
                <a:spcPts val="4000"/>
              </a:lnSpc>
              <a:spcAft>
                <a:spcPts val="1200"/>
              </a:spcAft>
            </a:pPr>
            <a:r>
              <a:rPr lang="zh-CN" altLang="en-US" sz="4000" b="1" dirty="0">
                <a:latin typeface="微软雅黑" pitchFamily="34" charset="-122"/>
                <a:ea typeface="+mj-ea"/>
                <a:cs typeface="+mj-cs"/>
              </a:rPr>
              <a:t>“新石器时代”不是时间段而是技术水平！</a:t>
            </a:r>
            <a:endParaRPr lang="zh-CN" altLang="en-US" sz="3200" b="1" dirty="0">
              <a:latin typeface="微软雅黑" pitchFamily="34" charset="-122"/>
              <a:ea typeface="+mj-ea"/>
              <a:cs typeface="+mj-cs"/>
            </a:endParaRPr>
          </a:p>
        </p:txBody>
      </p:sp>
    </p:spTree>
    <p:extLst>
      <p:ext uri="{BB962C8B-B14F-4D97-AF65-F5344CB8AC3E}">
        <p14:creationId xmlns:p14="http://schemas.microsoft.com/office/powerpoint/2010/main" val="39294457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099556" y="2709000"/>
            <a:ext cx="7992888"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进化论：种族主义的辩词</a:t>
            </a:r>
          </a:p>
        </p:txBody>
      </p:sp>
    </p:spTree>
    <p:extLst>
      <p:ext uri="{BB962C8B-B14F-4D97-AF65-F5344CB8AC3E}">
        <p14:creationId xmlns:p14="http://schemas.microsoft.com/office/powerpoint/2010/main" val="350051989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B7D8D4E2-4B2E-4141-DE3F-FB782D9ABB10}"/>
              </a:ext>
            </a:extLst>
          </p:cNvPr>
          <p:cNvSpPr>
            <a:spLocks noGrp="1"/>
          </p:cNvSpPr>
          <p:nvPr>
            <p:ph type="title"/>
          </p:nvPr>
        </p:nvSpPr>
        <p:spPr/>
        <p:txBody>
          <a:bodyPr/>
          <a:lstStyle/>
          <a:p>
            <a:r>
              <a:rPr lang="zh-CN" altLang="en-US" dirty="0"/>
              <a:t>进化论：种族主义的辩词</a:t>
            </a:r>
          </a:p>
        </p:txBody>
      </p:sp>
      <p:sp>
        <p:nvSpPr>
          <p:cNvPr id="4" name="TextBox 3"/>
          <p:cNvSpPr txBox="1"/>
          <p:nvPr/>
        </p:nvSpPr>
        <p:spPr>
          <a:xfrm>
            <a:off x="629566" y="1412776"/>
            <a:ext cx="10795026" cy="4278094"/>
          </a:xfrm>
          <a:prstGeom prst="rect">
            <a:avLst/>
          </a:prstGeom>
          <a:noFill/>
        </p:spPr>
        <p:txBody>
          <a:bodyPr wrap="square" rtlCol="0">
            <a:spAutoFit/>
          </a:bodyPr>
          <a:lstStyle/>
          <a:p>
            <a:pPr>
              <a:spcAft>
                <a:spcPts val="1200"/>
              </a:spcAft>
            </a:pPr>
            <a:r>
              <a:rPr lang="zh-CN" altLang="en-US" sz="3600" dirty="0">
                <a:latin typeface="微软雅黑" panose="020B0503020204020204" pitchFamily="34" charset="-122"/>
                <a:ea typeface="微软雅黑" panose="020B0503020204020204" pitchFamily="34" charset="-122"/>
              </a:rPr>
              <a:t>基督徒一直都明白全世界的人源自共同的祖先，也这么传讲。</a:t>
            </a:r>
            <a:endParaRPr lang="en-US" altLang="zh-CN" sz="3600" dirty="0">
              <a:latin typeface="微软雅黑" panose="020B0503020204020204" pitchFamily="34" charset="-122"/>
              <a:ea typeface="微软雅黑" panose="020B0503020204020204" pitchFamily="34" charset="-122"/>
            </a:endParaRPr>
          </a:p>
          <a:p>
            <a:pPr>
              <a:spcAft>
                <a:spcPts val="1200"/>
              </a:spcAft>
            </a:pPr>
            <a:r>
              <a:rPr lang="zh-CN" altLang="en-US" sz="3600" dirty="0">
                <a:latin typeface="微软雅黑" panose="020B0503020204020204" pitchFamily="34" charset="-122"/>
                <a:ea typeface="微软雅黑" panose="020B0503020204020204" pitchFamily="34" charset="-122"/>
              </a:rPr>
              <a:t>不过，如果我们人类是由某个类似猿猴的动物经过漫长的时间进化而来，那么某一群人比另外一群人更为进化，更为高级也就不足为怪了</a:t>
            </a:r>
            <a:r>
              <a:rPr lang="en-US" altLang="zh-CN" sz="3600" dirty="0">
                <a:latin typeface="微软雅黑" panose="020B0503020204020204" pitchFamily="34" charset="-122"/>
                <a:ea typeface="微软雅黑" panose="020B0503020204020204" pitchFamily="34" charset="-122"/>
              </a:rPr>
              <a:t>……</a:t>
            </a:r>
            <a:endParaRPr lang="zh-CN" altLang="en-US" sz="3600" dirty="0">
              <a:latin typeface="微软雅黑" panose="020B0503020204020204" pitchFamily="34" charset="-122"/>
              <a:ea typeface="微软雅黑" panose="020B0503020204020204" pitchFamily="34" charset="-122"/>
            </a:endParaRPr>
          </a:p>
          <a:p>
            <a:pPr>
              <a:spcAft>
                <a:spcPts val="1200"/>
              </a:spcAft>
            </a:pPr>
            <a:r>
              <a:rPr lang="zh-CN" altLang="en-US" sz="3600" dirty="0">
                <a:latin typeface="微软雅黑" panose="020B0503020204020204" pitchFamily="34" charset="-122"/>
                <a:ea typeface="微软雅黑" panose="020B0503020204020204" pitchFamily="34" charset="-122"/>
              </a:rPr>
              <a:t>在一百多年中，进化论导致并催化了种族主义，这也包括查尔斯</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达尔文。</a:t>
            </a:r>
            <a:endParaRPr lang="en-US" sz="36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2786" name="Rectangle 2"/>
          <p:cNvSpPr>
            <a:spLocks noGrp="1" noChangeArrowheads="1"/>
          </p:cNvSpPr>
          <p:nvPr>
            <p:ph type="title"/>
          </p:nvPr>
        </p:nvSpPr>
        <p:spPr>
          <a:prstGeom prst="rect">
            <a:avLst/>
          </a:prstGeom>
        </p:spPr>
        <p:txBody>
          <a:bodyPr/>
          <a:lstStyle/>
          <a:p>
            <a:pPr eaLnBrk="1" hangingPunct="1">
              <a:defRPr/>
            </a:pPr>
            <a:r>
              <a:rPr lang="zh-CN" altLang="en-US" dirty="0"/>
              <a:t>进化论：种族主义的辩词</a:t>
            </a:r>
            <a:endParaRPr lang="en-US" dirty="0"/>
          </a:p>
        </p:txBody>
      </p:sp>
      <p:sp>
        <p:nvSpPr>
          <p:cNvPr id="4342789" name="Text Box 5"/>
          <p:cNvSpPr txBox="1">
            <a:spLocks noChangeArrowheads="1"/>
          </p:cNvSpPr>
          <p:nvPr/>
        </p:nvSpPr>
        <p:spPr bwMode="auto">
          <a:xfrm>
            <a:off x="919862" y="5733256"/>
            <a:ext cx="10432722"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defRPr/>
            </a:pPr>
            <a:r>
              <a:rPr lang="en-US" sz="2000" dirty="0">
                <a:solidFill>
                  <a:srgbClr val="E7E6E6">
                    <a:lumMod val="25000"/>
                  </a:srgbClr>
                </a:solidFill>
                <a:ea typeface="ＭＳ Ｐゴシック" charset="0"/>
                <a:cs typeface="Arial" pitchFamily="34" charset="0"/>
              </a:rPr>
              <a:t>Stephen Jay </a:t>
            </a:r>
            <a:r>
              <a:rPr lang="en-US" sz="2000" dirty="0">
                <a:solidFill>
                  <a:schemeClr val="tx1"/>
                </a:solidFill>
                <a:ea typeface="ＭＳ Ｐゴシック" charset="0"/>
                <a:cs typeface="Arial" pitchFamily="34" charset="0"/>
              </a:rPr>
              <a:t>Gould</a:t>
            </a:r>
            <a:r>
              <a:rPr lang="en-US" sz="2000" dirty="0">
                <a:solidFill>
                  <a:srgbClr val="E7E6E6">
                    <a:lumMod val="25000"/>
                  </a:srgbClr>
                </a:solidFill>
                <a:ea typeface="ＭＳ Ｐゴシック" charset="0"/>
                <a:cs typeface="Arial" pitchFamily="34" charset="0"/>
              </a:rPr>
              <a:t>, </a:t>
            </a:r>
            <a:r>
              <a:rPr lang="en-US" sz="2000" i="1" dirty="0">
                <a:solidFill>
                  <a:srgbClr val="E7E6E6">
                    <a:lumMod val="25000"/>
                  </a:srgbClr>
                </a:solidFill>
                <a:ea typeface="ＭＳ Ｐゴシック" charset="0"/>
                <a:cs typeface="Arial" pitchFamily="34" charset="0"/>
              </a:rPr>
              <a:t>Ontogeny and Phylogeny</a:t>
            </a:r>
            <a:r>
              <a:rPr lang="en-US" sz="2000" dirty="0">
                <a:solidFill>
                  <a:srgbClr val="E7E6E6">
                    <a:lumMod val="25000"/>
                  </a:srgbClr>
                </a:solidFill>
                <a:ea typeface="ＭＳ Ｐゴシック" charset="0"/>
                <a:cs typeface="Arial" pitchFamily="34" charset="0"/>
              </a:rPr>
              <a:t> (Belknap-Harvard Press, 1977), p. 127-128.</a:t>
            </a:r>
          </a:p>
        </p:txBody>
      </p:sp>
      <p:sp>
        <p:nvSpPr>
          <p:cNvPr id="11" name="TextBox 1"/>
          <p:cNvSpPr txBox="1"/>
          <p:nvPr/>
        </p:nvSpPr>
        <p:spPr>
          <a:xfrm>
            <a:off x="919862" y="1350390"/>
            <a:ext cx="7033526" cy="1569660"/>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cs typeface="Arial" panose="020B0604020202020204" pitchFamily="34" charset="0"/>
              </a:rPr>
              <a:t>史蒂夫 </a:t>
            </a:r>
            <a:r>
              <a:rPr lang="en-US" altLang="zh-CN" sz="3200" dirty="0">
                <a:latin typeface="微软雅黑" panose="020B0503020204020204" pitchFamily="34" charset="-122"/>
                <a:ea typeface="微软雅黑" panose="020B0503020204020204" pitchFamily="34" charset="-122"/>
                <a:cs typeface="Arial" panose="020B0604020202020204" pitchFamily="34" charset="0"/>
                <a:sym typeface="Wingdings 2"/>
              </a:rPr>
              <a:t> </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古尔德，哈佛大学古生物学家和科学史家，顽固的进化论者，承认说：</a:t>
            </a:r>
          </a:p>
        </p:txBody>
      </p:sp>
      <p:sp>
        <p:nvSpPr>
          <p:cNvPr id="12" name="TextBox 1"/>
          <p:cNvSpPr txBox="1"/>
          <p:nvPr/>
        </p:nvSpPr>
        <p:spPr>
          <a:xfrm>
            <a:off x="1127448" y="3114088"/>
            <a:ext cx="6468750" cy="2062103"/>
          </a:xfrm>
          <a:prstGeom prst="rect">
            <a:avLst/>
          </a:prstGeom>
          <a:noFill/>
          <a:ln w="3175">
            <a:noFill/>
          </a:ln>
        </p:spPr>
        <p:txBody>
          <a:bodyPr wrap="square" rtlCol="0">
            <a:spAutoFit/>
          </a:bodyPr>
          <a:lstStyle/>
          <a:p>
            <a:r>
              <a:rPr lang="zh-CN" altLang="en-US" sz="3200" dirty="0">
                <a:latin typeface="微软雅黑" panose="020B0503020204020204" pitchFamily="34" charset="-122"/>
                <a:ea typeface="微软雅黑" panose="020B0503020204020204" pitchFamily="34" charset="-122"/>
                <a:cs typeface="Arial" panose="020B0604020202020204" pitchFamily="34" charset="0"/>
              </a:rPr>
              <a:t>“在</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1850</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年之前，种族主义的生物学论据有可能是常见的，但是在进化论被广泛接受之后，这些论据成倍地增加了。”</a:t>
            </a:r>
            <a:endParaRPr 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49" y="1236406"/>
            <a:ext cx="2736304" cy="4028798"/>
          </a:xfrm>
          <a:prstGeom prst="rect">
            <a:avLst/>
          </a:prstGeom>
          <a:ln w="3175">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
          <p:cNvSpPr txBox="1"/>
          <p:nvPr/>
        </p:nvSpPr>
        <p:spPr>
          <a:xfrm>
            <a:off x="695400" y="1189776"/>
            <a:ext cx="10867034"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在未来的某个时期，用世纪来衡量就不会很遥</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远，人类文明的种族几乎肯定会消灭、取代世</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界上的落后民族。同时，类人猿</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也无疑会</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完全被消灭。这一来，人类和他们的最近的亲</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族之间的空白差距将变得更为宽广，因为这差</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距的一端将是更加文明的一种人，甚至我们可</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以希望比今天的高加索人</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白人</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更要文明，而另一端将是低得像狒狒一类的猿猴，而不是现在那样的，</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一端是黑人或澳大利亚土著民，而另一端是大猩猩</a:t>
            </a:r>
            <a:r>
              <a:rPr kumimoji="0" lang="zh-CN" altLang="en-US" sz="3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3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达尔文</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人类的由来</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》1874</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标题 4">
            <a:extLst>
              <a:ext uri="{FF2B5EF4-FFF2-40B4-BE49-F238E27FC236}">
                <a16:creationId xmlns:a16="http://schemas.microsoft.com/office/drawing/2014/main" id="{6EBDA496-D533-4744-06F6-72A5A0346068}"/>
              </a:ext>
            </a:extLst>
          </p:cNvPr>
          <p:cNvSpPr>
            <a:spLocks noGrp="1"/>
          </p:cNvSpPr>
          <p:nvPr>
            <p:ph type="title"/>
          </p:nvPr>
        </p:nvSpPr>
        <p:spPr/>
        <p:txBody>
          <a:bodyPr/>
          <a:lstStyle/>
          <a:p>
            <a:r>
              <a:rPr lang="zh-CN" altLang="en-US" dirty="0"/>
              <a:t>达尔文的种族主义</a:t>
            </a:r>
          </a:p>
        </p:txBody>
      </p:sp>
      <p:pic>
        <p:nvPicPr>
          <p:cNvPr id="301061" name="Picture 6" descr="Charles Darwin"/>
          <p:cNvPicPr>
            <a:picLocks noChangeAspect="1" noChangeArrowheads="1"/>
          </p:cNvPicPr>
          <p:nvPr/>
        </p:nvPicPr>
        <p:blipFill>
          <a:blip r:embed="rId5" cstate="print"/>
          <a:srcRect l="12346" r="13142" b="34309"/>
          <a:stretch>
            <a:fillRect/>
          </a:stretch>
        </p:blipFill>
        <p:spPr bwMode="auto">
          <a:xfrm>
            <a:off x="9114162" y="1333792"/>
            <a:ext cx="2232248" cy="2531697"/>
          </a:xfrm>
          <a:prstGeom prst="rect">
            <a:avLst/>
          </a:prstGeom>
          <a:noFill/>
          <a:ln w="9525">
            <a:noFill/>
            <a:miter lim="800000"/>
            <a:headEnd/>
            <a:tailEnd/>
          </a:ln>
        </p:spPr>
      </p:pic>
      <p:pic>
        <p:nvPicPr>
          <p:cNvPr id="2" name="6-达尔文的种族主义">
            <a:hlinkClick r:id="" action="ppaction://media"/>
            <a:extLst>
              <a:ext uri="{FF2B5EF4-FFF2-40B4-BE49-F238E27FC236}">
                <a16:creationId xmlns:a16="http://schemas.microsoft.com/office/drawing/2014/main" id="{F1E26361-FFE7-8275-52E4-1CD6014A0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056" y="618237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566" y="932981"/>
            <a:ext cx="10651010" cy="1077218"/>
          </a:xfrm>
          <a:prstGeom prst="rect">
            <a:avLst/>
          </a:prstGeom>
          <a:noFill/>
        </p:spPr>
        <p:txBody>
          <a:bodyPr wrap="square" rtlCol="0">
            <a:spAutoFit/>
          </a:bodyPr>
          <a:lstStyle/>
          <a:p>
            <a:pPr>
              <a:defRPr/>
            </a:pPr>
            <a:r>
              <a:rPr lang="en-US"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1820s: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达尔文之前，来自德国以及其他国家的传教士在纳米比亚</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赫雷罗族</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开始工作</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p:cNvSpPr>
            <a:spLocks noGrp="1"/>
          </p:cNvSpPr>
          <p:nvPr>
            <p:ph type="title"/>
          </p:nvPr>
        </p:nvSpPr>
        <p:spPr>
          <a:prstGeom prst="rect">
            <a:avLst/>
          </a:prstGeom>
        </p:spPr>
        <p:txBody>
          <a:bodyPr>
            <a:normAutofit/>
          </a:bodyPr>
          <a:lstStyle/>
          <a:p>
            <a:r>
              <a:rPr lang="zh-CN" altLang="en-US"/>
              <a:t>进化论被广</a:t>
            </a:r>
            <a:r>
              <a:rPr lang="zh-CN" altLang="en-US" dirty="0"/>
              <a:t>泛</a:t>
            </a:r>
            <a:r>
              <a:rPr lang="zh-CN" altLang="en-US"/>
              <a:t>接受之前的德国人</a:t>
            </a:r>
            <a:endParaRPr lang="zh-CN" altLang="en-US" dirty="0"/>
          </a:p>
        </p:txBody>
      </p:sp>
      <p:grpSp>
        <p:nvGrpSpPr>
          <p:cNvPr id="3" name="Group 11"/>
          <p:cNvGrpSpPr/>
          <p:nvPr/>
        </p:nvGrpSpPr>
        <p:grpSpPr>
          <a:xfrm>
            <a:off x="1898608" y="2204864"/>
            <a:ext cx="3630966" cy="3384376"/>
            <a:chOff x="357158" y="214290"/>
            <a:chExt cx="3009900" cy="2714626"/>
          </a:xfrm>
        </p:grpSpPr>
        <p:pic>
          <p:nvPicPr>
            <p:cNvPr id="142338" name="Picture 2" descr="http://www.kolumbus.fi/juha.seppanen/opinnot/ue/ue8/rautanen_tiedostot/image002.gif"/>
            <p:cNvPicPr>
              <a:picLocks noChangeAspect="1" noChangeArrowheads="1"/>
            </p:cNvPicPr>
            <p:nvPr/>
          </p:nvPicPr>
          <p:blipFill>
            <a:blip r:embed="rId3" cstate="print"/>
            <a:srcRect/>
            <a:stretch>
              <a:fillRect/>
            </a:stretch>
          </p:blipFill>
          <p:spPr bwMode="auto">
            <a:xfrm>
              <a:off x="357158" y="214290"/>
              <a:ext cx="3009900" cy="2714626"/>
            </a:xfrm>
            <a:prstGeom prst="rect">
              <a:avLst/>
            </a:prstGeom>
            <a:noFill/>
          </p:spPr>
        </p:pic>
        <p:sp>
          <p:nvSpPr>
            <p:cNvPr id="11" name="Rectangle 10"/>
            <p:cNvSpPr/>
            <p:nvPr/>
          </p:nvSpPr>
          <p:spPr>
            <a:xfrm>
              <a:off x="533522" y="2233190"/>
              <a:ext cx="1063270" cy="299185"/>
            </a:xfrm>
            <a:prstGeom prst="rect">
              <a:avLst/>
            </a:prstGeom>
            <a:solidFill>
              <a:schemeClr val="bg1"/>
            </a:solidFill>
          </p:spPr>
          <p:txBody>
            <a:bodyPr wrap="square" lIns="0" tIns="0" rIns="0" bIns="0">
              <a:spAutoFit/>
            </a:bodyPr>
            <a:lstStyle/>
            <a:p>
              <a:pPr>
                <a:defRPr/>
              </a:pPr>
              <a:r>
                <a:rPr lang="zh-CN" altLang="en-US"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纳米比亚</a:t>
              </a:r>
              <a:endParaRPr lang="en-US" sz="2400" dirty="0">
                <a:solidFill>
                  <a:prstClr val="black"/>
                </a:solidFill>
                <a:latin typeface="微软雅黑" panose="020B0503020204020204" pitchFamily="34" charset="-122"/>
                <a:ea typeface="微软雅黑" panose="020B0503020204020204" pitchFamily="34" charset="-122"/>
              </a:endParaRPr>
            </a:p>
          </p:txBody>
        </p:sp>
      </p:grpSp>
      <p:grpSp>
        <p:nvGrpSpPr>
          <p:cNvPr id="4" name="Group 14"/>
          <p:cNvGrpSpPr/>
          <p:nvPr/>
        </p:nvGrpSpPr>
        <p:grpSpPr>
          <a:xfrm>
            <a:off x="5747722" y="2187094"/>
            <a:ext cx="4939560" cy="3372436"/>
            <a:chOff x="271432" y="3143248"/>
            <a:chExt cx="4499272" cy="3071834"/>
          </a:xfrm>
        </p:grpSpPr>
        <p:pic>
          <p:nvPicPr>
            <p:cNvPr id="142340" name="Picture 4" descr="https://upload.wikimedia.org/wikipedia/commons/7/7e/Martin_Rautanen_i_Olukonda_1899.jpg"/>
            <p:cNvPicPr>
              <a:picLocks noChangeAspect="1" noChangeArrowheads="1"/>
            </p:cNvPicPr>
            <p:nvPr/>
          </p:nvPicPr>
          <p:blipFill>
            <a:blip r:embed="rId4" cstate="print"/>
            <a:srcRect/>
            <a:stretch>
              <a:fillRect/>
            </a:stretch>
          </p:blipFill>
          <p:spPr bwMode="auto">
            <a:xfrm>
              <a:off x="271432" y="3143248"/>
              <a:ext cx="4300568" cy="3071834"/>
            </a:xfrm>
            <a:prstGeom prst="rect">
              <a:avLst/>
            </a:prstGeom>
            <a:noFill/>
          </p:spPr>
        </p:pic>
        <p:sp>
          <p:nvSpPr>
            <p:cNvPr id="13" name="Rectangle 12"/>
            <p:cNvSpPr/>
            <p:nvPr/>
          </p:nvSpPr>
          <p:spPr>
            <a:xfrm>
              <a:off x="285720" y="3143248"/>
              <a:ext cx="4484984" cy="420514"/>
            </a:xfrm>
            <a:prstGeom prst="rect">
              <a:avLst/>
            </a:prstGeom>
          </p:spPr>
          <p:txBody>
            <a:bodyPr wrap="square">
              <a:spAutoFit/>
            </a:bodyPr>
            <a:lstStyle/>
            <a:p>
              <a:pPr>
                <a:defRPr/>
              </a:pPr>
              <a:r>
                <a:rPr lang="en-US" altLang="zh-CN" sz="2400" dirty="0">
                  <a:solidFill>
                    <a:prstClr val="black"/>
                  </a:solidFill>
                  <a:latin typeface="Verdana" pitchFamily="34" charset="0"/>
                  <a:ea typeface="Verdana" pitchFamily="34" charset="0"/>
                  <a:cs typeface="Verdana" pitchFamily="34" charset="0"/>
                </a:rPr>
                <a:t>19</a:t>
              </a:r>
              <a:r>
                <a:rPr lang="zh-CN" altLang="en-US" sz="2400" dirty="0">
                  <a:solidFill>
                    <a:prstClr val="black"/>
                  </a:solidFill>
                  <a:latin typeface="Verdana" pitchFamily="34" charset="0"/>
                  <a:ea typeface="Verdana" pitchFamily="34" charset="0"/>
                  <a:cs typeface="Verdana" pitchFamily="34" charset="0"/>
                </a:rPr>
                <a:t>世纪欧洲</a:t>
              </a:r>
              <a:r>
                <a:rPr lang="en-US" altLang="zh-CN" sz="2400" dirty="0">
                  <a:solidFill>
                    <a:prstClr val="black"/>
                  </a:solidFill>
                  <a:latin typeface="Verdana" pitchFamily="34" charset="0"/>
                  <a:ea typeface="Verdana" pitchFamily="34" charset="0"/>
                  <a:cs typeface="Verdana" pitchFamily="34" charset="0"/>
                </a:rPr>
                <a:t>(</a:t>
              </a:r>
              <a:r>
                <a:rPr lang="zh-CN" altLang="en-US" sz="2400" dirty="0">
                  <a:solidFill>
                    <a:prstClr val="black"/>
                  </a:solidFill>
                  <a:latin typeface="Verdana" pitchFamily="34" charset="0"/>
                  <a:ea typeface="Verdana" pitchFamily="34" charset="0"/>
                  <a:cs typeface="Verdana" pitchFamily="34" charset="0"/>
                </a:rPr>
                <a:t>芬兰</a:t>
              </a:r>
              <a:r>
                <a:rPr lang="en-US" altLang="zh-CN" sz="2400" dirty="0">
                  <a:solidFill>
                    <a:prstClr val="black"/>
                  </a:solidFill>
                  <a:latin typeface="Verdana" pitchFamily="34" charset="0"/>
                  <a:ea typeface="Verdana" pitchFamily="34" charset="0"/>
                  <a:cs typeface="Verdana" pitchFamily="34" charset="0"/>
                </a:rPr>
                <a:t>)</a:t>
              </a:r>
              <a:r>
                <a:rPr lang="zh-CN" altLang="en-US" sz="2400" dirty="0">
                  <a:solidFill>
                    <a:prstClr val="black"/>
                  </a:solidFill>
                  <a:latin typeface="Verdana" pitchFamily="34" charset="0"/>
                  <a:ea typeface="Verdana" pitchFamily="34" charset="0"/>
                  <a:cs typeface="Verdana" pitchFamily="34" charset="0"/>
                </a:rPr>
                <a:t>来的传教士</a:t>
              </a:r>
              <a:endParaRPr lang="en-US" sz="2400" dirty="0">
                <a:solidFill>
                  <a:prstClr val="black"/>
                </a:solidFill>
                <a:latin typeface="Calibri"/>
                <a:ea typeface="宋体"/>
              </a:endParaRPr>
            </a:p>
          </p:txBody>
        </p:sp>
      </p:grpSp>
      <p:sp>
        <p:nvSpPr>
          <p:cNvPr id="14" name="TextBox 13"/>
          <p:cNvSpPr txBox="1"/>
          <p:nvPr/>
        </p:nvSpPr>
        <p:spPr>
          <a:xfrm>
            <a:off x="701004" y="5736425"/>
            <a:ext cx="9973170" cy="584775"/>
          </a:xfrm>
          <a:prstGeom prst="rect">
            <a:avLst/>
          </a:prstGeom>
          <a:noFill/>
        </p:spPr>
        <p:txBody>
          <a:bodyPr wrap="square" rtlCol="0">
            <a:spAutoFit/>
          </a:bodyPr>
          <a:lstStyle/>
          <a:p>
            <a:pPr>
              <a:defRPr/>
            </a:pPr>
            <a:r>
              <a:rPr lang="en-US" sz="32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1880s: </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拥护达尔文主义的德国帝国主义者开始殖民</a:t>
            </a:r>
            <a:endParaRPr 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59898" y="1772816"/>
            <a:ext cx="6048672" cy="3539430"/>
          </a:xfrm>
          <a:prstGeom prst="rect">
            <a:avLst/>
          </a:prstGeom>
          <a:noFill/>
        </p:spPr>
        <p:txBody>
          <a:bodyPr wrap="square" rtlCol="0">
            <a:spAutoFit/>
          </a:bodyPr>
          <a:lstStyle/>
          <a:p>
            <a:pPr>
              <a:defRPr/>
            </a:pPr>
            <a:r>
              <a:rPr lang="zh-CN" altLang="en-US" sz="3200" dirty="0">
                <a:solidFill>
                  <a:prstClr val="black"/>
                </a:solidFill>
                <a:latin typeface="微软雅黑" panose="020B0503020204020204" pitchFamily="34" charset="-122"/>
                <a:ea typeface="微软雅黑" panose="020B0503020204020204" pitchFamily="34" charset="-122"/>
                <a:cs typeface="Arial" pitchFamily="34" charset="0"/>
              </a:rPr>
              <a:t>“很多德国人对赫雷罗族人做了很不人道的恶行：他们逐渐霸占地土和牛群，无缘无故枪杀人、强暴女性，而且，因为他们对进化论和进化缺失环节的兴趣，他们甚至挖了赫雷罗人祖先的坟墓，偷了他们的头骨。”</a:t>
            </a:r>
            <a:endParaRPr lang="en-US" sz="3200" dirty="0">
              <a:solidFill>
                <a:prstClr val="black"/>
              </a:solidFill>
              <a:latin typeface="微软雅黑" panose="020B0503020204020204" pitchFamily="34" charset="-122"/>
              <a:ea typeface="微软雅黑" panose="020B0503020204020204" pitchFamily="34" charset="-122"/>
              <a:cs typeface="Arial" pitchFamily="34" charset="0"/>
            </a:endParaRPr>
          </a:p>
        </p:txBody>
      </p:sp>
      <p:sp>
        <p:nvSpPr>
          <p:cNvPr id="2" name="标题 1"/>
          <p:cNvSpPr>
            <a:spLocks noGrp="1"/>
          </p:cNvSpPr>
          <p:nvPr>
            <p:ph type="title"/>
          </p:nvPr>
        </p:nvSpPr>
        <p:spPr>
          <a:prstGeom prst="rect">
            <a:avLst/>
          </a:prstGeom>
        </p:spPr>
        <p:txBody>
          <a:bodyPr/>
          <a:lstStyle/>
          <a:p>
            <a:r>
              <a:rPr lang="en-US" altLang="zh-CN" dirty="0"/>
              <a:t>19</a:t>
            </a:r>
            <a:r>
              <a:rPr lang="zh-CN" altLang="en-US" dirty="0"/>
              <a:t>世纪进化论在德国被广泛接受之后</a:t>
            </a:r>
          </a:p>
        </p:txBody>
      </p:sp>
      <p:pic>
        <p:nvPicPr>
          <p:cNvPr id="8" name="Picture 4" descr="Cramer-maltreatment"/>
          <p:cNvPicPr>
            <a:picLocks noChangeAspect="1" noChangeArrowheads="1"/>
          </p:cNvPicPr>
          <p:nvPr/>
        </p:nvPicPr>
        <p:blipFill>
          <a:blip r:embed="rId5" cstate="print"/>
          <a:srcRect/>
          <a:stretch>
            <a:fillRect/>
          </a:stretch>
        </p:blipFill>
        <p:spPr bwMode="auto">
          <a:xfrm>
            <a:off x="1271464" y="1196752"/>
            <a:ext cx="3240360" cy="5108969"/>
          </a:xfrm>
          <a:prstGeom prst="rect">
            <a:avLst/>
          </a:prstGeom>
          <a:noFill/>
        </p:spPr>
      </p:pic>
      <p:pic>
        <p:nvPicPr>
          <p:cNvPr id="5" name="7-德国广泛接受进化论之后的妄行">
            <a:hlinkClick r:id="" action="ppaction://media"/>
            <a:extLst>
              <a:ext uri="{FF2B5EF4-FFF2-40B4-BE49-F238E27FC236}">
                <a16:creationId xmlns:a16="http://schemas.microsoft.com/office/drawing/2014/main" id="{72AC267F-4649-967C-3DF7-54BDFC743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398" y="6093296"/>
            <a:ext cx="609600" cy="609600"/>
          </a:xfrm>
          <a:prstGeom prst="rect">
            <a:avLst/>
          </a:prstGeom>
        </p:spPr>
      </p:pic>
    </p:spTree>
    <p:extLst>
      <p:ext uri="{BB962C8B-B14F-4D97-AF65-F5344CB8AC3E}">
        <p14:creationId xmlns:p14="http://schemas.microsoft.com/office/powerpoint/2010/main" val="2201445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5729" y="2636912"/>
            <a:ext cx="7344816" cy="3539430"/>
          </a:xfrm>
          <a:prstGeom prst="rect">
            <a:avLst/>
          </a:prstGeom>
          <a:noFill/>
        </p:spPr>
        <p:txBody>
          <a:bodyPr wrap="square" rtlCol="0">
            <a:spAutoFit/>
          </a:bodyPr>
          <a:lstStyle>
            <a:defPPr>
              <a:defRPr lang="zh-CN"/>
            </a:defPPr>
            <a:lvl1pPr>
              <a:defRPr sz="3200">
                <a:solidFill>
                  <a:prstClr val="black"/>
                </a:solidFill>
                <a:latin typeface="微软雅黑" panose="020B0503020204020204" pitchFamily="34" charset="-122"/>
                <a:ea typeface="微软雅黑" panose="020B0503020204020204" pitchFamily="34" charset="-122"/>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 </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我相信这个 </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赫雷罗</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 </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族</a:t>
            </a:r>
            <a:r>
              <a:rPr kumimoji="0" 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 </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应该要灭尽。</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我的政策曾经是，也将一直是暴力和恐怖，甚至阴险的手段。我要让血流成河，钱流成河，淹没这些非洲部落。</a:t>
            </a:r>
            <a:r>
              <a:rPr kumimoji="0" 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 </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只有在除干净他们以后，新的东西才能萌生，才能持续。</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慈善的思想不能违抗达尔文的适者生存的定律。</a:t>
            </a:r>
            <a: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rPr>
              <a:t>”</a:t>
            </a:r>
            <a:endParaRPr kumimoji="0" 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itchFamily="34" charset="0"/>
            </a:endParaRPr>
          </a:p>
        </p:txBody>
      </p:sp>
      <p:pic>
        <p:nvPicPr>
          <p:cNvPr id="64514" name="Picture 2" descr="Lothar-von-Trotha"/>
          <p:cNvPicPr>
            <a:picLocks noChangeAspect="1" noChangeArrowheads="1"/>
          </p:cNvPicPr>
          <p:nvPr/>
        </p:nvPicPr>
        <p:blipFill>
          <a:blip r:embed="rId5" cstate="print"/>
          <a:srcRect/>
          <a:stretch>
            <a:fillRect/>
          </a:stretch>
        </p:blipFill>
        <p:spPr bwMode="auto">
          <a:xfrm>
            <a:off x="1199456" y="2413973"/>
            <a:ext cx="2016224" cy="3895347"/>
          </a:xfrm>
          <a:prstGeom prst="rect">
            <a:avLst/>
          </a:prstGeom>
          <a:noFill/>
        </p:spPr>
      </p:pic>
      <p:sp>
        <p:nvSpPr>
          <p:cNvPr id="4" name="TextBox 3"/>
          <p:cNvSpPr txBox="1"/>
          <p:nvPr/>
        </p:nvSpPr>
        <p:spPr>
          <a:xfrm>
            <a:off x="1809784" y="1056850"/>
            <a:ext cx="9144000" cy="1200329"/>
          </a:xfrm>
          <a:prstGeom prst="rect">
            <a:avLst/>
          </a:prstGeom>
          <a:noFill/>
        </p:spPr>
        <p:txBody>
          <a:bodyPr wrap="square" rtlCol="0">
            <a:spAutoFit/>
          </a:bodyPr>
          <a:lstStyle>
            <a:defPPr>
              <a:defRPr lang="zh-CN"/>
            </a:defPPr>
            <a:lvl1pPr>
              <a:buFont typeface="Arial" pitchFamily="34" charset="0"/>
              <a:buChar char="•"/>
              <a:defRPr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CN" altLang="en-US"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赫雷罗人反抗</a:t>
            </a:r>
            <a:endParaRPr kumimoji="0" lang="en-US"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Lothar</a:t>
            </a:r>
            <a:r>
              <a:rPr kumimoji="0" 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von </a:t>
            </a:r>
            <a:r>
              <a:rPr kumimoji="0" lang="en-US" sz="36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Trotha</a:t>
            </a:r>
            <a:r>
              <a:rPr kumimoji="0" 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zh-CN" altLang="en-US"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将军被派去灭他们：</a:t>
            </a:r>
            <a:endParaRPr kumimoji="0" lang="en-US"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p:cNvSpPr>
            <a:spLocks noGrp="1"/>
          </p:cNvSpPr>
          <p:nvPr>
            <p:ph type="title"/>
          </p:nvPr>
        </p:nvSpPr>
        <p:spPr>
          <a:prstGeom prst="rect">
            <a:avLst/>
          </a:prstGeom>
        </p:spPr>
        <p:txBody>
          <a:bodyPr/>
          <a:lstStyle/>
          <a:p>
            <a:r>
              <a:rPr lang="en-US" altLang="zh-CN" dirty="0"/>
              <a:t>19</a:t>
            </a:r>
            <a:r>
              <a:rPr lang="zh-CN" altLang="en-US" dirty="0"/>
              <a:t>世纪进化论在德国被广泛接受之后</a:t>
            </a:r>
          </a:p>
        </p:txBody>
      </p:sp>
      <p:pic>
        <p:nvPicPr>
          <p:cNvPr id="5" name="8-德国广泛接受进化论之后的妄行2">
            <a:hlinkClick r:id="" action="ppaction://media"/>
            <a:extLst>
              <a:ext uri="{FF2B5EF4-FFF2-40B4-BE49-F238E27FC236}">
                <a16:creationId xmlns:a16="http://schemas.microsoft.com/office/drawing/2014/main" id="{BC69631B-F796-6C6E-339A-1C8F8CBFEF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576" y="600452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66" y="1129097"/>
            <a:ext cx="11011050" cy="1077218"/>
          </a:xfrm>
          <a:prstGeom prst="rect">
            <a:avLst/>
          </a:prstGeom>
          <a:noFill/>
        </p:spPr>
        <p:txBody>
          <a:bodyPr wrap="square" rtlCol="0">
            <a:spAutoFit/>
          </a:bodyPr>
          <a:lstStyle>
            <a:defPPr>
              <a:defRPr lang="zh-CN"/>
            </a:defPPr>
            <a:lvl1pPr>
              <a:defRPr sz="3200">
                <a:solidFill>
                  <a:prstClr val="black"/>
                </a:solidFill>
                <a:latin typeface="微软雅黑" panose="020B0503020204020204" pitchFamily="34" charset="-122"/>
                <a:ea typeface="微软雅黑" panose="020B0503020204020204" pitchFamily="34" charset="-122"/>
                <a:cs typeface="Arial" pitchFamily="34" charset="0"/>
              </a:defRPr>
            </a:lvl1pPr>
          </a:lstStyle>
          <a:p>
            <a:r>
              <a:rPr lang="zh-CN" altLang="en-US" dirty="0"/>
              <a:t>圣经一直在教导我们：所有人类都来自几千年前的同一个祖先，这就确立了所有人类和不同的种族都平等。</a:t>
            </a:r>
            <a:endParaRPr lang="en-US" altLang="zh-CN" dirty="0"/>
          </a:p>
        </p:txBody>
      </p:sp>
      <p:sp>
        <p:nvSpPr>
          <p:cNvPr id="10" name="标题 9">
            <a:extLst>
              <a:ext uri="{FF2B5EF4-FFF2-40B4-BE49-F238E27FC236}">
                <a16:creationId xmlns:a16="http://schemas.microsoft.com/office/drawing/2014/main" id="{CBFB7D7B-405F-92F1-3376-95973CC318A1}"/>
              </a:ext>
            </a:extLst>
          </p:cNvPr>
          <p:cNvSpPr>
            <a:spLocks noGrp="1"/>
          </p:cNvSpPr>
          <p:nvPr>
            <p:ph type="title"/>
          </p:nvPr>
        </p:nvSpPr>
        <p:spPr/>
        <p:txBody>
          <a:bodyPr/>
          <a:lstStyle/>
          <a:p>
            <a:r>
              <a:rPr lang="zh-CN" altLang="en-US" dirty="0"/>
              <a:t>进化论导致种族主义；圣经坚定人类平等</a:t>
            </a:r>
          </a:p>
        </p:txBody>
      </p:sp>
      <p:pic>
        <p:nvPicPr>
          <p:cNvPr id="2" name="Picture 2" descr="进化论人的进化图--Edited.jpg">
            <a:extLst>
              <a:ext uri="{FF2B5EF4-FFF2-40B4-BE49-F238E27FC236}">
                <a16:creationId xmlns:a16="http://schemas.microsoft.com/office/drawing/2014/main" id="{4B2537CE-2259-29CD-39A6-CEF911FFCA8D}"/>
              </a:ext>
            </a:extLst>
          </p:cNvPr>
          <p:cNvPicPr>
            <a:picLocks/>
          </p:cNvPicPr>
          <p:nvPr/>
        </p:nvPicPr>
        <p:blipFill>
          <a:blip r:embed="rId3" cstate="print"/>
          <a:srcRect/>
          <a:stretch>
            <a:fillRect/>
          </a:stretch>
        </p:blipFill>
        <p:spPr bwMode="auto">
          <a:xfrm>
            <a:off x="629566" y="2492896"/>
            <a:ext cx="4890266" cy="3587561"/>
          </a:xfrm>
          <a:prstGeom prst="rect">
            <a:avLst/>
          </a:prstGeom>
          <a:noFill/>
          <a:ln w="3175">
            <a:noFill/>
            <a:miter lim="800000"/>
            <a:headEnd/>
            <a:tailEnd/>
          </a:ln>
        </p:spPr>
      </p:pic>
      <p:sp>
        <p:nvSpPr>
          <p:cNvPr id="3" name="&quot;No&quot; Symbol 5">
            <a:extLst>
              <a:ext uri="{FF2B5EF4-FFF2-40B4-BE49-F238E27FC236}">
                <a16:creationId xmlns:a16="http://schemas.microsoft.com/office/drawing/2014/main" id="{AB761213-9E9E-BAEB-649D-A9791D843A7C}"/>
              </a:ext>
            </a:extLst>
          </p:cNvPr>
          <p:cNvSpPr/>
          <p:nvPr/>
        </p:nvSpPr>
        <p:spPr>
          <a:xfrm>
            <a:off x="1847528" y="2996952"/>
            <a:ext cx="2664296" cy="2613209"/>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图片 13" descr="图片包含 长颈鹿, 站, 桌子, 食物&#10;&#10;AI 生成的内容可能不正确。">
            <a:extLst>
              <a:ext uri="{FF2B5EF4-FFF2-40B4-BE49-F238E27FC236}">
                <a16:creationId xmlns:a16="http://schemas.microsoft.com/office/drawing/2014/main" id="{12E65A7C-E94E-3F0B-D0BF-8DC46A0592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29785" y="2492895"/>
            <a:ext cx="2742477" cy="3587561"/>
          </a:xfrm>
          <a:prstGeom prst="rect">
            <a:avLst/>
          </a:prstGeom>
        </p:spPr>
      </p:pic>
      <p:pic>
        <p:nvPicPr>
          <p:cNvPr id="16" name="图片 15" descr="图片包含 户外, 文字, 水, 照片&#10;&#10;AI 生成的内容可能不正确。">
            <a:extLst>
              <a:ext uri="{FF2B5EF4-FFF2-40B4-BE49-F238E27FC236}">
                <a16:creationId xmlns:a16="http://schemas.microsoft.com/office/drawing/2014/main" id="{EE8944A2-CD9C-F2C7-4758-52EAEF7848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72263" y="2492896"/>
            <a:ext cx="2880321" cy="3587560"/>
          </a:xfrm>
          <a:prstGeom prst="rect">
            <a:avLst/>
          </a:prstGeom>
        </p:spPr>
      </p:pic>
    </p:spTree>
    <p:extLst>
      <p:ext uri="{BB962C8B-B14F-4D97-AF65-F5344CB8AC3E}">
        <p14:creationId xmlns:p14="http://schemas.microsoft.com/office/powerpoint/2010/main" val="4260097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8C35-0B5E-01C5-49ED-FBB06C5E98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502C40-12DE-C22C-6B67-FDCA2EDE365A}"/>
              </a:ext>
            </a:extLst>
          </p:cNvPr>
          <p:cNvSpPr txBox="1"/>
          <p:nvPr/>
        </p:nvSpPr>
        <p:spPr>
          <a:xfrm>
            <a:off x="629566" y="921865"/>
            <a:ext cx="11083058" cy="1815882"/>
          </a:xfrm>
          <a:prstGeom prst="rect">
            <a:avLst/>
          </a:prstGeom>
          <a:noFill/>
        </p:spPr>
        <p:txBody>
          <a:bodyPr wrap="square" rtlCol="0">
            <a:spAutoFit/>
          </a:bodyPr>
          <a:lstStyle>
            <a:defPPr>
              <a:defRPr lang="zh-CN"/>
            </a:defPPr>
            <a:lvl1pPr>
              <a:defRPr sz="3200">
                <a:solidFill>
                  <a:prstClr val="black"/>
                </a:solidFill>
                <a:latin typeface="微软雅黑" panose="020B0503020204020204" pitchFamily="34" charset="-122"/>
                <a:ea typeface="微软雅黑" panose="020B0503020204020204" pitchFamily="34" charset="-122"/>
                <a:cs typeface="Arial" pitchFamily="34" charset="0"/>
              </a:defRPr>
            </a:lvl1pPr>
          </a:lstStyle>
          <a:p>
            <a:r>
              <a:rPr lang="zh-CN" altLang="en-US" sz="2800" dirty="0"/>
              <a:t>最后，“科学”也承认了圣经一直教导的</a:t>
            </a:r>
            <a:r>
              <a:rPr lang="en-US" altLang="zh-CN" sz="2800" dirty="0"/>
              <a:t>——</a:t>
            </a:r>
            <a:r>
              <a:rPr lang="zh-CN" altLang="en-US" sz="2800" dirty="0"/>
              <a:t>人类只有一个种族！今天，就连进化论者也最终承认：</a:t>
            </a:r>
          </a:p>
          <a:p>
            <a:pPr indent="457200"/>
            <a:r>
              <a:rPr lang="en-US" altLang="zh-CN" sz="2800" dirty="0"/>
              <a:t>• </a:t>
            </a:r>
            <a:r>
              <a:rPr lang="zh-CN" altLang="en-US" sz="2800" dirty="0"/>
              <a:t>由于始祖效应、地域隔离和微小的变异，产生了不同种族</a:t>
            </a:r>
            <a:endParaRPr lang="en-US" altLang="zh-CN" sz="2800" dirty="0"/>
          </a:p>
          <a:p>
            <a:pPr indent="457200"/>
            <a:r>
              <a:rPr lang="en-US" altLang="zh-CN" sz="2800" dirty="0"/>
              <a:t>• </a:t>
            </a:r>
            <a:r>
              <a:rPr lang="zh-CN" altLang="en-US" sz="2800" dirty="0"/>
              <a:t>在并不久远的过去全人类都有一位共同祖先</a:t>
            </a:r>
            <a:endParaRPr lang="en-US" altLang="zh-CN" sz="2800" dirty="0"/>
          </a:p>
        </p:txBody>
      </p:sp>
      <p:sp>
        <p:nvSpPr>
          <p:cNvPr id="3" name="标题 2">
            <a:extLst>
              <a:ext uri="{FF2B5EF4-FFF2-40B4-BE49-F238E27FC236}">
                <a16:creationId xmlns:a16="http://schemas.microsoft.com/office/drawing/2014/main" id="{D58B57FB-B1B6-B476-4841-24A1DCBB9C3A}"/>
              </a:ext>
            </a:extLst>
          </p:cNvPr>
          <p:cNvSpPr>
            <a:spLocks noGrp="1"/>
          </p:cNvSpPr>
          <p:nvPr>
            <p:ph type="title"/>
          </p:nvPr>
        </p:nvSpPr>
        <p:spPr/>
        <p:txBody>
          <a:bodyPr/>
          <a:lstStyle/>
          <a:p>
            <a:r>
              <a:rPr lang="zh-CN" altLang="en-US" dirty="0"/>
              <a:t>科学终于赶得上圣经</a:t>
            </a:r>
          </a:p>
        </p:txBody>
      </p:sp>
      <p:pic>
        <p:nvPicPr>
          <p:cNvPr id="8" name="Picture 2" descr="进化论人的进化图--Edited.jpg">
            <a:extLst>
              <a:ext uri="{FF2B5EF4-FFF2-40B4-BE49-F238E27FC236}">
                <a16:creationId xmlns:a16="http://schemas.microsoft.com/office/drawing/2014/main" id="{99CF6E56-2385-A747-05A6-55C685B2F006}"/>
              </a:ext>
            </a:extLst>
          </p:cNvPr>
          <p:cNvPicPr>
            <a:picLocks/>
          </p:cNvPicPr>
          <p:nvPr/>
        </p:nvPicPr>
        <p:blipFill>
          <a:blip r:embed="rId3" cstate="print"/>
          <a:srcRect/>
          <a:stretch>
            <a:fillRect/>
          </a:stretch>
        </p:blipFill>
        <p:spPr bwMode="auto">
          <a:xfrm>
            <a:off x="629566" y="2874439"/>
            <a:ext cx="4890266" cy="3587561"/>
          </a:xfrm>
          <a:prstGeom prst="rect">
            <a:avLst/>
          </a:prstGeom>
          <a:noFill/>
          <a:ln w="3175">
            <a:noFill/>
            <a:miter lim="800000"/>
            <a:headEnd/>
            <a:tailEnd/>
          </a:ln>
        </p:spPr>
      </p:pic>
      <p:sp>
        <p:nvSpPr>
          <p:cNvPr id="9" name="&quot;No&quot; Symbol 5">
            <a:extLst>
              <a:ext uri="{FF2B5EF4-FFF2-40B4-BE49-F238E27FC236}">
                <a16:creationId xmlns:a16="http://schemas.microsoft.com/office/drawing/2014/main" id="{CB41225C-2918-30F7-52D6-D9522AA1CA52}"/>
              </a:ext>
            </a:extLst>
          </p:cNvPr>
          <p:cNvSpPr/>
          <p:nvPr/>
        </p:nvSpPr>
        <p:spPr>
          <a:xfrm>
            <a:off x="1847528" y="3378495"/>
            <a:ext cx="2664296" cy="2613209"/>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图片 9" descr="图片包含 长颈鹿, 站, 桌子, 食物&#10;&#10;AI 生成的内容可能不正确。">
            <a:extLst>
              <a:ext uri="{FF2B5EF4-FFF2-40B4-BE49-F238E27FC236}">
                <a16:creationId xmlns:a16="http://schemas.microsoft.com/office/drawing/2014/main" id="{F9C312E1-E13F-A7CE-2AA6-CFDE30AC46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29785" y="2874438"/>
            <a:ext cx="2742477" cy="3587561"/>
          </a:xfrm>
          <a:prstGeom prst="rect">
            <a:avLst/>
          </a:prstGeom>
        </p:spPr>
      </p:pic>
      <p:pic>
        <p:nvPicPr>
          <p:cNvPr id="11" name="图片 10" descr="图片包含 户外, 文字, 水, 照片&#10;&#10;AI 生成的内容可能不正确。">
            <a:extLst>
              <a:ext uri="{FF2B5EF4-FFF2-40B4-BE49-F238E27FC236}">
                <a16:creationId xmlns:a16="http://schemas.microsoft.com/office/drawing/2014/main" id="{7AB38E59-701C-1EFC-D381-8184E1EC5F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72263" y="2874439"/>
            <a:ext cx="2880321" cy="3587560"/>
          </a:xfrm>
          <a:prstGeom prst="rect">
            <a:avLst/>
          </a:prstGeom>
        </p:spPr>
      </p:pic>
    </p:spTree>
    <p:extLst>
      <p:ext uri="{BB962C8B-B14F-4D97-AF65-F5344CB8AC3E}">
        <p14:creationId xmlns:p14="http://schemas.microsoft.com/office/powerpoint/2010/main" val="95586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567608" y="2709000"/>
            <a:ext cx="7056784"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变异：动物</a:t>
            </a:r>
          </a:p>
        </p:txBody>
      </p:sp>
    </p:spTree>
    <p:extLst>
      <p:ext uri="{BB962C8B-B14F-4D97-AF65-F5344CB8AC3E}">
        <p14:creationId xmlns:p14="http://schemas.microsoft.com/office/powerpoint/2010/main" val="80264924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2099556" y="2709000"/>
            <a:ext cx="7992888" cy="720000"/>
          </a:xfrm>
          <a:prstGeom prst="rect">
            <a:avLst/>
          </a:prstGeom>
          <a:noFill/>
          <a:ln>
            <a:noFill/>
          </a:ln>
        </p:spPr>
        <p:txBody>
          <a:bodyPr anchor="ctr"/>
          <a:lstStyle/>
          <a:p>
            <a:pPr algn="ctr" eaLnBrk="0" hangingPunct="0"/>
            <a:r>
              <a:rPr lang="zh-CN" altLang="en-US" sz="5400" dirty="0">
                <a:solidFill>
                  <a:prstClr val="black"/>
                </a:solidFill>
                <a:latin typeface="微软雅黑" panose="020B0503020204020204" pitchFamily="34" charset="-122"/>
                <a:ea typeface="微软雅黑" panose="020B0503020204020204" pitchFamily="34" charset="-122"/>
              </a:rPr>
              <a:t>全人类共同的祖先</a:t>
            </a:r>
          </a:p>
        </p:txBody>
      </p:sp>
    </p:spTree>
    <p:extLst>
      <p:ext uri="{BB962C8B-B14F-4D97-AF65-F5344CB8AC3E}">
        <p14:creationId xmlns:p14="http://schemas.microsoft.com/office/powerpoint/2010/main" val="360726783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577" y="1116841"/>
            <a:ext cx="1101722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圣经说，所有的人都是源自一位女性（夏娃）和一位男性</a:t>
            </a:r>
            <a:br>
              <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b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（先是亚当，然后是挪亚）：</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标题 5">
            <a:extLst>
              <a:ext uri="{FF2B5EF4-FFF2-40B4-BE49-F238E27FC236}">
                <a16:creationId xmlns:a16="http://schemas.microsoft.com/office/drawing/2014/main" id="{C5ED4BB5-B193-D3E2-446A-D814432E2560}"/>
              </a:ext>
            </a:extLst>
          </p:cNvPr>
          <p:cNvSpPr>
            <a:spLocks noGrp="1"/>
          </p:cNvSpPr>
          <p:nvPr>
            <p:ph type="title"/>
          </p:nvPr>
        </p:nvSpPr>
        <p:spPr/>
        <p:txBody>
          <a:bodyPr/>
          <a:lstStyle/>
          <a:p>
            <a:r>
              <a:rPr lang="zh-CN" altLang="en-US" dirty="0"/>
              <a:t>我们最近的共同祖先：夏娃和亚当或挪亚</a:t>
            </a:r>
          </a:p>
        </p:txBody>
      </p:sp>
      <p:sp>
        <p:nvSpPr>
          <p:cNvPr id="16" name="TextBox 15">
            <a:extLst>
              <a:ext uri="{FF2B5EF4-FFF2-40B4-BE49-F238E27FC236}">
                <a16:creationId xmlns:a16="http://schemas.microsoft.com/office/drawing/2014/main" id="{000E940E-225D-47FA-B652-50C97E33101A}"/>
              </a:ext>
            </a:extLst>
          </p:cNvPr>
          <p:cNvSpPr txBox="1"/>
          <p:nvPr/>
        </p:nvSpPr>
        <p:spPr>
          <a:xfrm>
            <a:off x="855593" y="2593178"/>
            <a:ext cx="10513168" cy="2215991"/>
          </a:xfrm>
          <a:prstGeom prst="rect">
            <a:avLst/>
          </a:prstGeom>
          <a:noFill/>
          <a:ln w="31750">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3:20</a:t>
            </a:r>
            <a:r>
              <a:rPr kumimoji="0" lang="zh-CN" altLang="en-US" sz="3200" b="0"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亚当</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给他妻子起名叫</a:t>
            </a:r>
            <a:r>
              <a:rPr kumimoji="0" lang="zh-CN" altLang="en-US" sz="3200" b="0"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夏娃</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，因为她是众生之母。</a:t>
            </a:r>
            <a:endPar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创世记</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7:1</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耶和华对</a:t>
            </a:r>
            <a:r>
              <a:rPr kumimoji="0" lang="zh-CN" altLang="en-US" sz="3200" b="0"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挪亚</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说：“你和你的全家都要进入方舟</a:t>
            </a:r>
            <a:r>
              <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……7</a:t>
            </a:r>
            <a:r>
              <a:rPr kumimoji="0" lang="zh-CN" altLang="en-US" sz="3200" b="0" i="0" u="sng"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挪亚</a:t>
            </a:r>
            <a:r>
              <a:rPr kumimoji="0" lang="zh-CN" altLang="en-US"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就同他的妻和儿子、儿妇，都进入方舟，躲避洪水。</a:t>
            </a:r>
            <a:endParaRPr kumimoji="0" lang="en-US" altLang="zh-CN" sz="32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17" name="TextBox 16">
            <a:extLst>
              <a:ext uri="{FF2B5EF4-FFF2-40B4-BE49-F238E27FC236}">
                <a16:creationId xmlns:a16="http://schemas.microsoft.com/office/drawing/2014/main" id="{79FF9DD7-78F6-4B05-BF42-9EAF4C97F89D}"/>
              </a:ext>
            </a:extLst>
          </p:cNvPr>
          <p:cNvSpPr txBox="1"/>
          <p:nvPr/>
        </p:nvSpPr>
        <p:spPr>
          <a:xfrm>
            <a:off x="645743" y="5208288"/>
            <a:ext cx="1101722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进化论</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未能预测</a:t>
            </a: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到人类拥有一个共同的男性祖先和一个共同的女性祖先。</a:t>
            </a: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 name="9-创3：20">
            <a:hlinkClick r:id="" action="ppaction://media"/>
            <a:extLst>
              <a:ext uri="{FF2B5EF4-FFF2-40B4-BE49-F238E27FC236}">
                <a16:creationId xmlns:a16="http://schemas.microsoft.com/office/drawing/2014/main" id="{CB4491D7-0222-E177-60CC-05B99F7630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88488" y="6165304"/>
            <a:ext cx="609600" cy="609600"/>
          </a:xfrm>
          <a:prstGeom prst="rect">
            <a:avLst/>
          </a:prstGeom>
        </p:spPr>
      </p:pic>
      <p:pic>
        <p:nvPicPr>
          <p:cNvPr id="3" name="10-创7：1-7">
            <a:hlinkClick r:id="" action="ppaction://media"/>
            <a:extLst>
              <a:ext uri="{FF2B5EF4-FFF2-40B4-BE49-F238E27FC236}">
                <a16:creationId xmlns:a16="http://schemas.microsoft.com/office/drawing/2014/main" id="{F0CC8484-64F9-25F6-EF96-E6DCBC47817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4882" y="6165304"/>
            <a:ext cx="609600" cy="609600"/>
          </a:xfrm>
          <a:prstGeom prst="rect">
            <a:avLst/>
          </a:prstGeom>
        </p:spPr>
      </p:pic>
    </p:spTree>
    <p:extLst>
      <p:ext uri="{BB962C8B-B14F-4D97-AF65-F5344CB8AC3E}">
        <p14:creationId xmlns:p14="http://schemas.microsoft.com/office/powerpoint/2010/main" val="1736275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160" y="1556792"/>
            <a:ext cx="10731440" cy="4093428"/>
          </a:xfrm>
          <a:prstGeom prst="rect">
            <a:avLst/>
          </a:prstGeom>
          <a:noFill/>
        </p:spPr>
        <p:txBody>
          <a:bodyPr wrap="square" rtlCol="0">
            <a:spAutoFit/>
          </a:bodyPr>
          <a:lstStyle/>
          <a:p>
            <a:pPr>
              <a:spcAft>
                <a:spcPts val="1200"/>
              </a:spcAft>
              <a:defRPr/>
            </a:pPr>
            <a:r>
              <a:rPr lang="zh-CN" altLang="en-US" sz="3600" dirty="0">
                <a:latin typeface="微软雅黑" panose="020B0503020204020204" pitchFamily="34" charset="-122"/>
                <a:ea typeface="微软雅黑" panose="020B0503020204020204" pitchFamily="34" charset="-122"/>
              </a:rPr>
              <a:t>现在进化论者也承认：所有活着的人类都有一个共同的女性祖先，并且也有一个共同的男性祖先（但他们说男性和女性祖先的时期不同）。</a:t>
            </a:r>
            <a:r>
              <a:rPr lang="en-US" altLang="zh-CN" sz="3600" dirty="0">
                <a:latin typeface="微软雅黑" panose="020B0503020204020204" pitchFamily="34" charset="-122"/>
                <a:ea typeface="微软雅黑" panose="020B0503020204020204" pitchFamily="34" charset="-122"/>
              </a:rPr>
              <a:t> </a:t>
            </a:r>
          </a:p>
          <a:p>
            <a:pPr>
              <a:spcAft>
                <a:spcPts val="1200"/>
              </a:spcAft>
              <a:defRPr/>
            </a:pPr>
            <a:endParaRPr lang="en-US" altLang="zh-CN" sz="600" dirty="0">
              <a:solidFill>
                <a:prstClr val="black"/>
              </a:solidFill>
              <a:latin typeface="微软雅黑" panose="020B0503020204020204" pitchFamily="34" charset="-122"/>
              <a:ea typeface="微软雅黑" panose="020B0503020204020204" pitchFamily="34" charset="-122"/>
            </a:endParaRPr>
          </a:p>
          <a:p>
            <a:pPr>
              <a:spcAft>
                <a:spcPts val="1200"/>
              </a:spcAft>
              <a:defRPr/>
            </a:pPr>
            <a:r>
              <a:rPr lang="zh-CN" altLang="en-US" sz="3600" dirty="0">
                <a:solidFill>
                  <a:prstClr val="black"/>
                </a:solidFill>
                <a:latin typeface="微软雅黑" panose="020B0503020204020204" pitchFamily="34" charset="-122"/>
                <a:ea typeface="微软雅黑" panose="020B0503020204020204" pitchFamily="34" charset="-122"/>
              </a:rPr>
              <a:t>确认这两位共同祖先是通过：</a:t>
            </a:r>
            <a:endParaRPr lang="en-US" altLang="zh-CN" sz="3600" dirty="0">
              <a:solidFill>
                <a:prstClr val="black"/>
              </a:solidFill>
              <a:latin typeface="微软雅黑" panose="020B0503020204020204" pitchFamily="34" charset="-122"/>
              <a:ea typeface="微软雅黑" panose="020B0503020204020204" pitchFamily="34" charset="-122"/>
            </a:endParaRPr>
          </a:p>
          <a:p>
            <a:pPr marL="457200">
              <a:spcAft>
                <a:spcPts val="1200"/>
              </a:spcAft>
              <a:buFont typeface="Arial" pitchFamily="34" charset="0"/>
              <a:buChar char="•"/>
              <a:defRPr/>
            </a:pPr>
            <a:r>
              <a:rPr lang="en-US" altLang="zh-CN" sz="3500" dirty="0">
                <a:solidFill>
                  <a:prstClr val="black"/>
                </a:solidFill>
                <a:latin typeface="微软雅黑" panose="020B0503020204020204" pitchFamily="34" charset="-122"/>
                <a:ea typeface="微软雅黑" panose="020B0503020204020204" pitchFamily="34" charset="-122"/>
              </a:rPr>
              <a:t> </a:t>
            </a:r>
            <a:r>
              <a:rPr lang="zh-CN" altLang="en-US" sz="3500" dirty="0">
                <a:solidFill>
                  <a:prstClr val="black"/>
                </a:solidFill>
                <a:latin typeface="微软雅黑" panose="020B0503020204020204" pitchFamily="34" charset="-122"/>
                <a:ea typeface="微软雅黑" panose="020B0503020204020204" pitchFamily="34" charset="-122"/>
              </a:rPr>
              <a:t>线粒体</a:t>
            </a:r>
            <a:r>
              <a:rPr lang="en-US" altLang="zh-CN" sz="3500" dirty="0">
                <a:solidFill>
                  <a:prstClr val="black"/>
                </a:solidFill>
                <a:latin typeface="微软雅黑" panose="020B0503020204020204" pitchFamily="34" charset="-122"/>
                <a:ea typeface="微软雅黑" panose="020B0503020204020204" pitchFamily="34" charset="-122"/>
              </a:rPr>
              <a:t>DNA(100%</a:t>
            </a:r>
            <a:r>
              <a:rPr lang="zh-CN" altLang="en-US" sz="3500" dirty="0">
                <a:solidFill>
                  <a:prstClr val="black"/>
                </a:solidFill>
                <a:latin typeface="微软雅黑" panose="020B0503020204020204" pitchFamily="34" charset="-122"/>
                <a:ea typeface="微软雅黑" panose="020B0503020204020204" pitchFamily="34" charset="-122"/>
              </a:rPr>
              <a:t>来自母亲</a:t>
            </a:r>
            <a:r>
              <a:rPr lang="en-US" altLang="zh-CN" sz="3500" dirty="0">
                <a:solidFill>
                  <a:prstClr val="black"/>
                </a:solidFill>
                <a:latin typeface="微软雅黑" panose="020B0503020204020204" pitchFamily="34" charset="-122"/>
                <a:ea typeface="微软雅黑" panose="020B0503020204020204" pitchFamily="34" charset="-122"/>
              </a:rPr>
              <a:t>)</a:t>
            </a:r>
            <a:r>
              <a:rPr lang="zh-CN" altLang="en-US" sz="3500" dirty="0">
                <a:solidFill>
                  <a:prstClr val="black"/>
                </a:solidFill>
                <a:latin typeface="微软雅黑" panose="020B0503020204020204" pitchFamily="34" charset="-122"/>
                <a:ea typeface="微软雅黑" panose="020B0503020204020204" pitchFamily="34" charset="-122"/>
              </a:rPr>
              <a:t>中的小突变</a:t>
            </a:r>
            <a:endParaRPr lang="en-US" altLang="zh-CN" sz="3500" dirty="0">
              <a:solidFill>
                <a:prstClr val="black"/>
              </a:solidFill>
              <a:latin typeface="微软雅黑" panose="020B0503020204020204" pitchFamily="34" charset="-122"/>
              <a:ea typeface="微软雅黑" panose="020B0503020204020204" pitchFamily="34" charset="-122"/>
            </a:endParaRPr>
          </a:p>
          <a:p>
            <a:pPr marL="457200">
              <a:spcAft>
                <a:spcPts val="1200"/>
              </a:spcAft>
              <a:buFont typeface="Arial" pitchFamily="34" charset="0"/>
              <a:buChar char="•"/>
              <a:defRPr/>
            </a:pPr>
            <a:r>
              <a:rPr lang="zh-CN" altLang="en-US" sz="3500" dirty="0">
                <a:solidFill>
                  <a:prstClr val="black"/>
                </a:solidFill>
                <a:latin typeface="微软雅黑" panose="020B0503020204020204" pitchFamily="34" charset="-122"/>
                <a:ea typeface="微软雅黑" panose="020B0503020204020204" pitchFamily="34" charset="-122"/>
              </a:rPr>
              <a:t> </a:t>
            </a:r>
            <a:r>
              <a:rPr lang="en-US" altLang="zh-CN" sz="3500" dirty="0">
                <a:solidFill>
                  <a:prstClr val="black"/>
                </a:solidFill>
                <a:latin typeface="微软雅黑" panose="020B0503020204020204" pitchFamily="34" charset="-122"/>
                <a:ea typeface="微软雅黑" panose="020B0503020204020204" pitchFamily="34" charset="-122"/>
              </a:rPr>
              <a:t>Y </a:t>
            </a:r>
            <a:r>
              <a:rPr lang="zh-CN" altLang="en-US" sz="3500" dirty="0">
                <a:solidFill>
                  <a:prstClr val="black"/>
                </a:solidFill>
                <a:latin typeface="微软雅黑" panose="020B0503020204020204" pitchFamily="34" charset="-122"/>
                <a:ea typeface="微软雅黑" panose="020B0503020204020204" pitchFamily="34" charset="-122"/>
              </a:rPr>
              <a:t>染色体</a:t>
            </a:r>
            <a:r>
              <a:rPr lang="en-US" altLang="zh-CN" sz="3500" dirty="0">
                <a:solidFill>
                  <a:prstClr val="black"/>
                </a:solidFill>
                <a:latin typeface="微软雅黑" panose="020B0503020204020204" pitchFamily="34" charset="-122"/>
                <a:ea typeface="微软雅黑" panose="020B0503020204020204" pitchFamily="34" charset="-122"/>
              </a:rPr>
              <a:t>(100%</a:t>
            </a:r>
            <a:r>
              <a:rPr lang="zh-CN" altLang="en-US" sz="3500" dirty="0">
                <a:solidFill>
                  <a:prstClr val="black"/>
                </a:solidFill>
                <a:latin typeface="微软雅黑" panose="020B0503020204020204" pitchFamily="34" charset="-122"/>
                <a:ea typeface="微软雅黑" panose="020B0503020204020204" pitchFamily="34" charset="-122"/>
              </a:rPr>
              <a:t>来自父亲</a:t>
            </a:r>
            <a:r>
              <a:rPr lang="en-US" altLang="zh-CN" sz="3500" dirty="0">
                <a:solidFill>
                  <a:prstClr val="black"/>
                </a:solidFill>
                <a:latin typeface="微软雅黑" panose="020B0503020204020204" pitchFamily="34" charset="-122"/>
                <a:ea typeface="微软雅黑" panose="020B0503020204020204" pitchFamily="34" charset="-122"/>
              </a:rPr>
              <a:t>)</a:t>
            </a:r>
            <a:r>
              <a:rPr lang="zh-CN" altLang="en-US" sz="3500" dirty="0">
                <a:solidFill>
                  <a:prstClr val="black"/>
                </a:solidFill>
                <a:latin typeface="微软雅黑" panose="020B0503020204020204" pitchFamily="34" charset="-122"/>
                <a:ea typeface="微软雅黑" panose="020B0503020204020204" pitchFamily="34" charset="-122"/>
              </a:rPr>
              <a:t>中的小突变</a:t>
            </a:r>
            <a:endParaRPr lang="en-US" altLang="zh-CN" sz="3500" dirty="0">
              <a:solidFill>
                <a:prstClr val="black"/>
              </a:solidFill>
              <a:latin typeface="微软雅黑" panose="020B0503020204020204" pitchFamily="34" charset="-122"/>
              <a:ea typeface="微软雅黑" panose="020B0503020204020204" pitchFamily="34" charset="-122"/>
            </a:endParaRPr>
          </a:p>
        </p:txBody>
      </p:sp>
      <p:sp>
        <p:nvSpPr>
          <p:cNvPr id="6" name="标题 5">
            <a:extLst>
              <a:ext uri="{FF2B5EF4-FFF2-40B4-BE49-F238E27FC236}">
                <a16:creationId xmlns:a16="http://schemas.microsoft.com/office/drawing/2014/main" id="{7504166F-03B7-AF62-9497-CCE0C483A597}"/>
              </a:ext>
            </a:extLst>
          </p:cNvPr>
          <p:cNvSpPr>
            <a:spLocks noGrp="1"/>
          </p:cNvSpPr>
          <p:nvPr>
            <p:ph type="title"/>
          </p:nvPr>
        </p:nvSpPr>
        <p:spPr/>
        <p:txBody>
          <a:bodyPr/>
          <a:lstStyle/>
          <a:p>
            <a:r>
              <a:rPr lang="zh-CN" altLang="en-US" dirty="0"/>
              <a:t>线粒体的夏娃，</a:t>
            </a:r>
            <a:r>
              <a:rPr lang="en-US" altLang="zh-CN" dirty="0"/>
              <a:t>Y </a:t>
            </a:r>
            <a:r>
              <a:rPr lang="zh-CN" altLang="en-US" dirty="0"/>
              <a:t>软色体的亚当</a:t>
            </a:r>
            <a:r>
              <a:rPr lang="en-US" altLang="zh-CN" dirty="0"/>
              <a:t>(</a:t>
            </a:r>
            <a:r>
              <a:rPr lang="zh-CN" altLang="en-US" dirty="0"/>
              <a:t>或挪亚</a:t>
            </a:r>
            <a:r>
              <a:rPr lang="en-US" altLang="zh-CN" dirty="0"/>
              <a:t>)</a:t>
            </a:r>
            <a:endParaRPr lang="zh-CN" altLang="en-US" dirty="0"/>
          </a:p>
        </p:txBody>
      </p:sp>
    </p:spTree>
    <p:extLst>
      <p:ext uri="{BB962C8B-B14F-4D97-AF65-F5344CB8AC3E}">
        <p14:creationId xmlns:p14="http://schemas.microsoft.com/office/powerpoint/2010/main" val="2880674929"/>
      </p:ext>
    </p:extLst>
  </p:cSld>
  <p:clrMapOvr>
    <a:masterClrMapping/>
  </p:clrMapOvr>
  <p:transition spd="med">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C00CF8E5-606D-BE3C-8A95-E4329A15B31F}"/>
              </a:ext>
            </a:extLst>
          </p:cNvPr>
          <p:cNvSpPr>
            <a:spLocks noGrp="1"/>
          </p:cNvSpPr>
          <p:nvPr>
            <p:ph type="title"/>
          </p:nvPr>
        </p:nvSpPr>
        <p:spPr/>
        <p:txBody>
          <a:bodyPr/>
          <a:lstStyle/>
          <a:p>
            <a:r>
              <a:rPr lang="zh-CN" altLang="en-US" dirty="0"/>
              <a:t>线粒体的夏娃，</a:t>
            </a:r>
            <a:r>
              <a:rPr lang="en-US" altLang="zh-CN" dirty="0"/>
              <a:t>Y </a:t>
            </a:r>
            <a:r>
              <a:rPr lang="zh-CN" altLang="en-US" dirty="0"/>
              <a:t>软色体的亚当</a:t>
            </a:r>
            <a:r>
              <a:rPr lang="en-US" altLang="zh-CN" dirty="0"/>
              <a:t>(</a:t>
            </a:r>
            <a:r>
              <a:rPr lang="zh-CN" altLang="en-US" dirty="0"/>
              <a:t>或挪亚</a:t>
            </a:r>
            <a:r>
              <a:rPr lang="en-US" altLang="zh-CN" dirty="0"/>
              <a:t>)</a:t>
            </a:r>
            <a:endParaRPr lang="zh-CN" altLang="en-US" dirty="0"/>
          </a:p>
        </p:txBody>
      </p:sp>
      <p:grpSp>
        <p:nvGrpSpPr>
          <p:cNvPr id="6" name="Group 5">
            <a:extLst>
              <a:ext uri="{FF2B5EF4-FFF2-40B4-BE49-F238E27FC236}">
                <a16:creationId xmlns:a16="http://schemas.microsoft.com/office/drawing/2014/main" id="{0AEEFB73-28BF-4FE1-A786-FBE19718BC39}"/>
              </a:ext>
            </a:extLst>
          </p:cNvPr>
          <p:cNvGrpSpPr/>
          <p:nvPr/>
        </p:nvGrpSpPr>
        <p:grpSpPr>
          <a:xfrm>
            <a:off x="1507162" y="1009341"/>
            <a:ext cx="8808568" cy="5484288"/>
            <a:chOff x="107504" y="825032"/>
            <a:chExt cx="8808568" cy="5484288"/>
          </a:xfrm>
        </p:grpSpPr>
        <p:grpSp>
          <p:nvGrpSpPr>
            <p:cNvPr id="37" name="Group 36">
              <a:extLst>
                <a:ext uri="{FF2B5EF4-FFF2-40B4-BE49-F238E27FC236}">
                  <a16:creationId xmlns:a16="http://schemas.microsoft.com/office/drawing/2014/main" id="{8CC7C5F0-0048-4E34-96A2-1A6B77AFD41E}"/>
                </a:ext>
              </a:extLst>
            </p:cNvPr>
            <p:cNvGrpSpPr/>
            <p:nvPr/>
          </p:nvGrpSpPr>
          <p:grpSpPr>
            <a:xfrm>
              <a:off x="107504" y="825032"/>
              <a:ext cx="8808568" cy="5484288"/>
              <a:chOff x="103027" y="897040"/>
              <a:chExt cx="8808568" cy="5484288"/>
            </a:xfrm>
          </p:grpSpPr>
          <p:grpSp>
            <p:nvGrpSpPr>
              <p:cNvPr id="7" name="Group 6">
                <a:extLst>
                  <a:ext uri="{FF2B5EF4-FFF2-40B4-BE49-F238E27FC236}">
                    <a16:creationId xmlns:a16="http://schemas.microsoft.com/office/drawing/2014/main" id="{333C8302-13A5-478B-B8E9-8B5289D9117E}"/>
                  </a:ext>
                </a:extLst>
              </p:cNvPr>
              <p:cNvGrpSpPr/>
              <p:nvPr/>
            </p:nvGrpSpPr>
            <p:grpSpPr>
              <a:xfrm>
                <a:off x="103027" y="897040"/>
                <a:ext cx="8808568" cy="5484288"/>
                <a:chOff x="103027" y="897040"/>
                <a:chExt cx="8808568" cy="5484288"/>
              </a:xfrm>
            </p:grpSpPr>
            <p:grpSp>
              <p:nvGrpSpPr>
                <p:cNvPr id="22" name="Group 21">
                  <a:extLst>
                    <a:ext uri="{FF2B5EF4-FFF2-40B4-BE49-F238E27FC236}">
                      <a16:creationId xmlns:a16="http://schemas.microsoft.com/office/drawing/2014/main" id="{0C72773D-7FDB-4E3A-BFF9-B8AD01A81A0F}"/>
                    </a:ext>
                  </a:extLst>
                </p:cNvPr>
                <p:cNvGrpSpPr/>
                <p:nvPr/>
              </p:nvGrpSpPr>
              <p:grpSpPr>
                <a:xfrm>
                  <a:off x="103027" y="897040"/>
                  <a:ext cx="8808568" cy="5484288"/>
                  <a:chOff x="104053" y="1116971"/>
                  <a:chExt cx="8808568" cy="5484288"/>
                </a:xfrm>
              </p:grpSpPr>
              <p:pic>
                <p:nvPicPr>
                  <p:cNvPr id="23" name="Picture 22" descr="Chromosomes in Eden.jpg">
                    <a:extLst>
                      <a:ext uri="{FF2B5EF4-FFF2-40B4-BE49-F238E27FC236}">
                        <a16:creationId xmlns:a16="http://schemas.microsoft.com/office/drawing/2014/main" id="{DB3D6A95-3F3B-45B3-91A9-C4D311B4ABE7}"/>
                      </a:ext>
                    </a:extLst>
                  </p:cNvPr>
                  <p:cNvPicPr>
                    <a:picLocks noChangeAspect="1"/>
                  </p:cNvPicPr>
                  <p:nvPr/>
                </p:nvPicPr>
                <p:blipFill rotWithShape="1">
                  <a:blip r:embed="rId3"/>
                  <a:srcRect t="1" b="-4131"/>
                  <a:stretch/>
                </p:blipFill>
                <p:spPr>
                  <a:xfrm>
                    <a:off x="206775" y="1116971"/>
                    <a:ext cx="8705846" cy="5484288"/>
                  </a:xfrm>
                  <a:prstGeom prst="rect">
                    <a:avLst/>
                  </a:prstGeom>
                  <a:solidFill>
                    <a:schemeClr val="bg1"/>
                  </a:solidFill>
                </p:spPr>
              </p:pic>
              <p:sp>
                <p:nvSpPr>
                  <p:cNvPr id="24" name="TextBox 23">
                    <a:extLst>
                      <a:ext uri="{FF2B5EF4-FFF2-40B4-BE49-F238E27FC236}">
                        <a16:creationId xmlns:a16="http://schemas.microsoft.com/office/drawing/2014/main" id="{D4412C5F-055A-443E-9116-D1326E98CAEA}"/>
                      </a:ext>
                    </a:extLst>
                  </p:cNvPr>
                  <p:cNvSpPr txBox="1"/>
                  <p:nvPr/>
                </p:nvSpPr>
                <p:spPr>
                  <a:xfrm>
                    <a:off x="104053" y="2660078"/>
                    <a:ext cx="8456131"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1       2        3        4        5	                                                             1       2        3        4        5</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6         7       8       9       10	                                                             6        7       8       9       10</a:t>
                    </a:r>
                  </a:p>
                  <a:p>
                    <a:endParaRPr lang="en-US" b="1" dirty="0">
                      <a:latin typeface="Calibri" panose="020F0502020204030204" pitchFamily="34" charset="0"/>
                      <a:cs typeface="Calibri" panose="020F0502020204030204" pitchFamily="34" charset="0"/>
                    </a:endParaRPr>
                  </a:p>
                  <a:p>
                    <a:endParaRPr lang="en-US" sz="14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11      12     13     14     15                                                            11      12     13      14     15</a:t>
                    </a:r>
                  </a:p>
                  <a:p>
                    <a:endParaRPr lang="en-US" b="1" dirty="0">
                      <a:latin typeface="Calibri" panose="020F0502020204030204" pitchFamily="34" charset="0"/>
                      <a:cs typeface="Calibri" panose="020F0502020204030204" pitchFamily="34" charset="0"/>
                    </a:endParaRPr>
                  </a:p>
                  <a:p>
                    <a:endParaRPr lang="en-US" sz="10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16     17     18       19     20                                                            16      17     18     19      20</a:t>
                    </a:r>
                  </a:p>
                  <a:p>
                    <a:r>
                      <a:rPr lang="en-US" b="1" dirty="0">
                        <a:latin typeface="Calibri" panose="020F0502020204030204" pitchFamily="34" charset="0"/>
                        <a:cs typeface="Calibri" panose="020F0502020204030204" pitchFamily="34" charset="0"/>
                      </a:rPr>
                      <a:t> </a:t>
                    </a:r>
                  </a:p>
                  <a:p>
                    <a:r>
                      <a:rPr lang="en-US" sz="1200" b="1"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       21     22     23      M                                                                       21      22     23       M</a:t>
                    </a:r>
                  </a:p>
                </p:txBody>
              </p:sp>
            </p:grpSp>
            <p:sp>
              <p:nvSpPr>
                <p:cNvPr id="31" name="TextBox 30">
                  <a:extLst>
                    <a:ext uri="{FF2B5EF4-FFF2-40B4-BE49-F238E27FC236}">
                      <a16:creationId xmlns:a16="http://schemas.microsoft.com/office/drawing/2014/main" id="{EC442F29-E7F9-469D-B7F3-F70189DE28A7}"/>
                    </a:ext>
                  </a:extLst>
                </p:cNvPr>
                <p:cNvSpPr txBox="1"/>
                <p:nvPr/>
              </p:nvSpPr>
              <p:spPr>
                <a:xfrm>
                  <a:off x="1187624" y="1340768"/>
                  <a:ext cx="7056784" cy="707886"/>
                </a:xfrm>
                <a:prstGeom prst="rect">
                  <a:avLst/>
                </a:prstGeom>
                <a:noFill/>
              </p:spPr>
              <p:txBody>
                <a:bodyPr wrap="square">
                  <a:spAutoFit/>
                </a:bodyPr>
                <a:lstStyle/>
                <a:p>
                  <a:r>
                    <a:rPr lang="zh-CN" altLang="en-US" sz="4000" b="1" dirty="0">
                      <a:solidFill>
                        <a:prstClr val="black"/>
                      </a:solidFill>
                      <a:latin typeface="Calibri"/>
                      <a:ea typeface="宋体" panose="02010600030101010101" pitchFamily="2" charset="-122"/>
                    </a:rPr>
                    <a:t>夏娃</a:t>
                  </a:r>
                  <a:r>
                    <a:rPr lang="en-US" sz="4000" b="1" dirty="0">
                      <a:solidFill>
                        <a:prstClr val="black"/>
                      </a:solidFill>
                      <a:latin typeface="Calibri"/>
                    </a:rPr>
                    <a:t>                                      </a:t>
                  </a:r>
                  <a:r>
                    <a:rPr lang="zh-CN" altLang="en-US" sz="4000" b="1" dirty="0">
                      <a:solidFill>
                        <a:prstClr val="black"/>
                      </a:solidFill>
                      <a:latin typeface="Calibri"/>
                      <a:ea typeface="宋体" panose="02010600030101010101" pitchFamily="2" charset="-122"/>
                    </a:rPr>
                    <a:t>亚当</a:t>
                  </a:r>
                  <a:endParaRPr lang="en-US" dirty="0"/>
                </a:p>
              </p:txBody>
            </p:sp>
          </p:grpSp>
          <p:sp>
            <p:nvSpPr>
              <p:cNvPr id="25" name="Frame 24">
                <a:extLst>
                  <a:ext uri="{FF2B5EF4-FFF2-40B4-BE49-F238E27FC236}">
                    <a16:creationId xmlns:a16="http://schemas.microsoft.com/office/drawing/2014/main" id="{A63B448B-3AAA-42EF-B895-DC105729BD7E}"/>
                  </a:ext>
                </a:extLst>
              </p:cNvPr>
              <p:cNvSpPr/>
              <p:nvPr/>
            </p:nvSpPr>
            <p:spPr>
              <a:xfrm>
                <a:off x="1975235" y="5157192"/>
                <a:ext cx="423584" cy="382985"/>
              </a:xfrm>
              <a:prstGeom prst="frame">
                <a:avLst>
                  <a:gd name="adj1" fmla="val 4657"/>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Left Arrow 10">
                <a:extLst>
                  <a:ext uri="{FF2B5EF4-FFF2-40B4-BE49-F238E27FC236}">
                    <a16:creationId xmlns:a16="http://schemas.microsoft.com/office/drawing/2014/main" id="{8FF7DE53-336A-4C98-94A0-45F9D14DC3BB}"/>
                  </a:ext>
                </a:extLst>
              </p:cNvPr>
              <p:cNvSpPr/>
              <p:nvPr/>
            </p:nvSpPr>
            <p:spPr>
              <a:xfrm>
                <a:off x="2407283" y="5301208"/>
                <a:ext cx="508533" cy="216024"/>
              </a:xfrm>
              <a:prstGeom prst="lef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ame 27">
                <a:extLst>
                  <a:ext uri="{FF2B5EF4-FFF2-40B4-BE49-F238E27FC236}">
                    <a16:creationId xmlns:a16="http://schemas.microsoft.com/office/drawing/2014/main" id="{49CD46C6-F547-4DB6-8026-17B4CF28F5FA}"/>
                  </a:ext>
                </a:extLst>
              </p:cNvPr>
              <p:cNvSpPr/>
              <p:nvPr/>
            </p:nvSpPr>
            <p:spPr>
              <a:xfrm>
                <a:off x="7014552" y="5171973"/>
                <a:ext cx="365760" cy="382985"/>
              </a:xfrm>
              <a:prstGeom prst="frame">
                <a:avLst>
                  <a:gd name="adj1" fmla="val 4657"/>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Left Arrow 10">
                <a:extLst>
                  <a:ext uri="{FF2B5EF4-FFF2-40B4-BE49-F238E27FC236}">
                    <a16:creationId xmlns:a16="http://schemas.microsoft.com/office/drawing/2014/main" id="{E76A8268-E774-459B-9A46-361FF519588F}"/>
                  </a:ext>
                </a:extLst>
              </p:cNvPr>
              <p:cNvSpPr/>
              <p:nvPr/>
            </p:nvSpPr>
            <p:spPr>
              <a:xfrm rot="5400000">
                <a:off x="7186069" y="5721777"/>
                <a:ext cx="379529" cy="144018"/>
              </a:xfrm>
              <a:prstGeom prst="leftArrow">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93F0BEA-FB33-40AA-A4A1-A8AF8116F081}"/>
                  </a:ext>
                </a:extLst>
              </p:cNvPr>
              <p:cNvSpPr txBox="1"/>
              <p:nvPr/>
            </p:nvSpPr>
            <p:spPr>
              <a:xfrm>
                <a:off x="2915816" y="5085184"/>
                <a:ext cx="772366" cy="646331"/>
              </a:xfrm>
              <a:prstGeom prst="rect">
                <a:avLst/>
              </a:prstGeom>
              <a:noFill/>
            </p:spPr>
            <p:txBody>
              <a:bodyPr wrap="square" lIns="0" rIns="0">
                <a:spAutoFit/>
              </a:bodyPr>
              <a:lstStyle/>
              <a:p>
                <a:pPr algn="ctr"/>
                <a:r>
                  <a:rPr lang="zh-CN" altLang="en-US" b="1" dirty="0">
                    <a:solidFill>
                      <a:srgbClr val="FF0000"/>
                    </a:solidFill>
                  </a:rPr>
                  <a:t>线粒体</a:t>
                </a:r>
                <a:r>
                  <a:rPr lang="en-US" altLang="zh-CN" b="1" dirty="0">
                    <a:solidFill>
                      <a:srgbClr val="FF0000"/>
                    </a:solidFill>
                  </a:rPr>
                  <a:t>DNA</a:t>
                </a:r>
                <a:endParaRPr lang="en-US" b="1" dirty="0">
                  <a:solidFill>
                    <a:srgbClr val="FF0000"/>
                  </a:solidFill>
                </a:endParaRPr>
              </a:p>
            </p:txBody>
          </p:sp>
          <p:sp>
            <p:nvSpPr>
              <p:cNvPr id="36" name="TextBox 35">
                <a:extLst>
                  <a:ext uri="{FF2B5EF4-FFF2-40B4-BE49-F238E27FC236}">
                    <a16:creationId xmlns:a16="http://schemas.microsoft.com/office/drawing/2014/main" id="{D7D9C1F6-BA2D-4F9E-950B-2F9FDE033CB4}"/>
                  </a:ext>
                </a:extLst>
              </p:cNvPr>
              <p:cNvSpPr txBox="1"/>
              <p:nvPr/>
            </p:nvSpPr>
            <p:spPr>
              <a:xfrm>
                <a:off x="6939310" y="5964061"/>
                <a:ext cx="940581" cy="369332"/>
              </a:xfrm>
              <a:prstGeom prst="rect">
                <a:avLst/>
              </a:prstGeom>
              <a:noFill/>
            </p:spPr>
            <p:txBody>
              <a:bodyPr wrap="square" lIns="0" rIns="0">
                <a:spAutoFit/>
              </a:bodyPr>
              <a:lstStyle/>
              <a:p>
                <a:r>
                  <a:rPr lang="en-US" altLang="zh-CN" b="1" dirty="0">
                    <a:solidFill>
                      <a:srgbClr val="FF0000"/>
                    </a:solidFill>
                  </a:rPr>
                  <a:t>Y</a:t>
                </a:r>
                <a:r>
                  <a:rPr lang="zh-CN" altLang="en-US" b="1" dirty="0">
                    <a:solidFill>
                      <a:srgbClr val="FF0000"/>
                    </a:solidFill>
                  </a:rPr>
                  <a:t>软色体</a:t>
                </a:r>
                <a:endParaRPr lang="en-US" b="1" dirty="0">
                  <a:solidFill>
                    <a:srgbClr val="FF0000"/>
                  </a:solidFill>
                </a:endParaRPr>
              </a:p>
            </p:txBody>
          </p:sp>
        </p:grpSp>
        <p:pic>
          <p:nvPicPr>
            <p:cNvPr id="3" name="Picture 2">
              <a:extLst>
                <a:ext uri="{FF2B5EF4-FFF2-40B4-BE49-F238E27FC236}">
                  <a16:creationId xmlns:a16="http://schemas.microsoft.com/office/drawing/2014/main" id="{497CACC4-656F-47DD-9399-EF59A32E084C}"/>
                </a:ext>
              </a:extLst>
            </p:cNvPr>
            <p:cNvPicPr>
              <a:picLocks noChangeAspect="1"/>
            </p:cNvPicPr>
            <p:nvPr/>
          </p:nvPicPr>
          <p:blipFill rotWithShape="1">
            <a:blip r:embed="rId4"/>
            <a:srcRect b="62738"/>
            <a:stretch/>
          </p:blipFill>
          <p:spPr>
            <a:xfrm>
              <a:off x="7563946" y="5166360"/>
              <a:ext cx="392430" cy="316590"/>
            </a:xfrm>
            <a:prstGeom prst="rect">
              <a:avLst/>
            </a:prstGeom>
          </p:spPr>
        </p:pic>
      </p:grpSp>
    </p:spTree>
    <p:extLst>
      <p:ext uri="{BB962C8B-B14F-4D97-AF65-F5344CB8AC3E}">
        <p14:creationId xmlns:p14="http://schemas.microsoft.com/office/powerpoint/2010/main" val="1284624156"/>
      </p:ext>
    </p:extLst>
  </p:cSld>
  <p:clrMapOvr>
    <a:masterClrMapping/>
  </p:clrMapOvr>
  <p:transition spd="med">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5400" y="1032459"/>
            <a:ext cx="11017224" cy="1107996"/>
          </a:xfrm>
          <a:prstGeom prst="rect">
            <a:avLst/>
          </a:prstGeom>
          <a:noFill/>
        </p:spPr>
        <p:txBody>
          <a:bodyPr wrap="square" rtlCol="0">
            <a:spAutoFit/>
          </a:bodyPr>
          <a:lstStyle/>
          <a:p>
            <a:pPr marL="457200" indent="-457200">
              <a:spcAft>
                <a:spcPts val="1200"/>
              </a:spcAft>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rPr>
              <a:t>进化论者认为男祖先与女性祖先不一定是生活在同一个时期的。</a:t>
            </a:r>
            <a:endParaRPr lang="en-US" altLang="zh-CN" sz="2800" dirty="0">
              <a:solidFill>
                <a:prstClr val="black"/>
              </a:solidFill>
              <a:latin typeface="微软雅黑" panose="020B0503020204020204" pitchFamily="34" charset="-122"/>
              <a:ea typeface="微软雅黑" panose="020B0503020204020204" pitchFamily="34" charset="-122"/>
            </a:endParaRPr>
          </a:p>
          <a:p>
            <a:pPr marL="457200" indent="-457200">
              <a:spcAft>
                <a:spcPts val="1200"/>
              </a:spcAft>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rPr>
              <a:t>如果是对的，这可能是因为最近的男性祖先不是亚当，而是挪亚。</a:t>
            </a: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8" name="标题 7">
            <a:extLst>
              <a:ext uri="{FF2B5EF4-FFF2-40B4-BE49-F238E27FC236}">
                <a16:creationId xmlns:a16="http://schemas.microsoft.com/office/drawing/2014/main" id="{3F35EE03-1D1F-20A2-A01A-E436F21C7BB1}"/>
              </a:ext>
            </a:extLst>
          </p:cNvPr>
          <p:cNvSpPr>
            <a:spLocks noGrp="1"/>
          </p:cNvSpPr>
          <p:nvPr>
            <p:ph type="title"/>
          </p:nvPr>
        </p:nvSpPr>
        <p:spPr/>
        <p:txBody>
          <a:bodyPr/>
          <a:lstStyle/>
          <a:p>
            <a:r>
              <a:rPr lang="zh-CN" altLang="en-US" dirty="0"/>
              <a:t>进化论者承认我们源自共同祖先</a:t>
            </a:r>
          </a:p>
        </p:txBody>
      </p:sp>
      <p:grpSp>
        <p:nvGrpSpPr>
          <p:cNvPr id="17" name="组合 16">
            <a:extLst>
              <a:ext uri="{FF2B5EF4-FFF2-40B4-BE49-F238E27FC236}">
                <a16:creationId xmlns:a16="http://schemas.microsoft.com/office/drawing/2014/main" id="{B157D166-941F-F30F-351D-719EC97F0C2C}"/>
              </a:ext>
            </a:extLst>
          </p:cNvPr>
          <p:cNvGrpSpPr/>
          <p:nvPr/>
        </p:nvGrpSpPr>
        <p:grpSpPr>
          <a:xfrm>
            <a:off x="1620330" y="2472085"/>
            <a:ext cx="8951339" cy="4231858"/>
            <a:chOff x="1620330" y="2472085"/>
            <a:chExt cx="8951339" cy="4231858"/>
          </a:xfrm>
        </p:grpSpPr>
        <p:pic>
          <p:nvPicPr>
            <p:cNvPr id="18" name="图片 17">
              <a:extLst>
                <a:ext uri="{FF2B5EF4-FFF2-40B4-BE49-F238E27FC236}">
                  <a16:creationId xmlns:a16="http://schemas.microsoft.com/office/drawing/2014/main" id="{36E99D6C-5061-8365-FBE5-ED8A9B6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330" y="2472085"/>
              <a:ext cx="8951339" cy="4231858"/>
            </a:xfrm>
            <a:prstGeom prst="rect">
              <a:avLst/>
            </a:prstGeom>
          </p:spPr>
        </p:pic>
        <p:sp>
          <p:nvSpPr>
            <p:cNvPr id="19" name="TextBox 13">
              <a:extLst>
                <a:ext uri="{FF2B5EF4-FFF2-40B4-BE49-F238E27FC236}">
                  <a16:creationId xmlns:a16="http://schemas.microsoft.com/office/drawing/2014/main" id="{E24AE337-8F90-B724-FB30-DC8F61BFD3F5}"/>
                </a:ext>
              </a:extLst>
            </p:cNvPr>
            <p:cNvSpPr txBox="1"/>
            <p:nvPr/>
          </p:nvSpPr>
          <p:spPr>
            <a:xfrm>
              <a:off x="1890537" y="4239339"/>
              <a:ext cx="4104456" cy="523220"/>
            </a:xfrm>
            <a:prstGeom prst="rect">
              <a:avLst/>
            </a:prstGeom>
            <a:noFill/>
          </p:spPr>
          <p:txBody>
            <a:bodyPr wrap="square">
              <a:spAutoFit/>
            </a:bodyPr>
            <a:lstStyle/>
            <a:p>
              <a:pPr algn="r">
                <a:defRPr/>
              </a:pPr>
              <a:r>
                <a:rPr lang="zh-CN" altLang="en-US" sz="2800" dirty="0">
                  <a:solidFill>
                    <a:prstClr val="black"/>
                  </a:solidFill>
                  <a:latin typeface="Arial"/>
                </a:rPr>
                <a:t>挪亚一家八口（四对）</a:t>
              </a:r>
            </a:p>
          </p:txBody>
        </p:sp>
        <p:sp>
          <p:nvSpPr>
            <p:cNvPr id="20" name="TextBox 14">
              <a:extLst>
                <a:ext uri="{FF2B5EF4-FFF2-40B4-BE49-F238E27FC236}">
                  <a16:creationId xmlns:a16="http://schemas.microsoft.com/office/drawing/2014/main" id="{66C722EC-1EFE-E88D-393F-1BF48C6B615B}"/>
                </a:ext>
              </a:extLst>
            </p:cNvPr>
            <p:cNvSpPr txBox="1"/>
            <p:nvPr/>
          </p:nvSpPr>
          <p:spPr>
            <a:xfrm>
              <a:off x="2945982" y="5833245"/>
              <a:ext cx="2764975" cy="523220"/>
            </a:xfrm>
            <a:prstGeom prst="rect">
              <a:avLst/>
            </a:prstGeom>
            <a:noFill/>
          </p:spPr>
          <p:txBody>
            <a:bodyPr wrap="square">
              <a:spAutoFit/>
            </a:bodyPr>
            <a:lstStyle/>
            <a:p>
              <a:pPr algn="r">
                <a:defRPr/>
              </a:pPr>
              <a:r>
                <a:rPr lang="zh-CN" altLang="en-US" sz="2800" dirty="0">
                  <a:solidFill>
                    <a:prstClr val="black"/>
                  </a:solidFill>
                  <a:latin typeface="Arial"/>
                </a:rPr>
                <a:t>巴别塔后分散</a:t>
              </a:r>
              <a:endParaRPr lang="en-US" sz="2800" dirty="0">
                <a:solidFill>
                  <a:prstClr val="black"/>
                </a:solidFill>
                <a:latin typeface="Arial"/>
              </a:endParaRPr>
            </a:p>
          </p:txBody>
        </p:sp>
        <p:sp>
          <p:nvSpPr>
            <p:cNvPr id="21" name="TextBox 15">
              <a:extLst>
                <a:ext uri="{FF2B5EF4-FFF2-40B4-BE49-F238E27FC236}">
                  <a16:creationId xmlns:a16="http://schemas.microsoft.com/office/drawing/2014/main" id="{E9E8FD8B-EA69-8ABF-05FF-EE5D17C4C9DB}"/>
                </a:ext>
              </a:extLst>
            </p:cNvPr>
            <p:cNvSpPr txBox="1"/>
            <p:nvPr/>
          </p:nvSpPr>
          <p:spPr>
            <a:xfrm>
              <a:off x="4178502" y="4981766"/>
              <a:ext cx="1532455" cy="523220"/>
            </a:xfrm>
            <a:prstGeom prst="rect">
              <a:avLst/>
            </a:prstGeom>
            <a:noFill/>
          </p:spPr>
          <p:txBody>
            <a:bodyPr wrap="square">
              <a:spAutoFit/>
            </a:bodyPr>
            <a:lstStyle/>
            <a:p>
              <a:pPr algn="r">
                <a:defRPr/>
              </a:pPr>
              <a:r>
                <a:rPr lang="zh-CN" altLang="en-US" sz="2800" dirty="0">
                  <a:solidFill>
                    <a:prstClr val="black"/>
                  </a:solidFill>
                  <a:latin typeface="Arial"/>
                </a:rPr>
                <a:t>巴别塔</a:t>
              </a:r>
              <a:endParaRPr lang="en-US" sz="2800" dirty="0">
                <a:solidFill>
                  <a:prstClr val="black"/>
                </a:solidFill>
                <a:latin typeface="Arial"/>
              </a:endParaRPr>
            </a:p>
          </p:txBody>
        </p:sp>
        <p:sp>
          <p:nvSpPr>
            <p:cNvPr id="22" name="TextBox 16">
              <a:extLst>
                <a:ext uri="{FF2B5EF4-FFF2-40B4-BE49-F238E27FC236}">
                  <a16:creationId xmlns:a16="http://schemas.microsoft.com/office/drawing/2014/main" id="{B4596037-840F-0EFE-E9D3-10D7569B81E3}"/>
                </a:ext>
              </a:extLst>
            </p:cNvPr>
            <p:cNvSpPr txBox="1"/>
            <p:nvPr/>
          </p:nvSpPr>
          <p:spPr>
            <a:xfrm>
              <a:off x="3458422" y="2676807"/>
              <a:ext cx="2252535" cy="523220"/>
            </a:xfrm>
            <a:prstGeom prst="rect">
              <a:avLst/>
            </a:prstGeom>
            <a:noFill/>
          </p:spPr>
          <p:txBody>
            <a:bodyPr wrap="square">
              <a:spAutoFit/>
            </a:bodyPr>
            <a:lstStyle/>
            <a:p>
              <a:pPr algn="r">
                <a:defRPr/>
              </a:pPr>
              <a:r>
                <a:rPr lang="zh-CN" altLang="en-US" sz="2800" dirty="0">
                  <a:solidFill>
                    <a:prstClr val="black"/>
                  </a:solidFill>
                  <a:latin typeface="Arial"/>
                </a:rPr>
                <a:t>亚当和夏娃</a:t>
              </a:r>
              <a:endParaRPr lang="en-US" sz="2800" dirty="0">
                <a:solidFill>
                  <a:prstClr val="black"/>
                </a:solidFill>
                <a:latin typeface="Arial"/>
              </a:endParaRPr>
            </a:p>
          </p:txBody>
        </p:sp>
        <p:sp>
          <p:nvSpPr>
            <p:cNvPr id="23" name="TextBox 17">
              <a:extLst>
                <a:ext uri="{FF2B5EF4-FFF2-40B4-BE49-F238E27FC236}">
                  <a16:creationId xmlns:a16="http://schemas.microsoft.com/office/drawing/2014/main" id="{0A4AE78C-AB3B-A0FD-812F-639D42A8F95C}"/>
                </a:ext>
              </a:extLst>
            </p:cNvPr>
            <p:cNvSpPr txBox="1"/>
            <p:nvPr/>
          </p:nvSpPr>
          <p:spPr>
            <a:xfrm>
              <a:off x="3458422" y="3457435"/>
              <a:ext cx="2252535" cy="523220"/>
            </a:xfrm>
            <a:prstGeom prst="rect">
              <a:avLst/>
            </a:prstGeom>
            <a:noFill/>
          </p:spPr>
          <p:txBody>
            <a:bodyPr wrap="square">
              <a:spAutoFit/>
            </a:bodyPr>
            <a:lstStyle/>
            <a:p>
              <a:pPr algn="r">
                <a:defRPr/>
              </a:pPr>
              <a:r>
                <a:rPr lang="zh-CN" altLang="en-US" sz="2800" dirty="0">
                  <a:solidFill>
                    <a:prstClr val="black"/>
                  </a:solidFill>
                  <a:latin typeface="Arial"/>
                </a:rPr>
                <a:t>洪水前人类</a:t>
              </a:r>
              <a:endParaRPr lang="en-US" sz="2800" dirty="0">
                <a:solidFill>
                  <a:prstClr val="black"/>
                </a:solidFill>
                <a:latin typeface="Arial"/>
              </a:endParaRPr>
            </a:p>
          </p:txBody>
        </p:sp>
        <p:pic>
          <p:nvPicPr>
            <p:cNvPr id="24" name="图片 23" descr="卡通人物&#10;&#10;AI 生成的内容可能不正确。">
              <a:extLst>
                <a:ext uri="{FF2B5EF4-FFF2-40B4-BE49-F238E27FC236}">
                  <a16:creationId xmlns:a16="http://schemas.microsoft.com/office/drawing/2014/main" id="{11F66DD1-424D-731E-50F9-BC53B59B3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713" y="2628056"/>
              <a:ext cx="1184180" cy="695362"/>
            </a:xfrm>
            <a:prstGeom prst="rect">
              <a:avLst/>
            </a:prstGeom>
          </p:spPr>
        </p:pic>
        <p:pic>
          <p:nvPicPr>
            <p:cNvPr id="25" name="图片 24" descr="卡通人物&#10;&#10;AI 生成的内容可能不正确。">
              <a:extLst>
                <a:ext uri="{FF2B5EF4-FFF2-40B4-BE49-F238E27FC236}">
                  <a16:creationId xmlns:a16="http://schemas.microsoft.com/office/drawing/2014/main" id="{4E61E764-9248-3A2B-A31F-F5FA88435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638" y="3385871"/>
              <a:ext cx="2788330" cy="695361"/>
            </a:xfrm>
            <a:prstGeom prst="rect">
              <a:avLst/>
            </a:prstGeom>
          </p:spPr>
        </p:pic>
        <p:pic>
          <p:nvPicPr>
            <p:cNvPr id="26" name="图片 25" descr="卡通人物&#10;&#10;AI 生成的内容可能不正确。">
              <a:extLst>
                <a:ext uri="{FF2B5EF4-FFF2-40B4-BE49-F238E27FC236}">
                  <a16:creationId xmlns:a16="http://schemas.microsoft.com/office/drawing/2014/main" id="{5BB1E657-B4C2-0968-6930-6C307CB66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058" y="4128184"/>
              <a:ext cx="3077490" cy="695361"/>
            </a:xfrm>
            <a:prstGeom prst="rect">
              <a:avLst/>
            </a:prstGeom>
          </p:spPr>
        </p:pic>
        <p:pic>
          <p:nvPicPr>
            <p:cNvPr id="27" name="图片 26" descr="卡通人物&#10;&#10;AI 生成的内容可能不正确。">
              <a:extLst>
                <a:ext uri="{FF2B5EF4-FFF2-40B4-BE49-F238E27FC236}">
                  <a16:creationId xmlns:a16="http://schemas.microsoft.com/office/drawing/2014/main" id="{A6B2A625-92EF-324D-3162-F98C35FD51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3709" y="4870497"/>
              <a:ext cx="3394189" cy="695361"/>
            </a:xfrm>
            <a:prstGeom prst="rect">
              <a:avLst/>
            </a:prstGeom>
          </p:spPr>
        </p:pic>
        <p:pic>
          <p:nvPicPr>
            <p:cNvPr id="28" name="图片 27" descr="卡通画&#10;&#10;AI 生成的内容可能不正确。">
              <a:extLst>
                <a:ext uri="{FF2B5EF4-FFF2-40B4-BE49-F238E27FC236}">
                  <a16:creationId xmlns:a16="http://schemas.microsoft.com/office/drawing/2014/main" id="{3AAD94F1-72BE-3B23-A3F3-4EDBC60BFF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8802" y="5639554"/>
              <a:ext cx="3704003" cy="915674"/>
            </a:xfrm>
            <a:prstGeom prst="rect">
              <a:avLst/>
            </a:prstGeom>
          </p:spPr>
        </p:pic>
      </p:grpSp>
    </p:spTree>
    <p:extLst>
      <p:ext uri="{BB962C8B-B14F-4D97-AF65-F5344CB8AC3E}">
        <p14:creationId xmlns:p14="http://schemas.microsoft.com/office/powerpoint/2010/main" val="4005710627"/>
      </p:ext>
    </p:extLst>
  </p:cSld>
  <p:clrMapOvr>
    <a:masterClrMapping/>
  </p:clrMapOvr>
  <p:transition spd="med">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011" y="3907455"/>
            <a:ext cx="10737798" cy="255454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rPr>
              <a:t>进化论者声称，最近的共同祖先生活在大约</a:t>
            </a:r>
            <a:r>
              <a:rPr lang="en-US" altLang="zh-CN" sz="2800" dirty="0">
                <a:solidFill>
                  <a:prstClr val="black"/>
                </a:solidFill>
                <a:latin typeface="微软雅黑" panose="020B0503020204020204" pitchFamily="34" charset="-122"/>
                <a:ea typeface="微软雅黑" panose="020B0503020204020204" pitchFamily="34" charset="-122"/>
              </a:rPr>
              <a:t>20</a:t>
            </a:r>
            <a:r>
              <a:rPr lang="zh-CN" altLang="en-US" sz="2800" dirty="0">
                <a:solidFill>
                  <a:prstClr val="black"/>
                </a:solidFill>
                <a:latin typeface="微软雅黑" panose="020B0503020204020204" pitchFamily="34" charset="-122"/>
                <a:ea typeface="微软雅黑" panose="020B0503020204020204" pitchFamily="34" charset="-122"/>
              </a:rPr>
              <a:t>万年前，甚至更早。</a:t>
            </a:r>
            <a:endParaRPr lang="en-US" altLang="zh-CN" sz="2800" dirty="0">
              <a:solidFill>
                <a:prstClr val="black"/>
              </a:solidFill>
              <a:latin typeface="微软雅黑" panose="020B0503020204020204" pitchFamily="34" charset="-122"/>
              <a:ea typeface="微软雅黑" panose="020B0503020204020204" pitchFamily="34" charset="-122"/>
            </a:endParaRPr>
          </a:p>
          <a:p>
            <a:pPr marL="457200" indent="-457200">
              <a:spcAft>
                <a:spcPts val="1200"/>
              </a:spcAft>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根据实际观察到的突变率，这两位祖先的年代并不久远（不到一万年）。</a:t>
            </a:r>
            <a:endParaRPr lang="en-US" altLang="zh-CN" sz="2800" dirty="0">
              <a:latin typeface="微软雅黑" panose="020B0503020204020204" pitchFamily="34" charset="-122"/>
              <a:ea typeface="微软雅黑" panose="020B0503020204020204" pitchFamily="34" charset="-122"/>
            </a:endParaRPr>
          </a:p>
          <a:p>
            <a:pPr marL="457200" indent="-457200">
              <a:spcAft>
                <a:spcPts val="1200"/>
              </a:spcAft>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但是进化论者根据他们对人类化石年龄先入为主的假设就调整了时间。</a:t>
            </a:r>
            <a:endParaRPr lang="en-US" altLang="zh-CN" sz="2800" dirty="0">
              <a:latin typeface="微软雅黑" panose="020B0503020204020204" pitchFamily="34" charset="-122"/>
              <a:ea typeface="微软雅黑" panose="020B0503020204020204" pitchFamily="34" charset="-122"/>
            </a:endParaRPr>
          </a:p>
        </p:txBody>
      </p:sp>
      <p:sp>
        <p:nvSpPr>
          <p:cNvPr id="3" name="标题 2">
            <a:extLst>
              <a:ext uri="{FF2B5EF4-FFF2-40B4-BE49-F238E27FC236}">
                <a16:creationId xmlns:a16="http://schemas.microsoft.com/office/drawing/2014/main" id="{FB921B9A-87BD-E77E-D63D-ACCDD16078CB}"/>
              </a:ext>
            </a:extLst>
          </p:cNvPr>
          <p:cNvSpPr>
            <a:spLocks noGrp="1"/>
          </p:cNvSpPr>
          <p:nvPr>
            <p:ph type="title"/>
          </p:nvPr>
        </p:nvSpPr>
        <p:spPr/>
        <p:txBody>
          <a:bodyPr/>
          <a:lstStyle/>
          <a:p>
            <a:r>
              <a:rPr lang="zh-CN" altLang="en-US" dirty="0"/>
              <a:t>线粒体的夏娃，</a:t>
            </a:r>
            <a:r>
              <a:rPr lang="en-US" altLang="zh-CN" dirty="0"/>
              <a:t>Y </a:t>
            </a:r>
            <a:r>
              <a:rPr lang="zh-CN" altLang="en-US" dirty="0"/>
              <a:t>软色体的亚当</a:t>
            </a:r>
            <a:r>
              <a:rPr lang="en-US" altLang="zh-CN" dirty="0"/>
              <a:t>(</a:t>
            </a:r>
            <a:r>
              <a:rPr lang="zh-CN" altLang="en-US" dirty="0"/>
              <a:t>或挪亚</a:t>
            </a:r>
            <a:r>
              <a:rPr lang="en-US" altLang="zh-CN" dirty="0"/>
              <a:t>)</a:t>
            </a:r>
            <a:endParaRPr lang="zh-CN" altLang="en-US" dirty="0"/>
          </a:p>
        </p:txBody>
      </p:sp>
      <p:graphicFrame>
        <p:nvGraphicFramePr>
          <p:cNvPr id="13" name="Table 12"/>
          <p:cNvGraphicFramePr>
            <a:graphicFrameLocks noGrp="1"/>
          </p:cNvGraphicFramePr>
          <p:nvPr>
            <p:extLst>
              <p:ext uri="{D42A27DB-BD31-4B8C-83A1-F6EECF244321}">
                <p14:modId xmlns:p14="http://schemas.microsoft.com/office/powerpoint/2010/main" val="1490227716"/>
              </p:ext>
            </p:extLst>
          </p:nvPr>
        </p:nvGraphicFramePr>
        <p:xfrm>
          <a:off x="700011" y="1044250"/>
          <a:ext cx="10888281" cy="2644699"/>
        </p:xfrm>
        <a:graphic>
          <a:graphicData uri="http://schemas.openxmlformats.org/drawingml/2006/table">
            <a:tbl>
              <a:tblPr firstRow="1" bandRow="1">
                <a:tableStyleId>{5C22544A-7EE6-4342-B048-85BDC9FD1C3A}</a:tableStyleId>
              </a:tblPr>
              <a:tblGrid>
                <a:gridCol w="3513372">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3702501">
                  <a:extLst>
                    <a:ext uri="{9D8B030D-6E8A-4147-A177-3AD203B41FA5}">
                      <a16:colId xmlns:a16="http://schemas.microsoft.com/office/drawing/2014/main" val="20002"/>
                    </a:ext>
                  </a:extLst>
                </a:gridCol>
              </a:tblGrid>
              <a:tr h="579502">
                <a:tc>
                  <a:txBody>
                    <a:bodyPr/>
                    <a:lstStyle/>
                    <a:p>
                      <a:pPr algn="ctr"/>
                      <a:r>
                        <a:rPr kumimoji="0" lang="zh-CN" altLang="en-US"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年龄测法</a:t>
                      </a:r>
                      <a:endParaRPr lang="en-US" sz="2800" dirty="0">
                        <a:latin typeface="微软雅黑" panose="020B0503020204020204" pitchFamily="34" charset="-122"/>
                        <a:ea typeface="微软雅黑" panose="020B0503020204020204" pitchFamily="34" charset="-122"/>
                      </a:endParaRPr>
                    </a:p>
                  </a:txBody>
                  <a:tcPr/>
                </a:tc>
                <a:tc>
                  <a:txBody>
                    <a:bodyPr/>
                    <a:lstStyle/>
                    <a:p>
                      <a:pPr algn="ctr"/>
                      <a:r>
                        <a:rPr lang="zh-CN" altLang="en-US" sz="2800" b="0" dirty="0">
                          <a:latin typeface="微软雅黑" panose="020B0503020204020204" pitchFamily="34" charset="-122"/>
                          <a:ea typeface="微软雅黑" panose="020B0503020204020204" pitchFamily="34" charset="-122"/>
                        </a:rPr>
                        <a:t>线粒体夏娃</a:t>
                      </a:r>
                      <a:endParaRPr lang="en-US" sz="2800" b="0" dirty="0">
                        <a:latin typeface="微软雅黑" panose="020B0503020204020204" pitchFamily="34" charset="-122"/>
                        <a:ea typeface="微软雅黑" panose="020B0503020204020204" pitchFamily="34" charset="-122"/>
                      </a:endParaRPr>
                    </a:p>
                  </a:txBody>
                  <a:tcPr/>
                </a:tc>
                <a:tc>
                  <a:txBody>
                    <a:bodyPr/>
                    <a:lstStyle/>
                    <a:p>
                      <a:pPr algn="ctr"/>
                      <a:r>
                        <a:rPr lang="en-US" sz="2800" b="0" dirty="0">
                          <a:latin typeface="微软雅黑" panose="020B0503020204020204" pitchFamily="34" charset="-122"/>
                          <a:ea typeface="微软雅黑" panose="020B0503020204020204" pitchFamily="34" charset="-122"/>
                        </a:rPr>
                        <a:t>Y</a:t>
                      </a:r>
                      <a:r>
                        <a:rPr lang="zh-CN" altLang="en-US" sz="2800" b="0" dirty="0">
                          <a:latin typeface="微软雅黑" panose="020B0503020204020204" pitchFamily="34" charset="-122"/>
                          <a:ea typeface="微软雅黑" panose="020B0503020204020204" pitchFamily="34" charset="-122"/>
                        </a:rPr>
                        <a:t>染色体亚当</a:t>
                      </a:r>
                      <a:r>
                        <a:rPr lang="en-US" altLang="zh-CN" sz="2000" b="0" dirty="0">
                          <a:latin typeface="微软雅黑" panose="020B0503020204020204" pitchFamily="34" charset="-122"/>
                          <a:ea typeface="微软雅黑" panose="020B0503020204020204" pitchFamily="34" charset="-122"/>
                        </a:rPr>
                        <a:t>(</a:t>
                      </a:r>
                      <a:r>
                        <a:rPr lang="zh-CN" altLang="en-US" sz="2000" b="0" dirty="0">
                          <a:latin typeface="微软雅黑" panose="020B0503020204020204" pitchFamily="34" charset="-122"/>
                          <a:ea typeface="微软雅黑" panose="020B0503020204020204" pitchFamily="34" charset="-122"/>
                        </a:rPr>
                        <a:t>或挪亚</a:t>
                      </a:r>
                      <a:r>
                        <a:rPr lang="en-US" altLang="zh-CN" sz="2000" b="0" dirty="0">
                          <a:latin typeface="微软雅黑" panose="020B0503020204020204" pitchFamily="34" charset="-122"/>
                          <a:ea typeface="微软雅黑" panose="020B0503020204020204" pitchFamily="34" charset="-122"/>
                        </a:rPr>
                        <a:t>)</a:t>
                      </a:r>
                      <a:endParaRPr lang="en-US" sz="2800" b="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0"/>
                  </a:ext>
                </a:extLst>
              </a:tr>
              <a:tr h="598042">
                <a:tc>
                  <a:txBody>
                    <a:bodyPr/>
                    <a:lstStyle/>
                    <a:p>
                      <a:pPr algn="r"/>
                      <a:r>
                        <a:rPr lang="zh-CN" altLang="en-US" sz="2800" dirty="0">
                          <a:latin typeface="微软雅黑" panose="020B0503020204020204" pitchFamily="34" charset="-122"/>
                          <a:ea typeface="微软雅黑" panose="020B0503020204020204" pitchFamily="34" charset="-122"/>
                        </a:rPr>
                        <a:t>基于化石假定的年龄</a:t>
                      </a:r>
                      <a:endParaRPr lang="en-US" sz="2800" dirty="0">
                        <a:latin typeface="微软雅黑" panose="020B0503020204020204" pitchFamily="34" charset="-122"/>
                        <a:ea typeface="微软雅黑" panose="020B0503020204020204" pitchFamily="34" charset="-122"/>
                      </a:endParaRPr>
                    </a:p>
                  </a:txBody>
                  <a:tcPr/>
                </a:tc>
                <a:tc>
                  <a:txBody>
                    <a:bodyPr/>
                    <a:lstStyle/>
                    <a:p>
                      <a:r>
                        <a:rPr lang="zh-CN" altLang="en-US" sz="2800" dirty="0">
                          <a:latin typeface="微软雅黑" panose="020B0503020204020204" pitchFamily="34" charset="-122"/>
                          <a:ea typeface="微软雅黑" panose="020B0503020204020204" pitchFamily="34" charset="-122"/>
                        </a:rPr>
                        <a:t>大约</a:t>
                      </a:r>
                      <a:r>
                        <a:rPr lang="en-US" altLang="zh-CN" sz="2800" dirty="0">
                          <a:latin typeface="微软雅黑" panose="020B0503020204020204" pitchFamily="34" charset="-122"/>
                          <a:ea typeface="微软雅黑" panose="020B0503020204020204" pitchFamily="34" charset="-122"/>
                        </a:rPr>
                        <a:t>20</a:t>
                      </a:r>
                      <a:r>
                        <a:rPr lang="zh-CN" altLang="en-US" sz="2800" dirty="0">
                          <a:latin typeface="微软雅黑" panose="020B0503020204020204" pitchFamily="34" charset="-122"/>
                          <a:ea typeface="微软雅黑" panose="020B0503020204020204" pitchFamily="34" charset="-122"/>
                        </a:rPr>
                        <a:t>万年前</a:t>
                      </a:r>
                      <a:endParaRPr lang="en-US" sz="2800" dirty="0">
                        <a:latin typeface="微软雅黑" panose="020B0503020204020204" pitchFamily="34" charset="-122"/>
                        <a:ea typeface="微软雅黑" panose="020B0503020204020204" pitchFamily="34" charset="-122"/>
                      </a:endParaRPr>
                    </a:p>
                  </a:txBody>
                  <a:tcPr/>
                </a:tc>
                <a:tc>
                  <a:txBody>
                    <a:bodyPr/>
                    <a:lstStyle/>
                    <a:p>
                      <a:r>
                        <a:rPr lang="zh-CN" altLang="en-US" sz="2800" kern="1200" dirty="0">
                          <a:solidFill>
                            <a:schemeClr val="dk1"/>
                          </a:solidFill>
                          <a:latin typeface="微软雅黑" panose="020B0503020204020204" pitchFamily="34" charset="-122"/>
                          <a:ea typeface="微软雅黑" panose="020B0503020204020204" pitchFamily="34" charset="-122"/>
                          <a:cs typeface="+mn-cs"/>
                        </a:rPr>
                        <a:t>大约</a:t>
                      </a:r>
                      <a:r>
                        <a:rPr lang="en-US" altLang="zh-CN" sz="2800" kern="1200" dirty="0">
                          <a:solidFill>
                            <a:schemeClr val="dk1"/>
                          </a:solidFill>
                          <a:latin typeface="微软雅黑" panose="020B0503020204020204" pitchFamily="34" charset="-122"/>
                          <a:ea typeface="微软雅黑" panose="020B0503020204020204" pitchFamily="34" charset="-122"/>
                          <a:cs typeface="+mn-cs"/>
                        </a:rPr>
                        <a:t>20</a:t>
                      </a:r>
                      <a:r>
                        <a:rPr lang="zh-CN" altLang="en-US" sz="2800" kern="1200" dirty="0">
                          <a:solidFill>
                            <a:schemeClr val="dk1"/>
                          </a:solidFill>
                          <a:latin typeface="微软雅黑" panose="020B0503020204020204" pitchFamily="34" charset="-122"/>
                          <a:ea typeface="微软雅黑" panose="020B0503020204020204" pitchFamily="34" charset="-122"/>
                          <a:cs typeface="+mn-cs"/>
                        </a:rPr>
                        <a:t>万年前</a:t>
                      </a:r>
                      <a:endParaRPr lang="en-US" altLang="en-US" sz="2800" kern="1200" dirty="0">
                        <a:solidFill>
                          <a:schemeClr val="dk1"/>
                        </a:solidFill>
                        <a:latin typeface="微软雅黑" panose="020B0503020204020204" pitchFamily="34" charset="-122"/>
                        <a:ea typeface="微软雅黑" panose="020B0503020204020204" pitchFamily="34" charset="-122"/>
                        <a:cs typeface="+mn-cs"/>
                      </a:endParaRPr>
                    </a:p>
                  </a:txBody>
                  <a:tcPr/>
                </a:tc>
                <a:extLst>
                  <a:ext uri="{0D108BD9-81ED-4DB2-BD59-A6C34878D82A}">
                    <a16:rowId xmlns:a16="http://schemas.microsoft.com/office/drawing/2014/main" val="10001"/>
                  </a:ext>
                </a:extLst>
              </a:tr>
              <a:tr h="892253">
                <a:tc>
                  <a:txBody>
                    <a:bodyPr/>
                    <a:lstStyle/>
                    <a:p>
                      <a:pPr algn="r"/>
                      <a:r>
                        <a:rPr lang="zh-CN" altLang="en-US" sz="2800" dirty="0">
                          <a:latin typeface="微软雅黑" panose="020B0503020204020204" pitchFamily="34" charset="-122"/>
                          <a:ea typeface="微软雅黑" panose="020B0503020204020204" pitchFamily="34" charset="-122"/>
                        </a:rPr>
                        <a:t>基于观察到的突变率的年龄</a:t>
                      </a:r>
                      <a:endParaRPr lang="en-US" sz="2800" dirty="0">
                        <a:latin typeface="微软雅黑" panose="020B0503020204020204" pitchFamily="34" charset="-122"/>
                        <a:ea typeface="微软雅黑" panose="020B0503020204020204" pitchFamily="34" charset="-122"/>
                      </a:endParaRPr>
                    </a:p>
                  </a:txBody>
                  <a:tcPr/>
                </a:tc>
                <a:tc>
                  <a:txBody>
                    <a:bodyPr/>
                    <a:lstStyle/>
                    <a:p>
                      <a:r>
                        <a:rPr lang="zh-CN" altLang="en-US" sz="2800" dirty="0">
                          <a:latin typeface="微软雅黑" panose="020B0503020204020204" pitchFamily="34" charset="-122"/>
                          <a:ea typeface="微软雅黑" panose="020B0503020204020204" pitchFamily="34" charset="-122"/>
                        </a:rPr>
                        <a:t>大约</a:t>
                      </a:r>
                      <a:r>
                        <a:rPr lang="en-US" sz="2800" kern="1200" dirty="0">
                          <a:solidFill>
                            <a:schemeClr val="dk1"/>
                          </a:solidFill>
                          <a:latin typeface="微软雅黑" panose="020B0503020204020204" pitchFamily="34" charset="-122"/>
                          <a:ea typeface="微软雅黑" panose="020B0503020204020204" pitchFamily="34" charset="-122"/>
                          <a:cs typeface="+mn-cs"/>
                        </a:rPr>
                        <a:t>4800</a:t>
                      </a:r>
                      <a:r>
                        <a:rPr lang="zh-CN" altLang="en-US" sz="2800" dirty="0">
                          <a:latin typeface="微软雅黑" panose="020B0503020204020204" pitchFamily="34" charset="-122"/>
                          <a:ea typeface="微软雅黑" panose="020B0503020204020204" pitchFamily="34" charset="-122"/>
                        </a:rPr>
                        <a:t>至</a:t>
                      </a:r>
                      <a:r>
                        <a:rPr lang="en-US" sz="2800" kern="1200" dirty="0">
                          <a:solidFill>
                            <a:schemeClr val="dk1"/>
                          </a:solidFill>
                          <a:latin typeface="微软雅黑" panose="020B0503020204020204" pitchFamily="34" charset="-122"/>
                          <a:ea typeface="微软雅黑" panose="020B0503020204020204" pitchFamily="34" charset="-122"/>
                          <a:cs typeface="+mn-cs"/>
                        </a:rPr>
                        <a:t>7100</a:t>
                      </a:r>
                      <a:r>
                        <a:rPr lang="zh-CN" altLang="en-US" sz="2800" baseline="0" dirty="0">
                          <a:latin typeface="微软雅黑" panose="020B0503020204020204" pitchFamily="34" charset="-122"/>
                          <a:ea typeface="微软雅黑" panose="020B0503020204020204" pitchFamily="34" charset="-122"/>
                        </a:rPr>
                        <a:t>年前</a:t>
                      </a:r>
                      <a:r>
                        <a:rPr lang="en-US" altLang="zh-CN" sz="2000" baseline="0" dirty="0">
                          <a:latin typeface="微软雅黑" panose="020B0503020204020204" pitchFamily="34" charset="-122"/>
                          <a:ea typeface="微软雅黑" panose="020B0503020204020204" pitchFamily="34" charset="-122"/>
                        </a:rPr>
                        <a:t>(</a:t>
                      </a:r>
                      <a:r>
                        <a:rPr lang="zh-CN" altLang="en-US" sz="2000" baseline="0" dirty="0">
                          <a:latin typeface="微软雅黑" panose="020B0503020204020204" pitchFamily="34" charset="-122"/>
                          <a:ea typeface="微软雅黑" panose="020B0503020204020204" pitchFamily="34" charset="-122"/>
                        </a:rPr>
                        <a:t>保守</a:t>
                      </a:r>
                      <a:r>
                        <a:rPr lang="en-US" altLang="zh-CN" sz="2000" baseline="0" dirty="0">
                          <a:latin typeface="微软雅黑" panose="020B0503020204020204" pitchFamily="34" charset="-122"/>
                          <a:ea typeface="微软雅黑" panose="020B0503020204020204" pitchFamily="34" charset="-122"/>
                        </a:rPr>
                        <a:t>: 4000-10000)</a:t>
                      </a:r>
                      <a:endParaRPr lang="en-US" sz="2800" dirty="0">
                        <a:latin typeface="微软雅黑" panose="020B0503020204020204" pitchFamily="34" charset="-122"/>
                        <a:ea typeface="微软雅黑" panose="020B0503020204020204" pitchFamily="34" charset="-122"/>
                      </a:endParaRPr>
                    </a:p>
                  </a:txBody>
                  <a:tcPr/>
                </a:tc>
                <a:tc>
                  <a:txBody>
                    <a:bodyPr/>
                    <a:lstStyle/>
                    <a:p>
                      <a:r>
                        <a:rPr lang="zh-CN" altLang="en-US" sz="2800" dirty="0">
                          <a:latin typeface="微软雅黑" panose="020B0503020204020204" pitchFamily="34" charset="-122"/>
                          <a:ea typeface="微软雅黑" panose="020B0503020204020204" pitchFamily="34" charset="-122"/>
                        </a:rPr>
                        <a:t>大约</a:t>
                      </a:r>
                      <a:r>
                        <a:rPr lang="en-US" sz="2800" kern="1200" dirty="0">
                          <a:solidFill>
                            <a:schemeClr val="dk1"/>
                          </a:solidFill>
                          <a:latin typeface="微软雅黑" panose="020B0503020204020204" pitchFamily="34" charset="-122"/>
                          <a:ea typeface="微软雅黑" panose="020B0503020204020204" pitchFamily="34" charset="-122"/>
                          <a:cs typeface="+mn-cs"/>
                        </a:rPr>
                        <a:t>2300</a:t>
                      </a:r>
                      <a:r>
                        <a:rPr lang="zh-CN" altLang="en-US" sz="2800" dirty="0">
                          <a:latin typeface="微软雅黑" panose="020B0503020204020204" pitchFamily="34" charset="-122"/>
                          <a:ea typeface="微软雅黑" panose="020B0503020204020204" pitchFamily="34" charset="-122"/>
                        </a:rPr>
                        <a:t>至</a:t>
                      </a:r>
                      <a:r>
                        <a:rPr lang="en-US" sz="2800" kern="1200" dirty="0">
                          <a:solidFill>
                            <a:schemeClr val="dk1"/>
                          </a:solidFill>
                          <a:latin typeface="微软雅黑" panose="020B0503020204020204" pitchFamily="34" charset="-122"/>
                          <a:ea typeface="微软雅黑" panose="020B0503020204020204" pitchFamily="34" charset="-122"/>
                          <a:cs typeface="+mn-cs"/>
                        </a:rPr>
                        <a:t>6300</a:t>
                      </a:r>
                      <a:r>
                        <a:rPr lang="zh-CN" altLang="en-US" sz="2800" dirty="0">
                          <a:latin typeface="微软雅黑" panose="020B0503020204020204" pitchFamily="34" charset="-122"/>
                          <a:ea typeface="微软雅黑" panose="020B0503020204020204" pitchFamily="34" charset="-122"/>
                        </a:rPr>
                        <a:t>年前</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保守</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:2000-15000)</a:t>
                      </a:r>
                      <a:endParaRPr lang="en-US" sz="28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2"/>
                  </a:ext>
                </a:extLst>
              </a:tr>
              <a:tr h="522275">
                <a:tc>
                  <a:txBody>
                    <a:bodyPr/>
                    <a:lstStyle/>
                    <a:p>
                      <a:pPr algn="r"/>
                      <a:r>
                        <a:rPr lang="zh-CN" altLang="en-US" sz="2800" dirty="0">
                          <a:latin typeface="微软雅黑" panose="020B0503020204020204" pitchFamily="34" charset="-122"/>
                          <a:ea typeface="微软雅黑" panose="020B0503020204020204" pitchFamily="34" charset="-122"/>
                        </a:rPr>
                        <a:t>区别</a:t>
                      </a:r>
                      <a:endParaRPr lang="en-US" sz="2800" dirty="0">
                        <a:latin typeface="微软雅黑" panose="020B0503020204020204" pitchFamily="34" charset="-122"/>
                        <a:ea typeface="微软雅黑" panose="020B0503020204020204" pitchFamily="34" charset="-122"/>
                      </a:endParaRPr>
                    </a:p>
                  </a:txBody>
                  <a:tcPr/>
                </a:tc>
                <a:tc>
                  <a:txBody>
                    <a:bodyPr/>
                    <a:lstStyle/>
                    <a:p>
                      <a:r>
                        <a:rPr lang="en-US" altLang="zh-CN" sz="2800" kern="1200" dirty="0">
                          <a:solidFill>
                            <a:schemeClr val="dk1"/>
                          </a:solidFill>
                          <a:latin typeface="微软雅黑" panose="020B0503020204020204" pitchFamily="34" charset="-122"/>
                          <a:ea typeface="微软雅黑" panose="020B0503020204020204" pitchFamily="34" charset="-122"/>
                          <a:cs typeface="+mn-cs"/>
                        </a:rPr>
                        <a:t>28</a:t>
                      </a:r>
                      <a:r>
                        <a:rPr lang="en-US" sz="2800" kern="1200" dirty="0">
                          <a:solidFill>
                            <a:schemeClr val="dk1"/>
                          </a:solidFill>
                          <a:latin typeface="微软雅黑" panose="020B0503020204020204" pitchFamily="34" charset="-122"/>
                          <a:ea typeface="微软雅黑" panose="020B0503020204020204" pitchFamily="34" charset="-122"/>
                          <a:cs typeface="+mn-cs"/>
                        </a:rPr>
                        <a:t>-</a:t>
                      </a:r>
                      <a:r>
                        <a:rPr lang="en-US" altLang="zh-CN" sz="2800" kern="1200" dirty="0">
                          <a:solidFill>
                            <a:schemeClr val="dk1"/>
                          </a:solidFill>
                          <a:latin typeface="微软雅黑" panose="020B0503020204020204" pitchFamily="34" charset="-122"/>
                          <a:ea typeface="微软雅黑" panose="020B0503020204020204" pitchFamily="34" charset="-122"/>
                          <a:cs typeface="+mn-cs"/>
                        </a:rPr>
                        <a:t>41</a:t>
                      </a:r>
                      <a:r>
                        <a:rPr lang="zh-CN" altLang="en-US" sz="2800" kern="1200" baseline="0" dirty="0">
                          <a:solidFill>
                            <a:schemeClr val="dk1"/>
                          </a:solidFill>
                          <a:latin typeface="微软雅黑" panose="020B0503020204020204" pitchFamily="34" charset="-122"/>
                          <a:ea typeface="微软雅黑" panose="020B0503020204020204" pitchFamily="34" charset="-122"/>
                          <a:cs typeface="+mn-cs"/>
                        </a:rPr>
                        <a:t>倍</a:t>
                      </a:r>
                      <a:r>
                        <a:rPr lang="zh-CN" altLang="en-US" sz="2000" kern="1200" baseline="0" dirty="0">
                          <a:solidFill>
                            <a:schemeClr val="dk1"/>
                          </a:solidFill>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(20-50</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倍</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lang="en-US" altLang="en-US" sz="2800" kern="1200" baseline="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r>
                        <a:rPr lang="en-US" sz="2800" kern="1200" dirty="0">
                          <a:solidFill>
                            <a:schemeClr val="dk1"/>
                          </a:solidFill>
                          <a:latin typeface="微软雅黑" panose="020B0503020204020204" pitchFamily="34" charset="-122"/>
                          <a:ea typeface="微软雅黑" panose="020B0503020204020204" pitchFamily="34" charset="-122"/>
                          <a:cs typeface="+mn-cs"/>
                        </a:rPr>
                        <a:t>20-30</a:t>
                      </a:r>
                      <a:r>
                        <a:rPr lang="zh-CN" altLang="en-US" sz="2800" dirty="0">
                          <a:latin typeface="微软雅黑" panose="020B0503020204020204" pitchFamily="34" charset="-122"/>
                          <a:ea typeface="微软雅黑" panose="020B0503020204020204" pitchFamily="34" charset="-122"/>
                        </a:rPr>
                        <a:t>倍 </a:t>
                      </a:r>
                      <a:r>
                        <a:rPr lang="en-US" altLang="zh-CN" sz="2000" dirty="0">
                          <a:latin typeface="微软雅黑" panose="020B0503020204020204" pitchFamily="34" charset="-122"/>
                          <a:ea typeface="微软雅黑" panose="020B0503020204020204" pitchFamily="34" charset="-122"/>
                        </a:rPr>
                        <a:t>(13-100</a:t>
                      </a:r>
                      <a:r>
                        <a:rPr lang="zh-CN" altLang="en-US" sz="2000" dirty="0">
                          <a:latin typeface="微软雅黑" panose="020B0503020204020204" pitchFamily="34" charset="-122"/>
                          <a:ea typeface="微软雅黑" panose="020B0503020204020204" pitchFamily="34" charset="-122"/>
                        </a:rPr>
                        <a:t>倍</a:t>
                      </a:r>
                      <a:r>
                        <a:rPr lang="en-US" altLang="zh-CN" sz="2000" dirty="0">
                          <a:latin typeface="微软雅黑" panose="020B0503020204020204" pitchFamily="34" charset="-122"/>
                          <a:ea typeface="微软雅黑" panose="020B0503020204020204" pitchFamily="34" charset="-122"/>
                        </a:rPr>
                        <a:t>)</a:t>
                      </a:r>
                      <a:endParaRPr lang="en-US" sz="28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23503924"/>
      </p:ext>
    </p:extLst>
  </p:cSld>
  <p:clrMapOvr>
    <a:masterClrMapping/>
  </p:clrMapOvr>
  <p:transition spd="med">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6499" y="992620"/>
            <a:ext cx="11011050" cy="954107"/>
          </a:xfrm>
          <a:prstGeom prst="rect">
            <a:avLst/>
          </a:prstGeom>
          <a:noFill/>
        </p:spPr>
        <p:txBody>
          <a:bodyPr wrap="square" rtlCol="0">
            <a:spAutoFit/>
          </a:bodyPr>
          <a:lstStyle>
            <a:defPPr>
              <a:defRPr lang="zh-CN"/>
            </a:defPPr>
            <a:lvl1pPr>
              <a:defRPr sz="3200">
                <a:solidFill>
                  <a:prstClr val="black"/>
                </a:solidFill>
                <a:latin typeface="微软雅黑" panose="020B0503020204020204" pitchFamily="34" charset="-122"/>
                <a:ea typeface="微软雅黑" panose="020B0503020204020204" pitchFamily="34" charset="-122"/>
                <a:cs typeface="Arial" pitchFamily="34" charset="0"/>
              </a:defRPr>
            </a:lvl1pPr>
          </a:lstStyle>
          <a:p>
            <a:r>
              <a:rPr lang="zh-CN" altLang="en-US" sz="2800" dirty="0"/>
              <a:t>不同的人类谱系，突变率的确会有所不同，而且可能会随时间变化。但所有可能合理的突变率范围都表明：进化论者估计的时间太长了。</a:t>
            </a:r>
            <a:endParaRPr lang="en-US" altLang="zh-CN" sz="2800" dirty="0"/>
          </a:p>
        </p:txBody>
      </p:sp>
      <p:sp>
        <p:nvSpPr>
          <p:cNvPr id="8" name="标题 7">
            <a:extLst>
              <a:ext uri="{FF2B5EF4-FFF2-40B4-BE49-F238E27FC236}">
                <a16:creationId xmlns:a16="http://schemas.microsoft.com/office/drawing/2014/main" id="{8EF7C68D-572A-B77A-A7F4-E7600A0397D9}"/>
              </a:ext>
            </a:extLst>
          </p:cNvPr>
          <p:cNvSpPr>
            <a:spLocks noGrp="1"/>
          </p:cNvSpPr>
          <p:nvPr>
            <p:ph type="title"/>
          </p:nvPr>
        </p:nvSpPr>
        <p:spPr/>
        <p:txBody>
          <a:bodyPr/>
          <a:lstStyle/>
          <a:p>
            <a:r>
              <a:rPr lang="zh-CN" altLang="en-US" dirty="0"/>
              <a:t>线粒体的夏娃</a:t>
            </a:r>
          </a:p>
        </p:txBody>
      </p:sp>
      <p:grpSp>
        <p:nvGrpSpPr>
          <p:cNvPr id="17" name="Group 16">
            <a:extLst>
              <a:ext uri="{FF2B5EF4-FFF2-40B4-BE49-F238E27FC236}">
                <a16:creationId xmlns:a16="http://schemas.microsoft.com/office/drawing/2014/main" id="{4C67857F-A19B-46AD-AB27-C60D134FD195}"/>
              </a:ext>
            </a:extLst>
          </p:cNvPr>
          <p:cNvGrpSpPr/>
          <p:nvPr/>
        </p:nvGrpSpPr>
        <p:grpSpPr>
          <a:xfrm>
            <a:off x="2608246" y="2132856"/>
            <a:ext cx="6975508" cy="4320390"/>
            <a:chOff x="1115616" y="2132856"/>
            <a:chExt cx="6975508" cy="4320390"/>
          </a:xfrm>
        </p:grpSpPr>
        <p:grpSp>
          <p:nvGrpSpPr>
            <p:cNvPr id="30" name="Group 29">
              <a:extLst>
                <a:ext uri="{FF2B5EF4-FFF2-40B4-BE49-F238E27FC236}">
                  <a16:creationId xmlns:a16="http://schemas.microsoft.com/office/drawing/2014/main" id="{DC77CFCF-191B-438D-BB6A-C0DD6EFD93C2}"/>
                </a:ext>
              </a:extLst>
            </p:cNvPr>
            <p:cNvGrpSpPr/>
            <p:nvPr/>
          </p:nvGrpSpPr>
          <p:grpSpPr>
            <a:xfrm>
              <a:off x="1115616" y="2132856"/>
              <a:ext cx="6975508" cy="4320390"/>
              <a:chOff x="1115616" y="2492896"/>
              <a:chExt cx="6975508" cy="4320390"/>
            </a:xfrm>
          </p:grpSpPr>
          <p:sp>
            <p:nvSpPr>
              <p:cNvPr id="29" name="Rectangle 28">
                <a:extLst>
                  <a:ext uri="{FF2B5EF4-FFF2-40B4-BE49-F238E27FC236}">
                    <a16:creationId xmlns:a16="http://schemas.microsoft.com/office/drawing/2014/main" id="{D8BC55F4-8B25-4D10-87C8-8B6B5E128249}"/>
                  </a:ext>
                </a:extLst>
              </p:cNvPr>
              <p:cNvSpPr/>
              <p:nvPr/>
            </p:nvSpPr>
            <p:spPr>
              <a:xfrm>
                <a:off x="1584640" y="2492896"/>
                <a:ext cx="534958" cy="320843"/>
              </a:xfrm>
              <a:prstGeom prst="rect">
                <a:avLst/>
              </a:prstGeom>
              <a:solidFill>
                <a:schemeClr val="bg1"/>
              </a:solidFill>
              <a:ln>
                <a:noFill/>
              </a:ln>
            </p:spPr>
            <p:txBody>
              <a:bodyPr vert="wordArtVert" wrap="none" anchor="ctr" anchorCtr="0">
                <a:noAutofit/>
              </a:bodyPr>
              <a:lstStyle/>
              <a:p>
                <a:pPr algn="ctr">
                  <a:buFont typeface="Arial" pitchFamily="34" charset="0"/>
                  <a:buNone/>
                </a:pPr>
                <a:endParaRPr lang="en-US" altLang="zh-CN" sz="2800" b="1" dirty="0">
                  <a:ea typeface="汉仪大宋简" panose="02010609000101010101" pitchFamily="49" charset="-122"/>
                </a:endParaRPr>
              </a:p>
            </p:txBody>
          </p:sp>
          <p:grpSp>
            <p:nvGrpSpPr>
              <p:cNvPr id="28" name="Group 27">
                <a:extLst>
                  <a:ext uri="{FF2B5EF4-FFF2-40B4-BE49-F238E27FC236}">
                    <a16:creationId xmlns:a16="http://schemas.microsoft.com/office/drawing/2014/main" id="{23F70B68-DD96-4ADE-8D4D-A4A4614A34E5}"/>
                  </a:ext>
                </a:extLst>
              </p:cNvPr>
              <p:cNvGrpSpPr/>
              <p:nvPr/>
            </p:nvGrpSpPr>
            <p:grpSpPr>
              <a:xfrm>
                <a:off x="1115616" y="2492896"/>
                <a:ext cx="6975508" cy="4320390"/>
                <a:chOff x="1196892" y="2555610"/>
                <a:chExt cx="6975508" cy="4320390"/>
              </a:xfrm>
            </p:grpSpPr>
            <p:grpSp>
              <p:nvGrpSpPr>
                <p:cNvPr id="25" name="Group 24">
                  <a:extLst>
                    <a:ext uri="{FF2B5EF4-FFF2-40B4-BE49-F238E27FC236}">
                      <a16:creationId xmlns:a16="http://schemas.microsoft.com/office/drawing/2014/main" id="{B673D785-2C88-48EE-B056-C7FB77590CD4}"/>
                    </a:ext>
                  </a:extLst>
                </p:cNvPr>
                <p:cNvGrpSpPr>
                  <a:grpSpLocks noChangeAspect="1"/>
                </p:cNvGrpSpPr>
                <p:nvPr/>
              </p:nvGrpSpPr>
              <p:grpSpPr>
                <a:xfrm>
                  <a:off x="1196892" y="2555610"/>
                  <a:ext cx="6975508" cy="4287733"/>
                  <a:chOff x="1235530" y="2679303"/>
                  <a:chExt cx="5812923" cy="3573111"/>
                </a:xfrm>
              </p:grpSpPr>
              <p:grpSp>
                <p:nvGrpSpPr>
                  <p:cNvPr id="23" name="Group 22">
                    <a:extLst>
                      <a:ext uri="{FF2B5EF4-FFF2-40B4-BE49-F238E27FC236}">
                        <a16:creationId xmlns:a16="http://schemas.microsoft.com/office/drawing/2014/main" id="{E4057BB6-51B7-472C-B45F-92459824D8A0}"/>
                      </a:ext>
                    </a:extLst>
                  </p:cNvPr>
                  <p:cNvGrpSpPr/>
                  <p:nvPr/>
                </p:nvGrpSpPr>
                <p:grpSpPr>
                  <a:xfrm>
                    <a:off x="1430957" y="2679303"/>
                    <a:ext cx="5617496" cy="3573111"/>
                    <a:chOff x="1547664" y="2641574"/>
                    <a:chExt cx="5617496" cy="3573111"/>
                  </a:xfrm>
                </p:grpSpPr>
                <p:pic>
                  <p:nvPicPr>
                    <p:cNvPr id="14" name="Picture 13"/>
                    <p:cNvPicPr/>
                    <p:nvPr/>
                  </p:nvPicPr>
                  <p:blipFill>
                    <a:blip r:embed="rId3" cstate="print"/>
                    <a:srcRect/>
                    <a:stretch>
                      <a:fillRect/>
                    </a:stretch>
                  </p:blipFill>
                  <p:spPr bwMode="auto">
                    <a:xfrm>
                      <a:off x="1547664" y="2908636"/>
                      <a:ext cx="5617496" cy="3306049"/>
                    </a:xfrm>
                    <a:prstGeom prst="rect">
                      <a:avLst/>
                    </a:prstGeom>
                    <a:noFill/>
                    <a:ln w="9525">
                      <a:noFill/>
                      <a:miter lim="800000"/>
                      <a:headEnd/>
                      <a:tailEnd/>
                    </a:ln>
                  </p:spPr>
                </p:pic>
                <p:sp>
                  <p:nvSpPr>
                    <p:cNvPr id="3" name="Rectangle 2">
                      <a:extLst>
                        <a:ext uri="{FF2B5EF4-FFF2-40B4-BE49-F238E27FC236}">
                          <a16:creationId xmlns:a16="http://schemas.microsoft.com/office/drawing/2014/main" id="{BF997A1D-1D56-4534-94D2-A33699C793EF}"/>
                        </a:ext>
                      </a:extLst>
                    </p:cNvPr>
                    <p:cNvSpPr/>
                    <p:nvPr/>
                  </p:nvSpPr>
                  <p:spPr>
                    <a:xfrm>
                      <a:off x="2192331" y="2641574"/>
                      <a:ext cx="4972829" cy="461665"/>
                    </a:xfrm>
                    <a:prstGeom prst="rect">
                      <a:avLst/>
                    </a:prstGeom>
                    <a:solidFill>
                      <a:schemeClr val="bg1"/>
                    </a:solidFill>
                    <a:ln>
                      <a:noFill/>
                    </a:ln>
                  </p:spPr>
                  <p:txBody>
                    <a:bodyPr wrap="none">
                      <a:noAutofit/>
                    </a:bodyPr>
                    <a:lstStyle/>
                    <a:p>
                      <a:pPr algn="ctr"/>
                      <a:r>
                        <a:rPr lang="zh-CN" altLang="en-US" sz="2800" b="1" dirty="0">
                          <a:ea typeface="汉仪大宋简" panose="02010609000101010101" pitchFamily="49" charset="-122"/>
                        </a:rPr>
                        <a:t>人类当中预期线粒体区别：</a:t>
                      </a:r>
                      <a:endParaRPr lang="en-US" sz="2800" b="1" dirty="0"/>
                    </a:p>
                  </p:txBody>
                </p:sp>
                <p:sp>
                  <p:nvSpPr>
                    <p:cNvPr id="6" name="Rectangle 5">
                      <a:extLst>
                        <a:ext uri="{FF2B5EF4-FFF2-40B4-BE49-F238E27FC236}">
                          <a16:creationId xmlns:a16="http://schemas.microsoft.com/office/drawing/2014/main" id="{73743349-88D1-4A61-B5A8-77352766839F}"/>
                        </a:ext>
                      </a:extLst>
                    </p:cNvPr>
                    <p:cNvSpPr/>
                    <p:nvPr/>
                  </p:nvSpPr>
                  <p:spPr>
                    <a:xfrm>
                      <a:off x="5803032" y="5767534"/>
                      <a:ext cx="1107996" cy="418177"/>
                    </a:xfrm>
                    <a:prstGeom prst="rect">
                      <a:avLst/>
                    </a:prstGeom>
                    <a:solidFill>
                      <a:schemeClr val="bg1"/>
                    </a:solidFill>
                    <a:ln>
                      <a:noFill/>
                    </a:ln>
                  </p:spPr>
                  <p:txBody>
                    <a:bodyPr wrap="none">
                      <a:noAutofit/>
                    </a:bodyPr>
                    <a:lstStyle/>
                    <a:p>
                      <a:r>
                        <a:rPr lang="zh-CN" altLang="en-US" sz="2400" b="1" dirty="0">
                          <a:ea typeface="汉仪大宋简" panose="02010609000101010101" pitchFamily="49" charset="-122"/>
                        </a:rPr>
                        <a:t>实际观察</a:t>
                      </a:r>
                      <a:endParaRPr lang="en-US" sz="2400" b="1" dirty="0"/>
                    </a:p>
                  </p:txBody>
                </p:sp>
                <p:sp>
                  <p:nvSpPr>
                    <p:cNvPr id="7" name="Rectangle 6">
                      <a:extLst>
                        <a:ext uri="{FF2B5EF4-FFF2-40B4-BE49-F238E27FC236}">
                          <a16:creationId xmlns:a16="http://schemas.microsoft.com/office/drawing/2014/main" id="{8E210189-FE80-4879-9BBF-8595734DF6E2}"/>
                        </a:ext>
                      </a:extLst>
                    </p:cNvPr>
                    <p:cNvSpPr/>
                    <p:nvPr/>
                  </p:nvSpPr>
                  <p:spPr>
                    <a:xfrm>
                      <a:off x="4122845" y="5758243"/>
                      <a:ext cx="1107996" cy="456442"/>
                    </a:xfrm>
                    <a:prstGeom prst="rect">
                      <a:avLst/>
                    </a:prstGeom>
                    <a:solidFill>
                      <a:schemeClr val="bg1"/>
                    </a:solidFill>
                    <a:ln>
                      <a:noFill/>
                    </a:ln>
                  </p:spPr>
                  <p:txBody>
                    <a:bodyPr wrap="none">
                      <a:noAutofit/>
                    </a:bodyPr>
                    <a:lstStyle/>
                    <a:p>
                      <a:r>
                        <a:rPr lang="zh-CN" altLang="en-US" sz="2400" b="1" dirty="0">
                          <a:ea typeface="汉仪大宋简" panose="02010609000101010101" pitchFamily="49" charset="-122"/>
                        </a:rPr>
                        <a:t>六千年后</a:t>
                      </a:r>
                      <a:endParaRPr lang="en-US" sz="2400" b="1" dirty="0"/>
                    </a:p>
                  </p:txBody>
                </p:sp>
                <p:sp>
                  <p:nvSpPr>
                    <p:cNvPr id="21" name="Rectangle 20">
                      <a:extLst>
                        <a:ext uri="{FF2B5EF4-FFF2-40B4-BE49-F238E27FC236}">
                          <a16:creationId xmlns:a16="http://schemas.microsoft.com/office/drawing/2014/main" id="{C332D1E2-E1AE-48FA-8B9F-9D24D7A30B22}"/>
                        </a:ext>
                      </a:extLst>
                    </p:cNvPr>
                    <p:cNvSpPr/>
                    <p:nvPr/>
                  </p:nvSpPr>
                  <p:spPr>
                    <a:xfrm>
                      <a:off x="2390963" y="5767535"/>
                      <a:ext cx="1217623" cy="433992"/>
                    </a:xfrm>
                    <a:prstGeom prst="rect">
                      <a:avLst/>
                    </a:prstGeom>
                    <a:solidFill>
                      <a:schemeClr val="bg1"/>
                    </a:solidFill>
                    <a:ln>
                      <a:noFill/>
                    </a:ln>
                  </p:spPr>
                  <p:txBody>
                    <a:bodyPr wrap="none">
                      <a:noAutofit/>
                    </a:bodyPr>
                    <a:lstStyle/>
                    <a:p>
                      <a:pPr>
                        <a:buFont typeface="Arial" pitchFamily="34" charset="0"/>
                        <a:buNone/>
                      </a:pPr>
                      <a:r>
                        <a:rPr lang="zh-CN" altLang="en-US" sz="2400" b="1" dirty="0">
                          <a:ea typeface="汉仪大宋简" panose="02010609000101010101" pitchFamily="49" charset="-122"/>
                        </a:rPr>
                        <a:t>五万年后</a:t>
                      </a:r>
                      <a:endParaRPr lang="en-US" altLang="zh-CN" sz="2400" b="1" dirty="0">
                        <a:ea typeface="汉仪大宋简" panose="02010609000101010101" pitchFamily="49" charset="-122"/>
                      </a:endParaRPr>
                    </a:p>
                  </p:txBody>
                </p:sp>
                <p:sp>
                  <p:nvSpPr>
                    <p:cNvPr id="22" name="Rectangle 21">
                      <a:extLst>
                        <a:ext uri="{FF2B5EF4-FFF2-40B4-BE49-F238E27FC236}">
                          <a16:creationId xmlns:a16="http://schemas.microsoft.com/office/drawing/2014/main" id="{F0D49277-14E1-4A84-A051-1D06088B4FB3}"/>
                        </a:ext>
                      </a:extLst>
                    </p:cNvPr>
                    <p:cNvSpPr/>
                    <p:nvPr/>
                  </p:nvSpPr>
                  <p:spPr>
                    <a:xfrm>
                      <a:off x="3622684" y="3833012"/>
                      <a:ext cx="1329952" cy="369332"/>
                    </a:xfrm>
                    <a:prstGeom prst="rect">
                      <a:avLst/>
                    </a:prstGeom>
                    <a:solidFill>
                      <a:srgbClr val="FFFFFF"/>
                    </a:solidFill>
                    <a:ln>
                      <a:noFill/>
                    </a:ln>
                  </p:spPr>
                  <p:txBody>
                    <a:bodyPr wrap="none">
                      <a:noAutofit/>
                    </a:bodyPr>
                    <a:lstStyle/>
                    <a:p>
                      <a:r>
                        <a:rPr lang="zh-CN" altLang="en-US" sz="2800" b="1" dirty="0">
                          <a:solidFill>
                            <a:srgbClr val="D25255"/>
                          </a:solidFill>
                        </a:rPr>
                        <a:t>下限 </a:t>
                      </a:r>
                      <a:r>
                        <a:rPr lang="en-US" altLang="zh-CN" sz="2000" b="1" dirty="0">
                          <a:solidFill>
                            <a:srgbClr val="D25255"/>
                          </a:solidFill>
                        </a:rPr>
                        <a:t>= 170</a:t>
                      </a:r>
                      <a:endParaRPr lang="en-US" sz="2000" b="1" dirty="0">
                        <a:solidFill>
                          <a:srgbClr val="D25255"/>
                        </a:solidFill>
                      </a:endParaRPr>
                    </a:p>
                  </p:txBody>
                </p:sp>
              </p:grpSp>
              <p:sp>
                <p:nvSpPr>
                  <p:cNvPr id="24" name="Rectangle 23">
                    <a:extLst>
                      <a:ext uri="{FF2B5EF4-FFF2-40B4-BE49-F238E27FC236}">
                        <a16:creationId xmlns:a16="http://schemas.microsoft.com/office/drawing/2014/main" id="{ECEE8178-4E93-4848-8946-773B7E72F9D4}"/>
                      </a:ext>
                    </a:extLst>
                  </p:cNvPr>
                  <p:cNvSpPr/>
                  <p:nvPr/>
                </p:nvSpPr>
                <p:spPr>
                  <a:xfrm>
                    <a:off x="1235530" y="2679303"/>
                    <a:ext cx="390853" cy="3561018"/>
                  </a:xfrm>
                  <a:prstGeom prst="rect">
                    <a:avLst/>
                  </a:prstGeom>
                  <a:solidFill>
                    <a:schemeClr val="bg1"/>
                  </a:solidFill>
                  <a:ln>
                    <a:noFill/>
                  </a:ln>
                </p:spPr>
                <p:txBody>
                  <a:bodyPr vert="wordArtVert" wrap="none" anchor="ctr" anchorCtr="0">
                    <a:noAutofit/>
                  </a:bodyPr>
                  <a:lstStyle/>
                  <a:p>
                    <a:pPr algn="ctr">
                      <a:buFont typeface="Arial" pitchFamily="34" charset="0"/>
                      <a:buNone/>
                    </a:pPr>
                    <a:r>
                      <a:rPr lang="en-US" altLang="zh-CN" sz="2800" b="1" dirty="0">
                        <a:ea typeface="汉仪大宋简" panose="02010609000101010101" pitchFamily="49" charset="-122"/>
                      </a:rPr>
                      <a:t>DNA</a:t>
                    </a:r>
                    <a:r>
                      <a:rPr lang="zh-CN" altLang="en-US" sz="2800" b="1" dirty="0">
                        <a:ea typeface="汉仪大宋简" panose="02010609000101010101" pitchFamily="49" charset="-122"/>
                      </a:rPr>
                      <a:t>区别</a:t>
                    </a:r>
                    <a:endParaRPr lang="en-US" altLang="zh-CN" sz="2800" b="1" dirty="0">
                      <a:ea typeface="汉仪大宋简" panose="02010609000101010101" pitchFamily="49" charset="-122"/>
                    </a:endParaRPr>
                  </a:p>
                </p:txBody>
              </p:sp>
            </p:grpSp>
            <p:sp>
              <p:nvSpPr>
                <p:cNvPr id="26" name="Rectangle 25">
                  <a:extLst>
                    <a:ext uri="{FF2B5EF4-FFF2-40B4-BE49-F238E27FC236}">
                      <a16:creationId xmlns:a16="http://schemas.microsoft.com/office/drawing/2014/main" id="{4F493BAB-BD12-47D8-B5AA-E49C5B7FF0A2}"/>
                    </a:ext>
                  </a:extLst>
                </p:cNvPr>
                <p:cNvSpPr/>
                <p:nvPr/>
              </p:nvSpPr>
              <p:spPr>
                <a:xfrm>
                  <a:off x="1203158" y="2555610"/>
                  <a:ext cx="6959973" cy="432039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 name="Rectangle 26">
              <a:extLst>
                <a:ext uri="{FF2B5EF4-FFF2-40B4-BE49-F238E27FC236}">
                  <a16:creationId xmlns:a16="http://schemas.microsoft.com/office/drawing/2014/main" id="{0737E6BE-161A-4E8E-B0F7-ADDBBE96EFB9}"/>
                </a:ext>
              </a:extLst>
            </p:cNvPr>
            <p:cNvSpPr/>
            <p:nvPr/>
          </p:nvSpPr>
          <p:spPr>
            <a:xfrm>
              <a:off x="3850844" y="2636912"/>
              <a:ext cx="937180" cy="443198"/>
            </a:xfrm>
            <a:prstGeom prst="rect">
              <a:avLst/>
            </a:prstGeom>
            <a:ln>
              <a:noFill/>
            </a:ln>
          </p:spPr>
          <p:txBody>
            <a:bodyPr wrap="none">
              <a:noAutofit/>
            </a:bodyPr>
            <a:lstStyle/>
            <a:p>
              <a:r>
                <a:rPr lang="zh-CN" altLang="en-US" sz="2800" b="1" dirty="0">
                  <a:solidFill>
                    <a:srgbClr val="D25255"/>
                  </a:solidFill>
                </a:rPr>
                <a:t>上限 </a:t>
              </a:r>
              <a:r>
                <a:rPr lang="en-US" altLang="zh-CN" sz="2000" b="1" dirty="0">
                  <a:solidFill>
                    <a:srgbClr val="D25255"/>
                  </a:solidFill>
                </a:rPr>
                <a:t>= 658</a:t>
              </a:r>
              <a:endParaRPr lang="en-US" sz="2000" b="1" dirty="0"/>
            </a:p>
          </p:txBody>
        </p:sp>
        <p:sp>
          <p:nvSpPr>
            <p:cNvPr id="13" name="TextBox 12">
              <a:extLst>
                <a:ext uri="{FF2B5EF4-FFF2-40B4-BE49-F238E27FC236}">
                  <a16:creationId xmlns:a16="http://schemas.microsoft.com/office/drawing/2014/main" id="{35C075EB-38B7-41F8-8690-D0E563C6C22C}"/>
                </a:ext>
              </a:extLst>
            </p:cNvPr>
            <p:cNvSpPr txBox="1"/>
            <p:nvPr/>
          </p:nvSpPr>
          <p:spPr>
            <a:xfrm>
              <a:off x="4355976" y="3995772"/>
              <a:ext cx="468590" cy="369332"/>
            </a:xfrm>
            <a:prstGeom prst="rect">
              <a:avLst/>
            </a:prstGeom>
            <a:solidFill>
              <a:srgbClr val="FFFFFF"/>
            </a:solidFill>
          </p:spPr>
          <p:txBody>
            <a:bodyPr wrap="square" rtlCol="0">
              <a:spAutoFit/>
            </a:bodyPr>
            <a:lstStyle/>
            <a:p>
              <a:endParaRPr lang="en-US" dirty="0"/>
            </a:p>
          </p:txBody>
        </p:sp>
      </p:grpSp>
      <p:cxnSp>
        <p:nvCxnSpPr>
          <p:cNvPr id="34" name="Straight Arrow Connector 33">
            <a:extLst>
              <a:ext uri="{FF2B5EF4-FFF2-40B4-BE49-F238E27FC236}">
                <a16:creationId xmlns:a16="http://schemas.microsoft.com/office/drawing/2014/main" id="{3394AE00-E4BA-4F11-964A-97BE1CA7D3F5}"/>
              </a:ext>
            </a:extLst>
          </p:cNvPr>
          <p:cNvCxnSpPr>
            <a:cxnSpLocks/>
          </p:cNvCxnSpPr>
          <p:nvPr/>
        </p:nvCxnSpPr>
        <p:spPr>
          <a:xfrm flipH="1" flipV="1">
            <a:off x="4699184" y="2852937"/>
            <a:ext cx="748745" cy="5575"/>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753767"/>
      </p:ext>
    </p:extLst>
  </p:cSld>
  <p:clrMapOvr>
    <a:masterClrMapping/>
  </p:clrMapOvr>
  <p:transition spd="med">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7408" y="883747"/>
            <a:ext cx="10657184" cy="1569660"/>
          </a:xfrm>
          <a:prstGeom prst="rect">
            <a:avLst/>
          </a:prstGeom>
          <a:noFill/>
        </p:spPr>
        <p:txBody>
          <a:bodyPr wrap="square" rtlCol="0">
            <a:spAutoFit/>
          </a:bodyPr>
          <a:lstStyle/>
          <a:p>
            <a:pPr algn="just">
              <a:defRPr/>
            </a:pPr>
            <a:r>
              <a:rPr lang="zh-CN" altLang="en-US" sz="3200" dirty="0">
                <a:solidFill>
                  <a:prstClr val="black"/>
                </a:solidFill>
                <a:latin typeface="楷体" panose="02010609060101010101" pitchFamily="49" charset="-122"/>
                <a:ea typeface="楷体" panose="02010609060101010101" pitchFamily="49" charset="-122"/>
              </a:rPr>
              <a:t>创世记</a:t>
            </a:r>
            <a:r>
              <a:rPr lang="en-US" altLang="zh-CN" sz="3200" dirty="0">
                <a:solidFill>
                  <a:prstClr val="black"/>
                </a:solidFill>
                <a:latin typeface="楷体" panose="02010609060101010101" pitchFamily="49" charset="-122"/>
                <a:ea typeface="楷体" panose="02010609060101010101" pitchFamily="49" charset="-122"/>
              </a:rPr>
              <a:t>10</a:t>
            </a:r>
            <a:r>
              <a:rPr lang="zh-CN" altLang="en-US" sz="3200" dirty="0">
                <a:solidFill>
                  <a:prstClr val="black"/>
                </a:solidFill>
                <a:latin typeface="楷体" panose="02010609060101010101" pitchFamily="49" charset="-122"/>
                <a:ea typeface="楷体" panose="02010609060101010101" pitchFamily="49" charset="-122"/>
              </a:rPr>
              <a:t>：</a:t>
            </a:r>
            <a:r>
              <a:rPr lang="en-US" altLang="zh-CN" sz="3200" dirty="0">
                <a:solidFill>
                  <a:prstClr val="black"/>
                </a:solidFill>
                <a:latin typeface="楷体" panose="02010609060101010101" pitchFamily="49" charset="-122"/>
                <a:ea typeface="楷体" panose="02010609060101010101" pitchFamily="49" charset="-122"/>
              </a:rPr>
              <a:t>1</a:t>
            </a:r>
            <a:r>
              <a:rPr lang="zh-CN" altLang="en-US" sz="3200" dirty="0">
                <a:solidFill>
                  <a:prstClr val="black"/>
                </a:solidFill>
                <a:latin typeface="楷体" panose="02010609060101010101" pitchFamily="49" charset="-122"/>
                <a:ea typeface="楷体" panose="02010609060101010101" pitchFamily="49" charset="-122"/>
              </a:rPr>
              <a:t>挪亚的儿子闪、含、雅弗的后代记在下面。洪水以后，他们都生了儿子。</a:t>
            </a:r>
            <a:r>
              <a:rPr lang="en-US" altLang="zh-CN" sz="3200" dirty="0">
                <a:solidFill>
                  <a:prstClr val="black"/>
                </a:solidFill>
                <a:latin typeface="楷体" panose="02010609060101010101" pitchFamily="49" charset="-122"/>
                <a:ea typeface="楷体" panose="02010609060101010101" pitchFamily="49" charset="-122"/>
              </a:rPr>
              <a:t>…… 5</a:t>
            </a:r>
            <a:r>
              <a:rPr lang="zh-CN" altLang="en-US" sz="3200" dirty="0">
                <a:solidFill>
                  <a:prstClr val="black"/>
                </a:solidFill>
                <a:latin typeface="楷体" panose="02010609060101010101" pitchFamily="49" charset="-122"/>
                <a:ea typeface="楷体" panose="02010609060101010101" pitchFamily="49" charset="-122"/>
              </a:rPr>
              <a:t>这些人的后裔将各国的地土、海岛分开居住，各随各的方言、宗族立国。</a:t>
            </a:r>
            <a:endParaRPr lang="en-US" sz="3200" dirty="0">
              <a:solidFill>
                <a:prstClr val="black"/>
              </a:solidFill>
              <a:latin typeface="楷体" panose="02010609060101010101" pitchFamily="49" charset="-122"/>
              <a:ea typeface="楷体" panose="02010609060101010101" pitchFamily="49" charset="-122"/>
            </a:endParaRPr>
          </a:p>
        </p:txBody>
      </p:sp>
      <p:sp>
        <p:nvSpPr>
          <p:cNvPr id="6" name="标题 5">
            <a:extLst>
              <a:ext uri="{FF2B5EF4-FFF2-40B4-BE49-F238E27FC236}">
                <a16:creationId xmlns:a16="http://schemas.microsoft.com/office/drawing/2014/main" id="{D0DB1239-F5C2-B658-B732-7E7236D25D6D}"/>
              </a:ext>
            </a:extLst>
          </p:cNvPr>
          <p:cNvSpPr>
            <a:spLocks noGrp="1"/>
          </p:cNvSpPr>
          <p:nvPr>
            <p:ph type="title"/>
          </p:nvPr>
        </p:nvSpPr>
        <p:spPr/>
        <p:txBody>
          <a:bodyPr/>
          <a:lstStyle/>
          <a:p>
            <a:r>
              <a:rPr lang="zh-CN" altLang="en-US" dirty="0"/>
              <a:t>挪亚的儿媳妇生育后代，人类再次遍满地面</a:t>
            </a:r>
          </a:p>
        </p:txBody>
      </p:sp>
      <p:grpSp>
        <p:nvGrpSpPr>
          <p:cNvPr id="28" name="组合 27">
            <a:extLst>
              <a:ext uri="{FF2B5EF4-FFF2-40B4-BE49-F238E27FC236}">
                <a16:creationId xmlns:a16="http://schemas.microsoft.com/office/drawing/2014/main" id="{BE052E15-AF9B-9C1F-9A99-4627D6D3F2D9}"/>
              </a:ext>
            </a:extLst>
          </p:cNvPr>
          <p:cNvGrpSpPr/>
          <p:nvPr/>
        </p:nvGrpSpPr>
        <p:grpSpPr>
          <a:xfrm>
            <a:off x="1620330" y="3717032"/>
            <a:ext cx="8951339" cy="2622711"/>
            <a:chOff x="1620330" y="4081231"/>
            <a:chExt cx="8951339" cy="2622711"/>
          </a:xfrm>
        </p:grpSpPr>
        <p:pic>
          <p:nvPicPr>
            <p:cNvPr id="8" name="图片 7">
              <a:extLst>
                <a:ext uri="{FF2B5EF4-FFF2-40B4-BE49-F238E27FC236}">
                  <a16:creationId xmlns:a16="http://schemas.microsoft.com/office/drawing/2014/main" id="{5DAE408E-B008-6987-82A3-40C5DBAABF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20330" y="4081231"/>
              <a:ext cx="8951339" cy="2622711"/>
            </a:xfrm>
            <a:prstGeom prst="rect">
              <a:avLst/>
            </a:prstGeom>
          </p:spPr>
        </p:pic>
        <p:sp>
          <p:nvSpPr>
            <p:cNvPr id="14" name="TextBox 13">
              <a:extLst>
                <a:ext uri="{FF2B5EF4-FFF2-40B4-BE49-F238E27FC236}">
                  <a16:creationId xmlns:a16="http://schemas.microsoft.com/office/drawing/2014/main" id="{FF21DC6B-0A6C-4D60-85EF-9E10EB80B951}"/>
                </a:ext>
              </a:extLst>
            </p:cNvPr>
            <p:cNvSpPr txBox="1"/>
            <p:nvPr/>
          </p:nvSpPr>
          <p:spPr>
            <a:xfrm>
              <a:off x="1890537" y="4239339"/>
              <a:ext cx="4104456" cy="523220"/>
            </a:xfrm>
            <a:prstGeom prst="rect">
              <a:avLst/>
            </a:prstGeom>
            <a:noFill/>
          </p:spPr>
          <p:txBody>
            <a:bodyPr wrap="square">
              <a:spAutoFit/>
            </a:bodyPr>
            <a:lstStyle/>
            <a:p>
              <a:pPr algn="r">
                <a:defRPr/>
              </a:pPr>
              <a:r>
                <a:rPr lang="zh-CN" altLang="en-US" sz="2800" dirty="0">
                  <a:solidFill>
                    <a:prstClr val="black"/>
                  </a:solidFill>
                  <a:latin typeface="Arial"/>
                </a:rPr>
                <a:t>挪亚一家八口（四对）</a:t>
              </a:r>
            </a:p>
          </p:txBody>
        </p:sp>
        <p:sp>
          <p:nvSpPr>
            <p:cNvPr id="15" name="TextBox 14">
              <a:extLst>
                <a:ext uri="{FF2B5EF4-FFF2-40B4-BE49-F238E27FC236}">
                  <a16:creationId xmlns:a16="http://schemas.microsoft.com/office/drawing/2014/main" id="{567CE33F-1877-4FB6-94C0-026C99538301}"/>
                </a:ext>
              </a:extLst>
            </p:cNvPr>
            <p:cNvSpPr txBox="1"/>
            <p:nvPr/>
          </p:nvSpPr>
          <p:spPr>
            <a:xfrm>
              <a:off x="2945982" y="5833245"/>
              <a:ext cx="2764975" cy="523220"/>
            </a:xfrm>
            <a:prstGeom prst="rect">
              <a:avLst/>
            </a:prstGeom>
            <a:noFill/>
          </p:spPr>
          <p:txBody>
            <a:bodyPr wrap="square">
              <a:spAutoFit/>
            </a:bodyPr>
            <a:lstStyle/>
            <a:p>
              <a:pPr algn="r">
                <a:defRPr/>
              </a:pPr>
              <a:r>
                <a:rPr lang="zh-CN" altLang="en-US" sz="2800" dirty="0">
                  <a:solidFill>
                    <a:prstClr val="black"/>
                  </a:solidFill>
                  <a:latin typeface="Arial"/>
                </a:rPr>
                <a:t>巴别塔后分散</a:t>
              </a:r>
              <a:endParaRPr lang="en-US" sz="2800" dirty="0">
                <a:solidFill>
                  <a:prstClr val="black"/>
                </a:solidFill>
                <a:latin typeface="Arial"/>
              </a:endParaRPr>
            </a:p>
          </p:txBody>
        </p:sp>
        <p:sp>
          <p:nvSpPr>
            <p:cNvPr id="16" name="TextBox 15">
              <a:extLst>
                <a:ext uri="{FF2B5EF4-FFF2-40B4-BE49-F238E27FC236}">
                  <a16:creationId xmlns:a16="http://schemas.microsoft.com/office/drawing/2014/main" id="{43027FAD-BC13-4E6B-8277-31D6DB64B401}"/>
                </a:ext>
              </a:extLst>
            </p:cNvPr>
            <p:cNvSpPr txBox="1"/>
            <p:nvPr/>
          </p:nvSpPr>
          <p:spPr>
            <a:xfrm>
              <a:off x="4178502" y="4981766"/>
              <a:ext cx="1532455" cy="523220"/>
            </a:xfrm>
            <a:prstGeom prst="rect">
              <a:avLst/>
            </a:prstGeom>
            <a:noFill/>
          </p:spPr>
          <p:txBody>
            <a:bodyPr wrap="square">
              <a:spAutoFit/>
            </a:bodyPr>
            <a:lstStyle/>
            <a:p>
              <a:pPr algn="r">
                <a:defRPr/>
              </a:pPr>
              <a:r>
                <a:rPr lang="zh-CN" altLang="en-US" sz="2800" dirty="0">
                  <a:solidFill>
                    <a:prstClr val="black"/>
                  </a:solidFill>
                  <a:latin typeface="Arial"/>
                </a:rPr>
                <a:t>巴别塔</a:t>
              </a:r>
              <a:endParaRPr lang="en-US" sz="2800" dirty="0">
                <a:solidFill>
                  <a:prstClr val="black"/>
                </a:solidFill>
                <a:latin typeface="Arial"/>
              </a:endParaRPr>
            </a:p>
          </p:txBody>
        </p:sp>
        <p:pic>
          <p:nvPicPr>
            <p:cNvPr id="23" name="图片 22" descr="卡通人物&#10;&#10;AI 生成的内容可能不正确。">
              <a:extLst>
                <a:ext uri="{FF2B5EF4-FFF2-40B4-BE49-F238E27FC236}">
                  <a16:creationId xmlns:a16="http://schemas.microsoft.com/office/drawing/2014/main" id="{DD8FA142-F7A8-5E6F-86B7-51B5FDA50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058" y="4128184"/>
              <a:ext cx="3077490" cy="695361"/>
            </a:xfrm>
            <a:prstGeom prst="rect">
              <a:avLst/>
            </a:prstGeom>
          </p:spPr>
        </p:pic>
        <p:pic>
          <p:nvPicPr>
            <p:cNvPr id="25" name="图片 24" descr="卡通人物&#10;&#10;AI 生成的内容可能不正确。">
              <a:extLst>
                <a:ext uri="{FF2B5EF4-FFF2-40B4-BE49-F238E27FC236}">
                  <a16:creationId xmlns:a16="http://schemas.microsoft.com/office/drawing/2014/main" id="{F41BE232-C867-4ADF-A454-F18E8E9F4A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3709" y="4870497"/>
              <a:ext cx="3394189" cy="695361"/>
            </a:xfrm>
            <a:prstGeom prst="rect">
              <a:avLst/>
            </a:prstGeom>
          </p:spPr>
        </p:pic>
        <p:pic>
          <p:nvPicPr>
            <p:cNvPr id="27" name="图片 26" descr="卡通画&#10;&#10;AI 生成的内容可能不正确。">
              <a:extLst>
                <a:ext uri="{FF2B5EF4-FFF2-40B4-BE49-F238E27FC236}">
                  <a16:creationId xmlns:a16="http://schemas.microsoft.com/office/drawing/2014/main" id="{02701345-2F80-5A23-B9D4-9EB810FF0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8802" y="5639554"/>
              <a:ext cx="3704003" cy="915674"/>
            </a:xfrm>
            <a:prstGeom prst="rect">
              <a:avLst/>
            </a:prstGeom>
          </p:spPr>
        </p:pic>
      </p:grpSp>
      <p:pic>
        <p:nvPicPr>
          <p:cNvPr id="2" name="11-创10：1-5">
            <a:hlinkClick r:id="" action="ppaction://media"/>
            <a:extLst>
              <a:ext uri="{FF2B5EF4-FFF2-40B4-BE49-F238E27FC236}">
                <a16:creationId xmlns:a16="http://schemas.microsoft.com/office/drawing/2014/main" id="{89F63828-62BF-DF4C-370B-F203CBFE37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7721" y="6094855"/>
            <a:ext cx="609600" cy="609600"/>
          </a:xfrm>
          <a:prstGeom prst="rect">
            <a:avLst/>
          </a:prstGeom>
        </p:spPr>
      </p:pic>
    </p:spTree>
    <p:extLst>
      <p:ext uri="{BB962C8B-B14F-4D97-AF65-F5344CB8AC3E}">
        <p14:creationId xmlns:p14="http://schemas.microsoft.com/office/powerpoint/2010/main" val="365499385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66" y="873797"/>
            <a:ext cx="10723018" cy="1538883"/>
          </a:xfrm>
          <a:prstGeom prst="rect">
            <a:avLst/>
          </a:prstGeom>
          <a:noFill/>
        </p:spPr>
        <p:txBody>
          <a:bodyPr wrap="square" rtlCol="0">
            <a:spAutoFit/>
          </a:bodyPr>
          <a:lstStyle/>
          <a:p>
            <a:pPr>
              <a:spcAft>
                <a:spcPts val="1200"/>
              </a:spcAft>
              <a:defRPr/>
            </a:pPr>
            <a:r>
              <a:rPr lang="zh-CN" altLang="en-US" sz="2800" b="1" dirty="0">
                <a:solidFill>
                  <a:srgbClr val="FF0000"/>
                </a:solidFill>
                <a:latin typeface="微软雅黑" panose="020B0503020204020204" pitchFamily="34" charset="-122"/>
                <a:ea typeface="微软雅黑" panose="020B0503020204020204" pitchFamily="34" charset="-122"/>
              </a:rPr>
              <a:t>圣经</a:t>
            </a:r>
            <a:r>
              <a:rPr lang="zh-CN" altLang="en-US" sz="2800" dirty="0">
                <a:solidFill>
                  <a:prstClr val="black"/>
                </a:solidFill>
                <a:latin typeface="微软雅黑" panose="020B0503020204020204" pitchFamily="34" charset="-122"/>
                <a:ea typeface="微软雅黑" panose="020B0503020204020204" pitchFamily="34" charset="-122"/>
              </a:rPr>
              <a:t>教导说，今天所有的人类都源自三位（或四位）女性</a:t>
            </a:r>
            <a:r>
              <a:rPr lang="en-US" altLang="zh-CN" sz="2800" dirty="0">
                <a:solidFill>
                  <a:prstClr val="black"/>
                </a:solidFill>
                <a:latin typeface="微软雅黑" panose="020B0503020204020204" pitchFamily="34" charset="-122"/>
                <a:ea typeface="微软雅黑" panose="020B0503020204020204" pitchFamily="34" charset="-122"/>
              </a:rPr>
              <a:t>——</a:t>
            </a:r>
            <a:r>
              <a:rPr lang="zh-CN" altLang="en-US" sz="2800" dirty="0">
                <a:solidFill>
                  <a:prstClr val="black"/>
                </a:solidFill>
                <a:latin typeface="微软雅黑" panose="020B0503020204020204" pitchFamily="34" charset="-122"/>
                <a:ea typeface="微软雅黑" panose="020B0503020204020204" pitchFamily="34" charset="-122"/>
              </a:rPr>
              <a:t>挪亚儿媳妇（或包括挪亚太太）</a:t>
            </a:r>
            <a:endParaRPr lang="en-US" altLang="zh-CN" sz="2800" dirty="0">
              <a:solidFill>
                <a:prstClr val="black"/>
              </a:solidFill>
              <a:latin typeface="微软雅黑" panose="020B0503020204020204" pitchFamily="34" charset="-122"/>
              <a:ea typeface="微软雅黑" panose="020B0503020204020204" pitchFamily="34" charset="-122"/>
            </a:endParaRPr>
          </a:p>
          <a:p>
            <a:pPr>
              <a:buFont typeface="Arial" pitchFamily="34" charset="0"/>
              <a:buChar char="•"/>
              <a:defRPr/>
            </a:pPr>
            <a:r>
              <a:rPr lang="en-US" altLang="zh-CN" sz="2800" dirty="0">
                <a:solidFill>
                  <a:prstClr val="black"/>
                </a:solidFill>
                <a:latin typeface="微软雅黑" panose="020B0503020204020204" pitchFamily="34" charset="-122"/>
                <a:ea typeface="微软雅黑" panose="020B0503020204020204" pitchFamily="34" charset="-122"/>
              </a:rPr>
              <a:t> </a:t>
            </a:r>
            <a:r>
              <a:rPr lang="zh-CN" altLang="en-US" sz="2800" dirty="0">
                <a:solidFill>
                  <a:prstClr val="black"/>
                </a:solidFill>
                <a:latin typeface="微软雅黑" panose="020B0503020204020204" pitchFamily="34" charset="-122"/>
                <a:ea typeface="微软雅黑" panose="020B0503020204020204" pitchFamily="34" charset="-122"/>
              </a:rPr>
              <a:t>这是进化论</a:t>
            </a:r>
            <a:r>
              <a:rPr lang="zh-CN" altLang="en-US" sz="2800" b="1" dirty="0">
                <a:solidFill>
                  <a:srgbClr val="FF0000"/>
                </a:solidFill>
                <a:latin typeface="微软雅黑" panose="020B0503020204020204" pitchFamily="34" charset="-122"/>
                <a:ea typeface="微软雅黑" panose="020B0503020204020204" pitchFamily="34" charset="-122"/>
              </a:rPr>
              <a:t>未能预测</a:t>
            </a:r>
            <a:r>
              <a:rPr lang="zh-CN" altLang="en-US" sz="2800" dirty="0">
                <a:solidFill>
                  <a:prstClr val="black"/>
                </a:solidFill>
                <a:latin typeface="微软雅黑" panose="020B0503020204020204" pitchFamily="34" charset="-122"/>
                <a:ea typeface="微软雅黑" panose="020B0503020204020204" pitchFamily="34" charset="-122"/>
              </a:rPr>
              <a:t>到的</a:t>
            </a: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6" name="标题 5">
            <a:extLst>
              <a:ext uri="{FF2B5EF4-FFF2-40B4-BE49-F238E27FC236}">
                <a16:creationId xmlns:a16="http://schemas.microsoft.com/office/drawing/2014/main" id="{0E296786-7D68-9069-AD35-E76228B83BAB}"/>
              </a:ext>
            </a:extLst>
          </p:cNvPr>
          <p:cNvSpPr>
            <a:spLocks noGrp="1"/>
          </p:cNvSpPr>
          <p:nvPr>
            <p:ph type="title"/>
          </p:nvPr>
        </p:nvSpPr>
        <p:spPr/>
        <p:txBody>
          <a:bodyPr/>
          <a:lstStyle/>
          <a:p>
            <a:r>
              <a:rPr lang="zh-CN" altLang="en-US" dirty="0"/>
              <a:t>挪亚的儿媳妇生育后代，人类再次遍满地面</a:t>
            </a:r>
          </a:p>
        </p:txBody>
      </p:sp>
      <p:grpSp>
        <p:nvGrpSpPr>
          <p:cNvPr id="2" name="组合 27">
            <a:extLst>
              <a:ext uri="{FF2B5EF4-FFF2-40B4-BE49-F238E27FC236}">
                <a16:creationId xmlns:a16="http://schemas.microsoft.com/office/drawing/2014/main" id="{65178658-428B-374C-010B-37967A5A0729}"/>
              </a:ext>
            </a:extLst>
          </p:cNvPr>
          <p:cNvGrpSpPr/>
          <p:nvPr/>
        </p:nvGrpSpPr>
        <p:grpSpPr>
          <a:xfrm>
            <a:off x="1620330" y="3717032"/>
            <a:ext cx="8951339" cy="2622711"/>
            <a:chOff x="1620330" y="4081231"/>
            <a:chExt cx="8951339" cy="2622711"/>
          </a:xfrm>
        </p:grpSpPr>
        <p:pic>
          <p:nvPicPr>
            <p:cNvPr id="3" name="图片 7">
              <a:extLst>
                <a:ext uri="{FF2B5EF4-FFF2-40B4-BE49-F238E27FC236}">
                  <a16:creationId xmlns:a16="http://schemas.microsoft.com/office/drawing/2014/main" id="{29758C30-5258-D27E-7943-6B92219EB5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0330" y="4081231"/>
              <a:ext cx="8951339" cy="2622711"/>
            </a:xfrm>
            <a:prstGeom prst="rect">
              <a:avLst/>
            </a:prstGeom>
          </p:spPr>
        </p:pic>
        <p:sp>
          <p:nvSpPr>
            <p:cNvPr id="5" name="TextBox 4">
              <a:extLst>
                <a:ext uri="{FF2B5EF4-FFF2-40B4-BE49-F238E27FC236}">
                  <a16:creationId xmlns:a16="http://schemas.microsoft.com/office/drawing/2014/main" id="{D599F126-3055-96F5-D1A7-5BAC9B7E76EF}"/>
                </a:ext>
              </a:extLst>
            </p:cNvPr>
            <p:cNvSpPr txBox="1"/>
            <p:nvPr/>
          </p:nvSpPr>
          <p:spPr>
            <a:xfrm>
              <a:off x="1890537" y="4239339"/>
              <a:ext cx="4104456" cy="523220"/>
            </a:xfrm>
            <a:prstGeom prst="rect">
              <a:avLst/>
            </a:prstGeom>
            <a:noFill/>
          </p:spPr>
          <p:txBody>
            <a:bodyPr wrap="square">
              <a:spAutoFit/>
            </a:bodyPr>
            <a:lstStyle/>
            <a:p>
              <a:pPr algn="r">
                <a:defRPr/>
              </a:pPr>
              <a:r>
                <a:rPr lang="zh-CN" altLang="en-US" sz="2800" dirty="0">
                  <a:solidFill>
                    <a:prstClr val="black"/>
                  </a:solidFill>
                  <a:latin typeface="Arial"/>
                </a:rPr>
                <a:t>挪亚一家八口（四对）</a:t>
              </a:r>
            </a:p>
          </p:txBody>
        </p:sp>
        <p:sp>
          <p:nvSpPr>
            <p:cNvPr id="7" name="TextBox 6">
              <a:extLst>
                <a:ext uri="{FF2B5EF4-FFF2-40B4-BE49-F238E27FC236}">
                  <a16:creationId xmlns:a16="http://schemas.microsoft.com/office/drawing/2014/main" id="{2793FE6C-104A-BE81-63B8-7BAEF4E43EA7}"/>
                </a:ext>
              </a:extLst>
            </p:cNvPr>
            <p:cNvSpPr txBox="1"/>
            <p:nvPr/>
          </p:nvSpPr>
          <p:spPr>
            <a:xfrm>
              <a:off x="2945982" y="5833245"/>
              <a:ext cx="2764975" cy="523220"/>
            </a:xfrm>
            <a:prstGeom prst="rect">
              <a:avLst/>
            </a:prstGeom>
            <a:noFill/>
          </p:spPr>
          <p:txBody>
            <a:bodyPr wrap="square">
              <a:spAutoFit/>
            </a:bodyPr>
            <a:lstStyle/>
            <a:p>
              <a:pPr algn="r">
                <a:defRPr/>
              </a:pPr>
              <a:r>
                <a:rPr lang="zh-CN" altLang="en-US" sz="2800" dirty="0">
                  <a:solidFill>
                    <a:prstClr val="black"/>
                  </a:solidFill>
                  <a:latin typeface="Arial"/>
                </a:rPr>
                <a:t>巴别塔后分散</a:t>
              </a:r>
              <a:endParaRPr lang="en-US" sz="2800" dirty="0">
                <a:solidFill>
                  <a:prstClr val="black"/>
                </a:solidFill>
                <a:latin typeface="Arial"/>
              </a:endParaRPr>
            </a:p>
          </p:txBody>
        </p:sp>
        <p:sp>
          <p:nvSpPr>
            <p:cNvPr id="12" name="TextBox 11">
              <a:extLst>
                <a:ext uri="{FF2B5EF4-FFF2-40B4-BE49-F238E27FC236}">
                  <a16:creationId xmlns:a16="http://schemas.microsoft.com/office/drawing/2014/main" id="{7B1473D6-666A-630F-232C-0497CA533109}"/>
                </a:ext>
              </a:extLst>
            </p:cNvPr>
            <p:cNvSpPr txBox="1"/>
            <p:nvPr/>
          </p:nvSpPr>
          <p:spPr>
            <a:xfrm>
              <a:off x="4178502" y="4981766"/>
              <a:ext cx="1532455" cy="523220"/>
            </a:xfrm>
            <a:prstGeom prst="rect">
              <a:avLst/>
            </a:prstGeom>
            <a:noFill/>
          </p:spPr>
          <p:txBody>
            <a:bodyPr wrap="square">
              <a:spAutoFit/>
            </a:bodyPr>
            <a:lstStyle/>
            <a:p>
              <a:pPr algn="r">
                <a:defRPr/>
              </a:pPr>
              <a:r>
                <a:rPr lang="zh-CN" altLang="en-US" sz="2800" dirty="0">
                  <a:solidFill>
                    <a:prstClr val="black"/>
                  </a:solidFill>
                  <a:latin typeface="Arial"/>
                </a:rPr>
                <a:t>巴别塔</a:t>
              </a:r>
              <a:endParaRPr lang="en-US" sz="2800" dirty="0">
                <a:solidFill>
                  <a:prstClr val="black"/>
                </a:solidFill>
                <a:latin typeface="Arial"/>
              </a:endParaRPr>
            </a:p>
          </p:txBody>
        </p:sp>
        <p:pic>
          <p:nvPicPr>
            <p:cNvPr id="13" name="图片 22" descr="卡通人物&#10;&#10;AI 生成的内容可能不正确。">
              <a:extLst>
                <a:ext uri="{FF2B5EF4-FFF2-40B4-BE49-F238E27FC236}">
                  <a16:creationId xmlns:a16="http://schemas.microsoft.com/office/drawing/2014/main" id="{A0A46D7B-D3B3-DA1C-4211-006DD0C97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058" y="4128184"/>
              <a:ext cx="3077490" cy="695361"/>
            </a:xfrm>
            <a:prstGeom prst="rect">
              <a:avLst/>
            </a:prstGeom>
          </p:spPr>
        </p:pic>
        <p:pic>
          <p:nvPicPr>
            <p:cNvPr id="14" name="图片 24" descr="卡通人物&#10;&#10;AI 生成的内容可能不正确。">
              <a:extLst>
                <a:ext uri="{FF2B5EF4-FFF2-40B4-BE49-F238E27FC236}">
                  <a16:creationId xmlns:a16="http://schemas.microsoft.com/office/drawing/2014/main" id="{BFDAD0E9-6BDD-CF31-DA85-5F1F22599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709" y="4870497"/>
              <a:ext cx="3394189" cy="695361"/>
            </a:xfrm>
            <a:prstGeom prst="rect">
              <a:avLst/>
            </a:prstGeom>
          </p:spPr>
        </p:pic>
        <p:pic>
          <p:nvPicPr>
            <p:cNvPr id="15" name="图片 26" descr="卡通画&#10;&#10;AI 生成的内容可能不正确。">
              <a:extLst>
                <a:ext uri="{FF2B5EF4-FFF2-40B4-BE49-F238E27FC236}">
                  <a16:creationId xmlns:a16="http://schemas.microsoft.com/office/drawing/2014/main" id="{DB47C03F-7BF9-7F70-6BD8-9F3B64CBC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802" y="5639554"/>
              <a:ext cx="3704003" cy="915674"/>
            </a:xfrm>
            <a:prstGeom prst="rect">
              <a:avLst/>
            </a:prstGeom>
          </p:spPr>
        </p:pic>
      </p:grpSp>
    </p:spTree>
    <p:extLst>
      <p:ext uri="{BB962C8B-B14F-4D97-AF65-F5344CB8AC3E}">
        <p14:creationId xmlns:p14="http://schemas.microsoft.com/office/powerpoint/2010/main" val="2975681100"/>
      </p:ext>
    </p:extLst>
  </p:cSld>
  <p:clrMapOvr>
    <a:masterClrMapping/>
  </p:clrMapOvr>
  <p:transition spd="med">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7CCE9C2-6461-0A79-DC18-05AA9D109052}"/>
              </a:ext>
            </a:extLst>
          </p:cNvPr>
          <p:cNvSpPr>
            <a:spLocks noGrp="1"/>
          </p:cNvSpPr>
          <p:nvPr>
            <p:ph type="title"/>
          </p:nvPr>
        </p:nvSpPr>
        <p:spPr/>
        <p:txBody>
          <a:bodyPr/>
          <a:lstStyle/>
          <a:p>
            <a:r>
              <a:rPr lang="zh-CN" altLang="en-US" dirty="0"/>
              <a:t>进化论者承认我们都源自三位或四位女性</a:t>
            </a:r>
          </a:p>
        </p:txBody>
      </p:sp>
      <p:sp>
        <p:nvSpPr>
          <p:cNvPr id="19" name="TextBox 18">
            <a:extLst>
              <a:ext uri="{FF2B5EF4-FFF2-40B4-BE49-F238E27FC236}">
                <a16:creationId xmlns:a16="http://schemas.microsoft.com/office/drawing/2014/main" id="{80633503-7B97-4943-A307-9771A5D9C473}"/>
              </a:ext>
            </a:extLst>
          </p:cNvPr>
          <p:cNvSpPr txBox="1"/>
          <p:nvPr/>
        </p:nvSpPr>
        <p:spPr>
          <a:xfrm>
            <a:off x="700564" y="922960"/>
            <a:ext cx="8995836" cy="1384995"/>
          </a:xfrm>
          <a:prstGeom prst="rect">
            <a:avLst/>
          </a:prstGeom>
          <a:noFill/>
        </p:spPr>
        <p:txBody>
          <a:bodyPr wrap="square" rtlCol="0">
            <a:spAutoFit/>
          </a:bodyPr>
          <a:lstStyle/>
          <a:p>
            <a:pPr>
              <a:defRPr/>
            </a:pPr>
            <a:r>
              <a:rPr lang="zh-CN" altLang="en-US" sz="2800" dirty="0">
                <a:solidFill>
                  <a:prstClr val="black"/>
                </a:solidFill>
                <a:latin typeface="微软雅黑" panose="020B0503020204020204" pitchFamily="34" charset="-122"/>
                <a:ea typeface="微软雅黑" panose="020B0503020204020204" pitchFamily="34" charset="-122"/>
              </a:rPr>
              <a:t>最近的</a:t>
            </a:r>
            <a:r>
              <a:rPr lang="zh-CN" altLang="en-US" sz="2800" b="1" dirty="0">
                <a:solidFill>
                  <a:srgbClr val="FF0000"/>
                </a:solidFill>
                <a:latin typeface="微软雅黑" panose="020B0503020204020204" pitchFamily="34" charset="-122"/>
                <a:ea typeface="微软雅黑" panose="020B0503020204020204" pitchFamily="34" charset="-122"/>
              </a:rPr>
              <a:t>遗传学</a:t>
            </a:r>
            <a:r>
              <a:rPr lang="zh-CN" altLang="en-US" sz="2800" dirty="0">
                <a:solidFill>
                  <a:prstClr val="black"/>
                </a:solidFill>
                <a:latin typeface="微软雅黑" panose="020B0503020204020204" pitchFamily="34" charset="-122"/>
                <a:ea typeface="微软雅黑" panose="020B0503020204020204" pitchFamily="34" charset="-122"/>
              </a:rPr>
              <a:t>研究也表明：</a:t>
            </a:r>
            <a:endParaRPr lang="en-US" altLang="zh-CN" sz="2800" dirty="0">
              <a:solidFill>
                <a:prstClr val="black"/>
              </a:solidFill>
              <a:latin typeface="微软雅黑" panose="020B0503020204020204" pitchFamily="34" charset="-122"/>
              <a:ea typeface="微软雅黑" panose="020B0503020204020204" pitchFamily="34" charset="-122"/>
            </a:endParaRPr>
          </a:p>
          <a:p>
            <a:pPr>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rPr>
              <a:t> 目前所有的人都是源自三个</a:t>
            </a:r>
            <a:r>
              <a:rPr lang="en-US" altLang="zh-CN" sz="2800" dirty="0">
                <a:solidFill>
                  <a:prstClr val="black"/>
                </a:solidFill>
                <a:latin typeface="微软雅黑" panose="020B0503020204020204" pitchFamily="34" charset="-122"/>
                <a:ea typeface="微软雅黑" panose="020B0503020204020204" pitchFamily="34" charset="-122"/>
              </a:rPr>
              <a:t>(</a:t>
            </a:r>
            <a:r>
              <a:rPr lang="zh-CN" altLang="en-US" sz="2800" dirty="0">
                <a:solidFill>
                  <a:prstClr val="black"/>
                </a:solidFill>
                <a:latin typeface="微软雅黑" panose="020B0503020204020204" pitchFamily="34" charset="-122"/>
                <a:ea typeface="微软雅黑" panose="020B0503020204020204" pitchFamily="34" charset="-122"/>
              </a:rPr>
              <a:t>或四个</a:t>
            </a:r>
            <a:r>
              <a:rPr lang="en-US" altLang="zh-CN" sz="2800" dirty="0">
                <a:solidFill>
                  <a:prstClr val="black"/>
                </a:solidFill>
                <a:latin typeface="微软雅黑" panose="020B0503020204020204" pitchFamily="34" charset="-122"/>
                <a:ea typeface="微软雅黑" panose="020B0503020204020204" pitchFamily="34" charset="-122"/>
              </a:rPr>
              <a:t>)</a:t>
            </a:r>
            <a:r>
              <a:rPr lang="zh-CN" altLang="en-US" sz="2800" dirty="0">
                <a:solidFill>
                  <a:prstClr val="black"/>
                </a:solidFill>
                <a:latin typeface="微软雅黑" panose="020B0503020204020204" pitchFamily="34" charset="-122"/>
                <a:ea typeface="微软雅黑" panose="020B0503020204020204" pitchFamily="34" charset="-122"/>
              </a:rPr>
              <a:t>女人</a:t>
            </a:r>
            <a:endParaRPr lang="en-US" altLang="zh-CN" sz="2800" dirty="0">
              <a:solidFill>
                <a:prstClr val="black"/>
              </a:solidFill>
              <a:latin typeface="微软雅黑" panose="020B0503020204020204" pitchFamily="34" charset="-122"/>
              <a:ea typeface="微软雅黑" panose="020B0503020204020204" pitchFamily="34" charset="-122"/>
            </a:endParaRPr>
          </a:p>
          <a:p>
            <a:pPr>
              <a:buFont typeface="Arial" panose="020B0604020202020204" pitchFamily="34" charset="0"/>
              <a:buChar char="•"/>
              <a:defRPr/>
            </a:pPr>
            <a:r>
              <a:rPr lang="zh-CN" altLang="en-US" sz="2800" dirty="0">
                <a:solidFill>
                  <a:prstClr val="black"/>
                </a:solidFill>
                <a:latin typeface="微软雅黑" panose="020B0503020204020204" pitchFamily="34" charset="-122"/>
                <a:ea typeface="微软雅黑" panose="020B0503020204020204" pitchFamily="34" charset="-122"/>
              </a:rPr>
              <a:t> 她们是人类的祖先，她们的后代分散到各个地方</a:t>
            </a:r>
            <a:endParaRPr lang="en-US" sz="2800" dirty="0">
              <a:solidFill>
                <a:prstClr val="black"/>
              </a:solidFill>
              <a:latin typeface="微软雅黑" panose="020B0503020204020204" pitchFamily="34" charset="-122"/>
              <a:ea typeface="微软雅黑" panose="020B0503020204020204" pitchFamily="34" charset="-122"/>
            </a:endParaRPr>
          </a:p>
        </p:txBody>
      </p:sp>
      <p:grpSp>
        <p:nvGrpSpPr>
          <p:cNvPr id="2" name="组合 27">
            <a:extLst>
              <a:ext uri="{FF2B5EF4-FFF2-40B4-BE49-F238E27FC236}">
                <a16:creationId xmlns:a16="http://schemas.microsoft.com/office/drawing/2014/main" id="{F3F569D7-C5A5-4D3E-AB04-7A3A78438758}"/>
              </a:ext>
            </a:extLst>
          </p:cNvPr>
          <p:cNvGrpSpPr/>
          <p:nvPr/>
        </p:nvGrpSpPr>
        <p:grpSpPr>
          <a:xfrm>
            <a:off x="1620330" y="3717032"/>
            <a:ext cx="8951339" cy="2622711"/>
            <a:chOff x="1620330" y="4081231"/>
            <a:chExt cx="8951339" cy="2622711"/>
          </a:xfrm>
        </p:grpSpPr>
        <p:pic>
          <p:nvPicPr>
            <p:cNvPr id="3" name="图片 7">
              <a:extLst>
                <a:ext uri="{FF2B5EF4-FFF2-40B4-BE49-F238E27FC236}">
                  <a16:creationId xmlns:a16="http://schemas.microsoft.com/office/drawing/2014/main" id="{6DE47A24-1BC0-AF2C-D43A-137793BBC3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0330" y="4081231"/>
              <a:ext cx="8951339" cy="2622711"/>
            </a:xfrm>
            <a:prstGeom prst="rect">
              <a:avLst/>
            </a:prstGeom>
          </p:spPr>
        </p:pic>
        <p:sp>
          <p:nvSpPr>
            <p:cNvPr id="5" name="TextBox 4">
              <a:extLst>
                <a:ext uri="{FF2B5EF4-FFF2-40B4-BE49-F238E27FC236}">
                  <a16:creationId xmlns:a16="http://schemas.microsoft.com/office/drawing/2014/main" id="{DD5150EA-CE19-A9DF-5FE8-34AE5E41FA82}"/>
                </a:ext>
              </a:extLst>
            </p:cNvPr>
            <p:cNvSpPr txBox="1"/>
            <p:nvPr/>
          </p:nvSpPr>
          <p:spPr>
            <a:xfrm>
              <a:off x="1890537" y="4239339"/>
              <a:ext cx="4104456" cy="523220"/>
            </a:xfrm>
            <a:prstGeom prst="rect">
              <a:avLst/>
            </a:prstGeom>
            <a:noFill/>
          </p:spPr>
          <p:txBody>
            <a:bodyPr wrap="square">
              <a:spAutoFit/>
            </a:bodyPr>
            <a:lstStyle/>
            <a:p>
              <a:pPr algn="r">
                <a:defRPr/>
              </a:pPr>
              <a:r>
                <a:rPr lang="zh-CN" altLang="en-US" sz="2800" dirty="0">
                  <a:solidFill>
                    <a:prstClr val="black"/>
                  </a:solidFill>
                  <a:latin typeface="Arial"/>
                </a:rPr>
                <a:t>挪亚一家八口（四对）</a:t>
              </a:r>
            </a:p>
          </p:txBody>
        </p:sp>
        <p:sp>
          <p:nvSpPr>
            <p:cNvPr id="7" name="TextBox 6">
              <a:extLst>
                <a:ext uri="{FF2B5EF4-FFF2-40B4-BE49-F238E27FC236}">
                  <a16:creationId xmlns:a16="http://schemas.microsoft.com/office/drawing/2014/main" id="{E9E5CBC0-1DCD-DA87-DFBC-2E4665CF83DC}"/>
                </a:ext>
              </a:extLst>
            </p:cNvPr>
            <p:cNvSpPr txBox="1"/>
            <p:nvPr/>
          </p:nvSpPr>
          <p:spPr>
            <a:xfrm>
              <a:off x="2945982" y="5833245"/>
              <a:ext cx="2764975" cy="523220"/>
            </a:xfrm>
            <a:prstGeom prst="rect">
              <a:avLst/>
            </a:prstGeom>
            <a:noFill/>
          </p:spPr>
          <p:txBody>
            <a:bodyPr wrap="square">
              <a:spAutoFit/>
            </a:bodyPr>
            <a:lstStyle/>
            <a:p>
              <a:pPr algn="r">
                <a:defRPr/>
              </a:pPr>
              <a:r>
                <a:rPr lang="zh-CN" altLang="en-US" sz="2800" dirty="0">
                  <a:solidFill>
                    <a:prstClr val="black"/>
                  </a:solidFill>
                  <a:latin typeface="Arial"/>
                </a:rPr>
                <a:t>巴别塔后分散</a:t>
              </a:r>
              <a:endParaRPr lang="en-US" sz="2800" dirty="0">
                <a:solidFill>
                  <a:prstClr val="black"/>
                </a:solidFill>
                <a:latin typeface="Arial"/>
              </a:endParaRPr>
            </a:p>
          </p:txBody>
        </p:sp>
        <p:sp>
          <p:nvSpPr>
            <p:cNvPr id="12" name="TextBox 11">
              <a:extLst>
                <a:ext uri="{FF2B5EF4-FFF2-40B4-BE49-F238E27FC236}">
                  <a16:creationId xmlns:a16="http://schemas.microsoft.com/office/drawing/2014/main" id="{B8FDBD2C-E3B7-3488-80C5-8A291310C85B}"/>
                </a:ext>
              </a:extLst>
            </p:cNvPr>
            <p:cNvSpPr txBox="1"/>
            <p:nvPr/>
          </p:nvSpPr>
          <p:spPr>
            <a:xfrm>
              <a:off x="4178502" y="4981766"/>
              <a:ext cx="1532455" cy="523220"/>
            </a:xfrm>
            <a:prstGeom prst="rect">
              <a:avLst/>
            </a:prstGeom>
            <a:noFill/>
          </p:spPr>
          <p:txBody>
            <a:bodyPr wrap="square">
              <a:spAutoFit/>
            </a:bodyPr>
            <a:lstStyle/>
            <a:p>
              <a:pPr algn="r">
                <a:defRPr/>
              </a:pPr>
              <a:r>
                <a:rPr lang="zh-CN" altLang="en-US" sz="2800" dirty="0">
                  <a:solidFill>
                    <a:prstClr val="black"/>
                  </a:solidFill>
                  <a:latin typeface="Arial"/>
                </a:rPr>
                <a:t>巴别塔</a:t>
              </a:r>
              <a:endParaRPr lang="en-US" sz="2800" dirty="0">
                <a:solidFill>
                  <a:prstClr val="black"/>
                </a:solidFill>
                <a:latin typeface="Arial"/>
              </a:endParaRPr>
            </a:p>
          </p:txBody>
        </p:sp>
        <p:pic>
          <p:nvPicPr>
            <p:cNvPr id="13" name="图片 22" descr="卡通人物&#10;&#10;AI 生成的内容可能不正确。">
              <a:extLst>
                <a:ext uri="{FF2B5EF4-FFF2-40B4-BE49-F238E27FC236}">
                  <a16:creationId xmlns:a16="http://schemas.microsoft.com/office/drawing/2014/main" id="{97740B61-BCE1-4BFA-03DA-015715B25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058" y="4128184"/>
              <a:ext cx="3077490" cy="695361"/>
            </a:xfrm>
            <a:prstGeom prst="rect">
              <a:avLst/>
            </a:prstGeom>
          </p:spPr>
        </p:pic>
        <p:pic>
          <p:nvPicPr>
            <p:cNvPr id="14" name="图片 24" descr="卡通人物&#10;&#10;AI 生成的内容可能不正确。">
              <a:extLst>
                <a:ext uri="{FF2B5EF4-FFF2-40B4-BE49-F238E27FC236}">
                  <a16:creationId xmlns:a16="http://schemas.microsoft.com/office/drawing/2014/main" id="{1AFDF866-A3CE-267B-29FE-4106C024E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709" y="4870497"/>
              <a:ext cx="3394189" cy="695361"/>
            </a:xfrm>
            <a:prstGeom prst="rect">
              <a:avLst/>
            </a:prstGeom>
          </p:spPr>
        </p:pic>
        <p:pic>
          <p:nvPicPr>
            <p:cNvPr id="15" name="图片 26" descr="卡通画&#10;&#10;AI 生成的内容可能不正确。">
              <a:extLst>
                <a:ext uri="{FF2B5EF4-FFF2-40B4-BE49-F238E27FC236}">
                  <a16:creationId xmlns:a16="http://schemas.microsoft.com/office/drawing/2014/main" id="{E8B19387-AA79-E34D-28C5-0DDDFAC1F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802" y="5639554"/>
              <a:ext cx="3704003" cy="915674"/>
            </a:xfrm>
            <a:prstGeom prst="rect">
              <a:avLst/>
            </a:prstGeom>
          </p:spPr>
        </p:pic>
      </p:grpSp>
    </p:spTree>
    <p:extLst>
      <p:ext uri="{BB962C8B-B14F-4D97-AF65-F5344CB8AC3E}">
        <p14:creationId xmlns:p14="http://schemas.microsoft.com/office/powerpoint/2010/main" val="2080048267"/>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zh-CN" altLang="en-US" dirty="0">
                <a:latin typeface="Arial"/>
                <a:cs typeface="Arial"/>
              </a:rPr>
              <a:t>变异：狗的不同亚种</a:t>
            </a:r>
            <a:endParaRPr lang="en-US" dirty="0"/>
          </a:p>
        </p:txBody>
      </p:sp>
      <p:pic>
        <p:nvPicPr>
          <p:cNvPr id="7" name="图片 6" descr="图片包含 游戏机, 站, 一群, 放牧&#10;&#10;AI 生成的内容可能不正确。">
            <a:extLst>
              <a:ext uri="{FF2B5EF4-FFF2-40B4-BE49-F238E27FC236}">
                <a16:creationId xmlns:a16="http://schemas.microsoft.com/office/drawing/2014/main" id="{65BFAA4D-ECBF-70E8-FF32-AC014A7D4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50" y="1196752"/>
            <a:ext cx="10174899" cy="5068677"/>
          </a:xfrm>
          <a:prstGeom prst="rect">
            <a:avLst/>
          </a:prstGeom>
        </p:spPr>
      </p:pic>
      <p:pic>
        <p:nvPicPr>
          <p:cNvPr id="8" name="图片 7" descr="一群羊在黑暗中&#10;&#10;AI 生成的内容可能不正确。">
            <a:extLst>
              <a:ext uri="{FF2B5EF4-FFF2-40B4-BE49-F238E27FC236}">
                <a16:creationId xmlns:a16="http://schemas.microsoft.com/office/drawing/2014/main" id="{6BE93ED5-B239-B704-631F-C165361EB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0" y="1196752"/>
            <a:ext cx="10174899" cy="5068677"/>
          </a:xfrm>
          <a:prstGeom prst="rect">
            <a:avLst/>
          </a:prstGeom>
        </p:spPr>
      </p:pic>
      <p:pic>
        <p:nvPicPr>
          <p:cNvPr id="9" name="图片 8" descr="图片包含 观看, 游戏机, 屏幕, 猫&#10;&#10;AI 生成的内容可能不正确。">
            <a:extLst>
              <a:ext uri="{FF2B5EF4-FFF2-40B4-BE49-F238E27FC236}">
                <a16:creationId xmlns:a16="http://schemas.microsoft.com/office/drawing/2014/main" id="{60F7528D-DE1F-7EA4-6912-DF55C350D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0" y="1196752"/>
            <a:ext cx="10174899" cy="5068677"/>
          </a:xfrm>
          <a:prstGeom prst="rect">
            <a:avLst/>
          </a:prstGeom>
        </p:spPr>
      </p:pic>
      <p:pic>
        <p:nvPicPr>
          <p:cNvPr id="10" name="图片 9" descr="一群羊在奔跑&#10;&#10;AI 生成的内容可能不正确。">
            <a:extLst>
              <a:ext uri="{FF2B5EF4-FFF2-40B4-BE49-F238E27FC236}">
                <a16:creationId xmlns:a16="http://schemas.microsoft.com/office/drawing/2014/main" id="{3C0BB899-20B3-D0AD-4195-65A5F0A56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0" y="1196752"/>
            <a:ext cx="10174899" cy="5068677"/>
          </a:xfrm>
          <a:prstGeom prst="rect">
            <a:avLst/>
          </a:prstGeom>
        </p:spPr>
      </p:pic>
      <p:pic>
        <p:nvPicPr>
          <p:cNvPr id="11" name="图片 10" descr="图片包含 游戏机&#10;&#10;AI 生成的内容可能不正确。">
            <a:extLst>
              <a:ext uri="{FF2B5EF4-FFF2-40B4-BE49-F238E27FC236}">
                <a16:creationId xmlns:a16="http://schemas.microsoft.com/office/drawing/2014/main" id="{A3C6B5C1-3833-7E71-AF13-34600460F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550" y="1196752"/>
            <a:ext cx="10174899" cy="50686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300"/>
                                        <p:tgtEl>
                                          <p:spTgt spid="8"/>
                                        </p:tgtEl>
                                      </p:cBhvr>
                                    </p:animEffect>
                                  </p:childTnLst>
                                </p:cTn>
                              </p:par>
                            </p:childTnLst>
                          </p:cTn>
                        </p:par>
                        <p:par>
                          <p:cTn id="12" fill="hold">
                            <p:stCondLst>
                              <p:cond delay="6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300"/>
                                        <p:tgtEl>
                                          <p:spTgt spid="9"/>
                                        </p:tgtEl>
                                      </p:cBhvr>
                                    </p:animEffect>
                                  </p:childTnLst>
                                </p:cTn>
                              </p:par>
                            </p:childTnLst>
                          </p:cTn>
                        </p:par>
                        <p:par>
                          <p:cTn id="16" fill="hold">
                            <p:stCondLst>
                              <p:cond delay="9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300"/>
                                        <p:tgtEl>
                                          <p:spTgt spid="10"/>
                                        </p:tgtEl>
                                      </p:cBhvr>
                                    </p:animEffect>
                                  </p:childTnLst>
                                </p:cTn>
                              </p:par>
                            </p:childTnLst>
                          </p:cTn>
                        </p:par>
                        <p:par>
                          <p:cTn id="20" fill="hold">
                            <p:stCondLst>
                              <p:cond delay="12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a:t>进化论者承认我们都源自三位或四位女性</a:t>
            </a:r>
            <a:endParaRPr lang="zh-CN" altLang="en-US" dirty="0">
              <a:solidFill>
                <a:schemeClr val="tx1"/>
              </a:solidFill>
            </a:endParaRPr>
          </a:p>
        </p:txBody>
      </p:sp>
      <p:sp>
        <p:nvSpPr>
          <p:cNvPr id="9" name="TextBox 3"/>
          <p:cNvSpPr txBox="1"/>
          <p:nvPr/>
        </p:nvSpPr>
        <p:spPr>
          <a:xfrm>
            <a:off x="694922" y="5631051"/>
            <a:ext cx="10873208" cy="954107"/>
          </a:xfrm>
          <a:prstGeom prst="rect">
            <a:avLst/>
          </a:prstGeom>
          <a:noFill/>
        </p:spPr>
        <p:txBody>
          <a:bodyPr wrap="square" rtlCol="0">
            <a:spAutoFit/>
          </a:bodyPr>
          <a:lstStyle>
            <a:defPPr>
              <a:defRPr lang="zh-CN"/>
            </a:defPPr>
            <a:lvl1pPr>
              <a:defRPr sz="3200">
                <a:solidFill>
                  <a:prstClr val="black"/>
                </a:solidFill>
                <a:latin typeface="微软雅黑" panose="020B0503020204020204" pitchFamily="34" charset="-122"/>
                <a:ea typeface="微软雅黑" panose="020B0503020204020204" pitchFamily="34" charset="-122"/>
                <a:cs typeface="Arial" pitchFamily="34" charset="0"/>
              </a:defRPr>
            </a:lvl1pPr>
          </a:lstStyle>
          <a:p>
            <a:r>
              <a:rPr lang="zh-CN" altLang="en-US" sz="2800" dirty="0"/>
              <a:t>进化论者曾说我们是从亚洲分散的，但是最近他们又提到我们是从非洲分散到四处的。实际上人类是从亚洲和非洲之间开始分散</a:t>
            </a:r>
            <a:r>
              <a:rPr lang="zh-CN" altLang="en-US" sz="2800"/>
              <a:t>的。</a:t>
            </a:r>
            <a:endParaRPr lang="en-US" sz="2800" dirty="0"/>
          </a:p>
        </p:txBody>
      </p:sp>
      <p:sp>
        <p:nvSpPr>
          <p:cNvPr id="5" name="TextBox 4">
            <a:extLst>
              <a:ext uri="{FF2B5EF4-FFF2-40B4-BE49-F238E27FC236}">
                <a16:creationId xmlns:a16="http://schemas.microsoft.com/office/drawing/2014/main" id="{DB1D6877-D9A2-D144-92C2-A52437D4EF0B}"/>
              </a:ext>
            </a:extLst>
          </p:cNvPr>
          <p:cNvSpPr txBox="1"/>
          <p:nvPr/>
        </p:nvSpPr>
        <p:spPr>
          <a:xfrm>
            <a:off x="4438334" y="909419"/>
            <a:ext cx="3315331" cy="461665"/>
          </a:xfrm>
          <a:prstGeom prst="rect">
            <a:avLst/>
          </a:prstGeom>
          <a:noFill/>
        </p:spPr>
        <p:txBody>
          <a:bodyPr wrap="none" rtlCol="0">
            <a:spAutoFit/>
          </a:bodyPr>
          <a:lstStyle/>
          <a:p>
            <a:pPr defTabSz="457200">
              <a:defRPr/>
            </a:pPr>
            <a:r>
              <a:rPr lang="zh-CN" altLang="en-US" sz="2400" b="1" dirty="0">
                <a:solidFill>
                  <a:prstClr val="black"/>
                </a:solidFill>
                <a:latin typeface="Arial"/>
              </a:rPr>
              <a:t>人类线粒体</a:t>
            </a:r>
            <a:r>
              <a:rPr lang="en-US" altLang="zh-CN" sz="2400" b="1" dirty="0">
                <a:solidFill>
                  <a:prstClr val="black"/>
                </a:solidFill>
                <a:latin typeface="Arial"/>
              </a:rPr>
              <a:t>DNA</a:t>
            </a:r>
            <a:r>
              <a:rPr lang="zh-CN" altLang="en-US" sz="2400" b="1" dirty="0">
                <a:solidFill>
                  <a:prstClr val="black"/>
                </a:solidFill>
                <a:latin typeface="Arial"/>
              </a:rPr>
              <a:t>迁徙图</a:t>
            </a:r>
            <a:endParaRPr lang="en-US" sz="2400" b="1" dirty="0">
              <a:solidFill>
                <a:prstClr val="black"/>
              </a:solidFill>
              <a:latin typeface="Arial"/>
            </a:endParaRPr>
          </a:p>
        </p:txBody>
      </p:sp>
      <p:pic>
        <p:nvPicPr>
          <p:cNvPr id="10" name="图片 9" descr="图片包含 游戏机, 黑暗, 山, 男人&#10;&#10;AI 生成的内容可能不正确。">
            <a:extLst>
              <a:ext uri="{FF2B5EF4-FFF2-40B4-BE49-F238E27FC236}">
                <a16:creationId xmlns:a16="http://schemas.microsoft.com/office/drawing/2014/main" id="{B852A594-9E94-8D44-716C-972D1FDEC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517" y="1140252"/>
            <a:ext cx="9144018" cy="4577496"/>
          </a:xfrm>
          <a:prstGeom prst="rect">
            <a:avLst/>
          </a:prstGeom>
        </p:spPr>
      </p:pic>
      <p:pic>
        <p:nvPicPr>
          <p:cNvPr id="12" name="图片 11" descr="图片包含 游戏机, 自然, 黑暗, 山&#10;&#10;AI 生成的内容可能不正确。">
            <a:extLst>
              <a:ext uri="{FF2B5EF4-FFF2-40B4-BE49-F238E27FC236}">
                <a16:creationId xmlns:a16="http://schemas.microsoft.com/office/drawing/2014/main" id="{A02D44E7-A193-F558-7259-EB57A7B6C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517" y="1140252"/>
            <a:ext cx="9144018" cy="4577496"/>
          </a:xfrm>
          <a:prstGeom prst="rect">
            <a:avLst/>
          </a:prstGeom>
        </p:spPr>
      </p:pic>
      <p:pic>
        <p:nvPicPr>
          <p:cNvPr id="14" name="图片 13" descr="图表&#10;&#10;AI 生成的内容可能不正确。">
            <a:extLst>
              <a:ext uri="{FF2B5EF4-FFF2-40B4-BE49-F238E27FC236}">
                <a16:creationId xmlns:a16="http://schemas.microsoft.com/office/drawing/2014/main" id="{FEA51203-588F-2F36-FA93-3FDC47F88B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9517" y="1140252"/>
            <a:ext cx="9144018" cy="4577496"/>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穿白云&#10;&#10;AI 生成的内容可能不正确。">
            <a:extLst>
              <a:ext uri="{FF2B5EF4-FFF2-40B4-BE49-F238E27FC236}">
                <a16:creationId xmlns:a16="http://schemas.microsoft.com/office/drawing/2014/main" id="{1E069424-89B0-CB06-5701-5D2C7C033F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A649F7C1-D494-59A7-E427-33247FF8F6D4}"/>
              </a:ext>
            </a:extLst>
          </p:cNvPr>
          <p:cNvSpPr>
            <a:spLocks noGrp="1"/>
          </p:cNvSpPr>
          <p:nvPr>
            <p:ph type="title"/>
          </p:nvPr>
        </p:nvSpPr>
        <p:spPr/>
        <p:txBody>
          <a:bodyPr/>
          <a:lstStyle/>
          <a:p>
            <a:endParaRPr lang="zh-CN" altLang="en-US"/>
          </a:p>
        </p:txBody>
      </p:sp>
      <p:sp>
        <p:nvSpPr>
          <p:cNvPr id="3" name="TextBox 2">
            <a:extLst>
              <a:ext uri="{FF2B5EF4-FFF2-40B4-BE49-F238E27FC236}">
                <a16:creationId xmlns:a16="http://schemas.microsoft.com/office/drawing/2014/main" id="{BF9BF229-6BA8-8643-D8F8-BC45FB73D7D3}"/>
              </a:ext>
            </a:extLst>
          </p:cNvPr>
          <p:cNvSpPr txBox="1"/>
          <p:nvPr/>
        </p:nvSpPr>
        <p:spPr>
          <a:xfrm>
            <a:off x="1813170" y="1755804"/>
            <a:ext cx="892489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800" b="1" i="0" u="none" strike="noStrike" kern="1200" cap="none" spc="0" normalizeH="0" baseline="0" noProof="0" dirty="0">
                <a:ln>
                  <a:noFill/>
                </a:ln>
                <a:solidFill>
                  <a:schemeClr val="accent1">
                    <a:lumMod val="50000"/>
                  </a:schemeClr>
                </a:solidFill>
                <a:effectLst/>
                <a:uLnTx/>
                <a:uFillTx/>
                <a:latin typeface="Microsoft YaHei" panose="020B0503020204020204" pitchFamily="34" charset="-122"/>
                <a:ea typeface="Microsoft YaHei" panose="020B0503020204020204" pitchFamily="34" charset="-122"/>
                <a:cs typeface="+mn-cs"/>
              </a:rPr>
              <a:t>谢谢大家！</a:t>
            </a:r>
            <a:endParaRPr kumimoji="0" lang="en-US" altLang="zh-CN" sz="8800" b="1" i="0" u="none" strike="noStrike" kern="1200" cap="none" spc="0" normalizeH="0" baseline="0" noProof="0" dirty="0">
              <a:ln>
                <a:noFill/>
              </a:ln>
              <a:solidFill>
                <a:schemeClr val="accent1">
                  <a:lumMod val="50000"/>
                </a:schemeClr>
              </a:solidFill>
              <a:effectLst/>
              <a:uLnTx/>
              <a:uFillTx/>
              <a:latin typeface="Microsoft YaHei" panose="020B0503020204020204" pitchFamily="34" charset="-122"/>
              <a:ea typeface="Microsoft YaHei" panose="020B0503020204020204" pitchFamily="34" charset="-122"/>
              <a:cs typeface="+mn-cs"/>
            </a:endParaRPr>
          </a:p>
        </p:txBody>
      </p:sp>
      <p:sp>
        <p:nvSpPr>
          <p:cNvPr id="4" name="TextBox 2">
            <a:extLst>
              <a:ext uri="{FF2B5EF4-FFF2-40B4-BE49-F238E27FC236}">
                <a16:creationId xmlns:a16="http://schemas.microsoft.com/office/drawing/2014/main" id="{E870D4A8-56F1-E485-6B75-3BF82E91FCA3}"/>
              </a:ext>
            </a:extLst>
          </p:cNvPr>
          <p:cNvSpPr txBox="1"/>
          <p:nvPr/>
        </p:nvSpPr>
        <p:spPr>
          <a:xfrm>
            <a:off x="1633552" y="3212976"/>
            <a:ext cx="8503002"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100" b="1" i="0" u="none" strike="noStrike" kern="1200" cap="none" spc="0" normalizeH="0" baseline="0" noProof="0" dirty="0">
                <a:ln>
                  <a:noFill/>
                </a:ln>
                <a:solidFill>
                  <a:schemeClr val="accent1">
                    <a:lumMod val="50000"/>
                  </a:schemeClr>
                </a:solidFill>
                <a:effectLst/>
                <a:uLnTx/>
                <a:uFillTx/>
                <a:latin typeface="Microsoft YaHei" panose="020B0503020204020204" pitchFamily="34" charset="-122"/>
                <a:ea typeface="Microsoft YaHei" panose="020B0503020204020204" pitchFamily="34" charset="-122"/>
                <a:cs typeface="+mn-cs"/>
              </a:rPr>
              <a:t>THANK YOU</a:t>
            </a:r>
          </a:p>
        </p:txBody>
      </p:sp>
      <p:cxnSp>
        <p:nvCxnSpPr>
          <p:cNvPr id="5" name="直接连接符 4">
            <a:extLst>
              <a:ext uri="{FF2B5EF4-FFF2-40B4-BE49-F238E27FC236}">
                <a16:creationId xmlns:a16="http://schemas.microsoft.com/office/drawing/2014/main" id="{E09C3750-FCB9-E819-76A1-58F7203543EA}"/>
              </a:ext>
            </a:extLst>
          </p:cNvPr>
          <p:cNvCxnSpPr/>
          <p:nvPr/>
        </p:nvCxnSpPr>
        <p:spPr>
          <a:xfrm>
            <a:off x="3516923" y="3202354"/>
            <a:ext cx="4806462" cy="0"/>
          </a:xfrm>
          <a:prstGeom prst="line">
            <a:avLst/>
          </a:prstGeom>
          <a:ln w="34925">
            <a:solidFill>
              <a:schemeClr val="accent1">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9815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zh-CN" altLang="en-US" dirty="0">
                <a:latin typeface="Arial"/>
                <a:cs typeface="Arial"/>
              </a:rPr>
              <a:t>变异：狗的不同亚种</a:t>
            </a:r>
            <a:endParaRPr lang="en-US" dirty="0"/>
          </a:p>
        </p:txBody>
      </p:sp>
      <p:sp>
        <p:nvSpPr>
          <p:cNvPr id="15" name="内容占位符 2"/>
          <p:cNvSpPr txBox="1">
            <a:spLocks/>
          </p:cNvSpPr>
          <p:nvPr/>
        </p:nvSpPr>
        <p:spPr>
          <a:xfrm>
            <a:off x="655251" y="1844824"/>
            <a:ext cx="3816424" cy="2232248"/>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SzPct val="80000"/>
            </a:pPr>
            <a:r>
              <a:rPr lang="zh-CN" altLang="en-US" sz="3200" dirty="0">
                <a:latin typeface="微软雅黑" panose="020B0503020204020204" pitchFamily="34" charset="-122"/>
                <a:ea typeface="微软雅黑" panose="020B0503020204020204" pitchFamily="34" charset="-122"/>
              </a:rPr>
              <a:t>世界上有</a:t>
            </a:r>
            <a:r>
              <a:rPr lang="en-US" altLang="zh-CN" sz="3200" dirty="0">
                <a:latin typeface="微软雅黑" panose="020B0503020204020204" pitchFamily="34" charset="-122"/>
                <a:ea typeface="微软雅黑" panose="020B0503020204020204" pitchFamily="34" charset="-122"/>
              </a:rPr>
              <a:t>500</a:t>
            </a:r>
            <a:r>
              <a:rPr lang="zh-CN" altLang="en-US" sz="3200" dirty="0">
                <a:latin typeface="微软雅黑" panose="020B0503020204020204" pitchFamily="34" charset="-122"/>
                <a:ea typeface="微软雅黑" panose="020B0503020204020204" pitchFamily="34" charset="-122"/>
              </a:rPr>
              <a:t>多种犬定类（亚种）</a:t>
            </a:r>
          </a:p>
          <a:p>
            <a:pPr>
              <a:spcAft>
                <a:spcPts val="1200"/>
              </a:spcAft>
              <a:buSzPct val="80000"/>
            </a:pPr>
            <a:r>
              <a:rPr lang="zh-CN" altLang="en-US" sz="3200" dirty="0">
                <a:latin typeface="微软雅黑" panose="020B0503020204020204" pitchFamily="34" charset="-122"/>
                <a:ea typeface="微软雅黑" panose="020B0503020204020204" pitchFamily="34" charset="-122"/>
              </a:rPr>
              <a:t>几乎都是人为地选择交配，使隐性基因得以表现</a:t>
            </a:r>
          </a:p>
          <a:p>
            <a:pPr>
              <a:spcAft>
                <a:spcPts val="1200"/>
              </a:spcAft>
              <a:buSzPct val="80000"/>
            </a:pPr>
            <a:r>
              <a:rPr lang="zh-CN" altLang="en-US" sz="3200" dirty="0">
                <a:latin typeface="微软雅黑" panose="020B0503020204020204" pitchFamily="34" charset="-122"/>
                <a:ea typeface="微软雅黑" panose="020B0503020204020204" pitchFamily="34" charset="-122"/>
              </a:rPr>
              <a:t>没有添加任何新的基因信息</a:t>
            </a:r>
          </a:p>
        </p:txBody>
      </p:sp>
      <p:pic>
        <p:nvPicPr>
          <p:cNvPr id="5" name="图片 4" descr="许多狗的照片&#10;&#10;AI 生成的内容可能不正确。">
            <a:extLst>
              <a:ext uri="{FF2B5EF4-FFF2-40B4-BE49-F238E27FC236}">
                <a16:creationId xmlns:a16="http://schemas.microsoft.com/office/drawing/2014/main" id="{0D224D1A-3725-D4A0-B01A-10BD3A727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179" y="980728"/>
            <a:ext cx="8567821" cy="48245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555E8207-3F54-DC2B-1E75-C6C72C49D73A}"/>
              </a:ext>
            </a:extLst>
          </p:cNvPr>
          <p:cNvSpPr>
            <a:spLocks noGrp="1"/>
          </p:cNvSpPr>
          <p:nvPr>
            <p:ph type="title"/>
          </p:nvPr>
        </p:nvSpPr>
        <p:spPr/>
        <p:txBody>
          <a:bodyPr/>
          <a:lstStyle/>
          <a:p>
            <a:r>
              <a:rPr lang="zh-CN" altLang="en-US" dirty="0"/>
              <a:t>变异：狗的大小</a:t>
            </a:r>
          </a:p>
        </p:txBody>
      </p:sp>
      <p:pic>
        <p:nvPicPr>
          <p:cNvPr id="1028" name="Picture 4" descr="Dog | History, Domestication, Physical Traits, Breeds, &amp; Facts | Britannica">
            <a:extLst>
              <a:ext uri="{FF2B5EF4-FFF2-40B4-BE49-F238E27FC236}">
                <a16:creationId xmlns:a16="http://schemas.microsoft.com/office/drawing/2014/main" id="{F3DD7EB9-3DF9-0406-1288-B4AD5E331F7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4872" y="1095524"/>
            <a:ext cx="10342256" cy="533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3583</Words>
  <Application>Microsoft Office PowerPoint</Application>
  <PresentationFormat>宽屏</PresentationFormat>
  <Paragraphs>460</Paragraphs>
  <Slides>71</Slides>
  <Notes>70</Notes>
  <HiddenSlides>0</HiddenSlides>
  <MMClips>11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71</vt:i4>
      </vt:variant>
    </vt:vector>
  </HeadingPairs>
  <TitlesOfParts>
    <vt:vector size="87" baseType="lpstr">
      <vt:lpstr>ＭＳ Ｐゴシック</vt:lpstr>
      <vt:lpstr>汉仪大宋简</vt:lpstr>
      <vt:lpstr>黑体</vt:lpstr>
      <vt:lpstr>华文中宋</vt:lpstr>
      <vt:lpstr>楷体</vt:lpstr>
      <vt:lpstr>SimSun</vt:lpstr>
      <vt:lpstr>Microsoft YaHei</vt:lpstr>
      <vt:lpstr>Microsoft YaHei</vt:lpstr>
      <vt:lpstr>Arial</vt:lpstr>
      <vt:lpstr>Calibri</vt:lpstr>
      <vt:lpstr>Futura Md BT</vt:lpstr>
      <vt:lpstr>Times New Roman</vt:lpstr>
      <vt:lpstr>Verdana</vt:lpstr>
      <vt:lpstr>Wingdings</vt:lpstr>
      <vt:lpstr>Wingdings 2</vt:lpstr>
      <vt:lpstr>2_HDOfficeLightV0</vt:lpstr>
      <vt:lpstr>PowerPoint 演示文稿</vt:lpstr>
      <vt:lpstr>圣经：人类的起源</vt:lpstr>
      <vt:lpstr>圣经：人类的起源</vt:lpstr>
      <vt:lpstr>变异：人类</vt:lpstr>
      <vt:lpstr>变异：人类</vt:lpstr>
      <vt:lpstr>PowerPoint 演示文稿</vt:lpstr>
      <vt:lpstr>变异：狗的不同亚种</vt:lpstr>
      <vt:lpstr>变异：狗的不同亚种</vt:lpstr>
      <vt:lpstr>变异：狗的大小</vt:lpstr>
      <vt:lpstr>变异：发生在现有的物种内</vt:lpstr>
      <vt:lpstr>上帝原初的创造：有极大变异潜能的不同的“类”</vt:lpstr>
      <vt:lpstr>杂交表明物种属于同一“类”</vt:lpstr>
      <vt:lpstr>变异：达尔文的加拉帕戈斯群岛的地雀</vt:lpstr>
      <vt:lpstr>变异：地雀不同嘴型的产生</vt:lpstr>
      <vt:lpstr>变异：变异而非进化</vt:lpstr>
      <vt:lpstr>PowerPoint 演示文稿</vt:lpstr>
      <vt:lpstr>人种：变异不是进化</vt:lpstr>
      <vt:lpstr>人种：变异不是进化</vt:lpstr>
      <vt:lpstr>PowerPoint 演示文稿</vt:lpstr>
      <vt:lpstr>人种：挪亚后代中的变异</vt:lpstr>
      <vt:lpstr>人种：巴别塔之后人类分散</vt:lpstr>
      <vt:lpstr>PowerPoint 演示文稿</vt:lpstr>
      <vt:lpstr>圣经：语言的起源</vt:lpstr>
      <vt:lpstr>圣经：语言的起源</vt:lpstr>
      <vt:lpstr>不同的语系</vt:lpstr>
      <vt:lpstr>PowerPoint 演示文稿</vt:lpstr>
      <vt:lpstr>洪水后地球的地形情况</vt:lpstr>
      <vt:lpstr>洪水后和巴别后的迁徙路径</vt:lpstr>
      <vt:lpstr>人种：分离导致基因丢失</vt:lpstr>
      <vt:lpstr>人种：分离导致基因丢失</vt:lpstr>
      <vt:lpstr>人种：分离导致基因丢失</vt:lpstr>
      <vt:lpstr>人种：分离导致基因丢失</vt:lpstr>
      <vt:lpstr>PowerPoint 演示文稿</vt:lpstr>
      <vt:lpstr>种族特征——眼睛</vt:lpstr>
      <vt:lpstr>种族特征——非洲人有“东亚洲人”的眼皮</vt:lpstr>
      <vt:lpstr>种族之间的基因区别很小</vt:lpstr>
      <vt:lpstr>种族之间的基因区别很小</vt:lpstr>
      <vt:lpstr>种族之间的基因区别很小</vt:lpstr>
      <vt:lpstr>人类 / 黑猩猩基因区别很大</vt:lpstr>
      <vt:lpstr>人类 / 黑猩猩基因基因区别很大——例子</vt:lpstr>
      <vt:lpstr>人类 / 黑猩猩基因基因区别很大</vt:lpstr>
      <vt:lpstr>人类 / 黑猩猩基因基因区别很大</vt:lpstr>
      <vt:lpstr>PowerPoint 演示文稿</vt:lpstr>
      <vt:lpstr>洪水和巴别塔之后：技术流失</vt:lpstr>
      <vt:lpstr>洪水和巴别塔之后：技术流失</vt:lpstr>
      <vt:lpstr>洪水和巴别塔之后：技术流失</vt:lpstr>
      <vt:lpstr>人种：挪亚后代中的变异</vt:lpstr>
      <vt:lpstr>蓝田人是直立人：已绝种的人类种族</vt:lpstr>
      <vt:lpstr>元谋人是直立人：已绝种的人类种族</vt:lpstr>
      <vt:lpstr>关键的结论</vt:lpstr>
      <vt:lpstr>PowerPoint 演示文稿</vt:lpstr>
      <vt:lpstr>进化论：种族主义的辩词</vt:lpstr>
      <vt:lpstr>进化论：种族主义的辩词</vt:lpstr>
      <vt:lpstr>达尔文的种族主义</vt:lpstr>
      <vt:lpstr>进化论被广泛接受之前的德国人</vt:lpstr>
      <vt:lpstr>19世纪进化论在德国被广泛接受之后</vt:lpstr>
      <vt:lpstr>19世纪进化论在德国被广泛接受之后</vt:lpstr>
      <vt:lpstr>进化论导致种族主义；圣经坚定人类平等</vt:lpstr>
      <vt:lpstr>科学终于赶得上圣经</vt:lpstr>
      <vt:lpstr>PowerPoint 演示文稿</vt:lpstr>
      <vt:lpstr>我们最近的共同祖先：夏娃和亚当或挪亚</vt:lpstr>
      <vt:lpstr>线粒体的夏娃，Y 软色体的亚当(或挪亚)</vt:lpstr>
      <vt:lpstr>线粒体的夏娃，Y 软色体的亚当(或挪亚)</vt:lpstr>
      <vt:lpstr>进化论者承认我们源自共同祖先</vt:lpstr>
      <vt:lpstr>线粒体的夏娃，Y 软色体的亚当(或挪亚)</vt:lpstr>
      <vt:lpstr>线粒体的夏娃</vt:lpstr>
      <vt:lpstr>挪亚的儿媳妇生育后代，人类再次遍满地面</vt:lpstr>
      <vt:lpstr>挪亚的儿媳妇生育后代，人类再次遍满地面</vt:lpstr>
      <vt:lpstr>进化论者承认我们都源自三位或四位女性</vt:lpstr>
      <vt:lpstr>进化论者承认我们都源自三位或四位女性</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2025-04-14T03:43:12Z</dcterms:created>
  <dcterms:modified xsi:type="dcterms:W3CDTF">2025-04-14T03:45:23Z</dcterms:modified>
</cp:coreProperties>
</file>