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8" r:id="rId1"/>
  </p:sldMasterIdLst>
  <p:notesMasterIdLst>
    <p:notesMasterId r:id="rId14"/>
  </p:notesMasterIdLst>
  <p:sldIdLst>
    <p:sldId id="464" r:id="rId2"/>
    <p:sldId id="433" r:id="rId3"/>
    <p:sldId id="465" r:id="rId4"/>
    <p:sldId id="435" r:id="rId5"/>
    <p:sldId id="436" r:id="rId6"/>
    <p:sldId id="437" r:id="rId7"/>
    <p:sldId id="438" r:id="rId8"/>
    <p:sldId id="448" r:id="rId9"/>
    <p:sldId id="466" r:id="rId10"/>
    <p:sldId id="441" r:id="rId11"/>
    <p:sldId id="467" r:id="rId12"/>
    <p:sldId id="46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F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中度样式 2 - 强调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2696" autoAdjust="0"/>
    <p:restoredTop sz="72098" autoAdjust="0"/>
  </p:normalViewPr>
  <p:slideViewPr>
    <p:cSldViewPr>
      <p:cViewPr varScale="1">
        <p:scale>
          <a:sx n="58" d="100"/>
          <a:sy n="58" d="100"/>
        </p:scale>
        <p:origin x="1008" y="2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7CD9EA4-707F-4F00-8689-53460B4B5977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A5C2408D-8B78-4BA1-BF4B-760E1F0BE2D6}">
      <dgm:prSet phldrT="[文本]" custT="1"/>
      <dgm:spPr>
        <a:solidFill>
          <a:srgbClr val="002060"/>
        </a:solidFill>
      </dgm:spPr>
      <dgm:t>
        <a:bodyPr/>
        <a:lstStyle/>
        <a:p>
          <a:r>
            <a:rPr lang="en-US" altLang="zh-CN" sz="6600" b="1" dirty="0">
              <a:latin typeface="微软雅黑" pitchFamily="34" charset="-122"/>
              <a:ea typeface="微软雅黑" pitchFamily="34" charset="-122"/>
            </a:rPr>
            <a:t>1</a:t>
          </a:r>
          <a:endParaRPr lang="zh-CN" altLang="en-US" sz="6600" b="1" dirty="0">
            <a:latin typeface="微软雅黑" pitchFamily="34" charset="-122"/>
            <a:ea typeface="微软雅黑" pitchFamily="34" charset="-122"/>
          </a:endParaRPr>
        </a:p>
      </dgm:t>
    </dgm:pt>
    <dgm:pt modelId="{47FECEE2-EF36-4CBB-9DFD-AAEFB5743BB1}" type="parTrans" cxnId="{C2CB83DC-46E3-4C3A-BEBC-DEA6ECF29767}">
      <dgm:prSet/>
      <dgm:spPr/>
      <dgm:t>
        <a:bodyPr/>
        <a:lstStyle/>
        <a:p>
          <a:endParaRPr lang="zh-CN" altLang="en-US"/>
        </a:p>
      </dgm:t>
    </dgm:pt>
    <dgm:pt modelId="{8B087404-87A0-4F80-AE27-A089607BEB20}" type="sibTrans" cxnId="{C2CB83DC-46E3-4C3A-BEBC-DEA6ECF29767}">
      <dgm:prSet/>
      <dgm:spPr/>
      <dgm:t>
        <a:bodyPr/>
        <a:lstStyle/>
        <a:p>
          <a:endParaRPr lang="zh-CN" altLang="en-US"/>
        </a:p>
      </dgm:t>
    </dgm:pt>
    <dgm:pt modelId="{31D2831E-7355-4E65-88C7-D85CCE5021C5}">
      <dgm:prSet phldrT="[文本]" custT="1"/>
      <dgm:spPr>
        <a:solidFill>
          <a:srgbClr val="002060"/>
        </a:solidFill>
      </dgm:spPr>
      <dgm:t>
        <a:bodyPr/>
        <a:lstStyle/>
        <a:p>
          <a:r>
            <a:rPr lang="en-US" altLang="zh-CN" sz="6600" b="1" dirty="0">
              <a:latin typeface="微软雅黑" pitchFamily="34" charset="-122"/>
              <a:ea typeface="微软雅黑" pitchFamily="34" charset="-122"/>
            </a:rPr>
            <a:t>2</a:t>
          </a:r>
          <a:endParaRPr lang="zh-CN" altLang="en-US" sz="6600" b="1" dirty="0">
            <a:latin typeface="微软雅黑" pitchFamily="34" charset="-122"/>
            <a:ea typeface="微软雅黑" pitchFamily="34" charset="-122"/>
          </a:endParaRPr>
        </a:p>
      </dgm:t>
    </dgm:pt>
    <dgm:pt modelId="{2D7084FD-3D69-499A-AD23-D3831324F8A4}" type="parTrans" cxnId="{C8419253-6E16-4E05-8B12-3EC99BA99161}">
      <dgm:prSet/>
      <dgm:spPr/>
      <dgm:t>
        <a:bodyPr/>
        <a:lstStyle/>
        <a:p>
          <a:endParaRPr lang="zh-CN" altLang="en-US"/>
        </a:p>
      </dgm:t>
    </dgm:pt>
    <dgm:pt modelId="{EFAAAB96-5B2B-42F9-AAF4-43A6F9242ABC}" type="sibTrans" cxnId="{C8419253-6E16-4E05-8B12-3EC99BA99161}">
      <dgm:prSet/>
      <dgm:spPr/>
      <dgm:t>
        <a:bodyPr/>
        <a:lstStyle/>
        <a:p>
          <a:endParaRPr lang="zh-CN" altLang="en-US"/>
        </a:p>
      </dgm:t>
    </dgm:pt>
    <dgm:pt modelId="{F9119255-BA13-4388-84FD-CAB4C503CCF6}">
      <dgm:prSet phldrT="[文本]" custT="1"/>
      <dgm:spPr>
        <a:solidFill>
          <a:srgbClr val="001659"/>
        </a:solidFill>
      </dgm:spPr>
      <dgm:t>
        <a:bodyPr/>
        <a:lstStyle/>
        <a:p>
          <a:r>
            <a:rPr lang="en-US" altLang="zh-CN" sz="6600" b="1" dirty="0">
              <a:latin typeface="微软雅黑" pitchFamily="34" charset="-122"/>
              <a:ea typeface="微软雅黑" pitchFamily="34" charset="-122"/>
            </a:rPr>
            <a:t>3</a:t>
          </a:r>
          <a:endParaRPr lang="zh-CN" altLang="en-US" sz="6600" b="1" dirty="0">
            <a:latin typeface="微软雅黑" pitchFamily="34" charset="-122"/>
            <a:ea typeface="微软雅黑" pitchFamily="34" charset="-122"/>
          </a:endParaRPr>
        </a:p>
      </dgm:t>
    </dgm:pt>
    <dgm:pt modelId="{10F3BC9F-FA9B-4651-BED3-2F668AD19B21}" type="parTrans" cxnId="{4A0716CF-9853-444B-9EC0-2AF77ADC1A25}">
      <dgm:prSet/>
      <dgm:spPr/>
      <dgm:t>
        <a:bodyPr/>
        <a:lstStyle/>
        <a:p>
          <a:endParaRPr lang="zh-CN" altLang="en-US"/>
        </a:p>
      </dgm:t>
    </dgm:pt>
    <dgm:pt modelId="{4DE7CAB2-CD5D-49BD-82E8-43E646DC623D}" type="sibTrans" cxnId="{4A0716CF-9853-444B-9EC0-2AF77ADC1A25}">
      <dgm:prSet/>
      <dgm:spPr/>
      <dgm:t>
        <a:bodyPr/>
        <a:lstStyle/>
        <a:p>
          <a:endParaRPr lang="zh-CN" altLang="en-US"/>
        </a:p>
      </dgm:t>
    </dgm:pt>
    <dgm:pt modelId="{540C6E41-2217-4A5D-B1A2-17E5153DA7E9}" type="pres">
      <dgm:prSet presAssocID="{C7CD9EA4-707F-4F00-8689-53460B4B5977}" presName="Name0" presStyleCnt="0">
        <dgm:presLayoutVars>
          <dgm:dir/>
          <dgm:animLvl val="lvl"/>
          <dgm:resizeHandles val="exact"/>
        </dgm:presLayoutVars>
      </dgm:prSet>
      <dgm:spPr/>
    </dgm:pt>
    <dgm:pt modelId="{ECF501C1-1D46-49D3-930C-45384AC9A34E}" type="pres">
      <dgm:prSet presAssocID="{A5C2408D-8B78-4BA1-BF4B-760E1F0BE2D6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AA0CB0B3-2930-4C00-923D-A05FBAB3DA3B}" type="pres">
      <dgm:prSet presAssocID="{8B087404-87A0-4F80-AE27-A089607BEB20}" presName="parTxOnlySpace" presStyleCnt="0"/>
      <dgm:spPr/>
    </dgm:pt>
    <dgm:pt modelId="{6591734F-1222-40FD-B380-D754C09F0F45}" type="pres">
      <dgm:prSet presAssocID="{31D2831E-7355-4E65-88C7-D85CCE5021C5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DC3D1AD5-6741-44FA-B8D5-A0FA098E84C5}" type="pres">
      <dgm:prSet presAssocID="{EFAAAB96-5B2B-42F9-AAF4-43A6F9242ABC}" presName="parTxOnlySpace" presStyleCnt="0"/>
      <dgm:spPr/>
    </dgm:pt>
    <dgm:pt modelId="{42B0F4A5-1DD1-4EAA-B5DD-E8117DFB4D3D}" type="pres">
      <dgm:prSet presAssocID="{F9119255-BA13-4388-84FD-CAB4C503CCF6}" presName="parTxOnly" presStyleLbl="node1" presStyleIdx="2" presStyleCnt="3" custLinFactX="4476" custLinFactNeighborX="100000">
        <dgm:presLayoutVars>
          <dgm:chMax val="0"/>
          <dgm:chPref val="0"/>
          <dgm:bulletEnabled val="1"/>
        </dgm:presLayoutVars>
      </dgm:prSet>
      <dgm:spPr/>
    </dgm:pt>
  </dgm:ptLst>
  <dgm:cxnLst>
    <dgm:cxn modelId="{01F0003A-832D-4264-8782-F3066A21704C}" type="presOf" srcId="{A5C2408D-8B78-4BA1-BF4B-760E1F0BE2D6}" destId="{ECF501C1-1D46-49D3-930C-45384AC9A34E}" srcOrd="0" destOrd="0" presId="urn:microsoft.com/office/officeart/2005/8/layout/chevron1"/>
    <dgm:cxn modelId="{C8419253-6E16-4E05-8B12-3EC99BA99161}" srcId="{C7CD9EA4-707F-4F00-8689-53460B4B5977}" destId="{31D2831E-7355-4E65-88C7-D85CCE5021C5}" srcOrd="1" destOrd="0" parTransId="{2D7084FD-3D69-499A-AD23-D3831324F8A4}" sibTransId="{EFAAAB96-5B2B-42F9-AAF4-43A6F9242ABC}"/>
    <dgm:cxn modelId="{1DA44C7D-C62C-4073-B6F1-21BB96550CEB}" type="presOf" srcId="{31D2831E-7355-4E65-88C7-D85CCE5021C5}" destId="{6591734F-1222-40FD-B380-D754C09F0F45}" srcOrd="0" destOrd="0" presId="urn:microsoft.com/office/officeart/2005/8/layout/chevron1"/>
    <dgm:cxn modelId="{4A0716CF-9853-444B-9EC0-2AF77ADC1A25}" srcId="{C7CD9EA4-707F-4F00-8689-53460B4B5977}" destId="{F9119255-BA13-4388-84FD-CAB4C503CCF6}" srcOrd="2" destOrd="0" parTransId="{10F3BC9F-FA9B-4651-BED3-2F668AD19B21}" sibTransId="{4DE7CAB2-CD5D-49BD-82E8-43E646DC623D}"/>
    <dgm:cxn modelId="{1519F9D5-9D45-41B7-9DF3-8E499AE1146E}" type="presOf" srcId="{F9119255-BA13-4388-84FD-CAB4C503CCF6}" destId="{42B0F4A5-1DD1-4EAA-B5DD-E8117DFB4D3D}" srcOrd="0" destOrd="0" presId="urn:microsoft.com/office/officeart/2005/8/layout/chevron1"/>
    <dgm:cxn modelId="{C2CB83DC-46E3-4C3A-BEBC-DEA6ECF29767}" srcId="{C7CD9EA4-707F-4F00-8689-53460B4B5977}" destId="{A5C2408D-8B78-4BA1-BF4B-760E1F0BE2D6}" srcOrd="0" destOrd="0" parTransId="{47FECEE2-EF36-4CBB-9DFD-AAEFB5743BB1}" sibTransId="{8B087404-87A0-4F80-AE27-A089607BEB20}"/>
    <dgm:cxn modelId="{A50CE7FF-6B1D-4D09-8700-E59B80DACE3D}" type="presOf" srcId="{C7CD9EA4-707F-4F00-8689-53460B4B5977}" destId="{540C6E41-2217-4A5D-B1A2-17E5153DA7E9}" srcOrd="0" destOrd="0" presId="urn:microsoft.com/office/officeart/2005/8/layout/chevron1"/>
    <dgm:cxn modelId="{79398BCC-90A2-40F3-82C4-DCB5E606DF2D}" type="presParOf" srcId="{540C6E41-2217-4A5D-B1A2-17E5153DA7E9}" destId="{ECF501C1-1D46-49D3-930C-45384AC9A34E}" srcOrd="0" destOrd="0" presId="urn:microsoft.com/office/officeart/2005/8/layout/chevron1"/>
    <dgm:cxn modelId="{856B7799-E09E-413B-AB33-22DFC482A5DA}" type="presParOf" srcId="{540C6E41-2217-4A5D-B1A2-17E5153DA7E9}" destId="{AA0CB0B3-2930-4C00-923D-A05FBAB3DA3B}" srcOrd="1" destOrd="0" presId="urn:microsoft.com/office/officeart/2005/8/layout/chevron1"/>
    <dgm:cxn modelId="{D55F8869-5A7F-447B-926D-01B39727529B}" type="presParOf" srcId="{540C6E41-2217-4A5D-B1A2-17E5153DA7E9}" destId="{6591734F-1222-40FD-B380-D754C09F0F45}" srcOrd="2" destOrd="0" presId="urn:microsoft.com/office/officeart/2005/8/layout/chevron1"/>
    <dgm:cxn modelId="{873C06D0-EE2E-400E-9F82-E0D7AFF0C0A4}" type="presParOf" srcId="{540C6E41-2217-4A5D-B1A2-17E5153DA7E9}" destId="{DC3D1AD5-6741-44FA-B8D5-A0FA098E84C5}" srcOrd="3" destOrd="0" presId="urn:microsoft.com/office/officeart/2005/8/layout/chevron1"/>
    <dgm:cxn modelId="{2A230268-775C-4C67-9F4D-5B582D7FE957}" type="presParOf" srcId="{540C6E41-2217-4A5D-B1A2-17E5153DA7E9}" destId="{42B0F4A5-1DD1-4EAA-B5DD-E8117DFB4D3D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F501C1-1D46-49D3-930C-45384AC9A34E}">
      <dsp:nvSpPr>
        <dsp:cNvPr id="0" name=""/>
        <dsp:cNvSpPr/>
      </dsp:nvSpPr>
      <dsp:spPr>
        <a:xfrm>
          <a:off x="2835" y="0"/>
          <a:ext cx="3454189" cy="1142999"/>
        </a:xfrm>
        <a:prstGeom prst="chevron">
          <a:avLst/>
        </a:prstGeom>
        <a:solidFill>
          <a:srgbClr val="00206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4033" tIns="88011" rIns="88011" bIns="88011" numCol="1" spcCol="1270" anchor="ctr" anchorCtr="0">
          <a:noAutofit/>
        </a:bodyPr>
        <a:lstStyle/>
        <a:p>
          <a:pPr marL="0" lvl="0" indent="0" algn="ctr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6600" b="1" kern="1200" dirty="0">
              <a:latin typeface="微软雅黑" pitchFamily="34" charset="-122"/>
              <a:ea typeface="微软雅黑" pitchFamily="34" charset="-122"/>
            </a:rPr>
            <a:t>1</a:t>
          </a:r>
          <a:endParaRPr lang="zh-CN" altLang="en-US" sz="6600" b="1" kern="1200" dirty="0">
            <a:latin typeface="微软雅黑" pitchFamily="34" charset="-122"/>
            <a:ea typeface="微软雅黑" pitchFamily="34" charset="-122"/>
          </a:endParaRPr>
        </a:p>
      </dsp:txBody>
      <dsp:txXfrm>
        <a:off x="574335" y="0"/>
        <a:ext cx="2311190" cy="1142999"/>
      </dsp:txXfrm>
    </dsp:sp>
    <dsp:sp modelId="{6591734F-1222-40FD-B380-D754C09F0F45}">
      <dsp:nvSpPr>
        <dsp:cNvPr id="0" name=""/>
        <dsp:cNvSpPr/>
      </dsp:nvSpPr>
      <dsp:spPr>
        <a:xfrm>
          <a:off x="3111605" y="0"/>
          <a:ext cx="3454189" cy="1142999"/>
        </a:xfrm>
        <a:prstGeom prst="chevron">
          <a:avLst/>
        </a:prstGeom>
        <a:solidFill>
          <a:srgbClr val="00206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4033" tIns="88011" rIns="88011" bIns="88011" numCol="1" spcCol="1270" anchor="ctr" anchorCtr="0">
          <a:noAutofit/>
        </a:bodyPr>
        <a:lstStyle/>
        <a:p>
          <a:pPr marL="0" lvl="0" indent="0" algn="ctr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6600" b="1" kern="1200" dirty="0">
              <a:latin typeface="微软雅黑" pitchFamily="34" charset="-122"/>
              <a:ea typeface="微软雅黑" pitchFamily="34" charset="-122"/>
            </a:rPr>
            <a:t>2</a:t>
          </a:r>
          <a:endParaRPr lang="zh-CN" altLang="en-US" sz="6600" b="1" kern="1200" dirty="0">
            <a:latin typeface="微软雅黑" pitchFamily="34" charset="-122"/>
            <a:ea typeface="微软雅黑" pitchFamily="34" charset="-122"/>
          </a:endParaRPr>
        </a:p>
      </dsp:txBody>
      <dsp:txXfrm>
        <a:off x="3683105" y="0"/>
        <a:ext cx="2311190" cy="1142999"/>
      </dsp:txXfrm>
    </dsp:sp>
    <dsp:sp modelId="{42B0F4A5-1DD1-4EAA-B5DD-E8117DFB4D3D}">
      <dsp:nvSpPr>
        <dsp:cNvPr id="0" name=""/>
        <dsp:cNvSpPr/>
      </dsp:nvSpPr>
      <dsp:spPr>
        <a:xfrm>
          <a:off x="6223210" y="0"/>
          <a:ext cx="3454189" cy="1142999"/>
        </a:xfrm>
        <a:prstGeom prst="chevron">
          <a:avLst/>
        </a:prstGeom>
        <a:solidFill>
          <a:srgbClr val="00165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4033" tIns="88011" rIns="88011" bIns="88011" numCol="1" spcCol="1270" anchor="ctr" anchorCtr="0">
          <a:noAutofit/>
        </a:bodyPr>
        <a:lstStyle/>
        <a:p>
          <a:pPr marL="0" lvl="0" indent="0" algn="ctr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6600" b="1" kern="1200" dirty="0">
              <a:latin typeface="微软雅黑" pitchFamily="34" charset="-122"/>
              <a:ea typeface="微软雅黑" pitchFamily="34" charset="-122"/>
            </a:rPr>
            <a:t>3</a:t>
          </a:r>
          <a:endParaRPr lang="zh-CN" altLang="en-US" sz="6600" b="1" kern="1200" dirty="0">
            <a:latin typeface="微软雅黑" pitchFamily="34" charset="-122"/>
            <a:ea typeface="微软雅黑" pitchFamily="34" charset="-122"/>
          </a:endParaRPr>
        </a:p>
      </dsp:txBody>
      <dsp:txXfrm>
        <a:off x="6794710" y="0"/>
        <a:ext cx="2311190" cy="11429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59F919-9D0A-4C8C-B0F4-87C25E465FB1}" type="datetimeFigureOut">
              <a:rPr lang="en-US" smtClean="0"/>
              <a:pPr/>
              <a:t>7/13/2020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3C8880-F91D-4C8E-97CF-AB3F28E116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7334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344896-A9B2-4544-A0B8-D3BBA0E8AEA5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684043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344896-A9B2-4544-A0B8-D3BBA0E8AEA5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933709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344896-A9B2-4544-A0B8-D3BBA0E8AEA5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357792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 dirty="0">
              <a:ea typeface="宋体" pitchFamily="2" charset="-12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1F203CA-B0FD-456B-9D57-B311987F3F44}" type="slidenum">
              <a:rPr lang="zh-CN" altLang="en-US" smtClean="0"/>
              <a:pPr>
                <a:defRPr/>
              </a:pPr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13126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>
                <a:ea typeface="宋体" pitchFamily="2" charset="-122"/>
              </a:rPr>
              <a:t>artwork:</a:t>
            </a:r>
            <a:r>
              <a:rPr lang="en-US" baseline="0">
                <a:ea typeface="宋体" pitchFamily="2" charset="-122"/>
              </a:rPr>
              <a:t> </a:t>
            </a:r>
            <a:r>
              <a:rPr lang="zh-CN" altLang="en-US" baseline="0">
                <a:ea typeface="宋体" pitchFamily="2" charset="-122"/>
              </a:rPr>
              <a:t>作品</a:t>
            </a:r>
            <a:r>
              <a:rPr lang="en-US" altLang="zh-CN" baseline="0">
                <a:ea typeface="宋体" pitchFamily="2" charset="-122"/>
              </a:rPr>
              <a:t> NOT </a:t>
            </a:r>
            <a:r>
              <a:rPr lang="zh-CN" altLang="en-US" baseline="0">
                <a:ea typeface="宋体" pitchFamily="2" charset="-122"/>
              </a:rPr>
              <a:t>产品</a:t>
            </a:r>
            <a:endParaRPr lang="en-US">
              <a:ea typeface="宋体" pitchFamily="2" charset="-122"/>
            </a:endParaRPr>
          </a:p>
          <a:p>
            <a:r>
              <a:rPr lang="en-US" altLang="zh-CN">
                <a:ea typeface="宋体" pitchFamily="2" charset="-122"/>
              </a:rPr>
              <a:t>creat</a:t>
            </a:r>
            <a:r>
              <a:rPr lang="en-US" altLang="zh-CN" baseline="0">
                <a:ea typeface="宋体" pitchFamily="2" charset="-122"/>
              </a:rPr>
              <a:t>e artwork: </a:t>
            </a:r>
            <a:r>
              <a:rPr lang="zh-CN" altLang="en-US">
                <a:ea typeface="宋体" pitchFamily="2" charset="-122"/>
              </a:rPr>
              <a:t>创作 </a:t>
            </a:r>
            <a:r>
              <a:rPr lang="en-US" altLang="zh-CN">
                <a:ea typeface="宋体" pitchFamily="2" charset="-122"/>
              </a:rPr>
              <a:t>chuang4zuo4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1F203CA-B0FD-456B-9D57-B311987F3F44}" type="slidenum">
              <a:rPr lang="zh-CN" altLang="en-US" smtClean="0"/>
              <a:pPr>
                <a:defRPr/>
              </a:pPr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635425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5171" name="备注占位符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baseline="0"/>
              <a:t>shake: Zhen4Dong4 </a:t>
            </a:r>
            <a:r>
              <a:rPr lang="zh-CN" altLang="en-US" baseline="0"/>
              <a:t>震动</a:t>
            </a:r>
            <a:endParaRPr lang="en-US" altLang="zh-CN" baseline="0"/>
          </a:p>
          <a:p>
            <a:r>
              <a:rPr lang="en-US" altLang="zh-CN"/>
              <a:t>spring: Tan2Huang2 </a:t>
            </a:r>
            <a:r>
              <a:rPr lang="zh-CN" altLang="en-US"/>
              <a:t>弹簧</a:t>
            </a:r>
            <a:endParaRPr lang="en-US" altLang="zh-CN"/>
          </a:p>
          <a:p>
            <a:r>
              <a:rPr lang="en-US" altLang="zh-CN"/>
              <a:t>cogwheel:</a:t>
            </a:r>
            <a:r>
              <a:rPr lang="en-US" altLang="zh-CN" baseline="0"/>
              <a:t> Chi3Lun2 </a:t>
            </a:r>
            <a:r>
              <a:rPr lang="zh-CN" altLang="en-US" baseline="0"/>
              <a:t>齿轮</a:t>
            </a:r>
            <a:endParaRPr lang="en-US" altLang="zh-CN" baseline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baseline="0"/>
              <a:t>mix: </a:t>
            </a:r>
            <a:endParaRPr lang="zh-CN" altLang="en-US"/>
          </a:p>
          <a:p>
            <a:r>
              <a:rPr lang="en-US" altLang="zh-CN" baseline="0"/>
              <a:t>sand: Sha1tu3 </a:t>
            </a:r>
            <a:r>
              <a:rPr lang="zh-CN" altLang="en-US" baseline="0"/>
              <a:t>沙土</a:t>
            </a:r>
            <a:endParaRPr lang="en-US" altLang="zh-CN" baseline="0"/>
          </a:p>
        </p:txBody>
      </p:sp>
      <p:sp>
        <p:nvSpPr>
          <p:cNvPr id="135172" name="灯片编号占位符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F3E0A34-6E8B-4D7B-8CED-B7FA0158673B}" type="slidenum">
              <a:rPr lang="zh-CN" altLang="en-US" smtClean="0"/>
              <a:pPr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809196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>
              <a:ea typeface="宋体" pitchFamily="2" charset="-12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1F203CA-B0FD-456B-9D57-B311987F3F44}" type="slidenum">
              <a:rPr lang="zh-CN" altLang="en-US" smtClean="0"/>
              <a:pPr>
                <a:defRPr/>
              </a:pPr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6835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344896-A9B2-4544-A0B8-D3BBA0E8AEA5}" type="slidenum">
              <a:rPr lang="zh-CN" altLang="en-US" smtClean="0"/>
              <a:pPr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298851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1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9BF2B057-2B77-4D48-823D-03225A80255B}" type="datetimeFigureOut">
              <a:rPr lang="zh-CN" altLang="en-US" smtClean="0"/>
              <a:pPr/>
              <a:t>2020/7/13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5DDC94A0-EFD1-4BE2-BACA-A739C2A265B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45533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127" y="365761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45127" y="1828802"/>
            <a:ext cx="10515600" cy="435133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9BF2B057-2B77-4D48-823D-03225A80255B}" type="datetimeFigureOut">
              <a:rPr lang="zh-CN" altLang="en-US" smtClean="0"/>
              <a:pPr/>
              <a:t>2020/7/13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5DDC94A0-EFD1-4BE2-BACA-A739C2A265B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98123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360363"/>
            <a:ext cx="2628900" cy="5811839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2" y="360364"/>
            <a:ext cx="7734300" cy="581183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9BF2B057-2B77-4D48-823D-03225A80255B}" type="datetimeFigureOut">
              <a:rPr lang="zh-CN" altLang="en-US" smtClean="0"/>
              <a:pPr/>
              <a:t>2020/7/13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5DDC94A0-EFD1-4BE2-BACA-A739C2A265B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776291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127" y="365761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9BF2B057-2B77-4D48-823D-03225A80255B}" type="datetimeFigureOut">
              <a:rPr lang="zh-CN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2020/7/13</a:t>
            </a:fld>
            <a:endParaRPr lang="zh-CN" alt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5DDC94A0-EFD1-4BE2-BACA-A739C2A265BD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6339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127" y="365761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5127" y="1828802"/>
            <a:ext cx="10515600" cy="43513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9BF2B057-2B77-4D48-823D-03225A80255B}" type="datetimeFigureOut">
              <a:rPr lang="zh-CN" altLang="en-US" smtClean="0"/>
              <a:pPr/>
              <a:t>2020/7/13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5DDC94A0-EFD1-4BE2-BACA-A739C2A265B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31851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12423"/>
            <a:ext cx="10515600" cy="2851208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52634"/>
            <a:ext cx="10515600" cy="150018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9BF2B057-2B77-4D48-823D-03225A80255B}" type="datetimeFigureOut">
              <a:rPr lang="zh-CN" altLang="en-US" smtClean="0"/>
              <a:pPr/>
              <a:t>2020/7/13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5DDC94A0-EFD1-4BE2-BACA-A739C2A265B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7993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127" y="365761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2"/>
            <a:ext cx="5181600" cy="43513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2"/>
            <a:ext cx="5181600" cy="43513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9BF2B057-2B77-4D48-823D-03225A80255B}" type="datetimeFigureOut">
              <a:rPr lang="zh-CN" altLang="en-US" smtClean="0"/>
              <a:pPr/>
              <a:t>2020/7/13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7527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5DDC94A0-EFD1-4BE2-BACA-A739C2A265B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69883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2"/>
            <a:ext cx="5156200" cy="825699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2"/>
            <a:ext cx="5156200" cy="3680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852"/>
            <a:ext cx="5181601" cy="825699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7552"/>
            <a:ext cx="5181601" cy="3680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9BF2B057-2B77-4D48-823D-03225A80255B}" type="datetimeFigureOut">
              <a:rPr lang="zh-CN" altLang="en-US" smtClean="0"/>
              <a:pPr/>
              <a:t>2020/7/13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7527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5DDC94A0-EFD1-4BE2-BACA-A739C2A265BD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45127" y="365761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64405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9BF2B057-2B77-4D48-823D-03225A80255B}" type="datetimeFigureOut">
              <a:rPr lang="zh-CN" altLang="en-US" smtClean="0"/>
              <a:pPr/>
              <a:t>2020/7/13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7527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5DDC94A0-EFD1-4BE2-BACA-A739C2A265BD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0" y="180000"/>
            <a:ext cx="12192000" cy="648000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36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2143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9BF2B057-2B77-4D48-823D-03225A80255B}" type="datetimeFigureOut">
              <a:rPr lang="zh-CN" altLang="en-US" smtClean="0"/>
              <a:pPr/>
              <a:t>2020/7/13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7527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5DDC94A0-EFD1-4BE2-BACA-A739C2A265B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80861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1"/>
            <a:ext cx="3931920" cy="1600197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9BF2B057-2B77-4D48-823D-03225A80255B}" type="datetimeFigureOut">
              <a:rPr lang="zh-CN" altLang="en-US" smtClean="0"/>
              <a:pPr/>
              <a:t>2020/7/13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7527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5DDC94A0-EFD1-4BE2-BACA-A739C2A265B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18041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9BF2B057-2B77-4D48-823D-03225A80255B}" type="datetimeFigureOut">
              <a:rPr lang="zh-CN" altLang="en-US" smtClean="0"/>
              <a:pPr/>
              <a:t>2020/7/13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7527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5DDC94A0-EFD1-4BE2-BACA-A739C2A265B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28774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microsoft.com/office/2007/relationships/hdphoto" Target="../media/hdphoto1.wdp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椭圆 7" hidden="1"/>
          <p:cNvSpPr/>
          <p:nvPr userDrawn="1"/>
        </p:nvSpPr>
        <p:spPr>
          <a:xfrm>
            <a:off x="467883" y="6309320"/>
            <a:ext cx="731573" cy="504056"/>
          </a:xfrm>
          <a:prstGeom prst="ellipse">
            <a:avLst/>
          </a:prstGeom>
          <a:gradFill>
            <a:gsLst>
              <a:gs pos="80000">
                <a:srgbClr val="486AC1"/>
              </a:gs>
              <a:gs pos="26000">
                <a:srgbClr val="486AC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16" name="矩形 15" hidden="1"/>
          <p:cNvSpPr/>
          <p:nvPr userDrawn="1"/>
        </p:nvSpPr>
        <p:spPr>
          <a:xfrm>
            <a:off x="0" y="6453336"/>
            <a:ext cx="12192000" cy="404664"/>
          </a:xfrm>
          <a:prstGeom prst="rect">
            <a:avLst/>
          </a:prstGeom>
          <a:gradFill flip="none" rotWithShape="1">
            <a:gsLst>
              <a:gs pos="80000">
                <a:srgbClr val="486AC1"/>
              </a:gs>
              <a:gs pos="26000">
                <a:srgbClr val="052262"/>
              </a:gs>
            </a:gsLst>
            <a:lin ang="108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pic>
        <p:nvPicPr>
          <p:cNvPr id="7" name="图片 6" hidden="1"/>
          <p:cNvPicPr>
            <a:picLocks noChangeAspect="1"/>
          </p:cNvPicPr>
          <p:nvPr userDrawn="1"/>
        </p:nvPicPr>
        <p:blipFill>
          <a:blip r:embed="rId14" cstate="print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360" y="6315430"/>
            <a:ext cx="1056117" cy="542571"/>
          </a:xfrm>
          <a:prstGeom prst="rect">
            <a:avLst/>
          </a:prstGeom>
        </p:spPr>
      </p:pic>
      <p:sp>
        <p:nvSpPr>
          <p:cNvPr id="11" name="Text Box 17" hidden="1"/>
          <p:cNvSpPr txBox="1">
            <a:spLocks noChangeArrowheads="1"/>
          </p:cNvSpPr>
          <p:nvPr userDrawn="1"/>
        </p:nvSpPr>
        <p:spPr bwMode="auto">
          <a:xfrm>
            <a:off x="7920203" y="6516000"/>
            <a:ext cx="2948499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CN" sz="1600" b="1" dirty="0">
                <a:solidFill>
                  <a:schemeClr val="bg1"/>
                </a:solidFill>
                <a:ea typeface="宋体" panose="02010600030101010101" pitchFamily="2" charset="-122"/>
              </a:rPr>
              <a:t>WWW.LIXINGXINYANG.COM</a:t>
            </a:r>
          </a:p>
        </p:txBody>
      </p:sp>
      <p:pic>
        <p:nvPicPr>
          <p:cNvPr id="12" name="图片 11" hidden="1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000" y="6354001"/>
            <a:ext cx="911467" cy="468257"/>
          </a:xfrm>
          <a:prstGeom prst="rect">
            <a:avLst/>
          </a:prstGeom>
        </p:spPr>
      </p:pic>
      <p:cxnSp>
        <p:nvCxnSpPr>
          <p:cNvPr id="14" name="直接连接符 13">
            <a:extLst>
              <a:ext uri="{FF2B5EF4-FFF2-40B4-BE49-F238E27FC236}">
                <a16:creationId xmlns:a16="http://schemas.microsoft.com/office/drawing/2014/main" id="{49F78F2D-DA1E-410D-B36B-28AA52AB9747}"/>
              </a:ext>
            </a:extLst>
          </p:cNvPr>
          <p:cNvCxnSpPr/>
          <p:nvPr userDrawn="1"/>
        </p:nvCxnSpPr>
        <p:spPr>
          <a:xfrm>
            <a:off x="0" y="762000"/>
            <a:ext cx="12192000" cy="0"/>
          </a:xfrm>
          <a:prstGeom prst="line">
            <a:avLst/>
          </a:prstGeom>
          <a:ln w="22225" cap="rnd" cmpd="sng">
            <a:gradFill flip="none" rotWithShape="1">
              <a:gsLst>
                <a:gs pos="53000">
                  <a:srgbClr val="002953"/>
                </a:gs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108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组合 11">
            <a:extLst>
              <a:ext uri="{FF2B5EF4-FFF2-40B4-BE49-F238E27FC236}">
                <a16:creationId xmlns:a16="http://schemas.microsoft.com/office/drawing/2014/main" id="{B74F934C-41DD-4895-BF9D-294B30E3608F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" y="6372226"/>
            <a:ext cx="12193588" cy="596900"/>
            <a:chOff x="-670" y="6372000"/>
            <a:chExt cx="12192892" cy="597648"/>
          </a:xfrm>
        </p:grpSpPr>
        <p:sp>
          <p:nvSpPr>
            <p:cNvPr id="18" name="矩形 17">
              <a:extLst>
                <a:ext uri="{FF2B5EF4-FFF2-40B4-BE49-F238E27FC236}">
                  <a16:creationId xmlns:a16="http://schemas.microsoft.com/office/drawing/2014/main" id="{3D4CCA3F-1C91-4C93-A54C-CC100AA3A204}"/>
                </a:ext>
              </a:extLst>
            </p:cNvPr>
            <p:cNvSpPr/>
            <p:nvPr/>
          </p:nvSpPr>
          <p:spPr>
            <a:xfrm>
              <a:off x="918" y="6372000"/>
              <a:ext cx="12191304" cy="503869"/>
            </a:xfrm>
            <a:prstGeom prst="rect">
              <a:avLst/>
            </a:prstGeom>
            <a:gradFill flip="none" rotWithShape="1">
              <a:gsLst>
                <a:gs pos="100000">
                  <a:srgbClr val="002953"/>
                </a:gs>
                <a:gs pos="48000">
                  <a:srgbClr val="024C89"/>
                </a:gs>
                <a:gs pos="0">
                  <a:srgbClr val="002953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351">
                <a:solidFill>
                  <a:prstClr val="white"/>
                </a:solidFill>
              </a:endParaRPr>
            </a:p>
          </p:txBody>
        </p:sp>
        <p:sp>
          <p:nvSpPr>
            <p:cNvPr id="19" name="矩形 18">
              <a:extLst>
                <a:ext uri="{FF2B5EF4-FFF2-40B4-BE49-F238E27FC236}">
                  <a16:creationId xmlns:a16="http://schemas.microsoft.com/office/drawing/2014/main" id="{E9F6C25E-070C-40AB-8587-961102906B67}"/>
                </a:ext>
              </a:extLst>
            </p:cNvPr>
            <p:cNvSpPr/>
            <p:nvPr/>
          </p:nvSpPr>
          <p:spPr>
            <a:xfrm flipV="1">
              <a:off x="-670" y="6389485"/>
              <a:ext cx="12191304" cy="1907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351">
                <a:solidFill>
                  <a:prstClr val="white"/>
                </a:solidFill>
              </a:endParaRPr>
            </a:p>
          </p:txBody>
        </p:sp>
        <p:sp>
          <p:nvSpPr>
            <p:cNvPr id="20" name="标题 1">
              <a:extLst>
                <a:ext uri="{FF2B5EF4-FFF2-40B4-BE49-F238E27FC236}">
                  <a16:creationId xmlns:a16="http://schemas.microsoft.com/office/drawing/2014/main" id="{7DCFD752-0D77-46DA-898C-48BAEE596E3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823671" y="6475317"/>
              <a:ext cx="3979635" cy="494331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/>
            <a:lstStyle>
              <a:lvl1pPr defTabSz="684213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defTabSz="684213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defTabSz="684213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defTabSz="684213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defTabSz="684213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defTabSz="684213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defTabSz="684213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defTabSz="684213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defTabSz="684213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r" eaLnBrk="1" hangingPunct="1">
                <a:lnSpc>
                  <a:spcPct val="90000"/>
                </a:lnSpc>
                <a:defRPr/>
              </a:pPr>
              <a:r>
                <a:rPr lang="en-US" altLang="zh-CN" sz="2200" b="1" dirty="0">
                  <a:solidFill>
                    <a:srgbClr val="FFFFFF"/>
                  </a:solidFill>
                  <a:ea typeface="微软雅黑" panose="020B0503020204020204" pitchFamily="34" charset="-122"/>
                  <a:cs typeface="Arial" panose="020B0604020202020204" pitchFamily="34" charset="0"/>
                </a:rPr>
                <a:t>www.chuangzaolun.com</a:t>
              </a:r>
              <a:endParaRPr lang="zh-CN" altLang="en-US" sz="2200" b="1" dirty="0">
                <a:solidFill>
                  <a:srgbClr val="FFFFFF"/>
                </a:solidFill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21" name="标题 1">
              <a:extLst>
                <a:ext uri="{FF2B5EF4-FFF2-40B4-BE49-F238E27FC236}">
                  <a16:creationId xmlns:a16="http://schemas.microsoft.com/office/drawing/2014/main" id="{3E102815-6040-4339-AF59-F899D88A4AEC}"/>
                </a:ext>
              </a:extLst>
            </p:cNvPr>
            <p:cNvSpPr txBox="1">
              <a:spLocks noChangeArrowheads="1"/>
            </p:cNvSpPr>
            <p:nvPr userDrawn="1"/>
          </p:nvSpPr>
          <p:spPr bwMode="auto">
            <a:xfrm>
              <a:off x="190663" y="6464190"/>
              <a:ext cx="4609837" cy="492742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/>
            <a:lstStyle>
              <a:lvl1pPr defTabSz="684213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defTabSz="684213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defTabSz="684213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defTabSz="684213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defTabSz="684213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defTabSz="6842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defTabSz="6842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defTabSz="6842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defTabSz="6842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CN" altLang="en-US" sz="2133" b="1" dirty="0">
                  <a:solidFill>
                    <a:prstClr val="white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前言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33475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图片 1">
            <a:extLst>
              <a:ext uri="{FF2B5EF4-FFF2-40B4-BE49-F238E27FC236}">
                <a16:creationId xmlns:a16="http://schemas.microsoft.com/office/drawing/2014/main" id="{43FDBE51-CF67-4BF4-93A4-864BBB9C79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79602"/>
            <a:ext cx="12192000" cy="348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Rectangle 5">
            <a:extLst>
              <a:ext uri="{FF2B5EF4-FFF2-40B4-BE49-F238E27FC236}">
                <a16:creationId xmlns:a16="http://schemas.microsoft.com/office/drawing/2014/main" id="{9C94F376-0FCD-4249-B457-47FC74D2FE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88" y="1879601"/>
            <a:ext cx="12199939" cy="46039"/>
          </a:xfrm>
          <a:prstGeom prst="rect">
            <a:avLst/>
          </a:prstGeom>
          <a:solidFill>
            <a:srgbClr val="C2C2C2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defRPr/>
            </a:pPr>
            <a:endParaRPr lang="zh-CN" altLang="en-US" sz="1351">
              <a:solidFill>
                <a:prstClr val="black"/>
              </a:solidFill>
            </a:endParaRPr>
          </a:p>
        </p:txBody>
      </p:sp>
      <p:sp>
        <p:nvSpPr>
          <p:cNvPr id="26" name="Rectangle 5">
            <a:extLst>
              <a:ext uri="{FF2B5EF4-FFF2-40B4-BE49-F238E27FC236}">
                <a16:creationId xmlns:a16="http://schemas.microsoft.com/office/drawing/2014/main" id="{6F7413A7-258A-4970-AA5E-741FC0BADE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-6351" y="5273675"/>
            <a:ext cx="12199939" cy="88900"/>
          </a:xfrm>
          <a:prstGeom prst="rect">
            <a:avLst/>
          </a:prstGeom>
          <a:solidFill>
            <a:srgbClr val="C2C2C2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defRPr/>
            </a:pPr>
            <a:endParaRPr lang="zh-CN" altLang="en-US" sz="1351">
              <a:solidFill>
                <a:prstClr val="black"/>
              </a:solidFill>
            </a:endParaRPr>
          </a:p>
        </p:txBody>
      </p:sp>
      <p:sp>
        <p:nvSpPr>
          <p:cNvPr id="27" name="Rectangle 3">
            <a:extLst>
              <a:ext uri="{FF2B5EF4-FFF2-40B4-BE49-F238E27FC236}">
                <a16:creationId xmlns:a16="http://schemas.microsoft.com/office/drawing/2014/main" id="{C3BDAA46-0B0B-43E1-A597-2F4DFACAAD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7435" y="3322639"/>
            <a:ext cx="10471347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/>
            <a:r>
              <a:rPr lang="zh-CN" altLang="en-US" sz="9600" b="1" dirty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前 言</a:t>
            </a:r>
          </a:p>
        </p:txBody>
      </p:sp>
      <p:grpSp>
        <p:nvGrpSpPr>
          <p:cNvPr id="28" name="组合 26">
            <a:extLst>
              <a:ext uri="{FF2B5EF4-FFF2-40B4-BE49-F238E27FC236}">
                <a16:creationId xmlns:a16="http://schemas.microsoft.com/office/drawing/2014/main" id="{CC384A21-7837-45E1-93E2-A0434B5CE660}"/>
              </a:ext>
            </a:extLst>
          </p:cNvPr>
          <p:cNvGrpSpPr>
            <a:grpSpLocks/>
          </p:cNvGrpSpPr>
          <p:nvPr/>
        </p:nvGrpSpPr>
        <p:grpSpPr bwMode="auto">
          <a:xfrm>
            <a:off x="4305300" y="1068384"/>
            <a:ext cx="3575051" cy="525462"/>
            <a:chOff x="3344264" y="5445224"/>
            <a:chExt cx="2457272" cy="599073"/>
          </a:xfrm>
        </p:grpSpPr>
        <p:sp>
          <p:nvSpPr>
            <p:cNvPr id="29" name="圆角矩形 59">
              <a:extLst>
                <a:ext uri="{FF2B5EF4-FFF2-40B4-BE49-F238E27FC236}">
                  <a16:creationId xmlns:a16="http://schemas.microsoft.com/office/drawing/2014/main" id="{ECAB77EB-ABA9-4DEA-9927-49C850E32A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44264" y="5445224"/>
              <a:ext cx="2457272" cy="599073"/>
            </a:xfrm>
            <a:prstGeom prst="roundRect">
              <a:avLst>
                <a:gd name="adj" fmla="val 16667"/>
              </a:avLst>
            </a:prstGeom>
            <a:gradFill flip="none" rotWithShape="1">
              <a:gsLst>
                <a:gs pos="0">
                  <a:srgbClr val="002953"/>
                </a:gs>
                <a:gs pos="56000">
                  <a:srgbClr val="014B88"/>
                </a:gs>
                <a:gs pos="100000">
                  <a:srgbClr val="012B56"/>
                </a:gs>
              </a:gsLst>
              <a:lin ang="10800000" scaled="0"/>
              <a:tileRect/>
            </a:gradFill>
            <a:ln w="19050">
              <a:solidFill>
                <a:srgbClr val="C2C2C2"/>
              </a:solidFill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defRPr/>
              </a:pPr>
              <a:endParaRPr lang="zh-CN" altLang="en-US" sz="1351">
                <a:solidFill>
                  <a:srgbClr val="21A3D0"/>
                </a:solidFill>
              </a:endParaRPr>
            </a:p>
          </p:txBody>
        </p:sp>
        <p:sp>
          <p:nvSpPr>
            <p:cNvPr id="30" name="TextBox 55">
              <a:extLst>
                <a:ext uri="{FF2B5EF4-FFF2-40B4-BE49-F238E27FC236}">
                  <a16:creationId xmlns:a16="http://schemas.microsoft.com/office/drawing/2014/main" id="{488F2275-E11D-4FCF-AC51-E01FD049AB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87228" y="5475993"/>
              <a:ext cx="2336836" cy="558504"/>
            </a:xfrm>
            <a:prstGeom prst="rect">
              <a:avLst/>
            </a:prstGeom>
            <a:noFill/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lnSpc>
                  <a:spcPts val="3075"/>
                </a:lnSpc>
                <a:defRPr/>
              </a:pPr>
              <a:r>
                <a:rPr lang="zh-CN" altLang="en-US" sz="3000" b="1" dirty="0">
                  <a:solidFill>
                    <a:prstClr val="white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创造科学讲座系列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856275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>
                <a:solidFill>
                  <a:srgbClr val="052262"/>
                </a:solidFill>
                <a:latin typeface="+mj-ea"/>
              </a:rPr>
              <a:t>如何确知有一位神？</a:t>
            </a:r>
            <a:endParaRPr lang="zh-CN" altLang="en-US" dirty="0"/>
          </a:p>
        </p:txBody>
      </p:sp>
      <p:grpSp>
        <p:nvGrpSpPr>
          <p:cNvPr id="3" name="组合 21"/>
          <p:cNvGrpSpPr/>
          <p:nvPr/>
        </p:nvGrpSpPr>
        <p:grpSpPr>
          <a:xfrm>
            <a:off x="2133600" y="2438401"/>
            <a:ext cx="7924800" cy="1612223"/>
            <a:chOff x="609600" y="1092879"/>
            <a:chExt cx="6172200" cy="1066800"/>
          </a:xfrm>
        </p:grpSpPr>
        <p:sp>
          <p:nvSpPr>
            <p:cNvPr id="24" name="文本框 23"/>
            <p:cNvSpPr txBox="1"/>
            <p:nvPr/>
          </p:nvSpPr>
          <p:spPr>
            <a:xfrm>
              <a:off x="4407876" y="1106961"/>
              <a:ext cx="2373924" cy="1038636"/>
            </a:xfrm>
            <a:prstGeom prst="rect">
              <a:avLst/>
            </a:prstGeom>
            <a:solidFill>
              <a:srgbClr val="002060"/>
            </a:solidFill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>
                <a:defRPr sz="2600">
                  <a:solidFill>
                    <a:schemeClr val="bg1"/>
                  </a:solidFill>
                  <a:latin typeface="Arial" panose="020B0604020202020204" pitchFamily="34" charset="0"/>
                  <a:ea typeface="汉仪大宋简" panose="02010609000101010101" pitchFamily="49" charset="-122"/>
                  <a:cs typeface="Arial" panose="020B0604020202020204" pitchFamily="34" charset="0"/>
                </a:defRPr>
              </a:lvl1pPr>
            </a:lstStyle>
            <a:p>
              <a:pPr algn="ctr"/>
              <a:r>
                <a:rPr lang="zh-CN" altLang="en-US" sz="4800"/>
                <a:t>王爱主</a:t>
              </a:r>
              <a:endParaRPr lang="en-US" altLang="zh-CN" sz="4800"/>
            </a:p>
            <a:p>
              <a:pPr algn="ctr"/>
              <a:r>
                <a:rPr lang="zh-CN" altLang="en-US" sz="4800"/>
                <a:t>的</a:t>
              </a:r>
              <a:r>
                <a:rPr lang="zh-CN" altLang="en-US" sz="4800" dirty="0"/>
                <a:t>确存在</a:t>
              </a:r>
            </a:p>
          </p:txBody>
        </p:sp>
        <p:sp>
          <p:nvSpPr>
            <p:cNvPr id="25" name="文本框 24"/>
            <p:cNvSpPr txBox="1"/>
            <p:nvPr/>
          </p:nvSpPr>
          <p:spPr>
            <a:xfrm>
              <a:off x="609600" y="1106961"/>
              <a:ext cx="2017834" cy="1038636"/>
            </a:xfrm>
            <a:prstGeom prst="rect">
              <a:avLst/>
            </a:prstGeom>
            <a:solidFill>
              <a:srgbClr val="002060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zh-CN" altLang="en-US" sz="4800" dirty="0">
                  <a:solidFill>
                    <a:schemeClr val="bg1"/>
                  </a:solidFill>
                  <a:latin typeface="Arial" panose="020B0604020202020204" pitchFamily="34" charset="0"/>
                  <a:ea typeface="汉仪大宋简" panose="02010609000101010101" pitchFamily="49" charset="-122"/>
                  <a:cs typeface="Arial" panose="020B0604020202020204" pitchFamily="34" charset="0"/>
                </a:rPr>
                <a:t>我见过</a:t>
              </a:r>
              <a:endParaRPr lang="en-US" altLang="zh-CN" sz="4800" dirty="0">
                <a:solidFill>
                  <a:schemeClr val="bg1"/>
                </a:solidFill>
                <a:latin typeface="Arial" panose="020B0604020202020204" pitchFamily="34" charset="0"/>
                <a:ea typeface="汉仪大宋简" panose="02010609000101010101" pitchFamily="49" charset="-122"/>
                <a:cs typeface="Arial" panose="020B0604020202020204" pitchFamily="34" charset="0"/>
              </a:endParaRPr>
            </a:p>
            <a:p>
              <a:pPr algn="ctr"/>
              <a:r>
                <a:rPr lang="zh-CN" altLang="en-US" sz="4800">
                  <a:solidFill>
                    <a:schemeClr val="bg1"/>
                  </a:solidFill>
                  <a:latin typeface="Arial" panose="020B0604020202020204" pitchFamily="34" charset="0"/>
                  <a:ea typeface="汉仪大宋简" panose="02010609000101010101" pitchFamily="49" charset="-122"/>
                  <a:cs typeface="Arial" panose="020B0604020202020204" pitchFamily="34" charset="0"/>
                </a:rPr>
                <a:t>王爱主 </a:t>
              </a:r>
              <a:endParaRPr lang="zh-CN" altLang="en-US" sz="4800" dirty="0">
                <a:solidFill>
                  <a:srgbClr val="052262"/>
                </a:solidFill>
                <a:latin typeface="Arial" panose="020B0604020202020204" pitchFamily="34" charset="0"/>
                <a:ea typeface="汉仪大宋简" panose="02010609000101010101" pitchFamily="49" charset="-122"/>
                <a:cs typeface="Arial" panose="020B0604020202020204" pitchFamily="34" charset="0"/>
              </a:endParaRPr>
            </a:p>
          </p:txBody>
        </p:sp>
        <p:sp>
          <p:nvSpPr>
            <p:cNvPr id="26" name="右箭头 25"/>
            <p:cNvSpPr/>
            <p:nvPr/>
          </p:nvSpPr>
          <p:spPr>
            <a:xfrm>
              <a:off x="2746131" y="1092879"/>
              <a:ext cx="1543050" cy="1066800"/>
            </a:xfrm>
            <a:prstGeom prst="rightArrow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4800" dirty="0">
                  <a:latin typeface="汉仪大宋简" panose="02010609000101010101" pitchFamily="49" charset="-122"/>
                  <a:ea typeface="汉仪大宋简" panose="02010609000101010101" pitchFamily="49" charset="-122"/>
                </a:rPr>
                <a:t>判断</a:t>
              </a:r>
            </a:p>
          </p:txBody>
        </p:sp>
      </p:grpSp>
      <p:grpSp>
        <p:nvGrpSpPr>
          <p:cNvPr id="4" name="组合 2"/>
          <p:cNvGrpSpPr/>
          <p:nvPr/>
        </p:nvGrpSpPr>
        <p:grpSpPr>
          <a:xfrm>
            <a:off x="1295400" y="-1752600"/>
            <a:ext cx="9753600" cy="7315200"/>
            <a:chOff x="-304800" y="-1600200"/>
            <a:chExt cx="9753600" cy="7315200"/>
          </a:xfrm>
        </p:grpSpPr>
        <p:pic>
          <p:nvPicPr>
            <p:cNvPr id="27" name="图片 26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304800" y="-1600200"/>
              <a:ext cx="9753600" cy="7315200"/>
            </a:xfrm>
            <a:prstGeom prst="rect">
              <a:avLst/>
            </a:prstGeom>
          </p:spPr>
        </p:pic>
        <p:sp>
          <p:nvSpPr>
            <p:cNvPr id="28" name="文本框 27"/>
            <p:cNvSpPr txBox="1"/>
            <p:nvPr/>
          </p:nvSpPr>
          <p:spPr>
            <a:xfrm>
              <a:off x="4191000" y="3626584"/>
              <a:ext cx="2743200" cy="16312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500" dirty="0">
                  <a:solidFill>
                    <a:schemeClr val="bg1"/>
                  </a:solidFill>
                  <a:latin typeface="Arial" panose="020B0604020202020204" pitchFamily="34" charset="0"/>
                  <a:ea typeface="汉仪大宋简" panose="02010609000101010101" pitchFamily="49" charset="-122"/>
                  <a:cs typeface="Arial" panose="020B0604020202020204" pitchFamily="34" charset="0"/>
                </a:rPr>
                <a:t>《</a:t>
              </a:r>
              <a:r>
                <a:rPr lang="zh-CN" altLang="en-US" sz="2500" dirty="0">
                  <a:solidFill>
                    <a:schemeClr val="bg1"/>
                  </a:solidFill>
                  <a:latin typeface="Arial" panose="020B0604020202020204" pitchFamily="34" charset="0"/>
                  <a:ea typeface="汉仪大宋简" panose="02010609000101010101" pitchFamily="49" charset="-122"/>
                  <a:cs typeface="Arial" panose="020B0604020202020204" pitchFamily="34" charset="0"/>
                </a:rPr>
                <a:t>蒙娜丽莎</a:t>
              </a:r>
              <a:r>
                <a:rPr lang="en-US" altLang="zh-CN" sz="2500" dirty="0">
                  <a:solidFill>
                    <a:schemeClr val="bg1"/>
                  </a:solidFill>
                  <a:latin typeface="Arial" panose="020B0604020202020204" pitchFamily="34" charset="0"/>
                  <a:ea typeface="汉仪大宋简" panose="02010609000101010101" pitchFamily="49" charset="-122"/>
                  <a:cs typeface="Arial" panose="020B0604020202020204" pitchFamily="34" charset="0"/>
                </a:rPr>
                <a:t>》</a:t>
              </a:r>
              <a:r>
                <a:rPr lang="zh-CN" altLang="en-US" sz="2500" dirty="0">
                  <a:solidFill>
                    <a:schemeClr val="bg1"/>
                  </a:solidFill>
                  <a:latin typeface="Arial" panose="020B0604020202020204" pitchFamily="34" charset="0"/>
                  <a:ea typeface="汉仪大宋简" panose="02010609000101010101" pitchFamily="49" charset="-122"/>
                  <a:cs typeface="Arial" panose="020B0604020202020204" pitchFamily="34" charset="0"/>
                </a:rPr>
                <a:t>不可能是火山喷发产生的</a:t>
              </a:r>
              <a:r>
                <a:rPr lang="en-US" altLang="zh-CN" sz="2500" dirty="0">
                  <a:solidFill>
                    <a:schemeClr val="bg1"/>
                  </a:solidFill>
                  <a:latin typeface="Arial" panose="020B0604020202020204" pitchFamily="34" charset="0"/>
                  <a:ea typeface="汉仪大宋简" panose="02010609000101010101" pitchFamily="49" charset="-122"/>
                  <a:cs typeface="Arial" panose="020B0604020202020204" pitchFamily="34" charset="0"/>
                </a:rPr>
                <a:t>—</a:t>
              </a:r>
              <a:r>
                <a:rPr lang="zh-CN" altLang="en-US" sz="2500" dirty="0">
                  <a:solidFill>
                    <a:srgbClr val="FFFF00"/>
                  </a:solidFill>
                  <a:latin typeface="Arial" panose="020B0604020202020204" pitchFamily="34" charset="0"/>
                  <a:ea typeface="汉仪大宋简" panose="02010609000101010101" pitchFamily="49" charset="-122"/>
                  <a:cs typeface="Arial" panose="020B0604020202020204" pitchFamily="34" charset="0"/>
                </a:rPr>
                <a:t>自然材料组成不自然的特殊结构。</a:t>
              </a:r>
            </a:p>
          </p:txBody>
        </p:sp>
        <p:sp>
          <p:nvSpPr>
            <p:cNvPr id="29" name="文本框 28"/>
            <p:cNvSpPr txBox="1"/>
            <p:nvPr/>
          </p:nvSpPr>
          <p:spPr>
            <a:xfrm>
              <a:off x="304800" y="3657600"/>
              <a:ext cx="27363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3200" dirty="0">
                  <a:solidFill>
                    <a:schemeClr val="bg1"/>
                  </a:solidFill>
                  <a:latin typeface="Arial" panose="020B0604020202020204" pitchFamily="34" charset="0"/>
                  <a:ea typeface="汉仪大宋简" panose="02010609000101010101" pitchFamily="49" charset="-122"/>
                  <a:cs typeface="Arial" panose="020B0604020202020204" pitchFamily="34" charset="0"/>
                </a:rPr>
                <a:t>《</a:t>
              </a:r>
              <a:r>
                <a:rPr lang="zh-CN" altLang="en-US" sz="3200" dirty="0">
                  <a:solidFill>
                    <a:schemeClr val="bg1"/>
                  </a:solidFill>
                  <a:latin typeface="Arial" panose="020B0604020202020204" pitchFamily="34" charset="0"/>
                  <a:ea typeface="汉仪大宋简" panose="02010609000101010101" pitchFamily="49" charset="-122"/>
                  <a:cs typeface="Arial" panose="020B0604020202020204" pitchFamily="34" charset="0"/>
                </a:rPr>
                <a:t>蒙娜丽莎</a:t>
              </a:r>
              <a:r>
                <a:rPr lang="en-US" altLang="zh-CN" sz="3200" dirty="0">
                  <a:solidFill>
                    <a:schemeClr val="bg1"/>
                  </a:solidFill>
                  <a:latin typeface="Arial" panose="020B0604020202020204" pitchFamily="34" charset="0"/>
                  <a:ea typeface="汉仪大宋简" panose="02010609000101010101" pitchFamily="49" charset="-122"/>
                  <a:cs typeface="Arial" panose="020B0604020202020204" pitchFamily="34" charset="0"/>
                </a:rPr>
                <a:t>》</a:t>
              </a:r>
              <a:r>
                <a:rPr lang="zh-CN" altLang="en-US" sz="3200" dirty="0">
                  <a:solidFill>
                    <a:schemeClr val="bg1"/>
                  </a:solidFill>
                  <a:latin typeface="Arial" panose="020B0604020202020204" pitchFamily="34" charset="0"/>
                  <a:ea typeface="汉仪大宋简" panose="02010609000101010101" pitchFamily="49" charset="-122"/>
                  <a:cs typeface="Arial" panose="020B0604020202020204" pitchFamily="34" charset="0"/>
                </a:rPr>
                <a:t>是有画家用智慧创作的 </a:t>
              </a:r>
              <a:endParaRPr lang="zh-CN" altLang="en-US" sz="3200" dirty="0">
                <a:solidFill>
                  <a:srgbClr val="052262"/>
                </a:solidFill>
                <a:latin typeface="Arial" panose="020B0604020202020204" pitchFamily="34" charset="0"/>
                <a:ea typeface="汉仪大宋简" panose="02010609000101010101" pitchFamily="49" charset="-122"/>
                <a:cs typeface="Arial" panose="020B0604020202020204" pitchFamily="34" charset="0"/>
              </a:endParaRPr>
            </a:p>
          </p:txBody>
        </p:sp>
        <p:sp>
          <p:nvSpPr>
            <p:cNvPr id="30" name="文本框 29"/>
            <p:cNvSpPr txBox="1"/>
            <p:nvPr/>
          </p:nvSpPr>
          <p:spPr>
            <a:xfrm>
              <a:off x="4343400" y="1600200"/>
              <a:ext cx="14478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3200" dirty="0">
                  <a:solidFill>
                    <a:schemeClr val="bg1"/>
                  </a:solidFill>
                  <a:latin typeface="Arial" panose="020B0604020202020204" pitchFamily="34" charset="0"/>
                  <a:ea typeface="汉仪大宋简" panose="02010609000101010101" pitchFamily="49" charset="-122"/>
                  <a:cs typeface="Arial" panose="020B0604020202020204" pitchFamily="34" charset="0"/>
                </a:rPr>
                <a:t>我看过</a:t>
              </a:r>
              <a:endParaRPr lang="en-US" altLang="zh-CN" sz="3200" dirty="0">
                <a:solidFill>
                  <a:schemeClr val="bg1"/>
                </a:solidFill>
                <a:latin typeface="Arial" panose="020B0604020202020204" pitchFamily="34" charset="0"/>
                <a:ea typeface="汉仪大宋简" panose="02010609000101010101" pitchFamily="49" charset="-122"/>
                <a:cs typeface="Arial" panose="020B0604020202020204" pitchFamily="34" charset="0"/>
              </a:endParaRPr>
            </a:p>
            <a:p>
              <a:r>
                <a:rPr lang="zh-CN" altLang="en-US" sz="3200" dirty="0">
                  <a:solidFill>
                    <a:schemeClr val="bg1"/>
                  </a:solidFill>
                  <a:latin typeface="Arial" panose="020B0604020202020204" pitchFamily="34" charset="0"/>
                  <a:ea typeface="汉仪大宋简" panose="02010609000101010101" pitchFamily="49" charset="-122"/>
                  <a:cs typeface="Arial" panose="020B0604020202020204" pitchFamily="34" charset="0"/>
                </a:rPr>
                <a:t>蒙娜丽莎</a:t>
              </a:r>
              <a:endParaRPr lang="zh-CN" altLang="en-US" sz="3200" dirty="0">
                <a:solidFill>
                  <a:srgbClr val="052262"/>
                </a:solidFill>
                <a:latin typeface="Arial" panose="020B0604020202020204" pitchFamily="34" charset="0"/>
                <a:ea typeface="汉仪大宋简" panose="02010609000101010101" pitchFamily="49" charset="-122"/>
                <a:cs typeface="Arial" panose="020B0604020202020204" pitchFamily="34" charset="0"/>
              </a:endParaRPr>
            </a:p>
          </p:txBody>
        </p:sp>
        <p:sp>
          <p:nvSpPr>
            <p:cNvPr id="31" name="文本框 30"/>
            <p:cNvSpPr txBox="1"/>
            <p:nvPr/>
          </p:nvSpPr>
          <p:spPr>
            <a:xfrm>
              <a:off x="381000" y="1600200"/>
              <a:ext cx="16002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3200" dirty="0">
                  <a:solidFill>
                    <a:schemeClr val="bg1"/>
                  </a:solidFill>
                  <a:latin typeface="Arial" panose="020B0604020202020204" pitchFamily="34" charset="0"/>
                  <a:ea typeface="汉仪大宋简" panose="02010609000101010101" pitchFamily="49" charset="-122"/>
                  <a:cs typeface="Arial" panose="020B0604020202020204" pitchFamily="34" charset="0"/>
                </a:rPr>
                <a:t>我没见过达</a:t>
              </a:r>
              <a:r>
                <a:rPr lang="en-US" altLang="zh-CN" sz="3200" dirty="0">
                  <a:solidFill>
                    <a:schemeClr val="bg1"/>
                  </a:solidFill>
                  <a:latin typeface="Arial" panose="020B0604020202020204" pitchFamily="34" charset="0"/>
                  <a:ea typeface="汉仪大宋简" panose="02010609000101010101" pitchFamily="49" charset="-122"/>
                  <a:cs typeface="Arial" panose="020B0604020202020204" pitchFamily="34" charset="0"/>
                </a:rPr>
                <a:t>·</a:t>
              </a:r>
              <a:r>
                <a:rPr lang="zh-CN" altLang="en-US" sz="3200" dirty="0">
                  <a:solidFill>
                    <a:schemeClr val="bg1"/>
                  </a:solidFill>
                  <a:latin typeface="Arial" panose="020B0604020202020204" pitchFamily="34" charset="0"/>
                  <a:ea typeface="汉仪大宋简" panose="02010609000101010101" pitchFamily="49" charset="-122"/>
                  <a:cs typeface="Arial" panose="020B0604020202020204" pitchFamily="34" charset="0"/>
                </a:rPr>
                <a:t>芬奇 </a:t>
              </a:r>
              <a:endParaRPr lang="zh-CN" altLang="en-US" sz="3200" dirty="0">
                <a:solidFill>
                  <a:srgbClr val="052262"/>
                </a:solidFill>
                <a:latin typeface="Arial" panose="020B0604020202020204" pitchFamily="34" charset="0"/>
                <a:ea typeface="汉仪大宋简" panose="02010609000101010101" pitchFamily="49" charset="-122"/>
                <a:cs typeface="Arial" panose="020B0604020202020204" pitchFamily="34" charset="0"/>
              </a:endParaRPr>
            </a:p>
          </p:txBody>
        </p:sp>
        <p:sp>
          <p:nvSpPr>
            <p:cNvPr id="32" name="文本框 31"/>
            <p:cNvSpPr txBox="1"/>
            <p:nvPr/>
          </p:nvSpPr>
          <p:spPr>
            <a:xfrm>
              <a:off x="3200400" y="4170402"/>
              <a:ext cx="10668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3000" dirty="0">
                  <a:solidFill>
                    <a:schemeClr val="bg1"/>
                  </a:solidFill>
                  <a:latin typeface="Arial" panose="020B0604020202020204" pitchFamily="34" charset="0"/>
                  <a:ea typeface="汉仪大宋简" panose="02010609000101010101" pitchFamily="49" charset="-122"/>
                  <a:cs typeface="Arial" panose="020B0604020202020204" pitchFamily="34" charset="0"/>
                </a:rPr>
                <a:t>判断</a:t>
              </a:r>
            </a:p>
          </p:txBody>
        </p:sp>
        <p:sp>
          <p:nvSpPr>
            <p:cNvPr id="33" name="文本框 32"/>
            <p:cNvSpPr txBox="1"/>
            <p:nvPr/>
          </p:nvSpPr>
          <p:spPr>
            <a:xfrm>
              <a:off x="3124200" y="2113002"/>
              <a:ext cx="10668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zh-CN" altLang="en-US" sz="3000" dirty="0">
                <a:solidFill>
                  <a:schemeClr val="bg1"/>
                </a:solidFill>
                <a:latin typeface="Arial" panose="020B0604020202020204" pitchFamily="34" charset="0"/>
                <a:ea typeface="汉仪大宋简" panose="02010609000101010101" pitchFamily="49" charset="-122"/>
                <a:cs typeface="Arial" panose="020B0604020202020204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7529" y="990600"/>
            <a:ext cx="8485477" cy="5089885"/>
          </a:xfrm>
          <a:prstGeom prst="rect">
            <a:avLst/>
          </a:prstGeom>
        </p:spPr>
      </p:pic>
      <p:sp>
        <p:nvSpPr>
          <p:cNvPr id="26" name="文本框 25"/>
          <p:cNvSpPr txBox="1"/>
          <p:nvPr/>
        </p:nvSpPr>
        <p:spPr>
          <a:xfrm>
            <a:off x="6553200" y="2697539"/>
            <a:ext cx="244827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solidFill>
                  <a:schemeClr val="bg1"/>
                </a:solidFill>
                <a:latin typeface="汉仪大宋简" panose="02010609000101010101" pitchFamily="49" charset="-122"/>
                <a:ea typeface="汉仪大宋简" panose="02010609000101010101" pitchFamily="49" charset="-122"/>
              </a:rPr>
              <a:t>生命体不可能偶然产生</a:t>
            </a:r>
            <a:r>
              <a:rPr lang="en-US" altLang="zh-CN" sz="2400" dirty="0">
                <a:solidFill>
                  <a:schemeClr val="bg1"/>
                </a:solidFill>
                <a:latin typeface="汉仪大宋简" panose="02010609000101010101" pitchFamily="49" charset="-122"/>
                <a:ea typeface="汉仪大宋简" panose="02010609000101010101" pitchFamily="49" charset="-122"/>
              </a:rPr>
              <a:t>——</a:t>
            </a:r>
            <a:r>
              <a:rPr lang="zh-CN" altLang="en-US" sz="2400" dirty="0">
                <a:solidFill>
                  <a:srgbClr val="FFFF00"/>
                </a:solidFill>
                <a:latin typeface="汉仪大宋简" panose="02010609000101010101" pitchFamily="49" charset="-122"/>
                <a:ea typeface="汉仪大宋简" panose="02010609000101010101" pitchFamily="49" charset="-122"/>
              </a:rPr>
              <a:t>自然材料组成不自然的特殊结构。</a:t>
            </a:r>
          </a:p>
        </p:txBody>
      </p:sp>
      <p:sp>
        <p:nvSpPr>
          <p:cNvPr id="27" name="文本框 26"/>
          <p:cNvSpPr txBox="1"/>
          <p:nvPr/>
        </p:nvSpPr>
        <p:spPr>
          <a:xfrm>
            <a:off x="6824464" y="1114961"/>
            <a:ext cx="178613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4000">
                <a:solidFill>
                  <a:schemeClr val="bg1"/>
                </a:solidFill>
                <a:latin typeface="汉仪大宋简" panose="02010609000101010101" pitchFamily="49" charset="-122"/>
                <a:ea typeface="汉仪大宋简" panose="02010609000101010101" pitchFamily="49" charset="-122"/>
              </a:defRPr>
            </a:lvl1pPr>
          </a:lstStyle>
          <a:p>
            <a:r>
              <a:rPr lang="zh-CN" altLang="en-US" dirty="0"/>
              <a:t>我见过生命体</a:t>
            </a:r>
          </a:p>
        </p:txBody>
      </p:sp>
      <p:sp>
        <p:nvSpPr>
          <p:cNvPr id="28" name="文本框 27"/>
          <p:cNvSpPr txBox="1"/>
          <p:nvPr/>
        </p:nvSpPr>
        <p:spPr>
          <a:xfrm>
            <a:off x="3657600" y="1114961"/>
            <a:ext cx="208823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>
                <a:solidFill>
                  <a:schemeClr val="bg1"/>
                </a:solidFill>
                <a:latin typeface="汉仪大宋简" panose="02010609000101010101" pitchFamily="49" charset="-122"/>
                <a:ea typeface="汉仪大宋简" panose="02010609000101010101" pitchFamily="49" charset="-122"/>
              </a:rPr>
              <a:t>我没见过神</a:t>
            </a:r>
          </a:p>
        </p:txBody>
      </p:sp>
      <p:sp>
        <p:nvSpPr>
          <p:cNvPr id="29" name="文本框 28"/>
          <p:cNvSpPr txBox="1"/>
          <p:nvPr/>
        </p:nvSpPr>
        <p:spPr>
          <a:xfrm>
            <a:off x="3431705" y="2697539"/>
            <a:ext cx="223511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solidFill>
                  <a:schemeClr val="bg1"/>
                </a:solidFill>
                <a:latin typeface="汉仪大宋简" panose="02010609000101010101" pitchFamily="49" charset="-122"/>
                <a:ea typeface="汉仪大宋简" panose="02010609000101010101" pitchFamily="49" charset="-122"/>
              </a:rPr>
              <a:t>必须有一位创造者设计与创造 </a:t>
            </a:r>
          </a:p>
        </p:txBody>
      </p:sp>
      <p:sp>
        <p:nvSpPr>
          <p:cNvPr id="30" name="文本框 29"/>
          <p:cNvSpPr txBox="1"/>
          <p:nvPr/>
        </p:nvSpPr>
        <p:spPr>
          <a:xfrm>
            <a:off x="3584104" y="4497049"/>
            <a:ext cx="190229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dirty="0">
                <a:solidFill>
                  <a:schemeClr val="bg1"/>
                </a:solidFill>
                <a:latin typeface="汉仪大宋简" panose="02010609000101010101" pitchFamily="49" charset="-122"/>
                <a:ea typeface="汉仪大宋简" panose="02010609000101010101" pitchFamily="49" charset="-122"/>
              </a:rPr>
              <a:t>神的确存在</a:t>
            </a:r>
          </a:p>
        </p:txBody>
      </p:sp>
      <p:sp>
        <p:nvSpPr>
          <p:cNvPr id="31" name="文本框 30"/>
          <p:cNvSpPr txBox="1"/>
          <p:nvPr/>
        </p:nvSpPr>
        <p:spPr>
          <a:xfrm>
            <a:off x="1919536" y="3919577"/>
            <a:ext cx="49567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500" dirty="0">
                <a:solidFill>
                  <a:schemeClr val="bg1"/>
                </a:solidFill>
                <a:latin typeface="汉仪大宋简" panose="02010609000101010101" pitchFamily="49" charset="-122"/>
                <a:ea typeface="汉仪大宋简" panose="02010609000101010101" pitchFamily="49" charset="-122"/>
              </a:rPr>
              <a:t>判</a:t>
            </a:r>
            <a:endParaRPr lang="en-US" altLang="zh-CN" sz="2500" dirty="0">
              <a:solidFill>
                <a:schemeClr val="bg1"/>
              </a:solidFill>
              <a:latin typeface="汉仪大宋简" panose="02010609000101010101" pitchFamily="49" charset="-122"/>
              <a:ea typeface="汉仪大宋简" panose="02010609000101010101" pitchFamily="49" charset="-122"/>
            </a:endParaRPr>
          </a:p>
          <a:p>
            <a:r>
              <a:rPr lang="zh-CN" altLang="en-US" sz="2500" dirty="0">
                <a:solidFill>
                  <a:schemeClr val="bg1"/>
                </a:solidFill>
                <a:latin typeface="汉仪大宋简" panose="02010609000101010101" pitchFamily="49" charset="-122"/>
                <a:ea typeface="汉仪大宋简" panose="02010609000101010101" pitchFamily="49" charset="-122"/>
              </a:rPr>
              <a:t>断</a:t>
            </a: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>
                <a:solidFill>
                  <a:srgbClr val="052262"/>
                </a:solidFill>
                <a:latin typeface="+mj-ea"/>
              </a:rPr>
              <a:t>如何确知有一位神？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3623882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524000" y="3352800"/>
            <a:ext cx="3824536" cy="7242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1524000" y="1828800"/>
            <a:ext cx="9601200" cy="3028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5760"/>
              </a:lnSpc>
            </a:pPr>
            <a:r>
              <a:rPr lang="zh-CN" altLang="en-US" sz="4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汉仪大宋简" panose="02010609000101010101" pitchFamily="49" charset="-122"/>
                <a:cs typeface="Arial" panose="020B0604020202020204" pitchFamily="34" charset="0"/>
              </a:rPr>
              <a:t>自从造天地以来，神的永能和神性是明明可知的，虽是眼不能见，但 </a:t>
            </a:r>
            <a:r>
              <a:rPr lang="zh-CN" altLang="en-US" sz="4800" dirty="0">
                <a:solidFill>
                  <a:srgbClr val="FFFF00"/>
                </a:solidFill>
                <a:latin typeface="Arial" panose="020B0604020202020204" pitchFamily="34" charset="0"/>
                <a:ea typeface="汉仪大宋简" panose="02010609000101010101" pitchFamily="49" charset="-122"/>
                <a:cs typeface="Arial" panose="020B0604020202020204" pitchFamily="34" charset="0"/>
              </a:rPr>
              <a:t>藉着所造之物</a:t>
            </a:r>
            <a:r>
              <a:rPr lang="zh-CN" altLang="en-US" sz="4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汉仪大宋简" panose="02010609000101010101" pitchFamily="49" charset="-122"/>
                <a:cs typeface="Arial" panose="020B0604020202020204" pitchFamily="34" charset="0"/>
              </a:rPr>
              <a:t>，就可以晓得，叫人无可推诿。</a:t>
            </a:r>
            <a:r>
              <a:rPr lang="en-US" altLang="zh-CN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汉仪大宋简" panose="02010609000101010101" pitchFamily="49" charset="-122"/>
                <a:cs typeface="Arial" panose="020B0604020202020204" pitchFamily="34" charset="0"/>
              </a:rPr>
              <a:t>——</a:t>
            </a:r>
            <a:r>
              <a:rPr lang="zh-CN" alt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汉仪大宋简" panose="02010609000101010101" pitchFamily="49" charset="-122"/>
                <a:cs typeface="Arial" panose="020B0604020202020204" pitchFamily="34" charset="0"/>
              </a:rPr>
              <a:t>圣经</a:t>
            </a:r>
            <a:r>
              <a:rPr lang="zh-CN" altLang="zh-CN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汉仪大宋简" panose="02010609000101010101" pitchFamily="49" charset="-122"/>
                <a:cs typeface="Arial" panose="020B0604020202020204" pitchFamily="34" charset="0"/>
              </a:rPr>
              <a:t>·</a:t>
            </a:r>
            <a:r>
              <a:rPr lang="en-US" altLang="zh-CN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汉仪大宋简" panose="02010609000101010101" pitchFamily="49" charset="-122"/>
                <a:cs typeface="Arial" panose="020B0604020202020204" pitchFamily="34" charset="0"/>
              </a:rPr>
              <a:t> </a:t>
            </a:r>
            <a:r>
              <a:rPr lang="zh-CN" alt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汉仪大宋简" panose="02010609000101010101" pitchFamily="49" charset="-122"/>
                <a:cs typeface="Arial" panose="020B0604020202020204" pitchFamily="34" charset="0"/>
              </a:rPr>
              <a:t>罗马书</a:t>
            </a:r>
            <a:r>
              <a:rPr lang="en-US" altLang="zh-CN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汉仪大宋简" panose="02010609000101010101" pitchFamily="49" charset="-122"/>
                <a:cs typeface="Arial" panose="020B0604020202020204" pitchFamily="34" charset="0"/>
              </a:rPr>
              <a:t>1:20</a:t>
            </a:r>
            <a:endParaRPr lang="zh-CN" altLang="en-US" sz="32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汉仪大宋简" panose="02010609000101010101" pitchFamily="49" charset="-122"/>
              <a:cs typeface="Arial" panose="020B0604020202020204" pitchFamily="34" charset="0"/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>
                <a:solidFill>
                  <a:srgbClr val="052262"/>
                </a:solidFill>
                <a:latin typeface="+mj-ea"/>
              </a:rPr>
              <a:t>如何确知有一位神？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831629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/>
          <p:cNvSpPr txBox="1"/>
          <p:nvPr/>
        </p:nvSpPr>
        <p:spPr>
          <a:xfrm>
            <a:off x="2971800" y="1676400"/>
            <a:ext cx="60380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ctr">
              <a:buSzPct val="90000"/>
            </a:pPr>
            <a:r>
              <a:rPr lang="zh-CN" altLang="en-US" sz="5400">
                <a:solidFill>
                  <a:schemeClr val="tx1">
                    <a:lumMod val="95000"/>
                    <a:lumOff val="5000"/>
                  </a:schemeClr>
                </a:solidFill>
                <a:latin typeface="汉仪大宋简" panose="02010609000101010101" pitchFamily="49" charset="-122"/>
                <a:ea typeface="汉仪大宋简" panose="02010609000101010101" pitchFamily="49" charset="-122"/>
              </a:rPr>
              <a:t>告</a:t>
            </a:r>
            <a:r>
              <a:rPr lang="zh-CN" altLang="en-US" sz="5400" dirty="0">
                <a:solidFill>
                  <a:schemeClr val="tx1">
                    <a:lumMod val="95000"/>
                    <a:lumOff val="5000"/>
                  </a:schemeClr>
                </a:solidFill>
                <a:latin typeface="汉仪大宋简" panose="02010609000101010101" pitchFamily="49" charset="-122"/>
                <a:ea typeface="汉仪大宋简" panose="02010609000101010101" pitchFamily="49" charset="-122"/>
              </a:rPr>
              <a:t>诉你</a:t>
            </a:r>
            <a:r>
              <a:rPr lang="zh-CN" altLang="en-US" sz="5400" dirty="0">
                <a:solidFill>
                  <a:srgbClr val="052262"/>
                </a:solidFill>
                <a:latin typeface="汉仪大宋简" panose="02010609000101010101" pitchFamily="49" charset="-122"/>
                <a:ea typeface="汉仪大宋简" panose="02010609000101010101" pitchFamily="49" charset="-122"/>
              </a:rPr>
              <a:t>如何知道</a:t>
            </a:r>
            <a:r>
              <a:rPr lang="en-US" altLang="zh-CN" sz="5400" dirty="0">
                <a:solidFill>
                  <a:srgbClr val="052262"/>
                </a:solidFill>
                <a:latin typeface="汉仪大宋简" panose="02010609000101010101" pitchFamily="49" charset="-122"/>
                <a:ea typeface="汉仪大宋简" panose="02010609000101010101" pitchFamily="49" charset="-122"/>
              </a:rPr>
              <a:t>:</a:t>
            </a:r>
            <a:endParaRPr lang="zh-CN" altLang="en-US" sz="5400" dirty="0">
              <a:solidFill>
                <a:srgbClr val="052262"/>
              </a:solidFill>
              <a:latin typeface="汉仪大宋简" panose="02010609000101010101" pitchFamily="49" charset="-122"/>
              <a:ea typeface="汉仪大宋简" panose="02010609000101010101" pitchFamily="49" charset="-122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3810000" y="2743201"/>
            <a:ext cx="4608512" cy="21772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ct val="150000"/>
              </a:lnSpc>
              <a:buAutoNum type="arabicPeriod"/>
            </a:pPr>
            <a:r>
              <a:rPr lang="zh-CN" altLang="en-US" sz="4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汉仪大宋简" panose="02010609000101010101" pitchFamily="49" charset="-122"/>
                <a:cs typeface="Arial" panose="020B0604020202020204" pitchFamily="34" charset="0"/>
              </a:rPr>
              <a:t>上帝存在 </a:t>
            </a:r>
            <a:endParaRPr lang="en-US" altLang="zh-CN" sz="48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汉仪大宋简" panose="02010609000101010101" pitchFamily="49" charset="-122"/>
              <a:cs typeface="Arial" panose="020B0604020202020204" pitchFamily="34" charset="0"/>
            </a:endParaRP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zh-CN" altLang="en-US" sz="4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汉仪大宋简" panose="02010609000101010101" pitchFamily="49" charset="-122"/>
                <a:cs typeface="Arial" panose="020B0604020202020204" pitchFamily="34" charset="0"/>
              </a:rPr>
              <a:t>圣经是真实的</a:t>
            </a:r>
          </a:p>
        </p:txBody>
      </p:sp>
      <p:sp>
        <p:nvSpPr>
          <p:cNvPr id="5" name="标题 4"/>
          <p:cNvSpPr>
            <a:spLocks noGrp="1"/>
          </p:cNvSpPr>
          <p:nvPr>
            <p:ph type="title"/>
          </p:nvPr>
        </p:nvSpPr>
        <p:spPr>
          <a:xfrm>
            <a:off x="1524000" y="114000"/>
            <a:ext cx="9144000" cy="648000"/>
          </a:xfrm>
        </p:spPr>
        <p:txBody>
          <a:bodyPr>
            <a:noAutofit/>
          </a:bodyPr>
          <a:lstStyle/>
          <a:p>
            <a:r>
              <a:rPr lang="zh-CN" altLang="en-US" sz="4800">
                <a:solidFill>
                  <a:srgbClr val="052262"/>
                </a:solidFill>
                <a:latin typeface="+mj-ea"/>
              </a:rPr>
              <a:t>本系列的</a:t>
            </a:r>
            <a:r>
              <a:rPr lang="zh-CN" altLang="en-US" sz="4800" dirty="0">
                <a:solidFill>
                  <a:srgbClr val="052262"/>
                </a:solidFill>
                <a:latin typeface="+mj-ea"/>
              </a:rPr>
              <a:t>目标</a:t>
            </a:r>
            <a:endParaRPr lang="zh-CN" altLang="en-US" sz="4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>
                <a:solidFill>
                  <a:srgbClr val="052262"/>
                </a:solidFill>
                <a:latin typeface="+mj-ea"/>
              </a:rPr>
              <a:t>证实圣经是真理的三个步骤</a:t>
            </a:r>
            <a:endParaRPr lang="zh-CN" altLang="en-US" dirty="0"/>
          </a:p>
        </p:txBody>
      </p:sp>
      <p:graphicFrame>
        <p:nvGraphicFramePr>
          <p:cNvPr id="16" name="内容占位符 3"/>
          <p:cNvGraphicFramePr>
            <a:graphicFrameLocks noGrp="1"/>
          </p:cNvGraphicFramePr>
          <p:nvPr>
            <p:ph idx="4294967295"/>
          </p:nvPr>
        </p:nvGraphicFramePr>
        <p:xfrm>
          <a:off x="1143000" y="1295400"/>
          <a:ext cx="9677400" cy="11429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7" name="矩形 16"/>
          <p:cNvSpPr/>
          <p:nvPr/>
        </p:nvSpPr>
        <p:spPr>
          <a:xfrm>
            <a:off x="1143000" y="2547219"/>
            <a:ext cx="3189440" cy="31242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/>
            <a:r>
              <a:rPr lang="zh-CN" altLang="en-US" sz="3200" dirty="0">
                <a:solidFill>
                  <a:srgbClr val="052262"/>
                </a:solidFill>
                <a:latin typeface="汉仪大宋简" panose="02010609000101010101" pitchFamily="49" charset="-122"/>
                <a:ea typeface="汉仪大宋简" panose="02010609000101010101" pitchFamily="49" charset="-122"/>
              </a:rPr>
              <a:t>自然界</a:t>
            </a:r>
            <a:r>
              <a:rPr lang="zh-CN" alt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汉仪大宋简" panose="02010609000101010101" pitchFamily="49" charset="-122"/>
                <a:ea typeface="汉仪大宋简" panose="02010609000101010101" pitchFamily="49" charset="-122"/>
              </a:rPr>
              <a:t>证实了一位超自然的、非物质的、全能的创造者在。</a:t>
            </a:r>
          </a:p>
        </p:txBody>
      </p:sp>
      <p:sp>
        <p:nvSpPr>
          <p:cNvPr id="18" name="矩形 17"/>
          <p:cNvSpPr/>
          <p:nvPr/>
        </p:nvSpPr>
        <p:spPr>
          <a:xfrm>
            <a:off x="4484279" y="2547219"/>
            <a:ext cx="3105507" cy="31242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/>
            <a:r>
              <a:rPr lang="zh-CN" altLang="en-US" sz="3200" dirty="0">
                <a:solidFill>
                  <a:srgbClr val="052262"/>
                </a:solidFill>
                <a:latin typeface="汉仪大宋简" panose="02010609000101010101" pitchFamily="49" charset="-122"/>
                <a:ea typeface="汉仪大宋简" panose="02010609000101010101" pitchFamily="49" charset="-122"/>
              </a:rPr>
              <a:t>历史学与考古学</a:t>
            </a:r>
            <a:r>
              <a:rPr lang="zh-CN" alt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汉仪大宋简" panose="02010609000101010101" pitchFamily="49" charset="-122"/>
                <a:ea typeface="汉仪大宋简" panose="02010609000101010101" pitchFamily="49" charset="-122"/>
              </a:rPr>
              <a:t>证明圣经的记载是准确的，同时使我们可以大致计算出圣经书写的年代。 </a:t>
            </a:r>
          </a:p>
        </p:txBody>
      </p:sp>
      <p:sp>
        <p:nvSpPr>
          <p:cNvPr id="19" name="矩形 18"/>
          <p:cNvSpPr/>
          <p:nvPr/>
        </p:nvSpPr>
        <p:spPr>
          <a:xfrm>
            <a:off x="7707722" y="2547219"/>
            <a:ext cx="3112678" cy="31242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/>
            <a:r>
              <a:rPr lang="zh-CN" alt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汉仪大宋简" panose="02010609000101010101" pitchFamily="49" charset="-122"/>
                <a:ea typeface="汉仪大宋简" panose="02010609000101010101" pitchFamily="49" charset="-122"/>
              </a:rPr>
              <a:t>圣经中记载的很多</a:t>
            </a:r>
            <a:r>
              <a:rPr lang="zh-CN" altLang="en-US" sz="3200" dirty="0">
                <a:solidFill>
                  <a:srgbClr val="052262"/>
                </a:solidFill>
                <a:latin typeface="汉仪大宋简" panose="02010609000101010101" pitchFamily="49" charset="-122"/>
                <a:ea typeface="汉仪大宋简" panose="02010609000101010101" pitchFamily="49" charset="-122"/>
              </a:rPr>
              <a:t>预言</a:t>
            </a:r>
            <a:r>
              <a:rPr lang="zh-CN" alt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汉仪大宋简" panose="02010609000101010101" pitchFamily="49" charset="-122"/>
                <a:ea typeface="汉仪大宋简" panose="02010609000101010101" pitchFamily="49" charset="-122"/>
              </a:rPr>
              <a:t>在过了很久以后都应验了，这证明圣经是上帝的启示。</a:t>
            </a:r>
          </a:p>
        </p:txBody>
      </p:sp>
    </p:spTree>
    <p:extLst>
      <p:ext uri="{BB962C8B-B14F-4D97-AF65-F5344CB8AC3E}">
        <p14:creationId xmlns:p14="http://schemas.microsoft.com/office/powerpoint/2010/main" val="36914416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"/>
          <p:cNvGrpSpPr/>
          <p:nvPr/>
        </p:nvGrpSpPr>
        <p:grpSpPr>
          <a:xfrm>
            <a:off x="1794625" y="808672"/>
            <a:ext cx="8720976" cy="1477328"/>
            <a:chOff x="649118" y="4191560"/>
            <a:chExt cx="7794003" cy="1477328"/>
          </a:xfrm>
        </p:grpSpPr>
        <p:sp>
          <p:nvSpPr>
            <p:cNvPr id="9" name="矩形 38"/>
            <p:cNvSpPr/>
            <p:nvPr/>
          </p:nvSpPr>
          <p:spPr>
            <a:xfrm>
              <a:off x="649118" y="4221088"/>
              <a:ext cx="7696200" cy="144016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汉仪大宋简" panose="02010609000101010101" pitchFamily="49" charset="-122"/>
                <a:ea typeface="汉仪大宋简" panose="02010609000101010101" pitchFamily="49" charset="-122"/>
              </a:endParaRPr>
            </a:p>
          </p:txBody>
        </p:sp>
        <p:sp>
          <p:nvSpPr>
            <p:cNvPr id="10" name="文本框 19"/>
            <p:cNvSpPr txBox="1"/>
            <p:nvPr/>
          </p:nvSpPr>
          <p:spPr>
            <a:xfrm>
              <a:off x="679661" y="4191560"/>
              <a:ext cx="7763460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3000" dirty="0">
                  <a:latin typeface="汉仪大宋简" panose="02010609000101010101" pitchFamily="49" charset="-122"/>
                  <a:ea typeface="汉仪大宋简" panose="02010609000101010101" pitchFamily="49" charset="-122"/>
                </a:rPr>
                <a:t>自从造天地以来，神的永能和神性是明明可知的，虽是眼不能见，但借着所造之物，就可以</a:t>
              </a:r>
              <a:r>
                <a:rPr lang="zh-CN" altLang="en-US" sz="3000">
                  <a:latin typeface="汉仪大宋简" panose="02010609000101010101" pitchFamily="49" charset="-122"/>
                  <a:ea typeface="汉仪大宋简" panose="02010609000101010101" pitchFamily="49" charset="-122"/>
                </a:rPr>
                <a:t>晓得，叫</a:t>
              </a:r>
              <a:r>
                <a:rPr lang="zh-CN" altLang="en-US" sz="3000" dirty="0">
                  <a:latin typeface="汉仪大宋简" panose="02010609000101010101" pitchFamily="49" charset="-122"/>
                  <a:ea typeface="汉仪大宋简" panose="02010609000101010101" pitchFamily="49" charset="-122"/>
                </a:rPr>
                <a:t>人无可推诿。</a:t>
              </a:r>
              <a:r>
                <a:rPr lang="en-US" altLang="zh-CN" sz="3000" dirty="0">
                  <a:latin typeface="汉仪大宋简" panose="02010609000101010101" pitchFamily="49" charset="-122"/>
                  <a:ea typeface="汉仪大宋简" panose="02010609000101010101" pitchFamily="49" charset="-122"/>
                </a:rPr>
                <a:t>   --</a:t>
              </a:r>
              <a:r>
                <a:rPr lang="zh-CN" altLang="en-US" sz="3000" dirty="0">
                  <a:latin typeface="汉仪大宋简" panose="02010609000101010101" pitchFamily="49" charset="-122"/>
                  <a:ea typeface="汉仪大宋简" panose="02010609000101010101" pitchFamily="49" charset="-122"/>
                </a:rPr>
                <a:t>圣经</a:t>
              </a:r>
              <a:r>
                <a:rPr lang="en-US" altLang="zh-CN" sz="3000" dirty="0">
                  <a:latin typeface="汉仪大宋简" panose="02010609000101010101" pitchFamily="49" charset="-122"/>
                  <a:ea typeface="汉仪大宋简" panose="02010609000101010101" pitchFamily="49" charset="-122"/>
                </a:rPr>
                <a:t>, </a:t>
              </a:r>
              <a:r>
                <a:rPr lang="zh-CN" altLang="en-US" sz="3000" dirty="0">
                  <a:latin typeface="汉仪大宋简" panose="02010609000101010101" pitchFamily="49" charset="-122"/>
                  <a:ea typeface="汉仪大宋简" panose="02010609000101010101" pitchFamily="49" charset="-122"/>
                </a:rPr>
                <a:t>罗马书</a:t>
              </a:r>
              <a:r>
                <a:rPr lang="en-US" altLang="zh-CN" sz="3000" dirty="0">
                  <a:latin typeface="汉仪大宋简" panose="02010609000101010101" pitchFamily="49" charset="-122"/>
                  <a:ea typeface="汉仪大宋简" panose="02010609000101010101" pitchFamily="49" charset="-122"/>
                </a:rPr>
                <a:t>1:20</a:t>
              </a:r>
              <a:endParaRPr lang="zh-CN" altLang="en-US" sz="3000" dirty="0">
                <a:latin typeface="汉仪大宋简" panose="02010609000101010101" pitchFamily="49" charset="-122"/>
                <a:ea typeface="汉仪大宋简" panose="02010609000101010101" pitchFamily="49" charset="-122"/>
              </a:endParaRPr>
            </a:p>
          </p:txBody>
        </p:sp>
      </p:grpSp>
      <p:grpSp>
        <p:nvGrpSpPr>
          <p:cNvPr id="3" name="Group 10"/>
          <p:cNvGrpSpPr/>
          <p:nvPr/>
        </p:nvGrpSpPr>
        <p:grpSpPr>
          <a:xfrm>
            <a:off x="1343472" y="2362201"/>
            <a:ext cx="8824494" cy="2824103"/>
            <a:chOff x="-180528" y="996722"/>
            <a:chExt cx="8824494" cy="2824103"/>
          </a:xfrm>
        </p:grpSpPr>
        <p:sp>
          <p:nvSpPr>
            <p:cNvPr id="12" name="文本框 13"/>
            <p:cNvSpPr txBox="1"/>
            <p:nvPr/>
          </p:nvSpPr>
          <p:spPr>
            <a:xfrm>
              <a:off x="-180528" y="1412776"/>
              <a:ext cx="2232248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CN" altLang="en-US" sz="4000" dirty="0">
                  <a:solidFill>
                    <a:srgbClr val="052262"/>
                  </a:solidFill>
                  <a:latin typeface="汉仪大宋简" panose="02010609000101010101" pitchFamily="49" charset="-122"/>
                  <a:ea typeface="汉仪大宋简" panose="02010609000101010101" pitchFamily="49" charset="-122"/>
                </a:rPr>
                <a:t>神的</a:t>
              </a:r>
              <a:endParaRPr lang="en-GB" altLang="zh-CN" sz="4000" dirty="0">
                <a:solidFill>
                  <a:srgbClr val="052262"/>
                </a:solidFill>
                <a:latin typeface="汉仪大宋简" panose="02010609000101010101" pitchFamily="49" charset="-122"/>
                <a:ea typeface="汉仪大宋简" panose="02010609000101010101" pitchFamily="49" charset="-122"/>
              </a:endParaRPr>
            </a:p>
            <a:p>
              <a:pPr algn="ctr"/>
              <a:r>
                <a:rPr lang="zh-CN" altLang="en-US" sz="4000" dirty="0">
                  <a:solidFill>
                    <a:srgbClr val="052262"/>
                  </a:solidFill>
                  <a:latin typeface="汉仪大宋简" panose="02010609000101010101" pitchFamily="49" charset="-122"/>
                  <a:ea typeface="汉仪大宋简" panose="02010609000101010101" pitchFamily="49" charset="-122"/>
                </a:rPr>
                <a:t>属性</a:t>
              </a:r>
            </a:p>
          </p:txBody>
        </p:sp>
        <p:sp>
          <p:nvSpPr>
            <p:cNvPr id="13" name="文本框 14"/>
            <p:cNvSpPr txBox="1"/>
            <p:nvPr/>
          </p:nvSpPr>
          <p:spPr>
            <a:xfrm>
              <a:off x="2057400" y="996722"/>
              <a:ext cx="122413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CN" altLang="en-US" sz="36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汉仪大宋简" panose="02010609000101010101" pitchFamily="49" charset="-122"/>
                  <a:ea typeface="汉仪大宋简" panose="02010609000101010101" pitchFamily="49" charset="-122"/>
                </a:rPr>
                <a:t>永能</a:t>
              </a:r>
            </a:p>
          </p:txBody>
        </p:sp>
        <p:sp>
          <p:nvSpPr>
            <p:cNvPr id="14" name="文本框 15"/>
            <p:cNvSpPr txBox="1"/>
            <p:nvPr/>
          </p:nvSpPr>
          <p:spPr>
            <a:xfrm>
              <a:off x="2057400" y="2500992"/>
              <a:ext cx="122413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CN" altLang="en-US" sz="36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汉仪大宋简" panose="02010609000101010101" pitchFamily="49" charset="-122"/>
                  <a:ea typeface="汉仪大宋简" panose="02010609000101010101" pitchFamily="49" charset="-122"/>
                </a:rPr>
                <a:t>神性</a:t>
              </a:r>
            </a:p>
          </p:txBody>
        </p:sp>
        <p:sp>
          <p:nvSpPr>
            <p:cNvPr id="15" name="文本框 17"/>
            <p:cNvSpPr txBox="1"/>
            <p:nvPr/>
          </p:nvSpPr>
          <p:spPr>
            <a:xfrm>
              <a:off x="3851920" y="1758722"/>
              <a:ext cx="4792046" cy="20621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457200" indent="-457200">
                <a:buSzPct val="90000"/>
                <a:buFont typeface="Wingdings" panose="05000000000000000000" pitchFamily="2" charset="2"/>
                <a:buChar char="l"/>
              </a:pPr>
              <a:r>
                <a:rPr lang="zh-CN" altLang="en-US" sz="32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汉仪大宋简" panose="02010609000101010101" pitchFamily="49" charset="-122"/>
                  <a:ea typeface="汉仪大宋简" panose="02010609000101010101" pitchFamily="49" charset="-122"/>
                </a:rPr>
                <a:t>非物质的本性</a:t>
              </a:r>
            </a:p>
            <a:p>
              <a:pPr marL="457200" indent="-457200">
                <a:buSzPct val="90000"/>
                <a:buFont typeface="Wingdings" panose="05000000000000000000" pitchFamily="2" charset="2"/>
                <a:buChar char="l"/>
              </a:pPr>
              <a:r>
                <a:rPr lang="zh-CN" altLang="en-US" sz="32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汉仪大宋简" panose="02010609000101010101" pitchFamily="49" charset="-122"/>
                  <a:ea typeface="汉仪大宋简" panose="02010609000101010101" pitchFamily="49" charset="-122"/>
                </a:rPr>
                <a:t>超乎物质、能量、空间、时间宇宙之外</a:t>
              </a:r>
            </a:p>
            <a:p>
              <a:pPr marL="342900" indent="-342900">
                <a:buSzPct val="90000"/>
                <a:buFont typeface="Wingdings" panose="05000000000000000000" pitchFamily="2" charset="2"/>
                <a:buChar char="l"/>
              </a:pPr>
              <a:r>
                <a:rPr lang="zh-CN" altLang="en-US" sz="32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汉仪大宋简" panose="02010609000101010101" pitchFamily="49" charset="-122"/>
                  <a:ea typeface="汉仪大宋简" panose="02010609000101010101" pitchFamily="49" charset="-122"/>
                </a:rPr>
                <a:t>不受自然规律的约束</a:t>
              </a:r>
            </a:p>
          </p:txBody>
        </p:sp>
        <p:sp>
          <p:nvSpPr>
            <p:cNvPr id="16" name="文本框 18"/>
            <p:cNvSpPr txBox="1"/>
            <p:nvPr/>
          </p:nvSpPr>
          <p:spPr>
            <a:xfrm>
              <a:off x="3851920" y="1071546"/>
              <a:ext cx="460851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457200" indent="-457200">
                <a:buSzPct val="90000"/>
                <a:buFont typeface="Wingdings" panose="05000000000000000000" pitchFamily="2" charset="2"/>
                <a:buChar char="l"/>
              </a:pPr>
              <a:r>
                <a:rPr lang="zh-CN" altLang="en-US" sz="32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汉仪大宋简" panose="02010609000101010101" pitchFamily="49" charset="-122"/>
                  <a:ea typeface="汉仪大宋简" panose="02010609000101010101" pitchFamily="49" charset="-122"/>
                </a:rPr>
                <a:t>超自然的能力</a:t>
              </a:r>
            </a:p>
          </p:txBody>
        </p:sp>
        <p:grpSp>
          <p:nvGrpSpPr>
            <p:cNvPr id="4" name="组合 12"/>
            <p:cNvGrpSpPr/>
            <p:nvPr/>
          </p:nvGrpSpPr>
          <p:grpSpPr>
            <a:xfrm>
              <a:off x="1403648" y="1340768"/>
              <a:ext cx="720080" cy="1512168"/>
              <a:chOff x="1475656" y="1628800"/>
              <a:chExt cx="720080" cy="1512168"/>
            </a:xfrm>
          </p:grpSpPr>
          <p:cxnSp>
            <p:nvCxnSpPr>
              <p:cNvPr id="27" name="直接连接符 2"/>
              <p:cNvCxnSpPr/>
              <p:nvPr/>
            </p:nvCxnSpPr>
            <p:spPr>
              <a:xfrm>
                <a:off x="1475656" y="2348880"/>
                <a:ext cx="360040" cy="0"/>
              </a:xfrm>
              <a:prstGeom prst="line">
                <a:avLst/>
              </a:prstGeom>
              <a:ln w="2857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直接连接符 16"/>
              <p:cNvCxnSpPr/>
              <p:nvPr/>
            </p:nvCxnSpPr>
            <p:spPr>
              <a:xfrm flipV="1">
                <a:off x="1835696" y="1628800"/>
                <a:ext cx="0" cy="1512168"/>
              </a:xfrm>
              <a:prstGeom prst="line">
                <a:avLst/>
              </a:prstGeom>
              <a:ln w="2857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直接连接符 20"/>
              <p:cNvCxnSpPr/>
              <p:nvPr/>
            </p:nvCxnSpPr>
            <p:spPr>
              <a:xfrm>
                <a:off x="1835696" y="3140968"/>
                <a:ext cx="360040" cy="0"/>
              </a:xfrm>
              <a:prstGeom prst="line">
                <a:avLst/>
              </a:prstGeom>
              <a:ln w="2857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直接连接符 22"/>
              <p:cNvCxnSpPr/>
              <p:nvPr/>
            </p:nvCxnSpPr>
            <p:spPr>
              <a:xfrm>
                <a:off x="1835696" y="1628800"/>
                <a:ext cx="360040" cy="0"/>
              </a:xfrm>
              <a:prstGeom prst="line">
                <a:avLst/>
              </a:prstGeom>
              <a:ln w="2857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8" name="直接连接符 25"/>
            <p:cNvCxnSpPr/>
            <p:nvPr/>
          </p:nvCxnSpPr>
          <p:spPr>
            <a:xfrm>
              <a:off x="3280986" y="1340768"/>
              <a:ext cx="648072" cy="0"/>
            </a:xfrm>
            <a:prstGeom prst="line">
              <a:avLst/>
            </a:prstGeom>
            <a:ln w="285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" name="Group 40"/>
            <p:cNvGrpSpPr/>
            <p:nvPr/>
          </p:nvGrpSpPr>
          <p:grpSpPr>
            <a:xfrm>
              <a:off x="3214678" y="2063522"/>
              <a:ext cx="728658" cy="1502630"/>
              <a:chOff x="3214678" y="2063522"/>
              <a:chExt cx="728658" cy="1502630"/>
            </a:xfrm>
          </p:grpSpPr>
          <p:cxnSp>
            <p:nvCxnSpPr>
              <p:cNvPr id="20" name="直接连接符 29"/>
              <p:cNvCxnSpPr/>
              <p:nvPr/>
            </p:nvCxnSpPr>
            <p:spPr>
              <a:xfrm>
                <a:off x="3642198" y="2063522"/>
                <a:ext cx="0" cy="1502630"/>
              </a:xfrm>
              <a:prstGeom prst="line">
                <a:avLst/>
              </a:prstGeom>
              <a:ln w="2857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6" name="Group 35"/>
              <p:cNvGrpSpPr/>
              <p:nvPr/>
            </p:nvGrpSpPr>
            <p:grpSpPr>
              <a:xfrm>
                <a:off x="3214678" y="2063522"/>
                <a:ext cx="728658" cy="1447800"/>
                <a:chOff x="3200400" y="2063522"/>
                <a:chExt cx="728658" cy="1447800"/>
              </a:xfrm>
            </p:grpSpPr>
            <p:grpSp>
              <p:nvGrpSpPr>
                <p:cNvPr id="7" name="Group 34"/>
                <p:cNvGrpSpPr/>
                <p:nvPr/>
              </p:nvGrpSpPr>
              <p:grpSpPr>
                <a:xfrm>
                  <a:off x="3200400" y="2063522"/>
                  <a:ext cx="728658" cy="793974"/>
                  <a:chOff x="3200400" y="2063522"/>
                  <a:chExt cx="728658" cy="793974"/>
                </a:xfrm>
              </p:grpSpPr>
              <p:cxnSp>
                <p:nvCxnSpPr>
                  <p:cNvPr id="24" name="直接连接符 27"/>
                  <p:cNvCxnSpPr/>
                  <p:nvPr/>
                </p:nvCxnSpPr>
                <p:spPr>
                  <a:xfrm>
                    <a:off x="3200400" y="2857496"/>
                    <a:ext cx="448056" cy="0"/>
                  </a:xfrm>
                  <a:prstGeom prst="line">
                    <a:avLst/>
                  </a:prstGeom>
                  <a:ln w="28575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" name="直接连接符 32"/>
                  <p:cNvCxnSpPr/>
                  <p:nvPr/>
                </p:nvCxnSpPr>
                <p:spPr>
                  <a:xfrm>
                    <a:off x="3635326" y="2063522"/>
                    <a:ext cx="293732" cy="0"/>
                  </a:xfrm>
                  <a:prstGeom prst="line">
                    <a:avLst/>
                  </a:prstGeom>
                  <a:ln w="28575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" name="直接连接符 32"/>
                  <p:cNvCxnSpPr/>
                  <p:nvPr/>
                </p:nvCxnSpPr>
                <p:spPr>
                  <a:xfrm>
                    <a:off x="3635326" y="2520722"/>
                    <a:ext cx="293732" cy="0"/>
                  </a:xfrm>
                  <a:prstGeom prst="line">
                    <a:avLst/>
                  </a:prstGeom>
                  <a:ln w="28575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3" name="直接连接符 32"/>
                <p:cNvCxnSpPr/>
                <p:nvPr/>
              </p:nvCxnSpPr>
              <p:spPr>
                <a:xfrm>
                  <a:off x="3635326" y="3511322"/>
                  <a:ext cx="293732" cy="0"/>
                </a:xfrm>
                <a:prstGeom prst="line">
                  <a:avLst/>
                </a:prstGeom>
                <a:ln w="28575">
                  <a:solidFill>
                    <a:schemeClr val="tx1">
                      <a:lumMod val="95000"/>
                      <a:lumOff val="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8" name="Group 56"/>
          <p:cNvGrpSpPr/>
          <p:nvPr/>
        </p:nvGrpSpPr>
        <p:grpSpPr>
          <a:xfrm>
            <a:off x="1790699" y="5334000"/>
            <a:ext cx="8610602" cy="648072"/>
            <a:chOff x="497687" y="5805264"/>
            <a:chExt cx="8120567" cy="648072"/>
          </a:xfrm>
        </p:grpSpPr>
        <p:sp>
          <p:nvSpPr>
            <p:cNvPr id="58" name="矩形 39"/>
            <p:cNvSpPr/>
            <p:nvPr/>
          </p:nvSpPr>
          <p:spPr>
            <a:xfrm>
              <a:off x="539552" y="5805264"/>
              <a:ext cx="8064896" cy="648072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汉仪大宋简" panose="02010609000101010101" pitchFamily="49" charset="-122"/>
                <a:ea typeface="汉仪大宋简" panose="02010609000101010101" pitchFamily="49" charset="-122"/>
              </a:endParaRPr>
            </a:p>
          </p:txBody>
        </p:sp>
        <p:sp>
          <p:nvSpPr>
            <p:cNvPr id="59" name="文本框 21"/>
            <p:cNvSpPr txBox="1"/>
            <p:nvPr/>
          </p:nvSpPr>
          <p:spPr>
            <a:xfrm>
              <a:off x="497687" y="5805264"/>
              <a:ext cx="812056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3200" dirty="0">
                  <a:solidFill>
                    <a:schemeClr val="bg1"/>
                  </a:solidFill>
                  <a:latin typeface="汉仪大宋简" panose="02010609000101010101" pitchFamily="49" charset="-122"/>
                  <a:ea typeface="汉仪大宋简" panose="02010609000101010101" pitchFamily="49" charset="-122"/>
                </a:rPr>
                <a:t>……</a:t>
              </a:r>
              <a:r>
                <a:rPr lang="zh-CN" altLang="en-US" sz="3200" dirty="0">
                  <a:solidFill>
                    <a:schemeClr val="bg1"/>
                  </a:solidFill>
                  <a:latin typeface="汉仪大宋简" panose="02010609000101010101" pitchFamily="49" charset="-122"/>
                  <a:ea typeface="汉仪大宋简" panose="02010609000101010101" pitchFamily="49" charset="-122"/>
                </a:rPr>
                <a:t>不过‘是眼不能见’，怎么确认他的存在？ </a:t>
              </a:r>
            </a:p>
          </p:txBody>
        </p:sp>
      </p:grpSp>
      <p:sp>
        <p:nvSpPr>
          <p:cNvPr id="19" name="标题 1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>
                <a:solidFill>
                  <a:srgbClr val="052262"/>
                </a:solidFill>
                <a:latin typeface="+mj-ea"/>
              </a:rPr>
              <a:t>如何确知有一位神？</a:t>
            </a:r>
            <a:endParaRPr lang="zh-CN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>
                <a:solidFill>
                  <a:srgbClr val="052262"/>
                </a:solidFill>
                <a:latin typeface="+mj-ea"/>
              </a:rPr>
              <a:t>如何确知有一位神？</a:t>
            </a:r>
            <a:endParaRPr lang="zh-CN" altLang="en-US" dirty="0"/>
          </a:p>
        </p:txBody>
      </p:sp>
      <p:grpSp>
        <p:nvGrpSpPr>
          <p:cNvPr id="4" name="组合 3"/>
          <p:cNvGrpSpPr/>
          <p:nvPr/>
        </p:nvGrpSpPr>
        <p:grpSpPr>
          <a:xfrm>
            <a:off x="2133601" y="2438401"/>
            <a:ext cx="7924800" cy="1612223"/>
            <a:chOff x="609600" y="1092879"/>
            <a:chExt cx="6172200" cy="1066800"/>
          </a:xfrm>
        </p:grpSpPr>
        <p:sp>
          <p:nvSpPr>
            <p:cNvPr id="50" name="文本框 49"/>
            <p:cNvSpPr txBox="1"/>
            <p:nvPr/>
          </p:nvSpPr>
          <p:spPr>
            <a:xfrm>
              <a:off x="4407876" y="1106961"/>
              <a:ext cx="2373924" cy="1038636"/>
            </a:xfrm>
            <a:prstGeom prst="rect">
              <a:avLst/>
            </a:prstGeom>
            <a:solidFill>
              <a:srgbClr val="002060"/>
            </a:solidFill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>
                <a:defRPr sz="2600">
                  <a:solidFill>
                    <a:schemeClr val="bg1"/>
                  </a:solidFill>
                  <a:latin typeface="Arial" panose="020B0604020202020204" pitchFamily="34" charset="0"/>
                  <a:ea typeface="汉仪大宋简" panose="02010609000101010101" pitchFamily="49" charset="-122"/>
                  <a:cs typeface="Arial" panose="020B0604020202020204" pitchFamily="34" charset="0"/>
                </a:defRPr>
              </a:lvl1pPr>
            </a:lstStyle>
            <a:p>
              <a:pPr algn="ctr"/>
              <a:r>
                <a:rPr lang="zh-CN" altLang="en-US" sz="4800"/>
                <a:t>王爱主</a:t>
              </a:r>
              <a:endParaRPr lang="en-US" altLang="zh-CN" sz="4800"/>
            </a:p>
            <a:p>
              <a:pPr algn="ctr"/>
              <a:r>
                <a:rPr lang="zh-CN" altLang="en-US" sz="4800"/>
                <a:t>的</a:t>
              </a:r>
              <a:r>
                <a:rPr lang="zh-CN" altLang="en-US" sz="4800" dirty="0"/>
                <a:t>确存在</a:t>
              </a:r>
            </a:p>
          </p:txBody>
        </p:sp>
        <p:sp>
          <p:nvSpPr>
            <p:cNvPr id="51" name="文本框 50"/>
            <p:cNvSpPr txBox="1"/>
            <p:nvPr/>
          </p:nvSpPr>
          <p:spPr>
            <a:xfrm>
              <a:off x="609600" y="1106961"/>
              <a:ext cx="2017834" cy="1038636"/>
            </a:xfrm>
            <a:prstGeom prst="rect">
              <a:avLst/>
            </a:prstGeom>
            <a:solidFill>
              <a:srgbClr val="002060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zh-CN" altLang="en-US" sz="4800" dirty="0">
                  <a:solidFill>
                    <a:schemeClr val="bg1"/>
                  </a:solidFill>
                  <a:latin typeface="Arial" panose="020B0604020202020204" pitchFamily="34" charset="0"/>
                  <a:ea typeface="汉仪大宋简" panose="02010609000101010101" pitchFamily="49" charset="-122"/>
                  <a:cs typeface="Arial" panose="020B0604020202020204" pitchFamily="34" charset="0"/>
                </a:rPr>
                <a:t>我见过</a:t>
              </a:r>
              <a:endParaRPr lang="en-US" altLang="zh-CN" sz="4800" dirty="0">
                <a:solidFill>
                  <a:schemeClr val="bg1"/>
                </a:solidFill>
                <a:latin typeface="Arial" panose="020B0604020202020204" pitchFamily="34" charset="0"/>
                <a:ea typeface="汉仪大宋简" panose="02010609000101010101" pitchFamily="49" charset="-122"/>
                <a:cs typeface="Arial" panose="020B0604020202020204" pitchFamily="34" charset="0"/>
              </a:endParaRPr>
            </a:p>
            <a:p>
              <a:pPr algn="ctr"/>
              <a:r>
                <a:rPr lang="zh-CN" altLang="en-US" sz="4800">
                  <a:solidFill>
                    <a:schemeClr val="bg1"/>
                  </a:solidFill>
                  <a:latin typeface="Arial" panose="020B0604020202020204" pitchFamily="34" charset="0"/>
                  <a:ea typeface="汉仪大宋简" panose="02010609000101010101" pitchFamily="49" charset="-122"/>
                  <a:cs typeface="Arial" panose="020B0604020202020204" pitchFamily="34" charset="0"/>
                </a:rPr>
                <a:t>王爱主 </a:t>
              </a:r>
              <a:endParaRPr lang="zh-CN" altLang="en-US" sz="4800" dirty="0">
                <a:solidFill>
                  <a:srgbClr val="052262"/>
                </a:solidFill>
                <a:latin typeface="Arial" panose="020B0604020202020204" pitchFamily="34" charset="0"/>
                <a:ea typeface="汉仪大宋简" panose="02010609000101010101" pitchFamily="49" charset="-122"/>
                <a:cs typeface="Arial" panose="020B0604020202020204" pitchFamily="34" charset="0"/>
              </a:endParaRPr>
            </a:p>
          </p:txBody>
        </p:sp>
        <p:sp>
          <p:nvSpPr>
            <p:cNvPr id="3" name="右箭头 2"/>
            <p:cNvSpPr/>
            <p:nvPr/>
          </p:nvSpPr>
          <p:spPr>
            <a:xfrm>
              <a:off x="2746131" y="1092879"/>
              <a:ext cx="1543050" cy="1066800"/>
            </a:xfrm>
            <a:prstGeom prst="rightArrow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4800" dirty="0">
                  <a:latin typeface="汉仪大宋简" panose="02010609000101010101" pitchFamily="49" charset="-122"/>
                  <a:ea typeface="汉仪大宋简" panose="02010609000101010101" pitchFamily="49" charset="-122"/>
                </a:rPr>
                <a:t>判断</a:t>
              </a: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图片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-1600200"/>
            <a:ext cx="9753600" cy="7315200"/>
          </a:xfrm>
          <a:prstGeom prst="rect">
            <a:avLst/>
          </a:prstGeom>
        </p:spPr>
      </p:pic>
      <p:sp>
        <p:nvSpPr>
          <p:cNvPr id="46" name="文本框 45"/>
          <p:cNvSpPr txBox="1"/>
          <p:nvPr/>
        </p:nvSpPr>
        <p:spPr>
          <a:xfrm>
            <a:off x="5791200" y="3581400"/>
            <a:ext cx="27432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500" dirty="0">
                <a:solidFill>
                  <a:schemeClr val="bg1"/>
                </a:solidFill>
                <a:latin typeface="Arial" panose="020B0604020202020204" pitchFamily="34" charset="0"/>
                <a:ea typeface="汉仪大宋简" panose="02010609000101010101" pitchFamily="49" charset="-122"/>
                <a:cs typeface="Arial" panose="020B0604020202020204" pitchFamily="34" charset="0"/>
              </a:rPr>
              <a:t>《</a:t>
            </a:r>
            <a:r>
              <a:rPr lang="zh-CN" altLang="en-US" sz="2500" dirty="0">
                <a:solidFill>
                  <a:schemeClr val="bg1"/>
                </a:solidFill>
                <a:latin typeface="Arial" panose="020B0604020202020204" pitchFamily="34" charset="0"/>
                <a:ea typeface="汉仪大宋简" panose="02010609000101010101" pitchFamily="49" charset="-122"/>
                <a:cs typeface="Arial" panose="020B0604020202020204" pitchFamily="34" charset="0"/>
              </a:rPr>
              <a:t>蒙娜丽莎</a:t>
            </a:r>
            <a:r>
              <a:rPr lang="en-US" altLang="zh-CN" sz="2500" dirty="0">
                <a:solidFill>
                  <a:schemeClr val="bg1"/>
                </a:solidFill>
                <a:latin typeface="Arial" panose="020B0604020202020204" pitchFamily="34" charset="0"/>
                <a:ea typeface="汉仪大宋简" panose="02010609000101010101" pitchFamily="49" charset="-122"/>
                <a:cs typeface="Arial" panose="020B0604020202020204" pitchFamily="34" charset="0"/>
              </a:rPr>
              <a:t>》</a:t>
            </a:r>
            <a:r>
              <a:rPr lang="zh-CN" altLang="en-US" sz="2500" dirty="0">
                <a:solidFill>
                  <a:schemeClr val="bg1"/>
                </a:solidFill>
                <a:latin typeface="Arial" panose="020B0604020202020204" pitchFamily="34" charset="0"/>
                <a:ea typeface="汉仪大宋简" panose="02010609000101010101" pitchFamily="49" charset="-122"/>
                <a:cs typeface="Arial" panose="020B0604020202020204" pitchFamily="34" charset="0"/>
              </a:rPr>
              <a:t>不可能是火山喷发产生的</a:t>
            </a:r>
            <a:r>
              <a:rPr lang="en-US" altLang="zh-CN" sz="2500" dirty="0">
                <a:solidFill>
                  <a:schemeClr val="bg1"/>
                </a:solidFill>
                <a:latin typeface="Arial" panose="020B0604020202020204" pitchFamily="34" charset="0"/>
                <a:ea typeface="汉仪大宋简" panose="02010609000101010101" pitchFamily="49" charset="-122"/>
                <a:cs typeface="Arial" panose="020B0604020202020204" pitchFamily="34" charset="0"/>
              </a:rPr>
              <a:t>—</a:t>
            </a:r>
            <a:r>
              <a:rPr lang="zh-CN" altLang="en-US" sz="2500" dirty="0">
                <a:solidFill>
                  <a:srgbClr val="FFFF00"/>
                </a:solidFill>
                <a:latin typeface="Arial" panose="020B0604020202020204" pitchFamily="34" charset="0"/>
                <a:ea typeface="汉仪大宋简" panose="02010609000101010101" pitchFamily="49" charset="-122"/>
                <a:cs typeface="Arial" panose="020B0604020202020204" pitchFamily="34" charset="0"/>
              </a:rPr>
              <a:t>自然材料组成不自然的特殊结构。</a:t>
            </a:r>
          </a:p>
        </p:txBody>
      </p:sp>
      <p:sp>
        <p:nvSpPr>
          <p:cNvPr id="47" name="文本框 46"/>
          <p:cNvSpPr txBox="1"/>
          <p:nvPr/>
        </p:nvSpPr>
        <p:spPr>
          <a:xfrm>
            <a:off x="1828800" y="3657600"/>
            <a:ext cx="27363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>
                <a:solidFill>
                  <a:schemeClr val="bg1"/>
                </a:solidFill>
                <a:latin typeface="Arial" panose="020B0604020202020204" pitchFamily="34" charset="0"/>
                <a:ea typeface="汉仪大宋简" panose="02010609000101010101" pitchFamily="49" charset="-122"/>
                <a:cs typeface="Arial" panose="020B0604020202020204" pitchFamily="34" charset="0"/>
              </a:rPr>
              <a:t>《</a:t>
            </a:r>
            <a:r>
              <a:rPr lang="zh-CN" altLang="en-US" sz="3200" dirty="0">
                <a:solidFill>
                  <a:schemeClr val="bg1"/>
                </a:solidFill>
                <a:latin typeface="Arial" panose="020B0604020202020204" pitchFamily="34" charset="0"/>
                <a:ea typeface="汉仪大宋简" panose="02010609000101010101" pitchFamily="49" charset="-122"/>
                <a:cs typeface="Arial" panose="020B0604020202020204" pitchFamily="34" charset="0"/>
              </a:rPr>
              <a:t>蒙娜丽莎</a:t>
            </a:r>
            <a:r>
              <a:rPr lang="en-US" altLang="zh-CN" sz="3200" dirty="0">
                <a:solidFill>
                  <a:schemeClr val="bg1"/>
                </a:solidFill>
                <a:latin typeface="Arial" panose="020B0604020202020204" pitchFamily="34" charset="0"/>
                <a:ea typeface="汉仪大宋简" panose="02010609000101010101" pitchFamily="49" charset="-122"/>
                <a:cs typeface="Arial" panose="020B0604020202020204" pitchFamily="34" charset="0"/>
              </a:rPr>
              <a:t>》</a:t>
            </a:r>
            <a:r>
              <a:rPr lang="zh-CN" altLang="en-US" sz="3200" dirty="0">
                <a:solidFill>
                  <a:schemeClr val="bg1"/>
                </a:solidFill>
                <a:latin typeface="Arial" panose="020B0604020202020204" pitchFamily="34" charset="0"/>
                <a:ea typeface="汉仪大宋简" panose="02010609000101010101" pitchFamily="49" charset="-122"/>
                <a:cs typeface="Arial" panose="020B0604020202020204" pitchFamily="34" charset="0"/>
              </a:rPr>
              <a:t>是有画家用智慧创作的 </a:t>
            </a:r>
            <a:endParaRPr lang="zh-CN" altLang="en-US" sz="3200" dirty="0">
              <a:solidFill>
                <a:srgbClr val="052262"/>
              </a:solidFill>
              <a:latin typeface="Arial" panose="020B0604020202020204" pitchFamily="34" charset="0"/>
              <a:ea typeface="汉仪大宋简" panose="02010609000101010101" pitchFamily="49" charset="-122"/>
              <a:cs typeface="Arial" panose="020B0604020202020204" pitchFamily="34" charset="0"/>
            </a:endParaRPr>
          </a:p>
        </p:txBody>
      </p:sp>
      <p:sp>
        <p:nvSpPr>
          <p:cNvPr id="48" name="文本框 47"/>
          <p:cNvSpPr txBox="1"/>
          <p:nvPr/>
        </p:nvSpPr>
        <p:spPr>
          <a:xfrm>
            <a:off x="5867400" y="1600200"/>
            <a:ext cx="1447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solidFill>
                  <a:schemeClr val="bg1"/>
                </a:solidFill>
                <a:latin typeface="Arial" panose="020B0604020202020204" pitchFamily="34" charset="0"/>
                <a:ea typeface="汉仪大宋简" panose="02010609000101010101" pitchFamily="49" charset="-122"/>
                <a:cs typeface="Arial" panose="020B0604020202020204" pitchFamily="34" charset="0"/>
              </a:rPr>
              <a:t>我看过</a:t>
            </a:r>
            <a:endParaRPr lang="en-US" altLang="zh-CN" sz="3200" dirty="0">
              <a:solidFill>
                <a:schemeClr val="bg1"/>
              </a:solidFill>
              <a:latin typeface="Arial" panose="020B0604020202020204" pitchFamily="34" charset="0"/>
              <a:ea typeface="汉仪大宋简" panose="02010609000101010101" pitchFamily="49" charset="-122"/>
              <a:cs typeface="Arial" panose="020B0604020202020204" pitchFamily="34" charset="0"/>
            </a:endParaRPr>
          </a:p>
          <a:p>
            <a:r>
              <a:rPr lang="zh-CN" altLang="en-US" sz="3200" dirty="0">
                <a:solidFill>
                  <a:schemeClr val="bg1"/>
                </a:solidFill>
                <a:latin typeface="Arial" panose="020B0604020202020204" pitchFamily="34" charset="0"/>
                <a:ea typeface="汉仪大宋简" panose="02010609000101010101" pitchFamily="49" charset="-122"/>
                <a:cs typeface="Arial" panose="020B0604020202020204" pitchFamily="34" charset="0"/>
              </a:rPr>
              <a:t>蒙娜丽莎</a:t>
            </a:r>
            <a:endParaRPr lang="zh-CN" altLang="en-US" sz="3200" dirty="0">
              <a:solidFill>
                <a:srgbClr val="052262"/>
              </a:solidFill>
              <a:latin typeface="Arial" panose="020B0604020202020204" pitchFamily="34" charset="0"/>
              <a:ea typeface="汉仪大宋简" panose="02010609000101010101" pitchFamily="49" charset="-122"/>
              <a:cs typeface="Arial" panose="020B0604020202020204" pitchFamily="34" charset="0"/>
            </a:endParaRPr>
          </a:p>
        </p:txBody>
      </p:sp>
      <p:sp>
        <p:nvSpPr>
          <p:cNvPr id="49" name="文本框 48"/>
          <p:cNvSpPr txBox="1"/>
          <p:nvPr/>
        </p:nvSpPr>
        <p:spPr>
          <a:xfrm>
            <a:off x="1905000" y="1600200"/>
            <a:ext cx="1600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solidFill>
                  <a:schemeClr val="bg1"/>
                </a:solidFill>
                <a:latin typeface="Arial" panose="020B0604020202020204" pitchFamily="34" charset="0"/>
                <a:ea typeface="汉仪大宋简" panose="02010609000101010101" pitchFamily="49" charset="-122"/>
                <a:cs typeface="Arial" panose="020B0604020202020204" pitchFamily="34" charset="0"/>
              </a:rPr>
              <a:t>我没见过达</a:t>
            </a:r>
            <a:r>
              <a:rPr lang="en-US" altLang="zh-CN" sz="3200" dirty="0">
                <a:solidFill>
                  <a:schemeClr val="bg1"/>
                </a:solidFill>
                <a:latin typeface="Arial" panose="020B0604020202020204" pitchFamily="34" charset="0"/>
                <a:ea typeface="汉仪大宋简" panose="02010609000101010101" pitchFamily="49" charset="-122"/>
                <a:cs typeface="Arial" panose="020B0604020202020204" pitchFamily="34" charset="0"/>
              </a:rPr>
              <a:t>·</a:t>
            </a:r>
            <a:r>
              <a:rPr lang="zh-CN" altLang="en-US" sz="3200" dirty="0">
                <a:solidFill>
                  <a:schemeClr val="bg1"/>
                </a:solidFill>
                <a:latin typeface="Arial" panose="020B0604020202020204" pitchFamily="34" charset="0"/>
                <a:ea typeface="汉仪大宋简" panose="02010609000101010101" pitchFamily="49" charset="-122"/>
                <a:cs typeface="Arial" panose="020B0604020202020204" pitchFamily="34" charset="0"/>
              </a:rPr>
              <a:t>芬奇 </a:t>
            </a:r>
            <a:endParaRPr lang="zh-CN" altLang="en-US" sz="3200" dirty="0">
              <a:solidFill>
                <a:srgbClr val="052262"/>
              </a:solidFill>
              <a:latin typeface="Arial" panose="020B0604020202020204" pitchFamily="34" charset="0"/>
              <a:ea typeface="汉仪大宋简" panose="02010609000101010101" pitchFamily="49" charset="-122"/>
              <a:cs typeface="Arial" panose="020B0604020202020204" pitchFamily="34" charset="0"/>
            </a:endParaRPr>
          </a:p>
        </p:txBody>
      </p:sp>
      <p:sp>
        <p:nvSpPr>
          <p:cNvPr id="53" name="文本框 52"/>
          <p:cNvSpPr txBox="1"/>
          <p:nvPr/>
        </p:nvSpPr>
        <p:spPr>
          <a:xfrm>
            <a:off x="4724400" y="4170402"/>
            <a:ext cx="1066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000" dirty="0">
                <a:solidFill>
                  <a:schemeClr val="bg1"/>
                </a:solidFill>
                <a:latin typeface="Arial" panose="020B0604020202020204" pitchFamily="34" charset="0"/>
                <a:ea typeface="汉仪大宋简" panose="02010609000101010101" pitchFamily="49" charset="-122"/>
                <a:cs typeface="Arial" panose="020B0604020202020204" pitchFamily="34" charset="0"/>
              </a:rPr>
              <a:t>判断</a:t>
            </a: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>
                <a:solidFill>
                  <a:srgbClr val="052262"/>
                </a:solidFill>
                <a:latin typeface="+mj-ea"/>
              </a:rPr>
              <a:t>如何确知有一位神？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857540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/>
          <p:cNvSpPr txBox="1"/>
          <p:nvPr/>
        </p:nvSpPr>
        <p:spPr>
          <a:xfrm>
            <a:off x="3352800" y="1600201"/>
            <a:ext cx="5334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 algn="ctr">
              <a:buSzPct val="90000"/>
            </a:pPr>
            <a:r>
              <a:rPr lang="zh-CN" altLang="en-US" sz="440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汉仪大宋简" panose="02010609000101010101" pitchFamily="49" charset="-122"/>
                <a:cs typeface="Arial" panose="020B0604020202020204" pitchFamily="34" charset="0"/>
              </a:rPr>
              <a:t>哪个更复杂？</a:t>
            </a:r>
            <a:endParaRPr lang="zh-CN" altLang="en-US" sz="4400" dirty="0">
              <a:solidFill>
                <a:schemeClr val="tx1">
                  <a:lumMod val="95000"/>
                  <a:lumOff val="5000"/>
                </a:schemeClr>
              </a:solidFill>
              <a:latin typeface="汉仪大宋简" pitchFamily="49" charset="-122"/>
              <a:ea typeface="汉仪大宋简" pitchFamily="49" charset="-122"/>
              <a:cs typeface="Arial" panose="020B0604020202020204" pitchFamily="34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4369296" y="2392288"/>
            <a:ext cx="460851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汉仪大宋简" panose="02010609000101010101" pitchFamily="49" charset="-122"/>
                <a:cs typeface="Arial" panose="020B0604020202020204" pitchFamily="34" charset="0"/>
              </a:rPr>
              <a:t>1. </a:t>
            </a:r>
            <a:r>
              <a:rPr lang="zh-CN" altLang="en-U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汉仪大宋简" panose="02010609000101010101" pitchFamily="49" charset="-122"/>
                <a:cs typeface="Arial" panose="020B0604020202020204" pitchFamily="34" charset="0"/>
              </a:rPr>
              <a:t>一只手表</a:t>
            </a:r>
          </a:p>
          <a:p>
            <a:pPr>
              <a:lnSpc>
                <a:spcPct val="150000"/>
              </a:lnSpc>
            </a:pPr>
            <a:r>
              <a:rPr lang="en-US" altLang="zh-CN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汉仪大宋简" panose="02010609000101010101" pitchFamily="49" charset="-122"/>
                <a:cs typeface="Arial" panose="020B0604020202020204" pitchFamily="34" charset="0"/>
              </a:rPr>
              <a:t>2. </a:t>
            </a:r>
            <a:r>
              <a:rPr lang="zh-CN" altLang="en-U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汉仪大宋简" panose="02010609000101010101" pitchFamily="49" charset="-122"/>
                <a:cs typeface="Arial" panose="020B0604020202020204" pitchFamily="34" charset="0"/>
              </a:rPr>
              <a:t>一台电脑</a:t>
            </a:r>
          </a:p>
          <a:p>
            <a:pPr>
              <a:lnSpc>
                <a:spcPct val="150000"/>
              </a:lnSpc>
            </a:pPr>
            <a:r>
              <a:rPr lang="en-US" altLang="zh-CN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汉仪大宋简" panose="02010609000101010101" pitchFamily="49" charset="-122"/>
                <a:cs typeface="Arial" panose="020B0604020202020204" pitchFamily="34" charset="0"/>
              </a:rPr>
              <a:t>3. </a:t>
            </a:r>
            <a:r>
              <a:rPr lang="zh-CN" altLang="en-U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汉仪大宋简" panose="02010609000101010101" pitchFamily="49" charset="-122"/>
                <a:cs typeface="Arial" panose="020B0604020202020204" pitchFamily="34" charset="0"/>
              </a:rPr>
              <a:t>你的身体</a:t>
            </a: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>
                <a:solidFill>
                  <a:srgbClr val="052262"/>
                </a:solidFill>
                <a:latin typeface="+mj-ea"/>
              </a:rPr>
              <a:t>如何确知有一位神？</a:t>
            </a:r>
            <a:endParaRPr lang="zh-CN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本框 8"/>
          <p:cNvSpPr txBox="1"/>
          <p:nvPr/>
        </p:nvSpPr>
        <p:spPr>
          <a:xfrm>
            <a:off x="2057400" y="1113550"/>
            <a:ext cx="8208912" cy="13248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5000"/>
              </a:lnSpc>
            </a:pPr>
            <a:r>
              <a:rPr lang="zh-CN" alt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汉仪大宋简" panose="02010609000101010101" pitchFamily="49" charset="-122"/>
                <a:ea typeface="汉仪大宋简" panose="02010609000101010101" pitchFamily="49" charset="-122"/>
              </a:rPr>
              <a:t>手表从哪里来？</a:t>
            </a:r>
          </a:p>
          <a:p>
            <a:pPr>
              <a:lnSpc>
                <a:spcPts val="5000"/>
              </a:lnSpc>
            </a:pPr>
            <a:r>
              <a:rPr lang="zh-CN" alt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汉仪大宋简" panose="02010609000101010101" pitchFamily="49" charset="-122"/>
                <a:ea typeface="汉仪大宋简" panose="02010609000101010101" pitchFamily="49" charset="-122"/>
              </a:rPr>
              <a:t>千百万年以前，在一座火山的边上</a:t>
            </a:r>
            <a:r>
              <a:rPr lang="en-US" altLang="zh-CN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汉仪大宋简" panose="02010609000101010101" pitchFamily="49" charset="-122"/>
                <a:ea typeface="汉仪大宋简" panose="02010609000101010101" pitchFamily="49" charset="-122"/>
              </a:rPr>
              <a:t>……</a:t>
            </a:r>
          </a:p>
        </p:txBody>
      </p:sp>
      <p:pic>
        <p:nvPicPr>
          <p:cNvPr id="10" name="图片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600" y="2590800"/>
            <a:ext cx="7829550" cy="2933700"/>
          </a:xfrm>
          <a:prstGeom prst="rect">
            <a:avLst/>
          </a:prstGeom>
        </p:spPr>
      </p:pic>
      <p:sp>
        <p:nvSpPr>
          <p:cNvPr id="11" name="文本框 10"/>
          <p:cNvSpPr txBox="1"/>
          <p:nvPr/>
        </p:nvSpPr>
        <p:spPr>
          <a:xfrm>
            <a:off x="7755310" y="4800600"/>
            <a:ext cx="1327956" cy="6630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dirty="0">
                <a:solidFill>
                  <a:schemeClr val="bg1"/>
                </a:solidFill>
                <a:latin typeface="汉仪大宋简" panose="02010609000101010101" pitchFamily="49" charset="-122"/>
                <a:ea typeface="汉仪大宋简" panose="02010609000101010101" pitchFamily="49" charset="-122"/>
              </a:rPr>
              <a:t>手 表</a:t>
            </a:r>
            <a:endParaRPr lang="en-US" altLang="zh-CN" sz="2800" dirty="0">
              <a:solidFill>
                <a:schemeClr val="bg1"/>
              </a:solidFill>
              <a:latin typeface="汉仪大宋简" panose="02010609000101010101" pitchFamily="49" charset="-122"/>
              <a:ea typeface="汉仪大宋简" panose="02010609000101010101" pitchFamily="49" charset="-122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3183310" y="4800600"/>
            <a:ext cx="1327956" cy="6630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dirty="0">
                <a:solidFill>
                  <a:schemeClr val="bg1"/>
                </a:solidFill>
                <a:latin typeface="汉仪大宋简" panose="02010609000101010101" pitchFamily="49" charset="-122"/>
                <a:ea typeface="汉仪大宋简" panose="02010609000101010101" pitchFamily="49" charset="-122"/>
              </a:rPr>
              <a:t>火 山</a:t>
            </a:r>
            <a:endParaRPr lang="en-US" altLang="zh-CN" sz="2800" dirty="0">
              <a:solidFill>
                <a:schemeClr val="bg1"/>
              </a:solidFill>
              <a:latin typeface="汉仪大宋简" panose="02010609000101010101" pitchFamily="49" charset="-122"/>
              <a:ea typeface="汉仪大宋简" panose="02010609000101010101" pitchFamily="49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>
                <a:solidFill>
                  <a:srgbClr val="052262"/>
                </a:solidFill>
                <a:latin typeface="+mj-ea"/>
              </a:rPr>
              <a:t>如何确知有一位神？</a:t>
            </a:r>
            <a:endParaRPr lang="zh-CN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1026"/>
          <p:cNvSpPr>
            <a:spLocks noChangeArrowheads="1"/>
          </p:cNvSpPr>
          <p:nvPr/>
        </p:nvSpPr>
        <p:spPr bwMode="auto">
          <a:xfrm>
            <a:off x="2057400" y="1580650"/>
            <a:ext cx="8227640" cy="184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r>
              <a:rPr lang="zh-CN" alt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汉仪大宋简" panose="02010609000101010101" pitchFamily="49" charset="-122"/>
                <a:ea typeface="汉仪大宋简" panose="02010609000101010101" pitchFamily="49" charset="-122"/>
              </a:rPr>
              <a:t>一块</a:t>
            </a:r>
            <a:r>
              <a:rPr lang="zh-CN" altLang="en-US" sz="3600" dirty="0">
                <a:solidFill>
                  <a:srgbClr val="052262"/>
                </a:solidFill>
                <a:latin typeface="汉仪大宋简" panose="02010609000101010101" pitchFamily="49" charset="-122"/>
                <a:ea typeface="汉仪大宋简" panose="02010609000101010101" pitchFamily="49" charset="-122"/>
              </a:rPr>
              <a:t>手表</a:t>
            </a:r>
            <a:r>
              <a:rPr lang="zh-CN" alt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汉仪大宋简" panose="02010609000101010101" pitchFamily="49" charset="-122"/>
                <a:ea typeface="汉仪大宋简" panose="02010609000101010101" pitchFamily="49" charset="-122"/>
              </a:rPr>
              <a:t>表明必定有一个</a:t>
            </a:r>
            <a:r>
              <a:rPr lang="zh-CN" altLang="en-US" sz="3600" dirty="0">
                <a:solidFill>
                  <a:srgbClr val="052262"/>
                </a:solidFill>
                <a:latin typeface="汉仪大宋简" panose="02010609000101010101" pitchFamily="49" charset="-122"/>
                <a:ea typeface="汉仪大宋简" panose="02010609000101010101" pitchFamily="49" charset="-122"/>
              </a:rPr>
              <a:t>造表的人</a:t>
            </a:r>
            <a:r>
              <a:rPr lang="zh-CN" alt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汉仪大宋简" panose="02010609000101010101" pitchFamily="49" charset="-122"/>
                <a:ea typeface="汉仪大宋简" panose="02010609000101010101" pitchFamily="49" charset="-122"/>
              </a:rPr>
              <a:t> </a:t>
            </a:r>
            <a:endParaRPr lang="en-US" altLang="zh-CN" sz="3600" dirty="0">
              <a:solidFill>
                <a:schemeClr val="tx1">
                  <a:lumMod val="95000"/>
                  <a:lumOff val="5000"/>
                </a:schemeClr>
              </a:solidFill>
              <a:latin typeface="汉仪大宋简" panose="02010609000101010101" pitchFamily="49" charset="-122"/>
              <a:ea typeface="汉仪大宋简" panose="02010609000101010101" pitchFamily="49" charset="-122"/>
            </a:endParaRPr>
          </a:p>
          <a:p>
            <a:pPr marL="1028700" lvl="1" indent="-571500">
              <a:buSzPct val="90000"/>
              <a:buFont typeface="Arial" panose="020B0604020202020204" pitchFamily="34" charset="0"/>
              <a:buChar char="•"/>
              <a:defRPr/>
            </a:pPr>
            <a:r>
              <a:rPr lang="zh-CN" alt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汉仪大宋简" panose="02010609000101010101" pitchFamily="49" charset="-122"/>
                <a:ea typeface="汉仪大宋简" panose="02010609000101010101" pitchFamily="49" charset="-122"/>
              </a:rPr>
              <a:t>自然的材料组成不自然的特殊结构。</a:t>
            </a:r>
          </a:p>
        </p:txBody>
      </p:sp>
      <p:sp>
        <p:nvSpPr>
          <p:cNvPr id="11" name="Rectangle 1026"/>
          <p:cNvSpPr>
            <a:spLocks noChangeArrowheads="1"/>
          </p:cNvSpPr>
          <p:nvPr/>
        </p:nvSpPr>
        <p:spPr bwMode="auto">
          <a:xfrm>
            <a:off x="2057400" y="2952250"/>
            <a:ext cx="8151440" cy="131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r>
              <a:rPr lang="zh-CN" alt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汉仪大宋简" panose="02010609000101010101" pitchFamily="49" charset="-122"/>
                <a:ea typeface="汉仪大宋简" panose="02010609000101010101" pitchFamily="49" charset="-122"/>
              </a:rPr>
              <a:t>一台</a:t>
            </a:r>
            <a:r>
              <a:rPr lang="zh-CN" altLang="en-US" sz="3600" dirty="0">
                <a:solidFill>
                  <a:srgbClr val="052262"/>
                </a:solidFill>
                <a:latin typeface="汉仪大宋简" panose="02010609000101010101" pitchFamily="49" charset="-122"/>
                <a:ea typeface="汉仪大宋简" panose="02010609000101010101" pitchFamily="49" charset="-122"/>
              </a:rPr>
              <a:t>电脑</a:t>
            </a:r>
            <a:r>
              <a:rPr lang="zh-CN" alt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汉仪大宋简" panose="02010609000101010101" pitchFamily="49" charset="-122"/>
                <a:ea typeface="汉仪大宋简" panose="02010609000101010101" pitchFamily="49" charset="-122"/>
              </a:rPr>
              <a:t>表明必定有一个</a:t>
            </a:r>
            <a:r>
              <a:rPr lang="zh-CN" altLang="en-US" sz="3600" dirty="0">
                <a:solidFill>
                  <a:srgbClr val="052262"/>
                </a:solidFill>
                <a:latin typeface="汉仪大宋简" panose="02010609000101010101" pitchFamily="49" charset="-122"/>
                <a:ea typeface="汉仪大宋简" panose="02010609000101010101" pitchFamily="49" charset="-122"/>
              </a:rPr>
              <a:t>制造电脑的人 </a:t>
            </a:r>
            <a:endParaRPr lang="en-US" altLang="zh-CN" sz="3600" dirty="0">
              <a:solidFill>
                <a:srgbClr val="052262"/>
              </a:solidFill>
              <a:latin typeface="汉仪大宋简" panose="02010609000101010101" pitchFamily="49" charset="-122"/>
              <a:ea typeface="汉仪大宋简" panose="02010609000101010101" pitchFamily="49" charset="-122"/>
            </a:endParaRPr>
          </a:p>
          <a:p>
            <a:pPr marL="914400" lvl="1" indent="-457200">
              <a:buSzPct val="90000"/>
              <a:buFont typeface="Arial" panose="020B0604020202020204" pitchFamily="34" charset="0"/>
              <a:buChar char="•"/>
              <a:defRPr/>
            </a:pPr>
            <a:r>
              <a:rPr lang="zh-CN" alt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汉仪大宋简" panose="02010609000101010101" pitchFamily="49" charset="-122"/>
                <a:ea typeface="汉仪大宋简" panose="02010609000101010101" pitchFamily="49" charset="-122"/>
              </a:rPr>
              <a:t>自然的材料组成不自然的特殊结构。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914400" y="4648200"/>
            <a:ext cx="11277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dirty="0">
                <a:solidFill>
                  <a:schemeClr val="tx1">
                    <a:lumMod val="95000"/>
                    <a:lumOff val="5000"/>
                  </a:schemeClr>
                </a:solidFill>
                <a:latin typeface="汉仪大宋简" panose="02010609000101010101" pitchFamily="49" charset="-122"/>
                <a:ea typeface="汉仪大宋简" panose="02010609000101010101" pitchFamily="49" charset="-122"/>
              </a:rPr>
              <a:t>一个细菌、一条鱼、一只恐龙、一个人</a:t>
            </a:r>
            <a:r>
              <a:rPr lang="en-US" altLang="zh-CN" sz="4400" dirty="0">
                <a:solidFill>
                  <a:schemeClr val="tx1">
                    <a:lumMod val="95000"/>
                    <a:lumOff val="5000"/>
                  </a:schemeClr>
                </a:solidFill>
                <a:latin typeface="汉仪大宋简" panose="02010609000101010101" pitchFamily="49" charset="-122"/>
                <a:ea typeface="汉仪大宋简" panose="02010609000101010101" pitchFamily="49" charset="-122"/>
              </a:rPr>
              <a:t>... </a:t>
            </a:r>
            <a:endParaRPr lang="zh-CN" altLang="en-US" sz="4400" dirty="0">
              <a:solidFill>
                <a:schemeClr val="tx1">
                  <a:lumMod val="95000"/>
                  <a:lumOff val="5000"/>
                </a:schemeClr>
              </a:solidFill>
              <a:latin typeface="汉仪大宋简" panose="02010609000101010101" pitchFamily="49" charset="-122"/>
              <a:ea typeface="汉仪大宋简" panose="02010609000101010101" pitchFamily="49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>
                <a:solidFill>
                  <a:srgbClr val="052262"/>
                </a:solidFill>
                <a:latin typeface="+mj-ea"/>
              </a:rPr>
              <a:t>如何确知有一位神？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452037006"/>
      </p:ext>
    </p:extLst>
  </p:cSld>
  <p:clrMapOvr>
    <a:masterClrMapping/>
  </p:clrMapOvr>
</p:sld>
</file>

<file path=ppt/theme/theme1.xml><?xml version="1.0" encoding="utf-8"?>
<a:theme xmlns:a="http://schemas.openxmlformats.org/drawingml/2006/main" name="1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1948</TotalTime>
  <Words>562</Words>
  <Application>Microsoft Office PowerPoint</Application>
  <PresentationFormat>宽屏</PresentationFormat>
  <Paragraphs>90</Paragraphs>
  <Slides>12</Slides>
  <Notes>8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1" baseType="lpstr">
      <vt:lpstr>汉仪大宋简</vt:lpstr>
      <vt:lpstr>宋体</vt:lpstr>
      <vt:lpstr>微软雅黑</vt:lpstr>
      <vt:lpstr>Arial</vt:lpstr>
      <vt:lpstr>Calibri</vt:lpstr>
      <vt:lpstr>Calibri Light</vt:lpstr>
      <vt:lpstr>Wingdings</vt:lpstr>
      <vt:lpstr>Wingdings 2</vt:lpstr>
      <vt:lpstr>1_HDOfficeLightV0</vt:lpstr>
      <vt:lpstr>PowerPoint 演示文稿</vt:lpstr>
      <vt:lpstr>本系列的目标</vt:lpstr>
      <vt:lpstr>证实圣经是真理的三个步骤</vt:lpstr>
      <vt:lpstr>如何确知有一位神？</vt:lpstr>
      <vt:lpstr>如何确知有一位神？</vt:lpstr>
      <vt:lpstr>如何确知有一位神？</vt:lpstr>
      <vt:lpstr>如何确知有一位神？</vt:lpstr>
      <vt:lpstr>如何确知有一位神？</vt:lpstr>
      <vt:lpstr>如何确知有一位神？</vt:lpstr>
      <vt:lpstr>如何确知有一位神？</vt:lpstr>
      <vt:lpstr>如何确知有一位神？</vt:lpstr>
      <vt:lpstr>如何确知有一位神？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</dc:title>
  <dc:creator>user</dc:creator>
  <cp:lastModifiedBy>benjamin lee</cp:lastModifiedBy>
  <cp:revision>95</cp:revision>
  <dcterms:created xsi:type="dcterms:W3CDTF">2016-03-28T06:26:48Z</dcterms:created>
  <dcterms:modified xsi:type="dcterms:W3CDTF">2020-07-13T08:37:28Z</dcterms:modified>
</cp:coreProperties>
</file>