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2" r:id="rId2"/>
    <p:sldMasterId id="2147483744" r:id="rId3"/>
    <p:sldMasterId id="2147483766" r:id="rId4"/>
    <p:sldMasterId id="2147483814" r:id="rId5"/>
    <p:sldMasterId id="2147483826" r:id="rId6"/>
  </p:sldMasterIdLst>
  <p:notesMasterIdLst>
    <p:notesMasterId r:id="rId47"/>
  </p:notesMasterIdLst>
  <p:handoutMasterIdLst>
    <p:handoutMasterId r:id="rId48"/>
  </p:handoutMasterIdLst>
  <p:sldIdLst>
    <p:sldId id="257" r:id="rId7"/>
    <p:sldId id="439" r:id="rId8"/>
    <p:sldId id="450" r:id="rId9"/>
    <p:sldId id="441" r:id="rId10"/>
    <p:sldId id="449" r:id="rId11"/>
    <p:sldId id="442" r:id="rId12"/>
    <p:sldId id="443" r:id="rId13"/>
    <p:sldId id="444" r:id="rId14"/>
    <p:sldId id="451" r:id="rId15"/>
    <p:sldId id="445" r:id="rId16"/>
    <p:sldId id="455" r:id="rId17"/>
    <p:sldId id="446" r:id="rId18"/>
    <p:sldId id="456" r:id="rId19"/>
    <p:sldId id="447" r:id="rId20"/>
    <p:sldId id="448" r:id="rId21"/>
    <p:sldId id="452" r:id="rId22"/>
    <p:sldId id="468" r:id="rId23"/>
    <p:sldId id="475" r:id="rId24"/>
    <p:sldId id="476" r:id="rId25"/>
    <p:sldId id="478" r:id="rId26"/>
    <p:sldId id="479" r:id="rId27"/>
    <p:sldId id="480" r:id="rId28"/>
    <p:sldId id="481" r:id="rId29"/>
    <p:sldId id="457" r:id="rId30"/>
    <p:sldId id="453" r:id="rId31"/>
    <p:sldId id="461" r:id="rId32"/>
    <p:sldId id="463" r:id="rId33"/>
    <p:sldId id="462" r:id="rId34"/>
    <p:sldId id="454" r:id="rId35"/>
    <p:sldId id="458" r:id="rId36"/>
    <p:sldId id="471" r:id="rId37"/>
    <p:sldId id="473" r:id="rId38"/>
    <p:sldId id="472" r:id="rId39"/>
    <p:sldId id="459" r:id="rId40"/>
    <p:sldId id="469" r:id="rId41"/>
    <p:sldId id="466" r:id="rId42"/>
    <p:sldId id="464" r:id="rId43"/>
    <p:sldId id="460" r:id="rId44"/>
    <p:sldId id="467" r:id="rId45"/>
    <p:sldId id="470"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7" autoAdjust="0"/>
    <p:restoredTop sz="86195" autoAdjust="0"/>
  </p:normalViewPr>
  <p:slideViewPr>
    <p:cSldViewPr snapToGrid="0">
      <p:cViewPr varScale="1">
        <p:scale>
          <a:sx n="98" d="100"/>
          <a:sy n="98" d="100"/>
        </p:scale>
        <p:origin x="1146" y="84"/>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8" d="100"/>
          <a:sy n="88"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00CA2-E033-40C8-8B81-FADBE2A383FF}" type="datetimeFigureOut">
              <a:rPr lang="zh-CN" altLang="en-US" smtClean="0"/>
              <a:t>2020/7/29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1A1561-5347-4077-BBD1-DCBDD844B0EB}" type="slidenum">
              <a:rPr lang="zh-CN" altLang="en-US" smtClean="0"/>
              <a:t>‹#›</a:t>
            </a:fld>
            <a:endParaRPr lang="zh-CN" altLang="en-US"/>
          </a:p>
        </p:txBody>
      </p:sp>
    </p:spTree>
    <p:extLst>
      <p:ext uri="{BB962C8B-B14F-4D97-AF65-F5344CB8AC3E}">
        <p14:creationId xmlns:p14="http://schemas.microsoft.com/office/powerpoint/2010/main" val="1066631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AC1CE-74BE-43BF-914A-F46147155007}" type="datetimeFigureOut">
              <a:rPr lang="zh-CN" altLang="en-US" smtClean="0"/>
              <a:t>2020/7/29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26871-DE52-42AD-B5C2-56320565728A}" type="slidenum">
              <a:rPr lang="zh-CN" altLang="en-US" smtClean="0"/>
              <a:t>‹#›</a:t>
            </a:fld>
            <a:endParaRPr lang="zh-CN" altLang="en-US"/>
          </a:p>
        </p:txBody>
      </p:sp>
    </p:spTree>
    <p:extLst>
      <p:ext uri="{BB962C8B-B14F-4D97-AF65-F5344CB8AC3E}">
        <p14:creationId xmlns:p14="http://schemas.microsoft.com/office/powerpoint/2010/main" val="245662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44896-A9B2-4544-A0B8-D3BBA0E8AEA5}"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544699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316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7723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0906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0237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6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9516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0779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zh-CN" altLang="en-US" dirty="0"/>
              <a:t>比如在黑洞附近，图里面中心那个是黑洞，它附近有两个星球，红色那个球离黑洞近一些，绿色那个球离黑洞远一些，如果这两个星球各放一个原子钟，那么时间膨胀效应就很明显。</a:t>
            </a:r>
            <a:endParaRPr lang="en-US" altLang="zh-CN" dirty="0"/>
          </a:p>
          <a:p>
            <a:endParaRPr lang="en-US" altLang="zh-CN" dirty="0"/>
          </a:p>
          <a:p>
            <a:r>
              <a:rPr lang="zh-CN" altLang="en-US" dirty="0"/>
              <a:t>大家有没有看过一部科幻电影，叫做星际穿越。</a:t>
            </a:r>
            <a:endParaRPr lang="en-US" altLang="zh-C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8078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5753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ltLang="zh-C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897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3817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849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3840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5395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ltLang="zh-C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872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75878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64553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74840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60267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870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0376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9931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67376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3468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2466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zh-CN" alt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79394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baseline="0" dirty="0">
              <a:latin typeface="微软雅黑" pitchFamily="34" charset="-122"/>
              <a:ea typeface="微软雅黑"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6958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7628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59152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74293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9098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432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79477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9738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4522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10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011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4896-A9B2-4544-A0B8-D3BBA0E8AEA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373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35531"/>
          </a:xfrm>
          <a:prstGeom prst="rect">
            <a:avLst/>
          </a:prstGeom>
          <a:noFill/>
        </p:spPr>
        <p:txBody>
          <a:bodyPr vert="horz" wrap="square" lIns="91440" tIns="45720" rIns="91440" bIns="45720" rtlCol="0">
            <a:spAutoFit/>
          </a:bodyPr>
          <a:lstStyle>
            <a:lvl1pPr algn="ctr">
              <a:defRPr lang="en-US" sz="32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algn="ctr" defTabSz="685800">
              <a:lnSpc>
                <a:spcPct val="90000"/>
              </a:lnSpc>
              <a:buFont typeface="Arial" panose="020B0604020202020204" pitchFamily="34" charset="0"/>
            </a:pPr>
            <a:r>
              <a:rPr kumimoji="0" lang="zh-CN" altLang="en-US" dirty="0"/>
              <a:t>单击此处编辑母版标题样式</a:t>
            </a:r>
            <a:endParaRPr kumimoji="0" lang="en-US" dirty="0"/>
          </a:p>
        </p:txBody>
      </p:sp>
    </p:spTree>
    <p:extLst>
      <p:ext uri="{BB962C8B-B14F-4D97-AF65-F5344CB8AC3E}">
        <p14:creationId xmlns:p14="http://schemas.microsoft.com/office/powerpoint/2010/main" val="271616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642966"/>
            <a:ext cx="10972800" cy="571504"/>
          </a:xfrm>
          <a:prstGeom prst="rect">
            <a:avLst/>
          </a:prstGeom>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1219200"/>
            <a:ext cx="10972800" cy="4910328"/>
          </a:xfrm>
          <a:prstGeom prst="rect">
            <a:avLst/>
          </a:prstGeo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Tree>
    <p:extLst>
      <p:ext uri="{BB962C8B-B14F-4D97-AF65-F5344CB8AC3E}">
        <p14:creationId xmlns:p14="http://schemas.microsoft.com/office/powerpoint/2010/main" val="39182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6"/>
            <a:ext cx="2743200" cy="5851525"/>
          </a:xfrm>
          <a:prstGeom prst="rect">
            <a:avLst/>
          </a:prstGeo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274646"/>
            <a:ext cx="8026400" cy="5851525"/>
          </a:xfrm>
          <a:prstGeom prst="rect">
            <a:avLst/>
          </a:prstGeo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7" name="直接连接符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等腰三角形 7"/>
          <p:cNvSpPr>
            <a:spLocks noChangeAspect="1"/>
          </p:cNvSpPr>
          <p:nvPr/>
        </p:nvSpPr>
        <p:spPr>
          <a:xfrm rot="5400000">
            <a:off x="590616" y="6447426"/>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直接连接符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7710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7"/>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7"/>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8534400" y="6356351"/>
            <a:ext cx="3052064" cy="365760"/>
          </a:xfrm>
          <a:prstGeom prst="rect">
            <a:avLst/>
          </a:prstGeom>
          <a:ln/>
        </p:spPr>
        <p:txBody>
          <a:bodyPr/>
          <a:lstStyle>
            <a:lvl1pPr>
              <a:defRPr/>
            </a:lvl1pPr>
          </a:lstStyle>
          <a:p>
            <a:endParaRPr lang="en-US">
              <a:solidFill>
                <a:srgbClr val="464653"/>
              </a:solidFill>
            </a:endParaRPr>
          </a:p>
        </p:txBody>
      </p:sp>
      <p:sp>
        <p:nvSpPr>
          <p:cNvPr id="8" name="Rectangle 5"/>
          <p:cNvSpPr>
            <a:spLocks noGrp="1" noChangeArrowheads="1"/>
          </p:cNvSpPr>
          <p:nvPr>
            <p:ph type="ftr" sz="quarter" idx="11"/>
          </p:nvPr>
        </p:nvSpPr>
        <p:spPr>
          <a:xfrm>
            <a:off x="3864864" y="6356351"/>
            <a:ext cx="4673600" cy="365760"/>
          </a:xfrm>
          <a:prstGeom prst="rect">
            <a:avLst/>
          </a:prstGeom>
          <a:ln/>
        </p:spPr>
        <p:txBody>
          <a:bodyPr/>
          <a:lstStyle>
            <a:lvl1pPr>
              <a:defRPr/>
            </a:lvl1pPr>
          </a:lstStyle>
          <a:p>
            <a:endParaRPr lang="en-US">
              <a:solidFill>
                <a:srgbClr val="464653"/>
              </a:solidFill>
            </a:endParaRPr>
          </a:p>
        </p:txBody>
      </p:sp>
      <p:sp>
        <p:nvSpPr>
          <p:cNvPr id="9" name="Rectangle 6"/>
          <p:cNvSpPr>
            <a:spLocks noGrp="1" noChangeArrowheads="1"/>
          </p:cNvSpPr>
          <p:nvPr>
            <p:ph type="sldNum" sz="quarter" idx="12"/>
          </p:nvPr>
        </p:nvSpPr>
        <p:spPr>
          <a:xfrm>
            <a:off x="816864" y="6356351"/>
            <a:ext cx="2641600" cy="365760"/>
          </a:xfrm>
          <a:prstGeom prst="rect">
            <a:avLst/>
          </a:prstGeom>
          <a:ln/>
        </p:spPr>
        <p:txBody>
          <a:bodyPr/>
          <a:lstStyle>
            <a:lvl1pPr>
              <a:defRPr/>
            </a:lvl1pPr>
          </a:lstStyle>
          <a:p>
            <a:fld id="{76B0315B-4C3E-4989-A7BF-4DDFDE28B0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67179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a:prstGeom prst="rect">
            <a:avLst/>
          </a:prstGeom>
        </p:spPr>
        <p:txBody>
          <a:bodyPr anchor="ctr" anchorCtr="0">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1825273" y="4344993"/>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2201112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133600"/>
            <a:ext cx="538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38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6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a:prstGeom prst="rect">
            <a:avLst/>
          </a:prstGeom>
        </p:spPr>
        <p:txBody>
          <a:bodyPr anchor="ctr" anchorCtr="0">
            <a:noAutofit/>
          </a:bodyPr>
          <a:lstStyle>
            <a:lvl1pPr>
              <a:lnSpc>
                <a:spcPct val="90000"/>
              </a:lnSpc>
              <a:defRPr sz="4050"/>
            </a:lvl1pPr>
          </a:lstStyle>
          <a:p>
            <a:r>
              <a:rPr lang="en-US"/>
              <a:t>Click to edit Master title style</a:t>
            </a:r>
            <a:endParaRPr lang="en-US" dirty="0"/>
          </a:p>
        </p:txBody>
      </p:sp>
      <p:sp>
        <p:nvSpPr>
          <p:cNvPr id="3" name="Subtitle 2"/>
          <p:cNvSpPr>
            <a:spLocks noGrp="1"/>
          </p:cNvSpPr>
          <p:nvPr>
            <p:ph type="subTitle" idx="1"/>
          </p:nvPr>
        </p:nvSpPr>
        <p:spPr>
          <a:xfrm>
            <a:off x="1825273" y="4344993"/>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342887" indent="0" algn="ctr">
              <a:buNone/>
              <a:defRPr>
                <a:solidFill>
                  <a:schemeClr val="tx1">
                    <a:tint val="75000"/>
                  </a:schemeClr>
                </a:solidFill>
              </a:defRPr>
            </a:lvl2pPr>
            <a:lvl3pPr marL="685772"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1"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6817535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42966"/>
            <a:ext cx="10972800" cy="571504"/>
          </a:xfrm>
          <a:prstGeom prst="rect">
            <a:avLst/>
          </a:prstGeom>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2020/7/29</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8264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92752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274417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100395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642966"/>
            <a:ext cx="12192000" cy="571504"/>
          </a:xfrm>
          <a:prstGeom prst="rect">
            <a:avLst/>
          </a:prstGeom>
        </p:spPr>
        <p:txBody>
          <a:bodyPr vert="horz" wrap="none" lIns="91440" tIns="45720" rIns="91440" bIns="45720" rtlCol="0" anchor="b" anchorCtr="0">
            <a:normAutofit/>
          </a:bodyPr>
          <a:lstStyle>
            <a:lvl1pPr>
              <a:defRPr lang="en-US" sz="2100" dirty="0">
                <a:solidFill>
                  <a:schemeClr val="tx1"/>
                </a:solidFill>
                <a:latin typeface="Arial" pitchFamily="34" charset="0"/>
                <a:cs typeface="Arial" pitchFamily="34" charset="0"/>
              </a:defRPr>
            </a:lvl1pPr>
          </a:lstStyle>
          <a:p>
            <a:pPr lvl="0" defTabSz="685800">
              <a:lnSpc>
                <a:spcPct val="90000"/>
              </a:lnSpc>
            </a:pPr>
            <a:r>
              <a:rPr kumimoji="0" lang="zh-CN" altLang="en-US" dirty="0"/>
              <a:t>单击此处编辑母版标题样式</a:t>
            </a:r>
            <a:endParaRPr kumimoji="0" lang="en-US" dirty="0"/>
          </a:p>
        </p:txBody>
      </p:sp>
      <p:sp>
        <p:nvSpPr>
          <p:cNvPr id="4" name="日期占位符 3"/>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8" name="内容占位符 7"/>
          <p:cNvSpPr>
            <a:spLocks noGrp="1"/>
          </p:cNvSpPr>
          <p:nvPr>
            <p:ph sz="quarter" idx="1"/>
          </p:nvPr>
        </p:nvSpPr>
        <p:spPr>
          <a:xfrm>
            <a:off x="0" y="162002"/>
            <a:ext cx="12192000" cy="466281"/>
          </a:xfrm>
          <a:prstGeom prst="rect">
            <a:avLst/>
          </a:prstGeom>
          <a:noFill/>
        </p:spPr>
        <p:txBody>
          <a:bodyPr vert="horz" wrap="square" lIns="91440" tIns="45720" rIns="91440" bIns="45720" rtlCol="0">
            <a:spAutoFit/>
          </a:bodyPr>
          <a:lstStyle>
            <a:lvl1pPr>
              <a:defRPr lang="zh-CN" altLang="en-US" sz="2700" b="1" dirty="0" smtClean="0">
                <a:solidFill>
                  <a:srgbClr val="002954"/>
                </a:solidFill>
                <a:latin typeface="Arial" panose="020B0604020202020204" pitchFamily="34" charset="0"/>
                <a:ea typeface="微软雅黑" panose="020B0503020204020204" pitchFamily="34" charset="-122"/>
                <a:cs typeface="Arial" panose="020B0604020202020204" pitchFamily="34" charset="0"/>
              </a:defRPr>
            </a:lvl1pPr>
            <a:lvl2pPr>
              <a:defRPr lang="zh-CN" altLang="en-US" sz="1350" dirty="0" smtClean="0">
                <a:solidFill>
                  <a:schemeClr val="tx1"/>
                </a:solidFill>
              </a:defRPr>
            </a:lvl2pPr>
            <a:lvl3pPr>
              <a:defRPr lang="zh-CN" altLang="en-US" sz="1125" dirty="0" smtClean="0"/>
            </a:lvl3pPr>
            <a:lvl4pPr>
              <a:defRPr lang="zh-CN" altLang="en-US" sz="1013" dirty="0" smtClean="0"/>
            </a:lvl4pPr>
            <a:lvl5pPr>
              <a:defRPr lang="en-US" sz="1013" dirty="0"/>
            </a:lvl5pPr>
          </a:lstStyle>
          <a:p>
            <a:pPr marL="0" lvl="0" indent="0" algn="ctr" defTabSz="685800">
              <a:lnSpc>
                <a:spcPct val="90000"/>
              </a:lnSpc>
              <a:spcBef>
                <a:spcPct val="0"/>
              </a:spcBef>
              <a:buFont typeface="Arial" panose="020B0604020202020204" pitchFamily="34" charset="0"/>
            </a:pPr>
            <a:r>
              <a:rPr lang="zh-CN" altLang="en-US" dirty="0"/>
              <a:t>单击此处编辑母版文本样式</a:t>
            </a:r>
          </a:p>
        </p:txBody>
      </p:sp>
    </p:spTree>
    <p:extLst>
      <p:ext uri="{BB962C8B-B14F-4D97-AF65-F5344CB8AC3E}">
        <p14:creationId xmlns:p14="http://schemas.microsoft.com/office/powerpoint/2010/main" val="264299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1807915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52990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125295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3438469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4257597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33403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3204798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557037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5D65F7-AF19-424A-AE4F-85707B6416EA}"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2857154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162000"/>
            <a:ext cx="12192000" cy="590931"/>
          </a:xfrm>
          <a:prstGeom prst="rect">
            <a:avLst/>
          </a:prstGeom>
          <a:noFill/>
        </p:spPr>
        <p:txBody>
          <a:bodyPr vert="horz" wrap="square" lIns="91440" tIns="45720" rIns="91440" bIns="45720" rtlCol="0">
            <a:spAutoFit/>
          </a:bodyPr>
          <a:lstStyle>
            <a:lvl1pPr algn="ctr">
              <a:defRPr lang="en-US" sz="36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algn="ctr" defTabSz="914400">
              <a:lnSpc>
                <a:spcPct val="90000"/>
              </a:lnSpc>
              <a:buFont typeface="Arial" panose="020B0604020202020204" pitchFamily="34" charset="0"/>
            </a:pPr>
            <a:r>
              <a:rPr kumimoji="0" lang="zh-CN" altLang="en-US" dirty="0"/>
              <a:t>单击此处编辑母版标题样式</a:t>
            </a:r>
            <a:endParaRPr kumimoji="0" lang="en-US" dirty="0"/>
          </a:p>
        </p:txBody>
      </p:sp>
    </p:spTree>
    <p:extLst>
      <p:ext uri="{BB962C8B-B14F-4D97-AF65-F5344CB8AC3E}">
        <p14:creationId xmlns:p14="http://schemas.microsoft.com/office/powerpoint/2010/main" val="302017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0" y="-675456"/>
            <a:ext cx="12192000" cy="558552"/>
          </a:xfrm>
          <a:prstGeom prst="rect">
            <a:avLst/>
          </a:prstGeom>
        </p:spPr>
        <p:txBody>
          <a:bodyPr vert="horz" wrap="none" lIns="91440" tIns="45720" rIns="91440" bIns="45720" rtlCol="0" anchor="b" anchorCtr="0">
            <a:normAutofit/>
          </a:bodyPr>
          <a:lstStyle>
            <a:lvl1pPr>
              <a:defRPr lang="en-US" sz="2100" dirty="0">
                <a:solidFill>
                  <a:schemeClr val="tx1"/>
                </a:solidFill>
                <a:latin typeface="Arial" pitchFamily="34" charset="0"/>
                <a:cs typeface="Arial" pitchFamily="34" charset="0"/>
              </a:defRPr>
            </a:lvl1pPr>
          </a:lstStyle>
          <a:p>
            <a:pPr lvl="0" defTabSz="685800">
              <a:lnSpc>
                <a:spcPct val="90000"/>
              </a:lnSpc>
            </a:pPr>
            <a:r>
              <a:rPr kumimoji="0" lang="zh-CN" altLang="en-US" dirty="0"/>
              <a:t>单击此处编辑母版标题样式</a:t>
            </a:r>
            <a:endParaRPr kumimoji="0" lang="en-US" dirty="0"/>
          </a:p>
        </p:txBody>
      </p:sp>
      <p:sp>
        <p:nvSpPr>
          <p:cNvPr id="9" name="副标题 8"/>
          <p:cNvSpPr>
            <a:spLocks noGrp="1"/>
          </p:cNvSpPr>
          <p:nvPr>
            <p:ph type="subTitle" idx="1"/>
          </p:nvPr>
        </p:nvSpPr>
        <p:spPr>
          <a:xfrm>
            <a:off x="0" y="162002"/>
            <a:ext cx="12192000" cy="466281"/>
          </a:xfrm>
          <a:prstGeom prst="rect">
            <a:avLst/>
          </a:prstGeom>
          <a:noFill/>
        </p:spPr>
        <p:txBody>
          <a:bodyPr vert="horz" wrap="square" lIns="91440" tIns="45720" rIns="91440" bIns="45720" rtlCol="0">
            <a:spAutoFit/>
          </a:bodyPr>
          <a:lstStyle>
            <a:lvl1pPr algn="ctr">
              <a:defRPr lang="en-US" sz="27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algn="ctr" defTabSz="685800">
              <a:lnSpc>
                <a:spcPct val="90000"/>
              </a:lnSpc>
              <a:spcBef>
                <a:spcPct val="0"/>
              </a:spcBef>
              <a:buFont typeface="Arial" panose="020B0604020202020204" pitchFamily="34" charset="0"/>
            </a:pPr>
            <a:r>
              <a:rPr kumimoji="0" lang="zh-CN" altLang="en-US" dirty="0"/>
              <a:t>单击此处编辑母版副标题样式</a:t>
            </a:r>
            <a:endParaRPr kumimoji="0" lang="en-US" dirty="0"/>
          </a:p>
        </p:txBody>
      </p:sp>
      <p:sp>
        <p:nvSpPr>
          <p:cNvPr id="28" name="日期占位符 27"/>
          <p:cNvSpPr>
            <a:spLocks noGrp="1"/>
          </p:cNvSpPr>
          <p:nvPr>
            <p:ph type="dt" sz="half" idx="10"/>
          </p:nvPr>
        </p:nvSpPr>
        <p:spPr>
          <a:xfrm>
            <a:off x="8534400" y="6355080"/>
            <a:ext cx="3048000" cy="365760"/>
          </a:xfrm>
          <a:prstGeom prst="rect">
            <a:avLst/>
          </a:prstGeom>
        </p:spPr>
        <p:txBody>
          <a:bodyPr/>
          <a:lstStyle>
            <a:lvl1pPr>
              <a:defRPr sz="1050"/>
            </a:lvl1p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17" name="页脚占位符 16"/>
          <p:cNvSpPr>
            <a:spLocks noGrp="1"/>
          </p:cNvSpPr>
          <p:nvPr>
            <p:ph type="ftr" sz="quarter" idx="11"/>
          </p:nvPr>
        </p:nvSpPr>
        <p:spPr>
          <a:xfrm>
            <a:off x="3864864" y="6355080"/>
            <a:ext cx="4632960" cy="365760"/>
          </a:xfrm>
          <a:prstGeom prst="rect">
            <a:avLst/>
          </a:prstGeom>
        </p:spPr>
        <p:txBody>
          <a:bodyPr/>
          <a:lstStyle/>
          <a:p>
            <a:endParaRPr lang="zh-CN" altLang="en-US">
              <a:solidFill>
                <a:srgbClr val="464653"/>
              </a:solidFill>
            </a:endParaRPr>
          </a:p>
        </p:txBody>
      </p:sp>
      <p:sp>
        <p:nvSpPr>
          <p:cNvPr id="29" name="灯片编号占位符 28"/>
          <p:cNvSpPr>
            <a:spLocks noGrp="1"/>
          </p:cNvSpPr>
          <p:nvPr>
            <p:ph type="sldNum" sz="quarter" idx="12"/>
          </p:nvPr>
        </p:nvSpPr>
        <p:spPr>
          <a:xfrm>
            <a:off x="1621536" y="6355080"/>
            <a:ext cx="1625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Tree>
    <p:extLst>
      <p:ext uri="{BB962C8B-B14F-4D97-AF65-F5344CB8AC3E}">
        <p14:creationId xmlns:p14="http://schemas.microsoft.com/office/powerpoint/2010/main" val="3954181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642966"/>
            <a:ext cx="12192000" cy="571504"/>
          </a:xfrm>
          <a:prstGeom prst="rect">
            <a:avLst/>
          </a:prstGeom>
        </p:spPr>
        <p:txBody>
          <a:bodyPr vert="horz" wrap="none" lIns="91440" tIns="45720" rIns="91440" bIns="45720" rtlCol="0" anchor="b" anchorCtr="0">
            <a:normAutofit/>
          </a:bodyPr>
          <a:lstStyle>
            <a:lvl1pPr>
              <a:defRPr lang="en-US" sz="2800" dirty="0">
                <a:solidFill>
                  <a:schemeClr val="tx1"/>
                </a:solidFill>
                <a:latin typeface="Arial" pitchFamily="34" charset="0"/>
                <a:cs typeface="Arial" pitchFamily="34" charset="0"/>
              </a:defRPr>
            </a:lvl1pPr>
          </a:lstStyle>
          <a:p>
            <a:pPr lvl="0" defTabSz="914400">
              <a:lnSpc>
                <a:spcPct val="90000"/>
              </a:lnSpc>
            </a:pPr>
            <a:r>
              <a:rPr kumimoji="0" lang="zh-CN" altLang="en-US" dirty="0"/>
              <a:t>单击此处编辑母版标题样式</a:t>
            </a:r>
            <a:endParaRPr kumimoji="0" lang="en-US" dirty="0"/>
          </a:p>
        </p:txBody>
      </p:sp>
      <p:sp>
        <p:nvSpPr>
          <p:cNvPr id="4" name="日期占位符 3"/>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8" name="内容占位符 7"/>
          <p:cNvSpPr>
            <a:spLocks noGrp="1"/>
          </p:cNvSpPr>
          <p:nvPr>
            <p:ph sz="quarter" idx="1"/>
          </p:nvPr>
        </p:nvSpPr>
        <p:spPr>
          <a:xfrm>
            <a:off x="0" y="162000"/>
            <a:ext cx="12192000" cy="590931"/>
          </a:xfrm>
          <a:prstGeom prst="rect">
            <a:avLst/>
          </a:prstGeom>
          <a:noFill/>
        </p:spPr>
        <p:txBody>
          <a:bodyPr vert="horz" wrap="square" lIns="91440" tIns="45720" rIns="91440" bIns="45720" rtlCol="0">
            <a:spAutoFit/>
          </a:bodyPr>
          <a:lstStyle>
            <a:lvl1pPr>
              <a:defRPr lang="zh-CN" altLang="en-US" sz="3600" b="1" dirty="0" smtClean="0">
                <a:solidFill>
                  <a:srgbClr val="002954"/>
                </a:solidFill>
                <a:latin typeface="Arial" panose="020B0604020202020204" pitchFamily="34" charset="0"/>
                <a:ea typeface="微软雅黑" panose="020B0503020204020204" pitchFamily="34" charset="-122"/>
                <a:cs typeface="Arial" panose="020B0604020202020204" pitchFamily="34" charset="0"/>
              </a:defRPr>
            </a:lvl1pPr>
            <a:lvl2pPr>
              <a:defRPr lang="zh-CN" altLang="en-US" sz="1800" dirty="0" smtClean="0">
                <a:solidFill>
                  <a:schemeClr val="tx1"/>
                </a:solidFill>
              </a:defRPr>
            </a:lvl2pPr>
            <a:lvl3pPr>
              <a:defRPr lang="zh-CN" altLang="en-US" sz="1500" dirty="0" smtClean="0"/>
            </a:lvl3pPr>
            <a:lvl4pPr>
              <a:defRPr lang="zh-CN" altLang="en-US" sz="1350" dirty="0" smtClean="0"/>
            </a:lvl4pPr>
            <a:lvl5pPr>
              <a:defRPr lang="en-US" sz="1350" dirty="0"/>
            </a:lvl5pPr>
          </a:lstStyle>
          <a:p>
            <a:pPr marL="0" lvl="0" indent="0" algn="ctr" defTabSz="914400">
              <a:lnSpc>
                <a:spcPct val="90000"/>
              </a:lnSpc>
              <a:spcBef>
                <a:spcPct val="0"/>
              </a:spcBef>
              <a:buFont typeface="Arial" panose="020B0604020202020204" pitchFamily="34" charset="0"/>
            </a:pPr>
            <a:r>
              <a:rPr lang="zh-CN" altLang="en-US" dirty="0"/>
              <a:t>单击此处编辑母版文本样式</a:t>
            </a:r>
          </a:p>
        </p:txBody>
      </p:sp>
    </p:spTree>
    <p:extLst>
      <p:ext uri="{BB962C8B-B14F-4D97-AF65-F5344CB8AC3E}">
        <p14:creationId xmlns:p14="http://schemas.microsoft.com/office/powerpoint/2010/main" val="3947868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0" y="-675456"/>
            <a:ext cx="12192000" cy="558552"/>
          </a:xfrm>
          <a:prstGeom prst="rect">
            <a:avLst/>
          </a:prstGeom>
        </p:spPr>
        <p:txBody>
          <a:bodyPr vert="horz" wrap="none" lIns="91440" tIns="45720" rIns="91440" bIns="45720" rtlCol="0" anchor="b" anchorCtr="0">
            <a:normAutofit/>
          </a:bodyPr>
          <a:lstStyle>
            <a:lvl1pPr>
              <a:defRPr lang="en-US" sz="2800" dirty="0">
                <a:solidFill>
                  <a:schemeClr val="tx1"/>
                </a:solidFill>
                <a:latin typeface="Arial" pitchFamily="34" charset="0"/>
                <a:cs typeface="Arial" pitchFamily="34" charset="0"/>
              </a:defRPr>
            </a:lvl1pPr>
          </a:lstStyle>
          <a:p>
            <a:pPr lvl="0" defTabSz="914400">
              <a:lnSpc>
                <a:spcPct val="90000"/>
              </a:lnSpc>
            </a:pPr>
            <a:r>
              <a:rPr kumimoji="0" lang="zh-CN" altLang="en-US" dirty="0"/>
              <a:t>单击此处编辑母版标题样式</a:t>
            </a:r>
            <a:endParaRPr kumimoji="0" lang="en-US" dirty="0"/>
          </a:p>
        </p:txBody>
      </p:sp>
      <p:sp>
        <p:nvSpPr>
          <p:cNvPr id="9" name="副标题 8"/>
          <p:cNvSpPr>
            <a:spLocks noGrp="1"/>
          </p:cNvSpPr>
          <p:nvPr>
            <p:ph type="subTitle" idx="1"/>
          </p:nvPr>
        </p:nvSpPr>
        <p:spPr>
          <a:xfrm>
            <a:off x="0" y="162000"/>
            <a:ext cx="12192000" cy="590931"/>
          </a:xfrm>
          <a:prstGeom prst="rect">
            <a:avLst/>
          </a:prstGeom>
          <a:noFill/>
        </p:spPr>
        <p:txBody>
          <a:bodyPr vert="horz" wrap="square" lIns="91440" tIns="45720" rIns="91440" bIns="45720" rtlCol="0">
            <a:spAutoFit/>
          </a:bodyPr>
          <a:lstStyle>
            <a:lvl1pPr algn="ctr">
              <a:defRPr lang="en-US" sz="36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algn="ctr" defTabSz="914400">
              <a:lnSpc>
                <a:spcPct val="90000"/>
              </a:lnSpc>
              <a:spcBef>
                <a:spcPct val="0"/>
              </a:spcBef>
              <a:buFont typeface="Arial" panose="020B0604020202020204" pitchFamily="34" charset="0"/>
            </a:pPr>
            <a:r>
              <a:rPr kumimoji="0" lang="zh-CN" altLang="en-US" dirty="0"/>
              <a:t>单击此处编辑母版副标题样式</a:t>
            </a:r>
            <a:endParaRPr kumimoji="0" lang="en-US" dirty="0"/>
          </a:p>
        </p:txBody>
      </p:sp>
      <p:sp>
        <p:nvSpPr>
          <p:cNvPr id="28" name="日期占位符 27"/>
          <p:cNvSpPr>
            <a:spLocks noGrp="1"/>
          </p:cNvSpPr>
          <p:nvPr>
            <p:ph type="dt" sz="half" idx="10"/>
          </p:nvPr>
        </p:nvSpPr>
        <p:spPr>
          <a:xfrm>
            <a:off x="8534400" y="6355080"/>
            <a:ext cx="3048000" cy="365760"/>
          </a:xfrm>
          <a:prstGeom prst="rect">
            <a:avLst/>
          </a:prstGeom>
        </p:spPr>
        <p:txBody>
          <a:bodyPr/>
          <a:lstStyle>
            <a:lvl1pPr>
              <a:defRPr sz="1400"/>
            </a:lvl1p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17" name="页脚占位符 16"/>
          <p:cNvSpPr>
            <a:spLocks noGrp="1"/>
          </p:cNvSpPr>
          <p:nvPr>
            <p:ph type="ftr" sz="quarter" idx="11"/>
          </p:nvPr>
        </p:nvSpPr>
        <p:spPr>
          <a:xfrm>
            <a:off x="3864864" y="6355080"/>
            <a:ext cx="4632960" cy="365760"/>
          </a:xfrm>
          <a:prstGeom prst="rect">
            <a:avLst/>
          </a:prstGeom>
        </p:spPr>
        <p:txBody>
          <a:bodyPr/>
          <a:lstStyle/>
          <a:p>
            <a:endParaRPr lang="zh-CN" altLang="en-US">
              <a:solidFill>
                <a:srgbClr val="464653"/>
              </a:solidFill>
            </a:endParaRPr>
          </a:p>
        </p:txBody>
      </p:sp>
      <p:sp>
        <p:nvSpPr>
          <p:cNvPr id="29" name="灯片编号占位符 28"/>
          <p:cNvSpPr>
            <a:spLocks noGrp="1"/>
          </p:cNvSpPr>
          <p:nvPr>
            <p:ph type="sldNum" sz="quarter" idx="12"/>
          </p:nvPr>
        </p:nvSpPr>
        <p:spPr>
          <a:xfrm>
            <a:off x="1621536" y="6355080"/>
            <a:ext cx="1625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Tree>
    <p:extLst>
      <p:ext uri="{BB962C8B-B14F-4D97-AF65-F5344CB8AC3E}">
        <p14:creationId xmlns:p14="http://schemas.microsoft.com/office/powerpoint/2010/main" val="375010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625600" y="2971800"/>
            <a:ext cx="9144000" cy="1066800"/>
          </a:xfrm>
          <a:prstGeom prst="rect">
            <a:avLst/>
          </a:prstGeom>
        </p:spPr>
        <p:txBody>
          <a:bodyPr anchor="t" anchorCtr="0"/>
          <a:lstStyle>
            <a:lvl1pPr algn="r">
              <a:buNone/>
              <a:defRPr sz="3200" b="0" cap="none"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1727200" y="4267200"/>
            <a:ext cx="9042400" cy="1143000"/>
          </a:xfrm>
          <a:prstGeom prst="rect">
            <a:avLst/>
          </a:prstGeo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a:xfrm>
            <a:off x="8534400" y="6355080"/>
            <a:ext cx="3048000"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5080"/>
            <a:ext cx="463296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1426464" y="6355080"/>
            <a:ext cx="2027936"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7" name="矩形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矩形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850718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a:prstGeom prst="rect">
            <a:avLst/>
          </a:prstGeom>
        </p:spPr>
        <p:txBody>
          <a:bodyPr/>
          <a:lstStyle/>
          <a:p>
            <a:r>
              <a:rPr kumimoji="0" lang="zh-CN" altLang="en-US" dirty="0"/>
              <a:t>单击此处编辑母版标题样式</a:t>
            </a:r>
            <a:endParaRPr kumimoji="0" lang="en-US" dirty="0"/>
          </a:p>
        </p:txBody>
      </p:sp>
      <p:sp>
        <p:nvSpPr>
          <p:cNvPr id="5" name="日期占位符 4"/>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6" name="页脚占位符 5"/>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7" name="灯片编号占位符 6"/>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9" name="内容占位符 8"/>
          <p:cNvSpPr>
            <a:spLocks noGrp="1"/>
          </p:cNvSpPr>
          <p:nvPr>
            <p:ph sz="quarter" idx="1"/>
          </p:nvPr>
        </p:nvSpPr>
        <p:spPr>
          <a:xfrm>
            <a:off x="609600" y="1219200"/>
            <a:ext cx="5388864" cy="493776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6176264" y="1216152"/>
            <a:ext cx="5388864" cy="493776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extLst>
      <p:ext uri="{BB962C8B-B14F-4D97-AF65-F5344CB8AC3E}">
        <p14:creationId xmlns:p14="http://schemas.microsoft.com/office/powerpoint/2010/main" val="2019379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a:prstGeom prst="rect">
            <a:avLst/>
          </a:prstGeo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285875"/>
            <a:ext cx="5386917" cy="685800"/>
          </a:xfrm>
          <a:prstGeom prst="rect">
            <a:avLst/>
          </a:prstGeo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6197606" y="1295400"/>
            <a:ext cx="5389033" cy="685800"/>
          </a:xfrm>
          <a:prstGeom prst="rect">
            <a:avLst/>
          </a:prstGeo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7" name="日期占位符 6"/>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8" name="页脚占位符 7"/>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9" name="灯片编号占位符 8"/>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11" name="内容占位符 10"/>
          <p:cNvSpPr>
            <a:spLocks noGrp="1"/>
          </p:cNvSpPr>
          <p:nvPr>
            <p:ph sz="quarter" idx="2"/>
          </p:nvPr>
        </p:nvSpPr>
        <p:spPr>
          <a:xfrm>
            <a:off x="609600" y="2133600"/>
            <a:ext cx="5384800" cy="403860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6197600" y="2133600"/>
            <a:ext cx="5384800" cy="403860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extLst>
      <p:ext uri="{BB962C8B-B14F-4D97-AF65-F5344CB8AC3E}">
        <p14:creationId xmlns:p14="http://schemas.microsoft.com/office/powerpoint/2010/main" val="512479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3" name="页脚占位符 2"/>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4" name="灯片编号占位符 3"/>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5" name="直接连接符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6" name="等腰三角形 5"/>
          <p:cNvSpPr>
            <a:spLocks noChangeAspect="1"/>
          </p:cNvSpPr>
          <p:nvPr/>
        </p:nvSpPr>
        <p:spPr>
          <a:xfrm rot="5400000">
            <a:off x="590614" y="6447425"/>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1509874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32800" y="304800"/>
            <a:ext cx="3352800" cy="838200"/>
          </a:xfrm>
          <a:prstGeom prst="rect">
            <a:avLst/>
          </a:prstGeom>
        </p:spPr>
        <p:txBody>
          <a:bodyPr anchor="b" anchorCtr="0">
            <a:noAutofit/>
          </a:bodyPr>
          <a:lstStyle>
            <a:lvl1pPr algn="l">
              <a:buNone/>
              <a:defRPr sz="2000" b="1">
                <a:solidFill>
                  <a:schemeClr val="tx2"/>
                </a:solidFill>
                <a:latin typeface="+mn-lt"/>
                <a:ea typeface="+mn-ea"/>
                <a:cs typeface="+mn-cs"/>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8432800" y="1219203"/>
            <a:ext cx="3352800" cy="4843463"/>
          </a:xfrm>
          <a:prstGeom prst="rect">
            <a:avLst/>
          </a:prstGeo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6" name="页脚占位符 5"/>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7" name="灯片编号占位符 6"/>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8" name="直接连接符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直接连接符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等腰三角形 8"/>
          <p:cNvSpPr>
            <a:spLocks noChangeAspect="1"/>
          </p:cNvSpPr>
          <p:nvPr/>
        </p:nvSpPr>
        <p:spPr>
          <a:xfrm rot="5400000">
            <a:off x="590614" y="6447425"/>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内容占位符 11"/>
          <p:cNvSpPr>
            <a:spLocks noGrp="1"/>
          </p:cNvSpPr>
          <p:nvPr>
            <p:ph sz="quarter" idx="1"/>
          </p:nvPr>
        </p:nvSpPr>
        <p:spPr>
          <a:xfrm>
            <a:off x="406400" y="304800"/>
            <a:ext cx="7620000" cy="571500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extLst>
      <p:ext uri="{BB962C8B-B14F-4D97-AF65-F5344CB8AC3E}">
        <p14:creationId xmlns:p14="http://schemas.microsoft.com/office/powerpoint/2010/main" val="173555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500856"/>
            <a:ext cx="10972800" cy="674688"/>
          </a:xfrm>
          <a:prstGeom prst="rect">
            <a:avLst/>
          </a:prstGeom>
          <a:ln>
            <a:solidFill>
              <a:schemeClr val="accent1"/>
            </a:solidFill>
          </a:ln>
        </p:spPr>
        <p:txBody>
          <a:bodyPr lIns="274320" anchor="ctr"/>
          <a:lstStyle>
            <a:lvl1pPr algn="r">
              <a:buNone/>
              <a:defRPr sz="2000" b="0">
                <a:solidFill>
                  <a:schemeClr val="tx1"/>
                </a:solidFill>
              </a:defRPr>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609600" y="1905000"/>
            <a:ext cx="10972800" cy="4270248"/>
          </a:xfrm>
          <a:prstGeom prst="rect">
            <a:avLst/>
          </a:prstGeom>
          <a:solidFill>
            <a:schemeClr val="tx1">
              <a:shade val="50000"/>
            </a:schemeClr>
          </a:solidFill>
          <a:ln>
            <a:noFill/>
          </a:ln>
          <a:effectLst/>
        </p:spPr>
        <p:txBody>
          <a:bodyPr/>
          <a:lstStyle>
            <a:lvl1pPr marL="0" indent="0">
              <a:spcBef>
                <a:spcPts val="600"/>
              </a:spcBef>
              <a:buNone/>
              <a:defRPr sz="3200"/>
            </a:lvl1pPr>
          </a:lstStyle>
          <a:p>
            <a:r>
              <a:rPr kumimoji="0" lang="zh-CN" altLang="en-US"/>
              <a:t>单击图标添加图片</a:t>
            </a:r>
            <a:endParaRPr kumimoji="0" lang="en-US" dirty="0"/>
          </a:p>
        </p:txBody>
      </p:sp>
      <p:sp>
        <p:nvSpPr>
          <p:cNvPr id="4" name="文本占位符 3"/>
          <p:cNvSpPr>
            <a:spLocks noGrp="1"/>
          </p:cNvSpPr>
          <p:nvPr>
            <p:ph type="body" sz="half" idx="2"/>
          </p:nvPr>
        </p:nvSpPr>
        <p:spPr>
          <a:xfrm>
            <a:off x="609600" y="1219200"/>
            <a:ext cx="10972800" cy="533400"/>
          </a:xfrm>
          <a:prstGeom prst="rect">
            <a:avLst/>
          </a:prstGeo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6" name="页脚占位符 5"/>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7" name="灯片编号占位符 6"/>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8" name="直接连接符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等腰三角形 8"/>
          <p:cNvSpPr>
            <a:spLocks noChangeAspect="1"/>
          </p:cNvSpPr>
          <p:nvPr/>
        </p:nvSpPr>
        <p:spPr>
          <a:xfrm rot="5400000">
            <a:off x="590614" y="6447425"/>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矩形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Tree>
    <p:extLst>
      <p:ext uri="{BB962C8B-B14F-4D97-AF65-F5344CB8AC3E}">
        <p14:creationId xmlns:p14="http://schemas.microsoft.com/office/powerpoint/2010/main" val="4153271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642966"/>
            <a:ext cx="10972800" cy="571504"/>
          </a:xfrm>
          <a:prstGeom prst="rect">
            <a:avLst/>
          </a:prstGeom>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1219200"/>
            <a:ext cx="10972800" cy="4910328"/>
          </a:xfrm>
          <a:prstGeom prst="rect">
            <a:avLst/>
          </a:prstGeo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Tree>
    <p:extLst>
      <p:ext uri="{BB962C8B-B14F-4D97-AF65-F5344CB8AC3E}">
        <p14:creationId xmlns:p14="http://schemas.microsoft.com/office/powerpoint/2010/main" val="867479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4"/>
            <a:ext cx="2743200" cy="5851525"/>
          </a:xfrm>
          <a:prstGeom prst="rect">
            <a:avLst/>
          </a:prstGeo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609600" y="274644"/>
            <a:ext cx="8026400" cy="5851525"/>
          </a:xfrm>
          <a:prstGeom prst="rect">
            <a:avLst/>
          </a:prstGeo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7" name="直接连接符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等腰三角形 7"/>
          <p:cNvSpPr>
            <a:spLocks noChangeAspect="1"/>
          </p:cNvSpPr>
          <p:nvPr/>
        </p:nvSpPr>
        <p:spPr>
          <a:xfrm rot="5400000">
            <a:off x="590614" y="6447425"/>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直接连接符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83220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625600" y="2971800"/>
            <a:ext cx="9144000" cy="1066800"/>
          </a:xfrm>
          <a:prstGeom prst="rect">
            <a:avLst/>
          </a:prstGeom>
        </p:spPr>
        <p:txBody>
          <a:bodyPr anchor="t" anchorCtr="0"/>
          <a:lstStyle>
            <a:lvl1pPr algn="r">
              <a:buNone/>
              <a:defRPr sz="2400" b="0" cap="none" baseline="0"/>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1727200" y="4267200"/>
            <a:ext cx="9042400" cy="1143000"/>
          </a:xfrm>
          <a:prstGeom prst="rect">
            <a:avLst/>
          </a:prstGeo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a:xfrm>
            <a:off x="8534400" y="6355080"/>
            <a:ext cx="3048000"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5" name="页脚占位符 4"/>
          <p:cNvSpPr>
            <a:spLocks noGrp="1"/>
          </p:cNvSpPr>
          <p:nvPr>
            <p:ph type="ftr" sz="quarter" idx="11"/>
          </p:nvPr>
        </p:nvSpPr>
        <p:spPr>
          <a:xfrm>
            <a:off x="3864864" y="6355080"/>
            <a:ext cx="4632960" cy="365760"/>
          </a:xfrm>
          <a:prstGeom prst="rect">
            <a:avLst/>
          </a:prstGeom>
        </p:spPr>
        <p:txBody>
          <a:bodyPr/>
          <a:lstStyle/>
          <a:p>
            <a:endParaRPr lang="zh-CN" altLang="en-US">
              <a:solidFill>
                <a:srgbClr val="464653"/>
              </a:solidFill>
            </a:endParaRPr>
          </a:p>
        </p:txBody>
      </p:sp>
      <p:sp>
        <p:nvSpPr>
          <p:cNvPr id="6" name="灯片编号占位符 5"/>
          <p:cNvSpPr>
            <a:spLocks noGrp="1"/>
          </p:cNvSpPr>
          <p:nvPr>
            <p:ph type="sldNum" sz="quarter" idx="12"/>
          </p:nvPr>
        </p:nvSpPr>
        <p:spPr>
          <a:xfrm>
            <a:off x="1426464" y="6355080"/>
            <a:ext cx="2027936"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7" name="矩形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矩形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Tree>
    <p:extLst>
      <p:ext uri="{BB962C8B-B14F-4D97-AF65-F5344CB8AC3E}">
        <p14:creationId xmlns:p14="http://schemas.microsoft.com/office/powerpoint/2010/main" val="2428537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5"/>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5"/>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8534400" y="6356351"/>
            <a:ext cx="3052064" cy="365760"/>
          </a:xfrm>
          <a:prstGeom prst="rect">
            <a:avLst/>
          </a:prstGeom>
          <a:ln/>
        </p:spPr>
        <p:txBody>
          <a:bodyPr/>
          <a:lstStyle>
            <a:lvl1pPr>
              <a:defRPr/>
            </a:lvl1pPr>
          </a:lstStyle>
          <a:p>
            <a:endParaRPr lang="en-US">
              <a:solidFill>
                <a:srgbClr val="464653"/>
              </a:solidFill>
            </a:endParaRPr>
          </a:p>
        </p:txBody>
      </p:sp>
      <p:sp>
        <p:nvSpPr>
          <p:cNvPr id="8" name="Rectangle 5"/>
          <p:cNvSpPr>
            <a:spLocks noGrp="1" noChangeArrowheads="1"/>
          </p:cNvSpPr>
          <p:nvPr>
            <p:ph type="ftr" sz="quarter" idx="11"/>
          </p:nvPr>
        </p:nvSpPr>
        <p:spPr>
          <a:xfrm>
            <a:off x="3864864" y="6356351"/>
            <a:ext cx="4673600" cy="365760"/>
          </a:xfrm>
          <a:prstGeom prst="rect">
            <a:avLst/>
          </a:prstGeom>
          <a:ln/>
        </p:spPr>
        <p:txBody>
          <a:bodyPr/>
          <a:lstStyle>
            <a:lvl1pPr>
              <a:defRPr/>
            </a:lvl1pPr>
          </a:lstStyle>
          <a:p>
            <a:endParaRPr lang="en-US">
              <a:solidFill>
                <a:srgbClr val="464653"/>
              </a:solidFill>
            </a:endParaRPr>
          </a:p>
        </p:txBody>
      </p:sp>
      <p:sp>
        <p:nvSpPr>
          <p:cNvPr id="9" name="Rectangle 6"/>
          <p:cNvSpPr>
            <a:spLocks noGrp="1" noChangeArrowheads="1"/>
          </p:cNvSpPr>
          <p:nvPr>
            <p:ph type="sldNum" sz="quarter" idx="12"/>
          </p:nvPr>
        </p:nvSpPr>
        <p:spPr>
          <a:xfrm>
            <a:off x="816864" y="6356351"/>
            <a:ext cx="2641600" cy="365760"/>
          </a:xfrm>
          <a:prstGeom prst="rect">
            <a:avLst/>
          </a:prstGeom>
          <a:ln/>
        </p:spPr>
        <p:txBody>
          <a:bodyPr/>
          <a:lstStyle>
            <a:lvl1pPr>
              <a:defRPr/>
            </a:lvl1pPr>
          </a:lstStyle>
          <a:p>
            <a:fld id="{76B0315B-4C3E-4989-A7BF-4DDFDE28B0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539075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a:prstGeom prst="rect">
            <a:avLst/>
          </a:prstGeo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1"/>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41363058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133600"/>
            <a:ext cx="538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38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31339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a:prstGeom prst="rect">
            <a:avLst/>
          </a:prstGeo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91"/>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1550113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42966"/>
            <a:ext cx="10972800" cy="571504"/>
          </a:xfrm>
          <a:prstGeom prst="rect">
            <a:avLst/>
          </a:prstGeom>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2B057-2B77-4D48-823D-03225A80255B}" type="datetimeFigureOut">
              <a:rPr lang="zh-CN" altLang="en-US" smtClean="0">
                <a:solidFill>
                  <a:prstClr val="black">
                    <a:lumMod val="65000"/>
                    <a:lumOff val="35000"/>
                  </a:prstClr>
                </a:solidFill>
              </a:rPr>
              <a:pPr/>
              <a:t>2020/7/29</a:t>
            </a:fld>
            <a:endParaRPr lang="zh-CN" altLang="en-US">
              <a:solidFill>
                <a:prstClr val="black">
                  <a:lumMod val="65000"/>
                  <a:lumOff val="3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DDC94A0-EFD1-4BE2-BACA-A739C2A265B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7782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162004"/>
            <a:ext cx="12192000" cy="590931"/>
          </a:xfrm>
          <a:noFill/>
        </p:spPr>
        <p:txBody>
          <a:bodyPr vert="horz" wrap="square" lIns="91440" tIns="45720" rIns="91440" bIns="45720" rtlCol="0">
            <a:spAutoFit/>
          </a:bodyPr>
          <a:lstStyle>
            <a:lvl1pPr algn="ctr">
              <a:defRPr lang="en-US" sz="36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algn="ctr" defTabSz="914377">
              <a:lnSpc>
                <a:spcPct val="90000"/>
              </a:lnSpc>
              <a:buFont typeface="Arial" panose="020B0604020202020204" pitchFamily="34" charset="0"/>
            </a:pPr>
            <a:r>
              <a:rPr kumimoji="0" lang="zh-CN" altLang="en-US" dirty="0"/>
              <a:t>单击此处编辑母版标题样式</a:t>
            </a:r>
            <a:endParaRPr kumimoji="0" lang="en-US" dirty="0"/>
          </a:p>
        </p:txBody>
      </p:sp>
    </p:spTree>
    <p:extLst>
      <p:ext uri="{BB962C8B-B14F-4D97-AF65-F5344CB8AC3E}">
        <p14:creationId xmlns:p14="http://schemas.microsoft.com/office/powerpoint/2010/main" val="529370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642967"/>
            <a:ext cx="12192000" cy="571504"/>
          </a:xfrm>
        </p:spPr>
        <p:txBody>
          <a:bodyPr vert="horz" wrap="none" lIns="91440" tIns="45720" rIns="91440" bIns="45720" rtlCol="0" anchor="b" anchorCtr="0">
            <a:normAutofit/>
          </a:bodyPr>
          <a:lstStyle>
            <a:lvl1pPr>
              <a:defRPr lang="en-US" sz="2800" dirty="0">
                <a:solidFill>
                  <a:schemeClr val="tx1"/>
                </a:solidFill>
                <a:latin typeface="Arial" pitchFamily="34" charset="0"/>
                <a:cs typeface="Arial" pitchFamily="34" charset="0"/>
              </a:defRPr>
            </a:lvl1pPr>
          </a:lstStyle>
          <a:p>
            <a:pPr lvl="0" defTabSz="914377">
              <a:lnSpc>
                <a:spcPct val="90000"/>
              </a:lnSpc>
            </a:pPr>
            <a:r>
              <a:rPr kumimoji="0" lang="zh-CN" altLang="en-US" dirty="0"/>
              <a:t>单击此处编辑母版标题样式</a:t>
            </a:r>
            <a:endParaRPr kumimoji="0" lang="en-US" dirty="0"/>
          </a:p>
        </p:txBody>
      </p:sp>
      <p:sp>
        <p:nvSpPr>
          <p:cNvPr id="8" name="内容占位符 7"/>
          <p:cNvSpPr>
            <a:spLocks noGrp="1"/>
          </p:cNvSpPr>
          <p:nvPr>
            <p:ph sz="quarter" idx="1"/>
          </p:nvPr>
        </p:nvSpPr>
        <p:spPr>
          <a:xfrm>
            <a:off x="0" y="152402"/>
            <a:ext cx="12192000" cy="590931"/>
          </a:xfrm>
          <a:noFill/>
        </p:spPr>
        <p:txBody>
          <a:bodyPr vert="horz" wrap="square" lIns="91440" tIns="45720" rIns="91440" bIns="45720" rtlCol="0">
            <a:spAutoFit/>
          </a:bodyPr>
          <a:lstStyle>
            <a:lvl1pPr>
              <a:defRPr lang="zh-CN" altLang="en-US" sz="3600" b="1" dirty="0" smtClean="0">
                <a:solidFill>
                  <a:srgbClr val="002954"/>
                </a:solidFill>
                <a:latin typeface="Arial" panose="020B0604020202020204" pitchFamily="34" charset="0"/>
                <a:ea typeface="微软雅黑" panose="020B0503020204020204" pitchFamily="34" charset="-122"/>
                <a:cs typeface="Arial" panose="020B0604020202020204" pitchFamily="34" charset="0"/>
              </a:defRPr>
            </a:lvl1pPr>
            <a:lvl2pPr>
              <a:defRPr lang="zh-CN" altLang="en-US" sz="1800" dirty="0" smtClean="0">
                <a:solidFill>
                  <a:schemeClr val="tx1"/>
                </a:solidFill>
              </a:defRPr>
            </a:lvl2pPr>
            <a:lvl3pPr>
              <a:defRPr lang="zh-CN" altLang="en-US" sz="1500" dirty="0" smtClean="0"/>
            </a:lvl3pPr>
            <a:lvl4pPr>
              <a:defRPr lang="zh-CN" altLang="en-US" sz="1351" dirty="0" smtClean="0"/>
            </a:lvl4pPr>
            <a:lvl5pPr>
              <a:defRPr lang="en-US" sz="1351" dirty="0"/>
            </a:lvl5pPr>
          </a:lstStyle>
          <a:p>
            <a:pPr marL="0" lvl="0" indent="0" algn="ctr" defTabSz="914377">
              <a:lnSpc>
                <a:spcPct val="90000"/>
              </a:lnSpc>
              <a:spcBef>
                <a:spcPct val="0"/>
              </a:spcBef>
              <a:buFont typeface="Arial" panose="020B0604020202020204" pitchFamily="34" charset="0"/>
            </a:pPr>
            <a:r>
              <a:rPr lang="zh-CN" altLang="en-US" dirty="0"/>
              <a:t>单击此处编辑母版文本样式</a:t>
            </a:r>
          </a:p>
        </p:txBody>
      </p:sp>
    </p:spTree>
    <p:extLst>
      <p:ext uri="{BB962C8B-B14F-4D97-AF65-F5344CB8AC3E}">
        <p14:creationId xmlns:p14="http://schemas.microsoft.com/office/powerpoint/2010/main" val="2894622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0" y="-675456"/>
            <a:ext cx="12192000" cy="558552"/>
          </a:xfrm>
        </p:spPr>
        <p:txBody>
          <a:bodyPr vert="horz" wrap="none" lIns="91440" tIns="45720" rIns="91440" bIns="45720" rtlCol="0" anchor="b" anchorCtr="0">
            <a:normAutofit/>
          </a:bodyPr>
          <a:lstStyle>
            <a:lvl1pPr>
              <a:defRPr lang="en-US" sz="2800" dirty="0">
                <a:solidFill>
                  <a:schemeClr val="tx1"/>
                </a:solidFill>
                <a:latin typeface="Arial" pitchFamily="34" charset="0"/>
                <a:cs typeface="Arial" pitchFamily="34" charset="0"/>
              </a:defRPr>
            </a:lvl1pPr>
          </a:lstStyle>
          <a:p>
            <a:pPr lvl="0" defTabSz="914377">
              <a:lnSpc>
                <a:spcPct val="90000"/>
              </a:lnSpc>
            </a:pPr>
            <a:r>
              <a:rPr kumimoji="0" lang="zh-CN" altLang="en-US" dirty="0"/>
              <a:t>单击此处编辑母版标题样式</a:t>
            </a:r>
            <a:endParaRPr kumimoji="0" lang="en-US" dirty="0"/>
          </a:p>
        </p:txBody>
      </p:sp>
      <p:sp>
        <p:nvSpPr>
          <p:cNvPr id="9" name="副标题 8"/>
          <p:cNvSpPr>
            <a:spLocks noGrp="1"/>
          </p:cNvSpPr>
          <p:nvPr>
            <p:ph type="subTitle" idx="1"/>
          </p:nvPr>
        </p:nvSpPr>
        <p:spPr>
          <a:xfrm>
            <a:off x="0" y="162003"/>
            <a:ext cx="12192000" cy="590931"/>
          </a:xfrm>
          <a:noFill/>
        </p:spPr>
        <p:txBody>
          <a:bodyPr vert="horz" wrap="square" lIns="91440" tIns="45720" rIns="91440" bIns="45720" rtlCol="0">
            <a:spAutoFit/>
          </a:bodyPr>
          <a:lstStyle>
            <a:lvl1pPr algn="ctr">
              <a:defRPr lang="en-US" sz="36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algn="ctr" defTabSz="914377">
              <a:lnSpc>
                <a:spcPct val="90000"/>
              </a:lnSpc>
              <a:spcBef>
                <a:spcPct val="0"/>
              </a:spcBef>
              <a:buFont typeface="Arial" panose="020B0604020202020204" pitchFamily="34" charset="0"/>
            </a:pPr>
            <a:r>
              <a:rPr kumimoji="0" lang="zh-CN" altLang="en-US" dirty="0"/>
              <a:t>单击此处编辑母版副标题样式</a:t>
            </a:r>
            <a:endParaRPr kumimoji="0" lang="en-US" dirty="0"/>
          </a:p>
        </p:txBody>
      </p:sp>
    </p:spTree>
    <p:extLst>
      <p:ext uri="{BB962C8B-B14F-4D97-AF65-F5344CB8AC3E}">
        <p14:creationId xmlns:p14="http://schemas.microsoft.com/office/powerpoint/2010/main" val="42664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251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pPr defTabSz="914377"/>
            <a:fld id="{9BF2B057-2B77-4D48-823D-03225A80255B}" type="datetimeFigureOut">
              <a:rPr lang="zh-CN" altLang="en-US" smtClean="0">
                <a:solidFill>
                  <a:prstClr val="black">
                    <a:lumMod val="65000"/>
                    <a:lumOff val="35000"/>
                  </a:prstClr>
                </a:solidFill>
              </a:rPr>
              <a:pPr defTabSz="914377"/>
              <a:t>2020/7/29</a:t>
            </a:fld>
            <a:endParaRPr lang="zh-CN" altLang="en-US" dirty="0">
              <a:solidFill>
                <a:prstClr val="black">
                  <a:lumMod val="65000"/>
                  <a:lumOff val="35000"/>
                </a:prstClr>
              </a:solidFill>
            </a:endParaRPr>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pPr defTabSz="914377"/>
            <a:endParaRPr lang="zh-CN" altLang="en-US">
              <a:solidFill>
                <a:prstClr val="black">
                  <a:lumMod val="65000"/>
                  <a:lumOff val="35000"/>
                </a:prstClr>
              </a:solidFill>
            </a:endParaRPr>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pPr defTabSz="914377"/>
            <a:fld id="{5DDC94A0-EFD1-4BE2-BACA-A739C2A265BD}"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88548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a:prstGeom prst="rect">
            <a:avLst/>
          </a:prstGeom>
        </p:spPr>
        <p:txBody>
          <a:bodyPr/>
          <a:lstStyle/>
          <a:p>
            <a:r>
              <a:rPr kumimoji="0" lang="zh-CN" altLang="en-US" dirty="0"/>
              <a:t>单击此处编辑母版标题样式</a:t>
            </a:r>
            <a:endParaRPr kumimoji="0" lang="en-US" dirty="0"/>
          </a:p>
        </p:txBody>
      </p:sp>
      <p:sp>
        <p:nvSpPr>
          <p:cNvPr id="5" name="日期占位符 4"/>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6" name="页脚占位符 5"/>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7" name="灯片编号占位符 6"/>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9" name="内容占位符 8"/>
          <p:cNvSpPr>
            <a:spLocks noGrp="1"/>
          </p:cNvSpPr>
          <p:nvPr>
            <p:ph sz="quarter" idx="1"/>
          </p:nvPr>
        </p:nvSpPr>
        <p:spPr>
          <a:xfrm>
            <a:off x="609600" y="1219200"/>
            <a:ext cx="5388864" cy="493776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6176264" y="1216152"/>
            <a:ext cx="5388864" cy="493776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extLst>
      <p:ext uri="{BB962C8B-B14F-4D97-AF65-F5344CB8AC3E}">
        <p14:creationId xmlns:p14="http://schemas.microsoft.com/office/powerpoint/2010/main" val="1123798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819472"/>
            <a:ext cx="12192000" cy="587400"/>
          </a:xfrm>
        </p:spPr>
        <p:txBody>
          <a:bodyPr anchor="b">
            <a:normAutofit/>
          </a:bodyPr>
          <a:lstStyle>
            <a:lvl1pPr algn="l">
              <a:defRPr sz="3200">
                <a:latin typeface="Arial" panose="020B0604020202020204" pitchFamily="34" charset="0"/>
                <a:cs typeface="Arial" panose="020B0604020202020204" pitchFamily="34" charset="0"/>
              </a:defRPr>
            </a:lvl1pPr>
          </a:lstStyle>
          <a:p>
            <a:r>
              <a:rPr lang="zh-CN" altLang="en-US"/>
              <a:t>单击此处编辑母版标题样式</a:t>
            </a:r>
            <a:endParaRPr lang="en-US" dirty="0"/>
          </a:p>
        </p:txBody>
      </p:sp>
    </p:spTree>
    <p:extLst>
      <p:ext uri="{BB962C8B-B14F-4D97-AF65-F5344CB8AC3E}">
        <p14:creationId xmlns:p14="http://schemas.microsoft.com/office/powerpoint/2010/main" val="2144508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4215878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1712521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2096164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345026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4282804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1107606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122951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2832323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74293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a:prstGeom prst="rect">
            <a:avLst/>
          </a:prstGeo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609600" y="1285875"/>
            <a:ext cx="5386917" cy="685800"/>
          </a:xfrm>
          <a:prstGeom prst="rect">
            <a:avLst/>
          </a:prstGeo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6197608" y="1295400"/>
            <a:ext cx="5389033" cy="685800"/>
          </a:xfrm>
          <a:prstGeom prst="rect">
            <a:avLst/>
          </a:prstGeo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zh-CN" altLang="en-US"/>
              <a:t>单击此处编辑母版文本样式</a:t>
            </a:r>
          </a:p>
        </p:txBody>
      </p:sp>
      <p:sp>
        <p:nvSpPr>
          <p:cNvPr id="7" name="日期占位符 6"/>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8" name="页脚占位符 7"/>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9" name="灯片编号占位符 8"/>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11" name="内容占位符 10"/>
          <p:cNvSpPr>
            <a:spLocks noGrp="1"/>
          </p:cNvSpPr>
          <p:nvPr>
            <p:ph sz="quarter" idx="2"/>
          </p:nvPr>
        </p:nvSpPr>
        <p:spPr>
          <a:xfrm>
            <a:off x="609600" y="2133600"/>
            <a:ext cx="5384800" cy="403860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quarter" idx="4"/>
          </p:nvPr>
        </p:nvSpPr>
        <p:spPr>
          <a:xfrm>
            <a:off x="6197600" y="2133600"/>
            <a:ext cx="5384800" cy="403860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extLst>
      <p:ext uri="{BB962C8B-B14F-4D97-AF65-F5344CB8AC3E}">
        <p14:creationId xmlns:p14="http://schemas.microsoft.com/office/powerpoint/2010/main" val="28618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11707934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1739001-0AE2-48C5-A64B-2948516FB135}" type="datetimeFigureOut">
              <a:rPr lang="zh-CN" altLang="en-US" smtClean="0"/>
              <a:t>2020/7/29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35246171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185986"/>
            <a:ext cx="12192000" cy="584775"/>
          </a:xfrm>
          <a:prstGeom prst="rect">
            <a:avLst/>
          </a:prstGeom>
          <a:noFill/>
        </p:spPr>
        <p:txBody>
          <a:bodyPr vert="horz" wrap="square" lIns="91440" tIns="45720" rIns="91440" bIns="45720" rtlCol="0">
            <a:spAutoFit/>
          </a:bodyPr>
          <a:lstStyle>
            <a:lvl1pPr algn="ctr">
              <a:defRPr lang="en-US" sz="32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spTree>
    <p:extLst>
      <p:ext uri="{BB962C8B-B14F-4D97-AF65-F5344CB8AC3E}">
        <p14:creationId xmlns:p14="http://schemas.microsoft.com/office/powerpoint/2010/main" val="2526860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642967"/>
            <a:ext cx="12192000" cy="571504"/>
          </a:xfrm>
          <a:prstGeom prst="rect">
            <a:avLst/>
          </a:prstGeom>
        </p:spPr>
        <p:txBody>
          <a:bodyPr vert="horz" wrap="none" lIns="91440" tIns="45720" rIns="91440" bIns="45720" rtlCol="0" anchor="b" anchorCtr="0">
            <a:normAutofit/>
          </a:bodyPr>
          <a:lstStyle>
            <a:lvl1pPr>
              <a:defRPr lang="en-US" sz="2100" dirty="0">
                <a:solidFill>
                  <a:schemeClr val="tx1"/>
                </a:solidFill>
                <a:latin typeface="Arial" pitchFamily="34" charset="0"/>
                <a:cs typeface="Arial" pitchFamily="34" charset="0"/>
              </a:defRPr>
            </a:lvl1pPr>
          </a:lstStyle>
          <a:p>
            <a:pPr lvl="0"/>
            <a:r>
              <a:rPr lang="zh-CN" altLang="en-US" dirty="0"/>
              <a:t>单击此处编辑母版标题样式</a:t>
            </a:r>
            <a:endParaRPr lang="en-US" dirty="0"/>
          </a:p>
        </p:txBody>
      </p:sp>
      <p:sp>
        <p:nvSpPr>
          <p:cNvPr id="8" name="内容占位符 7"/>
          <p:cNvSpPr>
            <a:spLocks noGrp="1"/>
          </p:cNvSpPr>
          <p:nvPr>
            <p:ph sz="quarter" idx="1"/>
          </p:nvPr>
        </p:nvSpPr>
        <p:spPr>
          <a:xfrm>
            <a:off x="0" y="162003"/>
            <a:ext cx="12192000" cy="507831"/>
          </a:xfrm>
          <a:prstGeom prst="rect">
            <a:avLst/>
          </a:prstGeom>
          <a:noFill/>
        </p:spPr>
        <p:txBody>
          <a:bodyPr vert="horz" wrap="square" lIns="91440" tIns="45720" rIns="91440" bIns="45720" rtlCol="0">
            <a:spAutoFit/>
          </a:bodyPr>
          <a:lstStyle>
            <a:lvl1pPr>
              <a:defRPr lang="zh-CN" altLang="en-US" sz="2700" b="1" dirty="0" smtClean="0">
                <a:solidFill>
                  <a:srgbClr val="002954"/>
                </a:solidFill>
                <a:latin typeface="Arial" panose="020B0604020202020204" pitchFamily="34" charset="0"/>
                <a:ea typeface="微软雅黑" panose="020B0503020204020204" pitchFamily="34" charset="-122"/>
                <a:cs typeface="Arial" panose="020B0604020202020204" pitchFamily="34" charset="0"/>
              </a:defRPr>
            </a:lvl1pPr>
            <a:lvl2pPr>
              <a:defRPr lang="zh-CN" altLang="en-US" sz="1351" dirty="0" smtClean="0">
                <a:solidFill>
                  <a:schemeClr val="tx1"/>
                </a:solidFill>
              </a:defRPr>
            </a:lvl2pPr>
            <a:lvl3pPr>
              <a:defRPr lang="zh-CN" altLang="en-US" sz="1125" dirty="0" smtClean="0"/>
            </a:lvl3pPr>
            <a:lvl4pPr>
              <a:defRPr lang="zh-CN" altLang="en-US" sz="1013" dirty="0" smtClean="0"/>
            </a:lvl4pPr>
            <a:lvl5pPr>
              <a:defRPr lang="en-US" sz="1013" dirty="0"/>
            </a:lvl5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257B8E4B-73A2-4CA7-B222-A81E85A098A2}"/>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052ACC13-529F-45BF-8A06-B0FFBF5FFDE6}" type="datetimeFigureOut">
              <a:rPr lang="zh-CN" altLang="en-US" sz="2400" smtClean="0"/>
              <a:pPr defTabSz="1219170">
                <a:defRPr/>
              </a:pPr>
              <a:t>2020/7/29</a:t>
            </a:fld>
            <a:endParaRPr lang="zh-CN" altLang="en-US" sz="2400"/>
          </a:p>
        </p:txBody>
      </p:sp>
      <p:sp>
        <p:nvSpPr>
          <p:cNvPr id="5" name="页脚占位符 4">
            <a:extLst>
              <a:ext uri="{FF2B5EF4-FFF2-40B4-BE49-F238E27FC236}">
                <a16:creationId xmlns:a16="http://schemas.microsoft.com/office/drawing/2014/main" id="{98844A5D-2FEB-4AB1-9B03-1C6EF20B0551}"/>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6" name="灯片编号占位符 5">
            <a:extLst>
              <a:ext uri="{FF2B5EF4-FFF2-40B4-BE49-F238E27FC236}">
                <a16:creationId xmlns:a16="http://schemas.microsoft.com/office/drawing/2014/main" id="{5E357901-7C5E-4D8C-85F7-3CC2ED068C9D}"/>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5B39FA6F-2578-403F-A331-15F7D6684B79}"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2652575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7"/>
          <p:cNvSpPr>
            <a:spLocks noGrp="1"/>
          </p:cNvSpPr>
          <p:nvPr>
            <p:ph type="ctrTitle"/>
          </p:nvPr>
        </p:nvSpPr>
        <p:spPr>
          <a:xfrm>
            <a:off x="0" y="-675456"/>
            <a:ext cx="12192000" cy="558552"/>
          </a:xfrm>
          <a:prstGeom prst="rect">
            <a:avLst/>
          </a:prstGeom>
        </p:spPr>
        <p:txBody>
          <a:bodyPr vert="horz" wrap="none" lIns="91440" tIns="45720" rIns="91440" bIns="45720" rtlCol="0" anchor="b" anchorCtr="0">
            <a:normAutofit/>
          </a:bodyPr>
          <a:lstStyle>
            <a:lvl1pPr>
              <a:defRPr lang="en-US" sz="2100" dirty="0">
                <a:solidFill>
                  <a:schemeClr val="tx1"/>
                </a:solidFill>
                <a:latin typeface="Arial" pitchFamily="34" charset="0"/>
                <a:cs typeface="Arial" pitchFamily="34" charset="0"/>
              </a:defRPr>
            </a:lvl1pPr>
          </a:lstStyle>
          <a:p>
            <a:pPr lvl="0"/>
            <a:r>
              <a:rPr lang="zh-CN" altLang="en-US" dirty="0"/>
              <a:t>单击此处编辑母版标题样式</a:t>
            </a:r>
            <a:endParaRPr lang="en-US" dirty="0"/>
          </a:p>
        </p:txBody>
      </p:sp>
      <p:sp>
        <p:nvSpPr>
          <p:cNvPr id="9" name="副标题 8"/>
          <p:cNvSpPr>
            <a:spLocks noGrp="1"/>
          </p:cNvSpPr>
          <p:nvPr>
            <p:ph type="subTitle" idx="1"/>
          </p:nvPr>
        </p:nvSpPr>
        <p:spPr>
          <a:xfrm>
            <a:off x="0" y="162003"/>
            <a:ext cx="12192000" cy="507831"/>
          </a:xfrm>
          <a:prstGeom prst="rect">
            <a:avLst/>
          </a:prstGeom>
          <a:noFill/>
        </p:spPr>
        <p:txBody>
          <a:bodyPr vert="horz" wrap="square" lIns="91440" tIns="45720" rIns="91440" bIns="45720" rtlCol="0">
            <a:spAutoFit/>
          </a:bodyPr>
          <a:lstStyle>
            <a:lvl1pPr algn="ctr">
              <a:defRPr lang="en-US" sz="27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单击此处编辑母版副标题样式</a:t>
            </a:r>
            <a:endParaRPr lang="en-US" dirty="0"/>
          </a:p>
        </p:txBody>
      </p:sp>
      <p:sp>
        <p:nvSpPr>
          <p:cNvPr id="4" name="日期占位符 27">
            <a:extLst>
              <a:ext uri="{FF2B5EF4-FFF2-40B4-BE49-F238E27FC236}">
                <a16:creationId xmlns:a16="http://schemas.microsoft.com/office/drawing/2014/main" id="{A52392BB-E236-4DC0-93F6-B536244BFD5F}"/>
              </a:ext>
            </a:extLst>
          </p:cNvPr>
          <p:cNvSpPr>
            <a:spLocks noGrp="1"/>
          </p:cNvSpPr>
          <p:nvPr>
            <p:ph type="dt" sz="half" idx="10"/>
          </p:nvPr>
        </p:nvSpPr>
        <p:spPr>
          <a:xfrm>
            <a:off x="8534400" y="6354763"/>
            <a:ext cx="3048000" cy="366712"/>
          </a:xfrm>
          <a:prstGeom prst="rect">
            <a:avLst/>
          </a:prstGeom>
        </p:spPr>
        <p:txBody>
          <a:bodyPr/>
          <a:lstStyle>
            <a:lvl1pPr>
              <a:defRPr sz="1051">
                <a:solidFill>
                  <a:srgbClr val="464653"/>
                </a:solidFill>
              </a:defRPr>
            </a:lvl1pPr>
          </a:lstStyle>
          <a:p>
            <a:pPr defTabSz="1219170">
              <a:defRPr/>
            </a:pPr>
            <a:fld id="{3CB47AEC-0329-42F9-8B31-58F67AE30D42}" type="datetimeFigureOut">
              <a:rPr lang="zh-CN" altLang="en-US" smtClean="0"/>
              <a:pPr defTabSz="1219170">
                <a:defRPr/>
              </a:pPr>
              <a:t>2020/7/29</a:t>
            </a:fld>
            <a:endParaRPr lang="zh-CN" altLang="en-US"/>
          </a:p>
        </p:txBody>
      </p:sp>
      <p:sp>
        <p:nvSpPr>
          <p:cNvPr id="5" name="页脚占位符 16">
            <a:extLst>
              <a:ext uri="{FF2B5EF4-FFF2-40B4-BE49-F238E27FC236}">
                <a16:creationId xmlns:a16="http://schemas.microsoft.com/office/drawing/2014/main" id="{FD1213AC-339A-4DD7-BF16-261101340086}"/>
              </a:ext>
            </a:extLst>
          </p:cNvPr>
          <p:cNvSpPr>
            <a:spLocks noGrp="1"/>
          </p:cNvSpPr>
          <p:nvPr>
            <p:ph type="ftr" sz="quarter" idx="11"/>
          </p:nvPr>
        </p:nvSpPr>
        <p:spPr>
          <a:xfrm>
            <a:off x="3865564" y="6354763"/>
            <a:ext cx="4632325" cy="366712"/>
          </a:xfrm>
          <a:prstGeom prst="rect">
            <a:avLst/>
          </a:prstGeom>
        </p:spPr>
        <p:txBody>
          <a:bodyPr/>
          <a:lstStyle>
            <a:lvl1pPr>
              <a:defRPr>
                <a:solidFill>
                  <a:srgbClr val="464653"/>
                </a:solidFill>
              </a:defRPr>
            </a:lvl1pPr>
          </a:lstStyle>
          <a:p>
            <a:pPr defTabSz="1219170">
              <a:defRPr/>
            </a:pPr>
            <a:endParaRPr lang="zh-CN" altLang="en-US" sz="2400"/>
          </a:p>
        </p:txBody>
      </p:sp>
      <p:sp>
        <p:nvSpPr>
          <p:cNvPr id="6" name="灯片编号占位符 28">
            <a:extLst>
              <a:ext uri="{FF2B5EF4-FFF2-40B4-BE49-F238E27FC236}">
                <a16:creationId xmlns:a16="http://schemas.microsoft.com/office/drawing/2014/main" id="{7DD6B2A8-2C8A-46EE-A5A1-3BF1773C6937}"/>
              </a:ext>
            </a:extLst>
          </p:cNvPr>
          <p:cNvSpPr>
            <a:spLocks noGrp="1"/>
          </p:cNvSpPr>
          <p:nvPr>
            <p:ph type="sldNum" sz="quarter" idx="12"/>
          </p:nvPr>
        </p:nvSpPr>
        <p:spPr>
          <a:xfrm>
            <a:off x="1620839" y="6354763"/>
            <a:ext cx="1625600" cy="366712"/>
          </a:xfrm>
          <a:prstGeom prst="rect">
            <a:avLst/>
          </a:prstGeom>
        </p:spPr>
        <p:txBody>
          <a:bodyPr/>
          <a:lstStyle>
            <a:lvl1pPr>
              <a:defRPr>
                <a:solidFill>
                  <a:srgbClr val="464653"/>
                </a:solidFill>
              </a:defRPr>
            </a:lvl1pPr>
          </a:lstStyle>
          <a:p>
            <a:pPr defTabSz="1219170">
              <a:defRPr/>
            </a:pPr>
            <a:fld id="{C08B1501-2DB6-42DF-AFD2-0A3520818618}"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3935323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B37170D-6CC4-4618-8239-6B802D6E2CDC}"/>
              </a:ext>
            </a:extLst>
          </p:cNvPr>
          <p:cNvSpPr/>
          <p:nvPr/>
        </p:nvSpPr>
        <p:spPr>
          <a:xfrm>
            <a:off x="1219200" y="2819400"/>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5" name="矩形 4">
            <a:extLst>
              <a:ext uri="{FF2B5EF4-FFF2-40B4-BE49-F238E27FC236}">
                <a16:creationId xmlns:a16="http://schemas.microsoft.com/office/drawing/2014/main" id="{10971AC1-84B3-46D6-B963-6EE3B682253C}"/>
              </a:ext>
            </a:extLst>
          </p:cNvPr>
          <p:cNvSpPr/>
          <p:nvPr/>
        </p:nvSpPr>
        <p:spPr>
          <a:xfrm>
            <a:off x="1219200" y="2819400"/>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标题 1"/>
          <p:cNvSpPr>
            <a:spLocks noGrp="1"/>
          </p:cNvSpPr>
          <p:nvPr>
            <p:ph type="title"/>
          </p:nvPr>
        </p:nvSpPr>
        <p:spPr>
          <a:xfrm>
            <a:off x="1625600" y="2971800"/>
            <a:ext cx="9144000" cy="1066800"/>
          </a:xfrm>
          <a:prstGeom prst="rect">
            <a:avLst/>
          </a:prstGeom>
        </p:spPr>
        <p:txBody>
          <a:bodyPr anchor="t" anchorCtr="0"/>
          <a:lstStyle>
            <a:lvl1pPr algn="r">
              <a:buNone/>
              <a:defRPr sz="2400" b="0" cap="none" baseline="0"/>
            </a:lvl1pPr>
          </a:lstStyle>
          <a:p>
            <a:r>
              <a:rPr lang="zh-CN" altLang="en-US"/>
              <a:t>单击此处编辑母版标题样式</a:t>
            </a:r>
            <a:endParaRPr lang="en-US"/>
          </a:p>
        </p:txBody>
      </p:sp>
      <p:sp>
        <p:nvSpPr>
          <p:cNvPr id="3" name="文本占位符 2"/>
          <p:cNvSpPr>
            <a:spLocks noGrp="1"/>
          </p:cNvSpPr>
          <p:nvPr>
            <p:ph type="body" idx="1"/>
          </p:nvPr>
        </p:nvSpPr>
        <p:spPr>
          <a:xfrm>
            <a:off x="1727200" y="4267200"/>
            <a:ext cx="9042400" cy="1143000"/>
          </a:xfrm>
          <a:prstGeom prst="rect">
            <a:avLst/>
          </a:prstGeom>
        </p:spPr>
        <p:txBody>
          <a:bodyPr anchor="t" anchorCtr="0"/>
          <a:lstStyle>
            <a:lvl1pPr marL="0" indent="0" algn="r">
              <a:buNone/>
              <a:defRPr sz="1500">
                <a:solidFill>
                  <a:schemeClr val="tx1">
                    <a:tint val="75000"/>
                  </a:schemeClr>
                </a:solidFill>
              </a:defRPr>
            </a:lvl1pPr>
            <a:lvl2pPr>
              <a:buNone/>
              <a:defRPr sz="1351">
                <a:solidFill>
                  <a:schemeClr val="tx1">
                    <a:tint val="75000"/>
                  </a:schemeClr>
                </a:solidFill>
              </a:defRPr>
            </a:lvl2pPr>
            <a:lvl3pPr>
              <a:buNone/>
              <a:defRPr sz="1200">
                <a:solidFill>
                  <a:schemeClr val="tx1">
                    <a:tint val="75000"/>
                  </a:schemeClr>
                </a:solidFill>
              </a:defRPr>
            </a:lvl3pPr>
            <a:lvl4pPr>
              <a:buNone/>
              <a:defRPr sz="1051">
                <a:solidFill>
                  <a:schemeClr val="tx1">
                    <a:tint val="75000"/>
                  </a:schemeClr>
                </a:solidFill>
              </a:defRPr>
            </a:lvl4pPr>
            <a:lvl5pPr>
              <a:buNone/>
              <a:defRPr sz="1051">
                <a:solidFill>
                  <a:schemeClr val="tx1">
                    <a:tint val="75000"/>
                  </a:schemeClr>
                </a:solidFill>
              </a:defRPr>
            </a:lvl5pPr>
          </a:lstStyle>
          <a:p>
            <a:pPr lvl="0"/>
            <a:r>
              <a:rPr lang="zh-CN" altLang="en-US"/>
              <a:t>单击此处编辑母版文本样式</a:t>
            </a:r>
          </a:p>
        </p:txBody>
      </p:sp>
      <p:sp>
        <p:nvSpPr>
          <p:cNvPr id="6" name="日期占位符 3">
            <a:extLst>
              <a:ext uri="{FF2B5EF4-FFF2-40B4-BE49-F238E27FC236}">
                <a16:creationId xmlns:a16="http://schemas.microsoft.com/office/drawing/2014/main" id="{1B7AA284-673F-45B4-9B23-1A74633BA0A8}"/>
              </a:ext>
            </a:extLst>
          </p:cNvPr>
          <p:cNvSpPr>
            <a:spLocks noGrp="1"/>
          </p:cNvSpPr>
          <p:nvPr>
            <p:ph type="dt" sz="half" idx="10"/>
          </p:nvPr>
        </p:nvSpPr>
        <p:spPr>
          <a:xfrm>
            <a:off x="8534400" y="6354763"/>
            <a:ext cx="3048000" cy="366712"/>
          </a:xfrm>
          <a:prstGeom prst="rect">
            <a:avLst/>
          </a:prstGeom>
        </p:spPr>
        <p:txBody>
          <a:bodyPr/>
          <a:lstStyle>
            <a:lvl1pPr>
              <a:defRPr>
                <a:solidFill>
                  <a:srgbClr val="464653"/>
                </a:solidFill>
              </a:defRPr>
            </a:lvl1pPr>
          </a:lstStyle>
          <a:p>
            <a:pPr defTabSz="1219170">
              <a:defRPr/>
            </a:pPr>
            <a:fld id="{93999779-534D-4C44-BF7F-91C4B6F84C02}" type="datetimeFigureOut">
              <a:rPr lang="zh-CN" altLang="en-US" sz="2400" smtClean="0"/>
              <a:pPr defTabSz="1219170">
                <a:defRPr/>
              </a:pPr>
              <a:t>2020/7/29</a:t>
            </a:fld>
            <a:endParaRPr lang="zh-CN" altLang="en-US" sz="2400"/>
          </a:p>
        </p:txBody>
      </p:sp>
      <p:sp>
        <p:nvSpPr>
          <p:cNvPr id="7" name="页脚占位符 4">
            <a:extLst>
              <a:ext uri="{FF2B5EF4-FFF2-40B4-BE49-F238E27FC236}">
                <a16:creationId xmlns:a16="http://schemas.microsoft.com/office/drawing/2014/main" id="{27C03680-A250-4FBA-9B7A-67BFC1B7A067}"/>
              </a:ext>
            </a:extLst>
          </p:cNvPr>
          <p:cNvSpPr>
            <a:spLocks noGrp="1"/>
          </p:cNvSpPr>
          <p:nvPr>
            <p:ph type="ftr" sz="quarter" idx="11"/>
          </p:nvPr>
        </p:nvSpPr>
        <p:spPr>
          <a:xfrm>
            <a:off x="3865564" y="6354763"/>
            <a:ext cx="4632325" cy="366712"/>
          </a:xfrm>
          <a:prstGeom prst="rect">
            <a:avLst/>
          </a:prstGeom>
        </p:spPr>
        <p:txBody>
          <a:bodyPr/>
          <a:lstStyle>
            <a:lvl1pPr>
              <a:defRPr>
                <a:solidFill>
                  <a:srgbClr val="464653"/>
                </a:solidFill>
              </a:defRPr>
            </a:lvl1pPr>
          </a:lstStyle>
          <a:p>
            <a:pPr defTabSz="1219170">
              <a:defRPr/>
            </a:pPr>
            <a:endParaRPr lang="zh-CN" altLang="en-US" sz="2400"/>
          </a:p>
        </p:txBody>
      </p:sp>
      <p:sp>
        <p:nvSpPr>
          <p:cNvPr id="8" name="灯片编号占位符 5">
            <a:extLst>
              <a:ext uri="{FF2B5EF4-FFF2-40B4-BE49-F238E27FC236}">
                <a16:creationId xmlns:a16="http://schemas.microsoft.com/office/drawing/2014/main" id="{1CFE4798-A87E-4731-9AB7-A5047AE916BD}"/>
              </a:ext>
            </a:extLst>
          </p:cNvPr>
          <p:cNvSpPr>
            <a:spLocks noGrp="1"/>
          </p:cNvSpPr>
          <p:nvPr>
            <p:ph type="sldNum" sz="quarter" idx="12"/>
          </p:nvPr>
        </p:nvSpPr>
        <p:spPr>
          <a:xfrm>
            <a:off x="1427164" y="6354763"/>
            <a:ext cx="2027237" cy="366712"/>
          </a:xfrm>
          <a:prstGeom prst="rect">
            <a:avLst/>
          </a:prstGeom>
        </p:spPr>
        <p:txBody>
          <a:bodyPr/>
          <a:lstStyle>
            <a:lvl1pPr>
              <a:defRPr>
                <a:solidFill>
                  <a:srgbClr val="464653"/>
                </a:solidFill>
              </a:defRPr>
            </a:lvl1pPr>
          </a:lstStyle>
          <a:p>
            <a:pPr defTabSz="1219170">
              <a:defRPr/>
            </a:pPr>
            <a:fld id="{67E8EA95-CE27-4363-AAF6-A5F7EDBFEFF8}"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41652202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a:prstGeom prst="rect">
            <a:avLst/>
          </a:prstGeom>
        </p:spPr>
        <p:txBody>
          <a:bodyPr/>
          <a:lstStyle/>
          <a:p>
            <a:r>
              <a:rPr lang="zh-CN" altLang="en-US" dirty="0"/>
              <a:t>单击此处编辑母版标题样式</a:t>
            </a:r>
            <a:endParaRPr lang="en-US" dirty="0"/>
          </a:p>
        </p:txBody>
      </p:sp>
      <p:sp>
        <p:nvSpPr>
          <p:cNvPr id="9" name="内容占位符 8"/>
          <p:cNvSpPr>
            <a:spLocks noGrp="1"/>
          </p:cNvSpPr>
          <p:nvPr>
            <p:ph sz="quarter" idx="1"/>
          </p:nvPr>
        </p:nvSpPr>
        <p:spPr>
          <a:xfrm>
            <a:off x="609600" y="1219200"/>
            <a:ext cx="5388864" cy="493776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1" name="内容占位符 10"/>
          <p:cNvSpPr>
            <a:spLocks noGrp="1"/>
          </p:cNvSpPr>
          <p:nvPr>
            <p:ph sz="quarter" idx="2"/>
          </p:nvPr>
        </p:nvSpPr>
        <p:spPr>
          <a:xfrm>
            <a:off x="6176264" y="1216152"/>
            <a:ext cx="5388864" cy="493776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6A83AACA-6AEA-4CB5-8EAA-349A8F1A0621}"/>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52BC2B4F-7535-4A81-9B81-D7E959FFA0ED}" type="datetimeFigureOut">
              <a:rPr lang="zh-CN" altLang="en-US" sz="2400" smtClean="0"/>
              <a:pPr defTabSz="1219170">
                <a:defRPr/>
              </a:pPr>
              <a:t>2020/7/29</a:t>
            </a:fld>
            <a:endParaRPr lang="zh-CN" altLang="en-US" sz="2400"/>
          </a:p>
        </p:txBody>
      </p:sp>
      <p:sp>
        <p:nvSpPr>
          <p:cNvPr id="6" name="页脚占位符 5">
            <a:extLst>
              <a:ext uri="{FF2B5EF4-FFF2-40B4-BE49-F238E27FC236}">
                <a16:creationId xmlns:a16="http://schemas.microsoft.com/office/drawing/2014/main" id="{E6A48A52-9FC0-45F5-B55F-51347305C663}"/>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7" name="灯片编号占位符 6">
            <a:extLst>
              <a:ext uri="{FF2B5EF4-FFF2-40B4-BE49-F238E27FC236}">
                <a16:creationId xmlns:a16="http://schemas.microsoft.com/office/drawing/2014/main" id="{60AD5CDF-7691-4FD2-9C47-B6660A63EA8E}"/>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D4604783-D553-4CEB-9457-E0EC8E4E8482}"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2044509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10972800" cy="914400"/>
          </a:xfrm>
          <a:prstGeom prst="rect">
            <a:avLst/>
          </a:prstGeom>
        </p:spPr>
        <p:txBody>
          <a:bodyPr anchor="ct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609600" y="1285875"/>
            <a:ext cx="5386917" cy="685800"/>
          </a:xfrm>
          <a:prstGeom prst="rect">
            <a:avLst/>
          </a:prstGeo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1" b="1"/>
            </a:lvl3pPr>
            <a:lvl4pPr>
              <a:buNone/>
              <a:defRPr sz="1200" b="1"/>
            </a:lvl4pPr>
            <a:lvl5pPr>
              <a:buNone/>
              <a:defRPr sz="1200" b="1"/>
            </a:lvl5pPr>
          </a:lstStyle>
          <a:p>
            <a:pPr lvl="0"/>
            <a:r>
              <a:rPr lang="zh-CN" altLang="en-US"/>
              <a:t>单击此处编辑母版文本样式</a:t>
            </a:r>
          </a:p>
        </p:txBody>
      </p:sp>
      <p:sp>
        <p:nvSpPr>
          <p:cNvPr id="4" name="文本占位符 3"/>
          <p:cNvSpPr>
            <a:spLocks noGrp="1"/>
          </p:cNvSpPr>
          <p:nvPr>
            <p:ph type="body" sz="half" idx="3"/>
          </p:nvPr>
        </p:nvSpPr>
        <p:spPr>
          <a:xfrm>
            <a:off x="6197609" y="1295400"/>
            <a:ext cx="5389033" cy="685800"/>
          </a:xfrm>
          <a:prstGeom prst="rect">
            <a:avLst/>
          </a:prstGeom>
          <a:noFill/>
          <a:ln>
            <a:noFill/>
          </a:ln>
        </p:spPr>
        <p:txBody>
          <a:bodyPr lIns="91440" anchor="b" anchorCtr="0"/>
          <a:lstStyle>
            <a:lvl1pPr marL="0" indent="0">
              <a:buNone/>
              <a:defRPr sz="1800" b="1">
                <a:solidFill>
                  <a:schemeClr val="accent2"/>
                </a:solidFill>
              </a:defRPr>
            </a:lvl1pPr>
            <a:lvl2pPr>
              <a:buNone/>
              <a:defRPr sz="1500" b="1"/>
            </a:lvl2pPr>
            <a:lvl3pPr>
              <a:buNone/>
              <a:defRPr sz="1351" b="1"/>
            </a:lvl3pPr>
            <a:lvl4pPr>
              <a:buNone/>
              <a:defRPr sz="1200" b="1"/>
            </a:lvl4pPr>
            <a:lvl5pPr>
              <a:buNone/>
              <a:defRPr sz="1200" b="1"/>
            </a:lvl5pPr>
          </a:lstStyle>
          <a:p>
            <a:pPr lvl="0"/>
            <a:r>
              <a:rPr lang="zh-CN" altLang="en-US"/>
              <a:t>单击此处编辑母版文本样式</a:t>
            </a:r>
          </a:p>
        </p:txBody>
      </p:sp>
      <p:sp>
        <p:nvSpPr>
          <p:cNvPr id="11" name="内容占位符 10"/>
          <p:cNvSpPr>
            <a:spLocks noGrp="1"/>
          </p:cNvSpPr>
          <p:nvPr>
            <p:ph sz="quarter" idx="2"/>
          </p:nvPr>
        </p:nvSpPr>
        <p:spPr>
          <a:xfrm>
            <a:off x="609600" y="2133600"/>
            <a:ext cx="5384800" cy="40386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3" name="内容占位符 12"/>
          <p:cNvSpPr>
            <a:spLocks noGrp="1"/>
          </p:cNvSpPr>
          <p:nvPr>
            <p:ph sz="quarter" idx="4"/>
          </p:nvPr>
        </p:nvSpPr>
        <p:spPr>
          <a:xfrm>
            <a:off x="6197600" y="2133600"/>
            <a:ext cx="5384800" cy="40386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348C9083-0EF3-4DD2-B849-442AFDEC72A3}"/>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8219FB0E-397C-43EC-AD61-5D063F1D3322}" type="datetimeFigureOut">
              <a:rPr lang="zh-CN" altLang="en-US" sz="2400" smtClean="0"/>
              <a:pPr defTabSz="1219170">
                <a:defRPr/>
              </a:pPr>
              <a:t>2020/7/29</a:t>
            </a:fld>
            <a:endParaRPr lang="zh-CN" altLang="en-US" sz="2400"/>
          </a:p>
        </p:txBody>
      </p:sp>
      <p:sp>
        <p:nvSpPr>
          <p:cNvPr id="8" name="页脚占位符 7">
            <a:extLst>
              <a:ext uri="{FF2B5EF4-FFF2-40B4-BE49-F238E27FC236}">
                <a16:creationId xmlns:a16="http://schemas.microsoft.com/office/drawing/2014/main" id="{1A6844DF-6601-4C46-BE6A-4A4A0A35B1D4}"/>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9" name="灯片编号占位符 8">
            <a:extLst>
              <a:ext uri="{FF2B5EF4-FFF2-40B4-BE49-F238E27FC236}">
                <a16:creationId xmlns:a16="http://schemas.microsoft.com/office/drawing/2014/main" id="{662568FB-F0F4-4457-8120-85470CD65284}"/>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9FCB5D32-8BC8-4D21-A5C2-3612EE8F99D0}"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23621924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直接连接符 1">
            <a:extLst>
              <a:ext uri="{FF2B5EF4-FFF2-40B4-BE49-F238E27FC236}">
                <a16:creationId xmlns:a16="http://schemas.microsoft.com/office/drawing/2014/main" id="{A4114FEF-CEFC-46F6-8CC3-9EC810B0D442}"/>
              </a:ext>
            </a:extLst>
          </p:cNvPr>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lIns="68580" tIns="34291" rIns="68580" bIns="3429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3" name="等腰三角形 2">
            <a:extLst>
              <a:ext uri="{FF2B5EF4-FFF2-40B4-BE49-F238E27FC236}">
                <a16:creationId xmlns:a16="http://schemas.microsoft.com/office/drawing/2014/main" id="{EE3FCBA9-D0A1-4135-9FAB-6E0E10C1FFBB}"/>
              </a:ext>
            </a:extLst>
          </p:cNvPr>
          <p:cNvSpPr>
            <a:spLocks noChangeAspect="1"/>
          </p:cNvSpPr>
          <p:nvPr/>
        </p:nvSpPr>
        <p:spPr>
          <a:xfrm rot="5400000">
            <a:off x="591345" y="6447631"/>
            <a:ext cx="190500" cy="16033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 name="日期占位符 1">
            <a:extLst>
              <a:ext uri="{FF2B5EF4-FFF2-40B4-BE49-F238E27FC236}">
                <a16:creationId xmlns:a16="http://schemas.microsoft.com/office/drawing/2014/main" id="{1228B362-C423-48CD-9745-AB83EFDB21DA}"/>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322239D2-DCDC-4941-812E-99D99D203334}" type="datetimeFigureOut">
              <a:rPr lang="zh-CN" altLang="en-US" sz="2400" smtClean="0"/>
              <a:pPr defTabSz="1219170">
                <a:defRPr/>
              </a:pPr>
              <a:t>2020/7/29</a:t>
            </a:fld>
            <a:endParaRPr lang="zh-CN" altLang="en-US" sz="2400"/>
          </a:p>
        </p:txBody>
      </p:sp>
      <p:sp>
        <p:nvSpPr>
          <p:cNvPr id="5" name="页脚占位符 2">
            <a:extLst>
              <a:ext uri="{FF2B5EF4-FFF2-40B4-BE49-F238E27FC236}">
                <a16:creationId xmlns:a16="http://schemas.microsoft.com/office/drawing/2014/main" id="{D2163A10-1908-4C61-9312-2B451DE83D10}"/>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6" name="灯片编号占位符 3">
            <a:extLst>
              <a:ext uri="{FF2B5EF4-FFF2-40B4-BE49-F238E27FC236}">
                <a16:creationId xmlns:a16="http://schemas.microsoft.com/office/drawing/2014/main" id="{EB1FC090-AD9A-40BA-8C90-89A10E1FAC4C}"/>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D12486ED-D3EB-412E-9C2E-BA3ED35E5D9D}"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9336982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直接连接符 4">
            <a:extLst>
              <a:ext uri="{FF2B5EF4-FFF2-40B4-BE49-F238E27FC236}">
                <a16:creationId xmlns:a16="http://schemas.microsoft.com/office/drawing/2014/main" id="{B4A1CD7E-CCE4-440F-96FA-75D41B4B07A2}"/>
              </a:ext>
            </a:extLst>
          </p:cNvPr>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lIns="68580" tIns="34291" rIns="68580" bIns="3429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直接连接符 5">
            <a:extLst>
              <a:ext uri="{FF2B5EF4-FFF2-40B4-BE49-F238E27FC236}">
                <a16:creationId xmlns:a16="http://schemas.microsoft.com/office/drawing/2014/main" id="{E09F2C13-4DF4-4733-956F-846179D659ED}"/>
              </a:ext>
            </a:extLst>
          </p:cNvPr>
          <p:cNvSpPr>
            <a:spLocks noChangeShapeType="1"/>
          </p:cNvSpPr>
          <p:nvPr/>
        </p:nvSpPr>
        <p:spPr bwMode="auto">
          <a:xfrm rot="5400000">
            <a:off x="5219701" y="3324227"/>
            <a:ext cx="6035675" cy="0"/>
          </a:xfrm>
          <a:prstGeom prst="line">
            <a:avLst/>
          </a:prstGeom>
          <a:noFill/>
          <a:ln w="9525" cap="flat" cmpd="sng" algn="ctr">
            <a:solidFill>
              <a:schemeClr val="accent2"/>
            </a:solidFill>
            <a:prstDash val="dash"/>
            <a:round/>
            <a:headEnd type="none" w="med" len="med"/>
            <a:tailEnd type="none" w="med" len="med"/>
          </a:ln>
          <a:effectLst/>
        </p:spPr>
        <p:txBody>
          <a:bodyPr lIns="68580" tIns="34291" rIns="68580" bIns="3429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7" name="等腰三角形 6">
            <a:extLst>
              <a:ext uri="{FF2B5EF4-FFF2-40B4-BE49-F238E27FC236}">
                <a16:creationId xmlns:a16="http://schemas.microsoft.com/office/drawing/2014/main" id="{D82EF318-2D85-40FC-A4A6-D46348F057B2}"/>
              </a:ext>
            </a:extLst>
          </p:cNvPr>
          <p:cNvSpPr>
            <a:spLocks noChangeAspect="1"/>
          </p:cNvSpPr>
          <p:nvPr/>
        </p:nvSpPr>
        <p:spPr>
          <a:xfrm rot="5400000">
            <a:off x="591345" y="6447631"/>
            <a:ext cx="190500" cy="16033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标题 1"/>
          <p:cNvSpPr>
            <a:spLocks noGrp="1"/>
          </p:cNvSpPr>
          <p:nvPr>
            <p:ph type="title"/>
          </p:nvPr>
        </p:nvSpPr>
        <p:spPr>
          <a:xfrm>
            <a:off x="8432800" y="304800"/>
            <a:ext cx="3352800" cy="838200"/>
          </a:xfrm>
          <a:prstGeom prst="rect">
            <a:avLst/>
          </a:prstGeom>
        </p:spPr>
        <p:txBody>
          <a:bodyPr anchor="b" anchorCtr="0">
            <a:noAutofit/>
          </a:bodyPr>
          <a:lstStyle>
            <a:lvl1pPr algn="l">
              <a:buNone/>
              <a:defRPr sz="1500" b="1">
                <a:solidFill>
                  <a:schemeClr val="tx2"/>
                </a:solidFill>
                <a:latin typeface="+mn-lt"/>
                <a:ea typeface="+mn-ea"/>
                <a:cs typeface="+mn-cs"/>
              </a:defRPr>
            </a:lvl1pPr>
          </a:lstStyle>
          <a:p>
            <a:r>
              <a:rPr lang="zh-CN" altLang="en-US"/>
              <a:t>单击此处编辑母版标题样式</a:t>
            </a:r>
            <a:endParaRPr lang="en-US"/>
          </a:p>
        </p:txBody>
      </p:sp>
      <p:sp>
        <p:nvSpPr>
          <p:cNvPr id="3" name="文本占位符 2"/>
          <p:cNvSpPr>
            <a:spLocks noGrp="1"/>
          </p:cNvSpPr>
          <p:nvPr>
            <p:ph type="body" idx="2"/>
          </p:nvPr>
        </p:nvSpPr>
        <p:spPr>
          <a:xfrm>
            <a:off x="8432800" y="1219204"/>
            <a:ext cx="3352800" cy="4843463"/>
          </a:xfrm>
          <a:prstGeom prst="rect">
            <a:avLst/>
          </a:prstGeom>
        </p:spPr>
        <p:txBody>
          <a:bodyPr/>
          <a:lstStyle>
            <a:lvl1pPr marL="0" indent="0">
              <a:lnSpc>
                <a:spcPts val="1651"/>
              </a:lnSpc>
              <a:spcAft>
                <a:spcPts val="751"/>
              </a:spcAft>
              <a:buNone/>
              <a:defRPr sz="1200">
                <a:solidFill>
                  <a:schemeClr val="tx2"/>
                </a:solidFill>
              </a:defRPr>
            </a:lvl1pPr>
            <a:lvl2pPr>
              <a:buNone/>
              <a:defRPr sz="900"/>
            </a:lvl2pPr>
            <a:lvl3pPr>
              <a:buNone/>
              <a:defRPr sz="751"/>
            </a:lvl3pPr>
            <a:lvl4pPr>
              <a:buNone/>
              <a:defRPr sz="675"/>
            </a:lvl4pPr>
            <a:lvl5pPr>
              <a:buNone/>
              <a:defRPr sz="675"/>
            </a:lvl5pPr>
          </a:lstStyle>
          <a:p>
            <a:pPr lvl="0"/>
            <a:r>
              <a:rPr lang="zh-CN" altLang="en-US"/>
              <a:t>单击此处编辑母版文本样式</a:t>
            </a:r>
          </a:p>
        </p:txBody>
      </p:sp>
      <p:sp>
        <p:nvSpPr>
          <p:cNvPr id="12" name="内容占位符 11"/>
          <p:cNvSpPr>
            <a:spLocks noGrp="1"/>
          </p:cNvSpPr>
          <p:nvPr>
            <p:ph sz="quarter" idx="1"/>
          </p:nvPr>
        </p:nvSpPr>
        <p:spPr>
          <a:xfrm>
            <a:off x="406400" y="304800"/>
            <a:ext cx="7620000" cy="5715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日期占位符 4">
            <a:extLst>
              <a:ext uri="{FF2B5EF4-FFF2-40B4-BE49-F238E27FC236}">
                <a16:creationId xmlns:a16="http://schemas.microsoft.com/office/drawing/2014/main" id="{0D8FA5C3-100F-4760-98DA-BEBF593BD479}"/>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8CF1D916-0712-45B1-86F0-8998CE006B7F}" type="datetimeFigureOut">
              <a:rPr lang="zh-CN" altLang="en-US" sz="2400" smtClean="0"/>
              <a:pPr defTabSz="1219170">
                <a:defRPr/>
              </a:pPr>
              <a:t>2020/7/29</a:t>
            </a:fld>
            <a:endParaRPr lang="zh-CN" altLang="en-US" sz="2400"/>
          </a:p>
        </p:txBody>
      </p:sp>
      <p:sp>
        <p:nvSpPr>
          <p:cNvPr id="9" name="页脚占位符 5">
            <a:extLst>
              <a:ext uri="{FF2B5EF4-FFF2-40B4-BE49-F238E27FC236}">
                <a16:creationId xmlns:a16="http://schemas.microsoft.com/office/drawing/2014/main" id="{0ED18520-FF8D-4022-96EF-1EF7E0FA82B4}"/>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10" name="灯片编号占位符 6">
            <a:extLst>
              <a:ext uri="{FF2B5EF4-FFF2-40B4-BE49-F238E27FC236}">
                <a16:creationId xmlns:a16="http://schemas.microsoft.com/office/drawing/2014/main" id="{45349BFB-CC24-4D4D-8592-88092CD40B56}"/>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C158B776-65BF-4A09-AF0F-F84E81079D68}"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26150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3" name="页脚占位符 2"/>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4" name="灯片编号占位符 3"/>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5" name="直接连接符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6" name="等腰三角形 5"/>
          <p:cNvSpPr>
            <a:spLocks noChangeAspect="1"/>
          </p:cNvSpPr>
          <p:nvPr/>
        </p:nvSpPr>
        <p:spPr>
          <a:xfrm rot="5400000">
            <a:off x="590616" y="6447426"/>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Tree>
    <p:extLst>
      <p:ext uri="{BB962C8B-B14F-4D97-AF65-F5344CB8AC3E}">
        <p14:creationId xmlns:p14="http://schemas.microsoft.com/office/powerpoint/2010/main" val="2341392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直接连接符 4">
            <a:extLst>
              <a:ext uri="{FF2B5EF4-FFF2-40B4-BE49-F238E27FC236}">
                <a16:creationId xmlns:a16="http://schemas.microsoft.com/office/drawing/2014/main" id="{3B1FA26B-A9A4-4A43-A8AA-DCA611277B3E}"/>
              </a:ext>
            </a:extLst>
          </p:cNvPr>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lIns="68580" tIns="34291" rIns="68580" bIns="3429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6" name="等腰三角形 5">
            <a:extLst>
              <a:ext uri="{FF2B5EF4-FFF2-40B4-BE49-F238E27FC236}">
                <a16:creationId xmlns:a16="http://schemas.microsoft.com/office/drawing/2014/main" id="{E8DE039A-80FE-48DD-A2CF-3D00C899F94B}"/>
              </a:ext>
            </a:extLst>
          </p:cNvPr>
          <p:cNvSpPr>
            <a:spLocks noChangeAspect="1"/>
          </p:cNvSpPr>
          <p:nvPr/>
        </p:nvSpPr>
        <p:spPr>
          <a:xfrm rot="5400000">
            <a:off x="591345" y="6447631"/>
            <a:ext cx="190500" cy="16033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矩形 6">
            <a:extLst>
              <a:ext uri="{FF2B5EF4-FFF2-40B4-BE49-F238E27FC236}">
                <a16:creationId xmlns:a16="http://schemas.microsoft.com/office/drawing/2014/main" id="{BF98688F-7D86-48EB-B3F5-2FA17356CA12}"/>
              </a:ext>
            </a:extLst>
          </p:cNvPr>
          <p:cNvSpPr/>
          <p:nvPr/>
        </p:nvSpPr>
        <p:spPr>
          <a:xfrm>
            <a:off x="609601" y="500063"/>
            <a:ext cx="24447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标题 1"/>
          <p:cNvSpPr>
            <a:spLocks noGrp="1"/>
          </p:cNvSpPr>
          <p:nvPr>
            <p:ph type="title"/>
          </p:nvPr>
        </p:nvSpPr>
        <p:spPr>
          <a:xfrm>
            <a:off x="609600" y="500856"/>
            <a:ext cx="10972800" cy="674688"/>
          </a:xfrm>
          <a:prstGeom prst="rect">
            <a:avLst/>
          </a:prstGeom>
          <a:ln>
            <a:solidFill>
              <a:schemeClr val="accent1"/>
            </a:solidFill>
          </a:ln>
        </p:spPr>
        <p:txBody>
          <a:bodyPr lIns="274320" anchor="ctr"/>
          <a:lstStyle>
            <a:lvl1pPr algn="r">
              <a:buNone/>
              <a:defRPr sz="1500" b="0">
                <a:solidFill>
                  <a:schemeClr val="tx1"/>
                </a:solidFill>
              </a:defRPr>
            </a:lvl1pPr>
          </a:lstStyle>
          <a:p>
            <a:r>
              <a:rPr lang="zh-CN" altLang="en-US"/>
              <a:t>单击此处编辑母版标题样式</a:t>
            </a:r>
            <a:endParaRPr lang="en-US"/>
          </a:p>
        </p:txBody>
      </p:sp>
      <p:sp>
        <p:nvSpPr>
          <p:cNvPr id="3" name="图片占位符 2"/>
          <p:cNvSpPr>
            <a:spLocks noGrp="1"/>
          </p:cNvSpPr>
          <p:nvPr>
            <p:ph type="pic" idx="1"/>
          </p:nvPr>
        </p:nvSpPr>
        <p:spPr>
          <a:xfrm>
            <a:off x="609600" y="1905000"/>
            <a:ext cx="10972800" cy="4270248"/>
          </a:xfrm>
          <a:prstGeom prst="rect">
            <a:avLst/>
          </a:prstGeom>
          <a:solidFill>
            <a:schemeClr val="tx1">
              <a:shade val="50000"/>
            </a:schemeClr>
          </a:solidFill>
          <a:ln>
            <a:noFill/>
          </a:ln>
          <a:effectLst/>
        </p:spPr>
        <p:txBody>
          <a:bodyPr/>
          <a:lstStyle>
            <a:lvl1pPr marL="0" indent="0">
              <a:spcBef>
                <a:spcPts val="451"/>
              </a:spcBef>
              <a:buNone/>
              <a:defRPr sz="2400"/>
            </a:lvl1pPr>
          </a:lstStyle>
          <a:p>
            <a:pPr lvl="0"/>
            <a:r>
              <a:rPr lang="zh-CN" altLang="en-US" noProof="0"/>
              <a:t>单击图标添加图片</a:t>
            </a:r>
            <a:endParaRPr lang="en-US" noProof="0" dirty="0"/>
          </a:p>
        </p:txBody>
      </p:sp>
      <p:sp>
        <p:nvSpPr>
          <p:cNvPr id="4" name="文本占位符 3"/>
          <p:cNvSpPr>
            <a:spLocks noGrp="1"/>
          </p:cNvSpPr>
          <p:nvPr>
            <p:ph type="body" sz="half" idx="2"/>
          </p:nvPr>
        </p:nvSpPr>
        <p:spPr>
          <a:xfrm>
            <a:off x="609600" y="1219200"/>
            <a:ext cx="10972800" cy="533400"/>
          </a:xfrm>
          <a:prstGeom prst="rect">
            <a:avLst/>
          </a:prstGeom>
        </p:spPr>
        <p:txBody>
          <a:bodyPr anchor="ctr" anchorCtr="0"/>
          <a:lstStyle>
            <a:lvl1pPr marL="0" indent="0" algn="l">
              <a:buFontTx/>
              <a:buNone/>
              <a:defRPr sz="1051"/>
            </a:lvl1pPr>
            <a:lvl2pPr>
              <a:defRPr sz="900"/>
            </a:lvl2pPr>
            <a:lvl3pPr>
              <a:defRPr sz="751"/>
            </a:lvl3pPr>
            <a:lvl4pPr>
              <a:defRPr sz="675"/>
            </a:lvl4pPr>
            <a:lvl5pPr>
              <a:defRPr sz="675"/>
            </a:lvl5pPr>
          </a:lstStyle>
          <a:p>
            <a:pPr lvl="0"/>
            <a:r>
              <a:rPr lang="zh-CN" altLang="en-US"/>
              <a:t>单击此处编辑母版文本样式</a:t>
            </a:r>
          </a:p>
        </p:txBody>
      </p:sp>
      <p:sp>
        <p:nvSpPr>
          <p:cNvPr id="8" name="日期占位符 4">
            <a:extLst>
              <a:ext uri="{FF2B5EF4-FFF2-40B4-BE49-F238E27FC236}">
                <a16:creationId xmlns:a16="http://schemas.microsoft.com/office/drawing/2014/main" id="{50B4F348-70C6-4D39-AF43-A567EBD39E1E}"/>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60BEA197-B3D2-4043-AB5D-710F1358B26A}" type="datetimeFigureOut">
              <a:rPr lang="zh-CN" altLang="en-US" sz="2400" smtClean="0"/>
              <a:pPr defTabSz="1219170">
                <a:defRPr/>
              </a:pPr>
              <a:t>2020/7/29</a:t>
            </a:fld>
            <a:endParaRPr lang="zh-CN" altLang="en-US" sz="2400"/>
          </a:p>
        </p:txBody>
      </p:sp>
      <p:sp>
        <p:nvSpPr>
          <p:cNvPr id="9" name="页脚占位符 5">
            <a:extLst>
              <a:ext uri="{FF2B5EF4-FFF2-40B4-BE49-F238E27FC236}">
                <a16:creationId xmlns:a16="http://schemas.microsoft.com/office/drawing/2014/main" id="{C7E86AC0-CA5E-42DF-8936-215A49786DD8}"/>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10" name="灯片编号占位符 6">
            <a:extLst>
              <a:ext uri="{FF2B5EF4-FFF2-40B4-BE49-F238E27FC236}">
                <a16:creationId xmlns:a16="http://schemas.microsoft.com/office/drawing/2014/main" id="{AA642670-3A23-4E99-AA5D-492617FCAA91}"/>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72B2C20A-BD33-4FC6-9305-40F7B2AF1B78}"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2601934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642967"/>
            <a:ext cx="10972800" cy="571504"/>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a:xfrm>
            <a:off x="609600" y="1219200"/>
            <a:ext cx="10972800" cy="491032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B30143DB-A8FA-40B7-AD60-914B23771584}"/>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C2EDACBE-CF82-4E53-9833-364DD26E152F}" type="datetimeFigureOut">
              <a:rPr lang="zh-CN" altLang="en-US" sz="2400" smtClean="0"/>
              <a:pPr defTabSz="1219170">
                <a:defRPr/>
              </a:pPr>
              <a:t>2020/7/29</a:t>
            </a:fld>
            <a:endParaRPr lang="zh-CN" altLang="en-US" sz="2400"/>
          </a:p>
        </p:txBody>
      </p:sp>
      <p:sp>
        <p:nvSpPr>
          <p:cNvPr id="5" name="页脚占位符 4">
            <a:extLst>
              <a:ext uri="{FF2B5EF4-FFF2-40B4-BE49-F238E27FC236}">
                <a16:creationId xmlns:a16="http://schemas.microsoft.com/office/drawing/2014/main" id="{CF32FBDE-C809-4EF8-A48F-D49B224136B3}"/>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6" name="灯片编号占位符 5">
            <a:extLst>
              <a:ext uri="{FF2B5EF4-FFF2-40B4-BE49-F238E27FC236}">
                <a16:creationId xmlns:a16="http://schemas.microsoft.com/office/drawing/2014/main" id="{BCF73406-C4FA-4653-BC49-11696C7FFFD5}"/>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AAF0AC8A-9F67-43C7-A217-2E7304253A37}"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10248370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直接连接符 3">
            <a:extLst>
              <a:ext uri="{FF2B5EF4-FFF2-40B4-BE49-F238E27FC236}">
                <a16:creationId xmlns:a16="http://schemas.microsoft.com/office/drawing/2014/main" id="{78FF201E-FF2E-417D-AAD9-1FCCFC622E4E}"/>
              </a:ext>
            </a:extLst>
          </p:cNvPr>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lIns="68580" tIns="34291" rIns="68580" bIns="3429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 name="等腰三角形 4">
            <a:extLst>
              <a:ext uri="{FF2B5EF4-FFF2-40B4-BE49-F238E27FC236}">
                <a16:creationId xmlns:a16="http://schemas.microsoft.com/office/drawing/2014/main" id="{7E3FA940-EE51-45FD-A6E8-BC569A5AA6AA}"/>
              </a:ext>
            </a:extLst>
          </p:cNvPr>
          <p:cNvSpPr>
            <a:spLocks noChangeAspect="1"/>
          </p:cNvSpPr>
          <p:nvPr/>
        </p:nvSpPr>
        <p:spPr>
          <a:xfrm rot="5400000">
            <a:off x="591345" y="6447631"/>
            <a:ext cx="190500" cy="16033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直接连接符 5">
            <a:extLst>
              <a:ext uri="{FF2B5EF4-FFF2-40B4-BE49-F238E27FC236}">
                <a16:creationId xmlns:a16="http://schemas.microsoft.com/office/drawing/2014/main" id="{D5D7A656-F750-487E-A124-9C124737EFFA}"/>
              </a:ext>
            </a:extLst>
          </p:cNvPr>
          <p:cNvSpPr>
            <a:spLocks noChangeShapeType="1"/>
          </p:cNvSpPr>
          <p:nvPr/>
        </p:nvSpPr>
        <p:spPr bwMode="auto">
          <a:xfrm rot="5400000">
            <a:off x="58150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lIns="68580" tIns="34291" rIns="68580" bIns="3429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2" name="竖排标题 1"/>
          <p:cNvSpPr>
            <a:spLocks noGrp="1"/>
          </p:cNvSpPr>
          <p:nvPr>
            <p:ph type="title" orient="vert"/>
          </p:nvPr>
        </p:nvSpPr>
        <p:spPr>
          <a:xfrm>
            <a:off x="8839200" y="274647"/>
            <a:ext cx="2743200" cy="5851525"/>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09600" y="274647"/>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3">
            <a:extLst>
              <a:ext uri="{FF2B5EF4-FFF2-40B4-BE49-F238E27FC236}">
                <a16:creationId xmlns:a16="http://schemas.microsoft.com/office/drawing/2014/main" id="{EE0A9D3F-0A13-4EF9-995C-89A520513642}"/>
              </a:ext>
            </a:extLst>
          </p:cNvPr>
          <p:cNvSpPr>
            <a:spLocks noGrp="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fld id="{C2F35E23-C250-4121-A2CC-97169506324D}" type="datetimeFigureOut">
              <a:rPr lang="zh-CN" altLang="en-US" sz="2400" smtClean="0"/>
              <a:pPr defTabSz="1219170">
                <a:defRPr/>
              </a:pPr>
              <a:t>2020/7/29</a:t>
            </a:fld>
            <a:endParaRPr lang="zh-CN" altLang="en-US" sz="2400"/>
          </a:p>
        </p:txBody>
      </p:sp>
      <p:sp>
        <p:nvSpPr>
          <p:cNvPr id="8" name="页脚占位符 4">
            <a:extLst>
              <a:ext uri="{FF2B5EF4-FFF2-40B4-BE49-F238E27FC236}">
                <a16:creationId xmlns:a16="http://schemas.microsoft.com/office/drawing/2014/main" id="{CFD3E20C-5C23-475E-B05D-A3ACA3F9BEB9}"/>
              </a:ext>
            </a:extLst>
          </p:cNvPr>
          <p:cNvSpPr>
            <a:spLocks noGrp="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zh-CN" altLang="en-US" sz="2400"/>
          </a:p>
        </p:txBody>
      </p:sp>
      <p:sp>
        <p:nvSpPr>
          <p:cNvPr id="9" name="灯片编号占位符 5">
            <a:extLst>
              <a:ext uri="{FF2B5EF4-FFF2-40B4-BE49-F238E27FC236}">
                <a16:creationId xmlns:a16="http://schemas.microsoft.com/office/drawing/2014/main" id="{AF94F5E9-DF38-4713-9158-D04262C9F509}"/>
              </a:ext>
            </a:extLst>
          </p:cNvPr>
          <p:cNvSpPr>
            <a:spLocks noGrp="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DCFEC2F4-0C83-405C-983B-3AF4A9A98C4F}"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12652625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09600" y="1600202"/>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2"/>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8"/>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8"/>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4A2DC2-65A4-4B7A-B518-D3CB231CC8F7}"/>
              </a:ext>
            </a:extLst>
          </p:cNvPr>
          <p:cNvSpPr>
            <a:spLocks noGrp="1" noChangeArrowheads="1"/>
          </p:cNvSpPr>
          <p:nvPr>
            <p:ph type="dt" sz="half" idx="10"/>
          </p:nvPr>
        </p:nvSpPr>
        <p:spPr>
          <a:xfrm>
            <a:off x="8534401" y="6356351"/>
            <a:ext cx="3052763" cy="365125"/>
          </a:xfrm>
          <a:prstGeom prst="rect">
            <a:avLst/>
          </a:prstGeom>
        </p:spPr>
        <p:txBody>
          <a:bodyPr/>
          <a:lstStyle>
            <a:lvl1pPr>
              <a:defRPr>
                <a:solidFill>
                  <a:srgbClr val="464653"/>
                </a:solidFill>
              </a:defRPr>
            </a:lvl1pPr>
          </a:lstStyle>
          <a:p>
            <a:pPr defTabSz="1219170">
              <a:defRPr/>
            </a:pPr>
            <a:endParaRPr lang="en-US" sz="2400"/>
          </a:p>
        </p:txBody>
      </p:sp>
      <p:sp>
        <p:nvSpPr>
          <p:cNvPr id="8" name="Rectangle 5">
            <a:extLst>
              <a:ext uri="{FF2B5EF4-FFF2-40B4-BE49-F238E27FC236}">
                <a16:creationId xmlns:a16="http://schemas.microsoft.com/office/drawing/2014/main" id="{E9B27762-89A8-46F1-9616-BF0744B7B906}"/>
              </a:ext>
            </a:extLst>
          </p:cNvPr>
          <p:cNvSpPr>
            <a:spLocks noGrp="1" noChangeArrowheads="1"/>
          </p:cNvSpPr>
          <p:nvPr>
            <p:ph type="ftr" sz="quarter" idx="11"/>
          </p:nvPr>
        </p:nvSpPr>
        <p:spPr>
          <a:xfrm>
            <a:off x="3865563" y="6356351"/>
            <a:ext cx="4673600" cy="365125"/>
          </a:xfrm>
          <a:prstGeom prst="rect">
            <a:avLst/>
          </a:prstGeom>
        </p:spPr>
        <p:txBody>
          <a:bodyPr/>
          <a:lstStyle>
            <a:lvl1pPr>
              <a:defRPr>
                <a:solidFill>
                  <a:srgbClr val="464653"/>
                </a:solidFill>
              </a:defRPr>
            </a:lvl1pPr>
          </a:lstStyle>
          <a:p>
            <a:pPr defTabSz="1219170">
              <a:defRPr/>
            </a:pPr>
            <a:endParaRPr lang="en-US" sz="2400"/>
          </a:p>
        </p:txBody>
      </p:sp>
      <p:sp>
        <p:nvSpPr>
          <p:cNvPr id="9" name="Rectangle 6">
            <a:extLst>
              <a:ext uri="{FF2B5EF4-FFF2-40B4-BE49-F238E27FC236}">
                <a16:creationId xmlns:a16="http://schemas.microsoft.com/office/drawing/2014/main" id="{9DC2D423-E0A4-4145-8B93-FA0CC76FBF27}"/>
              </a:ext>
            </a:extLst>
          </p:cNvPr>
          <p:cNvSpPr>
            <a:spLocks noGrp="1" noChangeArrowheads="1"/>
          </p:cNvSpPr>
          <p:nvPr>
            <p:ph type="sldNum" sz="quarter" idx="12"/>
          </p:nvPr>
        </p:nvSpPr>
        <p:spPr>
          <a:xfrm>
            <a:off x="817563" y="6356351"/>
            <a:ext cx="2641600" cy="365125"/>
          </a:xfrm>
          <a:prstGeom prst="rect">
            <a:avLst/>
          </a:prstGeom>
        </p:spPr>
        <p:txBody>
          <a:bodyPr/>
          <a:lstStyle>
            <a:lvl1pPr>
              <a:defRPr>
                <a:solidFill>
                  <a:srgbClr val="464653"/>
                </a:solidFill>
              </a:defRPr>
            </a:lvl1pPr>
          </a:lstStyle>
          <a:p>
            <a:pPr defTabSz="1219170">
              <a:defRPr/>
            </a:pPr>
            <a:fld id="{E1061C1F-11CF-426D-BE61-75E090436982}" type="slidenum">
              <a:rPr lang="en-US" sz="2400" smtClean="0"/>
              <a:pPr defTabSz="1219170">
                <a:defRPr/>
              </a:pPr>
              <a:t>‹#›</a:t>
            </a:fld>
            <a:endParaRPr lang="en-US" sz="2400"/>
          </a:p>
        </p:txBody>
      </p:sp>
    </p:spTree>
    <p:extLst>
      <p:ext uri="{BB962C8B-B14F-4D97-AF65-F5344CB8AC3E}">
        <p14:creationId xmlns:p14="http://schemas.microsoft.com/office/powerpoint/2010/main" val="2476442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6"/>
            <a:ext cx="9390944" cy="1523495"/>
          </a:xfrm>
          <a:prstGeom prst="rect">
            <a:avLst/>
          </a:prstGeom>
        </p:spPr>
        <p:txBody>
          <a:bodyPr anchor="ctr" anchorCtr="0">
            <a:noAutofit/>
          </a:bodyPr>
          <a:lstStyle>
            <a:lvl1pPr>
              <a:lnSpc>
                <a:spcPct val="90000"/>
              </a:lnSpc>
              <a:defRPr sz="4051"/>
            </a:lvl1pPr>
          </a:lstStyle>
          <a:p>
            <a:r>
              <a:rPr lang="en-US"/>
              <a:t>Click to edit Master title style</a:t>
            </a:r>
            <a:endParaRPr lang="en-US" dirty="0"/>
          </a:p>
        </p:txBody>
      </p:sp>
      <p:sp>
        <p:nvSpPr>
          <p:cNvPr id="3" name="Subtitle 2"/>
          <p:cNvSpPr>
            <a:spLocks noGrp="1"/>
          </p:cNvSpPr>
          <p:nvPr>
            <p:ph type="subTitle" idx="1"/>
          </p:nvPr>
        </p:nvSpPr>
        <p:spPr>
          <a:xfrm>
            <a:off x="1825273" y="4344994"/>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49"/>
            <a:ext cx="10253485" cy="1384995"/>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3"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zh-CN" altLang="en-US"/>
              <a:t>单击此处编辑母版文本样式</a:t>
            </a:r>
          </a:p>
        </p:txBody>
      </p:sp>
    </p:spTree>
    <p:extLst>
      <p:ext uri="{BB962C8B-B14F-4D97-AF65-F5344CB8AC3E}">
        <p14:creationId xmlns:p14="http://schemas.microsoft.com/office/powerpoint/2010/main" val="169622142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133600"/>
            <a:ext cx="538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38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1094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6"/>
            <a:ext cx="9390944" cy="1523495"/>
          </a:xfrm>
          <a:prstGeom prst="rect">
            <a:avLst/>
          </a:prstGeom>
        </p:spPr>
        <p:txBody>
          <a:bodyPr anchor="ctr" anchorCtr="0">
            <a:noAutofit/>
          </a:bodyPr>
          <a:lstStyle>
            <a:lvl1pPr>
              <a:lnSpc>
                <a:spcPct val="90000"/>
              </a:lnSpc>
              <a:defRPr sz="4051"/>
            </a:lvl1pPr>
          </a:lstStyle>
          <a:p>
            <a:r>
              <a:rPr lang="en-US"/>
              <a:t>Click to edit Master title style</a:t>
            </a:r>
            <a:endParaRPr lang="en-US" dirty="0"/>
          </a:p>
        </p:txBody>
      </p:sp>
      <p:sp>
        <p:nvSpPr>
          <p:cNvPr id="3" name="Subtitle 2"/>
          <p:cNvSpPr>
            <a:spLocks noGrp="1"/>
          </p:cNvSpPr>
          <p:nvPr>
            <p:ph type="subTitle" idx="1"/>
          </p:nvPr>
        </p:nvSpPr>
        <p:spPr>
          <a:xfrm>
            <a:off x="1825273" y="4344994"/>
            <a:ext cx="9390944" cy="461665"/>
          </a:xfrm>
          <a:prstGeom prst="rect">
            <a:avLst/>
          </a:prstGeo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49"/>
            <a:ext cx="10253485" cy="1384995"/>
          </a:xfrm>
          <a:prstGeom prst="rect">
            <a:avLst/>
          </a:prstGeo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3"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zh-CN" altLang="en-US"/>
              <a:t>单击此处编辑母版文本样式</a:t>
            </a:r>
          </a:p>
        </p:txBody>
      </p:sp>
    </p:spTree>
    <p:extLst>
      <p:ext uri="{BB962C8B-B14F-4D97-AF65-F5344CB8AC3E}">
        <p14:creationId xmlns:p14="http://schemas.microsoft.com/office/powerpoint/2010/main" val="23990584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Demo, Video etc. &quot;special&quot; slides">
    <p:spTree>
      <p:nvGrpSpPr>
        <p:cNvPr id="1" name=""/>
        <p:cNvGrpSpPr/>
        <p:nvPr/>
      </p:nvGrpSpPr>
      <p:grpSpPr>
        <a:xfrm>
          <a:off x="0" y="0"/>
          <a:ext cx="0" cy="0"/>
          <a:chOff x="0" y="0"/>
          <a:chExt cx="0" cy="0"/>
        </a:xfrm>
      </p:grpSpPr>
      <p:sp>
        <p:nvSpPr>
          <p:cNvPr id="12" name="标题 1"/>
          <p:cNvSpPr>
            <a:spLocks noGrp="1"/>
          </p:cNvSpPr>
          <p:nvPr>
            <p:ph type="title"/>
          </p:nvPr>
        </p:nvSpPr>
        <p:spPr>
          <a:xfrm>
            <a:off x="0" y="185986"/>
            <a:ext cx="12192000" cy="584775"/>
          </a:xfrm>
          <a:prstGeom prst="rect">
            <a:avLst/>
          </a:prstGeom>
          <a:noFill/>
        </p:spPr>
        <p:txBody>
          <a:bodyPr vert="horz" wrap="square" lIns="91440" tIns="45720" rIns="91440" bIns="45720" rtlCol="0">
            <a:spAutoFit/>
          </a:bodyPr>
          <a:lstStyle>
            <a:lvl1pPr algn="ctr">
              <a:defRPr lang="en-US" sz="32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grpSp>
        <p:nvGrpSpPr>
          <p:cNvPr id="14" name="组合 11">
            <a:extLst>
              <a:ext uri="{FF2B5EF4-FFF2-40B4-BE49-F238E27FC236}">
                <a16:creationId xmlns:a16="http://schemas.microsoft.com/office/drawing/2014/main" id="{99C4D3A3-7A0C-421D-8D49-A462F546195B}"/>
              </a:ext>
            </a:extLst>
          </p:cNvPr>
          <p:cNvGrpSpPr>
            <a:grpSpLocks/>
          </p:cNvGrpSpPr>
          <p:nvPr userDrawn="1"/>
        </p:nvGrpSpPr>
        <p:grpSpPr bwMode="auto">
          <a:xfrm>
            <a:off x="1" y="6372226"/>
            <a:ext cx="12193588" cy="596900"/>
            <a:chOff x="-670" y="6372000"/>
            <a:chExt cx="12192892" cy="597648"/>
          </a:xfrm>
        </p:grpSpPr>
        <p:sp>
          <p:nvSpPr>
            <p:cNvPr id="15" name="矩形 14">
              <a:extLst>
                <a:ext uri="{FF2B5EF4-FFF2-40B4-BE49-F238E27FC236}">
                  <a16:creationId xmlns:a16="http://schemas.microsoft.com/office/drawing/2014/main" id="{421146E3-BE48-4056-9F44-61AF4EC5BF67}"/>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6" name="矩形 15">
              <a:extLst>
                <a:ext uri="{FF2B5EF4-FFF2-40B4-BE49-F238E27FC236}">
                  <a16:creationId xmlns:a16="http://schemas.microsoft.com/office/drawing/2014/main" id="{90CA6356-8A1F-44EE-8674-3C9A7E1AFB62}"/>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7" name="标题 1">
              <a:extLst>
                <a:ext uri="{FF2B5EF4-FFF2-40B4-BE49-F238E27FC236}">
                  <a16:creationId xmlns:a16="http://schemas.microsoft.com/office/drawing/2014/main" id="{6DA46B9D-92AE-47F2-9372-14AAFE73D9CC}"/>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l" defTabSz="912261" rtl="0" eaLnBrk="1" fontAlgn="auto" latinLnBrk="0" hangingPunct="1">
                <a:lnSpc>
                  <a:spcPct val="90000"/>
                </a:lnSpc>
                <a:spcBef>
                  <a:spcPts val="0"/>
                </a:spcBef>
                <a:spcAft>
                  <a:spcPts val="0"/>
                </a:spcAft>
                <a:buClrTx/>
                <a:buSzTx/>
                <a:buFontTx/>
                <a:buNone/>
                <a:tabLst/>
                <a:defRPr/>
              </a:pPr>
              <a:r>
                <a:rPr kumimoji="0" lang="en-US" altLang="zh-CN" sz="22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HuodongYouxiang@gmail.com</a:t>
              </a:r>
              <a:endParaRPr kumimoji="0" lang="zh-CN" altLang="en-US" sz="22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标题 1">
              <a:extLst>
                <a:ext uri="{FF2B5EF4-FFF2-40B4-BE49-F238E27FC236}">
                  <a16:creationId xmlns:a16="http://schemas.microsoft.com/office/drawing/2014/main" id="{263CF600-11C8-4604-BD84-6FF008CA5D00}"/>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2133"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碳</a:t>
              </a:r>
              <a:r>
                <a:rPr kumimoji="0" lang="en-US" altLang="zh-CN" sz="2133"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-14</a:t>
              </a:r>
              <a:r>
                <a:rPr kumimoji="0" lang="zh-CN" altLang="en-US" sz="2133"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放射性年代测年法</a:t>
              </a:r>
            </a:p>
          </p:txBody>
        </p:sp>
      </p:grpSp>
    </p:spTree>
    <p:extLst>
      <p:ext uri="{BB962C8B-B14F-4D97-AF65-F5344CB8AC3E}">
        <p14:creationId xmlns:p14="http://schemas.microsoft.com/office/powerpoint/2010/main" val="91749237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5_Demo, Video etc. &quot;special&quot; slides">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F94440-932B-4874-894B-22B1A989D8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标题 1"/>
          <p:cNvSpPr>
            <a:spLocks noGrp="1"/>
          </p:cNvSpPr>
          <p:nvPr>
            <p:ph type="title"/>
          </p:nvPr>
        </p:nvSpPr>
        <p:spPr>
          <a:xfrm>
            <a:off x="0" y="185985"/>
            <a:ext cx="12192000" cy="666786"/>
          </a:xfrm>
          <a:prstGeom prst="rect">
            <a:avLst/>
          </a:prstGeom>
          <a:noFill/>
        </p:spPr>
        <p:txBody>
          <a:bodyPr vert="horz" wrap="square" lIns="91440" tIns="45720" rIns="91440" bIns="45720" rtlCol="0">
            <a:spAutoFit/>
          </a:bodyPr>
          <a:lstStyle>
            <a:lvl1pPr algn="ctr">
              <a:defRPr lang="en-US" sz="3733" b="1">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cxnSp>
        <p:nvCxnSpPr>
          <p:cNvPr id="10" name="直接连接符 9">
            <a:extLst>
              <a:ext uri="{FF2B5EF4-FFF2-40B4-BE49-F238E27FC236}">
                <a16:creationId xmlns:a16="http://schemas.microsoft.com/office/drawing/2014/main" id="{453F909C-23C2-41D7-A4BF-17BE40DCDC7F}"/>
              </a:ext>
            </a:extLst>
          </p:cNvPr>
          <p:cNvCxnSpPr/>
          <p:nvPr userDrawn="1"/>
        </p:nvCxnSpPr>
        <p:spPr>
          <a:xfrm>
            <a:off x="0" y="762000"/>
            <a:ext cx="12192000" cy="0"/>
          </a:xfrm>
          <a:prstGeom prst="line">
            <a:avLst/>
          </a:prstGeom>
          <a:ln w="22225" cap="rnd" cmpd="sng">
            <a:gradFill flip="none" rotWithShape="1">
              <a:gsLst>
                <a:gs pos="53000">
                  <a:schemeClr val="bg1"/>
                </a:gs>
                <a:gs pos="0">
                  <a:srgbClr val="002060"/>
                </a:gs>
                <a:gs pos="100000">
                  <a:srgbClr val="002060"/>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E813399D-C766-478D-B0B2-5C3DDAE5D4C7}"/>
              </a:ext>
            </a:extLst>
          </p:cNvPr>
          <p:cNvGrpSpPr>
            <a:grpSpLocks/>
          </p:cNvGrpSpPr>
          <p:nvPr userDrawn="1"/>
        </p:nvGrpSpPr>
        <p:grpSpPr bwMode="auto">
          <a:xfrm>
            <a:off x="-794" y="6373567"/>
            <a:ext cx="12382551" cy="596900"/>
            <a:chOff x="-670" y="6372000"/>
            <a:chExt cx="12381843" cy="597648"/>
          </a:xfrm>
        </p:grpSpPr>
        <p:sp>
          <p:nvSpPr>
            <p:cNvPr id="18" name="矩形 17">
              <a:extLst>
                <a:ext uri="{FF2B5EF4-FFF2-40B4-BE49-F238E27FC236}">
                  <a16:creationId xmlns:a16="http://schemas.microsoft.com/office/drawing/2014/main" id="{738E3B85-E5A3-43B9-8D14-5E66C6C33AF9}"/>
                </a:ext>
              </a:extLst>
            </p:cNvPr>
            <p:cNvSpPr/>
            <p:nvPr userDrawn="1"/>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9" name="矩形 18">
              <a:extLst>
                <a:ext uri="{FF2B5EF4-FFF2-40B4-BE49-F238E27FC236}">
                  <a16:creationId xmlns:a16="http://schemas.microsoft.com/office/drawing/2014/main" id="{EDE325AB-E526-47C2-A352-1152BF4551C3}"/>
                </a:ext>
              </a:extLst>
            </p:cNvPr>
            <p:cNvSpPr/>
            <p:nvPr userDrawn="1"/>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20" name="标题 1">
              <a:extLst>
                <a:ext uri="{FF2B5EF4-FFF2-40B4-BE49-F238E27FC236}">
                  <a16:creationId xmlns:a16="http://schemas.microsoft.com/office/drawing/2014/main" id="{15DFC66C-8856-4055-925A-14C1DAD222CE}"/>
                </a:ext>
              </a:extLst>
            </p:cNvPr>
            <p:cNvSpPr txBox="1">
              <a:spLocks noChangeArrowheads="1"/>
            </p:cNvSpPr>
            <p:nvPr userDrawn="1"/>
          </p:nvSpPr>
          <p:spPr bwMode="auto">
            <a:xfrm>
              <a:off x="8401538" y="6475317"/>
              <a:ext cx="3979635" cy="494331"/>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US" altLang="zh-CN" sz="2200" b="1" i="0" u="none" strike="noStrike" kern="1200" cap="none" spc="0" normalizeH="0" baseline="0" noProof="0" dirty="0">
                  <a:ln>
                    <a:noFill/>
                  </a:ln>
                  <a:solidFill>
                    <a:srgbClr val="FFFFFF"/>
                  </a:solidFill>
                  <a:effectLst/>
                  <a:uLnTx/>
                  <a:uFillTx/>
                  <a:latin typeface="Franklin Gothic Book"/>
                  <a:ea typeface="微软雅黑" panose="020B0503020204020204" pitchFamily="34" charset="-122"/>
                  <a:cs typeface="Arial" panose="020B0604020202020204" pitchFamily="34" charset="0"/>
                </a:rPr>
                <a:t>HuodongYouxiang@gmail.com</a:t>
              </a:r>
              <a:endParaRPr kumimoji="0" lang="zh-CN" altLang="en-US" sz="2200" b="1" i="0" u="none" strike="noStrike" kern="1200" cap="none" spc="0" normalizeH="0" baseline="0" noProof="0" dirty="0">
                <a:ln>
                  <a:noFill/>
                </a:ln>
                <a:solidFill>
                  <a:srgbClr val="FFFFFF"/>
                </a:solidFill>
                <a:effectLst/>
                <a:uLnTx/>
                <a:uFillTx/>
                <a:latin typeface="Franklin Gothic Book"/>
                <a:ea typeface="微软雅黑" panose="020B0503020204020204" pitchFamily="34" charset="-122"/>
                <a:cs typeface="Arial" panose="020B0604020202020204" pitchFamily="34" charset="0"/>
              </a:endParaRPr>
            </a:p>
          </p:txBody>
        </p:sp>
        <p:sp>
          <p:nvSpPr>
            <p:cNvPr id="21" name="标题 1">
              <a:extLst>
                <a:ext uri="{FF2B5EF4-FFF2-40B4-BE49-F238E27FC236}">
                  <a16:creationId xmlns:a16="http://schemas.microsoft.com/office/drawing/2014/main" id="{5C7A25B1-F504-4569-AF89-84F84D4F63C1}"/>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地球的年龄</a:t>
              </a:r>
              <a:endParaRPr kumimoji="0" lang="zh-CN" altLang="en-US" sz="2000" b="1" i="0" u="none" strike="noStrike" kern="1200" cap="none" spc="0" normalizeH="0" baseline="0" noProof="0" dirty="0">
                <a:ln>
                  <a:noFill/>
                </a:ln>
                <a:solidFill>
                  <a:srgbClr val="FFFFFF"/>
                </a:solidFill>
                <a:effectLst/>
                <a:uLnTx/>
                <a:uFillTx/>
                <a:latin typeface="Franklin Gothic Book"/>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279544239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6_Demo, Video etc. &quot;special&quot; slides">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F94440-932B-4874-894B-22B1A989D8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组合 16">
            <a:extLst>
              <a:ext uri="{FF2B5EF4-FFF2-40B4-BE49-F238E27FC236}">
                <a16:creationId xmlns:a16="http://schemas.microsoft.com/office/drawing/2014/main" id="{E813399D-C766-478D-B0B2-5C3DDAE5D4C7}"/>
              </a:ext>
            </a:extLst>
          </p:cNvPr>
          <p:cNvGrpSpPr>
            <a:grpSpLocks/>
          </p:cNvGrpSpPr>
          <p:nvPr userDrawn="1"/>
        </p:nvGrpSpPr>
        <p:grpSpPr bwMode="auto">
          <a:xfrm>
            <a:off x="-794" y="6373567"/>
            <a:ext cx="12382551" cy="596900"/>
            <a:chOff x="-670" y="6372000"/>
            <a:chExt cx="12381843" cy="597648"/>
          </a:xfrm>
        </p:grpSpPr>
        <p:sp>
          <p:nvSpPr>
            <p:cNvPr id="18" name="矩形 17">
              <a:extLst>
                <a:ext uri="{FF2B5EF4-FFF2-40B4-BE49-F238E27FC236}">
                  <a16:creationId xmlns:a16="http://schemas.microsoft.com/office/drawing/2014/main" id="{738E3B85-E5A3-43B9-8D14-5E66C6C33AF9}"/>
                </a:ext>
              </a:extLst>
            </p:cNvPr>
            <p:cNvSpPr/>
            <p:nvPr userDrawn="1"/>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9" name="矩形 18">
              <a:extLst>
                <a:ext uri="{FF2B5EF4-FFF2-40B4-BE49-F238E27FC236}">
                  <a16:creationId xmlns:a16="http://schemas.microsoft.com/office/drawing/2014/main" id="{EDE325AB-E526-47C2-A352-1152BF4551C3}"/>
                </a:ext>
              </a:extLst>
            </p:cNvPr>
            <p:cNvSpPr/>
            <p:nvPr userDrawn="1"/>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20" name="标题 1">
              <a:extLst>
                <a:ext uri="{FF2B5EF4-FFF2-40B4-BE49-F238E27FC236}">
                  <a16:creationId xmlns:a16="http://schemas.microsoft.com/office/drawing/2014/main" id="{15DFC66C-8856-4055-925A-14C1DAD222CE}"/>
                </a:ext>
              </a:extLst>
            </p:cNvPr>
            <p:cNvSpPr txBox="1">
              <a:spLocks noChangeArrowheads="1"/>
            </p:cNvSpPr>
            <p:nvPr userDrawn="1"/>
          </p:nvSpPr>
          <p:spPr bwMode="auto">
            <a:xfrm>
              <a:off x="8401538" y="6475317"/>
              <a:ext cx="3979635" cy="494331"/>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90000"/>
                </a:lnSpc>
                <a:spcBef>
                  <a:spcPts val="0"/>
                </a:spcBef>
                <a:spcAft>
                  <a:spcPts val="0"/>
                </a:spcAft>
                <a:buClrTx/>
                <a:buSzTx/>
                <a:buFontTx/>
                <a:buNone/>
                <a:tabLst/>
                <a:defRPr/>
              </a:pPr>
              <a:r>
                <a:rPr kumimoji="0" lang="en-US" altLang="zh-CN" sz="2200" b="1" i="0" u="none" strike="noStrike" kern="1200" cap="none" spc="0" normalizeH="0" baseline="0" noProof="0" dirty="0">
                  <a:ln>
                    <a:noFill/>
                  </a:ln>
                  <a:solidFill>
                    <a:srgbClr val="FFFFFF"/>
                  </a:solidFill>
                  <a:effectLst/>
                  <a:uLnTx/>
                  <a:uFillTx/>
                  <a:latin typeface="Franklin Gothic Book"/>
                  <a:ea typeface="微软雅黑" panose="020B0503020204020204" pitchFamily="34" charset="-122"/>
                  <a:cs typeface="Arial" panose="020B0604020202020204" pitchFamily="34" charset="0"/>
                </a:rPr>
                <a:t>HuodongYouxiang@gmail.com</a:t>
              </a:r>
              <a:endParaRPr kumimoji="0" lang="zh-CN" altLang="en-US" sz="2200" b="1" i="0" u="none" strike="noStrike" kern="1200" cap="none" spc="0" normalizeH="0" baseline="0" noProof="0" dirty="0">
                <a:ln>
                  <a:noFill/>
                </a:ln>
                <a:solidFill>
                  <a:srgbClr val="FFFFFF"/>
                </a:solidFill>
                <a:effectLst/>
                <a:uLnTx/>
                <a:uFillTx/>
                <a:latin typeface="Franklin Gothic Book"/>
                <a:ea typeface="微软雅黑" panose="020B0503020204020204" pitchFamily="34" charset="-122"/>
                <a:cs typeface="Arial" panose="020B0604020202020204" pitchFamily="34" charset="0"/>
              </a:endParaRPr>
            </a:p>
          </p:txBody>
        </p:sp>
        <p:sp>
          <p:nvSpPr>
            <p:cNvPr id="21" name="标题 1">
              <a:extLst>
                <a:ext uri="{FF2B5EF4-FFF2-40B4-BE49-F238E27FC236}">
                  <a16:creationId xmlns:a16="http://schemas.microsoft.com/office/drawing/2014/main" id="{5C7A25B1-F504-4569-AF89-84F84D4F63C1}"/>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地球的年龄</a:t>
              </a:r>
              <a:endParaRPr kumimoji="0" lang="zh-CN" altLang="en-US" sz="2000" b="1" i="0" u="none" strike="noStrike" kern="1200" cap="none" spc="0" normalizeH="0" baseline="0" noProof="0" dirty="0">
                <a:ln>
                  <a:noFill/>
                </a:ln>
                <a:solidFill>
                  <a:srgbClr val="FFFFFF"/>
                </a:solidFill>
                <a:effectLst/>
                <a:uLnTx/>
                <a:uFillTx/>
                <a:latin typeface="Franklin Gothic Book"/>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8682461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32800" y="304800"/>
            <a:ext cx="3352800" cy="838200"/>
          </a:xfrm>
          <a:prstGeom prst="rect">
            <a:avLst/>
          </a:prstGeom>
        </p:spPr>
        <p:txBody>
          <a:bodyPr anchor="b" anchorCtr="0">
            <a:noAutofit/>
          </a:bodyPr>
          <a:lstStyle>
            <a:lvl1pPr algn="l">
              <a:buNone/>
              <a:defRPr sz="1500" b="1">
                <a:solidFill>
                  <a:schemeClr val="tx2"/>
                </a:solidFill>
                <a:latin typeface="+mn-lt"/>
                <a:ea typeface="+mn-ea"/>
                <a:cs typeface="+mn-cs"/>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8432800" y="1219203"/>
            <a:ext cx="3352800" cy="4843463"/>
          </a:xfrm>
          <a:prstGeom prst="rect">
            <a:avLst/>
          </a:prstGeo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6" name="页脚占位符 5"/>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7" name="灯片编号占位符 6"/>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8" name="直接连接符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0" name="直接连接符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等腰三角形 8"/>
          <p:cNvSpPr>
            <a:spLocks noChangeAspect="1"/>
          </p:cNvSpPr>
          <p:nvPr/>
        </p:nvSpPr>
        <p:spPr>
          <a:xfrm rot="5400000">
            <a:off x="590616" y="6447426"/>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内容占位符 11"/>
          <p:cNvSpPr>
            <a:spLocks noGrp="1"/>
          </p:cNvSpPr>
          <p:nvPr>
            <p:ph sz="quarter" idx="1"/>
          </p:nvPr>
        </p:nvSpPr>
        <p:spPr>
          <a:xfrm>
            <a:off x="406400" y="304800"/>
            <a:ext cx="7620000" cy="5715000"/>
          </a:xfrm>
          <a:prstGeom prst="rect">
            <a:avLst/>
          </a:prstGeo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extLst>
      <p:ext uri="{BB962C8B-B14F-4D97-AF65-F5344CB8AC3E}">
        <p14:creationId xmlns:p14="http://schemas.microsoft.com/office/powerpoint/2010/main" val="5809880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Demo, Video etc. &quot;special&quot; slides">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96B2B690-3BB2-4E95-B412-72A37E5A9585}"/>
              </a:ext>
            </a:extLst>
          </p:cNvPr>
          <p:cNvCxnSpPr/>
          <p:nvPr userDrawn="1"/>
        </p:nvCxnSpPr>
        <p:spPr>
          <a:xfrm>
            <a:off x="0" y="762000"/>
            <a:ext cx="12192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标题 1"/>
          <p:cNvSpPr>
            <a:spLocks noGrp="1"/>
          </p:cNvSpPr>
          <p:nvPr>
            <p:ph type="title"/>
          </p:nvPr>
        </p:nvSpPr>
        <p:spPr>
          <a:xfrm>
            <a:off x="0" y="185986"/>
            <a:ext cx="12192000" cy="584775"/>
          </a:xfrm>
          <a:prstGeom prst="rect">
            <a:avLst/>
          </a:prstGeom>
          <a:noFill/>
        </p:spPr>
        <p:txBody>
          <a:bodyPr vert="horz" wrap="square" lIns="91440" tIns="45720" rIns="91440" bIns="45720" rtlCol="0">
            <a:spAutoFit/>
          </a:bodyPr>
          <a:lstStyle>
            <a:lvl1pPr algn="ctr">
              <a:defRPr lang="en-US" sz="3200" b="1">
                <a:solidFill>
                  <a:srgbClr val="002954"/>
                </a:solidFill>
                <a:latin typeface="Arial" panose="020B0604020202020204" pitchFamily="34" charset="0"/>
                <a:ea typeface="微软雅黑" panose="020B0503020204020204" pitchFamily="34" charset="-122"/>
                <a:cs typeface="Arial" panose="020B0604020202020204" pitchFamily="34" charset="0"/>
              </a:defRPr>
            </a:lvl1pPr>
          </a:lstStyle>
          <a:p>
            <a:pPr lvl="0"/>
            <a:r>
              <a:rPr lang="zh-CN" altLang="en-US" dirty="0"/>
              <a:t>单击此处编辑母版标题样式</a:t>
            </a:r>
            <a:endParaRPr lang="en-US" dirty="0"/>
          </a:p>
        </p:txBody>
      </p:sp>
    </p:spTree>
    <p:extLst>
      <p:ext uri="{BB962C8B-B14F-4D97-AF65-F5344CB8AC3E}">
        <p14:creationId xmlns:p14="http://schemas.microsoft.com/office/powerpoint/2010/main" val="293894319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42967"/>
            <a:ext cx="10972800" cy="571504"/>
          </a:xfrm>
          <a:prstGeom prst="rect">
            <a:avLst/>
          </a:prstGeo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3DA5DACC-BC04-4965-991F-699C688A2FBD}"/>
              </a:ext>
            </a:extLst>
          </p:cNvPr>
          <p:cNvSpPr>
            <a:spLocks noGrp="1"/>
          </p:cNvSpPr>
          <p:nvPr>
            <p:ph type="dt" sz="half" idx="10"/>
          </p:nvPr>
        </p:nvSpPr>
        <p:spPr>
          <a:xfrm>
            <a:off x="838200" y="6356351"/>
            <a:ext cx="2743200" cy="365125"/>
          </a:xfrm>
          <a:prstGeom prst="rect">
            <a:avLst/>
          </a:prstGeom>
        </p:spPr>
        <p:txBody>
          <a:bodyPr/>
          <a:lstStyle>
            <a:lvl1pPr>
              <a:defRPr>
                <a:solidFill>
                  <a:prstClr val="black">
                    <a:lumMod val="65000"/>
                    <a:lumOff val="35000"/>
                  </a:prstClr>
                </a:solidFill>
              </a:defRPr>
            </a:lvl1pPr>
          </a:lstStyle>
          <a:p>
            <a:pPr defTabSz="1219170">
              <a:defRPr/>
            </a:pPr>
            <a:fld id="{73103362-3F67-41EC-B6D8-0103C4CC41D2}" type="datetimeFigureOut">
              <a:rPr lang="zh-CN" altLang="en-US" sz="2400" smtClean="0"/>
              <a:pPr defTabSz="1219170">
                <a:defRPr/>
              </a:pPr>
              <a:t>2020/7/29</a:t>
            </a:fld>
            <a:endParaRPr lang="zh-CN" altLang="en-US" sz="2400"/>
          </a:p>
        </p:txBody>
      </p:sp>
      <p:sp>
        <p:nvSpPr>
          <p:cNvPr id="4" name="Footer Placeholder 4">
            <a:extLst>
              <a:ext uri="{FF2B5EF4-FFF2-40B4-BE49-F238E27FC236}">
                <a16:creationId xmlns:a16="http://schemas.microsoft.com/office/drawing/2014/main" id="{672F616C-3A67-4316-9D4B-C21E056009FF}"/>
              </a:ext>
            </a:extLst>
          </p:cNvPr>
          <p:cNvSpPr>
            <a:spLocks noGrp="1"/>
          </p:cNvSpPr>
          <p:nvPr>
            <p:ph type="ftr" sz="quarter" idx="11"/>
          </p:nvPr>
        </p:nvSpPr>
        <p:spPr>
          <a:xfrm>
            <a:off x="4038600" y="6356351"/>
            <a:ext cx="4114800" cy="365125"/>
          </a:xfrm>
          <a:prstGeom prst="rect">
            <a:avLst/>
          </a:prstGeom>
        </p:spPr>
        <p:txBody>
          <a:bodyPr/>
          <a:lstStyle>
            <a:lvl1pPr>
              <a:defRPr>
                <a:solidFill>
                  <a:prstClr val="black">
                    <a:lumMod val="65000"/>
                    <a:lumOff val="35000"/>
                  </a:prstClr>
                </a:solidFill>
              </a:defRPr>
            </a:lvl1pPr>
          </a:lstStyle>
          <a:p>
            <a:pPr defTabSz="1219170">
              <a:defRPr/>
            </a:pPr>
            <a:endParaRPr lang="zh-CN" altLang="en-US" sz="2400"/>
          </a:p>
        </p:txBody>
      </p:sp>
      <p:sp>
        <p:nvSpPr>
          <p:cNvPr id="5" name="Slide Number Placeholder 5">
            <a:extLst>
              <a:ext uri="{FF2B5EF4-FFF2-40B4-BE49-F238E27FC236}">
                <a16:creationId xmlns:a16="http://schemas.microsoft.com/office/drawing/2014/main" id="{BA9D32FD-FA56-4305-812D-70105B3342AB}"/>
              </a:ext>
            </a:extLst>
          </p:cNvPr>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1219170">
              <a:defRPr/>
            </a:pPr>
            <a:fld id="{8135B98E-F700-43EE-9C65-A2DB119E1C2D}" type="slidenum">
              <a:rPr lang="zh-CN" altLang="en-US" sz="2400" smtClean="0"/>
              <a:pPr defTabSz="1219170">
                <a:defRPr/>
              </a:pPr>
              <a:t>‹#›</a:t>
            </a:fld>
            <a:endParaRPr lang="zh-CN" altLang="en-US" sz="2400"/>
          </a:p>
        </p:txBody>
      </p:sp>
    </p:spTree>
    <p:extLst>
      <p:ext uri="{BB962C8B-B14F-4D97-AF65-F5344CB8AC3E}">
        <p14:creationId xmlns:p14="http://schemas.microsoft.com/office/powerpoint/2010/main" val="169185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29C6D9E5-4E1D-456F-A6DA-AC091F21897D}"/>
              </a:ext>
            </a:extLst>
          </p:cNvPr>
          <p:cNvSpPr>
            <a:spLocks noGrp="1"/>
          </p:cNvSpPr>
          <p:nvPr>
            <p:ph type="dt" sz="half" idx="10"/>
          </p:nvPr>
        </p:nvSpPr>
        <p:spPr>
          <a:xfrm>
            <a:off x="0" y="0"/>
            <a:ext cx="0" cy="0"/>
          </a:xfrm>
        </p:spPr>
        <p:txBody>
          <a:bodyPr/>
          <a:lstStyle>
            <a:lvl1pPr>
              <a:defRPr/>
            </a:lvl1pPr>
          </a:lstStyle>
          <a:p>
            <a:pPr defTabSz="1219170">
              <a:defRPr/>
            </a:pPr>
            <a:fld id="{2A85F899-1D6D-4AA2-A715-7DAA24F36ED1}" type="datetimeFigureOut">
              <a:rPr lang="zh-CN" altLang="en-US" sz="2400" smtClean="0">
                <a:solidFill>
                  <a:prstClr val="black"/>
                </a:solidFill>
              </a:rPr>
              <a:pPr defTabSz="1219170">
                <a:defRPr/>
              </a:pPr>
              <a:t>2020/7/29</a:t>
            </a:fld>
            <a:endParaRPr lang="zh-CN" altLang="en-US" sz="2400">
              <a:solidFill>
                <a:prstClr val="black"/>
              </a:solidFill>
            </a:endParaRPr>
          </a:p>
        </p:txBody>
      </p:sp>
      <p:sp>
        <p:nvSpPr>
          <p:cNvPr id="4" name="Footer Placeholder 4">
            <a:extLst>
              <a:ext uri="{FF2B5EF4-FFF2-40B4-BE49-F238E27FC236}">
                <a16:creationId xmlns:a16="http://schemas.microsoft.com/office/drawing/2014/main" id="{A198066F-0A36-4787-9199-B4E65BE3F295}"/>
              </a:ext>
            </a:extLst>
          </p:cNvPr>
          <p:cNvSpPr>
            <a:spLocks noGrp="1"/>
          </p:cNvSpPr>
          <p:nvPr>
            <p:ph type="ftr" sz="quarter" idx="11"/>
          </p:nvPr>
        </p:nvSpPr>
        <p:spPr>
          <a:xfrm>
            <a:off x="0" y="0"/>
            <a:ext cx="0" cy="0"/>
          </a:xfrm>
        </p:spPr>
        <p:txBody>
          <a:bodyPr/>
          <a:lstStyle>
            <a:lvl1pPr>
              <a:defRPr/>
            </a:lvl1pPr>
          </a:lstStyle>
          <a:p>
            <a:pPr defTabSz="1219170">
              <a:defRPr/>
            </a:pPr>
            <a:endParaRPr lang="zh-CN" altLang="en-US" sz="2400">
              <a:solidFill>
                <a:prstClr val="black"/>
              </a:solidFill>
            </a:endParaRPr>
          </a:p>
        </p:txBody>
      </p:sp>
      <p:sp>
        <p:nvSpPr>
          <p:cNvPr id="5" name="Slide Number Placeholder 5">
            <a:extLst>
              <a:ext uri="{FF2B5EF4-FFF2-40B4-BE49-F238E27FC236}">
                <a16:creationId xmlns:a16="http://schemas.microsoft.com/office/drawing/2014/main" id="{A09FEB68-509C-44D3-8D3D-D5CB4A6883EC}"/>
              </a:ext>
            </a:extLst>
          </p:cNvPr>
          <p:cNvSpPr>
            <a:spLocks noGrp="1"/>
          </p:cNvSpPr>
          <p:nvPr>
            <p:ph type="sldNum" sz="quarter" idx="12"/>
          </p:nvPr>
        </p:nvSpPr>
        <p:spPr>
          <a:xfrm>
            <a:off x="0" y="0"/>
            <a:ext cx="0" cy="0"/>
          </a:xfrm>
        </p:spPr>
        <p:txBody>
          <a:bodyPr/>
          <a:lstStyle>
            <a:lvl1pPr>
              <a:defRPr/>
            </a:lvl1pPr>
          </a:lstStyle>
          <a:p>
            <a:pPr defTabSz="1219170">
              <a:defRPr/>
            </a:pPr>
            <a:fld id="{D4C73D59-6CA9-431A-A2C7-CCF48382DC02}" type="slidenum">
              <a:rPr lang="zh-CN" altLang="en-US" sz="2400" smtClean="0">
                <a:solidFill>
                  <a:prstClr val="black"/>
                </a:solidFill>
              </a:rPr>
              <a:pPr defTabSz="1219170">
                <a:defRPr/>
              </a:pPr>
              <a:t>‹#›</a:t>
            </a:fld>
            <a:endParaRPr lang="en-US" altLang="zh-CN" sz="2400">
              <a:solidFill>
                <a:prstClr val="black"/>
              </a:solidFill>
            </a:endParaRPr>
          </a:p>
        </p:txBody>
      </p:sp>
    </p:spTree>
    <p:extLst>
      <p:ext uri="{BB962C8B-B14F-4D97-AF65-F5344CB8AC3E}">
        <p14:creationId xmlns:p14="http://schemas.microsoft.com/office/powerpoint/2010/main" val="2873246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9_两栏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占位符 10"/>
          <p:cNvSpPr>
            <a:spLocks noGrp="1"/>
          </p:cNvSpPr>
          <p:nvPr>
            <p:ph type="body" sz="quarter" idx="10"/>
          </p:nvPr>
        </p:nvSpPr>
        <p:spPr>
          <a:xfrm>
            <a:off x="1517786" y="314207"/>
            <a:ext cx="3608876" cy="484587"/>
          </a:xfrm>
        </p:spPr>
        <p:txBody>
          <a:bodyPr>
            <a:normAutofit/>
          </a:bodyPr>
          <a:lstStyle>
            <a:lvl1pPr marL="0" indent="0">
              <a:lnSpc>
                <a:spcPct val="100000"/>
              </a:lnSpc>
              <a:buFontTx/>
              <a:buNone/>
              <a:defRPr sz="2135">
                <a:solidFill>
                  <a:schemeClr val="accent1"/>
                </a:solidFill>
              </a:defRPr>
            </a:lvl1pPr>
          </a:lstStyle>
          <a:p>
            <a:pPr lvl="0"/>
            <a:r>
              <a:rPr lang="zh-CN" altLang="en-US"/>
              <a:t>单击此处编辑母版文本样式</a:t>
            </a:r>
          </a:p>
        </p:txBody>
      </p:sp>
      <p:grpSp>
        <p:nvGrpSpPr>
          <p:cNvPr id="2" name="组合 14"/>
          <p:cNvGrpSpPr/>
          <p:nvPr userDrawn="1"/>
        </p:nvGrpSpPr>
        <p:grpSpPr>
          <a:xfrm>
            <a:off x="196648" y="104220"/>
            <a:ext cx="1221849" cy="1150297"/>
            <a:chOff x="147485" y="42346"/>
            <a:chExt cx="796710" cy="750055"/>
          </a:xfrm>
        </p:grpSpPr>
        <p:sp>
          <p:nvSpPr>
            <p:cNvPr id="13" name="椭圆 12"/>
            <p:cNvSpPr/>
            <p:nvPr userDrawn="1"/>
          </p:nvSpPr>
          <p:spPr>
            <a:xfrm>
              <a:off x="194140" y="42346"/>
              <a:ext cx="750055" cy="750055"/>
            </a:xfrm>
            <a:prstGeom prst="ellipse">
              <a:avLst/>
            </a:prstGeom>
            <a:ln w="19050">
              <a:gradFill flip="none" rotWithShape="1">
                <a:gsLst>
                  <a:gs pos="34000">
                    <a:srgbClr val="FFFFFF">
                      <a:alpha val="9000"/>
                    </a:srgbClr>
                  </a:gs>
                  <a:gs pos="2000">
                    <a:schemeClr val="accent1">
                      <a:alpha val="0"/>
                    </a:schemeClr>
                  </a:gs>
                  <a:gs pos="100000">
                    <a:schemeClr val="accent1"/>
                  </a:gs>
                </a:gsLst>
                <a:lin ang="135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Franklin Gothic Book"/>
                <a:ea typeface="黑体" panose="02010609060101010101" pitchFamily="49" charset="-122"/>
                <a:cs typeface="+mn-cs"/>
              </a:endParaRPr>
            </a:p>
          </p:txBody>
        </p:sp>
        <p:sp>
          <p:nvSpPr>
            <p:cNvPr id="14" name="椭圆 13"/>
            <p:cNvSpPr/>
            <p:nvPr userDrawn="1"/>
          </p:nvSpPr>
          <p:spPr>
            <a:xfrm>
              <a:off x="147485" y="466661"/>
              <a:ext cx="132433" cy="1324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6" name="椭圆 15"/>
            <p:cNvSpPr/>
            <p:nvPr userDrawn="1"/>
          </p:nvSpPr>
          <p:spPr>
            <a:xfrm>
              <a:off x="809256" y="126600"/>
              <a:ext cx="66216" cy="66216"/>
            </a:xfrm>
            <a:prstGeom prst="ellipse">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grpSp>
    </p:spTree>
    <p:extLst>
      <p:ext uri="{BB962C8B-B14F-4D97-AF65-F5344CB8AC3E}">
        <p14:creationId xmlns:p14="http://schemas.microsoft.com/office/powerpoint/2010/main" val="427069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500856"/>
            <a:ext cx="10972800" cy="674688"/>
          </a:xfrm>
          <a:prstGeom prst="rect">
            <a:avLst/>
          </a:prstGeom>
          <a:ln>
            <a:solidFill>
              <a:schemeClr val="accent1"/>
            </a:solidFill>
          </a:ln>
        </p:spPr>
        <p:txBody>
          <a:bodyPr lIns="274320" anchor="ctr"/>
          <a:lstStyle>
            <a:lvl1pPr algn="r">
              <a:buNone/>
              <a:defRPr sz="1500" b="0">
                <a:solidFill>
                  <a:schemeClr val="tx1"/>
                </a:solidFill>
              </a:defRPr>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609600" y="1905000"/>
            <a:ext cx="10972800" cy="4270248"/>
          </a:xfrm>
          <a:prstGeom prst="rect">
            <a:avLst/>
          </a:prstGeom>
          <a:solidFill>
            <a:schemeClr val="tx1">
              <a:shade val="50000"/>
            </a:schemeClr>
          </a:solidFill>
          <a:ln>
            <a:noFill/>
          </a:ln>
          <a:effectLst/>
        </p:spPr>
        <p:txBody>
          <a:bodyPr/>
          <a:lstStyle>
            <a:lvl1pPr marL="0" indent="0">
              <a:spcBef>
                <a:spcPts val="450"/>
              </a:spcBef>
              <a:buNone/>
              <a:defRPr sz="2400"/>
            </a:lvl1pPr>
          </a:lstStyle>
          <a:p>
            <a:r>
              <a:rPr kumimoji="0" lang="zh-CN" altLang="en-US"/>
              <a:t>单击图标添加图片</a:t>
            </a:r>
            <a:endParaRPr kumimoji="0" lang="en-US" dirty="0"/>
          </a:p>
        </p:txBody>
      </p:sp>
      <p:sp>
        <p:nvSpPr>
          <p:cNvPr id="4" name="文本占位符 3"/>
          <p:cNvSpPr>
            <a:spLocks noGrp="1"/>
          </p:cNvSpPr>
          <p:nvPr>
            <p:ph type="body" sz="half" idx="2"/>
          </p:nvPr>
        </p:nvSpPr>
        <p:spPr>
          <a:xfrm>
            <a:off x="609600" y="1219200"/>
            <a:ext cx="10972800" cy="533400"/>
          </a:xfrm>
          <a:prstGeom prst="rect">
            <a:avLst/>
          </a:prstGeom>
        </p:spPr>
        <p:txBody>
          <a:bodyPr anchor="ctr" anchorCtr="0"/>
          <a:lstStyle>
            <a:lvl1pPr marL="0" indent="0" algn="l">
              <a:buFontTx/>
              <a:buNone/>
              <a:defRPr sz="1050"/>
            </a:lvl1pPr>
            <a:lvl2pPr>
              <a:defRPr sz="900"/>
            </a:lvl2pPr>
            <a:lvl3pPr>
              <a:defRPr sz="750"/>
            </a:lvl3pPr>
            <a:lvl4pPr>
              <a:defRPr sz="675"/>
            </a:lvl4pPr>
            <a:lvl5pPr>
              <a:defRPr sz="675"/>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a:xfrm>
            <a:off x="8534400" y="6356351"/>
            <a:ext cx="3052064" cy="365760"/>
          </a:xfrm>
          <a:prstGeom prst="rect">
            <a:avLst/>
          </a:prstGeom>
        </p:spPr>
        <p:txBody>
          <a:bodyPr/>
          <a:lstStyle/>
          <a:p>
            <a:fld id="{9BF2B057-2B77-4D48-823D-03225A80255B}" type="datetimeFigureOut">
              <a:rPr lang="zh-CN" altLang="en-US" smtClean="0">
                <a:solidFill>
                  <a:srgbClr val="464653"/>
                </a:solidFill>
              </a:rPr>
              <a:pPr/>
              <a:t>2020/7/29</a:t>
            </a:fld>
            <a:endParaRPr lang="zh-CN" altLang="en-US">
              <a:solidFill>
                <a:srgbClr val="464653"/>
              </a:solidFill>
            </a:endParaRPr>
          </a:p>
        </p:txBody>
      </p:sp>
      <p:sp>
        <p:nvSpPr>
          <p:cNvPr id="6" name="页脚占位符 5"/>
          <p:cNvSpPr>
            <a:spLocks noGrp="1"/>
          </p:cNvSpPr>
          <p:nvPr>
            <p:ph type="ftr" sz="quarter" idx="11"/>
          </p:nvPr>
        </p:nvSpPr>
        <p:spPr>
          <a:xfrm>
            <a:off x="3864864" y="6356351"/>
            <a:ext cx="4673600" cy="365760"/>
          </a:xfrm>
          <a:prstGeom prst="rect">
            <a:avLst/>
          </a:prstGeom>
        </p:spPr>
        <p:txBody>
          <a:bodyPr/>
          <a:lstStyle/>
          <a:p>
            <a:endParaRPr lang="zh-CN" altLang="en-US">
              <a:solidFill>
                <a:srgbClr val="464653"/>
              </a:solidFill>
            </a:endParaRPr>
          </a:p>
        </p:txBody>
      </p:sp>
      <p:sp>
        <p:nvSpPr>
          <p:cNvPr id="7" name="灯片编号占位符 6"/>
          <p:cNvSpPr>
            <a:spLocks noGrp="1"/>
          </p:cNvSpPr>
          <p:nvPr>
            <p:ph type="sldNum" sz="quarter" idx="12"/>
          </p:nvPr>
        </p:nvSpPr>
        <p:spPr>
          <a:xfrm>
            <a:off x="816864" y="6356351"/>
            <a:ext cx="2641600" cy="365760"/>
          </a:xfrm>
          <a:prstGeom prst="rect">
            <a:avLst/>
          </a:prstGeom>
        </p:spPr>
        <p:txBody>
          <a:bodyPr/>
          <a:lstStyle/>
          <a:p>
            <a:fld id="{5DDC94A0-EFD1-4BE2-BACA-A739C2A265BD}" type="slidenum">
              <a:rPr lang="zh-CN" altLang="en-US" smtClean="0">
                <a:solidFill>
                  <a:srgbClr val="464653"/>
                </a:solidFill>
              </a:rPr>
              <a:pPr/>
              <a:t>‹#›</a:t>
            </a:fld>
            <a:endParaRPr lang="zh-CN" altLang="en-US">
              <a:solidFill>
                <a:srgbClr val="464653"/>
              </a:solidFill>
            </a:endParaRPr>
          </a:p>
        </p:txBody>
      </p:sp>
      <p:sp>
        <p:nvSpPr>
          <p:cNvPr id="8" name="直接连接符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9" name="等腰三角形 8"/>
          <p:cNvSpPr>
            <a:spLocks noChangeAspect="1"/>
          </p:cNvSpPr>
          <p:nvPr/>
        </p:nvSpPr>
        <p:spPr>
          <a:xfrm rot="5400000">
            <a:off x="590616" y="6447426"/>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矩形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Tree>
    <p:extLst>
      <p:ext uri="{BB962C8B-B14F-4D97-AF65-F5344CB8AC3E}">
        <p14:creationId xmlns:p14="http://schemas.microsoft.com/office/powerpoint/2010/main" val="389951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2.jpe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heme" Target="../theme/theme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flip="none" rotWithShape="1">
          <a:gsLst>
            <a:gs pos="0">
              <a:schemeClr val="accent3">
                <a:lumMod val="0"/>
                <a:lumOff val="100000"/>
                <a:alpha val="66000"/>
              </a:schemeClr>
            </a:gs>
            <a:gs pos="35000">
              <a:schemeClr val="accent3">
                <a:lumMod val="0"/>
                <a:lumOff val="100000"/>
              </a:schemeClr>
            </a:gs>
            <a:gs pos="100000">
              <a:schemeClr val="bg1">
                <a:lumMod val="92000"/>
              </a:schemeClr>
            </a:gs>
          </a:gsLst>
          <a:path path="circle">
            <a:fillToRect l="50000" t="-80000" r="50000" b="180000"/>
          </a:path>
          <a:tileRect/>
        </a:gradFill>
        <a:effectLst/>
      </p:bgPr>
    </p:bg>
    <p:spTree>
      <p:nvGrpSpPr>
        <p:cNvPr id="1" name=""/>
        <p:cNvGrpSpPr/>
        <p:nvPr/>
      </p:nvGrpSpPr>
      <p:grpSpPr>
        <a:xfrm>
          <a:off x="0" y="0"/>
          <a:ext cx="0" cy="0"/>
          <a:chOff x="0" y="0"/>
          <a:chExt cx="0" cy="0"/>
        </a:xfrm>
      </p:grpSpPr>
      <p:cxnSp>
        <p:nvCxnSpPr>
          <p:cNvPr id="19" name="直接连接符 18">
            <a:extLst>
              <a:ext uri="{FF2B5EF4-FFF2-40B4-BE49-F238E27FC236}">
                <a16:creationId xmlns:a16="http://schemas.microsoft.com/office/drawing/2014/main" id="{F42E8E6A-567F-49E6-92F5-25261773A868}"/>
              </a:ext>
            </a:extLst>
          </p:cNvPr>
          <p:cNvCxnSpPr/>
          <p:nvPr userDrawn="1"/>
        </p:nvCxnSpPr>
        <p:spPr>
          <a:xfrm>
            <a:off x="0" y="762000"/>
            <a:ext cx="12192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20" name="组合 11">
            <a:extLst>
              <a:ext uri="{FF2B5EF4-FFF2-40B4-BE49-F238E27FC236}">
                <a16:creationId xmlns:a16="http://schemas.microsoft.com/office/drawing/2014/main" id="{7DB3DE75-C083-44D0-BA27-5A3BE9F17FB3}"/>
              </a:ext>
            </a:extLst>
          </p:cNvPr>
          <p:cNvGrpSpPr>
            <a:grpSpLocks/>
          </p:cNvGrpSpPr>
          <p:nvPr userDrawn="1"/>
        </p:nvGrpSpPr>
        <p:grpSpPr bwMode="auto">
          <a:xfrm>
            <a:off x="0" y="6372225"/>
            <a:ext cx="12193588" cy="623888"/>
            <a:chOff x="-670" y="6372000"/>
            <a:chExt cx="12192892" cy="624426"/>
          </a:xfrm>
        </p:grpSpPr>
        <p:sp>
          <p:nvSpPr>
            <p:cNvPr id="21" name="矩形 20">
              <a:extLst>
                <a:ext uri="{FF2B5EF4-FFF2-40B4-BE49-F238E27FC236}">
                  <a16:creationId xmlns:a16="http://schemas.microsoft.com/office/drawing/2014/main" id="{B1DD3F7D-42E9-42AD-95DB-248E383CA0CF}"/>
                </a:ext>
              </a:extLst>
            </p:cNvPr>
            <p:cNvSpPr/>
            <p:nvPr/>
          </p:nvSpPr>
          <p:spPr>
            <a:xfrm>
              <a:off x="918" y="6372000"/>
              <a:ext cx="12191304" cy="503672"/>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24" name="矩形 23">
              <a:extLst>
                <a:ext uri="{FF2B5EF4-FFF2-40B4-BE49-F238E27FC236}">
                  <a16:creationId xmlns:a16="http://schemas.microsoft.com/office/drawing/2014/main" id="{84FECA20-B77A-4C19-BB5A-46AD6EEEB68E}"/>
                </a:ext>
              </a:extLst>
            </p:cNvPr>
            <p:cNvSpPr/>
            <p:nvPr/>
          </p:nvSpPr>
          <p:spPr>
            <a:xfrm flipV="1">
              <a:off x="-670" y="6389478"/>
              <a:ext cx="12191304" cy="19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1">
                <a:solidFill>
                  <a:prstClr val="white"/>
                </a:solidFill>
              </a:endParaRPr>
            </a:p>
          </p:txBody>
        </p:sp>
        <p:sp>
          <p:nvSpPr>
            <p:cNvPr id="25" name="标题 1">
              <a:extLst>
                <a:ext uri="{FF2B5EF4-FFF2-40B4-BE49-F238E27FC236}">
                  <a16:creationId xmlns:a16="http://schemas.microsoft.com/office/drawing/2014/main" id="{450F71DF-28DD-4D85-9B39-8BD2CDCE4629}"/>
                </a:ext>
              </a:extLst>
            </p:cNvPr>
            <p:cNvSpPr txBox="1">
              <a:spLocks/>
            </p:cNvSpPr>
            <p:nvPr/>
          </p:nvSpPr>
          <p:spPr>
            <a:xfrm>
              <a:off x="8834384" y="6502287"/>
              <a:ext cx="1586593" cy="494138"/>
            </a:xfrm>
            <a:prstGeom prst="rect">
              <a:avLst/>
            </a:prstGeom>
          </p:spPr>
          <p:txBody>
            <a:bodyPr wrap="none" lIns="0" tIns="0" rIns="0" bIns="0"/>
            <a:lstStyle/>
            <a:p>
              <a:pPr marL="0" algn="l" defTabSz="684213" rtl="0" eaLnBrk="1" latinLnBrk="0" hangingPunct="1">
                <a:lnSpc>
                  <a:spcPct val="90000"/>
                </a:lnSpc>
                <a:defRPr/>
              </a:pPr>
              <a:r>
                <a:rPr lang="en-US" altLang="zh-CN" sz="2200" b="1" kern="1200" dirty="0">
                  <a:solidFill>
                    <a:srgbClr val="FFFFFF"/>
                  </a:solidFill>
                  <a:latin typeface="Arial" panose="020B0604020202020204" pitchFamily="34" charset="0"/>
                  <a:ea typeface="微软雅黑" panose="020B0503020204020204" pitchFamily="34" charset="-122"/>
                  <a:cs typeface="Arial" panose="020B0604020202020204" pitchFamily="34" charset="0"/>
                </a:rPr>
                <a:t>www.chuangzaolun.com</a:t>
              </a:r>
              <a:endParaRPr lang="zh-CN" altLang="en-US" sz="2200" b="1" kern="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标题 1">
              <a:extLst>
                <a:ext uri="{FF2B5EF4-FFF2-40B4-BE49-F238E27FC236}">
                  <a16:creationId xmlns:a16="http://schemas.microsoft.com/office/drawing/2014/main" id="{1D3A3EAA-B961-4CE3-BE3F-8FC638689E20}"/>
                </a:ext>
              </a:extLst>
            </p:cNvPr>
            <p:cNvSpPr txBox="1">
              <a:spLocks noChangeArrowheads="1"/>
            </p:cNvSpPr>
            <p:nvPr userDrawn="1"/>
          </p:nvSpPr>
          <p:spPr bwMode="auto">
            <a:xfrm>
              <a:off x="261253" y="6502287"/>
              <a:ext cx="3600244" cy="494139"/>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defRPr/>
              </a:pPr>
              <a:r>
                <a:rPr lang="zh-CN" altLang="en-US" sz="2200" b="1" dirty="0">
                  <a:solidFill>
                    <a:srgbClr val="FFFFFF"/>
                  </a:solidFill>
                  <a:ea typeface="微软雅黑" panose="020B0503020204020204" pitchFamily="34" charset="-122"/>
                  <a:cs typeface="Arial" panose="020B0604020202020204" pitchFamily="34" charset="0"/>
                </a:rPr>
                <a:t>星光与时间</a:t>
              </a:r>
            </a:p>
          </p:txBody>
        </p:sp>
      </p:grpSp>
    </p:spTree>
    <p:extLst>
      <p:ext uri="{BB962C8B-B14F-4D97-AF65-F5344CB8AC3E}">
        <p14:creationId xmlns:p14="http://schemas.microsoft.com/office/powerpoint/2010/main" val="2138024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0" r:id="rId16"/>
    <p:sldLayoutId id="2147483801" r:id="rId17"/>
  </p:sldLayoutIdLst>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6000"/>
        <a:buFontTx/>
        <a:buNone/>
        <a:defRPr kumimoji="0" sz="1950" kern="1200">
          <a:solidFill>
            <a:schemeClr val="tx1"/>
          </a:solidFill>
          <a:latin typeface="+mn-lt"/>
          <a:ea typeface="+mn-ea"/>
          <a:cs typeface="+mn-cs"/>
        </a:defRPr>
      </a:lvl1pPr>
      <a:lvl2pPr marL="411480" indent="-205740" algn="l" rtl="0" eaLnBrk="1" latinLnBrk="0" hangingPunct="1">
        <a:spcBef>
          <a:spcPts val="375"/>
        </a:spcBef>
        <a:buClr>
          <a:schemeClr val="accent2"/>
        </a:buClr>
        <a:buSzPct val="76000"/>
        <a:buFontTx/>
        <a:buNone/>
        <a:defRPr kumimoji="0" sz="1725" kern="1200">
          <a:solidFill>
            <a:schemeClr val="tx2"/>
          </a:solidFill>
          <a:latin typeface="+mn-lt"/>
          <a:ea typeface="+mn-ea"/>
          <a:cs typeface="+mn-cs"/>
        </a:defRPr>
      </a:lvl2pPr>
      <a:lvl3pPr marL="617220" indent="-171450" algn="l" rtl="0" eaLnBrk="1" latinLnBrk="0" hangingPunct="1">
        <a:spcBef>
          <a:spcPts val="375"/>
        </a:spcBef>
        <a:buClr>
          <a:schemeClr val="bg1">
            <a:shade val="50000"/>
          </a:schemeClr>
        </a:buClr>
        <a:buSzPct val="76000"/>
        <a:buFontTx/>
        <a:buNone/>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Tx/>
        <a:buNone/>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Tx/>
        <a:buNone/>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D65F7-AF19-424A-AE4F-85707B6416EA}" type="datetimeFigureOut">
              <a:rPr lang="zh-CN" altLang="en-US" smtClean="0"/>
              <a:t>2020/7/29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08387-B35E-4848-8AAD-25212C2BCB15}" type="slidenum">
              <a:rPr lang="zh-CN" altLang="en-US" smtClean="0"/>
              <a:t>‹#›</a:t>
            </a:fld>
            <a:endParaRPr lang="zh-CN" altLang="en-US"/>
          </a:p>
        </p:txBody>
      </p:sp>
    </p:spTree>
    <p:extLst>
      <p:ext uri="{BB962C8B-B14F-4D97-AF65-F5344CB8AC3E}">
        <p14:creationId xmlns:p14="http://schemas.microsoft.com/office/powerpoint/2010/main" val="75170188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3">
                <a:lumMod val="0"/>
                <a:lumOff val="100000"/>
                <a:alpha val="66000"/>
              </a:schemeClr>
            </a:gs>
            <a:gs pos="35000">
              <a:schemeClr val="accent3">
                <a:lumMod val="0"/>
                <a:lumOff val="100000"/>
              </a:schemeClr>
            </a:gs>
            <a:gs pos="100000">
              <a:schemeClr val="bg1">
                <a:lumMod val="92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4537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4" r:id="rId16"/>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Tx/>
        <a:buNone/>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Tx/>
        <a:buNone/>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Tx/>
        <a:buNone/>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Tx/>
        <a:buNone/>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Tx/>
        <a:buNone/>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3">
                <a:lumMod val="0"/>
                <a:lumOff val="100000"/>
                <a:alpha val="66000"/>
              </a:schemeClr>
            </a:gs>
            <a:gs pos="35000">
              <a:schemeClr val="accent3">
                <a:lumMod val="0"/>
                <a:lumOff val="100000"/>
              </a:schemeClr>
            </a:gs>
            <a:gs pos="100000">
              <a:schemeClr val="bg1">
                <a:lumMod val="92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642967"/>
            <a:ext cx="10972800" cy="571504"/>
          </a:xfrm>
          <a:prstGeom prst="rect">
            <a:avLst/>
          </a:prstGeom>
        </p:spPr>
        <p:txBody>
          <a:bodyPr vert="horz" anchor="b" anchorCtr="0">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zh-CN" altLang="en-US"/>
              <a:t>单击此处编辑母版文本样式</a:t>
            </a:r>
          </a:p>
        </p:txBody>
      </p:sp>
      <p:sp>
        <p:nvSpPr>
          <p:cNvPr id="10" name="等腰三角形 9"/>
          <p:cNvSpPr>
            <a:spLocks noChangeAspect="1"/>
          </p:cNvSpPr>
          <p:nvPr/>
        </p:nvSpPr>
        <p:spPr>
          <a:xfrm rot="5400000">
            <a:off x="590617" y="6447426"/>
            <a:ext cx="190849" cy="16042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Franklin Gothic Book"/>
              <a:ea typeface="+mn-ea"/>
              <a:cs typeface="+mn-cs"/>
            </a:endParaRPr>
          </a:p>
        </p:txBody>
      </p:sp>
      <p:cxnSp>
        <p:nvCxnSpPr>
          <p:cNvPr id="11" name="直接连接符 10"/>
          <p:cNvCxnSpPr/>
          <p:nvPr/>
        </p:nvCxnSpPr>
        <p:spPr>
          <a:xfrm>
            <a:off x="0" y="762000"/>
            <a:ext cx="12192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1" y="6372004"/>
            <a:ext cx="12193116" cy="641904"/>
            <a:chOff x="-670" y="6372000"/>
            <a:chExt cx="12192892" cy="641903"/>
          </a:xfrm>
        </p:grpSpPr>
        <p:sp>
          <p:nvSpPr>
            <p:cNvPr id="15" name="矩形 14"/>
            <p:cNvSpPr/>
            <p:nvPr/>
          </p:nvSpPr>
          <p:spPr>
            <a:xfrm>
              <a:off x="223" y="6372000"/>
              <a:ext cx="12191999" cy="504000"/>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6" name="矩形 15"/>
            <p:cNvSpPr/>
            <p:nvPr/>
          </p:nvSpPr>
          <p:spPr>
            <a:xfrm flipV="1">
              <a:off x="-670" y="6390000"/>
              <a:ext cx="12191999"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7" name="标题 1"/>
            <p:cNvSpPr txBox="1">
              <a:spLocks/>
            </p:cNvSpPr>
            <p:nvPr/>
          </p:nvSpPr>
          <p:spPr>
            <a:xfrm>
              <a:off x="9344226" y="6519333"/>
              <a:ext cx="2820587" cy="494570"/>
            </a:xfrm>
            <a:prstGeom prst="rect">
              <a:avLst/>
            </a:prstGeom>
          </p:spPr>
          <p:txBody>
            <a:bodyPr vert="horz" wrap="none" lIns="0" tIns="0" rIns="0" bIns="0" rtlCol="0" anchor="t" anchorCtr="0">
              <a:noAutofit/>
            </a:body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zh-CN" altLang="en-US" sz="1867"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探索地外生命与</a:t>
              </a:r>
              <a:r>
                <a:rPr kumimoji="0" lang="en-US" altLang="zh-CN" sz="1867"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UFO</a:t>
              </a:r>
              <a:r>
                <a:rPr kumimoji="0" lang="zh-CN" altLang="en-US" sz="1867"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文化</a:t>
              </a:r>
            </a:p>
          </p:txBody>
        </p:sp>
        <p:sp>
          <p:nvSpPr>
            <p:cNvPr id="12" name="标题 1">
              <a:extLst>
                <a:ext uri="{FF2B5EF4-FFF2-40B4-BE49-F238E27FC236}">
                  <a16:creationId xmlns:a16="http://schemas.microsoft.com/office/drawing/2014/main" id="{AE95F753-791C-4688-83F5-0BDBFE10011F}"/>
                </a:ext>
              </a:extLst>
            </p:cNvPr>
            <p:cNvSpPr txBox="1">
              <a:spLocks/>
            </p:cNvSpPr>
            <p:nvPr userDrawn="1"/>
          </p:nvSpPr>
          <p:spPr>
            <a:xfrm>
              <a:off x="260553" y="6502245"/>
              <a:ext cx="3600399" cy="494570"/>
            </a:xfrm>
            <a:prstGeom prst="rect">
              <a:avLst/>
            </a:prstGeom>
          </p:spPr>
          <p:txBody>
            <a:bodyPr vert="horz" wrap="none" lIns="0" tIns="0" rIns="0" bIns="0" rtlCol="0" anchor="t" anchorCtr="0">
              <a:noAutofit/>
            </a:body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zh-CN" altLang="en-US" sz="2200" b="1"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Arial" panose="020B0604020202020204" pitchFamily="34" charset="0"/>
                </a:rPr>
                <a:t>外星人</a:t>
              </a:r>
              <a:r>
                <a:rPr kumimoji="0" lang="zh-CN" altLang="en-US" sz="2200" b="1" i="0" u="none" strike="noStrike" kern="120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cs typeface="Arial" panose="020B0604020202020204" pitchFamily="34" charset="0"/>
                </a:rPr>
                <a:t>之</a:t>
              </a:r>
              <a:r>
                <a:rPr kumimoji="0" lang="zh-CN" altLang="en-US" sz="2200" b="1" i="0" u="none" strike="noStrike" kern="1200" cap="none" spc="0" normalizeH="0" baseline="0" noProof="0" dirty="0">
                  <a:ln>
                    <a:noFill/>
                  </a:ln>
                  <a:solidFill>
                    <a:prstClr val="white"/>
                  </a:solidFill>
                  <a:effectLst/>
                  <a:uLnTx/>
                  <a:uFillTx/>
                  <a:latin typeface="Arial" panose="020B0604020202020204" pitchFamily="34" charset="0"/>
                  <a:ea typeface="微软雅黑" pitchFamily="34" charset="-122"/>
                  <a:cs typeface="Arial" panose="020B0604020202020204" pitchFamily="34" charset="0"/>
                </a:rPr>
                <a:t>谜</a:t>
              </a:r>
            </a:p>
          </p:txBody>
        </p:sp>
      </p:grpSp>
    </p:spTree>
    <p:extLst>
      <p:ext uri="{BB962C8B-B14F-4D97-AF65-F5344CB8AC3E}">
        <p14:creationId xmlns:p14="http://schemas.microsoft.com/office/powerpoint/2010/main" val="7219477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13" indent="-274313" algn="l" rtl="0" eaLnBrk="1" latinLnBrk="0" hangingPunct="1">
        <a:spcBef>
          <a:spcPts val="600"/>
        </a:spcBef>
        <a:buClr>
          <a:schemeClr val="accent1"/>
        </a:buClr>
        <a:buSzPct val="76000"/>
        <a:buFontTx/>
        <a:buNone/>
        <a:defRPr kumimoji="0" sz="2600" kern="1200">
          <a:solidFill>
            <a:schemeClr val="tx1"/>
          </a:solidFill>
          <a:latin typeface="+mn-lt"/>
          <a:ea typeface="+mn-ea"/>
          <a:cs typeface="+mn-cs"/>
        </a:defRPr>
      </a:lvl1pPr>
      <a:lvl2pPr marL="548626" indent="-274313" algn="l" rtl="0" eaLnBrk="1" latinLnBrk="0" hangingPunct="1">
        <a:spcBef>
          <a:spcPts val="500"/>
        </a:spcBef>
        <a:buClr>
          <a:schemeClr val="accent2"/>
        </a:buClr>
        <a:buSzPct val="76000"/>
        <a:buFontTx/>
        <a:buNone/>
        <a:defRPr kumimoji="0" sz="2300" kern="1200">
          <a:solidFill>
            <a:schemeClr val="tx2"/>
          </a:solidFill>
          <a:latin typeface="+mn-lt"/>
          <a:ea typeface="+mn-ea"/>
          <a:cs typeface="+mn-cs"/>
        </a:defRPr>
      </a:lvl2pPr>
      <a:lvl3pPr marL="822939" indent="-228594" algn="l" rtl="0" eaLnBrk="1" latinLnBrk="0" hangingPunct="1">
        <a:spcBef>
          <a:spcPts val="500"/>
        </a:spcBef>
        <a:buClr>
          <a:schemeClr val="bg1">
            <a:shade val="50000"/>
          </a:schemeClr>
        </a:buClr>
        <a:buSzPct val="76000"/>
        <a:buFontTx/>
        <a:buNone/>
        <a:defRPr kumimoji="0" sz="2000" kern="1200">
          <a:solidFill>
            <a:schemeClr val="tx1"/>
          </a:solidFill>
          <a:latin typeface="+mn-lt"/>
          <a:ea typeface="+mn-ea"/>
          <a:cs typeface="+mn-cs"/>
        </a:defRPr>
      </a:lvl3pPr>
      <a:lvl4pPr marL="1097253" indent="-228594" algn="l" rtl="0" eaLnBrk="1" latinLnBrk="0" hangingPunct="1">
        <a:spcBef>
          <a:spcPts val="400"/>
        </a:spcBef>
        <a:buClr>
          <a:schemeClr val="accent2">
            <a:shade val="75000"/>
          </a:schemeClr>
        </a:buClr>
        <a:buSzPct val="70000"/>
        <a:buFontTx/>
        <a:buNone/>
        <a:defRPr kumimoji="0" sz="1800" kern="1200">
          <a:solidFill>
            <a:schemeClr val="tx1"/>
          </a:solidFill>
          <a:latin typeface="+mn-lt"/>
          <a:ea typeface="+mn-ea"/>
          <a:cs typeface="+mn-cs"/>
        </a:defRPr>
      </a:lvl4pPr>
      <a:lvl5pPr marL="1371566" indent="-228594" algn="l" rtl="0" eaLnBrk="1" latinLnBrk="0" hangingPunct="1">
        <a:spcBef>
          <a:spcPts val="300"/>
        </a:spcBef>
        <a:buClr>
          <a:schemeClr val="accent2"/>
        </a:buClr>
        <a:buSzPct val="70000"/>
        <a:buFontTx/>
        <a:buNone/>
        <a:defRPr kumimoji="0" sz="1600" kern="1200">
          <a:solidFill>
            <a:schemeClr val="tx1"/>
          </a:solidFill>
          <a:latin typeface="+mn-lt"/>
          <a:ea typeface="+mn-ea"/>
          <a:cs typeface="+mn-cs"/>
        </a:defRPr>
      </a:lvl5pPr>
      <a:lvl6pPr marL="1645879" indent="-182875"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54" indent="-182875"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30" indent="-182875"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05" indent="-182875"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39001-0AE2-48C5-A64B-2948516FB135}" type="datetimeFigureOut">
              <a:rPr lang="zh-CN" altLang="en-US" smtClean="0"/>
              <a:t>2020/7/29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7F000-885F-44F1-9CC0-806C3B85ADC9}" type="slidenum">
              <a:rPr lang="zh-CN" altLang="en-US" smtClean="0"/>
              <a:t>‹#›</a:t>
            </a:fld>
            <a:endParaRPr lang="zh-CN" altLang="en-US"/>
          </a:p>
        </p:txBody>
      </p:sp>
    </p:spTree>
    <p:extLst>
      <p:ext uri="{BB962C8B-B14F-4D97-AF65-F5344CB8AC3E}">
        <p14:creationId xmlns:p14="http://schemas.microsoft.com/office/powerpoint/2010/main" val="180241744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a:srcRect/>
          <a:stretch>
            <a:fillRect/>
          </a:stretch>
        </a:blipFill>
        <a:effectLst/>
      </p:bgPr>
    </p:bg>
    <p:spTree>
      <p:nvGrpSpPr>
        <p:cNvPr id="1" name=""/>
        <p:cNvGrpSpPr/>
        <p:nvPr/>
      </p:nvGrpSpPr>
      <p:grpSpPr>
        <a:xfrm>
          <a:off x="0" y="0"/>
          <a:ext cx="0" cy="0"/>
          <a:chOff x="0" y="0"/>
          <a:chExt cx="0" cy="0"/>
        </a:xfrm>
      </p:grpSpPr>
      <p:cxnSp>
        <p:nvCxnSpPr>
          <p:cNvPr id="19" name="直接连接符 18">
            <a:extLst>
              <a:ext uri="{FF2B5EF4-FFF2-40B4-BE49-F238E27FC236}">
                <a16:creationId xmlns:a16="http://schemas.microsoft.com/office/drawing/2014/main" id="{CCC9A2AC-8422-4C24-ACC9-642B787AF83D}"/>
              </a:ext>
            </a:extLst>
          </p:cNvPr>
          <p:cNvCxnSpPr/>
          <p:nvPr userDrawn="1"/>
        </p:nvCxnSpPr>
        <p:spPr>
          <a:xfrm>
            <a:off x="0" y="762000"/>
            <a:ext cx="12192000" cy="0"/>
          </a:xfrm>
          <a:prstGeom prst="line">
            <a:avLst/>
          </a:prstGeom>
          <a:ln w="22225" cap="rnd" cmpd="sng">
            <a:gradFill flip="none" rotWithShape="1">
              <a:gsLst>
                <a:gs pos="53000">
                  <a:srgbClr val="002953"/>
                </a:gs>
                <a:gs pos="0">
                  <a:schemeClr val="bg1">
                    <a:lumMod val="95000"/>
                  </a:schemeClr>
                </a:gs>
                <a:gs pos="100000">
                  <a:schemeClr val="bg1">
                    <a:lumMod val="9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027" name="组合 11">
            <a:extLst>
              <a:ext uri="{FF2B5EF4-FFF2-40B4-BE49-F238E27FC236}">
                <a16:creationId xmlns:a16="http://schemas.microsoft.com/office/drawing/2014/main" id="{E813399D-C766-478D-B0B2-5C3DDAE5D4C7}"/>
              </a:ext>
            </a:extLst>
          </p:cNvPr>
          <p:cNvGrpSpPr>
            <a:grpSpLocks/>
          </p:cNvGrpSpPr>
          <p:nvPr userDrawn="1"/>
        </p:nvGrpSpPr>
        <p:grpSpPr bwMode="auto">
          <a:xfrm>
            <a:off x="1" y="6372226"/>
            <a:ext cx="12193588" cy="596900"/>
            <a:chOff x="-670" y="6372000"/>
            <a:chExt cx="12192892" cy="597648"/>
          </a:xfrm>
        </p:grpSpPr>
        <p:sp>
          <p:nvSpPr>
            <p:cNvPr id="21" name="矩形 20">
              <a:extLst>
                <a:ext uri="{FF2B5EF4-FFF2-40B4-BE49-F238E27FC236}">
                  <a16:creationId xmlns:a16="http://schemas.microsoft.com/office/drawing/2014/main" id="{738E3B85-E5A3-43B9-8D14-5E66C6C33AF9}"/>
                </a:ext>
              </a:extLst>
            </p:cNvPr>
            <p:cNvSpPr/>
            <p:nvPr/>
          </p:nvSpPr>
          <p:spPr>
            <a:xfrm>
              <a:off x="918" y="6372000"/>
              <a:ext cx="12191304" cy="503869"/>
            </a:xfrm>
            <a:prstGeom prst="rect">
              <a:avLst/>
            </a:prstGeom>
            <a:gradFill flip="none" rotWithShape="1">
              <a:gsLst>
                <a:gs pos="100000">
                  <a:srgbClr val="002953"/>
                </a:gs>
                <a:gs pos="48000">
                  <a:srgbClr val="024C89"/>
                </a:gs>
                <a:gs pos="0">
                  <a:srgbClr val="00295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24" name="矩形 23">
              <a:extLst>
                <a:ext uri="{FF2B5EF4-FFF2-40B4-BE49-F238E27FC236}">
                  <a16:creationId xmlns:a16="http://schemas.microsoft.com/office/drawing/2014/main" id="{EDE325AB-E526-47C2-A352-1152BF4551C3}"/>
                </a:ext>
              </a:extLst>
            </p:cNvPr>
            <p:cNvSpPr/>
            <p:nvPr/>
          </p:nvSpPr>
          <p:spPr>
            <a:xfrm flipV="1">
              <a:off x="-670" y="6389485"/>
              <a:ext cx="12191304" cy="19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Franklin Gothic Book"/>
                <a:ea typeface="黑体" panose="02010609060101010101" pitchFamily="49" charset="-122"/>
                <a:cs typeface="+mn-cs"/>
              </a:endParaRPr>
            </a:p>
          </p:txBody>
        </p:sp>
        <p:sp>
          <p:nvSpPr>
            <p:cNvPr id="1030" name="标题 1">
              <a:extLst>
                <a:ext uri="{FF2B5EF4-FFF2-40B4-BE49-F238E27FC236}">
                  <a16:creationId xmlns:a16="http://schemas.microsoft.com/office/drawing/2014/main" id="{15DFC66C-8856-4055-925A-14C1DAD222CE}"/>
                </a:ext>
              </a:extLst>
            </p:cNvPr>
            <p:cNvSpPr txBox="1">
              <a:spLocks noChangeArrowheads="1"/>
            </p:cNvSpPr>
            <p:nvPr/>
          </p:nvSpPr>
          <p:spPr bwMode="auto">
            <a:xfrm>
              <a:off x="7823671" y="6475317"/>
              <a:ext cx="3979635" cy="494331"/>
            </a:xfrm>
            <a:prstGeom prst="rect">
              <a:avLst/>
            </a:prstGeom>
            <a:noFill/>
            <a:ln>
              <a:noFill/>
            </a:ln>
          </p:spPr>
          <p:txBody>
            <a:bodyPr wrap="none" lIns="0" tIns="0" rIns="0" bIns="0"/>
            <a:lstStyle>
              <a:lvl1pPr defTabSz="684213">
                <a:defRPr sz="2000">
                  <a:solidFill>
                    <a:schemeClr val="tx1"/>
                  </a:solidFill>
                  <a:latin typeface="Arial" panose="020B0604020202020204" pitchFamily="34" charset="0"/>
                  <a:ea typeface="宋体" panose="02010600030101010101" pitchFamily="2" charset="-122"/>
                </a:defRPr>
              </a:lvl1pPr>
              <a:lvl2pPr marL="742950" indent="-285750" defTabSz="684213">
                <a:defRPr sz="2000">
                  <a:solidFill>
                    <a:schemeClr val="tx1"/>
                  </a:solidFill>
                  <a:latin typeface="Arial" panose="020B0604020202020204" pitchFamily="34" charset="0"/>
                  <a:ea typeface="宋体" panose="02010600030101010101" pitchFamily="2" charset="-122"/>
                </a:defRPr>
              </a:lvl2pPr>
              <a:lvl3pPr marL="1143000" indent="-228600" defTabSz="684213">
                <a:defRPr sz="2000">
                  <a:solidFill>
                    <a:schemeClr val="tx1"/>
                  </a:solidFill>
                  <a:latin typeface="Arial" panose="020B0604020202020204" pitchFamily="34" charset="0"/>
                  <a:ea typeface="宋体" panose="02010600030101010101" pitchFamily="2" charset="-122"/>
                </a:defRPr>
              </a:lvl3pPr>
              <a:lvl4pPr marL="1600200" indent="-228600" defTabSz="684213">
                <a:defRPr sz="2000">
                  <a:solidFill>
                    <a:schemeClr val="tx1"/>
                  </a:solidFill>
                  <a:latin typeface="Arial" panose="020B0604020202020204" pitchFamily="34" charset="0"/>
                  <a:ea typeface="宋体" panose="02010600030101010101" pitchFamily="2" charset="-122"/>
                </a:defRPr>
              </a:lvl4pPr>
              <a:lvl5pPr marL="2057400" indent="-228600" defTabSz="684213">
                <a:defRPr sz="2000">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marL="0" marR="0" lvl="0" indent="0" algn="l" defTabSz="912261" rtl="0" eaLnBrk="1" fontAlgn="auto" latinLnBrk="0" hangingPunct="1">
                <a:lnSpc>
                  <a:spcPct val="90000"/>
                </a:lnSpc>
                <a:spcBef>
                  <a:spcPts val="0"/>
                </a:spcBef>
                <a:spcAft>
                  <a:spcPts val="0"/>
                </a:spcAft>
                <a:buClrTx/>
                <a:buSzTx/>
                <a:buFontTx/>
                <a:buNone/>
                <a:tabLst/>
                <a:defRPr/>
              </a:pPr>
              <a:r>
                <a:rPr kumimoji="0" lang="en-US" altLang="zh-CN" sz="22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rPr>
                <a:t>HuodongYouxiang@gmail.com</a:t>
              </a:r>
              <a:endParaRPr kumimoji="0" lang="zh-CN" altLang="en-US" sz="22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标题 1">
              <a:extLst>
                <a:ext uri="{FF2B5EF4-FFF2-40B4-BE49-F238E27FC236}">
                  <a16:creationId xmlns:a16="http://schemas.microsoft.com/office/drawing/2014/main" id="{5C7A25B1-F504-4569-AF89-84F84D4F63C1}"/>
                </a:ext>
              </a:extLst>
            </p:cNvPr>
            <p:cNvSpPr txBox="1">
              <a:spLocks noChangeArrowheads="1"/>
            </p:cNvSpPr>
            <p:nvPr userDrawn="1"/>
          </p:nvSpPr>
          <p:spPr bwMode="auto">
            <a:xfrm>
              <a:off x="190663" y="6464190"/>
              <a:ext cx="4609837" cy="492742"/>
            </a:xfrm>
            <a:prstGeom prst="rect">
              <a:avLst/>
            </a:prstGeom>
            <a:noFill/>
            <a:ln>
              <a:noFill/>
            </a:ln>
          </p:spPr>
          <p:txBody>
            <a:bodyPr wrap="none" lIns="0" tIns="0" rIns="0" bIns="0"/>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zh-CN" altLang="en-US" sz="2133"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碳</a:t>
              </a:r>
              <a:r>
                <a:rPr kumimoji="0" lang="en-US" altLang="zh-CN" sz="2133"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-14</a:t>
              </a:r>
              <a:r>
                <a:rPr kumimoji="0" lang="zh-CN" altLang="en-US" sz="2133"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放射性年代测年法</a:t>
              </a:r>
            </a:p>
          </p:txBody>
        </p:sp>
      </p:grpSp>
    </p:spTree>
    <p:extLst>
      <p:ext uri="{BB962C8B-B14F-4D97-AF65-F5344CB8AC3E}">
        <p14:creationId xmlns:p14="http://schemas.microsoft.com/office/powerpoint/2010/main" val="64881738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Lst>
  <p:txStyles>
    <p:titleStyle>
      <a:lvl1pPr algn="l" rtl="0" eaLnBrk="0" fontAlgn="base" hangingPunct="0">
        <a:spcBef>
          <a:spcPct val="0"/>
        </a:spcBef>
        <a:spcAft>
          <a:spcPct val="0"/>
        </a:spcAft>
        <a:defRPr sz="2400" kern="12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5pPr>
      <a:lvl6pPr marL="457189" algn="l" rtl="0" fontAlgn="base">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6pPr>
      <a:lvl7pPr marL="914377" algn="l" rtl="0" fontAlgn="base">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7pPr>
      <a:lvl8pPr marL="1371566" algn="l" rtl="0" fontAlgn="base">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8pPr>
      <a:lvl9pPr marL="1828754" algn="l" rtl="0" fontAlgn="base">
        <a:spcBef>
          <a:spcPct val="0"/>
        </a:spcBef>
        <a:spcAft>
          <a:spcPct val="0"/>
        </a:spcAft>
        <a:defRPr sz="2400">
          <a:solidFill>
            <a:schemeClr val="tx2"/>
          </a:solidFill>
          <a:latin typeface="Franklin Gothic Medium" panose="020B0603020102020204" pitchFamily="34" charset="0"/>
          <a:ea typeface="微软雅黑" panose="020B0503020204020204" pitchFamily="34" charset="-122"/>
        </a:defRPr>
      </a:lvl9pPr>
    </p:titleStyle>
    <p:bodyStyle>
      <a:lvl1pPr marL="204783" indent="-204783" algn="l" rtl="0" eaLnBrk="0" fontAlgn="base" hangingPunct="0">
        <a:spcBef>
          <a:spcPts val="451"/>
        </a:spcBef>
        <a:spcAft>
          <a:spcPct val="0"/>
        </a:spcAft>
        <a:buClr>
          <a:schemeClr val="accent1"/>
        </a:buClr>
        <a:buSzPct val="76000"/>
        <a:defRPr sz="1900" kern="1200">
          <a:solidFill>
            <a:schemeClr val="tx1"/>
          </a:solidFill>
          <a:latin typeface="+mn-lt"/>
          <a:ea typeface="+mn-ea"/>
          <a:cs typeface="+mn-cs"/>
        </a:defRPr>
      </a:lvl1pPr>
      <a:lvl2pPr marL="411152" indent="-204783" algn="l" rtl="0" eaLnBrk="0" fontAlgn="base" hangingPunct="0">
        <a:spcBef>
          <a:spcPts val="375"/>
        </a:spcBef>
        <a:spcAft>
          <a:spcPct val="0"/>
        </a:spcAft>
        <a:buClr>
          <a:schemeClr val="accent2"/>
        </a:buClr>
        <a:buSzPct val="76000"/>
        <a:defRPr sz="1700" kern="1200">
          <a:solidFill>
            <a:schemeClr val="tx2"/>
          </a:solidFill>
          <a:latin typeface="+mn-lt"/>
          <a:ea typeface="+mn-ea"/>
          <a:cs typeface="+mn-cs"/>
        </a:defRPr>
      </a:lvl2pPr>
      <a:lvl3pPr marL="615935" indent="-171446" algn="l" rtl="0" eaLnBrk="0" fontAlgn="base" hangingPunct="0">
        <a:spcBef>
          <a:spcPts val="375"/>
        </a:spcBef>
        <a:spcAft>
          <a:spcPct val="0"/>
        </a:spcAft>
        <a:buClr>
          <a:srgbClr val="BCBCBC"/>
        </a:buClr>
        <a:buSzPct val="76000"/>
        <a:defRPr sz="1500" kern="1200">
          <a:solidFill>
            <a:schemeClr val="tx1"/>
          </a:solidFill>
          <a:latin typeface="+mn-lt"/>
          <a:ea typeface="+mn-ea"/>
          <a:cs typeface="+mn-cs"/>
        </a:defRPr>
      </a:lvl3pPr>
      <a:lvl4pPr marL="822305" indent="-171446" algn="l" rtl="0" eaLnBrk="0" fontAlgn="base" hangingPunct="0">
        <a:spcBef>
          <a:spcPts val="300"/>
        </a:spcBef>
        <a:spcAft>
          <a:spcPct val="0"/>
        </a:spcAft>
        <a:buClr>
          <a:srgbClr val="8BA2B4"/>
        </a:buClr>
        <a:buSzPct val="70000"/>
        <a:defRPr sz="1300" kern="1200">
          <a:solidFill>
            <a:schemeClr val="tx1"/>
          </a:solidFill>
          <a:latin typeface="+mn-lt"/>
          <a:ea typeface="+mn-ea"/>
          <a:cs typeface="+mn-cs"/>
        </a:defRPr>
      </a:lvl4pPr>
      <a:lvl5pPr marL="1028674" indent="-171446" algn="l" rtl="0" eaLnBrk="0" fontAlgn="base" hangingPunct="0">
        <a:spcBef>
          <a:spcPts val="225"/>
        </a:spcBef>
        <a:spcAft>
          <a:spcPct val="0"/>
        </a:spcAft>
        <a:buClr>
          <a:schemeClr val="accent2"/>
        </a:buClr>
        <a:buSzPct val="70000"/>
        <a:defRPr sz="1200" kern="1200">
          <a:solidFill>
            <a:schemeClr val="tx1"/>
          </a:solidFill>
          <a:latin typeface="+mn-lt"/>
          <a:ea typeface="+mn-ea"/>
          <a:cs typeface="+mn-cs"/>
        </a:defRPr>
      </a:lvl5pPr>
      <a:lvl6pPr marL="1234409" indent="-137157"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566" indent="-137157" algn="l" rtl="0" eaLnBrk="1" latinLnBrk="0" hangingPunct="1">
        <a:spcBef>
          <a:spcPts val="225"/>
        </a:spcBef>
        <a:buClr>
          <a:srgbClr val="727CA3">
            <a:shade val="75000"/>
          </a:srgbClr>
        </a:buClr>
        <a:buSzPct val="75000"/>
        <a:buFont typeface="Wingdings 3"/>
        <a:buChar char=""/>
        <a:defRPr kumimoji="0" lang="en-US" sz="1051" kern="1200" smtClean="0">
          <a:solidFill>
            <a:schemeClr val="tx1"/>
          </a:solidFill>
          <a:latin typeface="+mn-lt"/>
          <a:ea typeface="+mn-ea"/>
          <a:cs typeface="+mn-cs"/>
        </a:defRPr>
      </a:lvl7pPr>
      <a:lvl8pPr marL="1508722" indent="-137157" algn="l" rtl="0" eaLnBrk="1" latinLnBrk="0" hangingPunct="1">
        <a:spcBef>
          <a:spcPts val="225"/>
        </a:spcBef>
        <a:buClr>
          <a:prstClr val="white">
            <a:shade val="50000"/>
          </a:prstClr>
        </a:buClr>
        <a:buSzPct val="75000"/>
        <a:buFont typeface="Wingdings 3"/>
        <a:buChar char=""/>
        <a:defRPr kumimoji="0" lang="en-US" sz="1051" kern="1200" smtClean="0">
          <a:solidFill>
            <a:schemeClr val="tx1"/>
          </a:solidFill>
          <a:latin typeface="+mn-lt"/>
          <a:ea typeface="+mn-ea"/>
          <a:cs typeface="+mn-cs"/>
        </a:defRPr>
      </a:lvl8pPr>
      <a:lvl9pPr marL="1645879" indent="-137157"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1"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4"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9"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15.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79599"/>
            <a:ext cx="12191999"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905" y="1879601"/>
            <a:ext cx="12199247" cy="45719"/>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prstClr val="black"/>
              </a:solidFill>
            </a:endParaRPr>
          </a:p>
        </p:txBody>
      </p:sp>
      <p:sp>
        <p:nvSpPr>
          <p:cNvPr id="14" name="Rectangle 5"/>
          <p:cNvSpPr>
            <a:spLocks noChangeArrowheads="1"/>
          </p:cNvSpPr>
          <p:nvPr/>
        </p:nvSpPr>
        <p:spPr bwMode="auto">
          <a:xfrm>
            <a:off x="-6336" y="5273675"/>
            <a:ext cx="12199244" cy="889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prstClr val="black"/>
              </a:solidFill>
            </a:endParaRPr>
          </a:p>
        </p:txBody>
      </p:sp>
      <p:sp>
        <p:nvSpPr>
          <p:cNvPr id="15" name="Rectangle 3"/>
          <p:cNvSpPr txBox="1">
            <a:spLocks noChangeArrowheads="1"/>
          </p:cNvSpPr>
          <p:nvPr/>
        </p:nvSpPr>
        <p:spPr bwMode="auto">
          <a:xfrm>
            <a:off x="2441059" y="3322439"/>
            <a:ext cx="7205081" cy="508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6000" b="1" dirty="0">
                <a:solidFill>
                  <a:prstClr val="white"/>
                </a:solidFill>
                <a:latin typeface="微软雅黑" panose="020B0503020204020204" pitchFamily="34" charset="-122"/>
                <a:ea typeface="微软雅黑" panose="020B0503020204020204" pitchFamily="34" charset="-122"/>
              </a:rPr>
              <a:t>星光与时间</a:t>
            </a:r>
          </a:p>
        </p:txBody>
      </p:sp>
      <p:grpSp>
        <p:nvGrpSpPr>
          <p:cNvPr id="27" name="组合 26"/>
          <p:cNvGrpSpPr/>
          <p:nvPr/>
        </p:nvGrpSpPr>
        <p:grpSpPr>
          <a:xfrm>
            <a:off x="4305984" y="1068642"/>
            <a:ext cx="3574604" cy="525023"/>
            <a:chOff x="3344264" y="5445224"/>
            <a:chExt cx="2457272" cy="599073"/>
          </a:xfrm>
        </p:grpSpPr>
        <p:sp>
          <p:nvSpPr>
            <p:cNvPr id="28" name="圆角矩形 59"/>
            <p:cNvSpPr>
              <a:spLocks noChangeArrowheads="1"/>
            </p:cNvSpPr>
            <p:nvPr/>
          </p:nvSpPr>
          <p:spPr bwMode="auto">
            <a:xfrm>
              <a:off x="3344264" y="5445224"/>
              <a:ext cx="2457272" cy="599073"/>
            </a:xfrm>
            <a:prstGeom prst="roundRect">
              <a:avLst>
                <a:gd name="adj" fmla="val 16667"/>
              </a:avLst>
            </a:prstGeom>
            <a:gradFill flip="none" rotWithShape="1">
              <a:gsLst>
                <a:gs pos="0">
                  <a:srgbClr val="002953"/>
                </a:gs>
                <a:gs pos="56000">
                  <a:srgbClr val="014B88"/>
                </a:gs>
                <a:gs pos="100000">
                  <a:srgbClr val="012B56"/>
                </a:gs>
              </a:gsLst>
              <a:lin ang="10800000" scaled="0"/>
              <a:tileRect/>
            </a:gradFill>
            <a:ln w="19050">
              <a:solidFill>
                <a:srgbClr val="C2C2C2"/>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350">
                <a:solidFill>
                  <a:srgbClr val="21A3D0"/>
                </a:solidFill>
              </a:endParaRPr>
            </a:p>
          </p:txBody>
        </p:sp>
        <p:sp>
          <p:nvSpPr>
            <p:cNvPr id="29" name="TextBox 55"/>
            <p:cNvSpPr txBox="1">
              <a:spLocks noChangeArrowheads="1"/>
            </p:cNvSpPr>
            <p:nvPr/>
          </p:nvSpPr>
          <p:spPr bwMode="auto">
            <a:xfrm>
              <a:off x="3491880" y="5475980"/>
              <a:ext cx="2232248" cy="5589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3075"/>
                </a:lnSpc>
              </a:pPr>
              <a:r>
                <a:rPr lang="zh-CN" altLang="en-US" sz="3000" b="1" dirty="0">
                  <a:solidFill>
                    <a:prstClr val="white"/>
                  </a:solidFill>
                  <a:latin typeface="微软雅黑" panose="020B0503020204020204" pitchFamily="34" charset="-122"/>
                  <a:ea typeface="微软雅黑" panose="020B0503020204020204" pitchFamily="34" charset="-122"/>
                </a:rPr>
                <a:t>创造科学讲座系列</a:t>
              </a:r>
            </a:p>
          </p:txBody>
        </p:sp>
      </p:grpSp>
      <p:sp>
        <p:nvSpPr>
          <p:cNvPr id="2" name="标题 1">
            <a:extLst>
              <a:ext uri="{FF2B5EF4-FFF2-40B4-BE49-F238E27FC236}">
                <a16:creationId xmlns:a16="http://schemas.microsoft.com/office/drawing/2014/main" id="{18BD6350-E842-4A50-85B8-90E66C6B311F}"/>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3867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圣经的记载</a:t>
            </a:r>
          </a:p>
        </p:txBody>
      </p:sp>
      <p:pic>
        <p:nvPicPr>
          <p:cNvPr id="8" name="图片 7" descr="bible.jpg"/>
          <p:cNvPicPr>
            <a:picLocks noChangeAspect="1"/>
          </p:cNvPicPr>
          <p:nvPr/>
        </p:nvPicPr>
        <p:blipFill>
          <a:blip r:embed="rId3" cstate="print"/>
          <a:stretch>
            <a:fillRect/>
          </a:stretch>
        </p:blipFill>
        <p:spPr>
          <a:xfrm>
            <a:off x="8286750" y="1455642"/>
            <a:ext cx="3353980" cy="2100064"/>
          </a:xfrm>
          <a:prstGeom prst="rect">
            <a:avLst/>
          </a:prstGeom>
        </p:spPr>
      </p:pic>
      <p:sp>
        <p:nvSpPr>
          <p:cNvPr id="9" name="TextBox 2"/>
          <p:cNvSpPr txBox="1"/>
          <p:nvPr/>
        </p:nvSpPr>
        <p:spPr>
          <a:xfrm>
            <a:off x="1427981" y="823789"/>
            <a:ext cx="7048864" cy="5293753"/>
          </a:xfrm>
          <a:prstGeom prst="rect">
            <a:avLst/>
          </a:prstGeom>
          <a:noFill/>
        </p:spPr>
        <p:txBody>
          <a:bodyPr wrap="square" lIns="121917" tIns="60958" rIns="121917" bIns="60958" rtlCol="0">
            <a:spAutoFit/>
          </a:bodyPr>
          <a:lstStyle/>
          <a:p>
            <a:pPr defTabSz="1219170" eaLnBrk="0" fontAlgn="base" hangingPunct="0">
              <a:lnSpc>
                <a:spcPct val="150000"/>
              </a:lnSpc>
              <a:spcBef>
                <a:spcPct val="0"/>
              </a:spcBef>
              <a:spcAft>
                <a:spcPct val="0"/>
              </a:spcAft>
              <a:buFont typeface="Wingdings" pitchFamily="2" charset="2"/>
              <a:buChar char="l"/>
            </a:pPr>
            <a:r>
              <a:rPr lang="zh-CN" altLang="en-US" sz="2800" b="1" dirty="0">
                <a:latin typeface="微软雅黑" pitchFamily="34" charset="-122"/>
                <a:ea typeface="微软雅黑" pitchFamily="34" charset="-122"/>
              </a:rPr>
              <a:t>根据</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圣经</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的记载，人类历史只有六千年左右。</a:t>
            </a:r>
            <a:endParaRPr lang="en-US" altLang="zh-CN" sz="2800" b="1" dirty="0">
              <a:latin typeface="微软雅黑" pitchFamily="34" charset="-122"/>
              <a:ea typeface="微软雅黑" pitchFamily="34" charset="-122"/>
            </a:endParaRPr>
          </a:p>
          <a:p>
            <a:pPr defTabSz="1219170" eaLnBrk="0" fontAlgn="base" hangingPunct="0">
              <a:lnSpc>
                <a:spcPct val="150000"/>
              </a:lnSpc>
              <a:spcBef>
                <a:spcPct val="0"/>
              </a:spcBef>
              <a:spcAft>
                <a:spcPct val="0"/>
              </a:spcAft>
            </a:pPr>
            <a:endParaRPr lang="en-US" altLang="zh-CN" sz="2800" b="1" dirty="0">
              <a:latin typeface="微软雅黑" pitchFamily="34" charset="-122"/>
              <a:ea typeface="微软雅黑" pitchFamily="34" charset="-122"/>
            </a:endParaRPr>
          </a:p>
          <a:p>
            <a:pPr defTabSz="1219170" eaLnBrk="0" fontAlgn="base" hangingPunct="0">
              <a:lnSpc>
                <a:spcPct val="150000"/>
              </a:lnSpc>
              <a:spcBef>
                <a:spcPct val="0"/>
              </a:spcBef>
              <a:spcAft>
                <a:spcPct val="0"/>
              </a:spcAft>
              <a:buFont typeface="Wingdings" pitchFamily="2" charset="2"/>
              <a:buChar char="l"/>
            </a:pPr>
            <a:r>
              <a:rPr lang="zh-CN" altLang="en-US" sz="2800" b="1" dirty="0">
                <a:latin typeface="微软雅黑" pitchFamily="34" charset="-122"/>
                <a:ea typeface="微软雅黑" pitchFamily="34" charset="-122"/>
              </a:rPr>
              <a:t>亚当是在地球诞生的第六天被造的</a:t>
            </a:r>
          </a:p>
          <a:p>
            <a:pPr defTabSz="1219170" eaLnBrk="0" fontAlgn="base" hangingPunct="0">
              <a:lnSpc>
                <a:spcPct val="150000"/>
              </a:lnSpc>
              <a:spcBef>
                <a:spcPct val="0"/>
              </a:spcBef>
              <a:spcAft>
                <a:spcPct val="0"/>
              </a:spcAft>
              <a:buFont typeface="Wingdings" pitchFamily="2" charset="2"/>
              <a:buChar char="l"/>
            </a:pPr>
            <a:endParaRPr lang="en-US" altLang="zh-CN" sz="2800" b="1" dirty="0">
              <a:latin typeface="微软雅黑" pitchFamily="34" charset="-122"/>
              <a:ea typeface="微软雅黑" pitchFamily="34" charset="-122"/>
            </a:endParaRPr>
          </a:p>
          <a:p>
            <a:pPr defTabSz="1219170" eaLnBrk="0" fontAlgn="base" hangingPunct="0">
              <a:lnSpc>
                <a:spcPct val="150000"/>
              </a:lnSpc>
              <a:spcBef>
                <a:spcPct val="0"/>
              </a:spcBef>
              <a:spcAft>
                <a:spcPct val="0"/>
              </a:spcAft>
              <a:buFont typeface="Wingdings" pitchFamily="2" charset="2"/>
              <a:buChar char="l"/>
            </a:pPr>
            <a:r>
              <a:rPr lang="zh-CN" altLang="en-US" sz="2800" b="1" dirty="0">
                <a:latin typeface="微软雅黑" pitchFamily="34" charset="-122"/>
                <a:ea typeface="微软雅黑" pitchFamily="34" charset="-122"/>
              </a:rPr>
              <a:t>通过亚伯拉罕在历史编年中的位置，再把创世记五章和十一章里的年龄加起来，显然圣经交待的地球年龄大约是六千年左右。</a:t>
            </a:r>
          </a:p>
        </p:txBody>
      </p:sp>
    </p:spTree>
    <p:extLst>
      <p:ext uri="{BB962C8B-B14F-4D97-AF65-F5344CB8AC3E}">
        <p14:creationId xmlns:p14="http://schemas.microsoft.com/office/powerpoint/2010/main" val="353934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49068"/>
            <a:ext cx="12192000" cy="969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文本框 17"/>
          <p:cNvSpPr txBox="1"/>
          <p:nvPr/>
        </p:nvSpPr>
        <p:spPr>
          <a:xfrm>
            <a:off x="4861585" y="2872227"/>
            <a:ext cx="386331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白洞宇宙学</a:t>
            </a:r>
            <a:endPar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标题 3">
            <a:extLst>
              <a:ext uri="{FF2B5EF4-FFF2-40B4-BE49-F238E27FC236}">
                <a16:creationId xmlns:a16="http://schemas.microsoft.com/office/drawing/2014/main" id="{7B101603-195A-415D-9A5A-2678A97F427C}"/>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108223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速度时间膨胀效应</a:t>
            </a:r>
          </a:p>
        </p:txBody>
      </p:sp>
      <p:sp>
        <p:nvSpPr>
          <p:cNvPr id="8" name="标题 38"/>
          <p:cNvSpPr txBox="1">
            <a:spLocks/>
          </p:cNvSpPr>
          <p:nvPr/>
        </p:nvSpPr>
        <p:spPr>
          <a:xfrm>
            <a:off x="1038225" y="1250951"/>
            <a:ext cx="9134400" cy="1325563"/>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latin typeface="Calibri Light"/>
                <a:ea typeface="宋体" panose="02010600030101010101" pitchFamily="2" charset="-122"/>
              </a:rPr>
              <a:t>相对论效应</a:t>
            </a:r>
          </a:p>
        </p:txBody>
      </p:sp>
      <p:sp>
        <p:nvSpPr>
          <p:cNvPr id="9" name="竖排文字占位符 39"/>
          <p:cNvSpPr txBox="1">
            <a:spLocks/>
          </p:cNvSpPr>
          <p:nvPr/>
        </p:nvSpPr>
        <p:spPr>
          <a:xfrm>
            <a:off x="1038225" y="2083247"/>
            <a:ext cx="9134400" cy="1583507"/>
          </a:xfrm>
          <a:prstGeom prst="rect">
            <a:avLst/>
          </a:prstGeom>
        </p:spPr>
        <p:txBody>
          <a:bodyPr vert="horz"/>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l"/>
            </a:pPr>
            <a:r>
              <a:rPr lang="zh-CN" altLang="en-US" sz="4000" b="1" dirty="0">
                <a:solidFill>
                  <a:srgbClr val="FF0000"/>
                </a:solidFill>
                <a:latin typeface="Calibri"/>
                <a:ea typeface="宋体" panose="02010600030101010101" pitchFamily="2" charset="-122"/>
              </a:rPr>
              <a:t>速度</a:t>
            </a:r>
            <a:r>
              <a:rPr lang="zh-CN" altLang="en-US" sz="4000" b="1" dirty="0">
                <a:latin typeface="Calibri"/>
                <a:ea typeface="宋体" panose="02010600030101010101" pitchFamily="2" charset="-122"/>
              </a:rPr>
              <a:t>时间膨胀效应</a:t>
            </a:r>
            <a:endParaRPr lang="en-US" altLang="zh-CN" sz="4000" b="1" dirty="0">
              <a:latin typeface="Calibri"/>
              <a:ea typeface="宋体" panose="02010600030101010101" pitchFamily="2" charset="-122"/>
            </a:endParaRPr>
          </a:p>
          <a:p>
            <a:pPr>
              <a:lnSpc>
                <a:spcPct val="150000"/>
              </a:lnSpc>
              <a:buNone/>
            </a:pPr>
            <a:endParaRPr lang="en-US" altLang="zh-CN" sz="4000" b="1" dirty="0">
              <a:latin typeface="Calibri"/>
              <a:ea typeface="宋体" panose="02010600030101010101" pitchFamily="2" charset="-122"/>
            </a:endParaRPr>
          </a:p>
        </p:txBody>
      </p:sp>
      <p:sp>
        <p:nvSpPr>
          <p:cNvPr id="15" name="矩形 14"/>
          <p:cNvSpPr/>
          <p:nvPr/>
        </p:nvSpPr>
        <p:spPr>
          <a:xfrm>
            <a:off x="1058510" y="3306713"/>
            <a:ext cx="7956115" cy="2677656"/>
          </a:xfrm>
          <a:prstGeom prst="rect">
            <a:avLst/>
          </a:prstGeom>
        </p:spPr>
        <p:txBody>
          <a:bodyPr wrap="square">
            <a:spAutoFit/>
          </a:bodyPr>
          <a:lstStyle/>
          <a:p>
            <a:pPr defTabSz="1219170" eaLnBrk="0" fontAlgn="base" hangingPunct="0">
              <a:lnSpc>
                <a:spcPct val="150000"/>
              </a:lnSpc>
              <a:spcBef>
                <a:spcPct val="0"/>
              </a:spcBef>
              <a:spcAft>
                <a:spcPct val="0"/>
              </a:spcAft>
            </a:pPr>
            <a:r>
              <a:rPr lang="zh-CN" altLang="en-US" sz="2800" b="1" dirty="0">
                <a:latin typeface="微软雅黑" pitchFamily="34" charset="-122"/>
                <a:ea typeface="微软雅黑" pitchFamily="34" charset="-122"/>
              </a:rPr>
              <a:t>由爱因斯坦在</a:t>
            </a:r>
            <a:r>
              <a:rPr lang="zh-CN" altLang="en-US" sz="2800" b="1" dirty="0">
                <a:solidFill>
                  <a:srgbClr val="FF0000"/>
                </a:solidFill>
                <a:latin typeface="微软雅黑" pitchFamily="34" charset="-122"/>
                <a:ea typeface="微软雅黑" pitchFamily="34" charset="-122"/>
              </a:rPr>
              <a:t>狭义</a:t>
            </a:r>
            <a:r>
              <a:rPr lang="zh-CN" altLang="en-US" sz="2800" b="1" dirty="0">
                <a:latin typeface="微软雅黑" pitchFamily="34" charset="-122"/>
                <a:ea typeface="微软雅黑" pitchFamily="34" charset="-122"/>
              </a:rPr>
              <a:t>相对论中提出：运动时钟的“指针”行走的速率比时钟静止时的速率慢，这就是时钟变慢或时间膨胀，又称钟慢效应，是相对论性效应之一。时间膨胀表明了时间的相对性。</a:t>
            </a:r>
          </a:p>
        </p:txBody>
      </p:sp>
      <p:pic>
        <p:nvPicPr>
          <p:cNvPr id="16" name="图片 15" descr="aiyinsitan.jpg"/>
          <p:cNvPicPr>
            <a:picLocks noChangeAspect="1"/>
          </p:cNvPicPr>
          <p:nvPr/>
        </p:nvPicPr>
        <p:blipFill>
          <a:blip r:embed="rId3"/>
          <a:stretch>
            <a:fillRect/>
          </a:stretch>
        </p:blipFill>
        <p:spPr>
          <a:xfrm>
            <a:off x="8222421" y="1171997"/>
            <a:ext cx="3074154" cy="1498650"/>
          </a:xfrm>
          <a:prstGeom prst="rect">
            <a:avLst/>
          </a:prstGeom>
        </p:spPr>
      </p:pic>
    </p:spTree>
    <p:extLst>
      <p:ext uri="{BB962C8B-B14F-4D97-AF65-F5344CB8AC3E}">
        <p14:creationId xmlns:p14="http://schemas.microsoft.com/office/powerpoint/2010/main" val="170373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引力时间膨胀效应</a:t>
            </a:r>
          </a:p>
        </p:txBody>
      </p:sp>
      <p:sp>
        <p:nvSpPr>
          <p:cNvPr id="9" name="竖排文字占位符 39"/>
          <p:cNvSpPr txBox="1">
            <a:spLocks/>
          </p:cNvSpPr>
          <p:nvPr/>
        </p:nvSpPr>
        <p:spPr>
          <a:xfrm>
            <a:off x="1038225" y="1129568"/>
            <a:ext cx="9134400" cy="1583507"/>
          </a:xfrm>
          <a:prstGeom prst="rect">
            <a:avLst/>
          </a:prstGeom>
        </p:spPr>
        <p:txBody>
          <a:bodyPr vert="horz"/>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itchFamily="2" charset="2"/>
              <a:buChar char="l"/>
            </a:pPr>
            <a:r>
              <a:rPr lang="zh-CN" altLang="en-US" sz="4000" b="1" dirty="0">
                <a:solidFill>
                  <a:srgbClr val="FF0000"/>
                </a:solidFill>
                <a:latin typeface="Calibri"/>
                <a:ea typeface="宋体" panose="02010600030101010101" pitchFamily="2" charset="-122"/>
              </a:rPr>
              <a:t>引力</a:t>
            </a:r>
            <a:r>
              <a:rPr lang="zh-CN" altLang="en-US" sz="4000" b="1" dirty="0">
                <a:latin typeface="Calibri"/>
                <a:ea typeface="宋体" panose="02010600030101010101" pitchFamily="2" charset="-122"/>
              </a:rPr>
              <a:t>时间膨胀效应</a:t>
            </a:r>
            <a:endParaRPr lang="en-US" altLang="zh-CN" sz="4000" b="1" dirty="0">
              <a:latin typeface="Calibri"/>
              <a:ea typeface="宋体" panose="02010600030101010101" pitchFamily="2" charset="-122"/>
            </a:endParaRPr>
          </a:p>
          <a:p>
            <a:pPr>
              <a:lnSpc>
                <a:spcPct val="150000"/>
              </a:lnSpc>
              <a:buNone/>
            </a:pPr>
            <a:endParaRPr lang="en-US" altLang="zh-CN" sz="4000" b="1" dirty="0">
              <a:latin typeface="Calibri"/>
              <a:ea typeface="宋体" panose="02010600030101010101" pitchFamily="2" charset="-122"/>
            </a:endParaRPr>
          </a:p>
        </p:txBody>
      </p:sp>
      <p:sp>
        <p:nvSpPr>
          <p:cNvPr id="15" name="矩形 14"/>
          <p:cNvSpPr/>
          <p:nvPr/>
        </p:nvSpPr>
        <p:spPr>
          <a:xfrm>
            <a:off x="1038225" y="2516138"/>
            <a:ext cx="9763125" cy="3970318"/>
          </a:xfrm>
          <a:prstGeom prst="rect">
            <a:avLst/>
          </a:prstGeom>
        </p:spPr>
        <p:txBody>
          <a:bodyPr wrap="square">
            <a:spAutoFit/>
          </a:bodyPr>
          <a:lstStyle/>
          <a:p>
            <a:pPr defTabSz="1219170" eaLnBrk="0" fontAlgn="base" hangingPunct="0">
              <a:lnSpc>
                <a:spcPct val="150000"/>
              </a:lnSpc>
              <a:spcBef>
                <a:spcPct val="0"/>
              </a:spcBef>
              <a:spcAft>
                <a:spcPct val="0"/>
              </a:spcAft>
            </a:pPr>
            <a:r>
              <a:rPr lang="zh-CN" altLang="en-US" sz="2800" b="1" dirty="0">
                <a:latin typeface="微软雅黑" pitchFamily="34" charset="-122"/>
                <a:ea typeface="微软雅黑" pitchFamily="34" charset="-122"/>
              </a:rPr>
              <a:t>在你来看，时间过的有多快取决于你所处的引力有多少</a:t>
            </a:r>
          </a:p>
          <a:p>
            <a:pPr defTabSz="1219170" eaLnBrk="0" fontAlgn="base" hangingPunct="0">
              <a:lnSpc>
                <a:spcPct val="150000"/>
              </a:lnSpc>
              <a:spcBef>
                <a:spcPct val="0"/>
              </a:spcBef>
              <a:spcAft>
                <a:spcPct val="0"/>
              </a:spcAft>
            </a:pPr>
            <a:r>
              <a:rPr lang="zh-CN" altLang="en-US" sz="2800" b="1" dirty="0">
                <a:latin typeface="微软雅黑" pitchFamily="34" charset="-122"/>
                <a:ea typeface="微软雅黑" pitchFamily="34" charset="-122"/>
              </a:rPr>
              <a:t>（或者你距大质量物体有多近），</a:t>
            </a:r>
            <a:r>
              <a:rPr lang="zh-CN" altLang="en-US" sz="2800" b="1" dirty="0">
                <a:solidFill>
                  <a:srgbClr val="FF0000"/>
                </a:solidFill>
                <a:latin typeface="微软雅黑" pitchFamily="34" charset="-122"/>
                <a:ea typeface="微软雅黑" pitchFamily="34" charset="-122"/>
              </a:rPr>
              <a:t>广义</a:t>
            </a:r>
            <a:r>
              <a:rPr lang="zh-CN" altLang="en-US" sz="2800" b="1" dirty="0">
                <a:latin typeface="微软雅黑" pitchFamily="34" charset="-122"/>
                <a:ea typeface="微软雅黑" pitchFamily="34" charset="-122"/>
              </a:rPr>
              <a:t>相对论的结论</a:t>
            </a:r>
          </a:p>
          <a:p>
            <a:pPr defTabSz="1219170" eaLnBrk="0" fontAlgn="base" hangingPunct="0">
              <a:lnSpc>
                <a:spcPct val="150000"/>
              </a:lnSpc>
              <a:spcBef>
                <a:spcPct val="0"/>
              </a:spcBef>
              <a:spcAft>
                <a:spcPct val="0"/>
              </a:spcAft>
            </a:pPr>
            <a:endParaRPr lang="zh-CN" altLang="en-US" sz="2800" b="1" dirty="0">
              <a:latin typeface="微软雅黑" pitchFamily="34" charset="-122"/>
              <a:ea typeface="微软雅黑" pitchFamily="34" charset="-122"/>
            </a:endParaRPr>
          </a:p>
          <a:p>
            <a:pPr defTabSz="1219170" eaLnBrk="0" fontAlgn="base" hangingPunct="0">
              <a:lnSpc>
                <a:spcPct val="150000"/>
              </a:lnSpc>
              <a:spcBef>
                <a:spcPct val="0"/>
              </a:spcBef>
              <a:spcAft>
                <a:spcPct val="0"/>
              </a:spcAft>
            </a:pPr>
            <a:r>
              <a:rPr lang="zh-CN" altLang="en-US" sz="2800" b="1" dirty="0">
                <a:latin typeface="微软雅黑" pitchFamily="34" charset="-122"/>
                <a:ea typeface="微软雅黑" pitchFamily="34" charset="-122"/>
              </a:rPr>
              <a:t>你受到的引力作用越强，你的钟走的就越慢。 如果你距一个大质量物体很近，跟一个距大质量物体很远的人相比，你的时间就会很慢（你的钟会走得慢，他的钟会走得很快）。</a:t>
            </a:r>
          </a:p>
        </p:txBody>
      </p:sp>
      <p:pic>
        <p:nvPicPr>
          <p:cNvPr id="16" name="图片 15" descr="aiyinsitan.jpg"/>
          <p:cNvPicPr>
            <a:picLocks noChangeAspect="1"/>
          </p:cNvPicPr>
          <p:nvPr/>
        </p:nvPicPr>
        <p:blipFill>
          <a:blip r:embed="rId3"/>
          <a:stretch>
            <a:fillRect/>
          </a:stretch>
        </p:blipFill>
        <p:spPr>
          <a:xfrm>
            <a:off x="8203371" y="1017488"/>
            <a:ext cx="3074154" cy="1498650"/>
          </a:xfrm>
          <a:prstGeom prst="rect">
            <a:avLst/>
          </a:prstGeom>
        </p:spPr>
      </p:pic>
    </p:spTree>
    <p:extLst>
      <p:ext uri="{BB962C8B-B14F-4D97-AF65-F5344CB8AC3E}">
        <p14:creationId xmlns:p14="http://schemas.microsoft.com/office/powerpoint/2010/main" val="156438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引力时间膨胀效应</a:t>
            </a:r>
          </a:p>
        </p:txBody>
      </p:sp>
      <p:sp>
        <p:nvSpPr>
          <p:cNvPr id="8" name="竖排文字占位符 39"/>
          <p:cNvSpPr txBox="1">
            <a:spLocks/>
          </p:cNvSpPr>
          <p:nvPr/>
        </p:nvSpPr>
        <p:spPr>
          <a:xfrm>
            <a:off x="809625" y="1207116"/>
            <a:ext cx="3666196" cy="1620465"/>
          </a:xfrm>
          <a:prstGeom prst="rect">
            <a:avLst/>
          </a:prstGeom>
        </p:spPr>
        <p:txBody>
          <a:bodyPr vert="horz" lIns="121917" tIns="60958" rIns="121917" bIns="60958"/>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itchFamily="2" charset="2"/>
              <a:buChar char="l"/>
            </a:pPr>
            <a:r>
              <a:rPr lang="zh-CN" altLang="en-US" sz="2000" b="1" dirty="0">
                <a:latin typeface="微软雅黑" pitchFamily="34" charset="-122"/>
                <a:ea typeface="微软雅黑" pitchFamily="34" charset="-122"/>
              </a:rPr>
              <a:t> 英国（</a:t>
            </a:r>
            <a:r>
              <a:rPr lang="en-US" altLang="zh-CN" sz="2000" b="1" dirty="0">
                <a:latin typeface="微软雅黑" pitchFamily="34" charset="-122"/>
                <a:ea typeface="微软雅黑" pitchFamily="34" charset="-122"/>
              </a:rPr>
              <a:t>46m</a:t>
            </a:r>
            <a:r>
              <a:rPr lang="zh-CN" altLang="en-US" sz="2000" b="1" dirty="0">
                <a:latin typeface="微软雅黑" pitchFamily="34" charset="-122"/>
                <a:ea typeface="微软雅黑" pitchFamily="34" charset="-122"/>
              </a:rPr>
              <a:t>）格林威治和美国卡罗拉多博得（</a:t>
            </a:r>
            <a:r>
              <a:rPr lang="en-US" altLang="zh-CN" sz="2000" b="1" dirty="0">
                <a:latin typeface="微软雅黑" pitchFamily="34" charset="-122"/>
                <a:ea typeface="微软雅黑" pitchFamily="34" charset="-122"/>
              </a:rPr>
              <a:t>1655m</a:t>
            </a:r>
            <a:r>
              <a:rPr lang="zh-CN" altLang="en-US" sz="2000" b="1" dirty="0">
                <a:latin typeface="微软雅黑" pitchFamily="34" charset="-122"/>
                <a:ea typeface="微软雅黑" pitchFamily="34" charset="-122"/>
              </a:rPr>
              <a:t>）的原子钟速度不一样，每年相差</a:t>
            </a:r>
            <a:r>
              <a:rPr lang="en-US" altLang="zh-CN" sz="2000" b="1" dirty="0">
                <a:latin typeface="微软雅黑" pitchFamily="34" charset="-122"/>
                <a:ea typeface="微软雅黑" pitchFamily="34" charset="-122"/>
              </a:rPr>
              <a:t>5</a:t>
            </a:r>
            <a:r>
              <a:rPr lang="zh-CN" altLang="en-US" sz="2000" b="1" dirty="0">
                <a:latin typeface="微软雅黑" pitchFamily="34" charset="-122"/>
                <a:ea typeface="微软雅黑" pitchFamily="34" charset="-122"/>
              </a:rPr>
              <a:t>微秒。</a:t>
            </a:r>
            <a:endParaRPr lang="en-US" altLang="zh-CN" sz="2000" b="1" dirty="0">
              <a:latin typeface="微软雅黑" pitchFamily="34" charset="-122"/>
              <a:ea typeface="微软雅黑" pitchFamily="34" charset="-122"/>
            </a:endParaRPr>
          </a:p>
        </p:txBody>
      </p:sp>
      <p:sp>
        <p:nvSpPr>
          <p:cNvPr id="9" name="竖排文字占位符 39"/>
          <p:cNvSpPr txBox="1">
            <a:spLocks/>
          </p:cNvSpPr>
          <p:nvPr/>
        </p:nvSpPr>
        <p:spPr bwMode="auto">
          <a:xfrm>
            <a:off x="666751" y="3401804"/>
            <a:ext cx="4099706" cy="2907516"/>
          </a:xfrm>
          <a:prstGeom prst="rect">
            <a:avLst/>
          </a:prstGeom>
          <a:noFill/>
          <a:ln w="9525">
            <a:noFill/>
            <a:miter lim="800000"/>
            <a:headEnd/>
            <a:tailEnd/>
          </a:ln>
        </p:spPr>
        <p:txBody>
          <a:bodyPr vert="horz" wrap="square" lIns="121917" tIns="60958" rIns="121917" bIns="60958" numCol="1" anchor="t" anchorCtr="0" compatLnSpc="1">
            <a:prstTxWarp prst="textNoShape">
              <a:avLst/>
            </a:prstTxWarp>
          </a:bodyPr>
          <a:lstStyle/>
          <a:p>
            <a:pPr marL="304792" indent="-304792" defTabSz="1219170" eaLnBrk="0" fontAlgn="base" hangingPunct="0">
              <a:lnSpc>
                <a:spcPct val="150000"/>
              </a:lnSpc>
              <a:spcBef>
                <a:spcPts val="1333"/>
              </a:spcBef>
              <a:spcAft>
                <a:spcPct val="0"/>
              </a:spcAft>
              <a:buFont typeface="Wingdings" pitchFamily="2" charset="2"/>
              <a:buChar char="l"/>
            </a:pPr>
            <a:r>
              <a:rPr lang="zh-CN" altLang="en-US" sz="2000" b="1" kern="0" dirty="0">
                <a:latin typeface="Calibri"/>
                <a:ea typeface="微软雅黑" panose="020B0503020204020204" pitchFamily="34" charset="-122"/>
              </a:rPr>
              <a:t>两个时钟因海拔高度造成运行差异，正是广义相对论所预言的那样，高度相差一英里所对应的时间差距</a:t>
            </a:r>
            <a:endParaRPr lang="en-US" altLang="zh-CN" sz="2000" b="1" kern="0" dirty="0">
              <a:latin typeface="Calibri"/>
              <a:ea typeface="微软雅黑" panose="020B0503020204020204" pitchFamily="34" charset="-122"/>
            </a:endParaRP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66457" y="1039582"/>
            <a:ext cx="5868144" cy="5164963"/>
          </a:xfrm>
          <a:prstGeom prst="rect">
            <a:avLst/>
          </a:prstGeom>
          <a:noFill/>
          <a:ln w="9525">
            <a:noFill/>
            <a:miter lim="800000"/>
            <a:headEnd/>
            <a:tailEnd/>
          </a:ln>
          <a:effectLst/>
        </p:spPr>
      </p:pic>
      <p:sp>
        <p:nvSpPr>
          <p:cNvPr id="16" name="Rectangle 5"/>
          <p:cNvSpPr/>
          <p:nvPr/>
        </p:nvSpPr>
        <p:spPr>
          <a:xfrm>
            <a:off x="8536304" y="1368671"/>
            <a:ext cx="1592145" cy="1600434"/>
          </a:xfrm>
          <a:prstGeom prst="rect">
            <a:avLst/>
          </a:prstGeom>
          <a:ln w="3175">
            <a:noFill/>
            <a:prstDash val="dash"/>
          </a:ln>
        </p:spPr>
        <p:txBody>
          <a:bodyPr wrap="square" lIns="121917" tIns="60958" rIns="121917" bIns="60958">
            <a:spAutoFit/>
          </a:bodyPr>
          <a:lstStyle/>
          <a:p>
            <a:pPr defTabSz="1219170" eaLnBrk="0" fontAlgn="base" hangingPunct="0">
              <a:spcBef>
                <a:spcPct val="0"/>
              </a:spcBef>
              <a:spcAft>
                <a:spcPct val="0"/>
              </a:spcAft>
            </a:pPr>
            <a:r>
              <a:rPr lang="zh-CN" altLang="en-US" sz="2400" b="1" dirty="0">
                <a:solidFill>
                  <a:prstClr val="black"/>
                </a:solidFill>
                <a:latin typeface="Arial" panose="020B0604020202020204" pitchFamily="34" charset="0"/>
                <a:ea typeface="汉仪大宋简" panose="02010609000101010101" pitchFamily="49" charset="-122"/>
                <a:cs typeface="Arial" panose="020B0604020202020204" pitchFamily="34" charset="0"/>
              </a:rPr>
              <a:t>快一些</a:t>
            </a:r>
            <a:endParaRPr lang="en-US" altLang="zh-CN" sz="2400" b="1"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a:p>
            <a:pPr defTabSz="1219170" eaLnBrk="0" fontAlgn="base" hangingPunct="0">
              <a:spcBef>
                <a:spcPct val="0"/>
              </a:spcBef>
              <a:spcAft>
                <a:spcPct val="0"/>
              </a:spcAft>
            </a:pPr>
            <a:r>
              <a:rPr lang="zh-CN" altLang="en-US" sz="2400" b="1" dirty="0">
                <a:solidFill>
                  <a:prstClr val="black"/>
                </a:solidFill>
                <a:latin typeface="Arial" panose="020B0604020202020204" pitchFamily="34" charset="0"/>
                <a:ea typeface="汉仪大宋简" panose="02010609000101010101" pitchFamily="49" charset="-122"/>
                <a:cs typeface="Arial" panose="020B0604020202020204" pitchFamily="34" charset="0"/>
              </a:rPr>
              <a:t>距离地心更远，引力更小。</a:t>
            </a:r>
            <a:endParaRPr lang="en-US" sz="2400" b="1"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p:txBody>
      </p:sp>
      <p:sp>
        <p:nvSpPr>
          <p:cNvPr id="17" name="Rectangle 10"/>
          <p:cNvSpPr/>
          <p:nvPr/>
        </p:nvSpPr>
        <p:spPr>
          <a:xfrm>
            <a:off x="5023404" y="4211175"/>
            <a:ext cx="2012637" cy="492438"/>
          </a:xfrm>
          <a:prstGeom prst="rect">
            <a:avLst/>
          </a:prstGeom>
          <a:ln w="3175">
            <a:noFill/>
            <a:prstDash val="dash"/>
          </a:ln>
        </p:spPr>
        <p:txBody>
          <a:bodyPr wrap="square" lIns="121917" tIns="60958" rIns="121917" bIns="60958">
            <a:spAutoFit/>
          </a:bodyPr>
          <a:lstStyle/>
          <a:p>
            <a:pPr defTabSz="1219170" eaLnBrk="0" fontAlgn="base" hangingPunct="0">
              <a:spcBef>
                <a:spcPct val="0"/>
              </a:spcBef>
              <a:spcAft>
                <a:spcPct val="0"/>
              </a:spcAft>
            </a:pPr>
            <a:r>
              <a:rPr lang="zh-CN" altLang="en-US" sz="2400" b="1" dirty="0">
                <a:solidFill>
                  <a:prstClr val="black"/>
                </a:solidFill>
                <a:latin typeface="Arial" panose="020B0604020202020204" pitchFamily="34" charset="0"/>
                <a:ea typeface="汉仪大宋简" panose="02010609000101010101" pitchFamily="49" charset="-122"/>
                <a:cs typeface="Arial" panose="020B0604020202020204" pitchFamily="34" charset="0"/>
              </a:rPr>
              <a:t>慢一些</a:t>
            </a:r>
            <a:endParaRPr lang="en-US" sz="2400" b="1" dirty="0">
              <a:solidFill>
                <a:prstClr val="black"/>
              </a:solidFill>
              <a:latin typeface="Arial" panose="020B0604020202020204" pitchFamily="34" charset="0"/>
              <a:ea typeface="汉仪大宋简" panose="02010609000101010101" pitchFamily="49" charset="-122"/>
              <a:cs typeface="Arial" panose="020B0604020202020204" pitchFamily="34" charset="0"/>
            </a:endParaRPr>
          </a:p>
        </p:txBody>
      </p:sp>
    </p:spTree>
    <p:extLst>
      <p:ext uri="{BB962C8B-B14F-4D97-AF65-F5344CB8AC3E}">
        <p14:creationId xmlns:p14="http://schemas.microsoft.com/office/powerpoint/2010/main" val="160798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引力时间膨胀效应</a:t>
            </a:r>
          </a:p>
        </p:txBody>
      </p:sp>
      <p:pic>
        <p:nvPicPr>
          <p:cNvPr id="8" name="Picture 2"/>
          <p:cNvPicPr>
            <a:picLocks noChangeAspect="1" noChangeArrowheads="1"/>
          </p:cNvPicPr>
          <p:nvPr/>
        </p:nvPicPr>
        <p:blipFill>
          <a:blip r:embed="rId3" cstate="print"/>
          <a:srcRect/>
          <a:stretch>
            <a:fillRect/>
          </a:stretch>
        </p:blipFill>
        <p:spPr bwMode="auto">
          <a:xfrm>
            <a:off x="8016213" y="164637"/>
            <a:ext cx="2289816" cy="6418792"/>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423926" y="3717033"/>
            <a:ext cx="2298700" cy="2908300"/>
          </a:xfrm>
          <a:prstGeom prst="rect">
            <a:avLst/>
          </a:prstGeom>
          <a:noFill/>
          <a:ln w="9525">
            <a:noFill/>
            <a:miter lim="800000"/>
            <a:headEnd/>
            <a:tailEnd/>
          </a:ln>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3925" y="3717033"/>
            <a:ext cx="2304256" cy="2251747"/>
          </a:xfrm>
          <a:prstGeom prst="rect">
            <a:avLst/>
          </a:prstGeom>
        </p:spPr>
      </p:pic>
      <p:sp>
        <p:nvSpPr>
          <p:cNvPr id="17" name="TextBox 9"/>
          <p:cNvSpPr txBox="1"/>
          <p:nvPr/>
        </p:nvSpPr>
        <p:spPr>
          <a:xfrm>
            <a:off x="815414" y="1851291"/>
            <a:ext cx="4089962" cy="2578459"/>
          </a:xfrm>
          <a:prstGeom prst="rect">
            <a:avLst/>
          </a:prstGeom>
          <a:noFill/>
        </p:spPr>
        <p:txBody>
          <a:bodyPr wrap="square" lIns="121917" tIns="60958" rIns="121917" bIns="60958" rtlCol="0">
            <a:spAutoFit/>
          </a:bodyPr>
          <a:lstStyle/>
          <a:p>
            <a:pPr defTabSz="1219170" eaLnBrk="0" fontAlgn="base" hangingPunct="0">
              <a:lnSpc>
                <a:spcPct val="200000"/>
              </a:lnSpc>
              <a:spcBef>
                <a:spcPct val="0"/>
              </a:spcBef>
              <a:spcAft>
                <a:spcPct val="0"/>
              </a:spcAft>
            </a:pPr>
            <a:r>
              <a:rPr lang="zh-CN" altLang="en-US" sz="2800" b="1" dirty="0">
                <a:latin typeface="微软雅黑" pitchFamily="34" charset="-122"/>
                <a:ea typeface="微软雅黑" pitchFamily="34" charset="-122"/>
              </a:rPr>
              <a:t>海拔越低的时钟走得越慢，海拔越高的时钟走得越快！</a:t>
            </a:r>
          </a:p>
        </p:txBody>
      </p:sp>
      <p:pic>
        <p:nvPicPr>
          <p:cNvPr id="18" name="图片 17" descr="clock.gif"/>
          <p:cNvPicPr>
            <a:picLocks noChangeAspect="1"/>
          </p:cNvPicPr>
          <p:nvPr/>
        </p:nvPicPr>
        <p:blipFill>
          <a:blip r:embed="rId6" cstate="print"/>
          <a:stretch>
            <a:fillRect/>
          </a:stretch>
        </p:blipFill>
        <p:spPr>
          <a:xfrm>
            <a:off x="7824192" y="0"/>
            <a:ext cx="2520280" cy="2520280"/>
          </a:xfrm>
          <a:prstGeom prst="rect">
            <a:avLst/>
          </a:prstGeom>
        </p:spPr>
      </p:pic>
    </p:spTree>
    <p:extLst>
      <p:ext uri="{BB962C8B-B14F-4D97-AF65-F5344CB8AC3E}">
        <p14:creationId xmlns:p14="http://schemas.microsoft.com/office/powerpoint/2010/main" val="182031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引力时间膨胀效应</a:t>
            </a:r>
          </a:p>
        </p:txBody>
      </p:sp>
      <p:sp>
        <p:nvSpPr>
          <p:cNvPr id="9" name="TextBox 10"/>
          <p:cNvSpPr txBox="1"/>
          <p:nvPr/>
        </p:nvSpPr>
        <p:spPr>
          <a:xfrm>
            <a:off x="1871531" y="1412776"/>
            <a:ext cx="5184576" cy="4431978"/>
          </a:xfrm>
          <a:prstGeom prst="rect">
            <a:avLst/>
          </a:prstGeom>
          <a:noFill/>
        </p:spPr>
        <p:txBody>
          <a:bodyPr wrap="square" lIns="121917" tIns="60958" rIns="121917" bIns="60958" rtlCol="0">
            <a:spAutoFit/>
          </a:bodyPr>
          <a:lstStyle/>
          <a:p>
            <a:pPr defTabSz="1219170" eaLnBrk="0" fontAlgn="base" hangingPunct="0">
              <a:lnSpc>
                <a:spcPct val="200000"/>
              </a:lnSpc>
              <a:spcBef>
                <a:spcPct val="0"/>
              </a:spcBef>
              <a:spcAft>
                <a:spcPct val="0"/>
              </a:spcAft>
            </a:pPr>
            <a:r>
              <a:rPr lang="zh-CN" altLang="en-US" sz="2800" b="1" dirty="0">
                <a:latin typeface="微软雅黑" pitchFamily="34" charset="-122"/>
                <a:ea typeface="微软雅黑" pitchFamily="34" charset="-122"/>
              </a:rPr>
              <a:t>如果地球上因为海拔的差异，两个相同的时钟每年会相差几微秒，那么可以想象两个在引力场中相距很远的两个时钟的差异有多少！</a:t>
            </a:r>
          </a:p>
        </p:txBody>
      </p:sp>
      <p:cxnSp>
        <p:nvCxnSpPr>
          <p:cNvPr id="15" name="直接箭头连接符 14"/>
          <p:cNvCxnSpPr/>
          <p:nvPr/>
        </p:nvCxnSpPr>
        <p:spPr>
          <a:xfrm flipH="1">
            <a:off x="9120336" y="1523009"/>
            <a:ext cx="41424" cy="39276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8" name="图片 17" descr="clock.gif"/>
          <p:cNvPicPr>
            <a:picLocks noChangeAspect="1"/>
          </p:cNvPicPr>
          <p:nvPr/>
        </p:nvPicPr>
        <p:blipFill>
          <a:blip r:embed="rId3" cstate="print"/>
          <a:stretch>
            <a:fillRect/>
          </a:stretch>
        </p:blipFill>
        <p:spPr>
          <a:xfrm>
            <a:off x="8263433" y="0"/>
            <a:ext cx="1576983" cy="1576983"/>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5729" y="5450660"/>
            <a:ext cx="1049214" cy="1025305"/>
          </a:xfrm>
          <a:prstGeom prst="rect">
            <a:avLst/>
          </a:prstGeom>
        </p:spPr>
      </p:pic>
    </p:spTree>
    <p:extLst>
      <p:ext uri="{BB962C8B-B14F-4D97-AF65-F5344CB8AC3E}">
        <p14:creationId xmlns:p14="http://schemas.microsoft.com/office/powerpoint/2010/main" val="4269608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sp>
        <p:nvSpPr>
          <p:cNvPr id="3" name="椭圆 2"/>
          <p:cNvSpPr/>
          <p:nvPr/>
        </p:nvSpPr>
        <p:spPr>
          <a:xfrm>
            <a:off x="5419725" y="2924175"/>
            <a:ext cx="942975" cy="942975"/>
          </a:xfrm>
          <a:prstGeom prst="ellipse">
            <a:avLst/>
          </a:prstGeom>
          <a:solidFill>
            <a:schemeClr val="tx1"/>
          </a:solidFill>
          <a:ln w="38100">
            <a:solidFill>
              <a:schemeClr val="tx1"/>
            </a:solidFill>
          </a:ln>
        </p:spPr>
        <p:txBody>
          <a:bodyPr wrap="square" rtlCol="0" anchor="ctr">
            <a:spAutoFit/>
          </a:bodyPr>
          <a:lstStyle/>
          <a:p>
            <a:pPr algn="ctr"/>
            <a:endParaRPr lang="zh-CN" altLang="en-US" sz="2000"/>
          </a:p>
        </p:txBody>
      </p:sp>
      <p:sp>
        <p:nvSpPr>
          <p:cNvPr id="4" name="椭圆 3"/>
          <p:cNvSpPr/>
          <p:nvPr/>
        </p:nvSpPr>
        <p:spPr>
          <a:xfrm>
            <a:off x="4429124" y="1933574"/>
            <a:ext cx="2924175" cy="2924175"/>
          </a:xfrm>
          <a:prstGeom prst="ellipse">
            <a:avLst/>
          </a:prstGeom>
          <a:noFill/>
          <a:ln w="38100">
            <a:solidFill>
              <a:schemeClr val="tx1"/>
            </a:solidFill>
          </a:ln>
        </p:spPr>
        <p:txBody>
          <a:bodyPr wrap="square" rtlCol="0" anchor="ctr">
            <a:spAutoFit/>
          </a:bodyPr>
          <a:lstStyle/>
          <a:p>
            <a:pPr algn="ctr"/>
            <a:endParaRPr lang="zh-CN" altLang="en-US" sz="2000"/>
          </a:p>
        </p:txBody>
      </p:sp>
      <p:sp>
        <p:nvSpPr>
          <p:cNvPr id="5" name="椭圆 4"/>
          <p:cNvSpPr/>
          <p:nvPr/>
        </p:nvSpPr>
        <p:spPr>
          <a:xfrm>
            <a:off x="3338511" y="842961"/>
            <a:ext cx="5105400" cy="5105400"/>
          </a:xfrm>
          <a:prstGeom prst="ellipse">
            <a:avLst/>
          </a:prstGeom>
          <a:ln w="38100">
            <a:solidFill>
              <a:schemeClr val="tx1"/>
            </a:solidFill>
          </a:ln>
        </p:spPr>
        <p:txBody>
          <a:bodyPr wrap="square" rtlCol="0" anchor="ctr">
            <a:spAutoFit/>
          </a:bodyPr>
          <a:lstStyle/>
          <a:p>
            <a:pPr algn="ctr"/>
            <a:endParaRPr lang="zh-CN" altLang="en-US" sz="2000"/>
          </a:p>
        </p:txBody>
      </p:sp>
      <p:sp>
        <p:nvSpPr>
          <p:cNvPr id="6" name="椭圆 5"/>
          <p:cNvSpPr/>
          <p:nvPr/>
        </p:nvSpPr>
        <p:spPr>
          <a:xfrm>
            <a:off x="4352925" y="3395661"/>
            <a:ext cx="171450" cy="171450"/>
          </a:xfrm>
          <a:prstGeom prst="ellipse">
            <a:avLst/>
          </a:prstGeom>
          <a:solidFill>
            <a:srgbClr val="FF0000"/>
          </a:solidFill>
          <a:ln w="38100">
            <a:solidFill>
              <a:srgbClr val="FF0000"/>
            </a:solidFill>
          </a:ln>
        </p:spPr>
        <p:txBody>
          <a:bodyPr wrap="square" rtlCol="0" anchor="ctr">
            <a:spAutoFit/>
          </a:bodyPr>
          <a:lstStyle/>
          <a:p>
            <a:pPr algn="ctr"/>
            <a:endParaRPr lang="zh-CN" altLang="en-US" sz="2000"/>
          </a:p>
        </p:txBody>
      </p:sp>
      <p:sp>
        <p:nvSpPr>
          <p:cNvPr id="7" name="椭圆 6"/>
          <p:cNvSpPr/>
          <p:nvPr/>
        </p:nvSpPr>
        <p:spPr>
          <a:xfrm>
            <a:off x="3629025" y="1933574"/>
            <a:ext cx="180975" cy="180975"/>
          </a:xfrm>
          <a:prstGeom prst="ellipse">
            <a:avLst/>
          </a:prstGeom>
          <a:solidFill>
            <a:srgbClr val="00B050"/>
          </a:solidFill>
          <a:ln w="38100">
            <a:solidFill>
              <a:srgbClr val="00B050"/>
            </a:solidFill>
          </a:ln>
        </p:spPr>
        <p:txBody>
          <a:bodyPr wrap="square" rtlCol="0" anchor="ctr">
            <a:spAutoFit/>
          </a:bodyPr>
          <a:lstStyle/>
          <a:p>
            <a:pPr algn="ctr"/>
            <a:endParaRPr lang="zh-CN" altLang="en-US" sz="2000"/>
          </a:p>
        </p:txBody>
      </p:sp>
    </p:spTree>
    <p:extLst>
      <p:ext uri="{BB962C8B-B14F-4D97-AF65-F5344CB8AC3E}">
        <p14:creationId xmlns:p14="http://schemas.microsoft.com/office/powerpoint/2010/main" val="20892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766" y="866274"/>
            <a:ext cx="3695198" cy="5474368"/>
          </a:xfrm>
          <a:prstGeom prst="rect">
            <a:avLst/>
          </a:prstGeom>
        </p:spPr>
      </p:pic>
      <p:sp>
        <p:nvSpPr>
          <p:cNvPr id="9" name="文本框 8"/>
          <p:cNvSpPr txBox="1"/>
          <p:nvPr/>
        </p:nvSpPr>
        <p:spPr>
          <a:xfrm>
            <a:off x="481263" y="1155032"/>
            <a:ext cx="6593305" cy="3785652"/>
          </a:xfrm>
          <a:prstGeom prst="rect">
            <a:avLst/>
          </a:prstGeom>
          <a:noFill/>
        </p:spPr>
        <p:txBody>
          <a:bodyPr wrap="square" rtlCol="0">
            <a:spAutoFit/>
          </a:bodyPr>
          <a:lstStyle/>
          <a:p>
            <a:pPr>
              <a:lnSpc>
                <a:spcPct val="150000"/>
              </a:lnSpc>
            </a:pP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星际穿越</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电影（</a:t>
            </a:r>
            <a:r>
              <a:rPr lang="en-US" altLang="zh-CN" sz="3200" dirty="0">
                <a:latin typeface="宋体" panose="02010600030101010101" pitchFamily="2" charset="-122"/>
                <a:ea typeface="宋体" panose="02010600030101010101" pitchFamily="2" charset="-122"/>
              </a:rPr>
              <a:t>Interstellar</a:t>
            </a:r>
            <a:r>
              <a:rPr lang="zh-CN" altLang="en-US" sz="3200" dirty="0">
                <a:latin typeface="宋体" panose="02010600030101010101" pitchFamily="2" charset="-122"/>
                <a:ea typeface="宋体" panose="02010600030101010101" pitchFamily="2" charset="-122"/>
              </a:rPr>
              <a:t>）主要讲述了一队探险家利用他们针对虫洞的新发现，超越人类对于太空旅行的极限，从而开始在广袤的宇宙中进行星际航行的故事。</a:t>
            </a:r>
          </a:p>
        </p:txBody>
      </p:sp>
    </p:spTree>
    <p:extLst>
      <p:ext uri="{BB962C8B-B14F-4D97-AF65-F5344CB8AC3E}">
        <p14:creationId xmlns:p14="http://schemas.microsoft.com/office/powerpoint/2010/main" val="317013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57" y="1106904"/>
            <a:ext cx="11371285" cy="4764505"/>
          </a:xfrm>
          <a:prstGeom prst="rect">
            <a:avLst/>
          </a:prstGeom>
        </p:spPr>
      </p:pic>
      <p:sp>
        <p:nvSpPr>
          <p:cNvPr id="11" name="椭圆 10"/>
          <p:cNvSpPr/>
          <p:nvPr/>
        </p:nvSpPr>
        <p:spPr>
          <a:xfrm>
            <a:off x="4584032" y="2598821"/>
            <a:ext cx="854242" cy="890337"/>
          </a:xfrm>
          <a:prstGeom prst="ellipse">
            <a:avLst/>
          </a:prstGeom>
          <a:ln w="38100">
            <a:solidFill>
              <a:srgbClr val="FFFF00"/>
            </a:solidFill>
          </a:ln>
        </p:spPr>
        <p:txBody>
          <a:bodyPr wrap="square" rtlCol="0" anchor="ctr">
            <a:spAutoFit/>
          </a:bodyPr>
          <a:lstStyle/>
          <a:p>
            <a:pPr algn="ctr"/>
            <a:endParaRPr lang="zh-CN" altLang="en-US" sz="2000"/>
          </a:p>
        </p:txBody>
      </p:sp>
    </p:spTree>
    <p:extLst>
      <p:ext uri="{BB962C8B-B14F-4D97-AF65-F5344CB8AC3E}">
        <p14:creationId xmlns:p14="http://schemas.microsoft.com/office/powerpoint/2010/main" val="356594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什么是星光与时间问题？</a:t>
            </a:r>
          </a:p>
        </p:txBody>
      </p:sp>
      <p:sp>
        <p:nvSpPr>
          <p:cNvPr id="14" name="TextBox 13"/>
          <p:cNvSpPr txBox="1"/>
          <p:nvPr/>
        </p:nvSpPr>
        <p:spPr>
          <a:xfrm>
            <a:off x="1362076" y="1248689"/>
            <a:ext cx="8988876" cy="3688684"/>
          </a:xfrm>
          <a:prstGeom prst="rect">
            <a:avLst/>
          </a:prstGeom>
          <a:noFill/>
        </p:spPr>
        <p:txBody>
          <a:bodyPr wrap="square" lIns="68562" tIns="34281" rIns="68562" bIns="34281" rtlCol="0">
            <a:spAutoFit/>
          </a:bodyPr>
          <a:lstStyle/>
          <a:p>
            <a:pPr lvl="0">
              <a:lnSpc>
                <a:spcPct val="120000"/>
              </a:lnSpc>
            </a:pPr>
            <a:r>
              <a:rPr lang="zh-CN" altLang="en-US" sz="2800" dirty="0">
                <a:solidFill>
                  <a:prstClr val="black">
                    <a:lumMod val="75000"/>
                    <a:lumOff val="25000"/>
                  </a:prstClr>
                </a:solidFill>
                <a:latin typeface="宋体" panose="02010600030101010101" pitchFamily="2" charset="-122"/>
                <a:ea typeface="宋体" panose="02010600030101010101" pitchFamily="2" charset="-122"/>
              </a:rPr>
              <a:t>人们经常问到的：“如果宇宙是这么年轻，我们怎么会看到来自</a:t>
            </a:r>
            <a:r>
              <a:rPr lang="en-US" altLang="zh-CN" sz="2800" dirty="0">
                <a:solidFill>
                  <a:prstClr val="black">
                    <a:lumMod val="75000"/>
                    <a:lumOff val="25000"/>
                  </a:prstClr>
                </a:solidFill>
                <a:latin typeface="宋体" panose="02010600030101010101" pitchFamily="2" charset="-122"/>
                <a:ea typeface="宋体" panose="02010600030101010101" pitchFamily="2" charset="-122"/>
              </a:rPr>
              <a:t>10,000</a:t>
            </a:r>
            <a:r>
              <a:rPr lang="zh-CN" altLang="en-US" sz="2800" dirty="0">
                <a:solidFill>
                  <a:prstClr val="black">
                    <a:lumMod val="75000"/>
                    <a:lumOff val="25000"/>
                  </a:prstClr>
                </a:solidFill>
                <a:latin typeface="宋体" panose="02010600030101010101" pitchFamily="2" charset="-122"/>
                <a:ea typeface="宋体" panose="02010600030101010101" pitchFamily="2" charset="-122"/>
              </a:rPr>
              <a:t>光年以外的恒星。”</a:t>
            </a:r>
          </a:p>
          <a:p>
            <a:pPr lvl="0">
              <a:lnSpc>
                <a:spcPct val="120000"/>
              </a:lnSpc>
            </a:pPr>
            <a:endParaRPr lang="zh-CN" altLang="en-US" sz="2800" dirty="0">
              <a:solidFill>
                <a:prstClr val="black">
                  <a:lumMod val="75000"/>
                  <a:lumOff val="25000"/>
                </a:prstClr>
              </a:solidFill>
              <a:latin typeface="宋体" panose="02010600030101010101" pitchFamily="2" charset="-122"/>
              <a:ea typeface="宋体" panose="02010600030101010101" pitchFamily="2" charset="-122"/>
            </a:endParaRPr>
          </a:p>
          <a:p>
            <a:pPr lvl="0">
              <a:lnSpc>
                <a:spcPct val="120000"/>
              </a:lnSpc>
            </a:pPr>
            <a:r>
              <a:rPr lang="zh-CN" altLang="en-US" sz="2800" dirty="0">
                <a:solidFill>
                  <a:prstClr val="black">
                    <a:lumMod val="75000"/>
                    <a:lumOff val="25000"/>
                  </a:prstClr>
                </a:solidFill>
                <a:latin typeface="宋体" panose="02010600030101010101" pitchFamily="2" charset="-122"/>
                <a:ea typeface="宋体" panose="02010600030101010101" pitchFamily="2" charset="-122"/>
              </a:rPr>
              <a:t>光年是一个非常大的长度单位，它是指光以其目前</a:t>
            </a:r>
          </a:p>
          <a:p>
            <a:pPr lvl="0">
              <a:lnSpc>
                <a:spcPct val="120000"/>
              </a:lnSpc>
            </a:pPr>
            <a:r>
              <a:rPr lang="zh-CN" altLang="en-US" sz="2800" dirty="0">
                <a:solidFill>
                  <a:prstClr val="black">
                    <a:lumMod val="75000"/>
                    <a:lumOff val="25000"/>
                  </a:prstClr>
                </a:solidFill>
                <a:latin typeface="宋体" panose="02010600030101010101" pitchFamily="2" charset="-122"/>
                <a:ea typeface="宋体" panose="02010600030101010101" pitchFamily="2" charset="-122"/>
              </a:rPr>
              <a:t>的速度，在一年的时间内走过的路程，大约是十万亿公里。</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宋体" panose="02010600030101010101" pitchFamily="2" charset="-122"/>
              <a:ea typeface="宋体" panose="02010600030101010101" pitchFamily="2" charset="-122"/>
              <a:cs typeface="+mn-cs"/>
            </a:endParaRPr>
          </a:p>
        </p:txBody>
      </p:sp>
      <p:sp>
        <p:nvSpPr>
          <p:cNvPr id="8" name="矩形 7"/>
          <p:cNvSpPr/>
          <p:nvPr/>
        </p:nvSpPr>
        <p:spPr>
          <a:xfrm>
            <a:off x="1780810" y="4778103"/>
            <a:ext cx="8323879" cy="538605"/>
          </a:xfrm>
          <a:prstGeom prst="rect">
            <a:avLst/>
          </a:prstGeom>
        </p:spPr>
        <p:txBody>
          <a:bodyPr wrap="square" lIns="121917" tIns="60958" rIns="121917" bIns="60958">
            <a:spAutoFit/>
          </a:bodyPr>
          <a:lstStyle/>
          <a:p>
            <a:pPr defTabSz="1219170" eaLnBrk="0" fontAlgn="base" hangingPunct="0">
              <a:spcBef>
                <a:spcPct val="0"/>
              </a:spcBef>
              <a:spcAft>
                <a:spcPct val="0"/>
              </a:spcAft>
            </a:pPr>
            <a:r>
              <a:rPr lang="zh-CN" altLang="en-US" sz="2700" b="1" dirty="0">
                <a:latin typeface="微软雅黑" pitchFamily="34" charset="-122"/>
                <a:ea typeface="微软雅黑" pitchFamily="34" charset="-122"/>
              </a:rPr>
              <a:t>有些人问：这些天体真的像我们所说的那么遥远吗？</a:t>
            </a:r>
          </a:p>
        </p:txBody>
      </p:sp>
    </p:spTree>
    <p:extLst>
      <p:ext uri="{BB962C8B-B14F-4D97-AF65-F5344CB8AC3E}">
        <p14:creationId xmlns:p14="http://schemas.microsoft.com/office/powerpoint/2010/main" val="346158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sp>
        <p:nvSpPr>
          <p:cNvPr id="3" name="椭圆 2"/>
          <p:cNvSpPr/>
          <p:nvPr/>
        </p:nvSpPr>
        <p:spPr>
          <a:xfrm>
            <a:off x="5419725" y="2924175"/>
            <a:ext cx="942975" cy="942975"/>
          </a:xfrm>
          <a:prstGeom prst="ellipse">
            <a:avLst/>
          </a:prstGeom>
          <a:solidFill>
            <a:schemeClr val="tx1"/>
          </a:solidFill>
          <a:ln w="38100">
            <a:solidFill>
              <a:schemeClr val="tx1"/>
            </a:solidFill>
          </a:ln>
        </p:spPr>
        <p:txBody>
          <a:bodyPr wrap="square" rtlCol="0" anchor="ctr">
            <a:spAutoFit/>
          </a:bodyPr>
          <a:lstStyle/>
          <a:p>
            <a:pPr algn="ctr"/>
            <a:endParaRPr lang="zh-CN" altLang="en-US" sz="2000"/>
          </a:p>
        </p:txBody>
      </p:sp>
      <p:sp>
        <p:nvSpPr>
          <p:cNvPr id="4" name="椭圆 3"/>
          <p:cNvSpPr/>
          <p:nvPr/>
        </p:nvSpPr>
        <p:spPr>
          <a:xfrm>
            <a:off x="4429124" y="1933574"/>
            <a:ext cx="2924175" cy="2924175"/>
          </a:xfrm>
          <a:prstGeom prst="ellipse">
            <a:avLst/>
          </a:prstGeom>
          <a:noFill/>
          <a:ln w="38100">
            <a:solidFill>
              <a:schemeClr val="tx1"/>
            </a:solidFill>
          </a:ln>
        </p:spPr>
        <p:txBody>
          <a:bodyPr wrap="square" rtlCol="0" anchor="ctr">
            <a:spAutoFit/>
          </a:bodyPr>
          <a:lstStyle/>
          <a:p>
            <a:pPr algn="ctr"/>
            <a:endParaRPr lang="zh-CN" altLang="en-US" sz="2000"/>
          </a:p>
        </p:txBody>
      </p:sp>
      <p:sp>
        <p:nvSpPr>
          <p:cNvPr id="5" name="椭圆 4"/>
          <p:cNvSpPr/>
          <p:nvPr/>
        </p:nvSpPr>
        <p:spPr>
          <a:xfrm>
            <a:off x="3338511" y="842961"/>
            <a:ext cx="5105400" cy="5105400"/>
          </a:xfrm>
          <a:prstGeom prst="ellipse">
            <a:avLst/>
          </a:prstGeom>
          <a:ln w="38100">
            <a:solidFill>
              <a:schemeClr val="tx1"/>
            </a:solidFill>
          </a:ln>
        </p:spPr>
        <p:txBody>
          <a:bodyPr wrap="square" rtlCol="0" anchor="ctr">
            <a:spAutoFit/>
          </a:bodyPr>
          <a:lstStyle/>
          <a:p>
            <a:pPr algn="ctr"/>
            <a:endParaRPr lang="zh-CN" altLang="en-US" sz="2000"/>
          </a:p>
        </p:txBody>
      </p:sp>
      <p:sp>
        <p:nvSpPr>
          <p:cNvPr id="6" name="椭圆 5"/>
          <p:cNvSpPr/>
          <p:nvPr/>
        </p:nvSpPr>
        <p:spPr>
          <a:xfrm>
            <a:off x="4352925" y="3395661"/>
            <a:ext cx="171450" cy="171450"/>
          </a:xfrm>
          <a:prstGeom prst="ellipse">
            <a:avLst/>
          </a:prstGeom>
          <a:solidFill>
            <a:srgbClr val="FF0000"/>
          </a:solidFill>
          <a:ln w="38100">
            <a:solidFill>
              <a:srgbClr val="FF0000"/>
            </a:solidFill>
          </a:ln>
        </p:spPr>
        <p:txBody>
          <a:bodyPr wrap="square" rtlCol="0" anchor="ctr">
            <a:spAutoFit/>
          </a:bodyPr>
          <a:lstStyle/>
          <a:p>
            <a:pPr algn="ctr"/>
            <a:endParaRPr lang="zh-CN" altLang="en-US" sz="2000"/>
          </a:p>
        </p:txBody>
      </p:sp>
      <p:sp>
        <p:nvSpPr>
          <p:cNvPr id="7" name="椭圆 6"/>
          <p:cNvSpPr/>
          <p:nvPr/>
        </p:nvSpPr>
        <p:spPr>
          <a:xfrm>
            <a:off x="3629025" y="1933574"/>
            <a:ext cx="180975" cy="180975"/>
          </a:xfrm>
          <a:prstGeom prst="ellipse">
            <a:avLst/>
          </a:prstGeom>
          <a:solidFill>
            <a:srgbClr val="00B050"/>
          </a:solidFill>
          <a:ln w="38100">
            <a:solidFill>
              <a:srgbClr val="00B050"/>
            </a:solidFill>
          </a:ln>
        </p:spPr>
        <p:txBody>
          <a:bodyPr wrap="square" rtlCol="0" anchor="ctr">
            <a:spAutoFit/>
          </a:bodyPr>
          <a:lstStyle/>
          <a:p>
            <a:pPr algn="ctr"/>
            <a:endParaRPr lang="zh-CN" altLang="en-US" sz="2000"/>
          </a:p>
        </p:txBody>
      </p:sp>
      <p:sp>
        <p:nvSpPr>
          <p:cNvPr id="8" name="文本框 7"/>
          <p:cNvSpPr txBox="1"/>
          <p:nvPr/>
        </p:nvSpPr>
        <p:spPr>
          <a:xfrm>
            <a:off x="2935456" y="1839395"/>
            <a:ext cx="655469" cy="369332"/>
          </a:xfrm>
          <a:prstGeom prst="rect">
            <a:avLst/>
          </a:prstGeom>
          <a:noFill/>
        </p:spPr>
        <p:txBody>
          <a:bodyPr wrap="square" rtlCol="0">
            <a:spAutoFit/>
          </a:bodyPr>
          <a:lstStyle/>
          <a:p>
            <a:r>
              <a:rPr lang="zh-CN" altLang="en-US" dirty="0"/>
              <a:t>飞船</a:t>
            </a:r>
          </a:p>
        </p:txBody>
      </p:sp>
      <p:sp>
        <p:nvSpPr>
          <p:cNvPr id="9" name="文本框 8"/>
          <p:cNvSpPr txBox="1"/>
          <p:nvPr/>
        </p:nvSpPr>
        <p:spPr>
          <a:xfrm>
            <a:off x="3748214" y="3662123"/>
            <a:ext cx="655469" cy="369332"/>
          </a:xfrm>
          <a:prstGeom prst="rect">
            <a:avLst/>
          </a:prstGeom>
          <a:noFill/>
        </p:spPr>
        <p:txBody>
          <a:bodyPr wrap="square" rtlCol="0">
            <a:spAutoFit/>
          </a:bodyPr>
          <a:lstStyle/>
          <a:p>
            <a:r>
              <a:rPr lang="zh-CN" altLang="en-US" dirty="0"/>
              <a:t>行星</a:t>
            </a:r>
          </a:p>
        </p:txBody>
      </p:sp>
      <p:cxnSp>
        <p:nvCxnSpPr>
          <p:cNvPr id="11" name="直接箭头连接符 10"/>
          <p:cNvCxnSpPr/>
          <p:nvPr/>
        </p:nvCxnSpPr>
        <p:spPr>
          <a:xfrm>
            <a:off x="3797121" y="2170090"/>
            <a:ext cx="568033" cy="121204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86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47" y="1097414"/>
            <a:ext cx="10058400" cy="4204453"/>
          </a:xfrm>
          <a:prstGeom prst="rect">
            <a:avLst/>
          </a:prstGeom>
        </p:spPr>
      </p:pic>
      <p:sp>
        <p:nvSpPr>
          <p:cNvPr id="12" name="文本框 11"/>
          <p:cNvSpPr txBox="1"/>
          <p:nvPr/>
        </p:nvSpPr>
        <p:spPr>
          <a:xfrm>
            <a:off x="1816768" y="5618747"/>
            <a:ext cx="8049127" cy="523220"/>
          </a:xfrm>
          <a:prstGeom prst="rect">
            <a:avLst/>
          </a:prstGeom>
          <a:noFill/>
        </p:spPr>
        <p:txBody>
          <a:bodyPr wrap="square" rtlCol="0">
            <a:spAutoFit/>
          </a:bodyPr>
          <a:lstStyle/>
          <a:p>
            <a:pPr algn="ctr"/>
            <a:r>
              <a:rPr lang="zh-CN" altLang="en-US" sz="2800" dirty="0">
                <a:latin typeface="宋体" panose="02010600030101010101" pitchFamily="2" charset="-122"/>
                <a:ea typeface="宋体" panose="02010600030101010101" pitchFamily="2" charset="-122"/>
              </a:rPr>
              <a:t>黑洞附近低轨道的行星上的</a:t>
            </a:r>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个小时 </a:t>
            </a:r>
          </a:p>
        </p:txBody>
      </p:sp>
    </p:spTree>
    <p:extLst>
      <p:ext uri="{BB962C8B-B14F-4D97-AF65-F5344CB8AC3E}">
        <p14:creationId xmlns:p14="http://schemas.microsoft.com/office/powerpoint/2010/main" val="183704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63" y="907691"/>
            <a:ext cx="10058400" cy="4974095"/>
          </a:xfrm>
          <a:prstGeom prst="rect">
            <a:avLst/>
          </a:prstGeom>
        </p:spPr>
      </p:pic>
      <p:sp>
        <p:nvSpPr>
          <p:cNvPr id="12" name="文本框 11"/>
          <p:cNvSpPr txBox="1"/>
          <p:nvPr/>
        </p:nvSpPr>
        <p:spPr>
          <a:xfrm>
            <a:off x="1756610" y="5881786"/>
            <a:ext cx="8049127" cy="523220"/>
          </a:xfrm>
          <a:prstGeom prst="rect">
            <a:avLst/>
          </a:prstGeom>
          <a:noFill/>
        </p:spPr>
        <p:txBody>
          <a:bodyPr wrap="square" rtlCol="0">
            <a:spAutoFit/>
          </a:bodyPr>
          <a:lstStyle/>
          <a:p>
            <a:pPr algn="ctr"/>
            <a:r>
              <a:rPr lang="zh-CN" altLang="en-US" sz="2800" dirty="0">
                <a:latin typeface="宋体" panose="02010600030101010101" pitchFamily="2" charset="-122"/>
                <a:ea typeface="宋体" panose="02010600030101010101" pitchFamily="2" charset="-122"/>
              </a:rPr>
              <a:t>相当于黑洞附近高轨道上飞船的</a:t>
            </a:r>
            <a:r>
              <a:rPr lang="en-US" altLang="zh-CN" sz="2800" dirty="0">
                <a:latin typeface="宋体" panose="02010600030101010101" pitchFamily="2" charset="-122"/>
                <a:ea typeface="宋体" panose="02010600030101010101" pitchFamily="2" charset="-122"/>
              </a:rPr>
              <a:t>23</a:t>
            </a:r>
            <a:r>
              <a:rPr lang="zh-CN" altLang="en-US" sz="2800" dirty="0">
                <a:latin typeface="宋体" panose="02010600030101010101" pitchFamily="2" charset="-122"/>
                <a:ea typeface="宋体" panose="02010600030101010101" pitchFamily="2" charset="-122"/>
              </a:rPr>
              <a:t>年 </a:t>
            </a:r>
          </a:p>
        </p:txBody>
      </p:sp>
    </p:spTree>
    <p:extLst>
      <p:ext uri="{BB962C8B-B14F-4D97-AF65-F5344CB8AC3E}">
        <p14:creationId xmlns:p14="http://schemas.microsoft.com/office/powerpoint/2010/main" val="95342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黑洞周围轨道的时间膨胀差异</a:t>
            </a:r>
          </a:p>
        </p:txBody>
      </p:sp>
      <p:sp>
        <p:nvSpPr>
          <p:cNvPr id="3" name="椭圆 2"/>
          <p:cNvSpPr/>
          <p:nvPr/>
        </p:nvSpPr>
        <p:spPr>
          <a:xfrm>
            <a:off x="3410450" y="2924175"/>
            <a:ext cx="942975" cy="942975"/>
          </a:xfrm>
          <a:prstGeom prst="ellipse">
            <a:avLst/>
          </a:prstGeom>
          <a:solidFill>
            <a:schemeClr val="tx1"/>
          </a:solidFill>
          <a:ln w="38100">
            <a:solidFill>
              <a:schemeClr val="tx1"/>
            </a:solidFill>
          </a:ln>
        </p:spPr>
        <p:txBody>
          <a:bodyPr wrap="square" rtlCol="0" anchor="ctr">
            <a:spAutoFit/>
          </a:bodyPr>
          <a:lstStyle/>
          <a:p>
            <a:pPr algn="ctr"/>
            <a:endParaRPr lang="zh-CN" altLang="en-US" sz="2000"/>
          </a:p>
        </p:txBody>
      </p:sp>
      <p:sp>
        <p:nvSpPr>
          <p:cNvPr id="4" name="椭圆 3"/>
          <p:cNvSpPr/>
          <p:nvPr/>
        </p:nvSpPr>
        <p:spPr>
          <a:xfrm>
            <a:off x="2419849" y="1933574"/>
            <a:ext cx="2924175" cy="2924175"/>
          </a:xfrm>
          <a:prstGeom prst="ellipse">
            <a:avLst/>
          </a:prstGeom>
          <a:noFill/>
          <a:ln w="38100">
            <a:solidFill>
              <a:schemeClr val="tx1"/>
            </a:solidFill>
          </a:ln>
        </p:spPr>
        <p:txBody>
          <a:bodyPr wrap="square" rtlCol="0" anchor="ctr">
            <a:spAutoFit/>
          </a:bodyPr>
          <a:lstStyle/>
          <a:p>
            <a:pPr algn="ctr"/>
            <a:endParaRPr lang="zh-CN" altLang="en-US" sz="2000"/>
          </a:p>
        </p:txBody>
      </p:sp>
      <p:sp>
        <p:nvSpPr>
          <p:cNvPr id="5" name="椭圆 4"/>
          <p:cNvSpPr/>
          <p:nvPr/>
        </p:nvSpPr>
        <p:spPr>
          <a:xfrm>
            <a:off x="1329236" y="842961"/>
            <a:ext cx="5105400" cy="5105400"/>
          </a:xfrm>
          <a:prstGeom prst="ellipse">
            <a:avLst/>
          </a:prstGeom>
          <a:ln w="38100">
            <a:solidFill>
              <a:schemeClr val="tx1"/>
            </a:solidFill>
          </a:ln>
        </p:spPr>
        <p:txBody>
          <a:bodyPr wrap="square" rtlCol="0" anchor="ctr">
            <a:spAutoFit/>
          </a:bodyPr>
          <a:lstStyle/>
          <a:p>
            <a:pPr algn="ctr"/>
            <a:endParaRPr lang="zh-CN" altLang="en-US" sz="2000"/>
          </a:p>
        </p:txBody>
      </p:sp>
      <p:sp>
        <p:nvSpPr>
          <p:cNvPr id="6" name="椭圆 5"/>
          <p:cNvSpPr/>
          <p:nvPr/>
        </p:nvSpPr>
        <p:spPr>
          <a:xfrm>
            <a:off x="2343650" y="3395661"/>
            <a:ext cx="171450" cy="171450"/>
          </a:xfrm>
          <a:prstGeom prst="ellipse">
            <a:avLst/>
          </a:prstGeom>
          <a:solidFill>
            <a:srgbClr val="FF0000"/>
          </a:solidFill>
          <a:ln w="38100">
            <a:solidFill>
              <a:srgbClr val="FF0000"/>
            </a:solidFill>
          </a:ln>
        </p:spPr>
        <p:txBody>
          <a:bodyPr wrap="square" rtlCol="0" anchor="ctr">
            <a:spAutoFit/>
          </a:bodyPr>
          <a:lstStyle/>
          <a:p>
            <a:pPr algn="ctr"/>
            <a:endParaRPr lang="zh-CN" altLang="en-US" sz="2000"/>
          </a:p>
        </p:txBody>
      </p:sp>
      <p:sp>
        <p:nvSpPr>
          <p:cNvPr id="7" name="椭圆 6"/>
          <p:cNvSpPr/>
          <p:nvPr/>
        </p:nvSpPr>
        <p:spPr>
          <a:xfrm>
            <a:off x="1619750" y="1933574"/>
            <a:ext cx="180975" cy="180975"/>
          </a:xfrm>
          <a:prstGeom prst="ellipse">
            <a:avLst/>
          </a:prstGeom>
          <a:solidFill>
            <a:srgbClr val="00B050"/>
          </a:solidFill>
          <a:ln w="38100">
            <a:solidFill>
              <a:srgbClr val="00B050"/>
            </a:solidFill>
          </a:ln>
        </p:spPr>
        <p:txBody>
          <a:bodyPr wrap="square" rtlCol="0" anchor="ctr">
            <a:spAutoFit/>
          </a:bodyPr>
          <a:lstStyle/>
          <a:p>
            <a:pPr algn="ctr"/>
            <a:endParaRPr lang="zh-CN" altLang="en-US" sz="2000"/>
          </a:p>
        </p:txBody>
      </p:sp>
      <p:sp>
        <p:nvSpPr>
          <p:cNvPr id="8" name="文本框 7"/>
          <p:cNvSpPr txBox="1"/>
          <p:nvPr/>
        </p:nvSpPr>
        <p:spPr>
          <a:xfrm>
            <a:off x="926181" y="1839395"/>
            <a:ext cx="655469" cy="369332"/>
          </a:xfrm>
          <a:prstGeom prst="rect">
            <a:avLst/>
          </a:prstGeom>
          <a:noFill/>
        </p:spPr>
        <p:txBody>
          <a:bodyPr wrap="square" rtlCol="0">
            <a:spAutoFit/>
          </a:bodyPr>
          <a:lstStyle/>
          <a:p>
            <a:r>
              <a:rPr lang="zh-CN" altLang="en-US" dirty="0"/>
              <a:t>飞船</a:t>
            </a:r>
          </a:p>
        </p:txBody>
      </p:sp>
      <p:sp>
        <p:nvSpPr>
          <p:cNvPr id="9" name="文本框 8"/>
          <p:cNvSpPr txBox="1"/>
          <p:nvPr/>
        </p:nvSpPr>
        <p:spPr>
          <a:xfrm>
            <a:off x="1738939" y="3662123"/>
            <a:ext cx="655469" cy="369332"/>
          </a:xfrm>
          <a:prstGeom prst="rect">
            <a:avLst/>
          </a:prstGeom>
          <a:noFill/>
        </p:spPr>
        <p:txBody>
          <a:bodyPr wrap="square" rtlCol="0">
            <a:spAutoFit/>
          </a:bodyPr>
          <a:lstStyle/>
          <a:p>
            <a:r>
              <a:rPr lang="zh-CN" altLang="en-US" dirty="0"/>
              <a:t>行星</a:t>
            </a:r>
          </a:p>
        </p:txBody>
      </p:sp>
      <p:cxnSp>
        <p:nvCxnSpPr>
          <p:cNvPr id="11" name="直接箭头连接符 10"/>
          <p:cNvCxnSpPr/>
          <p:nvPr/>
        </p:nvCxnSpPr>
        <p:spPr>
          <a:xfrm>
            <a:off x="1787846" y="2170090"/>
            <a:ext cx="568033" cy="121204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053760" y="1114117"/>
            <a:ext cx="4680284" cy="3323987"/>
          </a:xfrm>
          <a:prstGeom prst="rect">
            <a:avLst/>
          </a:prstGeom>
          <a:noFill/>
        </p:spPr>
        <p:txBody>
          <a:bodyPr wrap="square" rtlCol="0">
            <a:spAutoFit/>
          </a:bodyPr>
          <a:lstStyle/>
          <a:p>
            <a:pPr>
              <a:lnSpc>
                <a:spcPct val="150000"/>
              </a:lnSpc>
            </a:pPr>
            <a:r>
              <a:rPr lang="zh-CN" altLang="en-US" sz="3200" dirty="0">
                <a:latin typeface="宋体" panose="02010600030101010101" pitchFamily="2" charset="-122"/>
                <a:ea typeface="宋体" panose="02010600030101010101" pitchFamily="2" charset="-122"/>
              </a:rPr>
              <a:t>红色星球与绿色飞船处于强引力场不同的位置，受到不同的引力，所以它们的时间流逝速度不同。</a:t>
            </a:r>
            <a:endParaRPr lang="en-US" altLang="zh-CN" sz="3200"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332607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创世记的经文启示</a:t>
            </a:r>
          </a:p>
        </p:txBody>
      </p:sp>
      <p:sp>
        <p:nvSpPr>
          <p:cNvPr id="8" name="TextBox 6"/>
          <p:cNvSpPr txBox="1"/>
          <p:nvPr/>
        </p:nvSpPr>
        <p:spPr>
          <a:xfrm>
            <a:off x="2351585" y="1124746"/>
            <a:ext cx="5664629" cy="615553"/>
          </a:xfrm>
          <a:prstGeom prst="rect">
            <a:avLst/>
          </a:prstGeom>
          <a:noFill/>
        </p:spPr>
        <p:txBody>
          <a:bodyPr wrap="square" lIns="121917" tIns="60958" rIns="121917" bIns="60958" rtlCol="0">
            <a:spAutoFit/>
          </a:bodyPr>
          <a:lstStyle/>
          <a:p>
            <a:pPr defTabSz="1219170" eaLnBrk="0" fontAlgn="base" hangingPunct="0">
              <a:spcBef>
                <a:spcPct val="0"/>
              </a:spcBef>
              <a:spcAft>
                <a:spcPct val="0"/>
              </a:spcAft>
            </a:pP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创世记</a:t>
            </a:r>
            <a:r>
              <a:rPr lang="en-US" altLang="zh-CN" sz="3200" b="1" dirty="0">
                <a:latin typeface="微软雅黑" pitchFamily="34" charset="-122"/>
                <a:ea typeface="微软雅黑" pitchFamily="34" charset="-122"/>
              </a:rPr>
              <a:t>》1:2</a:t>
            </a:r>
            <a:endParaRPr lang="zh-CN" altLang="en-US" sz="3200" b="1" dirty="0">
              <a:latin typeface="微软雅黑" pitchFamily="34" charset="-122"/>
              <a:ea typeface="微软雅黑" pitchFamily="34" charset="-122"/>
            </a:endParaRPr>
          </a:p>
        </p:txBody>
      </p:sp>
      <p:sp>
        <p:nvSpPr>
          <p:cNvPr id="9" name="TextBox 8"/>
          <p:cNvSpPr txBox="1"/>
          <p:nvPr/>
        </p:nvSpPr>
        <p:spPr>
          <a:xfrm>
            <a:off x="2351585" y="2468894"/>
            <a:ext cx="7296811" cy="1107996"/>
          </a:xfrm>
          <a:prstGeom prst="rect">
            <a:avLst/>
          </a:prstGeom>
          <a:noFill/>
        </p:spPr>
        <p:txBody>
          <a:bodyPr wrap="square" lIns="121917" tIns="60958" rIns="121917" bIns="60958" rtlCol="0">
            <a:spAutoFit/>
          </a:bodyPr>
          <a:lstStyle/>
          <a:p>
            <a:pPr defTabSz="1219170" eaLnBrk="0" fontAlgn="base" hangingPunct="0">
              <a:spcBef>
                <a:spcPct val="0"/>
              </a:spcBef>
              <a:spcAft>
                <a:spcPct val="0"/>
              </a:spcAft>
            </a:pPr>
            <a:r>
              <a:rPr lang="zh-CN" altLang="en-US" sz="3200" b="1" dirty="0">
                <a:latin typeface="微软雅黑" pitchFamily="34" charset="-122"/>
                <a:ea typeface="微软雅黑" pitchFamily="34" charset="-122"/>
              </a:rPr>
              <a:t>地是空虚混沌。渊面黑暗。神的灵运行在水面上。</a:t>
            </a:r>
          </a:p>
        </p:txBody>
      </p:sp>
      <p:sp>
        <p:nvSpPr>
          <p:cNvPr id="15" name="TextBox 20">
            <a:extLst>
              <a:ext uri="{FF2B5EF4-FFF2-40B4-BE49-F238E27FC236}">
                <a16:creationId xmlns:a16="http://schemas.microsoft.com/office/drawing/2014/main" id="{74B6443C-F728-45E0-A2EC-667EDCDB690F}"/>
              </a:ext>
            </a:extLst>
          </p:cNvPr>
          <p:cNvSpPr txBox="1"/>
          <p:nvPr/>
        </p:nvSpPr>
        <p:spPr>
          <a:xfrm rot="20099556">
            <a:off x="3420629" y="3631317"/>
            <a:ext cx="5128691" cy="451405"/>
          </a:xfrm>
          <a:prstGeom prst="rect">
            <a:avLst/>
          </a:prstGeom>
        </p:spPr>
        <p:style>
          <a:lnRef idx="1">
            <a:schemeClr val="accent5"/>
          </a:lnRef>
          <a:fillRef idx="2">
            <a:schemeClr val="accent5"/>
          </a:fillRef>
          <a:effectRef idx="1">
            <a:schemeClr val="accent5"/>
          </a:effectRef>
          <a:fontRef idx="minor">
            <a:schemeClr val="dk1"/>
          </a:fontRef>
        </p:style>
        <p:txBody>
          <a:bodyPr wrap="square" lIns="121917" tIns="60958" rIns="121917" bIns="60958" rtlCol="0">
            <a:spAutoFit/>
          </a:bodyPr>
          <a:lstStyle/>
          <a:p>
            <a:pPr defTabSz="1219170" eaLnBrk="0" fontAlgn="base" hangingPunct="0">
              <a:spcBef>
                <a:spcPct val="0"/>
              </a:spcBef>
              <a:spcAft>
                <a:spcPct val="0"/>
              </a:spcAft>
            </a:pPr>
            <a:r>
              <a:rPr lang="zh-CN" altLang="en-US" sz="2100" b="1" dirty="0">
                <a:solidFill>
                  <a:prstClr val="white"/>
                </a:solidFill>
                <a:latin typeface="微软雅黑" pitchFamily="34" charset="-122"/>
                <a:ea typeface="微软雅黑" pitchFamily="34" charset="-122"/>
              </a:rPr>
              <a:t>从这段经文我们想到的什么？</a:t>
            </a:r>
          </a:p>
        </p:txBody>
      </p:sp>
    </p:spTree>
    <p:extLst>
      <p:ext uri="{BB962C8B-B14F-4D97-AF65-F5344CB8AC3E}">
        <p14:creationId xmlns:p14="http://schemas.microsoft.com/office/powerpoint/2010/main" val="33204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ppt_w*2.5"/>
                                          </p:val>
                                        </p:tav>
                                        <p:tav tm="100000">
                                          <p:val>
                                            <p:strVal val="#ppt_w"/>
                                          </p:val>
                                        </p:tav>
                                      </p:tavLst>
                                    </p:anim>
                                    <p:anim calcmode="lin" valueType="num">
                                      <p:cBhvr>
                                        <p:cTn id="8" dur="500" fill="hold"/>
                                        <p:tgtEl>
                                          <p:spTgt spid="15"/>
                                        </p:tgtEl>
                                        <p:attrNameLst>
                                          <p:attrName>ppt_h</p:attrName>
                                        </p:attrNameLst>
                                      </p:cBhvr>
                                      <p:tavLst>
                                        <p:tav tm="0">
                                          <p:val>
                                            <p:strVal val="#ppt_h*0.01"/>
                                          </p:val>
                                        </p:tav>
                                        <p:tav tm="100000">
                                          <p:val>
                                            <p:strVal val="#ppt_h"/>
                                          </p:val>
                                        </p:tav>
                                      </p:tavLst>
                                    </p:anim>
                                    <p:anim calcmode="lin" valueType="num">
                                      <p:cBhvr>
                                        <p:cTn id="9" dur="500" fill="hold"/>
                                        <p:tgtEl>
                                          <p:spTgt spid="15"/>
                                        </p:tgtEl>
                                        <p:attrNameLst>
                                          <p:attrName>ppt_x</p:attrName>
                                        </p:attrNameLst>
                                      </p:cBhvr>
                                      <p:tavLst>
                                        <p:tav tm="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h+1"/>
                                          </p:val>
                                        </p:tav>
                                        <p:tav tm="100000">
                                          <p:val>
                                            <p:strVal val="#ppt_y"/>
                                          </p:val>
                                        </p:tav>
                                      </p:tavLst>
                                    </p:anim>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什么叫做人择原理？</a:t>
            </a:r>
          </a:p>
        </p:txBody>
      </p:sp>
      <p:pic>
        <p:nvPicPr>
          <p:cNvPr id="8" name="Picture 2"/>
          <p:cNvPicPr>
            <a:picLocks noChangeAspect="1" noChangeArrowheads="1"/>
          </p:cNvPicPr>
          <p:nvPr/>
        </p:nvPicPr>
        <p:blipFill>
          <a:blip r:embed="rId3" cstate="print"/>
          <a:srcRect/>
          <a:stretch>
            <a:fillRect/>
          </a:stretch>
        </p:blipFill>
        <p:spPr bwMode="auto">
          <a:xfrm>
            <a:off x="0" y="0"/>
            <a:ext cx="12191999" cy="6858000"/>
          </a:xfrm>
          <a:prstGeom prst="rect">
            <a:avLst/>
          </a:prstGeom>
          <a:noFill/>
          <a:ln w="9525">
            <a:noFill/>
            <a:miter lim="800000"/>
            <a:headEnd/>
            <a:tailEnd/>
          </a:ln>
        </p:spPr>
      </p:pic>
      <p:sp>
        <p:nvSpPr>
          <p:cNvPr id="9" name="TextBox 20">
            <a:extLst>
              <a:ext uri="{FF2B5EF4-FFF2-40B4-BE49-F238E27FC236}">
                <a16:creationId xmlns:a16="http://schemas.microsoft.com/office/drawing/2014/main" id="{74B6443C-F728-45E0-A2EC-667EDCDB690F}"/>
              </a:ext>
            </a:extLst>
          </p:cNvPr>
          <p:cNvSpPr txBox="1"/>
          <p:nvPr/>
        </p:nvSpPr>
        <p:spPr>
          <a:xfrm rot="20099556">
            <a:off x="5684297" y="5343716"/>
            <a:ext cx="5128691" cy="451405"/>
          </a:xfrm>
          <a:prstGeom prst="rect">
            <a:avLst/>
          </a:prstGeom>
        </p:spPr>
        <p:style>
          <a:lnRef idx="1">
            <a:schemeClr val="accent5"/>
          </a:lnRef>
          <a:fillRef idx="2">
            <a:schemeClr val="accent5"/>
          </a:fillRef>
          <a:effectRef idx="1">
            <a:schemeClr val="accent5"/>
          </a:effectRef>
          <a:fontRef idx="minor">
            <a:schemeClr val="dk1"/>
          </a:fontRef>
        </p:style>
        <p:txBody>
          <a:bodyPr wrap="square" lIns="121917" tIns="60958" rIns="121917" bIns="60958" rtlCol="0">
            <a:spAutoFit/>
          </a:bodyPr>
          <a:lstStyle/>
          <a:p>
            <a:pPr defTabSz="1219170" eaLnBrk="0" fontAlgn="base" hangingPunct="0">
              <a:spcBef>
                <a:spcPct val="0"/>
              </a:spcBef>
              <a:spcAft>
                <a:spcPct val="0"/>
              </a:spcAft>
            </a:pPr>
            <a:r>
              <a:rPr lang="zh-CN" altLang="en-US" sz="2100" b="1" dirty="0">
                <a:solidFill>
                  <a:prstClr val="white"/>
                </a:solidFill>
                <a:latin typeface="微软雅黑" pitchFamily="34" charset="-122"/>
                <a:ea typeface="微软雅黑" pitchFamily="34" charset="-122"/>
              </a:rPr>
              <a:t>在引力作用下的水，出现一个“水面”。</a:t>
            </a:r>
          </a:p>
        </p:txBody>
      </p:sp>
    </p:spTree>
    <p:extLst>
      <p:ext uri="{BB962C8B-B14F-4D97-AF65-F5344CB8AC3E}">
        <p14:creationId xmlns:p14="http://schemas.microsoft.com/office/powerpoint/2010/main" val="41814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2.5"/>
                                          </p:val>
                                        </p:tav>
                                        <p:tav tm="100000">
                                          <p:val>
                                            <p:strVal val="#ppt_w"/>
                                          </p:val>
                                        </p:tav>
                                      </p:tavLst>
                                    </p:anim>
                                    <p:anim calcmode="lin" valueType="num">
                                      <p:cBhvr>
                                        <p:cTn id="8" dur="500" fill="hold"/>
                                        <p:tgtEl>
                                          <p:spTgt spid="9"/>
                                        </p:tgtEl>
                                        <p:attrNameLst>
                                          <p:attrName>ppt_h</p:attrName>
                                        </p:attrNameLst>
                                      </p:cBhvr>
                                      <p:tavLst>
                                        <p:tav tm="0">
                                          <p:val>
                                            <p:strVal val="#ppt_h*0.01"/>
                                          </p:val>
                                        </p:tav>
                                        <p:tav tm="100000">
                                          <p:val>
                                            <p:strVal val="#ppt_h"/>
                                          </p:val>
                                        </p:tav>
                                      </p:tavLst>
                                    </p:anim>
                                    <p:anim calcmode="lin" valueType="num">
                                      <p:cBhvr>
                                        <p:cTn id="9" dur="500" fill="hold"/>
                                        <p:tgtEl>
                                          <p:spTgt spid="9"/>
                                        </p:tgtEl>
                                        <p:attrNameLst>
                                          <p:attrName>ppt_x</p:attrName>
                                        </p:attrNameLst>
                                      </p:cBhvr>
                                      <p:tavLst>
                                        <p:tav tm="0">
                                          <p:val>
                                            <p:strVal val="#ppt_x"/>
                                          </p:val>
                                        </p:tav>
                                        <p:tav tm="100000">
                                          <p:val>
                                            <p:strVal val="#ppt_x"/>
                                          </p:val>
                                        </p:tav>
                                      </p:tavLst>
                                    </p:anim>
                                    <p:anim calcmode="lin" valueType="num">
                                      <p:cBhvr>
                                        <p:cTn id="10" dur="500" fill="hold"/>
                                        <p:tgtEl>
                                          <p:spTgt spid="9"/>
                                        </p:tgtEl>
                                        <p:attrNameLst>
                                          <p:attrName>ppt_y</p:attrName>
                                        </p:attrNameLst>
                                      </p:cBhvr>
                                      <p:tavLst>
                                        <p:tav tm="0">
                                          <p:val>
                                            <p:strVal val="#ppt_h+1"/>
                                          </p:val>
                                        </p:tav>
                                        <p:tav tm="100000">
                                          <p:val>
                                            <p:strVal val="#ppt_y"/>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743986"/>
          </a:xfrm>
        </p:spPr>
        <p:txBody>
          <a:bodyPr/>
          <a:lstStyle/>
          <a:p>
            <a:pPr>
              <a:lnSpc>
                <a:spcPct val="150000"/>
              </a:lnSpc>
            </a:pPr>
            <a:r>
              <a:rPr lang="zh-CN" altLang="en-US" dirty="0">
                <a:solidFill>
                  <a:schemeClr val="tx1"/>
                </a:solidFill>
                <a:latin typeface="微软雅黑" pitchFamily="34" charset="-122"/>
              </a:rPr>
              <a:t>创世纪</a:t>
            </a:r>
            <a:r>
              <a:rPr lang="en-US" altLang="zh-CN" dirty="0">
                <a:solidFill>
                  <a:schemeClr val="tx1"/>
                </a:solidFill>
                <a:latin typeface="微软雅黑" pitchFamily="34" charset="-122"/>
              </a:rPr>
              <a:t>1:2</a:t>
            </a:r>
            <a:r>
              <a:rPr lang="zh-CN" altLang="en-US" dirty="0">
                <a:solidFill>
                  <a:schemeClr val="tx1"/>
                </a:solidFill>
                <a:latin typeface="微软雅黑" pitchFamily="34" charset="-122"/>
              </a:rPr>
              <a:t>里面说的“渊”实质是一个大水球。</a:t>
            </a:r>
            <a:endParaRPr lang="en-US" altLang="zh-CN" dirty="0">
              <a:solidFill>
                <a:schemeClr val="tx1"/>
              </a:solidFill>
              <a:latin typeface="微软雅黑" pitchFamily="34" charset="-122"/>
            </a:endParaRPr>
          </a:p>
        </p:txBody>
      </p:sp>
      <p:sp>
        <p:nvSpPr>
          <p:cNvPr id="7" name="椭圆 6"/>
          <p:cNvSpPr/>
          <p:nvPr/>
        </p:nvSpPr>
        <p:spPr>
          <a:xfrm>
            <a:off x="3887756" y="1412777"/>
            <a:ext cx="4224469" cy="4224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cxnSp>
        <p:nvCxnSpPr>
          <p:cNvPr id="10" name="直接连接符 9"/>
          <p:cNvCxnSpPr/>
          <p:nvPr/>
        </p:nvCxnSpPr>
        <p:spPr>
          <a:xfrm>
            <a:off x="3887755" y="5349213"/>
            <a:ext cx="0" cy="86409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112224" y="5253203"/>
            <a:ext cx="0" cy="86409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672064" y="6021288"/>
            <a:ext cx="144016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直接箭头连接符 12"/>
          <p:cNvCxnSpPr/>
          <p:nvPr/>
        </p:nvCxnSpPr>
        <p:spPr>
          <a:xfrm flipH="1">
            <a:off x="3983767" y="6021288"/>
            <a:ext cx="134414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2"/>
          <p:cNvSpPr txBox="1"/>
          <p:nvPr/>
        </p:nvSpPr>
        <p:spPr>
          <a:xfrm>
            <a:off x="5423925" y="5733258"/>
            <a:ext cx="1152128" cy="615549"/>
          </a:xfrm>
          <a:prstGeom prst="rect">
            <a:avLst/>
          </a:prstGeom>
          <a:noFill/>
        </p:spPr>
        <p:txBody>
          <a:bodyPr wrap="square" lIns="121917" tIns="60958" rIns="121917" bIns="60958" rtlCol="0">
            <a:spAutoFit/>
          </a:bodyPr>
          <a:lstStyle/>
          <a:p>
            <a:pPr defTabSz="1219170" eaLnBrk="0" fontAlgn="base" hangingPunct="0">
              <a:spcBef>
                <a:spcPct val="0"/>
              </a:spcBef>
              <a:spcAft>
                <a:spcPct val="0"/>
              </a:spcAft>
            </a:pPr>
            <a:r>
              <a:rPr lang="zh-CN" altLang="en-US" sz="1600" b="1" dirty="0">
                <a:latin typeface="微软雅黑" pitchFamily="34" charset="-122"/>
                <a:ea typeface="微软雅黑" pitchFamily="34" charset="-122"/>
              </a:rPr>
              <a:t>直径远远</a:t>
            </a:r>
            <a:endParaRPr lang="en-US" altLang="zh-CN" sz="1600" b="1" dirty="0">
              <a:latin typeface="微软雅黑" pitchFamily="34" charset="-122"/>
              <a:ea typeface="微软雅黑" pitchFamily="34" charset="-122"/>
            </a:endParaRPr>
          </a:p>
          <a:p>
            <a:pPr defTabSz="1219170" eaLnBrk="0" fontAlgn="base" hangingPunct="0">
              <a:spcBef>
                <a:spcPct val="0"/>
              </a:spcBef>
              <a:spcAft>
                <a:spcPct val="0"/>
              </a:spcAft>
            </a:pPr>
            <a:r>
              <a:rPr lang="zh-CN" altLang="en-US" sz="1600" b="1" dirty="0">
                <a:latin typeface="微软雅黑" pitchFamily="34" charset="-122"/>
                <a:ea typeface="微软雅黑" pitchFamily="34" charset="-122"/>
              </a:rPr>
              <a:t>超过地球</a:t>
            </a:r>
          </a:p>
        </p:txBody>
      </p:sp>
    </p:spTree>
    <p:extLst>
      <p:ext uri="{BB962C8B-B14F-4D97-AF65-F5344CB8AC3E}">
        <p14:creationId xmlns:p14="http://schemas.microsoft.com/office/powerpoint/2010/main" val="3087715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743986"/>
          </a:xfrm>
        </p:spPr>
        <p:txBody>
          <a:bodyPr/>
          <a:lstStyle/>
          <a:p>
            <a:pPr>
              <a:lnSpc>
                <a:spcPct val="150000"/>
              </a:lnSpc>
            </a:pPr>
            <a:r>
              <a:rPr lang="zh-CN" altLang="en-US" dirty="0">
                <a:solidFill>
                  <a:schemeClr val="tx1"/>
                </a:solidFill>
                <a:latin typeface="微软雅黑" pitchFamily="34" charset="-122"/>
              </a:rPr>
              <a:t>创世纪</a:t>
            </a:r>
            <a:r>
              <a:rPr lang="en-US" altLang="zh-CN" dirty="0">
                <a:solidFill>
                  <a:schemeClr val="tx1"/>
                </a:solidFill>
                <a:latin typeface="微软雅黑" pitchFamily="34" charset="-122"/>
              </a:rPr>
              <a:t>1:2</a:t>
            </a:r>
            <a:r>
              <a:rPr lang="zh-CN" altLang="en-US" dirty="0">
                <a:solidFill>
                  <a:schemeClr val="tx1"/>
                </a:solidFill>
                <a:latin typeface="微软雅黑" pitchFamily="34" charset="-122"/>
              </a:rPr>
              <a:t>里面说的“渊”实质是一个大水球。</a:t>
            </a:r>
            <a:endParaRPr lang="en-US" altLang="zh-CN" dirty="0">
              <a:solidFill>
                <a:schemeClr val="tx1"/>
              </a:solidFill>
              <a:latin typeface="微软雅黑" pitchFamily="34" charset="-122"/>
            </a:endParaRPr>
          </a:p>
        </p:txBody>
      </p:sp>
      <p:sp>
        <p:nvSpPr>
          <p:cNvPr id="7" name="椭圆 6"/>
          <p:cNvSpPr/>
          <p:nvPr/>
        </p:nvSpPr>
        <p:spPr>
          <a:xfrm>
            <a:off x="3887756" y="1412777"/>
            <a:ext cx="4224469" cy="42244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cxnSp>
        <p:nvCxnSpPr>
          <p:cNvPr id="10" name="直接连接符 9"/>
          <p:cNvCxnSpPr/>
          <p:nvPr/>
        </p:nvCxnSpPr>
        <p:spPr>
          <a:xfrm>
            <a:off x="3887755" y="5349213"/>
            <a:ext cx="0" cy="86409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112224" y="5253203"/>
            <a:ext cx="0" cy="86409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672064" y="6021288"/>
            <a:ext cx="144016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直接箭头连接符 12"/>
          <p:cNvCxnSpPr/>
          <p:nvPr/>
        </p:nvCxnSpPr>
        <p:spPr>
          <a:xfrm flipH="1">
            <a:off x="3983767" y="6021288"/>
            <a:ext cx="134414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2"/>
          <p:cNvSpPr txBox="1"/>
          <p:nvPr/>
        </p:nvSpPr>
        <p:spPr>
          <a:xfrm>
            <a:off x="5423925" y="5733258"/>
            <a:ext cx="1152128" cy="615549"/>
          </a:xfrm>
          <a:prstGeom prst="rect">
            <a:avLst/>
          </a:prstGeom>
          <a:noFill/>
        </p:spPr>
        <p:txBody>
          <a:bodyPr wrap="square" lIns="121917" tIns="60958" rIns="121917" bIns="60958" rtlCol="0">
            <a:spAutoFit/>
          </a:bodyPr>
          <a:lstStyle/>
          <a:p>
            <a:pPr defTabSz="1219170" eaLnBrk="0" fontAlgn="base" hangingPunct="0">
              <a:spcBef>
                <a:spcPct val="0"/>
              </a:spcBef>
              <a:spcAft>
                <a:spcPct val="0"/>
              </a:spcAft>
            </a:pPr>
            <a:r>
              <a:rPr lang="zh-CN" altLang="en-US" sz="1600" b="1" dirty="0">
                <a:latin typeface="微软雅黑" pitchFamily="34" charset="-122"/>
                <a:ea typeface="微软雅黑" pitchFamily="34" charset="-122"/>
              </a:rPr>
              <a:t>直径远远</a:t>
            </a:r>
            <a:endParaRPr lang="en-US" altLang="zh-CN" sz="1600" b="1" dirty="0">
              <a:latin typeface="微软雅黑" pitchFamily="34" charset="-122"/>
              <a:ea typeface="微软雅黑" pitchFamily="34" charset="-122"/>
            </a:endParaRPr>
          </a:p>
          <a:p>
            <a:pPr defTabSz="1219170" eaLnBrk="0" fontAlgn="base" hangingPunct="0">
              <a:spcBef>
                <a:spcPct val="0"/>
              </a:spcBef>
              <a:spcAft>
                <a:spcPct val="0"/>
              </a:spcAft>
            </a:pPr>
            <a:r>
              <a:rPr lang="zh-CN" altLang="en-US" sz="1600" b="1" dirty="0">
                <a:latin typeface="微软雅黑" pitchFamily="34" charset="-122"/>
                <a:ea typeface="微软雅黑" pitchFamily="34" charset="-122"/>
              </a:rPr>
              <a:t>超过地球</a:t>
            </a:r>
          </a:p>
        </p:txBody>
      </p:sp>
      <p:sp>
        <p:nvSpPr>
          <p:cNvPr id="9" name="矩形 8"/>
          <p:cNvSpPr/>
          <p:nvPr/>
        </p:nvSpPr>
        <p:spPr>
          <a:xfrm>
            <a:off x="8400256" y="1412776"/>
            <a:ext cx="2705893" cy="1231102"/>
          </a:xfrm>
          <a:prstGeom prst="rect">
            <a:avLst/>
          </a:prstGeom>
        </p:spPr>
        <p:txBody>
          <a:bodyPr wrap="square" lIns="121917" tIns="60958" rIns="121917" bIns="60958">
            <a:spAutoFit/>
          </a:bodyPr>
          <a:lstStyle/>
          <a:p>
            <a:pPr defTabSz="1219170" eaLnBrk="0" fontAlgn="base" hangingPunct="0">
              <a:spcBef>
                <a:spcPct val="0"/>
              </a:spcBef>
              <a:spcAft>
                <a:spcPct val="0"/>
              </a:spcAft>
            </a:pPr>
            <a:r>
              <a:rPr lang="zh-CN" altLang="en-US" sz="2400" b="1" dirty="0">
                <a:latin typeface="微软雅黑" pitchFamily="34" charset="-122"/>
                <a:ea typeface="微软雅黑" pitchFamily="34" charset="-122"/>
              </a:rPr>
              <a:t>地是空虚混沌。渊面黑暗。神的灵运行在水面上。</a:t>
            </a:r>
          </a:p>
        </p:txBody>
      </p:sp>
      <p:cxnSp>
        <p:nvCxnSpPr>
          <p:cNvPr id="15" name="直接箭头连接符 14"/>
          <p:cNvCxnSpPr/>
          <p:nvPr/>
        </p:nvCxnSpPr>
        <p:spPr>
          <a:xfrm flipH="1">
            <a:off x="6384032" y="2085235"/>
            <a:ext cx="2016224" cy="11199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934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latin typeface="微软雅黑" pitchFamily="34" charset="-122"/>
              </a:rPr>
              <a:t>彼得后书</a:t>
            </a:r>
            <a:r>
              <a:rPr lang="zh-CN" altLang="en-US" dirty="0"/>
              <a:t>的经文启示</a:t>
            </a:r>
          </a:p>
        </p:txBody>
      </p:sp>
      <p:sp>
        <p:nvSpPr>
          <p:cNvPr id="3" name="TextBox 6"/>
          <p:cNvSpPr txBox="1"/>
          <p:nvPr/>
        </p:nvSpPr>
        <p:spPr>
          <a:xfrm>
            <a:off x="6990260" y="4753771"/>
            <a:ext cx="5664629" cy="615553"/>
          </a:xfrm>
          <a:prstGeom prst="rect">
            <a:avLst/>
          </a:prstGeom>
          <a:noFill/>
        </p:spPr>
        <p:txBody>
          <a:bodyPr wrap="square" lIns="121917" tIns="60958" rIns="121917" bIns="60958" rtlCol="0">
            <a:spAutoFit/>
          </a:bodyPr>
          <a:lstStyle/>
          <a:p>
            <a:pPr defTabSz="1219170" eaLnBrk="0" fontAlgn="base" hangingPunct="0">
              <a:spcBef>
                <a:spcPct val="0"/>
              </a:spcBef>
              <a:spcAft>
                <a:spcPct val="0"/>
              </a:spcAft>
            </a:pP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彼得后书</a:t>
            </a:r>
            <a:r>
              <a:rPr lang="en-US" altLang="zh-CN" sz="3200" b="1" dirty="0">
                <a:latin typeface="微软雅黑" pitchFamily="34" charset="-122"/>
                <a:ea typeface="微软雅黑" pitchFamily="34" charset="-122"/>
              </a:rPr>
              <a:t>》3:5</a:t>
            </a:r>
            <a:endParaRPr lang="zh-CN" altLang="en-US" sz="3200" b="1" dirty="0">
              <a:latin typeface="微软雅黑" pitchFamily="34" charset="-122"/>
              <a:ea typeface="微软雅黑" pitchFamily="34" charset="-122"/>
            </a:endParaRPr>
          </a:p>
        </p:txBody>
      </p:sp>
      <p:sp>
        <p:nvSpPr>
          <p:cNvPr id="4" name="TextBox 8"/>
          <p:cNvSpPr txBox="1"/>
          <p:nvPr/>
        </p:nvSpPr>
        <p:spPr>
          <a:xfrm>
            <a:off x="2525763" y="1621169"/>
            <a:ext cx="7296811" cy="2784348"/>
          </a:xfrm>
          <a:prstGeom prst="rect">
            <a:avLst/>
          </a:prstGeom>
          <a:noFill/>
        </p:spPr>
        <p:txBody>
          <a:bodyPr wrap="square" lIns="121917" tIns="60958" rIns="121917" bIns="60958" rtlCol="0">
            <a:spAutoFit/>
          </a:bodyPr>
          <a:lstStyle/>
          <a:p>
            <a:pPr defTabSz="1219170" eaLnBrk="0" fontAlgn="base" hangingPunct="0">
              <a:lnSpc>
                <a:spcPct val="150000"/>
              </a:lnSpc>
              <a:spcBef>
                <a:spcPct val="0"/>
              </a:spcBef>
              <a:spcAft>
                <a:spcPct val="0"/>
              </a:spcAft>
            </a:pPr>
            <a:r>
              <a:rPr lang="zh-CN" altLang="en-US" sz="4000" b="1" dirty="0">
                <a:latin typeface="微软雅黑" pitchFamily="34" charset="-122"/>
                <a:ea typeface="微软雅黑" pitchFamily="34" charset="-122"/>
              </a:rPr>
              <a:t>他们故意忘记，从太古凭神的命有了天，并从水而出借水而成的地。</a:t>
            </a:r>
          </a:p>
        </p:txBody>
      </p:sp>
    </p:spTree>
    <p:extLst>
      <p:ext uri="{BB962C8B-B14F-4D97-AF65-F5344CB8AC3E}">
        <p14:creationId xmlns:p14="http://schemas.microsoft.com/office/powerpoint/2010/main" val="187892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白洞天文学</a:t>
            </a:r>
          </a:p>
        </p:txBody>
      </p:sp>
      <p:sp>
        <p:nvSpPr>
          <p:cNvPr id="8" name="Text Placeholder 2"/>
          <p:cNvSpPr txBox="1">
            <a:spLocks/>
          </p:cNvSpPr>
          <p:nvPr/>
        </p:nvSpPr>
        <p:spPr>
          <a:xfrm>
            <a:off x="6456041" y="932724"/>
            <a:ext cx="3288365" cy="5088565"/>
          </a:xfrm>
          <a:prstGeom prst="rect">
            <a:avLst/>
          </a:prstGeom>
          <a:ln w="3175">
            <a:noFill/>
            <a:prstDash val="dash"/>
          </a:ln>
        </p:spPr>
        <p:txBody>
          <a:bodyPr vert="horz" lIns="121917" tIns="60958" rIns="121917" bIns="60958" rtlCol="0">
            <a:noAutofit/>
          </a:bodyPr>
          <a:lstStyle/>
          <a:p>
            <a:pPr indent="-228594" defTabSz="914377">
              <a:lnSpc>
                <a:spcPct val="90000"/>
              </a:lnSpc>
              <a:spcBef>
                <a:spcPts val="1000"/>
              </a:spcBef>
            </a:pPr>
            <a:r>
              <a:rPr lang="zh-CN" altLang="en-US" sz="3600" b="1" dirty="0">
                <a:latin typeface="汉仪大宋简" panose="02010609000101010101" pitchFamily="49" charset="-122"/>
                <a:ea typeface="汉仪大宋简" panose="02010609000101010101" pitchFamily="49" charset="-122"/>
                <a:cs typeface="Arial" panose="020B0604020202020204" pitchFamily="34" charset="0"/>
              </a:rPr>
              <a:t>观点：</a:t>
            </a:r>
            <a:endParaRPr lang="en-US" sz="3600" b="1" dirty="0">
              <a:latin typeface="汉仪大宋简" panose="02010609000101010101" pitchFamily="49" charset="-122"/>
              <a:ea typeface="汉仪大宋简" panose="02010609000101010101" pitchFamily="49" charset="-122"/>
              <a:cs typeface="Arial" panose="020B0604020202020204" pitchFamily="34" charset="0"/>
            </a:endParaRPr>
          </a:p>
          <a:p>
            <a:pPr indent="-228594" defTabSz="914377">
              <a:lnSpc>
                <a:spcPct val="90000"/>
              </a:lnSpc>
              <a:spcBef>
                <a:spcPts val="1000"/>
              </a:spcBef>
              <a:buFont typeface="Arial" panose="020B0604020202020204" pitchFamily="34" charset="0"/>
              <a:buChar char="•"/>
            </a:pPr>
            <a:r>
              <a:rPr lang="en-US" altLang="zh-CN" sz="3600" b="1" dirty="0">
                <a:latin typeface="汉仪大宋简" panose="02010609000101010101" pitchFamily="49" charset="-122"/>
                <a:ea typeface="汉仪大宋简" panose="02010609000101010101" pitchFamily="49" charset="-122"/>
                <a:cs typeface="Arial" panose="020B0604020202020204" pitchFamily="34" charset="0"/>
              </a:rPr>
              <a:t>1</a:t>
            </a:r>
            <a:r>
              <a:rPr lang="zh-CN" altLang="en-US" sz="3600" b="1" dirty="0">
                <a:latin typeface="汉仪大宋简" panose="02010609000101010101" pitchFamily="49" charset="-122"/>
                <a:ea typeface="汉仪大宋简" panose="02010609000101010101" pitchFamily="49" charset="-122"/>
                <a:cs typeface="Arial" panose="020B0604020202020204" pitchFamily="34" charset="0"/>
              </a:rPr>
              <a:t>、宇宙似乎在向我们四周围膨胀出去</a:t>
            </a:r>
            <a:endParaRPr lang="en-US" altLang="zh-CN" sz="3600" b="1" dirty="0">
              <a:latin typeface="汉仪大宋简" panose="02010609000101010101" pitchFamily="49" charset="-122"/>
              <a:ea typeface="汉仪大宋简" panose="02010609000101010101" pitchFamily="49" charset="-122"/>
              <a:cs typeface="Arial" panose="020B0604020202020204" pitchFamily="34" charset="0"/>
            </a:endParaRPr>
          </a:p>
          <a:p>
            <a:pPr indent="-228594" defTabSz="914377">
              <a:lnSpc>
                <a:spcPct val="90000"/>
              </a:lnSpc>
              <a:spcBef>
                <a:spcPts val="1000"/>
              </a:spcBef>
              <a:buFont typeface="Arial" panose="020B0604020202020204" pitchFamily="34" charset="0"/>
              <a:buChar char="•"/>
            </a:pPr>
            <a:endParaRPr lang="en-US" sz="1500" b="1" dirty="0">
              <a:latin typeface="汉仪大宋简" panose="02010609000101010101" pitchFamily="49" charset="-122"/>
              <a:ea typeface="汉仪大宋简" panose="02010609000101010101" pitchFamily="49" charset="-122"/>
              <a:cs typeface="Arial" panose="020B0604020202020204" pitchFamily="34" charset="0"/>
            </a:endParaRPr>
          </a:p>
          <a:p>
            <a:pPr indent="-228594" defTabSz="914377">
              <a:lnSpc>
                <a:spcPct val="90000"/>
              </a:lnSpc>
              <a:spcBef>
                <a:spcPts val="1000"/>
              </a:spcBef>
              <a:buFont typeface="Arial" panose="020B0604020202020204" pitchFamily="34" charset="0"/>
              <a:buChar char="•"/>
            </a:pPr>
            <a:r>
              <a:rPr lang="en-US" altLang="zh-CN" sz="3600" b="1" dirty="0">
                <a:latin typeface="汉仪大宋简" panose="02010609000101010101" pitchFamily="49" charset="-122"/>
                <a:ea typeface="汉仪大宋简" panose="02010609000101010101" pitchFamily="49" charset="-122"/>
                <a:cs typeface="Arial" panose="020B0604020202020204" pitchFamily="34" charset="0"/>
              </a:rPr>
              <a:t>2</a:t>
            </a:r>
            <a:r>
              <a:rPr lang="zh-CN" altLang="en-US" sz="3600" b="1" dirty="0">
                <a:latin typeface="汉仪大宋简" panose="02010609000101010101" pitchFamily="49" charset="-122"/>
                <a:ea typeface="汉仪大宋简" panose="02010609000101010101" pitchFamily="49" charset="-122"/>
                <a:cs typeface="Arial" panose="020B0604020202020204" pitchFamily="34" charset="0"/>
              </a:rPr>
              <a:t>、如果你距质量大的很近，时间就会变慢</a:t>
            </a:r>
            <a:endParaRPr lang="en-US" sz="3600" b="1" dirty="0">
              <a:latin typeface="汉仪大宋简" panose="02010609000101010101" pitchFamily="49" charset="-122"/>
              <a:ea typeface="汉仪大宋简" panose="02010609000101010101" pitchFamily="49" charset="-122"/>
              <a:cs typeface="Arial" panose="020B0604020202020204" pitchFamily="34" charset="0"/>
            </a:endParaRPr>
          </a:p>
          <a:p>
            <a:pPr indent="-228594" defTabSz="914377">
              <a:lnSpc>
                <a:spcPct val="90000"/>
              </a:lnSpc>
              <a:spcBef>
                <a:spcPts val="1000"/>
              </a:spcBef>
              <a:buFont typeface="Arial" panose="020B0604020202020204" pitchFamily="34" charset="0"/>
              <a:buChar char="•"/>
            </a:pPr>
            <a:endParaRPr lang="zh-CN" altLang="en-US" sz="3600" b="1" dirty="0">
              <a:latin typeface="汉仪大宋简" panose="02010609000101010101" pitchFamily="49" charset="-122"/>
              <a:ea typeface="汉仪大宋简" panose="02010609000101010101" pitchFamily="49" charset="-122"/>
              <a:cs typeface="Arial" panose="020B0604020202020204" pitchFamily="34" charset="0"/>
            </a:endParaRPr>
          </a:p>
          <a:p>
            <a:pPr indent="-228594" defTabSz="914377">
              <a:lnSpc>
                <a:spcPct val="90000"/>
              </a:lnSpc>
              <a:spcBef>
                <a:spcPts val="1000"/>
              </a:spcBef>
              <a:buFont typeface="Arial" panose="020B0604020202020204" pitchFamily="34" charset="0"/>
              <a:buChar char="•"/>
            </a:pPr>
            <a:endParaRPr lang="en-US" sz="3600" b="1" dirty="0">
              <a:latin typeface="汉仪大宋简" panose="02010609000101010101" pitchFamily="49" charset="-122"/>
              <a:ea typeface="汉仪大宋简" panose="02010609000101010101" pitchFamily="49" charset="-122"/>
              <a:cs typeface="Arial" panose="020B0604020202020204" pitchFamily="34" charset="0"/>
            </a:endParaRPr>
          </a:p>
          <a:p>
            <a:pPr indent="-228594" defTabSz="914377">
              <a:lnSpc>
                <a:spcPct val="90000"/>
              </a:lnSpc>
              <a:spcBef>
                <a:spcPts val="1000"/>
              </a:spcBef>
              <a:buFont typeface="Arial" panose="020B0604020202020204" pitchFamily="34" charset="0"/>
              <a:buChar char="•"/>
            </a:pPr>
            <a:endParaRPr lang="en-US" sz="3600" b="1" dirty="0">
              <a:latin typeface="汉仪大宋简" panose="02010609000101010101" pitchFamily="49" charset="-122"/>
              <a:ea typeface="汉仪大宋简" panose="02010609000101010101" pitchFamily="49" charset="-122"/>
              <a:cs typeface="Arial" panose="020B0604020202020204" pitchFamily="34" charset="0"/>
            </a:endParaRPr>
          </a:p>
        </p:txBody>
      </p:sp>
      <p:grpSp>
        <p:nvGrpSpPr>
          <p:cNvPr id="9" name="组合 8"/>
          <p:cNvGrpSpPr/>
          <p:nvPr/>
        </p:nvGrpSpPr>
        <p:grpSpPr>
          <a:xfrm>
            <a:off x="2855640" y="908720"/>
            <a:ext cx="3456384" cy="5229968"/>
            <a:chOff x="1079612" y="908720"/>
            <a:chExt cx="3456384" cy="5229968"/>
          </a:xfrm>
        </p:grpSpPr>
        <p:sp>
          <p:nvSpPr>
            <p:cNvPr id="15" name="矩形 14"/>
            <p:cNvSpPr/>
            <p:nvPr/>
          </p:nvSpPr>
          <p:spPr>
            <a:xfrm>
              <a:off x="1187624" y="908720"/>
              <a:ext cx="3276364" cy="5229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pic>
          <p:nvPicPr>
            <p:cNvPr id="16" name="Picture 4" descr="Russell humphreys.jpg"/>
            <p:cNvPicPr>
              <a:picLocks noChangeAspect="1" noChangeArrowheads="1"/>
            </p:cNvPicPr>
            <p:nvPr/>
          </p:nvPicPr>
          <p:blipFill>
            <a:blip r:embed="rId3" cstate="print"/>
            <a:srcRect/>
            <a:stretch>
              <a:fillRect/>
            </a:stretch>
          </p:blipFill>
          <p:spPr bwMode="auto">
            <a:xfrm>
              <a:off x="1421650" y="980728"/>
              <a:ext cx="2808312" cy="3613361"/>
            </a:xfrm>
            <a:prstGeom prst="rect">
              <a:avLst/>
            </a:prstGeom>
            <a:noFill/>
            <a:ln>
              <a:noFill/>
            </a:ln>
          </p:spPr>
        </p:pic>
        <p:sp>
          <p:nvSpPr>
            <p:cNvPr id="17" name="Text Placeholder 2"/>
            <p:cNvSpPr txBox="1">
              <a:spLocks/>
            </p:cNvSpPr>
            <p:nvPr/>
          </p:nvSpPr>
          <p:spPr>
            <a:xfrm>
              <a:off x="1079612" y="4554511"/>
              <a:ext cx="3456384" cy="1512168"/>
            </a:xfrm>
            <a:prstGeom prst="rect">
              <a:avLst/>
            </a:prstGeom>
          </p:spPr>
          <p:txBody>
            <a:bodyPr>
              <a:normAutofit/>
            </a:bodyPr>
            <a:lstStyle>
              <a:lvl1pPr marL="274320" indent="-274320" algn="l" rtl="0" eaLnBrk="1" latinLnBrk="0" hangingPunct="1">
                <a:spcBef>
                  <a:spcPts val="600"/>
                </a:spcBef>
                <a:buClr>
                  <a:schemeClr val="accent1"/>
                </a:buClr>
                <a:buSzPct val="76000"/>
                <a:buFontTx/>
                <a:buNone/>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Tx/>
                <a:buNone/>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Tx/>
                <a:buNone/>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Tx/>
                <a:buNone/>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Tx/>
                <a:buNone/>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defTabSz="1219170" fontAlgn="base">
                <a:spcAft>
                  <a:spcPct val="0"/>
                </a:spcAft>
                <a:buClr>
                  <a:srgbClr val="5B9BD5"/>
                </a:buClr>
              </a:pPr>
              <a:r>
                <a:rPr lang="zh-CN" altLang="en-US" sz="3100" dirty="0">
                  <a:solidFill>
                    <a:schemeClr val="bg1"/>
                  </a:solidFill>
                  <a:latin typeface="汉仪大宋简" panose="02010609000101010101" pitchFamily="49" charset="-122"/>
                  <a:ea typeface="汉仪大宋简" panose="02010609000101010101" pitchFamily="49" charset="-122"/>
                  <a:cs typeface="Arial" panose="020B0604020202020204" pitchFamily="34" charset="0"/>
                </a:rPr>
                <a:t>罕弗莱斯博士将这些观点融合为他的“白洞”天文理论</a:t>
              </a:r>
            </a:p>
          </p:txBody>
        </p:sp>
      </p:grpSp>
    </p:spTree>
    <p:extLst>
      <p:ext uri="{BB962C8B-B14F-4D97-AF65-F5344CB8AC3E}">
        <p14:creationId xmlns:p14="http://schemas.microsoft.com/office/powerpoint/2010/main" val="128077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latin typeface="微软雅黑" pitchFamily="34" charset="-122"/>
              </a:rPr>
              <a:t>仙女座星系</a:t>
            </a:r>
            <a:endParaRPr lang="zh-CN" altLang="en-US" dirty="0"/>
          </a:p>
        </p:txBody>
      </p:sp>
      <p:pic>
        <p:nvPicPr>
          <p:cNvPr id="8" name="图片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972222" y="1018828"/>
            <a:ext cx="5976664" cy="4248472"/>
          </a:xfrm>
          <a:prstGeom prst="rect">
            <a:avLst/>
          </a:prstGeom>
        </p:spPr>
      </p:pic>
      <p:sp>
        <p:nvSpPr>
          <p:cNvPr id="9" name="文本框 56"/>
          <p:cNvSpPr txBox="1"/>
          <p:nvPr/>
        </p:nvSpPr>
        <p:spPr>
          <a:xfrm>
            <a:off x="2158546" y="5564613"/>
            <a:ext cx="7874907" cy="553994"/>
          </a:xfrm>
          <a:prstGeom prst="rect">
            <a:avLst/>
          </a:prstGeom>
          <a:noFill/>
          <a:ln w="9525">
            <a:noFill/>
          </a:ln>
        </p:spPr>
        <p:txBody>
          <a:bodyPr wrap="none" lIns="121917" tIns="60958" rIns="121917" bIns="60958">
            <a:spAutoFit/>
          </a:bodyPr>
          <a:lstStyle/>
          <a:p>
            <a:pPr defTabSz="1219170" fontAlgn="base">
              <a:spcBef>
                <a:spcPct val="0"/>
              </a:spcBef>
              <a:spcAft>
                <a:spcPct val="0"/>
              </a:spcAft>
            </a:pPr>
            <a:r>
              <a:rPr lang="zh-CN" altLang="en-US" sz="2800" b="1" dirty="0">
                <a:latin typeface="微软雅黑" pitchFamily="34" charset="-122"/>
                <a:ea typeface="微软雅黑" pitchFamily="34" charset="-122"/>
              </a:rPr>
              <a:t>仙女座星系</a:t>
            </a:r>
            <a:r>
              <a:rPr lang="en-US" altLang="zh-CN" sz="2800" b="1" dirty="0">
                <a:latin typeface="微软雅黑" pitchFamily="34" charset="-122"/>
                <a:ea typeface="微软雅黑" pitchFamily="34" charset="-122"/>
              </a:rPr>
              <a:t>(M31), </a:t>
            </a:r>
            <a:r>
              <a:rPr lang="zh-CN" altLang="en-US" sz="2800" b="1" dirty="0">
                <a:latin typeface="微软雅黑" pitchFamily="34" charset="-122"/>
                <a:ea typeface="微软雅黑" pitchFamily="34" charset="-122"/>
              </a:rPr>
              <a:t>距地球</a:t>
            </a:r>
            <a:r>
              <a:rPr lang="en-US" altLang="zh-CN" sz="2800" b="1" dirty="0">
                <a:latin typeface="微软雅黑" pitchFamily="34" charset="-122"/>
                <a:ea typeface="微软雅黑" pitchFamily="34" charset="-122"/>
              </a:rPr>
              <a:t>250</a:t>
            </a:r>
            <a:r>
              <a:rPr lang="zh-CN" altLang="en-US" sz="2800" b="1" dirty="0">
                <a:latin typeface="微软雅黑" pitchFamily="34" charset="-122"/>
                <a:ea typeface="微软雅黑" pitchFamily="34" charset="-122"/>
              </a:rPr>
              <a:t>万光年</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蓝移星系</a:t>
            </a:r>
            <a:r>
              <a:rPr lang="en-US" altLang="zh-CN" sz="2800" b="1" dirty="0">
                <a:latin typeface="微软雅黑" pitchFamily="34" charset="-122"/>
                <a:ea typeface="微软雅黑" pitchFamily="34" charset="-122"/>
              </a:rPr>
              <a:t>)</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7249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Effect transition="in" filter="fade">
                                      <p:cBhvr>
                                        <p:cTn id="9"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 白洞天文学</a:t>
            </a:r>
          </a:p>
        </p:txBody>
      </p:sp>
      <p:sp>
        <p:nvSpPr>
          <p:cNvPr id="8" name="Text Placeholder 2"/>
          <p:cNvSpPr txBox="1">
            <a:spLocks/>
          </p:cNvSpPr>
          <p:nvPr/>
        </p:nvSpPr>
        <p:spPr>
          <a:xfrm>
            <a:off x="1626091" y="1316767"/>
            <a:ext cx="8790389" cy="6027657"/>
          </a:xfrm>
          <a:prstGeom prst="rect">
            <a:avLst/>
          </a:prstGeom>
          <a:ln w="3175">
            <a:noFill/>
            <a:prstDash val="dash"/>
          </a:ln>
        </p:spPr>
        <p:txBody>
          <a:bodyPr vert="horz" lIns="121917" tIns="60958" rIns="121917" bIns="60958" rtlCol="0">
            <a:noAutofit/>
          </a:bodyPr>
          <a:lstStyle/>
          <a:p>
            <a:pPr indent="-479988" defTabSz="914377">
              <a:lnSpc>
                <a:spcPct val="150000"/>
              </a:lnSpc>
              <a:spcBef>
                <a:spcPts val="1000"/>
              </a:spcBef>
              <a:buSzPct val="100000"/>
              <a:buFont typeface="Arial" panose="020B0604020202020204" pitchFamily="34" charset="0"/>
              <a:buChar char="•"/>
            </a:pPr>
            <a:r>
              <a:rPr lang="zh-CN" altLang="en-US" sz="3200" b="1" dirty="0">
                <a:latin typeface="微软雅黑" pitchFamily="34" charset="-122"/>
                <a:ea typeface="微软雅黑" pitchFamily="34" charset="-122"/>
                <a:cs typeface="Arial" panose="020B0604020202020204" pitchFamily="34" charset="0"/>
              </a:rPr>
              <a:t>宇宙在创造的第一到第四天向地球周围膨胀</a:t>
            </a:r>
          </a:p>
          <a:p>
            <a:pPr indent="-479988" defTabSz="914377">
              <a:lnSpc>
                <a:spcPct val="150000"/>
              </a:lnSpc>
              <a:spcBef>
                <a:spcPts val="1000"/>
              </a:spcBef>
              <a:buSzPct val="100000"/>
              <a:buFont typeface="Arial" panose="020B0604020202020204" pitchFamily="34" charset="0"/>
              <a:buChar char="•"/>
            </a:pPr>
            <a:r>
              <a:rPr lang="zh-CN" altLang="en-US" sz="3200" b="1" dirty="0">
                <a:latin typeface="微软雅黑" pitchFamily="34" charset="-122"/>
                <a:ea typeface="微软雅黑" pitchFamily="34" charset="-122"/>
                <a:cs typeface="Arial" panose="020B0604020202020204" pitchFamily="34" charset="0"/>
              </a:rPr>
              <a:t>物质连续喷到</a:t>
            </a:r>
            <a:r>
              <a:rPr lang="zh-CN" altLang="en-US" sz="3200" b="1" dirty="0">
                <a:solidFill>
                  <a:srgbClr val="FF0000"/>
                </a:solidFill>
                <a:latin typeface="微软雅黑" pitchFamily="34" charset="-122"/>
                <a:ea typeface="微软雅黑" pitchFamily="34" charset="-122"/>
                <a:cs typeface="Arial" panose="020B0604020202020204" pitchFamily="34" charset="0"/>
              </a:rPr>
              <a:t>视界</a:t>
            </a:r>
            <a:r>
              <a:rPr lang="zh-CN" altLang="en-US" sz="3200" b="1" dirty="0">
                <a:latin typeface="微软雅黑" pitchFamily="34" charset="-122"/>
                <a:ea typeface="微软雅黑" pitchFamily="34" charset="-122"/>
                <a:cs typeface="Arial" panose="020B0604020202020204" pitchFamily="34" charset="0"/>
              </a:rPr>
              <a:t>外。</a:t>
            </a:r>
          </a:p>
          <a:p>
            <a:pPr indent="-479988" defTabSz="914377">
              <a:lnSpc>
                <a:spcPct val="150000"/>
              </a:lnSpc>
              <a:spcBef>
                <a:spcPts val="1000"/>
              </a:spcBef>
              <a:buSzPct val="100000"/>
              <a:buFont typeface="Arial" panose="020B0604020202020204" pitchFamily="34" charset="0"/>
              <a:buChar char="•"/>
            </a:pPr>
            <a:r>
              <a:rPr lang="zh-CN" altLang="en-US" sz="3200" b="1" dirty="0">
                <a:latin typeface="微软雅黑" pitchFamily="34" charset="-122"/>
                <a:ea typeface="微软雅黑" pitchFamily="34" charset="-122"/>
                <a:cs typeface="Arial" panose="020B0604020202020204" pitchFamily="34" charset="0"/>
              </a:rPr>
              <a:t>视界之外，引力小得多，时间走得快。</a:t>
            </a:r>
          </a:p>
          <a:p>
            <a:pPr indent="-479988" defTabSz="914377">
              <a:lnSpc>
                <a:spcPct val="150000"/>
              </a:lnSpc>
              <a:spcBef>
                <a:spcPts val="1000"/>
              </a:spcBef>
              <a:buSzPct val="100000"/>
              <a:buFont typeface="Arial" panose="020B0604020202020204" pitchFamily="34" charset="0"/>
              <a:buChar char="•"/>
            </a:pPr>
            <a:r>
              <a:rPr lang="zh-CN" altLang="en-US" sz="3200" b="1" dirty="0">
                <a:latin typeface="微软雅黑" pitchFamily="34" charset="-122"/>
                <a:ea typeface="微软雅黑" pitchFamily="34" charset="-122"/>
                <a:cs typeface="Arial" panose="020B0604020202020204" pitchFamily="34" charset="0"/>
              </a:rPr>
              <a:t>视界之内，物质的密度非常大，引力非常强， 使地球上的时间走得慢。</a:t>
            </a:r>
          </a:p>
        </p:txBody>
      </p:sp>
    </p:spTree>
    <p:extLst>
      <p:ext uri="{BB962C8B-B14F-4D97-AF65-F5344CB8AC3E}">
        <p14:creationId xmlns:p14="http://schemas.microsoft.com/office/powerpoint/2010/main" val="378256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什么叫视界 </a:t>
            </a:r>
            <a:r>
              <a:rPr lang="en-US" altLang="zh-CN" dirty="0"/>
              <a:t>– </a:t>
            </a:r>
            <a:r>
              <a:rPr lang="zh-CN" altLang="en-US" dirty="0"/>
              <a:t>地球的引力场</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279" y="2557907"/>
            <a:ext cx="1785491" cy="1775994"/>
          </a:xfrm>
          <a:prstGeom prst="rect">
            <a:avLst/>
          </a:prstGeom>
        </p:spPr>
      </p:pic>
      <p:sp>
        <p:nvSpPr>
          <p:cNvPr id="3" name="弧形 2"/>
          <p:cNvSpPr/>
          <p:nvPr/>
        </p:nvSpPr>
        <p:spPr>
          <a:xfrm>
            <a:off x="4752975" y="2143125"/>
            <a:ext cx="1162050" cy="1162050"/>
          </a:xfrm>
          <a:prstGeom prst="arc">
            <a:avLst>
              <a:gd name="adj1" fmla="val 6460229"/>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5" name="椭圆 4"/>
          <p:cNvSpPr/>
          <p:nvPr/>
        </p:nvSpPr>
        <p:spPr>
          <a:xfrm>
            <a:off x="4292853" y="1823733"/>
            <a:ext cx="3244341" cy="3244341"/>
          </a:xfrm>
          <a:prstGeom prst="ellipse">
            <a:avLst/>
          </a:prstGeom>
          <a:ln w="38100">
            <a:solidFill>
              <a:srgbClr val="FF0000"/>
            </a:solidFill>
          </a:ln>
        </p:spPr>
        <p:txBody>
          <a:bodyPr wrap="square" rtlCol="0" anchor="ctr">
            <a:spAutoFit/>
          </a:bodyPr>
          <a:lstStyle/>
          <a:p>
            <a:pPr algn="ctr"/>
            <a:endParaRPr lang="zh-CN" altLang="en-US" sz="2000"/>
          </a:p>
        </p:txBody>
      </p:sp>
      <p:sp>
        <p:nvSpPr>
          <p:cNvPr id="7" name="任意多边形 6"/>
          <p:cNvSpPr/>
          <p:nvPr/>
        </p:nvSpPr>
        <p:spPr>
          <a:xfrm rot="6300000">
            <a:off x="6126029" y="2019310"/>
            <a:ext cx="2628527" cy="1175723"/>
          </a:xfrm>
          <a:custGeom>
            <a:avLst/>
            <a:gdLst>
              <a:gd name="connsiteX0" fmla="*/ 2819400 w 2874790"/>
              <a:gd name="connsiteY0" fmla="*/ 1285875 h 1285875"/>
              <a:gd name="connsiteX1" fmla="*/ 2705100 w 2874790"/>
              <a:gd name="connsiteY1" fmla="*/ 647700 h 1285875"/>
              <a:gd name="connsiteX2" fmla="*/ 1400175 w 2874790"/>
              <a:gd name="connsiteY2" fmla="*/ 257175 h 1285875"/>
              <a:gd name="connsiteX3" fmla="*/ 0 w 2874790"/>
              <a:gd name="connsiteY3" fmla="*/ 0 h 1285875"/>
            </a:gdLst>
            <a:ahLst/>
            <a:cxnLst>
              <a:cxn ang="0">
                <a:pos x="connsiteX0" y="connsiteY0"/>
              </a:cxn>
              <a:cxn ang="0">
                <a:pos x="connsiteX1" y="connsiteY1"/>
              </a:cxn>
              <a:cxn ang="0">
                <a:pos x="connsiteX2" y="connsiteY2"/>
              </a:cxn>
              <a:cxn ang="0">
                <a:pos x="connsiteX3" y="connsiteY3"/>
              </a:cxn>
            </a:cxnLst>
            <a:rect l="l" t="t" r="r" b="b"/>
            <a:pathLst>
              <a:path w="2874790" h="1285875">
                <a:moveTo>
                  <a:pt x="2819400" y="1285875"/>
                </a:moveTo>
                <a:cubicBezTo>
                  <a:pt x="2880519" y="1052512"/>
                  <a:pt x="2941638" y="819150"/>
                  <a:pt x="2705100" y="647700"/>
                </a:cubicBezTo>
                <a:cubicBezTo>
                  <a:pt x="2468562" y="476250"/>
                  <a:pt x="1851025" y="365125"/>
                  <a:pt x="1400175" y="257175"/>
                </a:cubicBezTo>
                <a:cubicBezTo>
                  <a:pt x="949325" y="149225"/>
                  <a:pt x="373062" y="60325"/>
                  <a:pt x="0" y="0"/>
                </a:cubicBezTo>
              </a:path>
            </a:pathLst>
          </a:custGeom>
          <a:noFill/>
          <a:ln w="38100">
            <a:solidFill>
              <a:srgbClr val="00B0F0"/>
            </a:solidFill>
          </a:ln>
        </p:spPr>
        <p:txBody>
          <a:bodyPr rtlCol="0" anchor="ctr"/>
          <a:lstStyle/>
          <a:p>
            <a:pPr algn="ctr"/>
            <a:endParaRPr lang="zh-CN" altLang="en-US"/>
          </a:p>
        </p:txBody>
      </p:sp>
      <p:sp>
        <p:nvSpPr>
          <p:cNvPr id="9" name="文本框 8"/>
          <p:cNvSpPr txBox="1"/>
          <p:nvPr/>
        </p:nvSpPr>
        <p:spPr>
          <a:xfrm>
            <a:off x="1171575" y="1677055"/>
            <a:ext cx="2657475" cy="523220"/>
          </a:xfrm>
          <a:prstGeom prst="rect">
            <a:avLst/>
          </a:prstGeom>
          <a:noFill/>
        </p:spPr>
        <p:txBody>
          <a:bodyPr wrap="square" rtlCol="0">
            <a:spAutoFit/>
          </a:bodyPr>
          <a:lstStyle/>
          <a:p>
            <a:r>
              <a:rPr lang="zh-CN" altLang="en-US" sz="2800" b="1" dirty="0"/>
              <a:t>小于</a:t>
            </a:r>
            <a:r>
              <a:rPr lang="en-US" altLang="zh-CN" sz="2800" b="1" dirty="0"/>
              <a:t>7.9</a:t>
            </a:r>
            <a:r>
              <a:rPr lang="zh-CN" altLang="en-US" sz="2800" b="1" dirty="0"/>
              <a:t>千米</a:t>
            </a:r>
            <a:r>
              <a:rPr lang="en-US" altLang="zh-CN" sz="2800" b="1" dirty="0"/>
              <a:t>/</a:t>
            </a:r>
            <a:r>
              <a:rPr lang="zh-CN" altLang="en-US" sz="2800" b="1" dirty="0"/>
              <a:t>秒</a:t>
            </a:r>
          </a:p>
        </p:txBody>
      </p:sp>
      <p:sp>
        <p:nvSpPr>
          <p:cNvPr id="10" name="文本框 9"/>
          <p:cNvSpPr txBox="1"/>
          <p:nvPr/>
        </p:nvSpPr>
        <p:spPr>
          <a:xfrm>
            <a:off x="1403476" y="4544854"/>
            <a:ext cx="2657475" cy="523220"/>
          </a:xfrm>
          <a:prstGeom prst="rect">
            <a:avLst/>
          </a:prstGeom>
          <a:noFill/>
        </p:spPr>
        <p:txBody>
          <a:bodyPr wrap="square" rtlCol="0">
            <a:spAutoFit/>
          </a:bodyPr>
          <a:lstStyle/>
          <a:p>
            <a:r>
              <a:rPr lang="zh-CN" altLang="en-US" sz="2800" b="1" dirty="0">
                <a:solidFill>
                  <a:srgbClr val="FF0000"/>
                </a:solidFill>
              </a:rPr>
              <a:t>等于</a:t>
            </a:r>
            <a:r>
              <a:rPr lang="en-US" altLang="zh-CN" sz="2800" b="1" dirty="0">
                <a:solidFill>
                  <a:srgbClr val="FF0000"/>
                </a:solidFill>
              </a:rPr>
              <a:t>7.9</a:t>
            </a:r>
            <a:r>
              <a:rPr lang="zh-CN" altLang="en-US" sz="2800" b="1" dirty="0">
                <a:solidFill>
                  <a:srgbClr val="FF0000"/>
                </a:solidFill>
              </a:rPr>
              <a:t>千米</a:t>
            </a:r>
            <a:r>
              <a:rPr lang="en-US" altLang="zh-CN" sz="2800" b="1" dirty="0">
                <a:solidFill>
                  <a:srgbClr val="FF0000"/>
                </a:solidFill>
              </a:rPr>
              <a:t>/</a:t>
            </a:r>
            <a:r>
              <a:rPr lang="zh-CN" altLang="en-US" sz="2800" b="1" dirty="0">
                <a:solidFill>
                  <a:srgbClr val="FF0000"/>
                </a:solidFill>
              </a:rPr>
              <a:t>秒</a:t>
            </a:r>
          </a:p>
        </p:txBody>
      </p:sp>
      <p:sp>
        <p:nvSpPr>
          <p:cNvPr id="11" name="文本框 10"/>
          <p:cNvSpPr txBox="1"/>
          <p:nvPr/>
        </p:nvSpPr>
        <p:spPr>
          <a:xfrm>
            <a:off x="8804401" y="2200930"/>
            <a:ext cx="2978024" cy="523220"/>
          </a:xfrm>
          <a:prstGeom prst="rect">
            <a:avLst/>
          </a:prstGeom>
          <a:noFill/>
        </p:spPr>
        <p:txBody>
          <a:bodyPr wrap="square" rtlCol="0">
            <a:spAutoFit/>
          </a:bodyPr>
          <a:lstStyle/>
          <a:p>
            <a:r>
              <a:rPr lang="zh-CN" altLang="en-US" sz="2800" b="1" dirty="0">
                <a:solidFill>
                  <a:srgbClr val="00B0F0"/>
                </a:solidFill>
              </a:rPr>
              <a:t>等于</a:t>
            </a:r>
            <a:r>
              <a:rPr lang="en-US" altLang="zh-CN" sz="2800" b="1" dirty="0">
                <a:solidFill>
                  <a:srgbClr val="00B0F0"/>
                </a:solidFill>
              </a:rPr>
              <a:t>11.2</a:t>
            </a:r>
            <a:r>
              <a:rPr lang="zh-CN" altLang="en-US" sz="2800" b="1" dirty="0">
                <a:solidFill>
                  <a:srgbClr val="00B0F0"/>
                </a:solidFill>
              </a:rPr>
              <a:t>千米</a:t>
            </a:r>
            <a:r>
              <a:rPr lang="en-US" altLang="zh-CN" sz="2800" b="1" dirty="0">
                <a:solidFill>
                  <a:srgbClr val="00B0F0"/>
                </a:solidFill>
              </a:rPr>
              <a:t>/</a:t>
            </a:r>
            <a:r>
              <a:rPr lang="zh-CN" altLang="en-US" sz="2800" b="1" dirty="0">
                <a:solidFill>
                  <a:srgbClr val="00B0F0"/>
                </a:solidFill>
              </a:rPr>
              <a:t>秒</a:t>
            </a:r>
          </a:p>
        </p:txBody>
      </p:sp>
      <p:cxnSp>
        <p:nvCxnSpPr>
          <p:cNvPr id="13" name="直接箭头连接符 12"/>
          <p:cNvCxnSpPr/>
          <p:nvPr/>
        </p:nvCxnSpPr>
        <p:spPr>
          <a:xfrm>
            <a:off x="3222752" y="2200275"/>
            <a:ext cx="1530223" cy="82646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0" idx="3"/>
          </p:cNvCxnSpPr>
          <p:nvPr/>
        </p:nvCxnSpPr>
        <p:spPr>
          <a:xfrm flipV="1">
            <a:off x="4060951" y="4794060"/>
            <a:ext cx="844424" cy="1240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8348280" y="1823733"/>
            <a:ext cx="480246" cy="4432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896476" y="5444616"/>
            <a:ext cx="8037094" cy="584775"/>
          </a:xfrm>
          <a:prstGeom prst="rect">
            <a:avLst/>
          </a:prstGeom>
          <a:noFill/>
        </p:spPr>
        <p:txBody>
          <a:bodyPr wrap="square" rtlCol="0">
            <a:spAutoFit/>
          </a:bodyPr>
          <a:lstStyle/>
          <a:p>
            <a:pPr algn="ctr"/>
            <a:r>
              <a:rPr lang="zh-CN" altLang="en-US" sz="3200" dirty="0">
                <a:latin typeface="宋体" panose="02010600030101010101" pitchFamily="2" charset="-122"/>
                <a:ea typeface="宋体" panose="02010600030101010101" pitchFamily="2" charset="-122"/>
              </a:rPr>
              <a:t>达到一定速度，才能逃脱地球的引力场</a:t>
            </a:r>
          </a:p>
        </p:txBody>
      </p:sp>
    </p:spTree>
    <p:extLst>
      <p:ext uri="{BB962C8B-B14F-4D97-AF65-F5344CB8AC3E}">
        <p14:creationId xmlns:p14="http://schemas.microsoft.com/office/powerpoint/2010/main" val="658607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黑洞的视界面</a:t>
            </a:r>
          </a:p>
        </p:txBody>
      </p:sp>
      <p:sp>
        <p:nvSpPr>
          <p:cNvPr id="3" name="椭圆 2"/>
          <p:cNvSpPr/>
          <p:nvPr/>
        </p:nvSpPr>
        <p:spPr>
          <a:xfrm>
            <a:off x="5419725" y="2924175"/>
            <a:ext cx="942975" cy="942975"/>
          </a:xfrm>
          <a:prstGeom prst="ellipse">
            <a:avLst/>
          </a:prstGeom>
          <a:solidFill>
            <a:schemeClr val="tx1"/>
          </a:solidFill>
          <a:ln w="38100">
            <a:solidFill>
              <a:schemeClr val="tx1"/>
            </a:solidFill>
          </a:ln>
        </p:spPr>
        <p:txBody>
          <a:bodyPr wrap="square" rtlCol="0" anchor="ctr">
            <a:spAutoFit/>
          </a:bodyPr>
          <a:lstStyle/>
          <a:p>
            <a:pPr algn="ctr"/>
            <a:endParaRPr lang="zh-CN" altLang="en-US" sz="2000"/>
          </a:p>
        </p:txBody>
      </p:sp>
      <p:sp>
        <p:nvSpPr>
          <p:cNvPr id="4" name="椭圆 3"/>
          <p:cNvSpPr/>
          <p:nvPr/>
        </p:nvSpPr>
        <p:spPr>
          <a:xfrm>
            <a:off x="4429124" y="1933574"/>
            <a:ext cx="2924175" cy="2924175"/>
          </a:xfrm>
          <a:prstGeom prst="ellipse">
            <a:avLst/>
          </a:prstGeom>
          <a:noFill/>
          <a:ln w="38100">
            <a:solidFill>
              <a:srgbClr val="FF0000"/>
            </a:solidFill>
          </a:ln>
        </p:spPr>
        <p:txBody>
          <a:bodyPr wrap="square" rtlCol="0" anchor="ctr">
            <a:spAutoFit/>
          </a:bodyPr>
          <a:lstStyle/>
          <a:p>
            <a:pPr algn="ctr"/>
            <a:endParaRPr lang="zh-CN" altLang="en-US" sz="2000"/>
          </a:p>
        </p:txBody>
      </p:sp>
      <p:sp>
        <p:nvSpPr>
          <p:cNvPr id="7" name="椭圆 6"/>
          <p:cNvSpPr/>
          <p:nvPr/>
        </p:nvSpPr>
        <p:spPr>
          <a:xfrm>
            <a:off x="7162799" y="3867150"/>
            <a:ext cx="180975" cy="180975"/>
          </a:xfrm>
          <a:prstGeom prst="ellipse">
            <a:avLst/>
          </a:prstGeom>
          <a:solidFill>
            <a:srgbClr val="00B050"/>
          </a:solidFill>
          <a:ln w="38100">
            <a:solidFill>
              <a:srgbClr val="00B050"/>
            </a:solidFill>
          </a:ln>
        </p:spPr>
        <p:txBody>
          <a:bodyPr wrap="square" rtlCol="0" anchor="ctr">
            <a:spAutoFit/>
          </a:bodyPr>
          <a:lstStyle/>
          <a:p>
            <a:pPr algn="ctr"/>
            <a:endParaRPr lang="zh-CN" altLang="en-US" sz="2000"/>
          </a:p>
        </p:txBody>
      </p:sp>
      <p:sp>
        <p:nvSpPr>
          <p:cNvPr id="8" name="文本框 7"/>
          <p:cNvSpPr txBox="1"/>
          <p:nvPr/>
        </p:nvSpPr>
        <p:spPr>
          <a:xfrm>
            <a:off x="8191500" y="1323974"/>
            <a:ext cx="2771775" cy="523220"/>
          </a:xfrm>
          <a:prstGeom prst="rect">
            <a:avLst/>
          </a:prstGeom>
          <a:noFill/>
        </p:spPr>
        <p:txBody>
          <a:bodyPr wrap="square" rtlCol="0">
            <a:spAutoFit/>
          </a:bodyPr>
          <a:lstStyle/>
          <a:p>
            <a:r>
              <a:rPr lang="zh-CN" altLang="en-US" sz="2800" dirty="0"/>
              <a:t>黑洞的视界面</a:t>
            </a:r>
          </a:p>
        </p:txBody>
      </p:sp>
      <p:cxnSp>
        <p:nvCxnSpPr>
          <p:cNvPr id="10" name="直接箭头连接符 9"/>
          <p:cNvCxnSpPr>
            <a:stCxn id="8" idx="1"/>
          </p:cNvCxnSpPr>
          <p:nvPr/>
        </p:nvCxnSpPr>
        <p:spPr>
          <a:xfrm flipH="1">
            <a:off x="7162799" y="1585584"/>
            <a:ext cx="1028701" cy="1024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47701" y="5205739"/>
            <a:ext cx="10972800" cy="1077218"/>
          </a:xfrm>
          <a:prstGeom prst="rect">
            <a:avLst/>
          </a:prstGeom>
          <a:noFill/>
        </p:spPr>
        <p:txBody>
          <a:bodyPr wrap="square" rtlCol="0">
            <a:spAutoFit/>
          </a:bodyPr>
          <a:lstStyle/>
          <a:p>
            <a:r>
              <a:rPr lang="zh-CN" altLang="en-US" sz="3200" b="1" dirty="0"/>
              <a:t>黑洞的视界面是指黑洞周围的某个区域的引力强大到一个地步使光子也不能逃逸。</a:t>
            </a:r>
          </a:p>
        </p:txBody>
      </p:sp>
      <p:sp>
        <p:nvSpPr>
          <p:cNvPr id="13" name="椭圆 12"/>
          <p:cNvSpPr/>
          <p:nvPr/>
        </p:nvSpPr>
        <p:spPr>
          <a:xfrm>
            <a:off x="3338511" y="842961"/>
            <a:ext cx="5105400" cy="5105400"/>
          </a:xfrm>
          <a:prstGeom prst="ellipse">
            <a:avLst/>
          </a:prstGeom>
          <a:ln w="38100">
            <a:solidFill>
              <a:srgbClr val="00B0F0"/>
            </a:solidFill>
          </a:ln>
        </p:spPr>
        <p:txBody>
          <a:bodyPr wrap="square" rtlCol="0" anchor="ctr">
            <a:spAutoFit/>
          </a:bodyPr>
          <a:lstStyle/>
          <a:p>
            <a:pPr algn="ctr"/>
            <a:endParaRPr lang="zh-CN" altLang="en-US" sz="2000"/>
          </a:p>
        </p:txBody>
      </p:sp>
      <p:sp>
        <p:nvSpPr>
          <p:cNvPr id="14" name="椭圆 13"/>
          <p:cNvSpPr/>
          <p:nvPr/>
        </p:nvSpPr>
        <p:spPr>
          <a:xfrm>
            <a:off x="8343900" y="2900525"/>
            <a:ext cx="180975" cy="180975"/>
          </a:xfrm>
          <a:prstGeom prst="ellipse">
            <a:avLst/>
          </a:prstGeom>
          <a:solidFill>
            <a:srgbClr val="FF0000"/>
          </a:solidFill>
          <a:ln w="38100">
            <a:solidFill>
              <a:srgbClr val="FF0000"/>
            </a:solidFill>
          </a:ln>
        </p:spPr>
        <p:txBody>
          <a:bodyPr wrap="square" rtlCol="0" anchor="ctr">
            <a:spAutoFit/>
          </a:bodyPr>
          <a:lstStyle/>
          <a:p>
            <a:pPr algn="ctr"/>
            <a:endParaRPr lang="zh-CN" altLang="en-US" sz="2000"/>
          </a:p>
        </p:txBody>
      </p:sp>
    </p:spTree>
    <p:extLst>
      <p:ext uri="{BB962C8B-B14F-4D97-AF65-F5344CB8AC3E}">
        <p14:creationId xmlns:p14="http://schemas.microsoft.com/office/powerpoint/2010/main" val="1779351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 视界半径大小受什么影响</a:t>
            </a:r>
          </a:p>
        </p:txBody>
      </p:sp>
      <p:sp>
        <p:nvSpPr>
          <p:cNvPr id="4" name="椭圆 3"/>
          <p:cNvSpPr/>
          <p:nvPr/>
        </p:nvSpPr>
        <p:spPr>
          <a:xfrm>
            <a:off x="2819400" y="2482851"/>
            <a:ext cx="942975" cy="942975"/>
          </a:xfrm>
          <a:prstGeom prst="ellipse">
            <a:avLst/>
          </a:prstGeom>
          <a:solidFill>
            <a:schemeClr val="tx1"/>
          </a:solidFill>
          <a:ln w="38100">
            <a:solidFill>
              <a:schemeClr val="tx1"/>
            </a:solidFill>
          </a:ln>
        </p:spPr>
        <p:txBody>
          <a:bodyPr wrap="square" rtlCol="0" anchor="ctr">
            <a:spAutoFit/>
          </a:bodyPr>
          <a:lstStyle/>
          <a:p>
            <a:pPr algn="ctr"/>
            <a:endParaRPr lang="zh-CN" altLang="en-US" sz="2000"/>
          </a:p>
        </p:txBody>
      </p:sp>
      <p:sp>
        <p:nvSpPr>
          <p:cNvPr id="5" name="椭圆 4"/>
          <p:cNvSpPr/>
          <p:nvPr/>
        </p:nvSpPr>
        <p:spPr>
          <a:xfrm>
            <a:off x="1828799" y="1492250"/>
            <a:ext cx="2924175" cy="2924175"/>
          </a:xfrm>
          <a:prstGeom prst="ellipse">
            <a:avLst/>
          </a:prstGeom>
          <a:noFill/>
          <a:ln w="38100">
            <a:solidFill>
              <a:srgbClr val="FF0000"/>
            </a:solidFill>
          </a:ln>
        </p:spPr>
        <p:txBody>
          <a:bodyPr wrap="square" rtlCol="0" anchor="ctr">
            <a:spAutoFit/>
          </a:bodyPr>
          <a:lstStyle/>
          <a:p>
            <a:pPr algn="ctr"/>
            <a:endParaRPr lang="zh-CN" altLang="en-US" sz="200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97" y="1685925"/>
            <a:ext cx="4378227" cy="2654300"/>
          </a:xfrm>
          <a:prstGeom prst="rect">
            <a:avLst/>
          </a:prstGeom>
        </p:spPr>
      </p:pic>
      <p:sp>
        <p:nvSpPr>
          <p:cNvPr id="6" name="文本框 5"/>
          <p:cNvSpPr txBox="1"/>
          <p:nvPr/>
        </p:nvSpPr>
        <p:spPr>
          <a:xfrm>
            <a:off x="1695449" y="4650114"/>
            <a:ext cx="9191626" cy="523220"/>
          </a:xfrm>
          <a:prstGeom prst="rect">
            <a:avLst/>
          </a:prstGeom>
          <a:noFill/>
        </p:spPr>
        <p:txBody>
          <a:bodyPr wrap="square" rtlCol="0">
            <a:spAutoFit/>
          </a:bodyPr>
          <a:lstStyle/>
          <a:p>
            <a:r>
              <a:rPr lang="zh-CN" altLang="en-US" sz="2800" dirty="0"/>
              <a:t>黑洞</a:t>
            </a:r>
            <a:r>
              <a:rPr lang="en-US" altLang="zh-CN" sz="2800" dirty="0"/>
              <a:t>/</a:t>
            </a:r>
            <a:r>
              <a:rPr lang="zh-CN" altLang="en-US" sz="2800" dirty="0"/>
              <a:t>物质球的视界半径大小与黑洞</a:t>
            </a:r>
            <a:r>
              <a:rPr lang="en-US" altLang="zh-CN" sz="2800" dirty="0"/>
              <a:t>/</a:t>
            </a:r>
            <a:r>
              <a:rPr lang="zh-CN" altLang="en-US" sz="2800" dirty="0"/>
              <a:t>物质球的质量成正比</a:t>
            </a:r>
          </a:p>
        </p:txBody>
      </p:sp>
      <p:sp>
        <p:nvSpPr>
          <p:cNvPr id="9" name="文本框 8"/>
          <p:cNvSpPr txBox="1"/>
          <p:nvPr/>
        </p:nvSpPr>
        <p:spPr>
          <a:xfrm>
            <a:off x="1695449" y="5407023"/>
            <a:ext cx="9191626" cy="954107"/>
          </a:xfrm>
          <a:prstGeom prst="rect">
            <a:avLst/>
          </a:prstGeom>
          <a:noFill/>
        </p:spPr>
        <p:txBody>
          <a:bodyPr wrap="square" rtlCol="0">
            <a:spAutoFit/>
          </a:bodyPr>
          <a:lstStyle/>
          <a:p>
            <a:r>
              <a:rPr lang="zh-CN" altLang="en-US" sz="2800" dirty="0"/>
              <a:t>如果黑洞</a:t>
            </a:r>
            <a:r>
              <a:rPr lang="en-US" altLang="zh-CN" sz="2800" dirty="0"/>
              <a:t>/</a:t>
            </a:r>
            <a:r>
              <a:rPr lang="zh-CN" altLang="en-US" sz="2800" dirty="0"/>
              <a:t>物质球的物质被往外抛射，那么视界的半径也会同时缩小。</a:t>
            </a:r>
          </a:p>
        </p:txBody>
      </p:sp>
      <p:sp>
        <p:nvSpPr>
          <p:cNvPr id="7" name="文本框 6"/>
          <p:cNvSpPr txBox="1"/>
          <p:nvPr/>
        </p:nvSpPr>
        <p:spPr>
          <a:xfrm>
            <a:off x="1645124" y="858451"/>
            <a:ext cx="9588843" cy="800219"/>
          </a:xfrm>
          <a:prstGeom prst="rect">
            <a:avLst/>
          </a:prstGeom>
          <a:noFill/>
        </p:spPr>
        <p:txBody>
          <a:bodyPr wrap="square" rtlCol="0">
            <a:spAutoFit/>
          </a:bodyPr>
          <a:lstStyle/>
          <a:p>
            <a:r>
              <a:rPr lang="zh-CN" altLang="en-US" sz="2800" b="1" dirty="0">
                <a:latin typeface="宋体" panose="02010600030101010101" pitchFamily="2" charset="-122"/>
                <a:ea typeface="宋体" panose="02010600030101010101" pitchFamily="2" charset="-122"/>
              </a:rPr>
              <a:t>视界里外的时间流逝是不一样的，外面快，里面时间不流逝。</a:t>
            </a:r>
            <a:endParaRPr lang="en-US" altLang="zh-CN" sz="2800" b="1" dirty="0">
              <a:latin typeface="宋体" panose="02010600030101010101" pitchFamily="2" charset="-122"/>
              <a:ea typeface="宋体" panose="02010600030101010101" pitchFamily="2" charset="-122"/>
            </a:endParaRPr>
          </a:p>
          <a:p>
            <a:endParaRPr lang="zh-CN" altLang="en-US" dirty="0"/>
          </a:p>
        </p:txBody>
      </p:sp>
    </p:spTree>
    <p:extLst>
      <p:ext uri="{BB962C8B-B14F-4D97-AF65-F5344CB8AC3E}">
        <p14:creationId xmlns:p14="http://schemas.microsoft.com/office/powerpoint/2010/main" val="34448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0"/>
                                        <p:tgtEl>
                                          <p:spTgt spid="5"/>
                                        </p:tgtEl>
                                        <p:attrNameLst>
                                          <p:attrName>ppt_w</p:attrName>
                                        </p:attrNameLst>
                                      </p:cBhvr>
                                      <p:tavLst>
                                        <p:tav tm="0">
                                          <p:val>
                                            <p:strVal val="ppt_w"/>
                                          </p:val>
                                        </p:tav>
                                        <p:tav tm="100000">
                                          <p:val>
                                            <p:fltVal val="0"/>
                                          </p:val>
                                        </p:tav>
                                      </p:tavLst>
                                    </p:anim>
                                    <p:anim calcmode="lin" valueType="num">
                                      <p:cBhvr>
                                        <p:cTn id="7" dur="5000"/>
                                        <p:tgtEl>
                                          <p:spTgt spid="5"/>
                                        </p:tgtEl>
                                        <p:attrNameLst>
                                          <p:attrName>ppt_h</p:attrName>
                                        </p:attrNameLst>
                                      </p:cBhvr>
                                      <p:tavLst>
                                        <p:tav tm="0">
                                          <p:val>
                                            <p:strVal val="ppt_h"/>
                                          </p:val>
                                        </p:tav>
                                        <p:tav tm="100000">
                                          <p:val>
                                            <p:fltVal val="0"/>
                                          </p:val>
                                        </p:tav>
                                      </p:tavLst>
                                    </p:anim>
                                    <p:animEffect transition="out" filter="fade">
                                      <p:cBhvr>
                                        <p:cTn id="8" dur="5000"/>
                                        <p:tgtEl>
                                          <p:spTgt spid="5"/>
                                        </p:tgtEl>
                                      </p:cBhvr>
                                    </p:animEffect>
                                    <p:set>
                                      <p:cBhvr>
                                        <p:cTn id="9" dur="1" fill="hold">
                                          <p:stCondLst>
                                            <p:cond delay="4999"/>
                                          </p:stCondLst>
                                        </p:cTn>
                                        <p:tgtEl>
                                          <p:spTgt spid="5"/>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0"/>
                                        <p:tgtEl>
                                          <p:spTgt spid="4"/>
                                        </p:tgtEl>
                                        <p:attrNameLst>
                                          <p:attrName>ppt_w</p:attrName>
                                        </p:attrNameLst>
                                      </p:cBhvr>
                                      <p:tavLst>
                                        <p:tav tm="0">
                                          <p:val>
                                            <p:strVal val="ppt_w"/>
                                          </p:val>
                                        </p:tav>
                                        <p:tav tm="100000">
                                          <p:val>
                                            <p:fltVal val="0"/>
                                          </p:val>
                                        </p:tav>
                                      </p:tavLst>
                                    </p:anim>
                                    <p:anim calcmode="lin" valueType="num">
                                      <p:cBhvr>
                                        <p:cTn id="12" dur="5000"/>
                                        <p:tgtEl>
                                          <p:spTgt spid="4"/>
                                        </p:tgtEl>
                                        <p:attrNameLst>
                                          <p:attrName>ppt_h</p:attrName>
                                        </p:attrNameLst>
                                      </p:cBhvr>
                                      <p:tavLst>
                                        <p:tav tm="0">
                                          <p:val>
                                            <p:strVal val="ppt_h"/>
                                          </p:val>
                                        </p:tav>
                                        <p:tav tm="100000">
                                          <p:val>
                                            <p:fltVal val="0"/>
                                          </p:val>
                                        </p:tav>
                                      </p:tavLst>
                                    </p:anim>
                                    <p:animEffect transition="out" filter="fade">
                                      <p:cBhvr>
                                        <p:cTn id="13" dur="5000"/>
                                        <p:tgtEl>
                                          <p:spTgt spid="4"/>
                                        </p:tgtEl>
                                      </p:cBhvr>
                                    </p:animEffect>
                                    <p:set>
                                      <p:cBhvr>
                                        <p:cTn id="14"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81275" y="185984"/>
            <a:ext cx="12192000" cy="584775"/>
          </a:xfrm>
        </p:spPr>
        <p:txBody>
          <a:bodyPr/>
          <a:lstStyle/>
          <a:p>
            <a:r>
              <a:rPr lang="zh-CN" altLang="en-US" dirty="0"/>
              <a:t> 白洞天文学</a:t>
            </a:r>
          </a:p>
        </p:txBody>
      </p:sp>
      <p:grpSp>
        <p:nvGrpSpPr>
          <p:cNvPr id="8" name="组合 7"/>
          <p:cNvGrpSpPr/>
          <p:nvPr/>
        </p:nvGrpSpPr>
        <p:grpSpPr>
          <a:xfrm>
            <a:off x="302619" y="30286"/>
            <a:ext cx="6424212" cy="6264696"/>
            <a:chOff x="6023992" y="1052736"/>
            <a:chExt cx="5322858" cy="4893276"/>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992" y="1052736"/>
              <a:ext cx="5322858" cy="4893276"/>
            </a:xfrm>
            <a:prstGeom prst="rect">
              <a:avLst/>
            </a:prstGeom>
            <a:ln w="3175">
              <a:solidFill>
                <a:schemeClr val="tx1"/>
              </a:solidFill>
            </a:ln>
          </p:spPr>
        </p:pic>
        <p:sp>
          <p:nvSpPr>
            <p:cNvPr id="15" name="TextBox 27"/>
            <p:cNvSpPr txBox="1"/>
            <p:nvPr/>
          </p:nvSpPr>
          <p:spPr>
            <a:xfrm>
              <a:off x="8256241" y="2132856"/>
              <a:ext cx="1021642" cy="456760"/>
            </a:xfrm>
            <a:prstGeom prst="rect">
              <a:avLst/>
            </a:prstGeom>
            <a:noFill/>
          </p:spPr>
          <p:txBody>
            <a:bodyPr wrap="none" rtlCol="0">
              <a:spAutoFit/>
            </a:bodyPr>
            <a:lstStyle/>
            <a:p>
              <a:pPr defTabSz="1219170" eaLnBrk="0" fontAlgn="base" hangingPunct="0">
                <a:spcBef>
                  <a:spcPct val="0"/>
                </a:spcBef>
                <a:spcAft>
                  <a:spcPct val="0"/>
                </a:spcAft>
              </a:pPr>
              <a:r>
                <a:rPr lang="en-US" altLang="zh-CN" sz="3200" dirty="0">
                  <a:solidFill>
                    <a:srgbClr val="C00000"/>
                  </a:solidFill>
                  <a:latin typeface="Arial" panose="020B0604020202020204" pitchFamily="34" charset="0"/>
                  <a:ea typeface="华文中宋" panose="02010600040101010101" pitchFamily="2" charset="-122"/>
                  <a:cs typeface="Arial" panose="020B0604020202020204" pitchFamily="34" charset="0"/>
                </a:rPr>
                <a:t>2</a:t>
              </a:r>
              <a:r>
                <a:rPr lang="zh-CN" altLang="en-US" sz="3200" dirty="0">
                  <a:solidFill>
                    <a:srgbClr val="C00000"/>
                  </a:solidFill>
                  <a:latin typeface="Arial" panose="020B0604020202020204" pitchFamily="34" charset="0"/>
                  <a:ea typeface="华文中宋" panose="02010600040101010101" pitchFamily="2" charset="-122"/>
                  <a:cs typeface="Arial" panose="020B0604020202020204" pitchFamily="34" charset="0"/>
                </a:rPr>
                <a:t>光年</a:t>
              </a:r>
              <a:endParaRPr lang="en-US" sz="3200" dirty="0">
                <a:solidFill>
                  <a:srgbClr val="C00000"/>
                </a:solidFill>
                <a:latin typeface="Arial" panose="020B0604020202020204" pitchFamily="34" charset="0"/>
                <a:ea typeface="华文中宋" panose="02010600040101010101" pitchFamily="2" charset="-122"/>
                <a:cs typeface="Arial" panose="020B0604020202020204" pitchFamily="34" charset="0"/>
              </a:endParaRPr>
            </a:p>
          </p:txBody>
        </p:sp>
        <p:sp>
          <p:nvSpPr>
            <p:cNvPr id="16" name="TextBox 28"/>
            <p:cNvSpPr txBox="1"/>
            <p:nvPr/>
          </p:nvSpPr>
          <p:spPr>
            <a:xfrm>
              <a:off x="9480376" y="3039343"/>
              <a:ext cx="1361658" cy="456760"/>
            </a:xfrm>
            <a:prstGeom prst="rect">
              <a:avLst/>
            </a:prstGeom>
            <a:noFill/>
          </p:spPr>
          <p:txBody>
            <a:bodyPr wrap="none" rtlCol="0">
              <a:spAutoFit/>
            </a:bodyPr>
            <a:lstStyle/>
            <a:p>
              <a:pPr defTabSz="1219170" eaLnBrk="0" fontAlgn="base" hangingPunct="0">
                <a:spcBef>
                  <a:spcPct val="0"/>
                </a:spcBef>
                <a:spcAft>
                  <a:spcPct val="0"/>
                </a:spcAft>
              </a:pPr>
              <a:r>
                <a:rPr lang="en-US" altLang="zh-CN" sz="3200" dirty="0">
                  <a:solidFill>
                    <a:srgbClr val="C00000"/>
                  </a:solidFill>
                  <a:latin typeface="Arial" panose="020B0604020202020204" pitchFamily="34" charset="0"/>
                  <a:ea typeface="华文中宋" panose="02010600040101010101" pitchFamily="2" charset="-122"/>
                  <a:cs typeface="Arial" panose="020B0604020202020204" pitchFamily="34" charset="0"/>
                </a:rPr>
                <a:t>5</a:t>
              </a:r>
              <a:r>
                <a:rPr lang="zh-CN" altLang="en-US" sz="3200" dirty="0">
                  <a:solidFill>
                    <a:srgbClr val="C00000"/>
                  </a:solidFill>
                  <a:latin typeface="Arial" panose="020B0604020202020204" pitchFamily="34" charset="0"/>
                  <a:ea typeface="华文中宋" panose="02010600040101010101" pitchFamily="2" charset="-122"/>
                  <a:cs typeface="Arial" panose="020B0604020202020204" pitchFamily="34" charset="0"/>
                </a:rPr>
                <a:t>亿光年</a:t>
              </a:r>
              <a:endParaRPr lang="en-US" sz="3200" dirty="0">
                <a:solidFill>
                  <a:srgbClr val="C00000"/>
                </a:solidFill>
                <a:latin typeface="Arial" panose="020B0604020202020204" pitchFamily="34" charset="0"/>
                <a:ea typeface="华文中宋" panose="02010600040101010101" pitchFamily="2" charset="-122"/>
                <a:cs typeface="Arial" panose="020B0604020202020204" pitchFamily="34" charset="0"/>
              </a:endParaRPr>
            </a:p>
          </p:txBody>
        </p:sp>
      </p:grpSp>
      <p:pic>
        <p:nvPicPr>
          <p:cNvPr id="19" name="图片 18" descr="clock.gif"/>
          <p:cNvPicPr>
            <a:picLocks noChangeAspect="1"/>
          </p:cNvPicPr>
          <p:nvPr/>
        </p:nvPicPr>
        <p:blipFill>
          <a:blip r:embed="rId4" cstate="print"/>
          <a:stretch>
            <a:fillRect/>
          </a:stretch>
        </p:blipFill>
        <p:spPr>
          <a:xfrm>
            <a:off x="238458" y="-66674"/>
            <a:ext cx="1286680" cy="1286680"/>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7456" y="2350152"/>
            <a:ext cx="1440160" cy="1407341"/>
          </a:xfrm>
          <a:prstGeom prst="rect">
            <a:avLst/>
          </a:prstGeom>
        </p:spPr>
      </p:pic>
      <p:sp>
        <p:nvSpPr>
          <p:cNvPr id="22" name="Text Placeholder 2"/>
          <p:cNvSpPr txBox="1">
            <a:spLocks/>
          </p:cNvSpPr>
          <p:nvPr/>
        </p:nvSpPr>
        <p:spPr>
          <a:xfrm>
            <a:off x="6923897" y="39993"/>
            <a:ext cx="5058553" cy="6027657"/>
          </a:xfrm>
          <a:prstGeom prst="rect">
            <a:avLst/>
          </a:prstGeom>
          <a:ln w="3175">
            <a:noFill/>
            <a:prstDash val="dash"/>
          </a:ln>
        </p:spPr>
        <p:txBody>
          <a:bodyPr vert="horz" lIns="121917" tIns="60958" rIns="121917" bIns="60958" rtlCol="0">
            <a:noAutofit/>
          </a:bodyPr>
          <a:lstStyle/>
          <a:p>
            <a:pPr indent="-479988" defTabSz="914377">
              <a:lnSpc>
                <a:spcPct val="150000"/>
              </a:lnSpc>
              <a:spcBef>
                <a:spcPts val="1000"/>
              </a:spcBef>
              <a:buSzPct val="100000"/>
              <a:buFont typeface="Arial" panose="020B0604020202020204" pitchFamily="34" charset="0"/>
              <a:buChar char="•"/>
            </a:pPr>
            <a:r>
              <a:rPr lang="zh-CN" altLang="en-US" sz="2800" b="1" dirty="0">
                <a:latin typeface="微软雅黑" pitchFamily="34" charset="-122"/>
                <a:ea typeface="微软雅黑" pitchFamily="34" charset="-122"/>
                <a:cs typeface="Arial" panose="020B0604020202020204" pitchFamily="34" charset="0"/>
              </a:rPr>
              <a:t>宇宙在创造的第一到第四天向地球周围膨胀</a:t>
            </a:r>
          </a:p>
          <a:p>
            <a:pPr indent="-479988" defTabSz="914377">
              <a:lnSpc>
                <a:spcPct val="150000"/>
              </a:lnSpc>
              <a:spcBef>
                <a:spcPts val="1000"/>
              </a:spcBef>
              <a:buSzPct val="100000"/>
              <a:buFont typeface="Arial" panose="020B0604020202020204" pitchFamily="34" charset="0"/>
              <a:buChar char="•"/>
            </a:pPr>
            <a:r>
              <a:rPr lang="zh-CN" altLang="en-US" sz="2800" b="1" dirty="0">
                <a:solidFill>
                  <a:srgbClr val="FF0000"/>
                </a:solidFill>
                <a:latin typeface="微软雅黑" pitchFamily="34" charset="-122"/>
                <a:ea typeface="微软雅黑" pitchFamily="34" charset="-122"/>
                <a:cs typeface="Arial" panose="020B0604020202020204" pitchFamily="34" charset="0"/>
              </a:rPr>
              <a:t>物质连续喷到视界外。</a:t>
            </a:r>
          </a:p>
          <a:p>
            <a:pPr indent="-479988" defTabSz="914377">
              <a:lnSpc>
                <a:spcPct val="150000"/>
              </a:lnSpc>
              <a:spcBef>
                <a:spcPts val="1000"/>
              </a:spcBef>
              <a:buSzPct val="100000"/>
              <a:buFont typeface="Arial" panose="020B0604020202020204" pitchFamily="34" charset="0"/>
              <a:buChar char="•"/>
            </a:pPr>
            <a:r>
              <a:rPr lang="zh-CN" altLang="en-US" sz="2800" b="1" dirty="0">
                <a:latin typeface="微软雅黑" pitchFamily="34" charset="-122"/>
                <a:ea typeface="微软雅黑" pitchFamily="34" charset="-122"/>
                <a:cs typeface="Arial" panose="020B0604020202020204" pitchFamily="34" charset="0"/>
              </a:rPr>
              <a:t>视界之外，引力小得多，时间走得快。</a:t>
            </a:r>
          </a:p>
          <a:p>
            <a:pPr indent="-479988" defTabSz="914377">
              <a:lnSpc>
                <a:spcPct val="150000"/>
              </a:lnSpc>
              <a:spcBef>
                <a:spcPts val="1000"/>
              </a:spcBef>
              <a:buSzPct val="100000"/>
              <a:buFont typeface="Arial" panose="020B0604020202020204" pitchFamily="34" charset="0"/>
              <a:buChar char="•"/>
            </a:pPr>
            <a:r>
              <a:rPr lang="zh-CN" altLang="en-US" sz="2800" b="1" dirty="0">
                <a:latin typeface="微软雅黑" pitchFamily="34" charset="-122"/>
                <a:ea typeface="微软雅黑" pitchFamily="34" charset="-122"/>
                <a:cs typeface="Arial" panose="020B0604020202020204" pitchFamily="34" charset="0"/>
              </a:rPr>
              <a:t>视界之内，物质的密度非常大，引力非常强， 使地球上的时间走得慢。</a:t>
            </a:r>
          </a:p>
        </p:txBody>
      </p:sp>
    </p:spTree>
    <p:extLst>
      <p:ext uri="{BB962C8B-B14F-4D97-AF65-F5344CB8AC3E}">
        <p14:creationId xmlns:p14="http://schemas.microsoft.com/office/powerpoint/2010/main" val="3049588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latin typeface="微软雅黑" pitchFamily="34" charset="-122"/>
              </a:rPr>
              <a:t>以赛亚书</a:t>
            </a:r>
            <a:r>
              <a:rPr lang="zh-CN" altLang="en-US" dirty="0"/>
              <a:t>的经文启示</a:t>
            </a:r>
          </a:p>
        </p:txBody>
      </p:sp>
      <p:sp>
        <p:nvSpPr>
          <p:cNvPr id="3" name="TextBox 6"/>
          <p:cNvSpPr txBox="1"/>
          <p:nvPr/>
        </p:nvSpPr>
        <p:spPr>
          <a:xfrm>
            <a:off x="6990260" y="4753771"/>
            <a:ext cx="5664629" cy="774760"/>
          </a:xfrm>
          <a:prstGeom prst="rect">
            <a:avLst/>
          </a:prstGeom>
          <a:noFill/>
        </p:spPr>
        <p:txBody>
          <a:bodyPr wrap="square" lIns="121917" tIns="60958" rIns="121917" bIns="60958" rtlCol="0">
            <a:spAutoFit/>
          </a:bodyPr>
          <a:lstStyle/>
          <a:p>
            <a:pPr defTabSz="1219170" eaLnBrk="0" fontAlgn="base" hangingPunct="0">
              <a:lnSpc>
                <a:spcPct val="150000"/>
              </a:lnSpc>
              <a:spcBef>
                <a:spcPct val="0"/>
              </a:spcBef>
              <a:spcAft>
                <a:spcPct val="0"/>
              </a:spcAft>
            </a:pPr>
            <a:r>
              <a:rPr lang="zh-CN" altLang="en-US" sz="3200" b="1" dirty="0">
                <a:latin typeface="微软雅黑" pitchFamily="34" charset="-122"/>
                <a:ea typeface="微软雅黑" pitchFamily="34" charset="-122"/>
              </a:rPr>
              <a:t>以赛亚书</a:t>
            </a:r>
            <a:r>
              <a:rPr lang="en-US" altLang="zh-CN" sz="3200" b="1" dirty="0">
                <a:latin typeface="微软雅黑" pitchFamily="34" charset="-122"/>
                <a:ea typeface="微软雅黑" pitchFamily="34" charset="-122"/>
              </a:rPr>
              <a:t>40:22 </a:t>
            </a:r>
          </a:p>
        </p:txBody>
      </p:sp>
      <p:sp>
        <p:nvSpPr>
          <p:cNvPr id="4" name="TextBox 8"/>
          <p:cNvSpPr txBox="1"/>
          <p:nvPr/>
        </p:nvSpPr>
        <p:spPr>
          <a:xfrm>
            <a:off x="2525763" y="1621169"/>
            <a:ext cx="7296811" cy="1861018"/>
          </a:xfrm>
          <a:prstGeom prst="rect">
            <a:avLst/>
          </a:prstGeom>
          <a:noFill/>
        </p:spPr>
        <p:txBody>
          <a:bodyPr wrap="square" lIns="121917" tIns="60958" rIns="121917" bIns="60958" rtlCol="0">
            <a:spAutoFit/>
          </a:bodyPr>
          <a:lstStyle/>
          <a:p>
            <a:pPr defTabSz="1219170" eaLnBrk="0" fontAlgn="base" hangingPunct="0">
              <a:lnSpc>
                <a:spcPct val="150000"/>
              </a:lnSpc>
              <a:spcBef>
                <a:spcPct val="0"/>
              </a:spcBef>
              <a:spcAft>
                <a:spcPct val="0"/>
              </a:spcAft>
            </a:pPr>
            <a:r>
              <a:rPr lang="zh-CN" altLang="en-US" sz="4000" b="1" dirty="0">
                <a:latin typeface="微软雅黑" pitchFamily="34" charset="-122"/>
                <a:ea typeface="微软雅黑" pitchFamily="34" charset="-122"/>
              </a:rPr>
              <a:t>他铺张诸天如铺张幔子，展开众天像展开可以居住的帐棚。</a:t>
            </a:r>
          </a:p>
        </p:txBody>
      </p:sp>
    </p:spTree>
    <p:extLst>
      <p:ext uri="{BB962C8B-B14F-4D97-AF65-F5344CB8AC3E}">
        <p14:creationId xmlns:p14="http://schemas.microsoft.com/office/powerpoint/2010/main" val="472954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184" y="2130451"/>
            <a:ext cx="2387600" cy="2374900"/>
          </a:xfrm>
          <a:prstGeom prst="rect">
            <a:avLst/>
          </a:prstGeom>
        </p:spPr>
      </p:pic>
      <p:sp>
        <p:nvSpPr>
          <p:cNvPr id="19" name="椭圆 18"/>
          <p:cNvSpPr/>
          <p:nvPr/>
        </p:nvSpPr>
        <p:spPr>
          <a:xfrm>
            <a:off x="2927649" y="213785"/>
            <a:ext cx="5856651" cy="585665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0" name="下箭头 19"/>
          <p:cNvSpPr/>
          <p:nvPr/>
        </p:nvSpPr>
        <p:spPr>
          <a:xfrm rot="-3000000">
            <a:off x="3678372" y="1266941"/>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1" name="下箭头 20"/>
          <p:cNvSpPr/>
          <p:nvPr/>
        </p:nvSpPr>
        <p:spPr>
          <a:xfrm rot="2640000">
            <a:off x="7688890" y="1095856"/>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2" name="下箭头 21"/>
          <p:cNvSpPr/>
          <p:nvPr/>
        </p:nvSpPr>
        <p:spPr>
          <a:xfrm rot="7980000">
            <a:off x="7705927" y="4634106"/>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3" name="下箭头 22"/>
          <p:cNvSpPr/>
          <p:nvPr/>
        </p:nvSpPr>
        <p:spPr>
          <a:xfrm rot="13200000">
            <a:off x="4522976" y="4166752"/>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Tree>
    <p:extLst>
      <p:ext uri="{BB962C8B-B14F-4D97-AF65-F5344CB8AC3E}">
        <p14:creationId xmlns:p14="http://schemas.microsoft.com/office/powerpoint/2010/main" val="4279114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48" y="242360"/>
            <a:ext cx="5997051" cy="599705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5840" y="2159026"/>
            <a:ext cx="2387600" cy="2374900"/>
          </a:xfrm>
          <a:prstGeom prst="rect">
            <a:avLst/>
          </a:prstGeom>
        </p:spPr>
      </p:pic>
      <p:sp>
        <p:nvSpPr>
          <p:cNvPr id="16" name="下箭头 15"/>
          <p:cNvSpPr/>
          <p:nvPr/>
        </p:nvSpPr>
        <p:spPr>
          <a:xfrm rot="-3000000">
            <a:off x="3859294" y="1443411"/>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17" name="下箭头 16"/>
          <p:cNvSpPr/>
          <p:nvPr/>
        </p:nvSpPr>
        <p:spPr>
          <a:xfrm rot="2640000">
            <a:off x="7542314" y="1358622"/>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18" name="下箭头 17"/>
          <p:cNvSpPr/>
          <p:nvPr/>
        </p:nvSpPr>
        <p:spPr>
          <a:xfrm rot="7980000">
            <a:off x="7561911" y="4532963"/>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19" name="下箭头 18"/>
          <p:cNvSpPr/>
          <p:nvPr/>
        </p:nvSpPr>
        <p:spPr>
          <a:xfrm rot="13200000">
            <a:off x="4522976" y="4195327"/>
            <a:ext cx="261847" cy="57810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0" name="五角星 19"/>
          <p:cNvSpPr/>
          <p:nvPr/>
        </p:nvSpPr>
        <p:spPr>
          <a:xfrm>
            <a:off x="4240700" y="4698803"/>
            <a:ext cx="252928" cy="2529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1" name="五角星 20"/>
          <p:cNvSpPr/>
          <p:nvPr/>
        </p:nvSpPr>
        <p:spPr>
          <a:xfrm>
            <a:off x="7836849" y="1193440"/>
            <a:ext cx="252928" cy="2529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2" name="五角星 21"/>
          <p:cNvSpPr/>
          <p:nvPr/>
        </p:nvSpPr>
        <p:spPr>
          <a:xfrm>
            <a:off x="7824192" y="4970884"/>
            <a:ext cx="252928" cy="2529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3" name="五角星 22"/>
          <p:cNvSpPr/>
          <p:nvPr/>
        </p:nvSpPr>
        <p:spPr>
          <a:xfrm>
            <a:off x="3538816" y="1298476"/>
            <a:ext cx="252928" cy="25293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24" name="椭圆 23"/>
          <p:cNvSpPr/>
          <p:nvPr/>
        </p:nvSpPr>
        <p:spPr>
          <a:xfrm>
            <a:off x="2855640" y="231542"/>
            <a:ext cx="5998336" cy="600786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eaLnBrk="0" fontAlgn="base" hangingPunct="0">
              <a:spcBef>
                <a:spcPct val="0"/>
              </a:spcBef>
              <a:spcAft>
                <a:spcPct val="0"/>
              </a:spcAft>
            </a:pPr>
            <a:endParaRPr lang="zh-CN" altLang="en-US" sz="2400">
              <a:solidFill>
                <a:prstClr val="white"/>
              </a:solidFill>
              <a:latin typeface="Calibri"/>
              <a:ea typeface="宋体" panose="02010600030101010101" pitchFamily="2" charset="-122"/>
            </a:endParaRPr>
          </a:p>
        </p:txBody>
      </p:sp>
    </p:spTree>
    <p:extLst>
      <p:ext uri="{BB962C8B-B14F-4D97-AF65-F5344CB8AC3E}">
        <p14:creationId xmlns:p14="http://schemas.microsoft.com/office/powerpoint/2010/main" val="40159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withEffect">
                                  <p:stCondLst>
                                    <p:cond delay="1300"/>
                                  </p:stCondLst>
                                  <p:childTnLst>
                                    <p:anim calcmode="lin" valueType="num">
                                      <p:cBhvr>
                                        <p:cTn id="6" dur="4000"/>
                                        <p:tgtEl>
                                          <p:spTgt spid="24"/>
                                        </p:tgtEl>
                                        <p:attrNameLst>
                                          <p:attrName>ppt_w</p:attrName>
                                        </p:attrNameLst>
                                      </p:cBhvr>
                                      <p:tavLst>
                                        <p:tav tm="0">
                                          <p:val>
                                            <p:strVal val="ppt_w"/>
                                          </p:val>
                                        </p:tav>
                                        <p:tav tm="100000">
                                          <p:val>
                                            <p:fltVal val="0"/>
                                          </p:val>
                                        </p:tav>
                                      </p:tavLst>
                                    </p:anim>
                                    <p:anim calcmode="lin" valueType="num">
                                      <p:cBhvr>
                                        <p:cTn id="7" dur="4000"/>
                                        <p:tgtEl>
                                          <p:spTgt spid="24"/>
                                        </p:tgtEl>
                                        <p:attrNameLst>
                                          <p:attrName>ppt_h</p:attrName>
                                        </p:attrNameLst>
                                      </p:cBhvr>
                                      <p:tavLst>
                                        <p:tav tm="0">
                                          <p:val>
                                            <p:strVal val="ppt_h"/>
                                          </p:val>
                                        </p:tav>
                                        <p:tav tm="100000">
                                          <p:val>
                                            <p:fltVal val="0"/>
                                          </p:val>
                                        </p:tav>
                                      </p:tavLst>
                                    </p:anim>
                                    <p:set>
                                      <p:cBhvr>
                                        <p:cTn id="8" dur="1" fill="hold">
                                          <p:stCondLst>
                                            <p:cond delay="3999"/>
                                          </p:stCondLst>
                                        </p:cTn>
                                        <p:tgtEl>
                                          <p:spTgt spid="24"/>
                                        </p:tgtEl>
                                        <p:attrNameLst>
                                          <p:attrName>style.visibility</p:attrName>
                                        </p:attrNameLst>
                                      </p:cBhvr>
                                      <p:to>
                                        <p:strVal val="hidden"/>
                                      </p:to>
                                    </p:set>
                                  </p:childTnLst>
                                </p:cTn>
                              </p:par>
                              <p:par>
                                <p:cTn id="9" presetID="49" presetClass="path" presetSubtype="0" accel="50000" decel="50000" fill="hold" grpId="0" nodeType="withEffect">
                                  <p:stCondLst>
                                    <p:cond delay="1500"/>
                                  </p:stCondLst>
                                  <p:childTnLst>
                                    <p:animMotion origin="layout" path="M -3.54167E-6 3.7037E-6 L 0.1556 0.16851 " pathEditMode="relative" rAng="0" ptsTypes="AA">
                                      <p:cBhvr>
                                        <p:cTn id="10" dur="5000" fill="hold"/>
                                        <p:tgtEl>
                                          <p:spTgt spid="16"/>
                                        </p:tgtEl>
                                        <p:attrNameLst>
                                          <p:attrName>ppt_x</p:attrName>
                                          <p:attrName>ppt_y</p:attrName>
                                        </p:attrNameLst>
                                      </p:cBhvr>
                                      <p:rCtr x="7773" y="8426"/>
                                    </p:animMotion>
                                  </p:childTnLst>
                                </p:cTn>
                              </p:par>
                              <p:par>
                                <p:cTn id="11" presetID="10" presetClass="exit" presetSubtype="0" fill="hold" grpId="1" nodeType="withEffect">
                                  <p:stCondLst>
                                    <p:cond delay="1500"/>
                                  </p:stCondLst>
                                  <p:childTnLst>
                                    <p:animEffect transition="out" filter="fade">
                                      <p:cBhvr>
                                        <p:cTn id="12" dur="5000"/>
                                        <p:tgtEl>
                                          <p:spTgt spid="16"/>
                                        </p:tgtEl>
                                      </p:cBhvr>
                                    </p:animEffect>
                                    <p:set>
                                      <p:cBhvr>
                                        <p:cTn id="13" dur="1" fill="hold">
                                          <p:stCondLst>
                                            <p:cond delay="4999"/>
                                          </p:stCondLst>
                                        </p:cTn>
                                        <p:tgtEl>
                                          <p:spTgt spid="16"/>
                                        </p:tgtEl>
                                        <p:attrNameLst>
                                          <p:attrName>style.visibility</p:attrName>
                                        </p:attrNameLst>
                                      </p:cBhvr>
                                      <p:to>
                                        <p:strVal val="hidden"/>
                                      </p:to>
                                    </p:set>
                                  </p:childTnLst>
                                </p:cTn>
                              </p:par>
                              <p:par>
                                <p:cTn id="14" presetID="49" presetClass="path" presetSubtype="0" accel="50000" decel="50000" fill="hold" grpId="0" nodeType="withEffect">
                                  <p:stCondLst>
                                    <p:cond delay="1500"/>
                                  </p:stCondLst>
                                  <p:childTnLst>
                                    <p:animMotion origin="layout" path="M 3.125E-6 2.22222E-6 L -0.13633 0.18171 " pathEditMode="relative" rAng="0" ptsTypes="AA">
                                      <p:cBhvr>
                                        <p:cTn id="15" dur="5000" fill="hold"/>
                                        <p:tgtEl>
                                          <p:spTgt spid="17"/>
                                        </p:tgtEl>
                                        <p:attrNameLst>
                                          <p:attrName>ppt_x</p:attrName>
                                          <p:attrName>ppt_y</p:attrName>
                                        </p:attrNameLst>
                                      </p:cBhvr>
                                      <p:rCtr x="-6823" y="9074"/>
                                    </p:animMotion>
                                  </p:childTnLst>
                                </p:cTn>
                              </p:par>
                              <p:par>
                                <p:cTn id="16" presetID="10" presetClass="exit" presetSubtype="0" fill="hold" grpId="1" nodeType="withEffect">
                                  <p:stCondLst>
                                    <p:cond delay="1500"/>
                                  </p:stCondLst>
                                  <p:childTnLst>
                                    <p:animEffect transition="out" filter="fade">
                                      <p:cBhvr>
                                        <p:cTn id="17" dur="5000"/>
                                        <p:tgtEl>
                                          <p:spTgt spid="17"/>
                                        </p:tgtEl>
                                      </p:cBhvr>
                                    </p:animEffect>
                                    <p:set>
                                      <p:cBhvr>
                                        <p:cTn id="18" dur="1" fill="hold">
                                          <p:stCondLst>
                                            <p:cond delay="4999"/>
                                          </p:stCondLst>
                                        </p:cTn>
                                        <p:tgtEl>
                                          <p:spTgt spid="17"/>
                                        </p:tgtEl>
                                        <p:attrNameLst>
                                          <p:attrName>style.visibility</p:attrName>
                                        </p:attrNameLst>
                                      </p:cBhvr>
                                      <p:to>
                                        <p:strVal val="hidden"/>
                                      </p:to>
                                    </p:set>
                                  </p:childTnLst>
                                </p:cTn>
                              </p:par>
                              <p:par>
                                <p:cTn id="19" presetID="49" presetClass="path" presetSubtype="0" accel="50000" decel="50000" fill="hold" grpId="0" nodeType="withEffect">
                                  <p:stCondLst>
                                    <p:cond delay="1500"/>
                                  </p:stCondLst>
                                  <p:childTnLst>
                                    <p:animMotion origin="layout" path="M 6.25E-7 7.40741E-7 L -0.12656 -0.15556 " pathEditMode="relative" rAng="0" ptsTypes="AA">
                                      <p:cBhvr>
                                        <p:cTn id="20" dur="5000" fill="hold"/>
                                        <p:tgtEl>
                                          <p:spTgt spid="18"/>
                                        </p:tgtEl>
                                        <p:attrNameLst>
                                          <p:attrName>ppt_x</p:attrName>
                                          <p:attrName>ppt_y</p:attrName>
                                        </p:attrNameLst>
                                      </p:cBhvr>
                                      <p:rCtr x="-6328" y="-7778"/>
                                    </p:animMotion>
                                  </p:childTnLst>
                                </p:cTn>
                              </p:par>
                              <p:par>
                                <p:cTn id="21" presetID="10" presetClass="exit" presetSubtype="0" fill="hold" grpId="1" nodeType="withEffect">
                                  <p:stCondLst>
                                    <p:cond delay="1500"/>
                                  </p:stCondLst>
                                  <p:childTnLst>
                                    <p:animEffect transition="out" filter="fade">
                                      <p:cBhvr>
                                        <p:cTn id="22" dur="5000"/>
                                        <p:tgtEl>
                                          <p:spTgt spid="18"/>
                                        </p:tgtEl>
                                      </p:cBhvr>
                                    </p:animEffect>
                                    <p:set>
                                      <p:cBhvr>
                                        <p:cTn id="23" dur="1" fill="hold">
                                          <p:stCondLst>
                                            <p:cond delay="4999"/>
                                          </p:stCondLst>
                                        </p:cTn>
                                        <p:tgtEl>
                                          <p:spTgt spid="18"/>
                                        </p:tgtEl>
                                        <p:attrNameLst>
                                          <p:attrName>style.visibility</p:attrName>
                                        </p:attrNameLst>
                                      </p:cBhvr>
                                      <p:to>
                                        <p:strVal val="hidden"/>
                                      </p:to>
                                    </p:set>
                                  </p:childTnLst>
                                </p:cTn>
                              </p:par>
                              <p:par>
                                <p:cTn id="24" presetID="49" presetClass="path" presetSubtype="0" accel="50000" decel="50000" fill="hold" grpId="0" nodeType="withEffect">
                                  <p:stCondLst>
                                    <p:cond delay="3000"/>
                                  </p:stCondLst>
                                  <p:childTnLst>
                                    <p:animMotion origin="layout" path="M -6.25E-7 4.81481E-6 L 0.08399 -0.12848 " pathEditMode="relative" rAng="0" ptsTypes="AA">
                                      <p:cBhvr>
                                        <p:cTn id="25" dur="5000" fill="hold"/>
                                        <p:tgtEl>
                                          <p:spTgt spid="19"/>
                                        </p:tgtEl>
                                        <p:attrNameLst>
                                          <p:attrName>ppt_x</p:attrName>
                                          <p:attrName>ppt_y</p:attrName>
                                        </p:attrNameLst>
                                      </p:cBhvr>
                                      <p:rCtr x="4193" y="-6435"/>
                                    </p:animMotion>
                                  </p:childTnLst>
                                </p:cTn>
                              </p:par>
                              <p:par>
                                <p:cTn id="26" presetID="10" presetClass="exit" presetSubtype="0" fill="hold" grpId="1" nodeType="withEffect">
                                  <p:stCondLst>
                                    <p:cond delay="5000"/>
                                  </p:stCondLst>
                                  <p:childTnLst>
                                    <p:animEffect transition="out" filter="fade">
                                      <p:cBhvr>
                                        <p:cTn id="27" dur="2000"/>
                                        <p:tgtEl>
                                          <p:spTgt spid="19"/>
                                        </p:tgtEl>
                                      </p:cBhvr>
                                    </p:animEffect>
                                    <p:set>
                                      <p:cBhvr>
                                        <p:cTn id="28"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天文钟</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836712"/>
            <a:ext cx="11134504" cy="5472608"/>
          </a:xfrm>
          <a:prstGeom prst="rect">
            <a:avLst/>
          </a:prstGeom>
        </p:spPr>
      </p:pic>
      <p:sp>
        <p:nvSpPr>
          <p:cNvPr id="15" name="Text Box 16"/>
          <p:cNvSpPr txBox="1">
            <a:spLocks noChangeArrowheads="1"/>
          </p:cNvSpPr>
          <p:nvPr/>
        </p:nvSpPr>
        <p:spPr bwMode="auto">
          <a:xfrm>
            <a:off x="1991544" y="1052738"/>
            <a:ext cx="2592288" cy="461665"/>
          </a:xfrm>
          <a:prstGeom prst="rect">
            <a:avLst/>
          </a:prstGeom>
          <a:noFill/>
          <a:ln w="9525">
            <a:noFill/>
            <a:miter lim="800000"/>
            <a:headEnd/>
            <a:tailEnd/>
          </a:ln>
        </p:spPr>
        <p:txBody>
          <a:bodyPr wrap="square">
            <a:spAutoFit/>
          </a:bodyPr>
          <a:lstStyle/>
          <a:p>
            <a:pPr defTabSz="1219170" eaLnBrk="0" fontAlgn="base" hangingPunct="0">
              <a:spcBef>
                <a:spcPct val="50000"/>
              </a:spcBef>
              <a:spcAft>
                <a:spcPct val="0"/>
              </a:spcAft>
            </a:pPr>
            <a:r>
              <a:rPr lang="zh-TW" altLang="en-US"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仙女座星系</a:t>
            </a:r>
            <a:r>
              <a:rPr lang="en-US" altLang="zh-TW"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r>
              <a:rPr lang="en-US" altLang="zh-HK"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M31</a:t>
            </a:r>
            <a:r>
              <a:rPr lang="en-US" altLang="zh-TW"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endParaRPr lang="en-US" altLang="zh-HK" sz="2400" dirty="0">
              <a:solidFill>
                <a:prstClr val="white"/>
              </a:solidFill>
              <a:latin typeface="Arial" panose="020B0604020202020204" pitchFamily="34" charset="0"/>
              <a:ea typeface="汉仪大宋简" panose="02010609000101010101" pitchFamily="49" charset="-122"/>
              <a:cs typeface="Arial" panose="020B0604020202020204" pitchFamily="34" charset="0"/>
            </a:endParaRPr>
          </a:p>
        </p:txBody>
      </p:sp>
      <p:pic>
        <p:nvPicPr>
          <p:cNvPr id="16" name="Picture 17" descr="sn1987a_xray"/>
          <p:cNvPicPr>
            <a:picLocks noChangeAspect="1" noChangeArrowheads="1"/>
          </p:cNvPicPr>
          <p:nvPr/>
        </p:nvPicPr>
        <p:blipFill>
          <a:blip r:embed="rId4" cstate="print"/>
          <a:srcRect/>
          <a:stretch>
            <a:fillRect/>
          </a:stretch>
        </p:blipFill>
        <p:spPr bwMode="auto">
          <a:xfrm>
            <a:off x="8760296" y="1484786"/>
            <a:ext cx="830262" cy="830263"/>
          </a:xfrm>
          <a:prstGeom prst="rect">
            <a:avLst/>
          </a:prstGeom>
          <a:noFill/>
          <a:ln w="9525">
            <a:noFill/>
            <a:miter lim="800000"/>
            <a:headEnd/>
            <a:tailEnd/>
          </a:ln>
        </p:spPr>
      </p:pic>
      <p:sp>
        <p:nvSpPr>
          <p:cNvPr id="17" name="Text Box 18"/>
          <p:cNvSpPr txBox="1">
            <a:spLocks noChangeArrowheads="1"/>
          </p:cNvSpPr>
          <p:nvPr/>
        </p:nvSpPr>
        <p:spPr bwMode="auto">
          <a:xfrm>
            <a:off x="8616282" y="1988842"/>
            <a:ext cx="1152525" cy="461963"/>
          </a:xfrm>
          <a:prstGeom prst="rect">
            <a:avLst/>
          </a:prstGeom>
          <a:noFill/>
          <a:ln w="9525">
            <a:noFill/>
            <a:miter lim="800000"/>
            <a:headEnd/>
            <a:tailEnd/>
          </a:ln>
        </p:spPr>
        <p:txBody>
          <a:bodyPr>
            <a:spAutoFit/>
          </a:bodyPr>
          <a:lstStyle/>
          <a:p>
            <a:pPr defTabSz="1219170" eaLnBrk="0" fontAlgn="base" hangingPunct="0">
              <a:spcBef>
                <a:spcPct val="50000"/>
              </a:spcBef>
              <a:spcAft>
                <a:spcPct val="0"/>
              </a:spcAft>
            </a:pPr>
            <a:r>
              <a:rPr lang="en-US" altLang="zh-HK" sz="2400" b="1" dirty="0">
                <a:solidFill>
                  <a:prstClr val="white"/>
                </a:solidFill>
                <a:latin typeface="Times New Roman" pitchFamily="18" charset="0"/>
                <a:ea typeface="宋体" panose="02010600030101010101" pitchFamily="2" charset="-122"/>
              </a:rPr>
              <a:t>1987</a:t>
            </a:r>
            <a:r>
              <a:rPr lang="zh-TW" altLang="en-US" sz="2400" b="1" dirty="0">
                <a:solidFill>
                  <a:prstClr val="white"/>
                </a:solidFill>
                <a:latin typeface="Times New Roman" pitchFamily="18" charset="0"/>
                <a:ea typeface="宋体" panose="02010600030101010101" pitchFamily="2" charset="-122"/>
              </a:rPr>
              <a:t>年</a:t>
            </a:r>
            <a:endParaRPr lang="en-US" altLang="zh-HK" sz="2400" b="1" dirty="0">
              <a:solidFill>
                <a:prstClr val="white"/>
              </a:solidFill>
              <a:latin typeface="Times New Roman" pitchFamily="18" charset="0"/>
              <a:ea typeface="宋体" panose="02010600030101010101" pitchFamily="2" charset="-122"/>
            </a:endParaRPr>
          </a:p>
        </p:txBody>
      </p:sp>
      <p:sp>
        <p:nvSpPr>
          <p:cNvPr id="18" name="Text Box 30"/>
          <p:cNvSpPr txBox="1">
            <a:spLocks noChangeArrowheads="1"/>
          </p:cNvSpPr>
          <p:nvPr/>
        </p:nvSpPr>
        <p:spPr bwMode="auto">
          <a:xfrm>
            <a:off x="6816080" y="5157194"/>
            <a:ext cx="1800200" cy="1015663"/>
          </a:xfrm>
          <a:prstGeom prst="rect">
            <a:avLst/>
          </a:prstGeom>
          <a:noFill/>
          <a:ln w="9525">
            <a:noFill/>
            <a:miter lim="800000"/>
            <a:headEnd/>
            <a:tailEnd/>
          </a:ln>
        </p:spPr>
        <p:txBody>
          <a:bodyPr wrap="square">
            <a:spAutoFit/>
          </a:bodyPr>
          <a:lstStyle/>
          <a:p>
            <a:pPr defTabSz="1219170" eaLnBrk="0" fontAlgn="base" hangingPunct="0">
              <a:spcBef>
                <a:spcPct val="50000"/>
              </a:spcBef>
              <a:spcAft>
                <a:spcPct val="0"/>
              </a:spcAft>
            </a:pPr>
            <a:r>
              <a:rPr lang="zh-TW" altLang="en-US" sz="3000" dirty="0">
                <a:solidFill>
                  <a:srgbClr val="FFFFFF"/>
                </a:solidFill>
                <a:latin typeface="Arial" panose="020B0604020202020204" pitchFamily="34" charset="0"/>
                <a:ea typeface="汉仪大宋简" panose="02010609000101010101" pitchFamily="49" charset="-122"/>
                <a:cs typeface="Arial" panose="020B0604020202020204" pitchFamily="34" charset="0"/>
              </a:rPr>
              <a:t>地球</a:t>
            </a:r>
            <a:r>
              <a:rPr lang="zh-CN" altLang="en-US" sz="3000" dirty="0">
                <a:solidFill>
                  <a:srgbClr val="FFFFFF"/>
                </a:solidFill>
                <a:latin typeface="Arial" panose="020B0604020202020204" pitchFamily="34" charset="0"/>
                <a:ea typeface="汉仪大宋简" panose="02010609000101010101" pitchFamily="49" charset="-122"/>
                <a:cs typeface="Arial" panose="020B0604020202020204" pitchFamily="34" charset="0"/>
              </a:rPr>
              <a:t>始终同时照常</a:t>
            </a:r>
            <a:endParaRPr lang="en-US" altLang="zh-HK" sz="3000" dirty="0">
              <a:solidFill>
                <a:srgbClr val="FFFFFF"/>
              </a:solidFill>
              <a:latin typeface="Arial" panose="020B0604020202020204" pitchFamily="34" charset="0"/>
              <a:ea typeface="汉仪大宋简" panose="02010609000101010101" pitchFamily="49" charset="-122"/>
              <a:cs typeface="Arial" panose="020B0604020202020204" pitchFamily="34" charset="0"/>
            </a:endParaRPr>
          </a:p>
        </p:txBody>
      </p:sp>
      <p:cxnSp>
        <p:nvCxnSpPr>
          <p:cNvPr id="19" name="直接箭头连接符 18"/>
          <p:cNvCxnSpPr/>
          <p:nvPr/>
        </p:nvCxnSpPr>
        <p:spPr>
          <a:xfrm>
            <a:off x="3431704" y="2636912"/>
            <a:ext cx="3456384" cy="2808312"/>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 Box 10"/>
          <p:cNvSpPr txBox="1">
            <a:spLocks noChangeArrowheads="1"/>
          </p:cNvSpPr>
          <p:nvPr/>
        </p:nvSpPr>
        <p:spPr bwMode="auto">
          <a:xfrm rot="2353946">
            <a:off x="3114588" y="3246737"/>
            <a:ext cx="3457575" cy="457200"/>
          </a:xfrm>
          <a:prstGeom prst="rect">
            <a:avLst/>
          </a:prstGeom>
          <a:noFill/>
          <a:ln w="9525">
            <a:noFill/>
            <a:miter lim="800000"/>
            <a:headEnd/>
            <a:tailEnd/>
          </a:ln>
        </p:spPr>
        <p:txBody>
          <a:bodyPr>
            <a:spAutoFit/>
          </a:bodyPr>
          <a:lstStyle/>
          <a:p>
            <a:pPr defTabSz="1219170" eaLnBrk="0" fontAlgn="base" hangingPunct="0">
              <a:spcBef>
                <a:spcPct val="50000"/>
              </a:spcBef>
              <a:spcAft>
                <a:spcPct val="0"/>
              </a:spcAft>
            </a:pPr>
            <a:r>
              <a:rPr lang="en-US" altLang="zh-HK"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              25</a:t>
            </a:r>
            <a:r>
              <a:rPr lang="en-US" altLang="zh-TW"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0</a:t>
            </a:r>
            <a:r>
              <a:rPr lang="zh-TW" altLang="en-US"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万年</a:t>
            </a:r>
            <a:r>
              <a:rPr lang="en-US" altLang="zh-HK"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 </a:t>
            </a:r>
          </a:p>
        </p:txBody>
      </p:sp>
      <p:cxnSp>
        <p:nvCxnSpPr>
          <p:cNvPr id="21" name="直接箭头连接符 20"/>
          <p:cNvCxnSpPr/>
          <p:nvPr/>
        </p:nvCxnSpPr>
        <p:spPr>
          <a:xfrm flipH="1">
            <a:off x="8400256" y="2492896"/>
            <a:ext cx="936104" cy="2520280"/>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Box 15"/>
          <p:cNvSpPr txBox="1">
            <a:spLocks noChangeArrowheads="1"/>
          </p:cNvSpPr>
          <p:nvPr/>
        </p:nvSpPr>
        <p:spPr bwMode="auto">
          <a:xfrm>
            <a:off x="7752184" y="908722"/>
            <a:ext cx="2880320" cy="461665"/>
          </a:xfrm>
          <a:prstGeom prst="rect">
            <a:avLst/>
          </a:prstGeom>
          <a:noFill/>
          <a:ln w="9525">
            <a:noFill/>
            <a:miter lim="800000"/>
            <a:headEnd/>
            <a:tailEnd/>
          </a:ln>
        </p:spPr>
        <p:txBody>
          <a:bodyPr wrap="square">
            <a:spAutoFit/>
          </a:bodyPr>
          <a:lstStyle/>
          <a:p>
            <a:pPr defTabSz="1219170" eaLnBrk="0" fontAlgn="base" hangingPunct="0">
              <a:spcBef>
                <a:spcPct val="50000"/>
              </a:spcBef>
              <a:spcAft>
                <a:spcPct val="0"/>
              </a:spcAft>
            </a:pPr>
            <a:r>
              <a:rPr lang="zh-TW" altLang="en-US"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大麦哲伦星云</a:t>
            </a:r>
            <a:r>
              <a:rPr lang="en-US" altLang="zh-TW"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r>
              <a:rPr lang="en-US" altLang="zh-HK"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LM</a:t>
            </a:r>
            <a:r>
              <a:rPr lang="en-US" altLang="zh-CN"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C</a:t>
            </a:r>
            <a:r>
              <a:rPr lang="en-US" altLang="zh-TW" sz="2400"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endParaRPr lang="en-US" altLang="zh-HK" sz="2400" dirty="0">
              <a:solidFill>
                <a:prstClr val="white"/>
              </a:solidFill>
              <a:latin typeface="Arial" panose="020B0604020202020204" pitchFamily="34" charset="0"/>
              <a:ea typeface="汉仪大宋简" panose="02010609000101010101" pitchFamily="49" charset="-122"/>
              <a:cs typeface="Arial" panose="020B0604020202020204" pitchFamily="34" charset="0"/>
            </a:endParaRPr>
          </a:p>
        </p:txBody>
      </p:sp>
      <p:sp>
        <p:nvSpPr>
          <p:cNvPr id="23" name="Text Box 14"/>
          <p:cNvSpPr txBox="1">
            <a:spLocks noChangeArrowheads="1"/>
          </p:cNvSpPr>
          <p:nvPr/>
        </p:nvSpPr>
        <p:spPr bwMode="auto">
          <a:xfrm rot="17391245">
            <a:off x="8067578" y="3348934"/>
            <a:ext cx="1222571" cy="457200"/>
          </a:xfrm>
          <a:prstGeom prst="rect">
            <a:avLst/>
          </a:prstGeom>
          <a:noFill/>
          <a:ln w="9525">
            <a:noFill/>
            <a:miter lim="800000"/>
            <a:headEnd/>
            <a:tailEnd/>
          </a:ln>
        </p:spPr>
        <p:txBody>
          <a:bodyPr wrap="square">
            <a:spAutoFit/>
          </a:bodyPr>
          <a:lstStyle/>
          <a:p>
            <a:pPr defTabSz="1219170" eaLnBrk="0" fontAlgn="base" hangingPunct="0">
              <a:spcBef>
                <a:spcPct val="50000"/>
              </a:spcBef>
              <a:spcAft>
                <a:spcPct val="0"/>
              </a:spcAft>
            </a:pPr>
            <a:r>
              <a:rPr lang="en-US" altLang="zh-HK"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17</a:t>
            </a:r>
            <a:r>
              <a:rPr lang="zh-CN" altLang="en-US"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万</a:t>
            </a:r>
            <a:r>
              <a:rPr lang="zh-TW" altLang="en-US" sz="2400" dirty="0">
                <a:solidFill>
                  <a:srgbClr val="FFFFFF"/>
                </a:solidFill>
                <a:latin typeface="Arial" panose="020B0604020202020204" pitchFamily="34" charset="0"/>
                <a:ea typeface="汉仪大宋简" panose="02010609000101010101" pitchFamily="49" charset="-122"/>
                <a:cs typeface="Arial" panose="020B0604020202020204" pitchFamily="34" charset="0"/>
              </a:rPr>
              <a:t>年</a:t>
            </a:r>
            <a:endParaRPr lang="en-US" altLang="zh-HK" sz="2400" dirty="0">
              <a:solidFill>
                <a:srgbClr val="FFFFFF"/>
              </a:solidFill>
              <a:latin typeface="Arial" panose="020B0604020202020204" pitchFamily="34" charset="0"/>
              <a:ea typeface="汉仪大宋简" panose="02010609000101010101" pitchFamily="49" charset="-122"/>
              <a:cs typeface="Arial" panose="020B0604020202020204" pitchFamily="34" charset="0"/>
            </a:endParaRPr>
          </a:p>
        </p:txBody>
      </p:sp>
      <p:sp>
        <p:nvSpPr>
          <p:cNvPr id="24" name="标题 1"/>
          <p:cNvSpPr txBox="1">
            <a:spLocks/>
          </p:cNvSpPr>
          <p:nvPr/>
        </p:nvSpPr>
        <p:spPr>
          <a:xfrm>
            <a:off x="1524000" y="106601"/>
            <a:ext cx="9144000" cy="64633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zh-CN" altLang="en-US" b="1" dirty="0">
              <a:solidFill>
                <a:srgbClr val="FFFFFF"/>
              </a:solidFill>
              <a:latin typeface="Calibri Light"/>
              <a:ea typeface="宋体" panose="02010600030101010101" pitchFamily="2" charset="-122"/>
            </a:endParaRPr>
          </a:p>
        </p:txBody>
      </p:sp>
      <p:sp>
        <p:nvSpPr>
          <p:cNvPr id="25" name="矩形 4"/>
          <p:cNvSpPr/>
          <p:nvPr/>
        </p:nvSpPr>
        <p:spPr>
          <a:xfrm>
            <a:off x="5360530" y="1094416"/>
            <a:ext cx="2214578" cy="1477328"/>
          </a:xfrm>
          <a:prstGeom prst="rect">
            <a:avLst/>
          </a:prstGeom>
          <a:ln w="6350">
            <a:solidFill>
              <a:schemeClr val="bg1"/>
            </a:solidFill>
            <a:prstDash val="solid"/>
          </a:ln>
        </p:spPr>
        <p:txBody>
          <a:bodyPr wrap="square">
            <a:spAutoFit/>
          </a:bodyPr>
          <a:lstStyle/>
          <a:p>
            <a:pPr defTabSz="1219170" eaLnBrk="0" fontAlgn="base" hangingPunct="0">
              <a:spcBef>
                <a:spcPct val="50000"/>
              </a:spcBef>
              <a:spcAft>
                <a:spcPct val="0"/>
              </a:spcAft>
            </a:pPr>
            <a:r>
              <a:rPr lang="zh-TW" altLang="en-US" sz="3000" b="1" dirty="0">
                <a:solidFill>
                  <a:prstClr val="white"/>
                </a:solidFill>
                <a:latin typeface="Calibri" panose="020F0502020204030204" pitchFamily="34" charset="0"/>
                <a:ea typeface="宋体" panose="02010600030101010101" pitchFamily="2" charset="-122"/>
              </a:rPr>
              <a:t>在创造周</a:t>
            </a:r>
            <a:r>
              <a:rPr lang="zh-CN" altLang="en-US" sz="3000" b="1" dirty="0">
                <a:solidFill>
                  <a:prstClr val="white"/>
                </a:solidFill>
                <a:latin typeface="Calibri" panose="020F0502020204030204" pitchFamily="34" charset="0"/>
                <a:ea typeface="宋体" panose="02010600030101010101" pitchFamily="2" charset="-122"/>
              </a:rPr>
              <a:t>时期，</a:t>
            </a:r>
            <a:r>
              <a:rPr lang="zh-TW" altLang="en-US" sz="3000" b="1" dirty="0">
                <a:solidFill>
                  <a:prstClr val="white"/>
                </a:solidFill>
                <a:latin typeface="Calibri" panose="020F0502020204030204" pitchFamily="34" charset="0"/>
                <a:ea typeface="宋体" panose="02010600030101010101" pitchFamily="2" charset="-122"/>
              </a:rPr>
              <a:t>天文钟跑快</a:t>
            </a:r>
            <a:r>
              <a:rPr lang="en-US" altLang="zh-TW" sz="3000" b="1" dirty="0">
                <a:solidFill>
                  <a:prstClr val="white"/>
                </a:solidFill>
                <a:latin typeface="Calibri" panose="020F0502020204030204" pitchFamily="34" charset="0"/>
                <a:ea typeface="宋体" panose="02010600030101010101" pitchFamily="2" charset="-122"/>
              </a:rPr>
              <a:t>1</a:t>
            </a:r>
            <a:r>
              <a:rPr lang="zh-TW" altLang="en-US" sz="3000" b="1" dirty="0">
                <a:solidFill>
                  <a:prstClr val="white"/>
                </a:solidFill>
                <a:latin typeface="Calibri" panose="020F0502020204030204" pitchFamily="34" charset="0"/>
                <a:ea typeface="宋体" panose="02010600030101010101" pitchFamily="2" charset="-122"/>
              </a:rPr>
              <a:t>兆倍</a:t>
            </a:r>
            <a:endParaRPr lang="en-US" altLang="zh-HK" sz="3000" b="1" dirty="0">
              <a:solidFill>
                <a:prstClr val="white"/>
              </a:solidFill>
              <a:latin typeface="Calibri" panose="020F0502020204030204" pitchFamily="34" charset="0"/>
              <a:ea typeface="宋体" panose="02010600030101010101" pitchFamily="2" charset="-122"/>
            </a:endParaRPr>
          </a:p>
        </p:txBody>
      </p:sp>
      <p:cxnSp>
        <p:nvCxnSpPr>
          <p:cNvPr id="26" name="直接箭头连接符 45"/>
          <p:cNvCxnSpPr/>
          <p:nvPr/>
        </p:nvCxnSpPr>
        <p:spPr>
          <a:xfrm>
            <a:off x="7575108" y="1308730"/>
            <a:ext cx="1164098" cy="542048"/>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48"/>
          <p:cNvCxnSpPr/>
          <p:nvPr/>
        </p:nvCxnSpPr>
        <p:spPr>
          <a:xfrm rot="10800000" flipV="1">
            <a:off x="4646150" y="1308730"/>
            <a:ext cx="714380" cy="571504"/>
          </a:xfrm>
          <a:prstGeom prst="straightConnector1">
            <a:avLst/>
          </a:prstGeom>
          <a:ln w="412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264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15" name="clocksanim_dv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1" y="0"/>
            <a:ext cx="9144000" cy="6858000"/>
          </a:xfrm>
          <a:prstGeom prst="rect">
            <a:avLst/>
          </a:prstGeom>
        </p:spPr>
      </p:pic>
      <p:sp>
        <p:nvSpPr>
          <p:cNvPr id="16" name="TextBox 11"/>
          <p:cNvSpPr txBox="1"/>
          <p:nvPr/>
        </p:nvSpPr>
        <p:spPr>
          <a:xfrm>
            <a:off x="1524002" y="404665"/>
            <a:ext cx="9143999" cy="692493"/>
          </a:xfrm>
          <a:prstGeom prst="rect">
            <a:avLst/>
          </a:prstGeom>
          <a:solidFill>
            <a:schemeClr val="tx1">
              <a:lumMod val="75000"/>
              <a:lumOff val="25000"/>
            </a:schemeClr>
          </a:solidFill>
        </p:spPr>
        <p:txBody>
          <a:bodyPr wrap="square" lIns="121917" tIns="60958" rIns="121917" bIns="60958" rtlCol="0">
            <a:spAutoFit/>
          </a:bodyPr>
          <a:lstStyle/>
          <a:p>
            <a:pPr defTabSz="1219170" eaLnBrk="0" fontAlgn="base" hangingPunct="0">
              <a:spcBef>
                <a:spcPct val="0"/>
              </a:spcBef>
              <a:spcAft>
                <a:spcPct val="0"/>
              </a:spcAft>
            </a:pPr>
            <a:r>
              <a:rPr lang="zh-CN" altLang="en-US" sz="3700" b="1" dirty="0">
                <a:solidFill>
                  <a:srgbClr val="FFFF00"/>
                </a:solidFill>
                <a:latin typeface="微软雅黑" pitchFamily="34" charset="-122"/>
                <a:ea typeface="微软雅黑" pitchFamily="34" charset="-122"/>
              </a:rPr>
              <a:t>                 创世周第</a:t>
            </a:r>
            <a:r>
              <a:rPr lang="en-US" altLang="zh-CN" sz="3700" b="1" dirty="0">
                <a:solidFill>
                  <a:srgbClr val="FFFF00"/>
                </a:solidFill>
                <a:latin typeface="微软雅黑" pitchFamily="34" charset="-122"/>
                <a:ea typeface="微软雅黑" pitchFamily="34" charset="-122"/>
              </a:rPr>
              <a:t>4</a:t>
            </a:r>
            <a:r>
              <a:rPr lang="zh-CN" altLang="en-US" sz="3700" b="1" dirty="0">
                <a:solidFill>
                  <a:srgbClr val="FFFF00"/>
                </a:solidFill>
                <a:latin typeface="微软雅黑" pitchFamily="34" charset="-122"/>
                <a:ea typeface="微软雅黑" pitchFamily="34" charset="-122"/>
              </a:rPr>
              <a:t>天</a:t>
            </a:r>
            <a:endParaRPr lang="en-US" altLang="zh-CN" sz="3700" b="1" dirty="0">
              <a:solidFill>
                <a:srgbClr val="FFFF00"/>
              </a:solidFill>
              <a:latin typeface="微软雅黑" pitchFamily="34" charset="-122"/>
              <a:ea typeface="微软雅黑" pitchFamily="34" charset="-122"/>
            </a:endParaRPr>
          </a:p>
        </p:txBody>
      </p:sp>
      <p:sp>
        <p:nvSpPr>
          <p:cNvPr id="17" name="TextBox 11"/>
          <p:cNvSpPr txBox="1"/>
          <p:nvPr/>
        </p:nvSpPr>
        <p:spPr>
          <a:xfrm>
            <a:off x="8553878" y="5445225"/>
            <a:ext cx="1584176" cy="430883"/>
          </a:xfrm>
          <a:prstGeom prst="rect">
            <a:avLst/>
          </a:prstGeom>
          <a:solidFill>
            <a:schemeClr val="tx1">
              <a:lumMod val="75000"/>
              <a:lumOff val="25000"/>
            </a:schemeClr>
          </a:solidFill>
        </p:spPr>
        <p:txBody>
          <a:bodyPr wrap="square" lIns="121917" tIns="60958" rIns="121917" bIns="60958" rtlCol="0">
            <a:spAutoFit/>
          </a:bodyPr>
          <a:lstStyle/>
          <a:p>
            <a:pPr algn="ctr" defTabSz="1219170" eaLnBrk="0" fontAlgn="base" hangingPunct="0">
              <a:spcBef>
                <a:spcPct val="0"/>
              </a:spcBef>
              <a:spcAft>
                <a:spcPct val="0"/>
              </a:spcAft>
            </a:pPr>
            <a:r>
              <a:rPr lang="zh-CN" altLang="en-US" sz="2000" b="1" dirty="0">
                <a:solidFill>
                  <a:srgbClr val="FFFF00"/>
                </a:solidFill>
                <a:latin typeface="微软雅黑" pitchFamily="34" charset="-122"/>
                <a:ea typeface="微软雅黑" pitchFamily="34" charset="-122"/>
              </a:rPr>
              <a:t>外太空</a:t>
            </a:r>
            <a:endParaRPr lang="en-US" altLang="zh-CN" sz="2000" b="1" dirty="0">
              <a:solidFill>
                <a:srgbClr val="FFFF00"/>
              </a:solidFill>
              <a:latin typeface="微软雅黑" pitchFamily="34" charset="-122"/>
              <a:ea typeface="微软雅黑" pitchFamily="34" charset="-122"/>
            </a:endParaRPr>
          </a:p>
        </p:txBody>
      </p:sp>
      <p:sp>
        <p:nvSpPr>
          <p:cNvPr id="18" name="TextBox 11"/>
          <p:cNvSpPr txBox="1"/>
          <p:nvPr/>
        </p:nvSpPr>
        <p:spPr>
          <a:xfrm>
            <a:off x="8553878" y="2840308"/>
            <a:ext cx="1584176" cy="430883"/>
          </a:xfrm>
          <a:prstGeom prst="rect">
            <a:avLst/>
          </a:prstGeom>
          <a:solidFill>
            <a:schemeClr val="tx1">
              <a:lumMod val="75000"/>
              <a:lumOff val="25000"/>
            </a:schemeClr>
          </a:solidFill>
        </p:spPr>
        <p:txBody>
          <a:bodyPr wrap="square" lIns="121917" tIns="60958" rIns="121917" bIns="60958" rtlCol="0">
            <a:spAutoFit/>
          </a:bodyPr>
          <a:lstStyle/>
          <a:p>
            <a:pPr algn="ctr" defTabSz="1219170" eaLnBrk="0" fontAlgn="base" hangingPunct="0">
              <a:spcBef>
                <a:spcPct val="0"/>
              </a:spcBef>
              <a:spcAft>
                <a:spcPct val="0"/>
              </a:spcAft>
            </a:pPr>
            <a:r>
              <a:rPr lang="zh-CN" altLang="en-US" sz="2000" b="1" dirty="0">
                <a:solidFill>
                  <a:srgbClr val="FFFF00"/>
                </a:solidFill>
                <a:latin typeface="微软雅黑" pitchFamily="34" charset="-122"/>
                <a:ea typeface="微软雅黑" pitchFamily="34" charset="-122"/>
              </a:rPr>
              <a:t>地球</a:t>
            </a:r>
            <a:endParaRPr lang="en-US" altLang="zh-CN" sz="2000" b="1"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3567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6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repeatCount="indefinite" fill="hold" display="0">
                  <p:stCondLst>
                    <p:cond delay="indefinite"/>
                  </p:stCondLst>
                  <p:endCondLst>
                    <p:cond evt="onNext" delay="0">
                      <p:tgtEl>
                        <p:sldTgt/>
                      </p:tgtEl>
                    </p:cond>
                  </p:endCondLst>
                </p:cTn>
                <p:tgtEl>
                  <p:spTgt spid="1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solidFill>
                  <a:schemeClr val="tx1"/>
                </a:solidFill>
                <a:latin typeface="微软雅黑" pitchFamily="34" charset="-122"/>
              </a:rPr>
              <a:t>麦哲伦星云</a:t>
            </a:r>
            <a:endParaRPr lang="zh-CN" altLang="en-US" dirty="0">
              <a:solidFill>
                <a:schemeClr val="tx1"/>
              </a:solidFill>
            </a:endParaRPr>
          </a:p>
        </p:txBody>
      </p:sp>
      <p:pic>
        <p:nvPicPr>
          <p:cNvPr id="15" name="图片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92180" y="908720"/>
            <a:ext cx="7056784" cy="4464496"/>
          </a:xfrm>
          <a:prstGeom prst="rect">
            <a:avLst/>
          </a:prstGeom>
        </p:spPr>
      </p:pic>
      <p:sp>
        <p:nvSpPr>
          <p:cNvPr id="16" name="文本框 56"/>
          <p:cNvSpPr txBox="1"/>
          <p:nvPr/>
        </p:nvSpPr>
        <p:spPr>
          <a:xfrm>
            <a:off x="3647728" y="5589240"/>
            <a:ext cx="5276438" cy="553994"/>
          </a:xfrm>
          <a:prstGeom prst="rect">
            <a:avLst/>
          </a:prstGeom>
          <a:noFill/>
          <a:ln w="9525">
            <a:noFill/>
          </a:ln>
        </p:spPr>
        <p:txBody>
          <a:bodyPr wrap="none" lIns="121917" tIns="60958" rIns="121917" bIns="60958">
            <a:spAutoFit/>
          </a:bodyPr>
          <a:lstStyle/>
          <a:p>
            <a:pPr defTabSz="1219170" fontAlgn="base">
              <a:spcBef>
                <a:spcPct val="0"/>
              </a:spcBef>
              <a:spcAft>
                <a:spcPct val="0"/>
              </a:spcAft>
            </a:pPr>
            <a:r>
              <a:rPr lang="zh-CN" altLang="en-US" sz="2800" b="1" dirty="0">
                <a:latin typeface="微软雅黑" pitchFamily="34" charset="-122"/>
                <a:ea typeface="微软雅黑" pitchFamily="34" charset="-122"/>
              </a:rPr>
              <a:t>麦哲伦星云</a:t>
            </a: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距离地球</a:t>
            </a:r>
            <a:r>
              <a:rPr lang="en-US" altLang="zh-CN" sz="2800" b="1" dirty="0">
                <a:latin typeface="微软雅黑" pitchFamily="34" charset="-122"/>
                <a:ea typeface="微软雅黑" pitchFamily="34" charset="-122"/>
              </a:rPr>
              <a:t>17</a:t>
            </a:r>
            <a:r>
              <a:rPr lang="zh-CN" altLang="en-US" sz="2800" b="1" dirty="0">
                <a:latin typeface="微软雅黑" pitchFamily="34" charset="-122"/>
                <a:ea typeface="微软雅黑" pitchFamily="34" charset="-122"/>
              </a:rPr>
              <a:t>万光年</a:t>
            </a:r>
            <a:r>
              <a:rPr lang="en-US" altLang="zh-CN" sz="2800" b="1" dirty="0">
                <a:latin typeface="微软雅黑" pitchFamily="34" charset="-122"/>
                <a:ea typeface="微软雅黑" pitchFamily="34" charset="-122"/>
              </a:rPr>
              <a:t>)</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21189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33682" y="2276503"/>
            <a:ext cx="5724644" cy="1200329"/>
          </a:xfrm>
          <a:prstGeom prst="rect">
            <a:avLst/>
          </a:prstGeom>
          <a:noFill/>
        </p:spPr>
        <p:txBody>
          <a:bodyPr wrap="none" rtlCol="0">
            <a:spAutoFit/>
          </a:bodyPr>
          <a:lstStyle/>
          <a:p>
            <a:pPr algn="ctr" defTabSz="1219170"/>
            <a:r>
              <a:rPr lang="zh-CN" altLang="en-US" sz="7200" dirty="0">
                <a:solidFill>
                  <a:srgbClr val="002060"/>
                </a:solidFill>
                <a:latin typeface="微软雅黑" panose="020B0503020204020204" pitchFamily="34" charset="-122"/>
                <a:ea typeface="微软雅黑" panose="020B0503020204020204" pitchFamily="34" charset="-122"/>
              </a:rPr>
              <a:t>感谢大家观看</a:t>
            </a:r>
          </a:p>
        </p:txBody>
      </p:sp>
      <p:sp>
        <p:nvSpPr>
          <p:cNvPr id="9" name="文本框 8"/>
          <p:cNvSpPr txBox="1"/>
          <p:nvPr/>
        </p:nvSpPr>
        <p:spPr>
          <a:xfrm>
            <a:off x="2664199" y="3476665"/>
            <a:ext cx="6863609" cy="667106"/>
          </a:xfrm>
          <a:prstGeom prst="rect">
            <a:avLst/>
          </a:prstGeom>
          <a:noFill/>
        </p:spPr>
        <p:txBody>
          <a:bodyPr wrap="none" rtlCol="0">
            <a:spAutoFit/>
          </a:bodyPr>
          <a:lstStyle/>
          <a:p>
            <a:pPr algn="ctr" defTabSz="1219170"/>
            <a:r>
              <a:rPr lang="en-US" altLang="zh-CN" sz="3735" dirty="0">
                <a:solidFill>
                  <a:srgbClr val="002060"/>
                </a:solidFill>
                <a:latin typeface="微软雅黑" panose="020B0503020204020204" pitchFamily="34" charset="-122"/>
                <a:ea typeface="微软雅黑" panose="020B0503020204020204" pitchFamily="34" charset="-122"/>
              </a:rPr>
              <a:t>THANK YOU FOR WATCHING</a:t>
            </a:r>
            <a:endParaRPr lang="zh-CN" altLang="en-US" sz="3735" dirty="0">
              <a:solidFill>
                <a:srgbClr val="002060"/>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2441194" y="4293247"/>
            <a:ext cx="7309625" cy="0"/>
          </a:xfrm>
          <a:prstGeom prst="line">
            <a:avLst/>
          </a:prstGeom>
          <a:ln w="19050">
            <a:gradFill flip="none" rotWithShape="1">
              <a:gsLst>
                <a:gs pos="0">
                  <a:schemeClr val="accent1">
                    <a:lumMod val="5000"/>
                    <a:lumOff val="95000"/>
                    <a:alpha val="0"/>
                  </a:schemeClr>
                </a:gs>
                <a:gs pos="50000">
                  <a:srgbClr val="002060"/>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441194" y="2257943"/>
            <a:ext cx="7309625" cy="0"/>
          </a:xfrm>
          <a:prstGeom prst="line">
            <a:avLst/>
          </a:prstGeom>
          <a:ln w="19050">
            <a:gradFill flip="none" rotWithShape="1">
              <a:gsLst>
                <a:gs pos="0">
                  <a:schemeClr val="accent1">
                    <a:lumMod val="5000"/>
                    <a:lumOff val="95000"/>
                    <a:alpha val="0"/>
                  </a:schemeClr>
                </a:gs>
                <a:gs pos="50000">
                  <a:srgbClr val="024C89"/>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86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latin typeface="微软雅黑" pitchFamily="34" charset="-122"/>
              </a:rPr>
              <a:t>猎户座星云</a:t>
            </a:r>
            <a:endParaRPr lang="zh-CN" altLang="en-US" dirty="0"/>
          </a:p>
        </p:txBody>
      </p:sp>
      <p:pic>
        <p:nvPicPr>
          <p:cNvPr id="5" name="图片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95600" y="893862"/>
            <a:ext cx="7128792" cy="4536504"/>
          </a:xfrm>
          <a:prstGeom prst="rect">
            <a:avLst/>
          </a:prstGeom>
        </p:spPr>
      </p:pic>
      <p:sp>
        <p:nvSpPr>
          <p:cNvPr id="6" name="文本框 56"/>
          <p:cNvSpPr txBox="1"/>
          <p:nvPr/>
        </p:nvSpPr>
        <p:spPr>
          <a:xfrm>
            <a:off x="3781587" y="5688682"/>
            <a:ext cx="4628825" cy="492438"/>
          </a:xfrm>
          <a:prstGeom prst="rect">
            <a:avLst/>
          </a:prstGeom>
          <a:noFill/>
          <a:ln w="9525">
            <a:noFill/>
          </a:ln>
        </p:spPr>
        <p:txBody>
          <a:bodyPr wrap="none" lIns="121917" tIns="60958" rIns="121917" bIns="60958">
            <a:spAutoFit/>
          </a:bodyPr>
          <a:lstStyle/>
          <a:p>
            <a:pPr defTabSz="1219170" fontAlgn="base">
              <a:spcBef>
                <a:spcPct val="0"/>
              </a:spcBef>
              <a:spcAft>
                <a:spcPct val="0"/>
              </a:spcAft>
            </a:pPr>
            <a:r>
              <a:rPr lang="zh-CN" altLang="en-US" sz="2400" b="1" dirty="0">
                <a:latin typeface="微软雅黑" pitchFamily="34" charset="-122"/>
                <a:ea typeface="微软雅黑" pitchFamily="34" charset="-122"/>
              </a:rPr>
              <a:t>猎户座星云</a:t>
            </a:r>
            <a:r>
              <a:rPr lang="en-US" altLang="zh-CN" sz="2400" b="1" dirty="0">
                <a:latin typeface="微软雅黑" pitchFamily="34" charset="-122"/>
                <a:ea typeface="微软雅黑" pitchFamily="34" charset="-122"/>
              </a:rPr>
              <a:t>(</a:t>
            </a:r>
            <a:r>
              <a:rPr lang="zh-CN" altLang="en-US" sz="2400" b="1" dirty="0">
                <a:latin typeface="微软雅黑" pitchFamily="34" charset="-122"/>
                <a:ea typeface="微软雅黑" pitchFamily="34" charset="-122"/>
              </a:rPr>
              <a:t>距离地球</a:t>
            </a:r>
            <a:r>
              <a:rPr lang="en-US" altLang="zh-CN" sz="2400" b="1" dirty="0">
                <a:latin typeface="微软雅黑" pitchFamily="34" charset="-122"/>
                <a:ea typeface="微软雅黑" pitchFamily="34" charset="-122"/>
              </a:rPr>
              <a:t>1500</a:t>
            </a:r>
            <a:r>
              <a:rPr lang="zh-CN" altLang="en-US" sz="2400" b="1" dirty="0">
                <a:latin typeface="微软雅黑" pitchFamily="34" charset="-122"/>
                <a:ea typeface="微软雅黑" pitchFamily="34" charset="-122"/>
              </a:rPr>
              <a:t>光年</a:t>
            </a:r>
            <a:r>
              <a:rPr lang="en-US" altLang="zh-CN" sz="2400" b="1" dirty="0">
                <a:latin typeface="微软雅黑" pitchFamily="34" charset="-122"/>
                <a:ea typeface="微软雅黑" pitchFamily="34" charset="-122"/>
              </a:rPr>
              <a:t>)</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7752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星光传播时间</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8"/>
            <a:ext cx="12192000" cy="6885387"/>
          </a:xfrm>
          <a:prstGeom prst="rect">
            <a:avLst/>
          </a:prstGeom>
        </p:spPr>
      </p:pic>
      <p:sp>
        <p:nvSpPr>
          <p:cNvPr id="9" name="Text Box 16"/>
          <p:cNvSpPr txBox="1">
            <a:spLocks noChangeArrowheads="1"/>
          </p:cNvSpPr>
          <p:nvPr/>
        </p:nvSpPr>
        <p:spPr bwMode="auto">
          <a:xfrm>
            <a:off x="2335892" y="2611714"/>
            <a:ext cx="1615755" cy="861775"/>
          </a:xfrm>
          <a:prstGeom prst="rect">
            <a:avLst/>
          </a:prstGeom>
          <a:noFill/>
          <a:ln w="9525">
            <a:noFill/>
            <a:miter lim="800000"/>
            <a:headEnd/>
            <a:tailEnd/>
          </a:ln>
        </p:spPr>
        <p:txBody>
          <a:bodyPr wrap="square" lIns="121917" tIns="60958" rIns="121917" bIns="60958">
            <a:spAutoFit/>
          </a:bodyPr>
          <a:lstStyle/>
          <a:p>
            <a:pPr defTabSz="1219170" eaLnBrk="0" fontAlgn="base" hangingPunct="0">
              <a:spcBef>
                <a:spcPct val="50000"/>
              </a:spcBef>
              <a:spcAft>
                <a:spcPct val="0"/>
              </a:spcAft>
            </a:pPr>
            <a:r>
              <a:rPr lang="zh-TW" altLang="en-US"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仙女座星系</a:t>
            </a:r>
            <a:r>
              <a:rPr lang="en-US" altLang="zh-TW"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r>
              <a:rPr lang="en-US" altLang="zh-HK"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M31</a:t>
            </a:r>
            <a:r>
              <a:rPr lang="en-US" altLang="zh-TW"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endParaRPr lang="en-US" altLang="zh-HK" sz="2400" b="1" dirty="0">
              <a:solidFill>
                <a:prstClr val="white"/>
              </a:solidFill>
              <a:latin typeface="Arial" panose="020B0604020202020204" pitchFamily="34" charset="0"/>
              <a:ea typeface="汉仪大宋简" panose="02010609000101010101" pitchFamily="49" charset="-122"/>
              <a:cs typeface="Arial" panose="020B0604020202020204" pitchFamily="34" charset="0"/>
            </a:endParaRPr>
          </a:p>
        </p:txBody>
      </p:sp>
      <p:sp>
        <p:nvSpPr>
          <p:cNvPr id="15" name="Text Box 30"/>
          <p:cNvSpPr txBox="1">
            <a:spLocks noChangeArrowheads="1"/>
          </p:cNvSpPr>
          <p:nvPr/>
        </p:nvSpPr>
        <p:spPr bwMode="auto">
          <a:xfrm>
            <a:off x="7619870" y="5733257"/>
            <a:ext cx="956031" cy="492443"/>
          </a:xfrm>
          <a:prstGeom prst="rect">
            <a:avLst/>
          </a:prstGeom>
          <a:noFill/>
          <a:ln w="9525">
            <a:noFill/>
            <a:miter lim="800000"/>
            <a:headEnd/>
            <a:tailEnd/>
          </a:ln>
        </p:spPr>
        <p:txBody>
          <a:bodyPr wrap="square" lIns="121917" tIns="60958" rIns="121917" bIns="60958">
            <a:spAutoFit/>
          </a:bodyPr>
          <a:lstStyle/>
          <a:p>
            <a:pPr defTabSz="1219170" eaLnBrk="0" fontAlgn="base" hangingPunct="0">
              <a:spcBef>
                <a:spcPct val="50000"/>
              </a:spcBef>
              <a:spcAft>
                <a:spcPct val="0"/>
              </a:spcAft>
            </a:pPr>
            <a:r>
              <a:rPr lang="zh-TW" altLang="en-US" sz="2400" b="1" dirty="0">
                <a:solidFill>
                  <a:srgbClr val="FFFFFF"/>
                </a:solidFill>
                <a:latin typeface="微软雅黑" pitchFamily="34" charset="-122"/>
                <a:ea typeface="微软雅黑" pitchFamily="34" charset="-122"/>
                <a:cs typeface="Arial" panose="020B0604020202020204" pitchFamily="34" charset="0"/>
              </a:rPr>
              <a:t>地球</a:t>
            </a:r>
            <a:endParaRPr lang="en-US" altLang="zh-HK" sz="2400" b="1" dirty="0">
              <a:solidFill>
                <a:srgbClr val="FFFFFF"/>
              </a:solidFill>
              <a:latin typeface="微软雅黑" pitchFamily="34" charset="-122"/>
              <a:ea typeface="微软雅黑" pitchFamily="34" charset="-122"/>
              <a:cs typeface="Arial" panose="020B0604020202020204" pitchFamily="34" charset="0"/>
            </a:endParaRPr>
          </a:p>
        </p:txBody>
      </p:sp>
      <p:sp>
        <p:nvSpPr>
          <p:cNvPr id="16" name="Text Box 10"/>
          <p:cNvSpPr txBox="1">
            <a:spLocks noChangeArrowheads="1"/>
          </p:cNvSpPr>
          <p:nvPr/>
        </p:nvSpPr>
        <p:spPr bwMode="auto">
          <a:xfrm rot="2700000">
            <a:off x="3656360" y="2886730"/>
            <a:ext cx="3066141" cy="615553"/>
          </a:xfrm>
          <a:prstGeom prst="rect">
            <a:avLst/>
          </a:prstGeom>
          <a:noFill/>
          <a:ln w="9525">
            <a:noFill/>
            <a:miter lim="800000"/>
            <a:headEnd/>
            <a:tailEnd/>
          </a:ln>
        </p:spPr>
        <p:txBody>
          <a:bodyPr wrap="square" lIns="121917" tIns="60958" rIns="121917" bIns="60958">
            <a:spAutoFit/>
          </a:bodyPr>
          <a:lstStyle/>
          <a:p>
            <a:pPr defTabSz="1219170" eaLnBrk="0" fontAlgn="base" hangingPunct="0">
              <a:spcBef>
                <a:spcPct val="50000"/>
              </a:spcBef>
              <a:spcAft>
                <a:spcPct val="0"/>
              </a:spcAft>
            </a:pPr>
            <a:r>
              <a:rPr lang="en-US" altLang="zh-HK"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     25</a:t>
            </a:r>
            <a:r>
              <a:rPr lang="en-US" altLang="zh-TW"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0</a:t>
            </a:r>
            <a:r>
              <a:rPr lang="zh-TW" altLang="en-US"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万年</a:t>
            </a:r>
            <a:r>
              <a:rPr lang="en-US" altLang="zh-HK"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 </a:t>
            </a:r>
          </a:p>
        </p:txBody>
      </p:sp>
      <p:cxnSp>
        <p:nvCxnSpPr>
          <p:cNvPr id="17" name="直接箭头连接符 16"/>
          <p:cNvCxnSpPr/>
          <p:nvPr/>
        </p:nvCxnSpPr>
        <p:spPr>
          <a:xfrm rot="660000" flipH="1">
            <a:off x="8419784" y="2362811"/>
            <a:ext cx="206751" cy="3243648"/>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15"/>
          <p:cNvSpPr txBox="1">
            <a:spLocks noChangeArrowheads="1"/>
          </p:cNvSpPr>
          <p:nvPr/>
        </p:nvSpPr>
        <p:spPr bwMode="auto">
          <a:xfrm>
            <a:off x="6288023" y="1508788"/>
            <a:ext cx="3258881" cy="492443"/>
          </a:xfrm>
          <a:prstGeom prst="rect">
            <a:avLst/>
          </a:prstGeom>
          <a:noFill/>
          <a:ln w="9525">
            <a:noFill/>
            <a:miter lim="800000"/>
            <a:headEnd/>
            <a:tailEnd/>
          </a:ln>
        </p:spPr>
        <p:txBody>
          <a:bodyPr wrap="square" lIns="121917" tIns="60958" rIns="121917" bIns="60958">
            <a:spAutoFit/>
          </a:bodyPr>
          <a:lstStyle/>
          <a:p>
            <a:pPr defTabSz="1219170" eaLnBrk="0" fontAlgn="base" hangingPunct="0">
              <a:spcBef>
                <a:spcPct val="50000"/>
              </a:spcBef>
              <a:spcAft>
                <a:spcPct val="0"/>
              </a:spcAft>
            </a:pPr>
            <a:r>
              <a:rPr lang="zh-TW" altLang="en-US"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大麦哲伦星云</a:t>
            </a:r>
            <a:r>
              <a:rPr lang="en-US" altLang="zh-TW"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r>
              <a:rPr lang="en-US" altLang="zh-HK"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LM</a:t>
            </a:r>
            <a:r>
              <a:rPr lang="en-US" altLang="zh-CN"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C</a:t>
            </a:r>
            <a:r>
              <a:rPr lang="en-US" altLang="zh-TW" sz="2400" b="1" dirty="0">
                <a:solidFill>
                  <a:prstClr val="white"/>
                </a:solidFill>
                <a:latin typeface="Arial" panose="020B0604020202020204" pitchFamily="34" charset="0"/>
                <a:ea typeface="汉仪大宋简" panose="02010609000101010101" pitchFamily="49" charset="-122"/>
                <a:cs typeface="Arial" panose="020B0604020202020204" pitchFamily="34" charset="0"/>
              </a:rPr>
              <a:t>)</a:t>
            </a:r>
            <a:endParaRPr lang="en-US" altLang="zh-HK" sz="2400" b="1" dirty="0">
              <a:solidFill>
                <a:prstClr val="white"/>
              </a:solidFill>
              <a:latin typeface="Arial" panose="020B0604020202020204" pitchFamily="34" charset="0"/>
              <a:ea typeface="汉仪大宋简" panose="02010609000101010101" pitchFamily="49" charset="-122"/>
              <a:cs typeface="Arial" panose="020B0604020202020204" pitchFamily="34" charset="0"/>
            </a:endParaRPr>
          </a:p>
        </p:txBody>
      </p:sp>
      <p:sp>
        <p:nvSpPr>
          <p:cNvPr id="19" name="Text Box 14"/>
          <p:cNvSpPr txBox="1">
            <a:spLocks noChangeArrowheads="1"/>
          </p:cNvSpPr>
          <p:nvPr/>
        </p:nvSpPr>
        <p:spPr bwMode="auto">
          <a:xfrm rot="16980000">
            <a:off x="7322301" y="3765009"/>
            <a:ext cx="1573472" cy="615553"/>
          </a:xfrm>
          <a:prstGeom prst="rect">
            <a:avLst/>
          </a:prstGeom>
          <a:noFill/>
          <a:ln w="9525">
            <a:noFill/>
            <a:miter lim="800000"/>
            <a:headEnd/>
            <a:tailEnd/>
          </a:ln>
        </p:spPr>
        <p:txBody>
          <a:bodyPr wrap="square" lIns="121917" tIns="60958" rIns="121917" bIns="60958">
            <a:spAutoFit/>
          </a:bodyPr>
          <a:lstStyle/>
          <a:p>
            <a:pPr defTabSz="1219170" eaLnBrk="0" fontAlgn="base" hangingPunct="0">
              <a:spcBef>
                <a:spcPct val="50000"/>
              </a:spcBef>
              <a:spcAft>
                <a:spcPct val="0"/>
              </a:spcAft>
            </a:pPr>
            <a:r>
              <a:rPr lang="en-US" altLang="zh-HK"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17</a:t>
            </a:r>
            <a:r>
              <a:rPr lang="zh-CN" altLang="en-US"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万</a:t>
            </a:r>
            <a:r>
              <a:rPr lang="zh-TW" altLang="en-US" sz="3200" b="1" dirty="0">
                <a:solidFill>
                  <a:srgbClr val="FFFFFF"/>
                </a:solidFill>
                <a:latin typeface="Arial" panose="020B0604020202020204" pitchFamily="34" charset="0"/>
                <a:ea typeface="汉仪大宋简" panose="02010609000101010101" pitchFamily="49" charset="-122"/>
                <a:cs typeface="Arial" panose="020B0604020202020204" pitchFamily="34" charset="0"/>
              </a:rPr>
              <a:t>年</a:t>
            </a:r>
            <a:endParaRPr lang="en-US" altLang="zh-HK" sz="3200" b="1" dirty="0">
              <a:solidFill>
                <a:srgbClr val="FFFFFF"/>
              </a:solidFill>
              <a:latin typeface="Arial" panose="020B0604020202020204" pitchFamily="34" charset="0"/>
              <a:ea typeface="汉仪大宋简" panose="02010609000101010101" pitchFamily="49" charset="-122"/>
              <a:cs typeface="Arial" panose="020B0604020202020204" pitchFamily="34" charset="0"/>
            </a:endParaRPr>
          </a:p>
        </p:txBody>
      </p:sp>
      <p:cxnSp>
        <p:nvCxnSpPr>
          <p:cNvPr id="20" name="直接箭头连接符 19"/>
          <p:cNvCxnSpPr/>
          <p:nvPr/>
        </p:nvCxnSpPr>
        <p:spPr>
          <a:xfrm>
            <a:off x="3877440" y="2422147"/>
            <a:ext cx="3628671" cy="3635940"/>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4B6443C-F728-45E0-A2EC-667EDCDB690F}"/>
              </a:ext>
            </a:extLst>
          </p:cNvPr>
          <p:cNvSpPr txBox="1"/>
          <p:nvPr/>
        </p:nvSpPr>
        <p:spPr>
          <a:xfrm rot="20099556">
            <a:off x="3387120" y="3428921"/>
            <a:ext cx="5843567" cy="553994"/>
          </a:xfrm>
          <a:prstGeom prst="rect">
            <a:avLst/>
          </a:prstGeom>
        </p:spPr>
        <p:style>
          <a:lnRef idx="1">
            <a:schemeClr val="accent5"/>
          </a:lnRef>
          <a:fillRef idx="2">
            <a:schemeClr val="accent5"/>
          </a:fillRef>
          <a:effectRef idx="1">
            <a:schemeClr val="accent5"/>
          </a:effectRef>
          <a:fontRef idx="minor">
            <a:schemeClr val="dk1"/>
          </a:fontRef>
        </p:style>
        <p:txBody>
          <a:bodyPr wrap="square" lIns="121917" tIns="60958" rIns="121917" bIns="60958" rtlCol="0">
            <a:spAutoFit/>
          </a:bodyPr>
          <a:lstStyle/>
          <a:p>
            <a:pPr defTabSz="1219170" fontAlgn="base">
              <a:spcBef>
                <a:spcPct val="0"/>
              </a:spcBef>
              <a:spcAft>
                <a:spcPct val="0"/>
              </a:spcAft>
              <a:defRPr/>
            </a:pPr>
            <a:r>
              <a:rPr lang="zh-CN" altLang="en-US" sz="2800" dirty="0">
                <a:solidFill>
                  <a:srgbClr val="000000"/>
                </a:solidFill>
                <a:effectLst>
                  <a:outerShdw blurRad="38100" dist="38100" dir="2700000" algn="tl">
                    <a:srgbClr val="000000">
                      <a:alpha val="43137"/>
                    </a:srgbClr>
                  </a:outerShdw>
                </a:effectLst>
                <a:latin typeface="Calibri" pitchFamily="34" charset="0"/>
                <a:ea typeface="宋体" panose="02010600030101010101" pitchFamily="2" charset="-122"/>
                <a:cs typeface="Calibri" pitchFamily="34" charset="0"/>
              </a:rPr>
              <a:t>这些天体真的离我们有那么远吗？？</a:t>
            </a:r>
            <a:endParaRPr lang="en-AU" sz="28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22" name="标题 38"/>
          <p:cNvSpPr txBox="1">
            <a:spLocks/>
          </p:cNvSpPr>
          <p:nvPr/>
        </p:nvSpPr>
        <p:spPr>
          <a:xfrm>
            <a:off x="1524002" y="164639"/>
            <a:ext cx="7666279" cy="618679"/>
          </a:xfrm>
          <a:prstGeom prst="rect">
            <a:avLst/>
          </a:prstGeom>
        </p:spPr>
        <p:txBody>
          <a:bodyPr lIns="121917" tIns="60958" rIns="121917" bIns="60958"/>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400" b="1" dirty="0">
                <a:solidFill>
                  <a:prstClr val="white">
                    <a:lumMod val="95000"/>
                  </a:prstClr>
                </a:solidFill>
                <a:latin typeface="微软雅黑" pitchFamily="34" charset="-122"/>
                <a:ea typeface="微软雅黑" pitchFamily="34" charset="-122"/>
              </a:rPr>
              <a:t>恒星天体与我们的真实距离</a:t>
            </a:r>
          </a:p>
        </p:txBody>
      </p:sp>
    </p:spTree>
    <p:extLst>
      <p:ext uri="{BB962C8B-B14F-4D97-AF65-F5344CB8AC3E}">
        <p14:creationId xmlns:p14="http://schemas.microsoft.com/office/powerpoint/2010/main" val="55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2.5"/>
                                          </p:val>
                                        </p:tav>
                                        <p:tav tm="100000">
                                          <p:val>
                                            <p:strVal val="#ppt_w"/>
                                          </p:val>
                                        </p:tav>
                                      </p:tavLst>
                                    </p:anim>
                                    <p:anim calcmode="lin" valueType="num">
                                      <p:cBhvr>
                                        <p:cTn id="8" dur="500" fill="hold"/>
                                        <p:tgtEl>
                                          <p:spTgt spid="21"/>
                                        </p:tgtEl>
                                        <p:attrNameLst>
                                          <p:attrName>ppt_h</p:attrName>
                                        </p:attrNameLst>
                                      </p:cBhvr>
                                      <p:tavLst>
                                        <p:tav tm="0">
                                          <p:val>
                                            <p:strVal val="#ppt_h*0.01"/>
                                          </p:val>
                                        </p:tav>
                                        <p:tav tm="100000">
                                          <p:val>
                                            <p:strVal val="#ppt_h"/>
                                          </p:val>
                                        </p:tav>
                                      </p:tavLst>
                                    </p:anim>
                                    <p:anim calcmode="lin" valueType="num">
                                      <p:cBhvr>
                                        <p:cTn id="9" dur="500" fill="hold"/>
                                        <p:tgtEl>
                                          <p:spTgt spid="21"/>
                                        </p:tgtEl>
                                        <p:attrNameLst>
                                          <p:attrName>ppt_x</p:attrName>
                                        </p:attrNameLst>
                                      </p:cBhvr>
                                      <p:tavLst>
                                        <p:tav tm="0">
                                          <p:val>
                                            <p:strVal val="#ppt_x"/>
                                          </p:val>
                                        </p:tav>
                                        <p:tav tm="100000">
                                          <p:val>
                                            <p:strVal val="#ppt_x"/>
                                          </p:val>
                                        </p:tav>
                                      </p:tavLst>
                                    </p:anim>
                                    <p:anim calcmode="lin" valueType="num">
                                      <p:cBhvr>
                                        <p:cTn id="10" dur="500" fill="hold"/>
                                        <p:tgtEl>
                                          <p:spTgt spid="21"/>
                                        </p:tgtEl>
                                        <p:attrNameLst>
                                          <p:attrName>ppt_y</p:attrName>
                                        </p:attrNameLst>
                                      </p:cBhvr>
                                      <p:tavLst>
                                        <p:tav tm="0">
                                          <p:val>
                                            <p:strVal val="#ppt_h+1"/>
                                          </p:val>
                                        </p:tav>
                                        <p:tav tm="100000">
                                          <p:val>
                                            <p:strVal val="#ppt_y"/>
                                          </p:val>
                                        </p:tav>
                                      </p:tavLst>
                                    </p:anim>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pPr defTabSz="1219170" fontAlgn="base">
              <a:spcAft>
                <a:spcPct val="0"/>
              </a:spcAft>
            </a:pPr>
            <a:r>
              <a:rPr lang="zh-CN" altLang="en-US" dirty="0">
                <a:solidFill>
                  <a:srgbClr val="002060"/>
                </a:solidFill>
                <a:latin typeface="微软雅黑" pitchFamily="34" charset="-122"/>
              </a:rPr>
              <a:t>天体距离的测量方法</a:t>
            </a:r>
          </a:p>
        </p:txBody>
      </p:sp>
      <p:grpSp>
        <p:nvGrpSpPr>
          <p:cNvPr id="8" name="组合 7"/>
          <p:cNvGrpSpPr/>
          <p:nvPr/>
        </p:nvGrpSpPr>
        <p:grpSpPr>
          <a:xfrm>
            <a:off x="3940179" y="2416651"/>
            <a:ext cx="4259263" cy="2797175"/>
            <a:chOff x="2494956" y="1977519"/>
            <a:chExt cx="3763312" cy="3172332"/>
          </a:xfrm>
        </p:grpSpPr>
        <p:sp>
          <p:nvSpPr>
            <p:cNvPr id="9" name="Freeform 5"/>
            <p:cNvSpPr/>
            <p:nvPr/>
          </p:nvSpPr>
          <p:spPr>
            <a:xfrm>
              <a:off x="2494956" y="2660392"/>
              <a:ext cx="1657913" cy="2489459"/>
            </a:xfrm>
            <a:custGeom>
              <a:avLst/>
              <a:gdLst/>
              <a:ahLst/>
              <a:cxnLst>
                <a:cxn ang="0">
                  <a:pos x="1405182" y="1492413"/>
                </a:cxn>
                <a:cxn ang="0">
                  <a:pos x="919940" y="571093"/>
                </a:cxn>
                <a:cxn ang="0">
                  <a:pos x="74134" y="6310"/>
                </a:cxn>
                <a:cxn ang="0">
                  <a:pos x="6739" y="44173"/>
                </a:cxn>
                <a:cxn ang="0">
                  <a:pos x="47176" y="107277"/>
                </a:cxn>
                <a:cxn ang="0">
                  <a:pos x="97723" y="116743"/>
                </a:cxn>
                <a:cxn ang="0">
                  <a:pos x="1304090" y="1523965"/>
                </a:cxn>
                <a:cxn ang="0">
                  <a:pos x="1550081" y="2489459"/>
                </a:cxn>
                <a:cxn ang="0">
                  <a:pos x="1603997" y="2489459"/>
                </a:cxn>
                <a:cxn ang="0">
                  <a:pos x="1657913" y="2489459"/>
                </a:cxn>
                <a:cxn ang="0">
                  <a:pos x="1405182" y="1492413"/>
                </a:cxn>
              </a:cxnLst>
              <a:rect l="0" t="0" r="0" b="0"/>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tx1">
                <a:alpha val="59999"/>
              </a:scheme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sp>
          <p:nvSpPr>
            <p:cNvPr id="15" name="Freeform 6"/>
            <p:cNvSpPr/>
            <p:nvPr/>
          </p:nvSpPr>
          <p:spPr>
            <a:xfrm>
              <a:off x="4618123" y="2651748"/>
              <a:ext cx="1640145" cy="2498103"/>
            </a:xfrm>
            <a:custGeom>
              <a:avLst/>
              <a:gdLst/>
              <a:ahLst/>
              <a:cxnLst>
                <a:cxn ang="0">
                  <a:pos x="1633464" y="44326"/>
                </a:cxn>
                <a:cxn ang="0">
                  <a:pos x="1569996" y="6332"/>
                </a:cxn>
                <a:cxn ang="0">
                  <a:pos x="731551" y="573076"/>
                </a:cxn>
                <a:cxn ang="0">
                  <a:pos x="247191" y="1497595"/>
                </a:cxn>
                <a:cxn ang="0">
                  <a:pos x="0" y="2498103"/>
                </a:cxn>
                <a:cxn ang="0">
                  <a:pos x="53447" y="2498103"/>
                </a:cxn>
                <a:cxn ang="0">
                  <a:pos x="106893" y="2498103"/>
                </a:cxn>
                <a:cxn ang="0">
                  <a:pos x="350744" y="1529257"/>
                </a:cxn>
                <a:cxn ang="0">
                  <a:pos x="1546613" y="117148"/>
                </a:cxn>
                <a:cxn ang="0">
                  <a:pos x="1593379" y="107650"/>
                </a:cxn>
                <a:cxn ang="0">
                  <a:pos x="1633464" y="44326"/>
                </a:cxn>
              </a:cxnLst>
              <a:rect l="0" t="0" r="0" b="0"/>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tx1">
                <a:alpha val="59999"/>
              </a:scheme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sp>
          <p:nvSpPr>
            <p:cNvPr id="16" name="Freeform 7"/>
            <p:cNvSpPr/>
            <p:nvPr/>
          </p:nvSpPr>
          <p:spPr>
            <a:xfrm>
              <a:off x="3829050" y="1977519"/>
              <a:ext cx="427038" cy="3172332"/>
            </a:xfrm>
            <a:custGeom>
              <a:avLst/>
              <a:gdLst/>
              <a:ahLst/>
              <a:cxnLst>
                <a:cxn ang="0">
                  <a:pos x="128111" y="47457"/>
                </a:cxn>
                <a:cxn ang="0">
                  <a:pos x="50468" y="10952"/>
                </a:cxn>
                <a:cxn ang="0">
                  <a:pos x="7764" y="83963"/>
                </a:cxn>
                <a:cxn ang="0">
                  <a:pos x="97054" y="390609"/>
                </a:cxn>
                <a:cxn ang="0">
                  <a:pos x="295044" y="2774422"/>
                </a:cxn>
                <a:cxn ang="0">
                  <a:pos x="291162" y="3172332"/>
                </a:cxn>
                <a:cxn ang="0">
                  <a:pos x="326102" y="3172332"/>
                </a:cxn>
                <a:cxn ang="0">
                  <a:pos x="353277" y="3172332"/>
                </a:cxn>
                <a:cxn ang="0">
                  <a:pos x="415392" y="3172332"/>
                </a:cxn>
                <a:cxn ang="0">
                  <a:pos x="128111" y="47457"/>
                </a:cxn>
              </a:cxnLst>
              <a:rect l="0" t="0" r="0" b="0"/>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tx1">
                <a:alpha val="59999"/>
              </a:scheme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sp>
          <p:nvSpPr>
            <p:cNvPr id="17" name="Freeform 8"/>
            <p:cNvSpPr/>
            <p:nvPr/>
          </p:nvSpPr>
          <p:spPr>
            <a:xfrm>
              <a:off x="4502150" y="1977519"/>
              <a:ext cx="427038" cy="3172332"/>
            </a:xfrm>
            <a:custGeom>
              <a:avLst/>
              <a:gdLst/>
              <a:ahLst/>
              <a:cxnLst>
                <a:cxn ang="0">
                  <a:pos x="376570" y="10952"/>
                </a:cxn>
                <a:cxn ang="0">
                  <a:pos x="298927" y="47457"/>
                </a:cxn>
                <a:cxn ang="0">
                  <a:pos x="7764" y="3172332"/>
                </a:cxn>
                <a:cxn ang="0">
                  <a:pos x="73761" y="3172332"/>
                </a:cxn>
                <a:cxn ang="0">
                  <a:pos x="100936" y="3172332"/>
                </a:cxn>
                <a:cxn ang="0">
                  <a:pos x="135876" y="3172332"/>
                </a:cxn>
                <a:cxn ang="0">
                  <a:pos x="131994" y="2774422"/>
                </a:cxn>
                <a:cxn ang="0">
                  <a:pos x="329984" y="390609"/>
                </a:cxn>
                <a:cxn ang="0">
                  <a:pos x="415392" y="83963"/>
                </a:cxn>
                <a:cxn ang="0">
                  <a:pos x="376570" y="10952"/>
                </a:cxn>
              </a:cxnLst>
              <a:rect l="0" t="0" r="0" b="0"/>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tx1">
                <a:alpha val="59999"/>
              </a:scheme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grpSp>
      <p:grpSp>
        <p:nvGrpSpPr>
          <p:cNvPr id="18" name="组合 17"/>
          <p:cNvGrpSpPr/>
          <p:nvPr/>
        </p:nvGrpSpPr>
        <p:grpSpPr>
          <a:xfrm>
            <a:off x="3263900" y="2737323"/>
            <a:ext cx="609600" cy="609600"/>
            <a:chOff x="1661160" y="2430780"/>
            <a:chExt cx="609600" cy="609600"/>
          </a:xfrm>
        </p:grpSpPr>
        <p:sp>
          <p:nvSpPr>
            <p:cNvPr id="19" name="椭圆 18"/>
            <p:cNvSpPr/>
            <p:nvPr/>
          </p:nvSpPr>
          <p:spPr>
            <a:xfrm>
              <a:off x="1661160" y="2430780"/>
              <a:ext cx="609600" cy="609600"/>
            </a:xfrm>
            <a:prstGeom prst="ellipse">
              <a:avLst/>
            </a:prstGeom>
            <a:noFill/>
            <a:ln w="3175">
              <a:solidFill>
                <a:schemeClr val="bg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20" name="Freeform 5"/>
            <p:cNvSpPr>
              <a:spLocks noEditPoints="1"/>
            </p:cNvSpPr>
            <p:nvPr/>
          </p:nvSpPr>
          <p:spPr>
            <a:xfrm>
              <a:off x="1825625" y="2574925"/>
              <a:ext cx="282575" cy="320675"/>
            </a:xfrm>
            <a:custGeom>
              <a:avLst/>
              <a:gdLst/>
              <a:ahLst/>
              <a:cxnLst>
                <a:cxn ang="0">
                  <a:pos x="141190" y="0"/>
                </a:cxn>
                <a:cxn ang="0">
                  <a:pos x="0" y="41362"/>
                </a:cxn>
                <a:cxn ang="0">
                  <a:pos x="141190" y="320675"/>
                </a:cxn>
                <a:cxn ang="0">
                  <a:pos x="282575" y="41362"/>
                </a:cxn>
                <a:cxn ang="0">
                  <a:pos x="262141" y="191432"/>
                </a:cxn>
                <a:cxn ang="0">
                  <a:pos x="20240" y="191432"/>
                </a:cxn>
                <a:cxn ang="0">
                  <a:pos x="77650" y="55571"/>
                </a:cxn>
                <a:cxn ang="0">
                  <a:pos x="204731" y="55571"/>
                </a:cxn>
                <a:cxn ang="0">
                  <a:pos x="262141" y="191432"/>
                </a:cxn>
                <a:cxn ang="0">
                  <a:pos x="86115" y="91774"/>
                </a:cxn>
                <a:cxn ang="0">
                  <a:pos x="67627" y="127199"/>
                </a:cxn>
                <a:cxn ang="0">
                  <a:pos x="58091" y="152016"/>
                </a:cxn>
                <a:cxn ang="0">
                  <a:pos x="64416" y="156980"/>
                </a:cxn>
                <a:cxn ang="0">
                  <a:pos x="70060" y="152211"/>
                </a:cxn>
                <a:cxn ang="0">
                  <a:pos x="94678" y="217611"/>
                </a:cxn>
                <a:cxn ang="0">
                  <a:pos x="102463" y="116591"/>
                </a:cxn>
                <a:cxn ang="0">
                  <a:pos x="111512" y="100728"/>
                </a:cxn>
                <a:cxn ang="0">
                  <a:pos x="187118" y="168075"/>
                </a:cxn>
                <a:cxn ang="0">
                  <a:pos x="220689" y="156785"/>
                </a:cxn>
                <a:cxn ang="0">
                  <a:pos x="176220" y="141603"/>
                </a:cxn>
                <a:cxn ang="0">
                  <a:pos x="209012" y="137029"/>
                </a:cxn>
                <a:cxn ang="0">
                  <a:pos x="212320" y="112699"/>
                </a:cxn>
                <a:cxn ang="0">
                  <a:pos x="199573" y="96251"/>
                </a:cxn>
                <a:cxn ang="0">
                  <a:pos x="137590" y="99657"/>
                </a:cxn>
                <a:cxn ang="0">
                  <a:pos x="113166" y="96640"/>
                </a:cxn>
                <a:cxn ang="0">
                  <a:pos x="137590" y="143939"/>
                </a:cxn>
                <a:cxn ang="0">
                  <a:pos x="150532" y="141603"/>
                </a:cxn>
                <a:cxn ang="0">
                  <a:pos x="104701" y="156785"/>
                </a:cxn>
                <a:cxn ang="0">
                  <a:pos x="128249" y="168075"/>
                </a:cxn>
                <a:cxn ang="0">
                  <a:pos x="122021" y="185787"/>
                </a:cxn>
                <a:cxn ang="0">
                  <a:pos x="104701" y="206906"/>
                </a:cxn>
                <a:cxn ang="0">
                  <a:pos x="129124" y="203792"/>
                </a:cxn>
                <a:cxn ang="0">
                  <a:pos x="146445" y="182478"/>
                </a:cxn>
                <a:cxn ang="0">
                  <a:pos x="150532" y="217417"/>
                </a:cxn>
                <a:cxn ang="0">
                  <a:pos x="176220" y="173914"/>
                </a:cxn>
                <a:cxn ang="0">
                  <a:pos x="187605" y="192308"/>
                </a:cxn>
                <a:cxn ang="0">
                  <a:pos x="210277" y="214108"/>
                </a:cxn>
                <a:cxn ang="0">
                  <a:pos x="210472" y="189096"/>
                </a:cxn>
                <a:cxn ang="0">
                  <a:pos x="137590" y="130703"/>
                </a:cxn>
                <a:cxn ang="0">
                  <a:pos x="149948" y="108124"/>
                </a:cxn>
                <a:cxn ang="0">
                  <a:pos x="176220" y="106178"/>
                </a:cxn>
                <a:cxn ang="0">
                  <a:pos x="187897" y="115034"/>
                </a:cxn>
                <a:cxn ang="0">
                  <a:pos x="186632" y="126421"/>
                </a:cxn>
                <a:cxn ang="0">
                  <a:pos x="176220" y="130703"/>
                </a:cxn>
                <a:cxn ang="0">
                  <a:pos x="137590" y="130703"/>
                </a:cxn>
              </a:cxnLst>
              <a:rect l="0" t="0" r="0" b="0"/>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rgbClr val="FFFFFF">
                <a:alpha val="100000"/>
              </a:srgb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grpSp>
      <p:grpSp>
        <p:nvGrpSpPr>
          <p:cNvPr id="21" name="组合 20"/>
          <p:cNvGrpSpPr/>
          <p:nvPr/>
        </p:nvGrpSpPr>
        <p:grpSpPr>
          <a:xfrm>
            <a:off x="6408739" y="1616547"/>
            <a:ext cx="609600" cy="609600"/>
            <a:chOff x="5128260" y="2514600"/>
            <a:chExt cx="609600" cy="609600"/>
          </a:xfrm>
        </p:grpSpPr>
        <p:sp>
          <p:nvSpPr>
            <p:cNvPr id="22" name="椭圆 21"/>
            <p:cNvSpPr/>
            <p:nvPr/>
          </p:nvSpPr>
          <p:spPr>
            <a:xfrm>
              <a:off x="5128260" y="2514600"/>
              <a:ext cx="609600" cy="609600"/>
            </a:xfrm>
            <a:prstGeom prst="ellipse">
              <a:avLst/>
            </a:prstGeom>
            <a:noFill/>
            <a:ln w="3175">
              <a:solidFill>
                <a:schemeClr val="bg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23" name="Freeform 9"/>
            <p:cNvSpPr>
              <a:spLocks noEditPoints="1"/>
            </p:cNvSpPr>
            <p:nvPr/>
          </p:nvSpPr>
          <p:spPr>
            <a:xfrm>
              <a:off x="5238147" y="2683944"/>
              <a:ext cx="367316" cy="287855"/>
            </a:xfrm>
            <a:custGeom>
              <a:avLst/>
              <a:gdLst/>
              <a:ahLst/>
              <a:cxnLst>
                <a:cxn ang="0">
                  <a:pos x="355862" y="17454"/>
                </a:cxn>
                <a:cxn ang="0">
                  <a:pos x="339982" y="27222"/>
                </a:cxn>
                <a:cxn ang="0">
                  <a:pos x="336207" y="43374"/>
                </a:cxn>
                <a:cxn ang="0">
                  <a:pos x="93716" y="43374"/>
                </a:cxn>
                <a:cxn ang="0">
                  <a:pos x="86688" y="10420"/>
                </a:cxn>
                <a:cxn ang="0">
                  <a:pos x="73802" y="0"/>
                </a:cxn>
                <a:cxn ang="0">
                  <a:pos x="13146" y="0"/>
                </a:cxn>
                <a:cxn ang="0">
                  <a:pos x="0" y="13155"/>
                </a:cxn>
                <a:cxn ang="0">
                  <a:pos x="13146" y="26441"/>
                </a:cxn>
                <a:cxn ang="0">
                  <a:pos x="63128" y="26441"/>
                </a:cxn>
                <a:cxn ang="0">
                  <a:pos x="97101" y="186520"/>
                </a:cxn>
                <a:cxn ang="0">
                  <a:pos x="110117" y="196940"/>
                </a:cxn>
                <a:cxn ang="0">
                  <a:pos x="316943" y="196940"/>
                </a:cxn>
                <a:cxn ang="0">
                  <a:pos x="329829" y="186650"/>
                </a:cxn>
                <a:cxn ang="0">
                  <a:pos x="365624" y="33214"/>
                </a:cxn>
                <a:cxn ang="0">
                  <a:pos x="355862" y="17454"/>
                </a:cxn>
                <a:cxn ang="0">
                  <a:pos x="182747" y="109671"/>
                </a:cxn>
                <a:cxn ang="0">
                  <a:pos x="182747" y="69815"/>
                </a:cxn>
                <a:cxn ang="0">
                  <a:pos x="246656" y="69815"/>
                </a:cxn>
                <a:cxn ang="0">
                  <a:pos x="246656" y="109671"/>
                </a:cxn>
                <a:cxn ang="0">
                  <a:pos x="182747" y="109671"/>
                </a:cxn>
                <a:cxn ang="0">
                  <a:pos x="246656" y="125432"/>
                </a:cxn>
                <a:cxn ang="0">
                  <a:pos x="246656" y="170499"/>
                </a:cxn>
                <a:cxn ang="0">
                  <a:pos x="182747" y="170499"/>
                </a:cxn>
                <a:cxn ang="0">
                  <a:pos x="182747" y="125432"/>
                </a:cxn>
                <a:cxn ang="0">
                  <a:pos x="246656" y="125432"/>
                </a:cxn>
                <a:cxn ang="0">
                  <a:pos x="262406" y="69815"/>
                </a:cxn>
                <a:cxn ang="0">
                  <a:pos x="330090" y="69815"/>
                </a:cxn>
                <a:cxn ang="0">
                  <a:pos x="320718" y="109671"/>
                </a:cxn>
                <a:cxn ang="0">
                  <a:pos x="262406" y="109671"/>
                </a:cxn>
                <a:cxn ang="0">
                  <a:pos x="262406" y="69815"/>
                </a:cxn>
                <a:cxn ang="0">
                  <a:pos x="166867" y="69815"/>
                </a:cxn>
                <a:cxn ang="0">
                  <a:pos x="166867" y="109671"/>
                </a:cxn>
                <a:cxn ang="0">
                  <a:pos x="107774" y="109671"/>
                </a:cxn>
                <a:cxn ang="0">
                  <a:pos x="99313" y="69815"/>
                </a:cxn>
                <a:cxn ang="0">
                  <a:pos x="166867" y="69815"/>
                </a:cxn>
                <a:cxn ang="0">
                  <a:pos x="111158" y="125432"/>
                </a:cxn>
                <a:cxn ang="0">
                  <a:pos x="166867" y="125432"/>
                </a:cxn>
                <a:cxn ang="0">
                  <a:pos x="166867" y="170499"/>
                </a:cxn>
                <a:cxn ang="0">
                  <a:pos x="120790" y="170499"/>
                </a:cxn>
                <a:cxn ang="0">
                  <a:pos x="111158" y="125432"/>
                </a:cxn>
                <a:cxn ang="0">
                  <a:pos x="306531" y="170499"/>
                </a:cxn>
                <a:cxn ang="0">
                  <a:pos x="262406" y="170499"/>
                </a:cxn>
                <a:cxn ang="0">
                  <a:pos x="262406" y="125432"/>
                </a:cxn>
                <a:cxn ang="0">
                  <a:pos x="317074" y="125432"/>
                </a:cxn>
                <a:cxn ang="0">
                  <a:pos x="306531" y="170499"/>
                </a:cxn>
                <a:cxn ang="0">
                  <a:pos x="150076" y="228851"/>
                </a:cxn>
                <a:cxn ang="0">
                  <a:pos x="120660" y="258418"/>
                </a:cxn>
                <a:cxn ang="0">
                  <a:pos x="150076" y="287855"/>
                </a:cxn>
                <a:cxn ang="0">
                  <a:pos x="179493" y="258418"/>
                </a:cxn>
                <a:cxn ang="0">
                  <a:pos x="150076" y="228851"/>
                </a:cxn>
                <a:cxn ang="0">
                  <a:pos x="276724" y="228851"/>
                </a:cxn>
                <a:cxn ang="0">
                  <a:pos x="247307" y="258418"/>
                </a:cxn>
                <a:cxn ang="0">
                  <a:pos x="276724" y="287855"/>
                </a:cxn>
                <a:cxn ang="0">
                  <a:pos x="306270" y="258418"/>
                </a:cxn>
                <a:cxn ang="0">
                  <a:pos x="276724" y="228851"/>
                </a:cxn>
                <a:cxn ang="0">
                  <a:pos x="276724" y="228851"/>
                </a:cxn>
                <a:cxn ang="0">
                  <a:pos x="276724" y="228851"/>
                </a:cxn>
              </a:cxnLst>
              <a:rect l="0" t="0" r="0" b="0"/>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alpha val="100000"/>
              </a:srgb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grpSp>
      <p:grpSp>
        <p:nvGrpSpPr>
          <p:cNvPr id="24" name="组合 23"/>
          <p:cNvGrpSpPr/>
          <p:nvPr/>
        </p:nvGrpSpPr>
        <p:grpSpPr>
          <a:xfrm>
            <a:off x="5145285" y="1556075"/>
            <a:ext cx="609600" cy="609600"/>
            <a:chOff x="3383280" y="1615440"/>
            <a:chExt cx="609600" cy="609600"/>
          </a:xfrm>
        </p:grpSpPr>
        <p:sp>
          <p:nvSpPr>
            <p:cNvPr id="25" name="椭圆 24"/>
            <p:cNvSpPr/>
            <p:nvPr/>
          </p:nvSpPr>
          <p:spPr>
            <a:xfrm>
              <a:off x="3383280" y="1615440"/>
              <a:ext cx="609600" cy="609600"/>
            </a:xfrm>
            <a:prstGeom prst="ellipse">
              <a:avLst/>
            </a:prstGeom>
            <a:noFill/>
            <a:ln w="3175">
              <a:solidFill>
                <a:schemeClr val="bg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26" name="Freeform 13"/>
            <p:cNvSpPr>
              <a:spLocks noEditPoints="1"/>
            </p:cNvSpPr>
            <p:nvPr/>
          </p:nvSpPr>
          <p:spPr>
            <a:xfrm>
              <a:off x="3519488" y="1751013"/>
              <a:ext cx="338137" cy="338137"/>
            </a:xfrm>
            <a:custGeom>
              <a:avLst/>
              <a:gdLst/>
              <a:ahLst/>
              <a:cxnLst>
                <a:cxn ang="0">
                  <a:pos x="285426" y="184241"/>
                </a:cxn>
                <a:cxn ang="0">
                  <a:pos x="298836" y="127885"/>
                </a:cxn>
                <a:cxn ang="0">
                  <a:pos x="169069" y="0"/>
                </a:cxn>
                <a:cxn ang="0">
                  <a:pos x="39301" y="127885"/>
                </a:cxn>
                <a:cxn ang="0">
                  <a:pos x="52711" y="184241"/>
                </a:cxn>
                <a:cxn ang="0">
                  <a:pos x="0" y="274246"/>
                </a:cxn>
                <a:cxn ang="0">
                  <a:pos x="67359" y="287871"/>
                </a:cxn>
                <a:cxn ang="0">
                  <a:pos x="112437" y="338137"/>
                </a:cxn>
                <a:cxn ang="0">
                  <a:pos x="160816" y="255461"/>
                </a:cxn>
                <a:cxn ang="0">
                  <a:pos x="169069" y="255874"/>
                </a:cxn>
                <a:cxn ang="0">
                  <a:pos x="177321" y="255461"/>
                </a:cxn>
                <a:cxn ang="0">
                  <a:pos x="225803" y="338137"/>
                </a:cxn>
                <a:cxn ang="0">
                  <a:pos x="270881" y="287871"/>
                </a:cxn>
                <a:cxn ang="0">
                  <a:pos x="338137" y="274246"/>
                </a:cxn>
                <a:cxn ang="0">
                  <a:pos x="285426" y="184241"/>
                </a:cxn>
                <a:cxn ang="0">
                  <a:pos x="109858" y="299844"/>
                </a:cxn>
                <a:cxn ang="0">
                  <a:pos x="78397" y="269601"/>
                </a:cxn>
                <a:cxn ang="0">
                  <a:pos x="34969" y="257112"/>
                </a:cxn>
                <a:cxn ang="0">
                  <a:pos x="65606" y="204885"/>
                </a:cxn>
                <a:cxn ang="0">
                  <a:pos x="137916" y="251951"/>
                </a:cxn>
                <a:cxn ang="0">
                  <a:pos x="109858" y="299844"/>
                </a:cxn>
                <a:cxn ang="0">
                  <a:pos x="169069" y="232547"/>
                </a:cxn>
                <a:cxn ang="0">
                  <a:pos x="63543" y="126750"/>
                </a:cxn>
                <a:cxn ang="0">
                  <a:pos x="169069" y="20953"/>
                </a:cxn>
                <a:cxn ang="0">
                  <a:pos x="274594" y="126750"/>
                </a:cxn>
                <a:cxn ang="0">
                  <a:pos x="169069" y="232547"/>
                </a:cxn>
                <a:cxn ang="0">
                  <a:pos x="259740" y="269601"/>
                </a:cxn>
                <a:cxn ang="0">
                  <a:pos x="228279" y="299844"/>
                </a:cxn>
                <a:cxn ang="0">
                  <a:pos x="200221" y="252055"/>
                </a:cxn>
                <a:cxn ang="0">
                  <a:pos x="272531" y="204885"/>
                </a:cxn>
                <a:cxn ang="0">
                  <a:pos x="303168" y="257215"/>
                </a:cxn>
                <a:cxn ang="0">
                  <a:pos x="259740" y="269601"/>
                </a:cxn>
                <a:cxn ang="0">
                  <a:pos x="169069" y="52847"/>
                </a:cxn>
                <a:cxn ang="0">
                  <a:pos x="95107" y="126853"/>
                </a:cxn>
                <a:cxn ang="0">
                  <a:pos x="169069" y="200756"/>
                </a:cxn>
                <a:cxn ang="0">
                  <a:pos x="243030" y="126853"/>
                </a:cxn>
                <a:cxn ang="0">
                  <a:pos x="169069" y="52847"/>
                </a:cxn>
                <a:cxn ang="0">
                  <a:pos x="169069" y="179700"/>
                </a:cxn>
                <a:cxn ang="0">
                  <a:pos x="116254" y="126853"/>
                </a:cxn>
                <a:cxn ang="0">
                  <a:pos x="169069" y="74006"/>
                </a:cxn>
                <a:cxn ang="0">
                  <a:pos x="221883" y="126853"/>
                </a:cxn>
                <a:cxn ang="0">
                  <a:pos x="169069" y="179700"/>
                </a:cxn>
                <a:cxn ang="0">
                  <a:pos x="169069" y="179700"/>
                </a:cxn>
                <a:cxn ang="0">
                  <a:pos x="169069" y="179700"/>
                </a:cxn>
              </a:cxnLst>
              <a:rect l="0" t="0" r="0" b="0"/>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alpha val="100000"/>
              </a:srgb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grpSp>
      <p:grpSp>
        <p:nvGrpSpPr>
          <p:cNvPr id="27" name="组合 26"/>
          <p:cNvGrpSpPr/>
          <p:nvPr/>
        </p:nvGrpSpPr>
        <p:grpSpPr>
          <a:xfrm>
            <a:off x="8374063" y="2645247"/>
            <a:ext cx="609600" cy="609600"/>
            <a:chOff x="6865620" y="1615440"/>
            <a:chExt cx="609600" cy="609600"/>
          </a:xfrm>
        </p:grpSpPr>
        <p:sp>
          <p:nvSpPr>
            <p:cNvPr id="28" name="椭圆 27"/>
            <p:cNvSpPr/>
            <p:nvPr/>
          </p:nvSpPr>
          <p:spPr>
            <a:xfrm>
              <a:off x="6865620" y="1615440"/>
              <a:ext cx="609600" cy="609600"/>
            </a:xfrm>
            <a:prstGeom prst="ellipse">
              <a:avLst/>
            </a:prstGeom>
            <a:noFill/>
            <a:ln w="3175">
              <a:solidFill>
                <a:schemeClr val="bg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29" name="Freeform 17"/>
            <p:cNvSpPr>
              <a:spLocks noEditPoints="1"/>
            </p:cNvSpPr>
            <p:nvPr/>
          </p:nvSpPr>
          <p:spPr>
            <a:xfrm>
              <a:off x="7026431" y="1780381"/>
              <a:ext cx="279400" cy="279400"/>
            </a:xfrm>
            <a:custGeom>
              <a:avLst/>
              <a:gdLst/>
              <a:ahLst/>
              <a:cxnLst>
                <a:cxn ang="0">
                  <a:pos x="139749" y="19978"/>
                </a:cxn>
                <a:cxn ang="0">
                  <a:pos x="259422" y="139749"/>
                </a:cxn>
                <a:cxn ang="0">
                  <a:pos x="139749" y="259422"/>
                </a:cxn>
                <a:cxn ang="0">
                  <a:pos x="19978" y="139749"/>
                </a:cxn>
                <a:cxn ang="0">
                  <a:pos x="139749" y="19978"/>
                </a:cxn>
                <a:cxn ang="0">
                  <a:pos x="139749" y="0"/>
                </a:cxn>
                <a:cxn ang="0">
                  <a:pos x="0" y="139749"/>
                </a:cxn>
                <a:cxn ang="0">
                  <a:pos x="139749" y="279400"/>
                </a:cxn>
                <a:cxn ang="0">
                  <a:pos x="279400" y="139749"/>
                </a:cxn>
                <a:cxn ang="0">
                  <a:pos x="139749" y="0"/>
                </a:cxn>
                <a:cxn ang="0">
                  <a:pos x="139749" y="0"/>
                </a:cxn>
                <a:cxn ang="0">
                  <a:pos x="87806" y="55841"/>
                </a:cxn>
                <a:cxn ang="0">
                  <a:pos x="130686" y="38299"/>
                </a:cxn>
                <a:cxn ang="0">
                  <a:pos x="217517" y="71823"/>
                </a:cxn>
                <a:cxn ang="0">
                  <a:pos x="215568" y="83810"/>
                </a:cxn>
                <a:cxn ang="0">
                  <a:pos x="203581" y="81861"/>
                </a:cxn>
                <a:cxn ang="0">
                  <a:pos x="136338" y="55841"/>
                </a:cxn>
                <a:cxn ang="0">
                  <a:pos x="97844" y="69874"/>
                </a:cxn>
                <a:cxn ang="0">
                  <a:pos x="87221" y="68413"/>
                </a:cxn>
                <a:cxn ang="0">
                  <a:pos x="87806" y="55841"/>
                </a:cxn>
                <a:cxn ang="0">
                  <a:pos x="219563" y="107784"/>
                </a:cxn>
                <a:cxn ang="0">
                  <a:pos x="225508" y="97259"/>
                </a:cxn>
                <a:cxn ang="0">
                  <a:pos x="237495" y="101742"/>
                </a:cxn>
                <a:cxn ang="0">
                  <a:pos x="241490" y="117724"/>
                </a:cxn>
                <a:cxn ang="0">
                  <a:pos x="235448" y="128249"/>
                </a:cxn>
                <a:cxn ang="0">
                  <a:pos x="225508" y="125715"/>
                </a:cxn>
                <a:cxn ang="0">
                  <a:pos x="219563" y="107784"/>
                </a:cxn>
                <a:cxn ang="0">
                  <a:pos x="91801" y="187599"/>
                </a:cxn>
                <a:cxn ang="0">
                  <a:pos x="139749" y="179607"/>
                </a:cxn>
                <a:cxn ang="0">
                  <a:pos x="187599" y="187599"/>
                </a:cxn>
                <a:cxn ang="0">
                  <a:pos x="179607" y="139749"/>
                </a:cxn>
                <a:cxn ang="0">
                  <a:pos x="187599" y="91801"/>
                </a:cxn>
                <a:cxn ang="0">
                  <a:pos x="139749" y="99793"/>
                </a:cxn>
                <a:cxn ang="0">
                  <a:pos x="91801" y="91801"/>
                </a:cxn>
                <a:cxn ang="0">
                  <a:pos x="99793" y="139749"/>
                </a:cxn>
                <a:cxn ang="0">
                  <a:pos x="91801" y="187599"/>
                </a:cxn>
                <a:cxn ang="0">
                  <a:pos x="79815" y="199585"/>
                </a:cxn>
                <a:cxn ang="0">
                  <a:pos x="79815" y="199585"/>
                </a:cxn>
                <a:cxn ang="0">
                  <a:pos x="79815" y="199585"/>
                </a:cxn>
                <a:cxn ang="0">
                  <a:pos x="79815" y="199585"/>
                </a:cxn>
                <a:cxn ang="0">
                  <a:pos x="79815" y="79815"/>
                </a:cxn>
                <a:cxn ang="0">
                  <a:pos x="79815" y="79815"/>
                </a:cxn>
                <a:cxn ang="0">
                  <a:pos x="79815" y="79815"/>
                </a:cxn>
                <a:cxn ang="0">
                  <a:pos x="79815" y="79815"/>
                </a:cxn>
                <a:cxn ang="0">
                  <a:pos x="79815" y="79815"/>
                </a:cxn>
                <a:cxn ang="0">
                  <a:pos x="79815" y="79815"/>
                </a:cxn>
              </a:cxnLst>
              <a:rect l="0" t="0" r="0" b="0"/>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alpha val="100000"/>
              </a:srgbClr>
            </a:solidFill>
            <a:ln w="9525">
              <a:noFill/>
            </a:ln>
          </p:spPr>
          <p:txBody>
            <a:bodyPr/>
            <a:lstStyle/>
            <a:p>
              <a:pPr defTabSz="1219170" eaLnBrk="0" fontAlgn="base" hangingPunct="0">
                <a:spcBef>
                  <a:spcPct val="0"/>
                </a:spcBef>
                <a:spcAft>
                  <a:spcPct val="0"/>
                </a:spcAft>
              </a:pPr>
              <a:endParaRPr lang="zh-CN" altLang="en-US" dirty="0">
                <a:solidFill>
                  <a:srgbClr val="FFFF00"/>
                </a:solidFill>
                <a:latin typeface="Calibri" panose="020F0502020204030204" pitchFamily="34" charset="0"/>
                <a:ea typeface="宋体" panose="02010600030101010101" pitchFamily="2" charset="-122"/>
              </a:endParaRPr>
            </a:p>
          </p:txBody>
        </p:sp>
      </p:grpSp>
      <p:grpSp>
        <p:nvGrpSpPr>
          <p:cNvPr id="30" name="组合 29"/>
          <p:cNvGrpSpPr/>
          <p:nvPr/>
        </p:nvGrpSpPr>
        <p:grpSpPr>
          <a:xfrm>
            <a:off x="2057284" y="3077651"/>
            <a:ext cx="1980029" cy="1767147"/>
            <a:chOff x="7443786" y="496935"/>
            <a:chExt cx="1981675" cy="1768712"/>
          </a:xfrm>
        </p:grpSpPr>
        <p:sp>
          <p:nvSpPr>
            <p:cNvPr id="31" name="矩形 56"/>
            <p:cNvSpPr/>
            <p:nvPr/>
          </p:nvSpPr>
          <p:spPr>
            <a:xfrm>
              <a:off x="7443786" y="496935"/>
              <a:ext cx="1981675" cy="523683"/>
            </a:xfrm>
            <a:prstGeom prst="rect">
              <a:avLst/>
            </a:prstGeom>
            <a:noFill/>
            <a:ln w="9525">
              <a:noFill/>
            </a:ln>
          </p:spPr>
          <p:txBody>
            <a:bodyPr wrap="none">
              <a:spAutoFit/>
            </a:bodyPr>
            <a:lstStyle/>
            <a:p>
              <a:pPr defTabSz="1219170" eaLnBrk="0" fontAlgn="base" hangingPunct="0">
                <a:spcBef>
                  <a:spcPct val="0"/>
                </a:spcBef>
                <a:spcAft>
                  <a:spcPct val="0"/>
                </a:spcAft>
              </a:pPr>
              <a:r>
                <a:rPr lang="zh-CN" altLang="en-US" sz="2800" b="1" dirty="0">
                  <a:latin typeface="Arial Black" panose="020B0A04020102020204" pitchFamily="34" charset="0"/>
                  <a:ea typeface="微软雅黑" panose="020B0503020204020204" pitchFamily="34" charset="-122"/>
                </a:rPr>
                <a:t>三角视差法</a:t>
              </a:r>
            </a:p>
          </p:txBody>
        </p:sp>
        <p:sp>
          <p:nvSpPr>
            <p:cNvPr id="32" name="文本框 57"/>
            <p:cNvSpPr txBox="1"/>
            <p:nvPr/>
          </p:nvSpPr>
          <p:spPr>
            <a:xfrm>
              <a:off x="7647271" y="2057714"/>
              <a:ext cx="1609476" cy="207933"/>
            </a:xfrm>
            <a:prstGeom prst="rect">
              <a:avLst/>
            </a:prstGeom>
            <a:noFill/>
            <a:ln w="9525">
              <a:noFill/>
            </a:ln>
          </p:spPr>
          <p:txBody>
            <a:bodyPr>
              <a:spAutoFit/>
            </a:bodyPr>
            <a:lstStyle/>
            <a:p>
              <a:pPr algn="r" defTabSz="1219170" fontAlgn="base">
                <a:lnSpc>
                  <a:spcPts val="900"/>
                </a:lnSpc>
                <a:spcBef>
                  <a:spcPct val="0"/>
                </a:spcBef>
                <a:spcAft>
                  <a:spcPct val="0"/>
                </a:spcAft>
              </a:pPr>
              <a:endParaRPr lang="zh-CN" altLang="en-US" sz="600" dirty="0">
                <a:solidFill>
                  <a:srgbClr val="FFFF00"/>
                </a:solidFill>
                <a:latin typeface="Arial" panose="020B0604020202020204" pitchFamily="34" charset="0"/>
                <a:ea typeface="微软雅黑" panose="020B0503020204020204" pitchFamily="34" charset="-122"/>
              </a:endParaRPr>
            </a:p>
          </p:txBody>
        </p:sp>
      </p:grpSp>
      <p:grpSp>
        <p:nvGrpSpPr>
          <p:cNvPr id="33" name="组合 32"/>
          <p:cNvGrpSpPr/>
          <p:nvPr/>
        </p:nvGrpSpPr>
        <p:grpSpPr>
          <a:xfrm>
            <a:off x="8162927" y="3385024"/>
            <a:ext cx="2012833" cy="642682"/>
            <a:chOff x="8155361" y="1622396"/>
            <a:chExt cx="2013417" cy="643253"/>
          </a:xfrm>
        </p:grpSpPr>
        <p:sp>
          <p:nvSpPr>
            <p:cNvPr id="34" name="矩形 60"/>
            <p:cNvSpPr/>
            <p:nvPr/>
          </p:nvSpPr>
          <p:spPr>
            <a:xfrm>
              <a:off x="8188174" y="1622396"/>
              <a:ext cx="1980604" cy="523685"/>
            </a:xfrm>
            <a:prstGeom prst="rect">
              <a:avLst/>
            </a:prstGeom>
            <a:noFill/>
            <a:ln w="9525">
              <a:noFill/>
            </a:ln>
          </p:spPr>
          <p:txBody>
            <a:bodyPr wrap="none">
              <a:spAutoFit/>
            </a:bodyPr>
            <a:lstStyle/>
            <a:p>
              <a:pPr defTabSz="1219170" eaLnBrk="0" fontAlgn="base" hangingPunct="0">
                <a:spcBef>
                  <a:spcPct val="0"/>
                </a:spcBef>
                <a:spcAft>
                  <a:spcPct val="0"/>
                </a:spcAft>
              </a:pPr>
              <a:r>
                <a:rPr lang="zh-CN" altLang="en-US" sz="2800" b="1" dirty="0">
                  <a:latin typeface="Arial Black" panose="020B0A04020102020204" pitchFamily="34" charset="0"/>
                  <a:ea typeface="微软雅黑" panose="020B0503020204020204" pitchFamily="34" charset="-122"/>
                </a:rPr>
                <a:t>分光视差法</a:t>
              </a:r>
            </a:p>
          </p:txBody>
        </p:sp>
        <p:sp>
          <p:nvSpPr>
            <p:cNvPr id="35" name="文本框 61"/>
            <p:cNvSpPr txBox="1"/>
            <p:nvPr/>
          </p:nvSpPr>
          <p:spPr>
            <a:xfrm>
              <a:off x="8155361" y="2057715"/>
              <a:ext cx="1605428" cy="207934"/>
            </a:xfrm>
            <a:prstGeom prst="rect">
              <a:avLst/>
            </a:prstGeom>
            <a:noFill/>
            <a:ln w="9525">
              <a:noFill/>
            </a:ln>
          </p:spPr>
          <p:txBody>
            <a:bodyPr>
              <a:spAutoFit/>
            </a:bodyPr>
            <a:lstStyle/>
            <a:p>
              <a:pPr defTabSz="1219170" fontAlgn="base">
                <a:lnSpc>
                  <a:spcPts val="900"/>
                </a:lnSpc>
                <a:spcBef>
                  <a:spcPct val="0"/>
                </a:spcBef>
                <a:spcAft>
                  <a:spcPct val="0"/>
                </a:spcAft>
              </a:pPr>
              <a:endParaRPr lang="zh-CN" altLang="en-US" sz="600" dirty="0">
                <a:solidFill>
                  <a:srgbClr val="FFFF00"/>
                </a:solidFill>
                <a:latin typeface="Arial" panose="020B0604020202020204" pitchFamily="34" charset="0"/>
                <a:ea typeface="微软雅黑" panose="020B0503020204020204" pitchFamily="34" charset="-122"/>
              </a:endParaRPr>
            </a:p>
          </p:txBody>
        </p:sp>
        <p:sp>
          <p:nvSpPr>
            <p:cNvPr id="36" name="文本框 24"/>
            <p:cNvSpPr txBox="1"/>
            <p:nvPr/>
          </p:nvSpPr>
          <p:spPr>
            <a:xfrm>
              <a:off x="8169134" y="1866984"/>
              <a:ext cx="1051069" cy="246440"/>
            </a:xfrm>
            <a:prstGeom prst="rect">
              <a:avLst/>
            </a:prstGeom>
            <a:noFill/>
            <a:ln w="9525">
              <a:noFill/>
            </a:ln>
          </p:spPr>
          <p:txBody>
            <a:bodyPr>
              <a:spAutoFit/>
            </a:bodyPr>
            <a:lstStyle/>
            <a:p>
              <a:pPr defTabSz="1219170" fontAlgn="base">
                <a:lnSpc>
                  <a:spcPts val="1200"/>
                </a:lnSpc>
                <a:spcBef>
                  <a:spcPct val="0"/>
                </a:spcBef>
                <a:spcAft>
                  <a:spcPct val="0"/>
                </a:spcAft>
              </a:pPr>
              <a:endParaRPr lang="zh-CN" altLang="en-US" sz="800" dirty="0">
                <a:solidFill>
                  <a:srgbClr val="FFFF00"/>
                </a:solidFill>
                <a:latin typeface="Arial" panose="020B0604020202020204" pitchFamily="34" charset="0"/>
                <a:ea typeface="微软雅黑" panose="020B0503020204020204" pitchFamily="34" charset="-122"/>
              </a:endParaRPr>
            </a:p>
          </p:txBody>
        </p:sp>
      </p:grpSp>
      <p:grpSp>
        <p:nvGrpSpPr>
          <p:cNvPr id="37" name="组合 36"/>
          <p:cNvGrpSpPr/>
          <p:nvPr/>
        </p:nvGrpSpPr>
        <p:grpSpPr>
          <a:xfrm>
            <a:off x="3105158" y="1484785"/>
            <a:ext cx="2282578" cy="658235"/>
            <a:chOff x="7240667" y="1607156"/>
            <a:chExt cx="2283742" cy="658340"/>
          </a:xfrm>
        </p:grpSpPr>
        <p:sp>
          <p:nvSpPr>
            <p:cNvPr id="38" name="矩形 64"/>
            <p:cNvSpPr/>
            <p:nvPr/>
          </p:nvSpPr>
          <p:spPr>
            <a:xfrm>
              <a:off x="7543370" y="1607156"/>
              <a:ext cx="1981039" cy="523303"/>
            </a:xfrm>
            <a:prstGeom prst="rect">
              <a:avLst/>
            </a:prstGeom>
            <a:noFill/>
            <a:ln w="9525">
              <a:noFill/>
            </a:ln>
          </p:spPr>
          <p:txBody>
            <a:bodyPr wrap="none">
              <a:spAutoFit/>
            </a:bodyPr>
            <a:lstStyle/>
            <a:p>
              <a:pPr defTabSz="1219170" eaLnBrk="0" fontAlgn="base" hangingPunct="0">
                <a:spcBef>
                  <a:spcPct val="0"/>
                </a:spcBef>
                <a:spcAft>
                  <a:spcPct val="0"/>
                </a:spcAft>
              </a:pPr>
              <a:r>
                <a:rPr lang="zh-CN" altLang="en-US" sz="2800" b="1" dirty="0">
                  <a:latin typeface="Arial Black" panose="020B0A04020102020204" pitchFamily="34" charset="0"/>
                  <a:ea typeface="微软雅黑" panose="020B0503020204020204" pitchFamily="34" charset="-122"/>
                </a:rPr>
                <a:t>造父变星法</a:t>
              </a:r>
            </a:p>
          </p:txBody>
        </p:sp>
        <p:sp>
          <p:nvSpPr>
            <p:cNvPr id="39" name="文本框 65"/>
            <p:cNvSpPr txBox="1"/>
            <p:nvPr/>
          </p:nvSpPr>
          <p:spPr>
            <a:xfrm>
              <a:off x="7240667" y="2057714"/>
              <a:ext cx="1803843" cy="207782"/>
            </a:xfrm>
            <a:prstGeom prst="rect">
              <a:avLst/>
            </a:prstGeom>
            <a:noFill/>
            <a:ln w="9525">
              <a:noFill/>
            </a:ln>
          </p:spPr>
          <p:txBody>
            <a:bodyPr>
              <a:spAutoFit/>
            </a:bodyPr>
            <a:lstStyle/>
            <a:p>
              <a:pPr algn="r" defTabSz="1219170" fontAlgn="base">
                <a:lnSpc>
                  <a:spcPts val="900"/>
                </a:lnSpc>
                <a:spcBef>
                  <a:spcPct val="0"/>
                </a:spcBef>
                <a:spcAft>
                  <a:spcPct val="0"/>
                </a:spcAft>
              </a:pPr>
              <a:endParaRPr lang="zh-CN" altLang="en-US" sz="600" dirty="0">
                <a:solidFill>
                  <a:srgbClr val="FFFF00"/>
                </a:solidFill>
                <a:latin typeface="Arial" panose="020B0604020202020204" pitchFamily="34" charset="0"/>
                <a:ea typeface="微软雅黑" panose="020B0503020204020204" pitchFamily="34" charset="-122"/>
              </a:endParaRPr>
            </a:p>
          </p:txBody>
        </p:sp>
        <p:sp>
          <p:nvSpPr>
            <p:cNvPr id="40" name="文本框 24"/>
            <p:cNvSpPr txBox="1"/>
            <p:nvPr/>
          </p:nvSpPr>
          <p:spPr>
            <a:xfrm>
              <a:off x="7978633" y="1866981"/>
              <a:ext cx="1090183" cy="246260"/>
            </a:xfrm>
            <a:prstGeom prst="rect">
              <a:avLst/>
            </a:prstGeom>
            <a:noFill/>
            <a:ln w="9525">
              <a:noFill/>
            </a:ln>
          </p:spPr>
          <p:txBody>
            <a:bodyPr>
              <a:spAutoFit/>
            </a:bodyPr>
            <a:lstStyle/>
            <a:p>
              <a:pPr defTabSz="1219170" fontAlgn="base">
                <a:lnSpc>
                  <a:spcPts val="1200"/>
                </a:lnSpc>
                <a:spcBef>
                  <a:spcPct val="0"/>
                </a:spcBef>
                <a:spcAft>
                  <a:spcPct val="0"/>
                </a:spcAft>
              </a:pPr>
              <a:endParaRPr lang="zh-CN" altLang="en-US" sz="800" dirty="0">
                <a:solidFill>
                  <a:srgbClr val="FFFF00"/>
                </a:solidFill>
                <a:latin typeface="Arial" panose="020B0604020202020204" pitchFamily="34" charset="0"/>
                <a:ea typeface="微软雅黑" panose="020B0503020204020204" pitchFamily="34" charset="-122"/>
              </a:endParaRPr>
            </a:p>
          </p:txBody>
        </p:sp>
      </p:grpSp>
      <p:sp>
        <p:nvSpPr>
          <p:cNvPr id="41" name="矩形 68"/>
          <p:cNvSpPr/>
          <p:nvPr/>
        </p:nvSpPr>
        <p:spPr>
          <a:xfrm>
            <a:off x="7205664" y="1500664"/>
            <a:ext cx="2041578" cy="553994"/>
          </a:xfrm>
          <a:prstGeom prst="rect">
            <a:avLst/>
          </a:prstGeom>
          <a:noFill/>
          <a:ln w="9525">
            <a:noFill/>
          </a:ln>
        </p:spPr>
        <p:txBody>
          <a:bodyPr wrap="none" lIns="121917" tIns="60958" rIns="121917" bIns="60958">
            <a:spAutoFit/>
          </a:bodyPr>
          <a:lstStyle/>
          <a:p>
            <a:pPr defTabSz="1219170" eaLnBrk="0" fontAlgn="base" hangingPunct="0">
              <a:spcBef>
                <a:spcPct val="0"/>
              </a:spcBef>
              <a:spcAft>
                <a:spcPct val="0"/>
              </a:spcAft>
            </a:pPr>
            <a:r>
              <a:rPr lang="zh-CN" altLang="en-US" sz="2800" b="1" dirty="0">
                <a:latin typeface="Arial Black" panose="020B0A04020102020204" pitchFamily="34" charset="0"/>
                <a:ea typeface="微软雅黑" panose="020B0503020204020204" pitchFamily="34" charset="-122"/>
              </a:rPr>
              <a:t>谱线红移法</a:t>
            </a:r>
          </a:p>
        </p:txBody>
      </p:sp>
      <p:sp>
        <p:nvSpPr>
          <p:cNvPr id="42" name="椭圆 41"/>
          <p:cNvSpPr/>
          <p:nvPr/>
        </p:nvSpPr>
        <p:spPr>
          <a:xfrm>
            <a:off x="4846639" y="3958111"/>
            <a:ext cx="407988" cy="407988"/>
          </a:xfrm>
          <a:prstGeom prst="ellipse">
            <a:avLst/>
          </a:prstGeom>
          <a:noFill/>
          <a:ln w="3175">
            <a:solidFill>
              <a:schemeClr val="bg1">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43" name="椭圆 42"/>
          <p:cNvSpPr/>
          <p:nvPr/>
        </p:nvSpPr>
        <p:spPr>
          <a:xfrm>
            <a:off x="6497639" y="3311999"/>
            <a:ext cx="179388" cy="179388"/>
          </a:xfrm>
          <a:prstGeom prst="ellipse">
            <a:avLst/>
          </a:prstGeom>
          <a:noFill/>
          <a:ln w="3175">
            <a:solidFill>
              <a:schemeClr val="bg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44" name="椭圆 43"/>
          <p:cNvSpPr/>
          <p:nvPr/>
        </p:nvSpPr>
        <p:spPr>
          <a:xfrm>
            <a:off x="5902326" y="2927825"/>
            <a:ext cx="334963" cy="334963"/>
          </a:xfrm>
          <a:prstGeom prst="ellipse">
            <a:avLst/>
          </a:prstGeom>
          <a:noFill/>
          <a:ln w="3175">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45" name="椭圆 44"/>
          <p:cNvSpPr/>
          <p:nvPr/>
        </p:nvSpPr>
        <p:spPr>
          <a:xfrm>
            <a:off x="6888163" y="3902547"/>
            <a:ext cx="293688" cy="293688"/>
          </a:xfrm>
          <a:prstGeom prst="ellipse">
            <a:avLst/>
          </a:prstGeom>
          <a:noFill/>
          <a:ln w="3175">
            <a:solidFill>
              <a:schemeClr val="bg1">
                <a:alpha val="26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46" name="椭圆 45"/>
          <p:cNvSpPr/>
          <p:nvPr/>
        </p:nvSpPr>
        <p:spPr>
          <a:xfrm>
            <a:off x="7421563" y="2692874"/>
            <a:ext cx="179388" cy="179388"/>
          </a:xfrm>
          <a:prstGeom prst="ellipse">
            <a:avLst/>
          </a:prstGeom>
          <a:noFill/>
          <a:ln w="3175">
            <a:solidFill>
              <a:schemeClr val="bg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47" name="椭圆 46"/>
          <p:cNvSpPr/>
          <p:nvPr/>
        </p:nvSpPr>
        <p:spPr>
          <a:xfrm>
            <a:off x="5056188" y="3056411"/>
            <a:ext cx="228600" cy="230188"/>
          </a:xfrm>
          <a:prstGeom prst="ellipse">
            <a:avLst/>
          </a:prstGeom>
          <a:noFill/>
          <a:ln w="3175">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21917" tIns="60958" rIns="121917" bIns="60958" rtlCol="0" anchor="ctr">
            <a:noAutofit/>
          </a:bodyPr>
          <a:lstStyle/>
          <a:p>
            <a:pPr algn="ctr" defTabSz="914354" eaLnBrk="0" fontAlgn="base" hangingPunct="0">
              <a:spcBef>
                <a:spcPct val="0"/>
              </a:spcBef>
              <a:spcAft>
                <a:spcPct val="0"/>
              </a:spcAft>
              <a:defRPr/>
            </a:pPr>
            <a:endParaRPr lang="zh-CN" altLang="en-US" dirty="0">
              <a:solidFill>
                <a:srgbClr val="FFFF00"/>
              </a:solidFill>
              <a:latin typeface="Calibri"/>
              <a:ea typeface="宋体" panose="02010600030101010101" pitchFamily="2" charset="-122"/>
            </a:endParaRPr>
          </a:p>
        </p:txBody>
      </p:sp>
      <p:sp>
        <p:nvSpPr>
          <p:cNvPr id="49" name="矩形 48"/>
          <p:cNvSpPr/>
          <p:nvPr/>
        </p:nvSpPr>
        <p:spPr>
          <a:xfrm>
            <a:off x="2291611" y="5550589"/>
            <a:ext cx="8323879" cy="538605"/>
          </a:xfrm>
          <a:prstGeom prst="rect">
            <a:avLst/>
          </a:prstGeom>
        </p:spPr>
        <p:txBody>
          <a:bodyPr wrap="square" lIns="121917" tIns="60958" rIns="121917" bIns="60958">
            <a:spAutoFit/>
          </a:bodyPr>
          <a:lstStyle/>
          <a:p>
            <a:pPr defTabSz="1219170" eaLnBrk="0" fontAlgn="base" hangingPunct="0">
              <a:spcBef>
                <a:spcPct val="0"/>
              </a:spcBef>
              <a:spcAft>
                <a:spcPct val="0"/>
              </a:spcAft>
            </a:pPr>
            <a:r>
              <a:rPr lang="zh-CN" altLang="en-US" sz="2700" b="1" dirty="0">
                <a:latin typeface="微软雅黑" pitchFamily="34" charset="-122"/>
                <a:ea typeface="微软雅黑" pitchFamily="34" charset="-122"/>
              </a:rPr>
              <a:t>有些人问：这些天体真的像我们所说的那么遥远吗？</a:t>
            </a:r>
          </a:p>
        </p:txBody>
      </p:sp>
    </p:spTree>
    <p:extLst>
      <p:ext uri="{BB962C8B-B14F-4D97-AF65-F5344CB8AC3E}">
        <p14:creationId xmlns:p14="http://schemas.microsoft.com/office/powerpoint/2010/main" val="20029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par>
                                <p:cTn id="8" presetID="2" presetClass="entr" presetSubtype="4" fill="hold" grpId="0" nodeType="withEffect">
                                  <p:stCondLst>
                                    <p:cond delay="2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2500" fill="hold"/>
                                        <p:tgtEl>
                                          <p:spTgt spid="42"/>
                                        </p:tgtEl>
                                        <p:attrNameLst>
                                          <p:attrName>ppt_x</p:attrName>
                                        </p:attrNameLst>
                                      </p:cBhvr>
                                      <p:tavLst>
                                        <p:tav tm="0">
                                          <p:val>
                                            <p:strVal val="#ppt_x"/>
                                          </p:val>
                                        </p:tav>
                                        <p:tav tm="100000">
                                          <p:val>
                                            <p:strVal val="#ppt_x"/>
                                          </p:val>
                                        </p:tav>
                                      </p:tavLst>
                                    </p:anim>
                                    <p:anim calcmode="lin" valueType="num">
                                      <p:cBhvr additive="base">
                                        <p:cTn id="11" dur="2500" fill="hold"/>
                                        <p:tgtEl>
                                          <p:spTgt spid="4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30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2500" fill="hold"/>
                                        <p:tgtEl>
                                          <p:spTgt spid="47"/>
                                        </p:tgtEl>
                                        <p:attrNameLst>
                                          <p:attrName>ppt_x</p:attrName>
                                        </p:attrNameLst>
                                      </p:cBhvr>
                                      <p:tavLst>
                                        <p:tav tm="0">
                                          <p:val>
                                            <p:strVal val="#ppt_x"/>
                                          </p:val>
                                        </p:tav>
                                        <p:tav tm="100000">
                                          <p:val>
                                            <p:strVal val="#ppt_x"/>
                                          </p:val>
                                        </p:tav>
                                      </p:tavLst>
                                    </p:anim>
                                    <p:anim calcmode="lin" valueType="num">
                                      <p:cBhvr additive="base">
                                        <p:cTn id="15" dur="2500" fill="hold"/>
                                        <p:tgtEl>
                                          <p:spTgt spid="4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0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2500" fill="hold"/>
                                        <p:tgtEl>
                                          <p:spTgt spid="44"/>
                                        </p:tgtEl>
                                        <p:attrNameLst>
                                          <p:attrName>ppt_x</p:attrName>
                                        </p:attrNameLst>
                                      </p:cBhvr>
                                      <p:tavLst>
                                        <p:tav tm="0">
                                          <p:val>
                                            <p:strVal val="#ppt_x"/>
                                          </p:val>
                                        </p:tav>
                                        <p:tav tm="100000">
                                          <p:val>
                                            <p:strVal val="#ppt_x"/>
                                          </p:val>
                                        </p:tav>
                                      </p:tavLst>
                                    </p:anim>
                                    <p:anim calcmode="lin" valueType="num">
                                      <p:cBhvr additive="base">
                                        <p:cTn id="19" dur="2500" fill="hold"/>
                                        <p:tgtEl>
                                          <p:spTgt spid="4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2500" fill="hold"/>
                                        <p:tgtEl>
                                          <p:spTgt spid="43"/>
                                        </p:tgtEl>
                                        <p:attrNameLst>
                                          <p:attrName>ppt_x</p:attrName>
                                        </p:attrNameLst>
                                      </p:cBhvr>
                                      <p:tavLst>
                                        <p:tav tm="0">
                                          <p:val>
                                            <p:strVal val="#ppt_x"/>
                                          </p:val>
                                        </p:tav>
                                        <p:tav tm="100000">
                                          <p:val>
                                            <p:strVal val="#ppt_x"/>
                                          </p:val>
                                        </p:tav>
                                      </p:tavLst>
                                    </p:anim>
                                    <p:anim calcmode="lin" valueType="num">
                                      <p:cBhvr additive="base">
                                        <p:cTn id="23" dur="25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2500" fill="hold"/>
                                        <p:tgtEl>
                                          <p:spTgt spid="45"/>
                                        </p:tgtEl>
                                        <p:attrNameLst>
                                          <p:attrName>ppt_x</p:attrName>
                                        </p:attrNameLst>
                                      </p:cBhvr>
                                      <p:tavLst>
                                        <p:tav tm="0">
                                          <p:val>
                                            <p:strVal val="#ppt_x"/>
                                          </p:val>
                                        </p:tav>
                                        <p:tav tm="100000">
                                          <p:val>
                                            <p:strVal val="#ppt_x"/>
                                          </p:val>
                                        </p:tav>
                                      </p:tavLst>
                                    </p:anim>
                                    <p:anim calcmode="lin" valueType="num">
                                      <p:cBhvr additive="base">
                                        <p:cTn id="27" dur="2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2500" fill="hold"/>
                                        <p:tgtEl>
                                          <p:spTgt spid="46"/>
                                        </p:tgtEl>
                                        <p:attrNameLst>
                                          <p:attrName>ppt_x</p:attrName>
                                        </p:attrNameLst>
                                      </p:cBhvr>
                                      <p:tavLst>
                                        <p:tav tm="0">
                                          <p:val>
                                            <p:strVal val="#ppt_x"/>
                                          </p:val>
                                        </p:tav>
                                        <p:tav tm="100000">
                                          <p:val>
                                            <p:strVal val="#ppt_x"/>
                                          </p:val>
                                        </p:tav>
                                      </p:tavLst>
                                    </p:anim>
                                    <p:anim calcmode="lin" valueType="num">
                                      <p:cBhvr additive="base">
                                        <p:cTn id="31" dur="2500" fill="hold"/>
                                        <p:tgtEl>
                                          <p:spTgt spid="46"/>
                                        </p:tgtEl>
                                        <p:attrNameLst>
                                          <p:attrName>ppt_y</p:attrName>
                                        </p:attrNameLst>
                                      </p:cBhvr>
                                      <p:tavLst>
                                        <p:tav tm="0">
                                          <p:val>
                                            <p:strVal val="1+#ppt_h/2"/>
                                          </p:val>
                                        </p:tav>
                                        <p:tav tm="100000">
                                          <p:val>
                                            <p:strVal val="#ppt_y"/>
                                          </p:val>
                                        </p:tav>
                                      </p:tavLst>
                                    </p:anim>
                                  </p:childTnLst>
                                </p:cTn>
                              </p:par>
                              <p:par>
                                <p:cTn id="32" presetID="53" presetClass="entr" presetSubtype="16" fill="hold" nodeType="withEffect">
                                  <p:stCondLst>
                                    <p:cond delay="20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750" fill="hold"/>
                                        <p:tgtEl>
                                          <p:spTgt spid="18"/>
                                        </p:tgtEl>
                                        <p:attrNameLst>
                                          <p:attrName>ppt_w</p:attrName>
                                        </p:attrNameLst>
                                      </p:cBhvr>
                                      <p:tavLst>
                                        <p:tav tm="0">
                                          <p:val>
                                            <p:fltVal val="0"/>
                                          </p:val>
                                        </p:tav>
                                        <p:tav tm="100000">
                                          <p:val>
                                            <p:strVal val="#ppt_w"/>
                                          </p:val>
                                        </p:tav>
                                      </p:tavLst>
                                    </p:anim>
                                    <p:anim calcmode="lin" valueType="num">
                                      <p:cBhvr>
                                        <p:cTn id="35" dur="750" fill="hold"/>
                                        <p:tgtEl>
                                          <p:spTgt spid="18"/>
                                        </p:tgtEl>
                                        <p:attrNameLst>
                                          <p:attrName>ppt_h</p:attrName>
                                        </p:attrNameLst>
                                      </p:cBhvr>
                                      <p:tavLst>
                                        <p:tav tm="0">
                                          <p:val>
                                            <p:fltVal val="0"/>
                                          </p:val>
                                        </p:tav>
                                        <p:tav tm="100000">
                                          <p:val>
                                            <p:strVal val="#ppt_h"/>
                                          </p:val>
                                        </p:tav>
                                      </p:tavLst>
                                    </p:anim>
                                    <p:animEffect transition="in" filter="fade">
                                      <p:cBhvr>
                                        <p:cTn id="36" dur="750"/>
                                        <p:tgtEl>
                                          <p:spTgt spid="18"/>
                                        </p:tgtEl>
                                      </p:cBhvr>
                                    </p:animEffect>
                                  </p:childTnLst>
                                </p:cTn>
                              </p:par>
                              <p:par>
                                <p:cTn id="37" presetID="53" presetClass="entr" presetSubtype="16" fill="hold" nodeType="withEffect">
                                  <p:stCondLst>
                                    <p:cond delay="2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750" fill="hold"/>
                                        <p:tgtEl>
                                          <p:spTgt spid="24"/>
                                        </p:tgtEl>
                                        <p:attrNameLst>
                                          <p:attrName>ppt_w</p:attrName>
                                        </p:attrNameLst>
                                      </p:cBhvr>
                                      <p:tavLst>
                                        <p:tav tm="0">
                                          <p:val>
                                            <p:fltVal val="0"/>
                                          </p:val>
                                        </p:tav>
                                        <p:tav tm="100000">
                                          <p:val>
                                            <p:strVal val="#ppt_w"/>
                                          </p:val>
                                        </p:tav>
                                      </p:tavLst>
                                    </p:anim>
                                    <p:anim calcmode="lin" valueType="num">
                                      <p:cBhvr>
                                        <p:cTn id="40" dur="750" fill="hold"/>
                                        <p:tgtEl>
                                          <p:spTgt spid="24"/>
                                        </p:tgtEl>
                                        <p:attrNameLst>
                                          <p:attrName>ppt_h</p:attrName>
                                        </p:attrNameLst>
                                      </p:cBhvr>
                                      <p:tavLst>
                                        <p:tav tm="0">
                                          <p:val>
                                            <p:fltVal val="0"/>
                                          </p:val>
                                        </p:tav>
                                        <p:tav tm="100000">
                                          <p:val>
                                            <p:strVal val="#ppt_h"/>
                                          </p:val>
                                        </p:tav>
                                      </p:tavLst>
                                    </p:anim>
                                    <p:animEffect transition="in" filter="fade">
                                      <p:cBhvr>
                                        <p:cTn id="41" dur="750"/>
                                        <p:tgtEl>
                                          <p:spTgt spid="24"/>
                                        </p:tgtEl>
                                      </p:cBhvr>
                                    </p:animEffect>
                                  </p:childTnLst>
                                </p:cTn>
                              </p:par>
                              <p:par>
                                <p:cTn id="42" presetID="53" presetClass="entr" presetSubtype="16" fill="hold" nodeType="withEffect">
                                  <p:stCondLst>
                                    <p:cond delay="20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750" fill="hold"/>
                                        <p:tgtEl>
                                          <p:spTgt spid="21"/>
                                        </p:tgtEl>
                                        <p:attrNameLst>
                                          <p:attrName>ppt_w</p:attrName>
                                        </p:attrNameLst>
                                      </p:cBhvr>
                                      <p:tavLst>
                                        <p:tav tm="0">
                                          <p:val>
                                            <p:fltVal val="0"/>
                                          </p:val>
                                        </p:tav>
                                        <p:tav tm="100000">
                                          <p:val>
                                            <p:strVal val="#ppt_w"/>
                                          </p:val>
                                        </p:tav>
                                      </p:tavLst>
                                    </p:anim>
                                    <p:anim calcmode="lin" valueType="num">
                                      <p:cBhvr>
                                        <p:cTn id="45" dur="750" fill="hold"/>
                                        <p:tgtEl>
                                          <p:spTgt spid="21"/>
                                        </p:tgtEl>
                                        <p:attrNameLst>
                                          <p:attrName>ppt_h</p:attrName>
                                        </p:attrNameLst>
                                      </p:cBhvr>
                                      <p:tavLst>
                                        <p:tav tm="0">
                                          <p:val>
                                            <p:fltVal val="0"/>
                                          </p:val>
                                        </p:tav>
                                        <p:tav tm="100000">
                                          <p:val>
                                            <p:strVal val="#ppt_h"/>
                                          </p:val>
                                        </p:tav>
                                      </p:tavLst>
                                    </p:anim>
                                    <p:animEffect transition="in" filter="fade">
                                      <p:cBhvr>
                                        <p:cTn id="46" dur="750"/>
                                        <p:tgtEl>
                                          <p:spTgt spid="21"/>
                                        </p:tgtEl>
                                      </p:cBhvr>
                                    </p:animEffect>
                                  </p:childTnLst>
                                </p:cTn>
                              </p:par>
                              <p:par>
                                <p:cTn id="47" presetID="53" presetClass="entr" presetSubtype="16" fill="hold" nodeType="withEffect">
                                  <p:stCondLst>
                                    <p:cond delay="2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750" fill="hold"/>
                                        <p:tgtEl>
                                          <p:spTgt spid="27"/>
                                        </p:tgtEl>
                                        <p:attrNameLst>
                                          <p:attrName>ppt_w</p:attrName>
                                        </p:attrNameLst>
                                      </p:cBhvr>
                                      <p:tavLst>
                                        <p:tav tm="0">
                                          <p:val>
                                            <p:fltVal val="0"/>
                                          </p:val>
                                        </p:tav>
                                        <p:tav tm="100000">
                                          <p:val>
                                            <p:strVal val="#ppt_w"/>
                                          </p:val>
                                        </p:tav>
                                      </p:tavLst>
                                    </p:anim>
                                    <p:anim calcmode="lin" valueType="num">
                                      <p:cBhvr>
                                        <p:cTn id="50" dur="750" fill="hold"/>
                                        <p:tgtEl>
                                          <p:spTgt spid="27"/>
                                        </p:tgtEl>
                                        <p:attrNameLst>
                                          <p:attrName>ppt_h</p:attrName>
                                        </p:attrNameLst>
                                      </p:cBhvr>
                                      <p:tavLst>
                                        <p:tav tm="0">
                                          <p:val>
                                            <p:fltVal val="0"/>
                                          </p:val>
                                        </p:tav>
                                        <p:tav tm="100000">
                                          <p:val>
                                            <p:strVal val="#ppt_h"/>
                                          </p:val>
                                        </p:tav>
                                      </p:tavLst>
                                    </p:anim>
                                    <p:animEffect transition="in" filter="fade">
                                      <p:cBhvr>
                                        <p:cTn id="51" dur="750"/>
                                        <p:tgtEl>
                                          <p:spTgt spid="27"/>
                                        </p:tgtEl>
                                      </p:cBhvr>
                                    </p:animEffect>
                                  </p:childTnLst>
                                </p:cTn>
                              </p:par>
                              <p:par>
                                <p:cTn id="52" presetID="22" presetClass="entr" presetSubtype="1" fill="hold" nodeType="withEffect">
                                  <p:stCondLst>
                                    <p:cond delay="275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1000"/>
                                        <p:tgtEl>
                                          <p:spTgt spid="30"/>
                                        </p:tgtEl>
                                      </p:cBhvr>
                                    </p:animEffect>
                                  </p:childTnLst>
                                </p:cTn>
                              </p:par>
                              <p:par>
                                <p:cTn id="55" presetID="22" presetClass="entr" presetSubtype="2" fill="hold" nodeType="withEffect">
                                  <p:stCondLst>
                                    <p:cond delay="275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1000"/>
                                        <p:tgtEl>
                                          <p:spTgt spid="37"/>
                                        </p:tgtEl>
                                      </p:cBhvr>
                                    </p:animEffect>
                                  </p:childTnLst>
                                </p:cTn>
                              </p:par>
                              <p:par>
                                <p:cTn id="58" presetID="22" presetClass="entr" presetSubtype="1" fill="hold" nodeType="withEffect">
                                  <p:stCondLst>
                                    <p:cond delay="2750"/>
                                  </p:stCondLst>
                                  <p:childTnLst>
                                    <p:set>
                                      <p:cBhvr>
                                        <p:cTn id="59" dur="1" fill="hold">
                                          <p:stCondLst>
                                            <p:cond delay="0"/>
                                          </p:stCondLst>
                                        </p:cTn>
                                        <p:tgtEl>
                                          <p:spTgt spid="33"/>
                                        </p:tgtEl>
                                        <p:attrNameLst>
                                          <p:attrName>style.visibility</p:attrName>
                                        </p:attrNameLst>
                                      </p:cBhvr>
                                      <p:to>
                                        <p:strVal val="visible"/>
                                      </p:to>
                                    </p:set>
                                    <p:animEffect transition="in" filter="wipe(up)">
                                      <p:cBhvr>
                                        <p:cTn id="60" dur="1000"/>
                                        <p:tgtEl>
                                          <p:spTgt spid="33"/>
                                        </p:tgtEl>
                                      </p:cBhvr>
                                    </p:animEffect>
                                  </p:childTnLst>
                                </p:cTn>
                              </p:par>
                              <p:par>
                                <p:cTn id="61" presetID="10" presetClass="entr" presetSubtype="0" fill="hold" grpId="0" nodeType="withEffect">
                                  <p:stCondLst>
                                    <p:cond delay="275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animBg="1"/>
      <p:bldP spid="45" grpId="0" animBg="1"/>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在年轻的地球上看到遥远的星光的可能性</a:t>
            </a:r>
          </a:p>
        </p:txBody>
      </p:sp>
      <p:sp>
        <p:nvSpPr>
          <p:cNvPr id="8" name="TextBox 4"/>
          <p:cNvSpPr txBox="1"/>
          <p:nvPr/>
        </p:nvSpPr>
        <p:spPr>
          <a:xfrm>
            <a:off x="942976" y="836713"/>
            <a:ext cx="10153650" cy="5293753"/>
          </a:xfrm>
          <a:prstGeom prst="rect">
            <a:avLst/>
          </a:prstGeom>
          <a:noFill/>
        </p:spPr>
        <p:txBody>
          <a:bodyPr wrap="square" lIns="121917" tIns="60958" rIns="121917" bIns="60958" rtlCol="0">
            <a:spAutoFit/>
          </a:bodyPr>
          <a:lstStyle/>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1</a:t>
            </a:r>
            <a:r>
              <a:rPr lang="zh-CN" altLang="en-US" sz="2800" b="1" dirty="0">
                <a:latin typeface="微软雅黑" pitchFamily="34" charset="-122"/>
                <a:ea typeface="微软雅黑" pitchFamily="34" charset="-122"/>
              </a:rPr>
              <a:t>、星星并没有那么遥远</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有比较有力的证据表明它们很遥远</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、上帝一开始就创造了已经传来地球的光</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可以理解的：成熟的创造中，树上都已经结了果子，亚当和夏娃也是成年，有头发。</a:t>
            </a:r>
            <a:endParaRPr lang="en-US" altLang="zh-CN" sz="2800" b="1" dirty="0">
              <a:latin typeface="微软雅黑" pitchFamily="34" charset="-122"/>
              <a:ea typeface="微软雅黑" pitchFamily="34" charset="-122"/>
            </a:endParaRP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但是很多人认为，这样带有“欺骗性”，或者是一种猜想</a:t>
            </a:r>
          </a:p>
        </p:txBody>
      </p:sp>
    </p:spTree>
    <p:extLst>
      <p:ext uri="{BB962C8B-B14F-4D97-AF65-F5344CB8AC3E}">
        <p14:creationId xmlns:p14="http://schemas.microsoft.com/office/powerpoint/2010/main" val="175134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5984"/>
            <a:ext cx="12192000" cy="584775"/>
          </a:xfrm>
        </p:spPr>
        <p:txBody>
          <a:bodyPr/>
          <a:lstStyle/>
          <a:p>
            <a:r>
              <a:rPr lang="zh-CN" altLang="en-US" dirty="0"/>
              <a:t>在年轻的地球上看到遥远的星光的可能性</a:t>
            </a:r>
          </a:p>
        </p:txBody>
      </p:sp>
      <p:sp>
        <p:nvSpPr>
          <p:cNvPr id="8" name="TextBox 4"/>
          <p:cNvSpPr txBox="1"/>
          <p:nvPr/>
        </p:nvSpPr>
        <p:spPr>
          <a:xfrm>
            <a:off x="942976" y="836713"/>
            <a:ext cx="10153650" cy="5293753"/>
          </a:xfrm>
          <a:prstGeom prst="rect">
            <a:avLst/>
          </a:prstGeom>
          <a:noFill/>
        </p:spPr>
        <p:txBody>
          <a:bodyPr wrap="square" lIns="121917" tIns="60958" rIns="121917" bIns="60958" rtlCol="0">
            <a:spAutoFit/>
          </a:bodyPr>
          <a:lstStyle/>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3</a:t>
            </a:r>
            <a:r>
              <a:rPr lang="zh-CN" altLang="en-US" sz="2800" b="1" dirty="0">
                <a:latin typeface="微软雅黑" pitchFamily="34" charset="-122"/>
                <a:ea typeface="微软雅黑" pitchFamily="34" charset="-122"/>
              </a:rPr>
              <a:t>、在过去，光速比现在更快</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理论上是可能的，但是没有有力证据支持</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如果过去光速更快，根据</a:t>
            </a:r>
            <a:r>
              <a:rPr lang="en-US" altLang="zh-CN" sz="2800" b="1" dirty="0">
                <a:latin typeface="微软雅黑" pitchFamily="34" charset="-122"/>
                <a:ea typeface="微软雅黑" pitchFamily="34" charset="-122"/>
              </a:rPr>
              <a:t>E=MC</a:t>
            </a:r>
            <a:r>
              <a:rPr lang="en-US" altLang="zh-CN" sz="2800" b="1" baseline="30000" dirty="0">
                <a:latin typeface="微软雅黑" pitchFamily="34" charset="-122"/>
                <a:ea typeface="微软雅黑" pitchFamily="34" charset="-122"/>
              </a:rPr>
              <a:t>2</a:t>
            </a:r>
            <a:r>
              <a:rPr lang="zh-CN" altLang="en-US" sz="2800" b="1" dirty="0">
                <a:latin typeface="微软雅黑" pitchFamily="34" charset="-122"/>
                <a:ea typeface="微软雅黑" pitchFamily="34" charset="-122"/>
              </a:rPr>
              <a:t>，太阳温度和辐射也会变化</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4</a:t>
            </a:r>
            <a:r>
              <a:rPr lang="zh-CN" altLang="en-US" sz="2800" b="1" dirty="0">
                <a:latin typeface="微软雅黑" pitchFamily="34" charset="-122"/>
                <a:ea typeface="微软雅黑" pitchFamily="34" charset="-122"/>
              </a:rPr>
              <a:t>、创造完成之后，或堕落之后发生了变化。不能按照时间回溯当初的情况。</a:t>
            </a:r>
          </a:p>
          <a:p>
            <a:pPr algn="just" defTabSz="1219170" eaLnBrk="0" fontAlgn="base" hangingPunct="0">
              <a:lnSpc>
                <a:spcPct val="200000"/>
              </a:lnSpc>
              <a:spcBef>
                <a:spcPct val="0"/>
              </a:spcBef>
              <a:spcAft>
                <a:spcPct val="0"/>
              </a:spcAft>
            </a:pPr>
            <a:r>
              <a:rPr lang="en-US" altLang="zh-CN" sz="2800" b="1" dirty="0">
                <a:latin typeface="微软雅黑" pitchFamily="34" charset="-122"/>
                <a:ea typeface="微软雅黑" pitchFamily="34" charset="-122"/>
              </a:rPr>
              <a:t>---</a:t>
            </a:r>
            <a:r>
              <a:rPr lang="zh-CN" altLang="en-US" sz="2800" b="1" dirty="0">
                <a:latin typeface="微软雅黑" pitchFamily="34" charset="-122"/>
                <a:ea typeface="微软雅黑" pitchFamily="34" charset="-122"/>
              </a:rPr>
              <a:t>合理，但是无法证明！</a:t>
            </a:r>
          </a:p>
        </p:txBody>
      </p:sp>
    </p:spTree>
    <p:extLst>
      <p:ext uri="{BB962C8B-B14F-4D97-AF65-F5344CB8AC3E}">
        <p14:creationId xmlns:p14="http://schemas.microsoft.com/office/powerpoint/2010/main" val="724125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bove text on slide">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w="38100">
          <a:solidFill>
            <a:srgbClr val="FFFF00"/>
          </a:solidFill>
        </a:ln>
      </a:spPr>
      <a:bodyPr wrap="square">
        <a:spAutoFit/>
      </a:bodyPr>
      <a:lstStyle>
        <a:defPPr>
          <a:defRPr sz="2000" smtClean="0"/>
        </a:defPPr>
      </a:lstStyle>
    </a:sp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itle above text on slide">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w="38100">
          <a:solidFill>
            <a:srgbClr val="FFFF00"/>
          </a:solidFill>
        </a:ln>
      </a:spPr>
      <a:bodyPr wrap="square">
        <a:spAutoFit/>
      </a:bodyPr>
      <a:lstStyle>
        <a:defPPr>
          <a:defRPr sz="2000" smtClean="0"/>
        </a:defPPr>
      </a:lstStyle>
    </a:spDef>
  </a:objectDefaults>
  <a:extraClrSchemeLst/>
</a:theme>
</file>

<file path=ppt/theme/theme4.xml><?xml version="1.0" encoding="utf-8"?>
<a:theme xmlns:a="http://schemas.openxmlformats.org/drawingml/2006/main" name="1_Title above text on slide">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w="38100">
          <a:solidFill>
            <a:srgbClr val="FFFF00"/>
          </a:solidFill>
        </a:ln>
      </a:spPr>
      <a:bodyPr wrap="square">
        <a:spAutoFit/>
      </a:bodyPr>
      <a:lstStyle>
        <a:defPPr>
          <a:defRPr sz="2000" smtClean="0"/>
        </a:defPPr>
      </a:lstStyle>
    </a:spDef>
  </a:objectDefaults>
  <a:extraClrScheme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itle above text on slide">
  <a:themeElements>
    <a:clrScheme name="质朴">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ln w="38100">
          <a:solidFill>
            <a:srgbClr val="FFFF00"/>
          </a:solidFill>
        </a:ln>
      </a:spPr>
      <a:bodyPr wrap="square">
        <a:spAutoFit/>
      </a:bodyPr>
      <a:lstStyle>
        <a:defPPr>
          <a:defRPr sz="2000" smtClean="0"/>
        </a:defPPr>
      </a:lstStyle>
    </a:spDef>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3076</TotalTime>
  <Words>1461</Words>
  <Application>Microsoft Office PowerPoint</Application>
  <PresentationFormat>宽屏</PresentationFormat>
  <Paragraphs>187</Paragraphs>
  <Slides>40</Slides>
  <Notes>39</Notes>
  <HiddenSlides>0</HiddenSlides>
  <MMClips>1</MMClips>
  <ScaleCrop>false</ScaleCrop>
  <HeadingPairs>
    <vt:vector size="6" baseType="variant">
      <vt:variant>
        <vt:lpstr>已用的字体</vt:lpstr>
      </vt:variant>
      <vt:variant>
        <vt:i4>15</vt:i4>
      </vt:variant>
      <vt:variant>
        <vt:lpstr>主题</vt:lpstr>
      </vt:variant>
      <vt:variant>
        <vt:i4>6</vt:i4>
      </vt:variant>
      <vt:variant>
        <vt:lpstr>幻灯片标题</vt:lpstr>
      </vt:variant>
      <vt:variant>
        <vt:i4>40</vt:i4>
      </vt:variant>
    </vt:vector>
  </HeadingPairs>
  <TitlesOfParts>
    <vt:vector size="61" baseType="lpstr">
      <vt:lpstr>等线</vt:lpstr>
      <vt:lpstr>等线 Light</vt:lpstr>
      <vt:lpstr>汉仪大宋简</vt:lpstr>
      <vt:lpstr>楷体</vt:lpstr>
      <vt:lpstr>宋体</vt:lpstr>
      <vt:lpstr>微软雅黑</vt:lpstr>
      <vt:lpstr>Arial</vt:lpstr>
      <vt:lpstr>Arial Black</vt:lpstr>
      <vt:lpstr>Calibri</vt:lpstr>
      <vt:lpstr>Calibri Light</vt:lpstr>
      <vt:lpstr>Franklin Gothic Book</vt:lpstr>
      <vt:lpstr>Franklin Gothic Medium</vt:lpstr>
      <vt:lpstr>Times New Roman</vt:lpstr>
      <vt:lpstr>Wingdings</vt:lpstr>
      <vt:lpstr>Wingdings 3</vt:lpstr>
      <vt:lpstr>Title above text on slide</vt:lpstr>
      <vt:lpstr>自定义设计方案</vt:lpstr>
      <vt:lpstr>4_Title above text on slide</vt:lpstr>
      <vt:lpstr>1_Title above text on slide</vt:lpstr>
      <vt:lpstr>1_自定义设计方案</vt:lpstr>
      <vt:lpstr>2_Title above text on slide</vt:lpstr>
      <vt:lpstr>PowerPoint 演示文稿</vt:lpstr>
      <vt:lpstr>什么是星光与时间问题？</vt:lpstr>
      <vt:lpstr>仙女座星系</vt:lpstr>
      <vt:lpstr>麦哲伦星云</vt:lpstr>
      <vt:lpstr>猎户座星云</vt:lpstr>
      <vt:lpstr>星光传播时间</vt:lpstr>
      <vt:lpstr>天体距离的测量方法</vt:lpstr>
      <vt:lpstr>在年轻的地球上看到遥远的星光的可能性</vt:lpstr>
      <vt:lpstr>在年轻的地球上看到遥远的星光的可能性</vt:lpstr>
      <vt:lpstr>圣经的记载</vt:lpstr>
      <vt:lpstr>PowerPoint 演示文稿</vt:lpstr>
      <vt:lpstr>速度时间膨胀效应</vt:lpstr>
      <vt:lpstr>引力时间膨胀效应</vt:lpstr>
      <vt:lpstr>引力时间膨胀效应</vt:lpstr>
      <vt:lpstr>引力时间膨胀效应</vt:lpstr>
      <vt:lpstr>引力时间膨胀效应</vt:lpstr>
      <vt:lpstr>黑洞周围轨道的时间膨胀差异</vt:lpstr>
      <vt:lpstr>黑洞周围轨道的时间膨胀差异</vt:lpstr>
      <vt:lpstr>黑洞周围轨道的时间膨胀差异</vt:lpstr>
      <vt:lpstr>黑洞周围轨道的时间膨胀差异</vt:lpstr>
      <vt:lpstr>黑洞周围轨道的时间膨胀差异</vt:lpstr>
      <vt:lpstr>黑洞周围轨道的时间膨胀差异</vt:lpstr>
      <vt:lpstr>黑洞周围轨道的时间膨胀差异</vt:lpstr>
      <vt:lpstr>创世记的经文启示</vt:lpstr>
      <vt:lpstr>什么叫做人择原理？</vt:lpstr>
      <vt:lpstr>创世纪1:2里面说的“渊”实质是一个大水球。</vt:lpstr>
      <vt:lpstr>创世纪1:2里面说的“渊”实质是一个大水球。</vt:lpstr>
      <vt:lpstr>彼得后书的经文启示</vt:lpstr>
      <vt:lpstr>白洞天文学</vt:lpstr>
      <vt:lpstr> 白洞天文学</vt:lpstr>
      <vt:lpstr>什么叫视界 – 地球的引力场</vt:lpstr>
      <vt:lpstr>黑洞的视界面</vt:lpstr>
      <vt:lpstr> 视界半径大小受什么影响</vt:lpstr>
      <vt:lpstr> 白洞天文学</vt:lpstr>
      <vt:lpstr>以赛亚书的经文启示</vt:lpstr>
      <vt:lpstr>PowerPoint 演示文稿</vt:lpstr>
      <vt:lpstr>PowerPoint 演示文稿</vt:lpstr>
      <vt:lpstr>天文钟</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Steven</dc:creator>
  <cp:lastModifiedBy>CR</cp:lastModifiedBy>
  <cp:revision>206</cp:revision>
  <dcterms:created xsi:type="dcterms:W3CDTF">2020-01-05T15:27:48Z</dcterms:created>
  <dcterms:modified xsi:type="dcterms:W3CDTF">2020-07-29T04:35:16Z</dcterms:modified>
</cp:coreProperties>
</file>