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5" r:id="rId3"/>
    <p:sldMasterId id="2147483690" r:id="rId4"/>
    <p:sldMasterId id="2147483706" r:id="rId5"/>
    <p:sldMasterId id="2147483720" r:id="rId6"/>
    <p:sldMasterId id="2147483730" r:id="rId7"/>
    <p:sldMasterId id="2147483791" r:id="rId8"/>
    <p:sldMasterId id="2147483806" r:id="rId9"/>
    <p:sldMasterId id="2147483816" r:id="rId10"/>
  </p:sldMasterIdLst>
  <p:notesMasterIdLst>
    <p:notesMasterId r:id="rId76"/>
  </p:notesMasterIdLst>
  <p:handoutMasterIdLst>
    <p:handoutMasterId r:id="rId77"/>
  </p:handoutMasterIdLst>
  <p:sldIdLst>
    <p:sldId id="606" r:id="rId11"/>
    <p:sldId id="752" r:id="rId12"/>
    <p:sldId id="451" r:id="rId13"/>
    <p:sldId id="622" r:id="rId14"/>
    <p:sldId id="418" r:id="rId15"/>
    <p:sldId id="498" r:id="rId16"/>
    <p:sldId id="414" r:id="rId17"/>
    <p:sldId id="470" r:id="rId18"/>
    <p:sldId id="1033" r:id="rId19"/>
    <p:sldId id="976" r:id="rId20"/>
    <p:sldId id="977" r:id="rId21"/>
    <p:sldId id="978" r:id="rId22"/>
    <p:sldId id="979" r:id="rId23"/>
    <p:sldId id="981" r:id="rId24"/>
    <p:sldId id="983" r:id="rId25"/>
    <p:sldId id="982" r:id="rId26"/>
    <p:sldId id="1035" r:id="rId27"/>
    <p:sldId id="1034" r:id="rId28"/>
    <p:sldId id="1045" r:id="rId29"/>
    <p:sldId id="1051" r:id="rId30"/>
    <p:sldId id="1052" r:id="rId31"/>
    <p:sldId id="1049" r:id="rId32"/>
    <p:sldId id="1047" r:id="rId33"/>
    <p:sldId id="1050" r:id="rId34"/>
    <p:sldId id="999" r:id="rId35"/>
    <p:sldId id="1039" r:id="rId36"/>
    <p:sldId id="1084" r:id="rId37"/>
    <p:sldId id="993" r:id="rId38"/>
    <p:sldId id="469" r:id="rId39"/>
    <p:sldId id="499" r:id="rId40"/>
    <p:sldId id="415" r:id="rId41"/>
    <p:sldId id="518" r:id="rId42"/>
    <p:sldId id="475" r:id="rId43"/>
    <p:sldId id="590" r:id="rId44"/>
    <p:sldId id="422" r:id="rId45"/>
    <p:sldId id="476" r:id="rId46"/>
    <p:sldId id="1004" r:id="rId47"/>
    <p:sldId id="1002" r:id="rId48"/>
    <p:sldId id="1003" r:id="rId49"/>
    <p:sldId id="922" r:id="rId50"/>
    <p:sldId id="416" r:id="rId51"/>
    <p:sldId id="490" r:id="rId52"/>
    <p:sldId id="491" r:id="rId53"/>
    <p:sldId id="492" r:id="rId54"/>
    <p:sldId id="489" r:id="rId55"/>
    <p:sldId id="425" r:id="rId56"/>
    <p:sldId id="493" r:id="rId57"/>
    <p:sldId id="494" r:id="rId58"/>
    <p:sldId id="556" r:id="rId59"/>
    <p:sldId id="748" r:id="rId60"/>
    <p:sldId id="749" r:id="rId61"/>
    <p:sldId id="750" r:id="rId62"/>
    <p:sldId id="751" r:id="rId63"/>
    <p:sldId id="497" r:id="rId64"/>
    <p:sldId id="417" r:id="rId65"/>
    <p:sldId id="747" r:id="rId66"/>
    <p:sldId id="916" r:id="rId67"/>
    <p:sldId id="625" r:id="rId68"/>
    <p:sldId id="621" r:id="rId69"/>
    <p:sldId id="515" r:id="rId70"/>
    <p:sldId id="563" r:id="rId71"/>
    <p:sldId id="564" r:id="rId72"/>
    <p:sldId id="565" r:id="rId73"/>
    <p:sldId id="1155" r:id="rId74"/>
    <p:sldId id="1152" r:id="rId75"/>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505F2C04-C923-438B-8C0F-E0CD2BADF298}">
      <wppc:fontMiss xmlns:wppc="http://www.wps.cn/officeDocument/PresentationCustomData" xmlns=""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74A3"/>
    <a:srgbClr val="8BD4F9"/>
    <a:srgbClr val="9CDBFA"/>
    <a:srgbClr val="AFE2FB"/>
    <a:srgbClr val="AFD7FB"/>
    <a:srgbClr val="9ECEFA"/>
    <a:srgbClr val="9FDBF9"/>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4" autoAdjust="0"/>
    <p:restoredTop sz="57401" autoAdjust="0"/>
  </p:normalViewPr>
  <p:slideViewPr>
    <p:cSldViewPr>
      <p:cViewPr varScale="1">
        <p:scale>
          <a:sx n="47" d="100"/>
          <a:sy n="47" d="100"/>
        </p:scale>
        <p:origin x="1904" y="2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45" d="100"/>
          <a:sy n="45" d="100"/>
        </p:scale>
        <p:origin x="-2309"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2B3B0F54-6E20-4A20-93E9-6B4E17D19690}" type="datetimeFigureOut">
              <a:rPr lang="en-US"/>
              <a:t>2021-07-04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atin typeface="Calibri" panose="020F0502020204030204" pitchFamily="34" charset="0"/>
                <a:ea typeface="黑体" panose="02010609060101010101" pitchFamily="49" charset="-122"/>
              </a:defRPr>
            </a:lvl1pPr>
          </a:lstStyle>
          <a:p>
            <a:fld id="{93F5A721-6E61-4CF2-A3C9-AEFB695409BD}" type="slidenum">
              <a:rPr lang="en-US" altLang="zh-CN"/>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36BB25D2-E3F8-41F9-BC19-AEECC32A8ECD}" type="datetimeFigureOut">
              <a:rPr lang="zh-CN" altLang="en-US"/>
              <a:t>2021/7/4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atin typeface="Calibri" panose="020F0502020204030204" pitchFamily="34" charset="0"/>
              </a:defRPr>
            </a:lvl1pPr>
          </a:lstStyle>
          <a:p>
            <a:fld id="{1DAA818E-8FEE-4FBE-BB50-A41553188E03}" type="slidenum">
              <a:rPr lang="zh-CN" altLang="en-US"/>
              <a:t>‹#›</a:t>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393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大家好！我们今天来讲挪亚洪水的第一部分，圣经对挪亚洪水的记载。</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A3B4F53D-360C-45E1-ADB9-850FF72DF49E}" type="slidenum">
              <a:rPr lang="en-AU" altLang="zh-CN">
                <a:solidFill>
                  <a:srgbClr val="000000"/>
                </a:solidFill>
                <a:latin typeface="Calibri" panose="020F0502020204030204" pitchFamily="34" charset="0"/>
              </a:rPr>
              <a:t>10</a:t>
            </a:fld>
            <a:endParaRPr lang="en-AU" altLang="zh-CN">
              <a:solidFill>
                <a:srgbClr val="000000"/>
              </a:solidFill>
              <a:latin typeface="Calibri" panose="020F0502020204030204" pitchFamily="34" charset="0"/>
            </a:endParaRPr>
          </a:p>
        </p:txBody>
      </p:sp>
      <p:sp>
        <p:nvSpPr>
          <p:cNvPr id="372739"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274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0" hangingPunct="0"/>
            <a:r>
              <a:rPr lang="zh-CN" altLang="en-US"/>
              <a:t>地球最表层是地壳，但地壳不是完整的一块岩石，而是分为若干大陆板块和海洋板块，这些板块会发生相对的移动。</a:t>
            </a:r>
            <a:endParaRPr lang="en-US" altLang="zh-CN"/>
          </a:p>
        </p:txBody>
      </p:sp>
      <p:sp>
        <p:nvSpPr>
          <p:cNvPr id="37274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Franklin Gothic Book" panose="020B0503020102020204" pitchFamily="34" charset="0"/>
                <a:ea typeface="黑体" panose="02010609060101010101" pitchFamily="49" charset="-122"/>
              </a:defRPr>
            </a:lvl1pPr>
            <a:lvl2pPr marL="742950" indent="-285750" defTabSz="457200">
              <a:defRPr>
                <a:solidFill>
                  <a:schemeClr val="tx1"/>
                </a:solidFill>
                <a:latin typeface="Franklin Gothic Book" panose="020B0503020102020204" pitchFamily="34" charset="0"/>
                <a:ea typeface="黑体" panose="02010609060101010101" pitchFamily="49" charset="-122"/>
              </a:defRPr>
            </a:lvl2pPr>
            <a:lvl3pPr marL="1143000" indent="-228600" defTabSz="457200">
              <a:defRPr>
                <a:solidFill>
                  <a:schemeClr val="tx1"/>
                </a:solidFill>
                <a:latin typeface="Franklin Gothic Book" panose="020B0503020102020204" pitchFamily="34" charset="0"/>
                <a:ea typeface="黑体" panose="02010609060101010101" pitchFamily="49" charset="-122"/>
              </a:defRPr>
            </a:lvl3pPr>
            <a:lvl4pPr marL="1600200" indent="-228600" defTabSz="457200">
              <a:defRPr>
                <a:solidFill>
                  <a:schemeClr val="tx1"/>
                </a:solidFill>
                <a:latin typeface="Franklin Gothic Book" panose="020B0503020102020204" pitchFamily="34" charset="0"/>
                <a:ea typeface="黑体" panose="02010609060101010101" pitchFamily="49" charset="-122"/>
              </a:defRPr>
            </a:lvl4pPr>
            <a:lvl5pPr marL="2057400" indent="-228600" defTabSz="457200">
              <a:defRPr>
                <a:solidFill>
                  <a:schemeClr val="tx1"/>
                </a:solidFill>
                <a:latin typeface="Franklin Gothic Book" panose="020B0503020102020204" pitchFamily="34" charset="0"/>
                <a:ea typeface="黑体" panose="02010609060101010101" pitchFamily="49" charset="-122"/>
              </a:defRPr>
            </a:lvl5pPr>
            <a:lvl6pPr marL="25146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r" eaLnBrk="0" hangingPunct="0"/>
            <a:fld id="{2AEA99E6-E31C-4022-BC90-76DD42A0AF84}" type="slidenum">
              <a:rPr lang="en-US" altLang="zh-CN" sz="1200">
                <a:solidFill>
                  <a:srgbClr val="000000"/>
                </a:solidFill>
                <a:latin typeface="Calibri" panose="020F0502020204030204" pitchFamily="34" charset="0"/>
              </a:rPr>
              <a:t>10</a:t>
            </a:fld>
            <a:endParaRPr lang="en-US" altLang="zh-CN" sz="1200">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7415436F-6BD1-4190-B44C-794C3645CF5A}" type="slidenum">
              <a:rPr lang="en-AU" altLang="zh-CN">
                <a:solidFill>
                  <a:srgbClr val="000000"/>
                </a:solidFill>
                <a:latin typeface="Calibri" panose="020F0502020204030204" pitchFamily="34" charset="0"/>
              </a:rPr>
              <a:t>11</a:t>
            </a:fld>
            <a:endParaRPr lang="en-AU" altLang="zh-CN">
              <a:solidFill>
                <a:srgbClr val="000000"/>
              </a:solidFill>
              <a:latin typeface="Calibri" panose="020F0502020204030204" pitchFamily="34" charset="0"/>
            </a:endParaRPr>
          </a:p>
        </p:txBody>
      </p:sp>
      <p:sp>
        <p:nvSpPr>
          <p:cNvPr id="373763"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376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AU" dirty="0"/>
              <a:t>科学家推测今天所有的大陆板块，在最初的时候是聚在一起的。</a:t>
            </a:r>
          </a:p>
        </p:txBody>
      </p:sp>
      <p:sp>
        <p:nvSpPr>
          <p:cNvPr id="37376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Franklin Gothic Book" panose="020B0503020102020204" pitchFamily="34" charset="0"/>
                <a:ea typeface="黑体" panose="02010609060101010101" pitchFamily="49" charset="-122"/>
              </a:defRPr>
            </a:lvl1pPr>
            <a:lvl2pPr marL="742950" indent="-285750" defTabSz="457200">
              <a:defRPr>
                <a:solidFill>
                  <a:schemeClr val="tx1"/>
                </a:solidFill>
                <a:latin typeface="Franklin Gothic Book" panose="020B0503020102020204" pitchFamily="34" charset="0"/>
                <a:ea typeface="黑体" panose="02010609060101010101" pitchFamily="49" charset="-122"/>
              </a:defRPr>
            </a:lvl2pPr>
            <a:lvl3pPr marL="1143000" indent="-228600" defTabSz="457200">
              <a:defRPr>
                <a:solidFill>
                  <a:schemeClr val="tx1"/>
                </a:solidFill>
                <a:latin typeface="Franklin Gothic Book" panose="020B0503020102020204" pitchFamily="34" charset="0"/>
                <a:ea typeface="黑体" panose="02010609060101010101" pitchFamily="49" charset="-122"/>
              </a:defRPr>
            </a:lvl3pPr>
            <a:lvl4pPr marL="1600200" indent="-228600" defTabSz="457200">
              <a:defRPr>
                <a:solidFill>
                  <a:schemeClr val="tx1"/>
                </a:solidFill>
                <a:latin typeface="Franklin Gothic Book" panose="020B0503020102020204" pitchFamily="34" charset="0"/>
                <a:ea typeface="黑体" panose="02010609060101010101" pitchFamily="49" charset="-122"/>
              </a:defRPr>
            </a:lvl4pPr>
            <a:lvl5pPr marL="2057400" indent="-228600" defTabSz="457200">
              <a:defRPr>
                <a:solidFill>
                  <a:schemeClr val="tx1"/>
                </a:solidFill>
                <a:latin typeface="Franklin Gothic Book" panose="020B0503020102020204" pitchFamily="34" charset="0"/>
                <a:ea typeface="黑体" panose="02010609060101010101" pitchFamily="49" charset="-122"/>
              </a:defRPr>
            </a:lvl5pPr>
            <a:lvl6pPr marL="25146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r" eaLnBrk="0" hangingPunct="0"/>
            <a:fld id="{24666848-4F07-466B-88D1-D4CEF4924D4C}" type="slidenum">
              <a:rPr lang="en-US" altLang="zh-CN" sz="1200">
                <a:solidFill>
                  <a:srgbClr val="000000"/>
                </a:solidFill>
                <a:latin typeface="Calibri" panose="020F0502020204030204" pitchFamily="34" charset="0"/>
              </a:rPr>
              <a:t>11</a:t>
            </a:fld>
            <a:endParaRPr lang="en-US" altLang="zh-CN" sz="1200">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78807AC8-31E5-440C-A34E-350848459749}" type="slidenum">
              <a:rPr lang="en-AU" altLang="zh-CN">
                <a:solidFill>
                  <a:srgbClr val="000000"/>
                </a:solidFill>
                <a:latin typeface="Calibri" panose="020F0502020204030204" pitchFamily="34" charset="0"/>
              </a:rPr>
              <a:t>12</a:t>
            </a:fld>
            <a:endParaRPr lang="en-AU" altLang="zh-CN">
              <a:solidFill>
                <a:srgbClr val="000000"/>
              </a:solidFill>
              <a:latin typeface="Calibri" panose="020F0502020204030204" pitchFamily="34" charset="0"/>
            </a:endParaRPr>
          </a:p>
        </p:txBody>
      </p:sp>
      <p:sp>
        <p:nvSpPr>
          <p:cNvPr id="374787"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478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AU" altLang="zh-CN" dirty="0"/>
          </a:p>
          <a:p>
            <a:pPr>
              <a:spcBef>
                <a:spcPct val="0"/>
              </a:spcBef>
            </a:pPr>
            <a:r>
              <a:rPr lang="zh-CN" altLang="en-AU" dirty="0"/>
              <a:t>进化论者认为在</a:t>
            </a:r>
            <a:r>
              <a:rPr lang="zh-CN" altLang="en-US" dirty="0"/>
              <a:t>两</a:t>
            </a:r>
            <a:r>
              <a:rPr lang="zh-CN" altLang="en-AU" dirty="0"/>
              <a:t>亿年前，所有大陆是连在一起，被称为盘古大陆。</a:t>
            </a:r>
          </a:p>
        </p:txBody>
      </p:sp>
      <p:sp>
        <p:nvSpPr>
          <p:cNvPr id="37478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Franklin Gothic Book" panose="020B0503020102020204" pitchFamily="34" charset="0"/>
                <a:ea typeface="黑体" panose="02010609060101010101" pitchFamily="49" charset="-122"/>
              </a:defRPr>
            </a:lvl1pPr>
            <a:lvl2pPr marL="742950" indent="-285750" defTabSz="457200">
              <a:defRPr>
                <a:solidFill>
                  <a:schemeClr val="tx1"/>
                </a:solidFill>
                <a:latin typeface="Franklin Gothic Book" panose="020B0503020102020204" pitchFamily="34" charset="0"/>
                <a:ea typeface="黑体" panose="02010609060101010101" pitchFamily="49" charset="-122"/>
              </a:defRPr>
            </a:lvl2pPr>
            <a:lvl3pPr marL="1143000" indent="-228600" defTabSz="457200">
              <a:defRPr>
                <a:solidFill>
                  <a:schemeClr val="tx1"/>
                </a:solidFill>
                <a:latin typeface="Franklin Gothic Book" panose="020B0503020102020204" pitchFamily="34" charset="0"/>
                <a:ea typeface="黑体" panose="02010609060101010101" pitchFamily="49" charset="-122"/>
              </a:defRPr>
            </a:lvl3pPr>
            <a:lvl4pPr marL="1600200" indent="-228600" defTabSz="457200">
              <a:defRPr>
                <a:solidFill>
                  <a:schemeClr val="tx1"/>
                </a:solidFill>
                <a:latin typeface="Franklin Gothic Book" panose="020B0503020102020204" pitchFamily="34" charset="0"/>
                <a:ea typeface="黑体" panose="02010609060101010101" pitchFamily="49" charset="-122"/>
              </a:defRPr>
            </a:lvl4pPr>
            <a:lvl5pPr marL="2057400" indent="-228600" defTabSz="457200">
              <a:defRPr>
                <a:solidFill>
                  <a:schemeClr val="tx1"/>
                </a:solidFill>
                <a:latin typeface="Franklin Gothic Book" panose="020B0503020102020204" pitchFamily="34" charset="0"/>
                <a:ea typeface="黑体" panose="02010609060101010101" pitchFamily="49" charset="-122"/>
              </a:defRPr>
            </a:lvl5pPr>
            <a:lvl6pPr marL="25146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r" eaLnBrk="0" hangingPunct="0"/>
            <a:fld id="{EB88AB64-BFB0-431B-B58F-1ECE307FF53D}" type="slidenum">
              <a:rPr lang="en-US" altLang="zh-CN" sz="1200">
                <a:solidFill>
                  <a:srgbClr val="000000"/>
                </a:solidFill>
                <a:latin typeface="Calibri" panose="020F0502020204030204" pitchFamily="34" charset="0"/>
              </a:rPr>
              <a:t>12</a:t>
            </a:fld>
            <a:endParaRPr lang="en-US" altLang="zh-CN" sz="1200">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5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GB"/>
              <a:t>然后大陆板块就开始分离。</a:t>
            </a:r>
          </a:p>
        </p:txBody>
      </p:sp>
      <p:sp>
        <p:nvSpPr>
          <p:cNvPr id="375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7FA127A8-5CC9-4069-9C75-B702DBF37AC5}" type="slidenum">
              <a:rPr lang="en-GB" altLang="zh-CN">
                <a:solidFill>
                  <a:srgbClr val="000000"/>
                </a:solidFill>
                <a:latin typeface="Calibri" panose="020F0502020204030204" pitchFamily="34" charset="0"/>
              </a:rPr>
              <a:t>13</a:t>
            </a:fld>
            <a:endParaRPr lang="en-GB" altLang="zh-CN">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7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GB"/>
              <a:t>继续分离</a:t>
            </a:r>
          </a:p>
        </p:txBody>
      </p:sp>
      <p:sp>
        <p:nvSpPr>
          <p:cNvPr id="377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E09C9248-84F8-423B-A911-32B8B065AE83}" type="slidenum">
              <a:rPr lang="en-GB" altLang="zh-CN">
                <a:solidFill>
                  <a:srgbClr val="000000"/>
                </a:solidFill>
                <a:latin typeface="Calibri" panose="020F0502020204030204" pitchFamily="34" charset="0"/>
              </a:rPr>
              <a:t>14</a:t>
            </a:fld>
            <a:endParaRPr lang="en-GB" altLang="zh-CN">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GB"/>
              <a:t>分离过程中有一个冰河世纪</a:t>
            </a:r>
            <a:endParaRPr lang="en-GB" altLang="zh-CN"/>
          </a:p>
        </p:txBody>
      </p:sp>
      <p:sp>
        <p:nvSpPr>
          <p:cNvPr id="378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1C08DC9E-FCDC-4A0B-AD0D-2D2A911D7596}" type="slidenum">
              <a:rPr lang="en-GB" altLang="zh-CN">
                <a:solidFill>
                  <a:srgbClr val="000000"/>
                </a:solidFill>
                <a:latin typeface="Calibri" panose="020F0502020204030204" pitchFamily="34" charset="0"/>
              </a:rPr>
              <a:t>15</a:t>
            </a:fld>
            <a:endParaRPr lang="en-GB" altLang="zh-CN">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9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GB"/>
              <a:t>各大陆板块漂移到今天的位置</a:t>
            </a:r>
          </a:p>
        </p:txBody>
      </p:sp>
      <p:sp>
        <p:nvSpPr>
          <p:cNvPr id="379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8C94E83E-9384-4664-9861-4F95E5BCBA09}" type="slidenum">
              <a:rPr lang="en-GB" altLang="zh-CN">
                <a:solidFill>
                  <a:srgbClr val="000000"/>
                </a:solidFill>
                <a:latin typeface="Calibri" panose="020F0502020204030204" pitchFamily="34" charset="0"/>
              </a:rPr>
              <a:t>16</a:t>
            </a:fld>
            <a:endParaRPr lang="en-GB" altLang="zh-CN">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86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0" hangingPunct="0"/>
            <a:r>
              <a:rPr lang="zh-CN" altLang="en-US"/>
              <a:t>现在观察到这些板块在缓慢地互相移动和碰撞，也会在板块碰撞的边缘产生地震，火山爆发和海啸。</a:t>
            </a:r>
            <a:endParaRPr lang="en-US" altLang="zh-CN"/>
          </a:p>
        </p:txBody>
      </p:sp>
      <p:sp>
        <p:nvSpPr>
          <p:cNvPr id="386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550236E0-6DDE-40FC-A426-1CA5B582AEB9}" type="slidenum">
              <a:rPr lang="zh-CN" altLang="en-US">
                <a:latin typeface="Calibri" panose="020F0502020204030204" pitchFamily="34" charset="0"/>
                <a:ea typeface="宋体" panose="02010600030101010101" pitchFamily="2" charset="-122"/>
              </a:rPr>
              <a:t>17</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80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solidFill>
                  <a:srgbClr val="000000"/>
                </a:solidFill>
              </a:rPr>
              <a:t>大陆板块现在正以每世纪几厘米的速度漂移</a:t>
            </a:r>
            <a:endParaRPr lang="en-US" altLang="zh-CN" dirty="0">
              <a:solidFill>
                <a:srgbClr val="000000"/>
              </a:solidFill>
            </a:endParaRPr>
          </a:p>
          <a:p>
            <a:r>
              <a:rPr lang="zh-CN" altLang="en-US" dirty="0">
                <a:solidFill>
                  <a:srgbClr val="000000"/>
                </a:solidFill>
              </a:rPr>
              <a:t>但创造论地质学家认为，在挪亚洪水期间，各板块漂移的速度非常快</a:t>
            </a:r>
            <a:endParaRPr lang="en-US" altLang="zh-CN" dirty="0">
              <a:solidFill>
                <a:srgbClr val="000000"/>
              </a:solidFill>
            </a:endParaRPr>
          </a:p>
          <a:p>
            <a:r>
              <a:rPr lang="zh-CN" altLang="en-US" dirty="0">
                <a:solidFill>
                  <a:srgbClr val="000000"/>
                </a:solidFill>
              </a:rPr>
              <a:t>可能每小时几公里，甚至更快！</a:t>
            </a:r>
            <a:endParaRPr lang="en-US" altLang="zh-CN" dirty="0">
              <a:solidFill>
                <a:srgbClr val="000000"/>
              </a:solidFill>
            </a:endParaRPr>
          </a:p>
          <a:p>
            <a:pPr>
              <a:spcBef>
                <a:spcPct val="0"/>
              </a:spcBef>
              <a:buClr>
                <a:srgbClr val="727CA3"/>
              </a:buClr>
            </a:pPr>
            <a:endParaRPr lang="en-US" altLang="zh-CN" dirty="0">
              <a:solidFill>
                <a:srgbClr val="000000"/>
              </a:solidFill>
            </a:endParaRPr>
          </a:p>
        </p:txBody>
      </p:sp>
      <p:sp>
        <p:nvSpPr>
          <p:cNvPr id="380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294B5D1E-D222-4BFC-B3B1-15994A7CBACD}" type="slidenum">
              <a:rPr lang="zh-CN" altLang="en-US">
                <a:latin typeface="Calibri" panose="020F0502020204030204" pitchFamily="34" charset="0"/>
                <a:ea typeface="宋体" panose="02010600030101010101" pitchFamily="2" charset="-122"/>
              </a:rPr>
              <a:t>18</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81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a:solidFill>
                  <a:srgbClr val="000000"/>
                </a:solidFill>
              </a:rPr>
              <a:t>当板块快速移动和碰撞，比如大陆板块和海洋板块以每小时几公里的速度，快速地碰撞的时候，就会有大规模的灾难。</a:t>
            </a:r>
            <a:endParaRPr lang="en-US" altLang="zh-CN"/>
          </a:p>
        </p:txBody>
      </p:sp>
      <p:sp>
        <p:nvSpPr>
          <p:cNvPr id="381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992E746E-97E8-40B6-B411-EC359DEE7C09}" type="slidenum">
              <a:rPr lang="zh-CN" altLang="en-US">
                <a:latin typeface="Calibri" panose="020F0502020204030204" pitchFamily="34" charset="0"/>
                <a:ea typeface="宋体" panose="02010600030101010101" pitchFamily="2" charset="-122"/>
              </a:rPr>
              <a:t>19</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64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我们先来看圣经对洪水的记载</a:t>
            </a:r>
            <a:endParaRPr lang="en-US" altLang="zh-CN" dirty="0"/>
          </a:p>
        </p:txBody>
      </p:sp>
      <p:sp>
        <p:nvSpPr>
          <p:cNvPr id="364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DCCD7D3E-82AD-429A-8D05-34020E762717}" type="slidenum">
              <a:rPr lang="zh-CN" altLang="en-US">
                <a:latin typeface="Calibri" panose="020F0502020204030204" pitchFamily="34" charset="0"/>
                <a:ea typeface="宋体" panose="02010600030101010101" pitchFamily="2" charset="-122"/>
              </a:rPr>
              <a:t>2</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87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b="1">
                <a:solidFill>
                  <a:srgbClr val="002060"/>
                </a:solidFill>
              </a:rPr>
              <a:t>灾难性的板块构造会导致：</a:t>
            </a:r>
            <a:r>
              <a:rPr lang="zh-CN" altLang="en-US">
                <a:solidFill>
                  <a:srgbClr val="000000"/>
                </a:solidFill>
              </a:rPr>
              <a:t>地震、海啸</a:t>
            </a:r>
            <a:endParaRPr lang="en-US" altLang="zh-CN">
              <a:solidFill>
                <a:srgbClr val="000000"/>
              </a:solidFill>
            </a:endParaRPr>
          </a:p>
        </p:txBody>
      </p:sp>
      <p:sp>
        <p:nvSpPr>
          <p:cNvPr id="387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2FF5634F-8B91-410B-8555-19067C0CB5AD}" type="slidenum">
              <a:rPr lang="zh-CN" altLang="en-US">
                <a:latin typeface="Calibri" panose="020F0502020204030204" pitchFamily="34" charset="0"/>
                <a:ea typeface="宋体" panose="02010600030101010101" pitchFamily="2" charset="-122"/>
              </a:rPr>
              <a:t>20</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89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b="1">
                <a:solidFill>
                  <a:srgbClr val="002060"/>
                </a:solidFill>
              </a:rPr>
              <a:t>灾难性的板块构造会导致：</a:t>
            </a:r>
            <a:r>
              <a:rPr lang="zh-CN" altLang="en-US">
                <a:solidFill>
                  <a:srgbClr val="000000"/>
                </a:solidFill>
              </a:rPr>
              <a:t>混浊流、大型沉积物</a:t>
            </a:r>
          </a:p>
        </p:txBody>
      </p:sp>
      <p:sp>
        <p:nvSpPr>
          <p:cNvPr id="389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CF46F11E-FE89-4A23-9811-5739D80C0578}" type="slidenum">
              <a:rPr lang="zh-CN" altLang="en-US">
                <a:latin typeface="Calibri" panose="020F0502020204030204" pitchFamily="34" charset="0"/>
                <a:ea typeface="宋体" panose="02010600030101010101" pitchFamily="2" charset="-122"/>
              </a:rPr>
              <a:t>21</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b="1">
                <a:solidFill>
                  <a:srgbClr val="002060"/>
                </a:solidFill>
              </a:rPr>
              <a:t>灾难性的板块构造会导致：</a:t>
            </a:r>
            <a:r>
              <a:rPr lang="zh-CN" altLang="en-US">
                <a:solidFill>
                  <a:srgbClr val="000000"/>
                </a:solidFill>
              </a:rPr>
              <a:t>大量火山，喷发水、二氧化碳、熔岩和烟</a:t>
            </a:r>
            <a:endParaRPr lang="en-US" altLang="zh-CN">
              <a:solidFill>
                <a:srgbClr val="000000"/>
              </a:solidFill>
            </a:endParaRPr>
          </a:p>
          <a:p>
            <a:pPr>
              <a:spcBef>
                <a:spcPct val="0"/>
              </a:spcBef>
            </a:pPr>
            <a:endParaRPr lang="zh-CN" altLang="en-US" b="1">
              <a:solidFill>
                <a:srgbClr val="002060"/>
              </a:solidFill>
            </a:endParaRPr>
          </a:p>
          <a:p>
            <a:pPr eaLnBrk="0" hangingPunct="0"/>
            <a:endParaRPr lang="en-US" altLang="zh-CN"/>
          </a:p>
        </p:txBody>
      </p:sp>
      <p:sp>
        <p:nvSpPr>
          <p:cNvPr id="384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2B10FDE6-AFE5-4DB7-A873-DA2D8396ECF8}" type="slidenum">
              <a:rPr lang="zh-CN" altLang="en-US">
                <a:latin typeface="Calibri" panose="020F0502020204030204" pitchFamily="34" charset="0"/>
                <a:ea typeface="宋体" panose="02010600030101010101" pitchFamily="2" charset="-122"/>
              </a:rPr>
              <a:t>22</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85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ts val="600"/>
              </a:spcBef>
              <a:buClr>
                <a:srgbClr val="727CA3"/>
              </a:buClr>
              <a:buSzPct val="76000"/>
            </a:pPr>
            <a:r>
              <a:rPr lang="zh-CN" altLang="en-US">
                <a:solidFill>
                  <a:srgbClr val="000000"/>
                </a:solidFill>
              </a:rPr>
              <a:t>就连世俗科学家也承认过往火山运动要比现在看见的剧烈的多。</a:t>
            </a:r>
            <a:endParaRPr lang="en-US" altLang="zh-CN">
              <a:solidFill>
                <a:srgbClr val="000000"/>
              </a:solidFill>
            </a:endParaRPr>
          </a:p>
        </p:txBody>
      </p:sp>
      <p:sp>
        <p:nvSpPr>
          <p:cNvPr id="385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A64D5D8A-5001-417D-9FEC-E7BB29EF6912}" type="slidenum">
              <a:rPr lang="zh-CN" altLang="en-US">
                <a:latin typeface="Calibri" panose="020F0502020204030204" pitchFamily="34" charset="0"/>
                <a:ea typeface="宋体" panose="02010600030101010101" pitchFamily="2" charset="-122"/>
              </a:rPr>
              <a:t>23</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82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在挪亚洪水的开始，在地壳的某些地方就裂开了，地下水从中涌出来，而且这些水很热，在冲出地壳，压力降低之后就变成蒸汽，蒸汽就会升上高空，高空的温度是比较冷还是比较热？很冷，所以蒸汽经过冷却之后就变为大雨，这些地下热泉的蒸汽有可能为40天的降暴雨提供了足够的水源。</a:t>
            </a:r>
          </a:p>
          <a:p>
            <a:r>
              <a:rPr lang="zh-CN" altLang="zh-CN" dirty="0"/>
              <a:t>有的人挑战说，连续下40天的大暴雨是不可能的。——在平常的环境下是不可能的，但是在这种大量炙热的地下水连续涌出的条件下就会导致这种灾难性的暴雨过程。</a:t>
            </a:r>
          </a:p>
          <a:p>
            <a:r>
              <a:rPr lang="zh-CN" altLang="zh-CN" dirty="0"/>
              <a:t>所以根据圣经记载的，再加上现在可以重复观察的科学规律，就可以知道当时挪亚洪水发生的过程是怎么样。</a:t>
            </a:r>
          </a:p>
          <a:p>
            <a:r>
              <a:rPr lang="zh-CN" altLang="zh-CN" dirty="0"/>
              <a:t>有些弟兄姊妹会问，天空的窗户是什么？——这可能是一个下大雨的比喻。大雨的来源是大渊泉源裂开所产生的非常大量的蒸汽。</a:t>
            </a:r>
          </a:p>
        </p:txBody>
      </p:sp>
      <p:sp>
        <p:nvSpPr>
          <p:cNvPr id="382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BB44DEE9-10F2-4299-B849-217C374F05F2}" type="slidenum">
              <a:rPr lang="zh-CN" altLang="en-US">
                <a:latin typeface="Calibri" panose="020F0502020204030204" pitchFamily="34" charset="0"/>
                <a:ea typeface="宋体" panose="02010600030101010101" pitchFamily="2" charset="-122"/>
              </a:rPr>
              <a:t>24</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2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第三个问题，洪水之后，水到哪里去呢？</a:t>
            </a:r>
          </a:p>
        </p:txBody>
      </p:sp>
      <p:sp>
        <p:nvSpPr>
          <p:cNvPr id="392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2A81129C-7451-4DA9-A3E0-0007D2A61526}" type="slidenum">
              <a:rPr lang="zh-CN" altLang="en-US">
                <a:latin typeface="Calibri" panose="020F0502020204030204" pitchFamily="34" charset="0"/>
                <a:ea typeface="宋体" panose="02010600030101010101" pitchFamily="2" charset="-122"/>
              </a:rPr>
              <a:t>25</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85C88F2B-56F8-4638-A6D0-166A7DBEC924}" type="slidenum">
              <a:rPr lang="en-AU" altLang="zh-CN">
                <a:solidFill>
                  <a:srgbClr val="000000"/>
                </a:solidFill>
                <a:latin typeface="Calibri" panose="020F0502020204030204" pitchFamily="34" charset="0"/>
              </a:rPr>
              <a:t>26</a:t>
            </a:fld>
            <a:endParaRPr lang="en-AU" altLang="zh-CN">
              <a:solidFill>
                <a:srgbClr val="000000"/>
              </a:solidFill>
              <a:latin typeface="Calibri" panose="020F0502020204030204" pitchFamily="34" charset="0"/>
            </a:endParaRPr>
          </a:p>
        </p:txBody>
      </p:sp>
      <p:sp>
        <p:nvSpPr>
          <p:cNvPr id="393219"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322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洪水之后山体抬升，海盆下沉，大洪水之前的山比现在更霭，海盆也比现在更遣。</a:t>
            </a:r>
          </a:p>
          <a:p>
            <a:r>
              <a:rPr lang="zh-CN" altLang="en-US" dirty="0"/>
              <a:t>大洪水后期，海盆下沉，山体抬</a:t>
            </a:r>
            <a:r>
              <a:rPr lang="zh-CN" altLang="en-US"/>
              <a:t>升。</a:t>
            </a:r>
            <a:endParaRPr lang="zh-CN" altLang="en-US" dirty="0"/>
          </a:p>
          <a:p>
            <a:r>
              <a:rPr lang="zh-CN" altLang="en-US" dirty="0"/>
              <a:t>相信进化论的主流的地质学家大致上也承认有类似的地质改变，但是他们认为是一个很漫长的过程，创造论者与他们的区别主要在于我们认为这个过程发生得很快。</a:t>
            </a:r>
          </a:p>
        </p:txBody>
      </p:sp>
      <p:sp>
        <p:nvSpPr>
          <p:cNvPr id="39322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Franklin Gothic Book" panose="020B0503020102020204" pitchFamily="34" charset="0"/>
                <a:ea typeface="黑体" panose="02010609060101010101" pitchFamily="49" charset="-122"/>
              </a:defRPr>
            </a:lvl1pPr>
            <a:lvl2pPr marL="742950" indent="-285750" defTabSz="457200">
              <a:defRPr>
                <a:solidFill>
                  <a:schemeClr val="tx1"/>
                </a:solidFill>
                <a:latin typeface="Franklin Gothic Book" panose="020B0503020102020204" pitchFamily="34" charset="0"/>
                <a:ea typeface="黑体" panose="02010609060101010101" pitchFamily="49" charset="-122"/>
              </a:defRPr>
            </a:lvl2pPr>
            <a:lvl3pPr marL="1143000" indent="-228600" defTabSz="457200">
              <a:defRPr>
                <a:solidFill>
                  <a:schemeClr val="tx1"/>
                </a:solidFill>
                <a:latin typeface="Franklin Gothic Book" panose="020B0503020102020204" pitchFamily="34" charset="0"/>
                <a:ea typeface="黑体" panose="02010609060101010101" pitchFamily="49" charset="-122"/>
              </a:defRPr>
            </a:lvl3pPr>
            <a:lvl4pPr marL="1600200" indent="-228600" defTabSz="457200">
              <a:defRPr>
                <a:solidFill>
                  <a:schemeClr val="tx1"/>
                </a:solidFill>
                <a:latin typeface="Franklin Gothic Book" panose="020B0503020102020204" pitchFamily="34" charset="0"/>
                <a:ea typeface="黑体" panose="02010609060101010101" pitchFamily="49" charset="-122"/>
              </a:defRPr>
            </a:lvl4pPr>
            <a:lvl5pPr marL="2057400" indent="-228600" defTabSz="457200">
              <a:defRPr>
                <a:solidFill>
                  <a:schemeClr val="tx1"/>
                </a:solidFill>
                <a:latin typeface="Franklin Gothic Book" panose="020B0503020102020204" pitchFamily="34" charset="0"/>
                <a:ea typeface="黑体" panose="02010609060101010101" pitchFamily="49" charset="-122"/>
              </a:defRPr>
            </a:lvl5pPr>
            <a:lvl6pPr marL="25146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defTabSz="4572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r" eaLnBrk="0" hangingPunct="0"/>
            <a:fld id="{2275CBB3-A577-44C4-BCCA-CE4C00BF315F}" type="slidenum">
              <a:rPr lang="en-US" altLang="zh-CN" sz="1200">
                <a:solidFill>
                  <a:srgbClr val="000000"/>
                </a:solidFill>
                <a:latin typeface="Calibri" panose="020F0502020204030204" pitchFamily="34" charset="0"/>
              </a:rPr>
              <a:t>26</a:t>
            </a:fld>
            <a:endParaRPr lang="en-US" altLang="zh-CN" sz="1200">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4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sz="1900" dirty="0">
                <a:latin typeface="Arial" panose="020B0604020202020204" pitchFamily="34" charset="0"/>
                <a:ea typeface="汉仪大宋简"/>
                <a:cs typeface="Arial" panose="020B0604020202020204" pitchFamily="34" charset="0"/>
              </a:rPr>
              <a:t>接近洪水的末期，水位逐渐下退。</a:t>
            </a:r>
            <a:endParaRPr lang="en-US" altLang="zh-CN" sz="1900" dirty="0">
              <a:latin typeface="Arial" panose="020B0604020202020204" pitchFamily="34" charset="0"/>
              <a:ea typeface="汉仪大宋简"/>
              <a:cs typeface="Arial" panose="020B0604020202020204" pitchFamily="34" charset="0"/>
            </a:endParaRPr>
          </a:p>
          <a:p>
            <a:pPr>
              <a:spcBef>
                <a:spcPct val="0"/>
              </a:spcBef>
              <a:buClr>
                <a:schemeClr val="tx1"/>
              </a:buClr>
              <a:buFontTx/>
              <a:buChar char="•"/>
            </a:pPr>
            <a:r>
              <a:rPr lang="zh-CN" altLang="en-US" sz="1900" dirty="0">
                <a:latin typeface="Arial" panose="020B0604020202020204" pitchFamily="34" charset="0"/>
                <a:ea typeface="汉仪大宋简"/>
                <a:cs typeface="Arial" panose="020B0604020202020204" pitchFamily="34" charset="0"/>
              </a:rPr>
              <a:t>很多高山继续抬升</a:t>
            </a:r>
            <a:endParaRPr lang="en-US" altLang="zh-CN" sz="1900" dirty="0">
              <a:latin typeface="Arial" panose="020B0604020202020204" pitchFamily="34" charset="0"/>
              <a:ea typeface="汉仪大宋简"/>
              <a:cs typeface="Arial" panose="020B0604020202020204" pitchFamily="34" charset="0"/>
            </a:endParaRPr>
          </a:p>
          <a:p>
            <a:pPr>
              <a:spcBef>
                <a:spcPct val="0"/>
              </a:spcBef>
              <a:buClr>
                <a:schemeClr val="tx1"/>
              </a:buClr>
              <a:buFontTx/>
              <a:buChar char="•"/>
            </a:pPr>
            <a:r>
              <a:rPr lang="zh-CN" altLang="en-US" sz="1900" dirty="0">
                <a:latin typeface="Arial" panose="020B0604020202020204" pitchFamily="34" charset="0"/>
                <a:ea typeface="汉仪大宋简"/>
                <a:cs typeface="Arial" panose="020B0604020202020204" pitchFamily="34" charset="0"/>
              </a:rPr>
              <a:t>之后洪水就会从山体周边排开</a:t>
            </a:r>
            <a:endParaRPr lang="en-US" altLang="zh-CN" sz="1900" dirty="0">
              <a:latin typeface="Arial" panose="020B0604020202020204" pitchFamily="34" charset="0"/>
              <a:ea typeface="汉仪大宋简"/>
              <a:cs typeface="Arial" panose="020B0604020202020204" pitchFamily="34" charset="0"/>
            </a:endParaRPr>
          </a:p>
          <a:p>
            <a:r>
              <a:rPr lang="zh-CN" altLang="en-US" sz="1900" dirty="0">
                <a:latin typeface="Arial" panose="020B0604020202020204" pitchFamily="34" charset="0"/>
                <a:ea typeface="汉仪大宋简"/>
                <a:cs typeface="Arial" panose="020B0604020202020204" pitchFamily="34" charset="0"/>
              </a:rPr>
              <a:t>落基山脉抬升时，逐渐将北美洲的水分成了向东和向西两个流向。</a:t>
            </a:r>
            <a:endParaRPr lang="en-US" altLang="zh-CN" sz="1900" dirty="0">
              <a:latin typeface="Arial" panose="020B0604020202020204" pitchFamily="34" charset="0"/>
              <a:ea typeface="汉仪大宋简"/>
              <a:cs typeface="Arial" panose="020B0604020202020204" pitchFamily="34" charset="0"/>
            </a:endParaRPr>
          </a:p>
        </p:txBody>
      </p:sp>
      <p:sp>
        <p:nvSpPr>
          <p:cNvPr id="394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39AFBBC6-5A49-4757-80B9-650DD4896B0F}" type="slidenum">
              <a:rPr lang="zh-CN" altLang="en-US">
                <a:latin typeface="Calibri" panose="020F0502020204030204" pitchFamily="34" charset="0"/>
                <a:ea typeface="宋体" panose="02010600030101010101" pitchFamily="2" charset="-122"/>
              </a:rPr>
              <a:t>27</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lstStyle/>
          <a:p>
            <a:r>
              <a:rPr lang="zh-CN" altLang="en-US" dirty="0"/>
              <a:t>我们今天所看到的几乎所有的山脉都是在洪水时期或之后抬升的，如果要确认这一点，我们现在看到在世界的最高峰，珠穆朗玛峰上面，还能找到贝壳的化石，为什么呢？这些化石原来是在水底下沉积的，后来才抬升起来，我们相信在挪亚洪水的时候，这个抬升发生得很快。</a:t>
            </a:r>
          </a:p>
          <a:p>
            <a:r>
              <a:rPr lang="zh-CN" altLang="en-US" dirty="0"/>
              <a:t>因为圣经给我们这些细节，所以我们能够了解神当时所使用的方法。</a:t>
            </a:r>
            <a:endParaRPr lang="en-US" altLang="zh-CN" dirty="0"/>
          </a:p>
        </p:txBody>
      </p:sp>
      <p:sp>
        <p:nvSpPr>
          <p:cNvPr id="395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9B4A6C26-2335-4649-B17D-E0232D962DBE}" type="slidenum">
              <a:rPr lang="zh-CN" altLang="en-US">
                <a:solidFill>
                  <a:srgbClr val="000000"/>
                </a:solidFill>
                <a:latin typeface="Calibri" panose="020F0502020204030204" pitchFamily="34" charset="0"/>
                <a:ea typeface="宋体" panose="02010600030101010101" pitchFamily="2" charset="-122"/>
              </a:rPr>
              <a:t>28</a:t>
            </a:fld>
            <a:endParaRPr lang="en-US" altLang="zh-CN">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6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a:t>在洪水之后，大洋盆地逐渐下沉到了今天的水平，同时大陆发生了抬升。今天还有一些山体在抬升。</a:t>
            </a:r>
          </a:p>
        </p:txBody>
      </p:sp>
      <p:sp>
        <p:nvSpPr>
          <p:cNvPr id="396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D833EA9C-0EEB-4101-9EE5-71386C89C96F}" type="slidenum">
              <a:rPr lang="zh-CN" altLang="en-US">
                <a:latin typeface="Calibri" panose="020F0502020204030204" pitchFamily="34" charset="0"/>
                <a:ea typeface="宋体" panose="02010600030101010101" pitchFamily="2" charset="-122"/>
              </a:rPr>
              <a:t>29</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65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我们来读一段经文：</a:t>
            </a:r>
          </a:p>
          <a:p>
            <a:pPr>
              <a:spcBef>
                <a:spcPct val="0"/>
              </a:spcBef>
            </a:pPr>
            <a:endParaRPr lang="en-US" altLang="zh-CN" dirty="0"/>
          </a:p>
        </p:txBody>
      </p:sp>
      <p:sp>
        <p:nvSpPr>
          <p:cNvPr id="365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744ED69F-7941-4D68-B030-372CA85CAEF1}" type="slidenum">
              <a:rPr lang="zh-CN" altLang="en-US">
                <a:latin typeface="Calibri" panose="020F0502020204030204" pitchFamily="34" charset="0"/>
                <a:ea typeface="宋体" panose="02010600030101010101" pitchFamily="2" charset="-122"/>
              </a:rPr>
              <a:t>3</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7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zh-CN"/>
              <a:t>下一个经常</a:t>
            </a:r>
            <a:r>
              <a:rPr lang="zh-CN" altLang="en-US"/>
              <a:t>被</a:t>
            </a:r>
            <a:r>
              <a:rPr lang="zh-CN" altLang="zh-CN"/>
              <a:t>问</a:t>
            </a:r>
            <a:r>
              <a:rPr lang="zh-CN" altLang="en-US"/>
              <a:t>到</a:t>
            </a:r>
            <a:r>
              <a:rPr lang="zh-CN" altLang="zh-CN"/>
              <a:t>的问题是，方舟装得下那么多的动物吗？</a:t>
            </a:r>
            <a:endParaRPr lang="en-US" altLang="zh-CN"/>
          </a:p>
        </p:txBody>
      </p:sp>
      <p:sp>
        <p:nvSpPr>
          <p:cNvPr id="397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71912707-7A18-4223-97A5-2212C137A4AF}" type="slidenum">
              <a:rPr lang="zh-CN" altLang="en-US">
                <a:latin typeface="Calibri" panose="020F0502020204030204" pitchFamily="34" charset="0"/>
                <a:ea typeface="宋体" panose="02010600030101010101" pitchFamily="2" charset="-122"/>
              </a:rPr>
              <a:t>30</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8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首先我们要除去一个错误的观念，你有没有曾经看过这种很可爱的漫画呢？挪亚</a:t>
            </a:r>
            <a:r>
              <a:rPr lang="zh-CN" altLang="en-US" dirty="0"/>
              <a:t>又</a:t>
            </a:r>
            <a:r>
              <a:rPr lang="zh-CN" altLang="zh-CN" dirty="0"/>
              <a:t>难过</a:t>
            </a:r>
            <a:r>
              <a:rPr lang="zh-CN" altLang="en-US" dirty="0"/>
              <a:t>又头疼</a:t>
            </a:r>
            <a:r>
              <a:rPr lang="zh-CN" altLang="zh-CN" dirty="0"/>
              <a:t>，方舟已经被咬了一个洞。这么多动物在</a:t>
            </a:r>
            <a:r>
              <a:rPr lang="zh-CN" altLang="en-US" dirty="0"/>
              <a:t>一条小木船</a:t>
            </a:r>
            <a:r>
              <a:rPr lang="zh-CN" altLang="zh-CN" dirty="0"/>
              <a:t>上几乎坐不下了。希望不要给你的小孩子看这样的漫画。这并不是挪亚方舟真实情况。</a:t>
            </a:r>
            <a:r>
              <a:rPr lang="zh-CN" altLang="en-US" dirty="0"/>
              <a:t>也</a:t>
            </a:r>
            <a:r>
              <a:rPr lang="zh-CN" altLang="zh-CN" dirty="0"/>
              <a:t>不要给</a:t>
            </a:r>
            <a:r>
              <a:rPr lang="zh-CN" altLang="en-US" dirty="0"/>
              <a:t>在主日学的孩子们</a:t>
            </a:r>
            <a:r>
              <a:rPr lang="zh-CN" altLang="zh-CN" dirty="0"/>
              <a:t>看这样的漫画</a:t>
            </a:r>
            <a:r>
              <a:rPr lang="zh-CN" altLang="en-US" dirty="0"/>
              <a:t>，会误导他们，</a:t>
            </a:r>
            <a:r>
              <a:rPr lang="zh-CN" altLang="zh-CN" dirty="0"/>
              <a:t>这些不是真实的。</a:t>
            </a:r>
          </a:p>
          <a:p>
            <a:endParaRPr lang="zh-CN" altLang="zh-CN" dirty="0"/>
          </a:p>
          <a:p>
            <a:r>
              <a:rPr lang="zh-CN" altLang="zh-CN" dirty="0"/>
              <a:t>真实的方舟是怎么样的？长：137米、宽：23米、高：14米、体积：40000立方米</a:t>
            </a:r>
          </a:p>
          <a:p>
            <a:r>
              <a:rPr lang="zh-CN" altLang="zh-CN" dirty="0"/>
              <a:t>总吨位：12666公吨，分3层，运货能力=</a:t>
            </a:r>
            <a:r>
              <a:rPr lang="zh-CN" altLang="en-US" dirty="0"/>
              <a:t>五百二十二</a:t>
            </a:r>
            <a:r>
              <a:rPr lang="zh-CN" altLang="zh-CN" dirty="0"/>
              <a:t>节运货火车的车厢，能装125280只绵羊大小的动物。</a:t>
            </a:r>
          </a:p>
        </p:txBody>
      </p:sp>
      <p:sp>
        <p:nvSpPr>
          <p:cNvPr id="398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742143B9-0447-4991-BBCE-23DEE43E7184}" type="slidenum">
              <a:rPr lang="zh-CN" altLang="en-US">
                <a:latin typeface="Calibri" panose="020F0502020204030204" pitchFamily="34" charset="0"/>
                <a:ea typeface="宋体" panose="02010600030101010101" pitchFamily="2" charset="-122"/>
              </a:rPr>
              <a:t>31</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zh-CN" dirty="0"/>
              <a:t>再给你一个概念，挪亚方舟对比一个足球场，足球场的长度是105米，方舟比它还长30多米。这个大型的货车大概40米，这是成年的大象、长颈鹿、这个很小的是人。方舟是非常巨大的，有很大的空间。</a:t>
            </a:r>
            <a:endParaRPr lang="en-AU" altLang="zh-CN" dirty="0"/>
          </a:p>
        </p:txBody>
      </p:sp>
      <p:sp>
        <p:nvSpPr>
          <p:cNvPr id="399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667D0957-D6B3-403F-AA4E-CF50BBC1D0FE}" type="slidenum">
              <a:rPr lang="en-AU" altLang="zh-CN">
                <a:solidFill>
                  <a:srgbClr val="000000"/>
                </a:solidFill>
                <a:latin typeface="Calibri" panose="020F0502020204030204" pitchFamily="34" charset="0"/>
              </a:rPr>
              <a:t>32</a:t>
            </a:fld>
            <a:endParaRPr lang="en-AU" altLang="zh-CN">
              <a:solidFill>
                <a:srgbClr val="000000"/>
              </a:solidFill>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1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——陆地上生活，会呼吸的动物，包括鸟类，</a:t>
            </a:r>
            <a:r>
              <a:rPr lang="zh-CN" altLang="en-US" dirty="0"/>
              <a:t>哺乳类，</a:t>
            </a:r>
            <a:r>
              <a:rPr lang="zh-CN" altLang="zh-CN" dirty="0"/>
              <a:t>爬行类，包括恐龙，也许还包括一些两栖类动物，这比较难确认。还有一年的粮食要带上方舟。</a:t>
            </a:r>
          </a:p>
          <a:p>
            <a:r>
              <a:rPr lang="zh-CN" altLang="zh-CN" dirty="0"/>
              <a:t>真实的昆虫和植物挪亚不需要带，因为它们能够以卵和种子的形式，与一些漂浮的树干和树叶一起漂浮在水面上，度过挪亚洪水的灾难。</a:t>
            </a:r>
          </a:p>
        </p:txBody>
      </p:sp>
      <p:sp>
        <p:nvSpPr>
          <p:cNvPr id="401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75DE4316-9FBA-48E7-A2BF-0AA08171C46E}" type="slidenum">
              <a:rPr lang="zh-CN" altLang="en-US">
                <a:latin typeface="Calibri" panose="020F0502020204030204" pitchFamily="34" charset="0"/>
                <a:ea typeface="宋体" panose="02010600030101010101" pitchFamily="2" charset="-122"/>
              </a:rPr>
              <a:t>33</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403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最近美国的“答案在创世记”这个机构，按照圣经所描述的尺寸建造了一艘与真实方舟同样大小的方舟模型，作为一个博物馆。</a:t>
            </a:r>
          </a:p>
          <a:p>
            <a:r>
              <a:rPr lang="zh-CN" altLang="en-US" dirty="0"/>
              <a:t>你可以看到这是一艘巨轮，在旁边的人小得几乎看不到，所以方舟其实非常巨大。</a:t>
            </a:r>
          </a:p>
          <a:p>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0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那挪亚带了多少东西上方舟呢？</a:t>
            </a:r>
          </a:p>
          <a:p>
            <a:r>
              <a:rPr lang="zh-CN" altLang="zh-CN" dirty="0"/>
              <a:t>创世记6章19节 至 21节，凡有血肉的活物，每样两个，一公一母，你要带进方舟，好在你那里保全生命。飞鸟各从其类，牲畜各从其类，地上的昆虫（爬行动物）各从其类，每样两个，要到你那里，好保全生命。你要拿各样食物积蓄起来，好作你和它们的食物。” ……7章15节，凡有血肉、有气息的活物，都一对一对地到挪亚那里，进入方舟。</a:t>
            </a:r>
          </a:p>
          <a:p>
            <a:r>
              <a:rPr lang="zh-CN" altLang="zh-CN" dirty="0"/>
              <a:t>这里的昆虫是指爬行动物，不是指我们现在所说的蚊子蚂蚁</a:t>
            </a:r>
            <a:r>
              <a:rPr lang="zh-CN" altLang="en-US" dirty="0"/>
              <a:t>等</a:t>
            </a:r>
            <a:r>
              <a:rPr lang="zh-CN" altLang="zh-CN" dirty="0"/>
              <a:t>昆虫。</a:t>
            </a:r>
          </a:p>
        </p:txBody>
      </p:sp>
      <p:sp>
        <p:nvSpPr>
          <p:cNvPr id="400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F37D28CC-FD60-4E9A-B295-C8ED4DCB84DB}" type="slidenum">
              <a:rPr lang="zh-CN" altLang="en-US">
                <a:latin typeface="Calibri" panose="020F0502020204030204" pitchFamily="34" charset="0"/>
                <a:ea typeface="宋体" panose="02010600030101010101" pitchFamily="2" charset="-122"/>
              </a:rPr>
              <a:t>35</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2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至今关于挪亚方舟最为完整的研究是创造论生物学家约翰</a:t>
            </a:r>
            <a:r>
              <a:rPr lang="en-US" altLang="zh-CN" dirty="0"/>
              <a:t>·</a:t>
            </a:r>
            <a:r>
              <a:rPr lang="zh-CN" altLang="en-US" dirty="0"/>
              <a:t>伍德墨尔普做的。</a:t>
            </a:r>
          </a:p>
          <a:p>
            <a:r>
              <a:rPr lang="zh-CN" altLang="en-US" dirty="0"/>
              <a:t>如果圣经说的“类”对应的是分类学中的“科”，包括现有的和已经绝种的，那么上方舟的就有大约</a:t>
            </a:r>
            <a:r>
              <a:rPr lang="en-US" altLang="zh-CN" dirty="0"/>
              <a:t>1000</a:t>
            </a:r>
            <a:r>
              <a:rPr lang="zh-CN" altLang="en-US" dirty="0"/>
              <a:t>个科，也就是</a:t>
            </a:r>
            <a:r>
              <a:rPr lang="en-US" altLang="zh-CN" dirty="0"/>
              <a:t>1000</a:t>
            </a:r>
            <a:r>
              <a:rPr lang="zh-CN" altLang="en-US" dirty="0"/>
              <a:t>对不同的动物，总共</a:t>
            </a:r>
            <a:r>
              <a:rPr lang="en-US" altLang="zh-CN" dirty="0"/>
              <a:t>2000</a:t>
            </a:r>
            <a:r>
              <a:rPr lang="zh-CN" altLang="en-US" dirty="0"/>
              <a:t>只。</a:t>
            </a:r>
          </a:p>
          <a:p>
            <a:r>
              <a:rPr lang="zh-CN" altLang="en-US" dirty="0"/>
              <a:t>如果只带</a:t>
            </a:r>
            <a:r>
              <a:rPr lang="en-US" altLang="zh-CN" dirty="0"/>
              <a:t>2000</a:t>
            </a:r>
            <a:r>
              <a:rPr lang="zh-CN" altLang="en-US" dirty="0"/>
              <a:t>只动物上方舟，那就一点问题都没有。</a:t>
            </a:r>
          </a:p>
        </p:txBody>
      </p:sp>
      <p:sp>
        <p:nvSpPr>
          <p:cNvPr id="402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FDEDE860-CCFF-4E4F-8CD4-0D9BB68572A0}" type="slidenum">
              <a:rPr lang="zh-CN" altLang="en-US">
                <a:latin typeface="Calibri" panose="020F0502020204030204" pitchFamily="34" charset="0"/>
                <a:ea typeface="宋体" panose="02010600030101010101" pitchFamily="2" charset="-122"/>
              </a:rPr>
              <a:t>36</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612F7557-AF8A-4889-B0A5-68E7D10A7041}" type="slidenum">
              <a:rPr lang="en-CA" altLang="zh-CN">
                <a:solidFill>
                  <a:srgbClr val="000000"/>
                </a:solidFill>
                <a:latin typeface="Calibri" panose="020F0502020204030204" pitchFamily="34" charset="0"/>
              </a:rPr>
              <a:t>37</a:t>
            </a:fld>
            <a:endParaRPr lang="en-CA" altLang="zh-CN">
              <a:solidFill>
                <a:srgbClr val="000000"/>
              </a:solidFill>
              <a:latin typeface="Calibri" panose="020F0502020204030204" pitchFamily="34" charset="0"/>
            </a:endParaRPr>
          </a:p>
        </p:txBody>
      </p:sp>
      <p:sp>
        <p:nvSpPr>
          <p:cNvPr id="40345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3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a:t>你还记得分类学中所说的科吗？最低的是“种”，上面是“属”，再上就是“科”，比如猫科，包括狮子，老虎，野猫，家猫等。而马科包括马，斑马和驴等；犬科包括狼，狗和狐狸等。</a:t>
            </a:r>
          </a:p>
          <a:p>
            <a:pPr>
              <a:spcBef>
                <a:spcPct val="0"/>
              </a:spcBef>
            </a:pPr>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4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即使要带更多的动物</a:t>
            </a:r>
            <a:r>
              <a:rPr lang="en-US" altLang="zh-CN" dirty="0"/>
              <a:t>——</a:t>
            </a:r>
            <a:r>
              <a:rPr lang="zh-CN" altLang="en-US" dirty="0"/>
              <a:t>如果带上方舟的是每个“属”，那么需要上方舟的动物总数达到</a:t>
            </a:r>
            <a:r>
              <a:rPr lang="en-US" altLang="zh-CN" dirty="0"/>
              <a:t>16000</a:t>
            </a:r>
            <a:r>
              <a:rPr lang="zh-CN" altLang="en-US" dirty="0"/>
              <a:t>只，方舟也是足够装下这些动物和它们的食物，挪亚也可以管理过来。特别是如果带年幼的动物的话，重量就很小，所有幼年的动物的重量中位数才</a:t>
            </a:r>
            <a:r>
              <a:rPr lang="en-US" altLang="zh-CN" dirty="0"/>
              <a:t>100</a:t>
            </a:r>
            <a:r>
              <a:rPr lang="zh-CN" altLang="en-US" dirty="0"/>
              <a:t>克！</a:t>
            </a:r>
          </a:p>
          <a:p>
            <a:pPr>
              <a:spcBef>
                <a:spcPct val="0"/>
              </a:spcBef>
            </a:pPr>
            <a:r>
              <a:rPr lang="zh-CN" altLang="en-US" dirty="0"/>
              <a:t>有些人会说，那些大型的动物怎么办？那些雷龙是非常巨大的，怎么样进入方舟呢？</a:t>
            </a:r>
          </a:p>
          <a:p>
            <a:pPr>
              <a:spcBef>
                <a:spcPct val="0"/>
              </a:spcBef>
            </a:pPr>
            <a:endParaRPr lang="en-US" altLang="zh-CN" dirty="0"/>
          </a:p>
        </p:txBody>
      </p:sp>
      <p:sp>
        <p:nvSpPr>
          <p:cNvPr id="404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75D9E688-5894-4C6F-8BBB-21CCBD24475C}" type="slidenum">
              <a:rPr lang="zh-CN" altLang="en-US">
                <a:latin typeface="Calibri" panose="020F0502020204030204" pitchFamily="34" charset="0"/>
                <a:ea typeface="宋体" panose="02010600030101010101" pitchFamily="2" charset="-122"/>
              </a:rPr>
              <a:t>38</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5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这些恐龙是爬行动物，它们是怎么样生出来的呢？是通过蛋，孵出来的。最大的恐龙蛋，大概就是橄榄球大小，约</a:t>
            </a:r>
            <a:r>
              <a:rPr lang="en-US" altLang="zh-CN" dirty="0"/>
              <a:t>40</a:t>
            </a:r>
            <a:r>
              <a:rPr lang="zh-CN" altLang="en-US" dirty="0"/>
              <a:t>多厘米长（已经在世界各地发现了</a:t>
            </a:r>
            <a:r>
              <a:rPr lang="en-US" altLang="zh-CN" dirty="0"/>
              <a:t>100</a:t>
            </a:r>
            <a:r>
              <a:rPr lang="zh-CN" altLang="en-US" dirty="0"/>
              <a:t>多万枚恐龙蛋化石，但是最大就是这么大）。</a:t>
            </a:r>
          </a:p>
          <a:p>
            <a:r>
              <a:rPr lang="zh-CN" altLang="en-US" dirty="0"/>
              <a:t>挪亚会找成年巨大的雷龙还是，刚出生的雷龙呢？小恐龙会很快地长大吗？</a:t>
            </a:r>
          </a:p>
        </p:txBody>
      </p:sp>
      <p:sp>
        <p:nvSpPr>
          <p:cNvPr id="405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37C372F3-A5C6-46E3-A76D-8AAB96361602}" type="slidenum">
              <a:rPr lang="zh-CN" altLang="en-US">
                <a:latin typeface="Calibri" panose="020F0502020204030204" pitchFamily="34" charset="0"/>
                <a:ea typeface="宋体" panose="02010600030101010101" pitchFamily="2" charset="-122"/>
              </a:rPr>
              <a:t>39</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66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创世记</a:t>
            </a:r>
            <a:r>
              <a:rPr lang="en-US" altLang="zh-CN" dirty="0"/>
              <a:t>7</a:t>
            </a:r>
            <a:r>
              <a:rPr lang="zh-CN" altLang="en-US" dirty="0"/>
              <a:t>章</a:t>
            </a:r>
            <a:r>
              <a:rPr lang="en-US" altLang="zh-CN" dirty="0"/>
              <a:t>23</a:t>
            </a:r>
            <a:r>
              <a:rPr lang="zh-CN" altLang="en-US" dirty="0"/>
              <a:t>节 至 </a:t>
            </a:r>
            <a:r>
              <a:rPr lang="en-US" altLang="zh-CN" dirty="0"/>
              <a:t>8</a:t>
            </a:r>
            <a:r>
              <a:rPr lang="zh-CN" altLang="en-US" dirty="0"/>
              <a:t>章</a:t>
            </a:r>
            <a:r>
              <a:rPr lang="en-US" altLang="zh-CN" dirty="0"/>
              <a:t>5</a:t>
            </a:r>
            <a:r>
              <a:rPr lang="zh-CN" altLang="en-US" dirty="0"/>
              <a:t>节，</a:t>
            </a:r>
            <a:endParaRPr lang="en-US" altLang="zh-CN" dirty="0"/>
          </a:p>
        </p:txBody>
      </p:sp>
      <p:sp>
        <p:nvSpPr>
          <p:cNvPr id="366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4BCE77BB-B123-4151-822A-CE20A8639681}" type="slidenum">
              <a:rPr lang="zh-CN" altLang="en-US">
                <a:latin typeface="Calibri" panose="020F0502020204030204" pitchFamily="34" charset="0"/>
                <a:ea typeface="宋体" panose="02010600030101010101" pitchFamily="2" charset="-122"/>
              </a:rPr>
              <a:t>4</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6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这是主流的古生物学家研究出雷龙的生长的曲线。下面横轴表示雷龙的年龄，上面纵轴表示雷龙的体重，它们到了</a:t>
            </a:r>
            <a:r>
              <a:rPr lang="en-US" altLang="zh-CN" dirty="0"/>
              <a:t>4</a:t>
            </a:r>
            <a:r>
              <a:rPr lang="zh-CN" altLang="en-US" dirty="0"/>
              <a:t>至</a:t>
            </a:r>
            <a:r>
              <a:rPr lang="en-US" altLang="zh-CN" dirty="0"/>
              <a:t>5</a:t>
            </a:r>
            <a:r>
              <a:rPr lang="zh-CN" altLang="en-US" dirty="0"/>
              <a:t>岁才会长到一吨重，</a:t>
            </a:r>
            <a:r>
              <a:rPr lang="en-US" altLang="zh-CN" dirty="0"/>
              <a:t>5</a:t>
            </a:r>
            <a:r>
              <a:rPr lang="zh-CN" altLang="en-US" dirty="0"/>
              <a:t>岁之后突然生长得很快，所以挪亚可以选择</a:t>
            </a:r>
            <a:r>
              <a:rPr lang="en-US" altLang="zh-CN" dirty="0"/>
              <a:t>2</a:t>
            </a:r>
            <a:r>
              <a:rPr lang="zh-CN" altLang="en-US" dirty="0"/>
              <a:t>岁至</a:t>
            </a:r>
            <a:r>
              <a:rPr lang="en-US" altLang="zh-CN" dirty="0"/>
              <a:t>4</a:t>
            </a:r>
            <a:r>
              <a:rPr lang="zh-CN" altLang="en-US" dirty="0"/>
              <a:t>岁的恐龙（上帝可以让较年幼的恐龙来到挪亚那里上方舟），年幼的恐龙上方舟是完全没有问题。</a:t>
            </a:r>
          </a:p>
          <a:p>
            <a:pPr>
              <a:spcBef>
                <a:spcPct val="0"/>
              </a:spcBef>
            </a:pPr>
            <a:r>
              <a:rPr lang="zh-CN" altLang="en-US" dirty="0"/>
              <a:t>我们用现代的分类学和古生物学研究的成果发现，挪亚带各类陆地动物上方舟，不是一个问题。事情就像圣经所说的，挪亚是可以做得到的。</a:t>
            </a:r>
          </a:p>
          <a:p>
            <a:pPr>
              <a:spcBef>
                <a:spcPct val="0"/>
              </a:spcBef>
            </a:pPr>
            <a:endParaRPr lang="en-US" altLang="zh-CN" dirty="0"/>
          </a:p>
        </p:txBody>
      </p:sp>
      <p:sp>
        <p:nvSpPr>
          <p:cNvPr id="406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D12F07A8-3F28-44FC-83A3-A5995FA2DD13}" type="slidenum">
              <a:rPr lang="zh-CN" altLang="en-US">
                <a:latin typeface="Calibri" panose="020F0502020204030204" pitchFamily="34" charset="0"/>
                <a:ea typeface="宋体" panose="02010600030101010101" pitchFamily="2" charset="-122"/>
              </a:rPr>
              <a:t>40</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7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下一个是对圣经的理解很重要的问题：挪亚洪水是全球的，不是局部的</a:t>
            </a:r>
          </a:p>
          <a:p>
            <a:r>
              <a:rPr lang="zh-CN" altLang="zh-CN" dirty="0"/>
              <a:t>这本来不是一个问题，因为创世记已经记载得很清楚，挪亚洪水是全球性的，但是因为受到了主流地质学家的迷惑，有些基督徒说挪亚洪水不是全球性的，只是局部性的，地质学家告诉</a:t>
            </a:r>
            <a:r>
              <a:rPr lang="zh-CN" altLang="en-US" dirty="0"/>
              <a:t>人们</a:t>
            </a:r>
            <a:r>
              <a:rPr lang="zh-CN" altLang="zh-CN" dirty="0"/>
              <a:t>从来没有一个全球性的洪水，那只是中东发生的一场地区性的洪水。——其实地质学能够给我们非常多的证据，表明曾经有一个全球性的洪水</a:t>
            </a:r>
            <a:r>
              <a:rPr lang="zh-CN" altLang="en-US" dirty="0"/>
              <a:t>。</a:t>
            </a:r>
            <a:endParaRPr lang="zh-CN" altLang="zh-CN" dirty="0"/>
          </a:p>
        </p:txBody>
      </p:sp>
      <p:sp>
        <p:nvSpPr>
          <p:cNvPr id="407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23911B5C-F01B-478C-90BF-3498F820AE02}" type="slidenum">
              <a:rPr lang="zh-CN" altLang="en-US">
                <a:latin typeface="Calibri" panose="020F0502020204030204" pitchFamily="34" charset="0"/>
                <a:ea typeface="宋体" panose="02010600030101010101" pitchFamily="2" charset="-122"/>
              </a:rPr>
              <a:t>41</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8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圣经本身清晰地说，挪亚洪水是全球性的洪水。</a:t>
            </a:r>
          </a:p>
          <a:p>
            <a:r>
              <a:rPr lang="zh-CN" altLang="zh-CN" dirty="0"/>
              <a:t>创世记6章7节 至 17节，耶和华说：“我要将所造的人和走兽并昆虫（爬行动物），以及空中的飞鸟，都从地上除灭，因为我造他们后悔了。”……神就对挪亚说：“凡有血气的人，他的尽头已经来到我面前，因为地上满了他们的强暴，我要把他们和</a:t>
            </a:r>
            <a:r>
              <a:rPr lang="zh-CN" altLang="en-US" dirty="0"/>
              <a:t>弟</a:t>
            </a:r>
            <a:r>
              <a:rPr lang="zh-CN" altLang="zh-CN" dirty="0"/>
              <a:t>一并毁灭。……看哪，我要使洪水泛滥在地上，毁灭天下，凡地上有血肉、有气息的活物，无一不死。</a:t>
            </a:r>
          </a:p>
        </p:txBody>
      </p:sp>
      <p:sp>
        <p:nvSpPr>
          <p:cNvPr id="408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01BCD54E-1E8E-4B1B-92AA-AB93BF5FE26C}" type="slidenum">
              <a:rPr lang="zh-CN" altLang="en-US">
                <a:latin typeface="Calibri" panose="020F0502020204030204" pitchFamily="34" charset="0"/>
                <a:ea typeface="宋体" panose="02010600030101010101" pitchFamily="2" charset="-122"/>
              </a:rPr>
              <a:t>42</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a:t>创世记7章 19节 至 23节，水势在地上极其浩大，天下的高山都淹没了。水势比山高过十五肘，山岭都淹没了，凡在地上有血肉的动物，就是飞鸟、牲畜、走兽和爬在地上的昆虫（爬行动物），以及所有的人都死了。凡在旱地上，鼻孔有气息的生灵都死了。……都从地上除灭了，只留下挪亚和那些与他同在方舟里的。 </a:t>
            </a:r>
          </a:p>
          <a:p>
            <a:r>
              <a:rPr lang="zh-CN" altLang="zh-CN"/>
              <a:t>——神让挪亚洪水临到世界上，目标是什么？是为了审判，审判当时全地的人，除了挪亚一家8口之外。神没有使用只针对人的瘟疫，而是用大洪水，所以除了人之外，还有什么会死亡？很多的使用鼻孔呼吸的动物都会死的。这个大洪水会吞灭多少地方？地上最高的山，很可能当时的最高的山没有我们今天看到的山那么高，但是如果水比最高的山还要高，它能不能只局限于一个区域呢？</a:t>
            </a:r>
          </a:p>
        </p:txBody>
      </p:sp>
      <p:sp>
        <p:nvSpPr>
          <p:cNvPr id="409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C7D5E449-0962-4508-BC5B-A9D7A0F3F78D}" type="slidenum">
              <a:rPr lang="zh-CN" altLang="en-US">
                <a:latin typeface="Calibri" panose="020F0502020204030204" pitchFamily="34" charset="0"/>
                <a:ea typeface="宋体" panose="02010600030101010101" pitchFamily="2" charset="-122"/>
              </a:rPr>
              <a:t>43</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7E99985F-F0FF-401C-B834-07CBCD65F22B}" type="slidenum">
              <a:rPr lang="en-US" altLang="zh-CN">
                <a:solidFill>
                  <a:srgbClr val="000000"/>
                </a:solidFill>
                <a:latin typeface="Calibri" panose="020F0502020204030204" pitchFamily="34" charset="0"/>
              </a:rPr>
              <a:t>44</a:t>
            </a:fld>
            <a:endParaRPr lang="en-US" altLang="zh-CN">
              <a:solidFill>
                <a:srgbClr val="000000"/>
              </a:solidFill>
              <a:latin typeface="Calibri" panose="020F0502020204030204" pitchFamily="34" charset="0"/>
            </a:endParaRPr>
          </a:p>
        </p:txBody>
      </p:sp>
      <p:sp>
        <p:nvSpPr>
          <p:cNvPr id="410627"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0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zh-CN" dirty="0"/>
              <a:t>那挪亚洪水会像这样子吗？最高山在这里，洪水淹没了这个山顶，但是</a:t>
            </a:r>
            <a:r>
              <a:rPr lang="zh-CN" altLang="en-US" dirty="0"/>
              <a:t>那</a:t>
            </a:r>
            <a:r>
              <a:rPr lang="zh-CN" altLang="zh-CN" dirty="0"/>
              <a:t>边</a:t>
            </a:r>
            <a:r>
              <a:rPr lang="zh-CN" altLang="en-US" dirty="0"/>
              <a:t>却</a:t>
            </a:r>
            <a:r>
              <a:rPr lang="zh-CN" altLang="zh-CN" dirty="0"/>
              <a:t>没有水，会是这样吗？当然不可能。圣经描述的不是这个魔幻性的洪水，而是一个全球性的洪水。——其实地质学能够给我们非常多的证据，表明曾经有一个全球性的洪水</a:t>
            </a:r>
            <a:r>
              <a:rPr lang="zh-CN" altLang="zh-CN" dirty="0">
                <a:sym typeface="+mn-ea"/>
              </a:rPr>
              <a:t>（比如全球75%的大陆表面都覆盖厚厚的水下形成的沉积岩层，平均厚度达1.5千米，表明这些大陆都曾经被很深的洪水淹没过，我们在另外一个讲座详细讲述）。</a:t>
            </a:r>
            <a:endParaRPr lang="zh-CN" altLang="zh-CN" dirty="0"/>
          </a:p>
          <a:p>
            <a:pPr>
              <a:spcBef>
                <a:spcPct val="0"/>
              </a:spcBef>
            </a:pPr>
            <a:endParaRPr lang="zh-CN" altLang="zh-CN"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1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a:t>如果要相信一个局部性的洪水，我们问很多个问题。</a:t>
            </a:r>
          </a:p>
          <a:p>
            <a:r>
              <a:rPr lang="zh-CN" altLang="zh-CN"/>
              <a:t>为什么要建方舟？为什么不迁移到没有洪水的地区就行了，像上帝让罗得离开所多玛那样？</a:t>
            </a:r>
          </a:p>
          <a:p>
            <a:endParaRPr lang="zh-CN" altLang="zh-CN"/>
          </a:p>
          <a:p>
            <a:r>
              <a:rPr lang="zh-CN" altLang="zh-CN"/>
              <a:t>为什么要带动物？其它地方的动物可以留种。如果有几种是当地特有物种，挪亚可以把它们带走，这比起建方舟来说要容易得多。</a:t>
            </a:r>
          </a:p>
          <a:p>
            <a:endParaRPr lang="zh-CN" altLang="zh-CN"/>
          </a:p>
          <a:p>
            <a:r>
              <a:rPr lang="zh-CN" altLang="zh-CN"/>
              <a:t>怎么可能持续长达一整年？在雨停了之后，水还留在地面三百多天。局部性洪水退散地比这要快。</a:t>
            </a:r>
          </a:p>
        </p:txBody>
      </p:sp>
      <p:sp>
        <p:nvSpPr>
          <p:cNvPr id="411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646F324A-2C81-4618-B84D-5C80270CBE94}" type="slidenum">
              <a:rPr lang="zh-CN" altLang="en-US">
                <a:latin typeface="Calibri" panose="020F0502020204030204" pitchFamily="34" charset="0"/>
                <a:ea typeface="宋体" panose="02010600030101010101" pitchFamily="2" charset="-122"/>
              </a:rPr>
              <a:t>45</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2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如果洪水是局部的，彩虹之约是什么意思？</a:t>
            </a:r>
          </a:p>
          <a:p>
            <a:r>
              <a:rPr lang="zh-CN" altLang="zh-CN" dirty="0"/>
              <a:t>创世记9章8节 至 13节，神晓谕挪亚和他的儿子说：“我与你们和你们的后裔立约，并与你们这里的一切活物，就是飞鸟、牲畜、走兽，凡从方舟里出来的活物立约；我与你们立约，凡有血肉的，不再被洪水灭绝，也不再有洪水毁坏地了。”…….我把虹放在云彩中，这就可作我与地立约的记号了。</a:t>
            </a:r>
          </a:p>
          <a:p>
            <a:r>
              <a:rPr lang="zh-CN" altLang="zh-CN" dirty="0"/>
              <a:t>——在挪亚洪水结束的时候，上帝与凡从方舟里出来的活物立约，不会再有像挪亚洪水那样</a:t>
            </a:r>
            <a:r>
              <a:rPr lang="zh-CN" altLang="en-US" dirty="0"/>
              <a:t>的</a:t>
            </a:r>
            <a:r>
              <a:rPr lang="zh-CN" altLang="zh-CN" dirty="0"/>
              <a:t>大洪水了。</a:t>
            </a:r>
          </a:p>
          <a:p>
            <a:r>
              <a:rPr lang="zh-CN" altLang="zh-CN" dirty="0"/>
              <a:t>如果挪亚洪水只是区域性的洪水的话，难道之后没有任何区域性洪水吗？不，我们知道现在还有很多区域性的洪水。</a:t>
            </a:r>
          </a:p>
        </p:txBody>
      </p:sp>
      <p:sp>
        <p:nvSpPr>
          <p:cNvPr id="412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675D0CC8-69B5-4B16-84F5-83C903AF9CD2}" type="slidenum">
              <a:rPr lang="zh-CN" altLang="en-US">
                <a:latin typeface="Calibri" panose="020F0502020204030204" pitchFamily="34" charset="0"/>
                <a:ea typeface="宋体" panose="02010600030101010101" pitchFamily="2" charset="-122"/>
              </a:rPr>
              <a:t>46</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3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a:t>这个漫画很有趣，父亲说：“看，多美的彩虹呀！这是上帝立约的记号，祂应许人类祂永远不再用挪亚时代那样的洪水来毁灭世界了！”</a:t>
            </a:r>
          </a:p>
          <a:p>
            <a:r>
              <a:rPr lang="zh-CN" altLang="en-US"/>
              <a:t>儿子说：“我在基督教大学的教授说挪亚洪水没有淹没整个地球。”</a:t>
            </a:r>
          </a:p>
          <a:p>
            <a:r>
              <a:rPr lang="zh-CN" altLang="en-US"/>
              <a:t>父亲说：“他说是这不过是一场局部洪水吗？”</a:t>
            </a:r>
          </a:p>
          <a:p>
            <a:r>
              <a:rPr lang="zh-CN" altLang="en-US"/>
              <a:t>儿子说：“没错，他是这么说的！”</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4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a:t>父亲说：“那么他认为上帝应许的是永远不再有局部洪水吗？”</a:t>
            </a:r>
          </a:p>
          <a:p>
            <a:r>
              <a:rPr lang="zh-CN" altLang="en-US"/>
              <a:t>一看那幅图就知道，他们正处在一场局部的洪水之中。</a:t>
            </a:r>
          </a:p>
          <a:p>
            <a:r>
              <a:rPr lang="zh-CN" altLang="en-US"/>
              <a:t>所以将挪亚洪水理解为局部的洪水就很矛盾了。</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5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zh-CN"/>
              <a:t>如果挪亚洪水是局部的，上帝就不信实了</a:t>
            </a:r>
          </a:p>
          <a:p>
            <a:r>
              <a:rPr lang="en-US" altLang="zh-CN"/>
              <a:t>但是上帝只讲真理——不同于某些解经家！他们会骗人，上帝不会骗人。</a:t>
            </a:r>
          </a:p>
          <a:p>
            <a:r>
              <a:rPr lang="en-US" altLang="zh-CN"/>
              <a:t>挪亚洪水是一场全球洪水，之前没有，以后也不会发生任何类似的洪水。</a:t>
            </a:r>
          </a:p>
          <a:p>
            <a:r>
              <a:rPr lang="en-US" altLang="zh-CN"/>
              <a:t>——所以不要接受一个挪亚洪水是局部洪水的妥协的观点。不是神的话语有错，而是19世纪开始的地质学家的解释有错。我们有很多地质学的材料可以支持全球大洪水。</a:t>
            </a:r>
          </a:p>
        </p:txBody>
      </p:sp>
      <p:sp>
        <p:nvSpPr>
          <p:cNvPr id="415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6A954339-0EE6-4A67-87FE-DE19899D0BF8}" type="slidenum">
              <a:rPr lang="zh-CN" altLang="en-US">
                <a:latin typeface="Calibri" panose="020F0502020204030204" pitchFamily="34" charset="0"/>
                <a:ea typeface="宋体" panose="02010600030101010101" pitchFamily="2" charset="-122"/>
              </a:rPr>
              <a:t>49</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67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zh-CN" dirty="0"/>
              <a:t>——</a:t>
            </a:r>
            <a:r>
              <a:rPr lang="zh-CN" altLang="en-US" dirty="0"/>
              <a:t>上面是圣经对洪水的描述，这段经文似乎指出了洪水的三个阶段：</a:t>
            </a:r>
          </a:p>
          <a:p>
            <a:r>
              <a:rPr lang="en-US" altLang="zh-CN" dirty="0"/>
              <a:t>1 </a:t>
            </a:r>
            <a:r>
              <a:rPr lang="zh-CN" altLang="en-US" dirty="0"/>
              <a:t>至 </a:t>
            </a:r>
            <a:r>
              <a:rPr lang="en-US" altLang="zh-CN" dirty="0"/>
              <a:t>40</a:t>
            </a:r>
            <a:r>
              <a:rPr lang="zh-CN" altLang="en-US" dirty="0"/>
              <a:t>天：洪水逐渐上涨</a:t>
            </a:r>
          </a:p>
          <a:p>
            <a:r>
              <a:rPr lang="en-US" altLang="zh-CN" dirty="0"/>
              <a:t>41 </a:t>
            </a:r>
            <a:r>
              <a:rPr lang="zh-CN" altLang="en-US" dirty="0"/>
              <a:t>至 </a:t>
            </a:r>
            <a:r>
              <a:rPr lang="en-US" altLang="zh-CN" dirty="0"/>
              <a:t>150</a:t>
            </a:r>
            <a:r>
              <a:rPr lang="zh-CN" altLang="en-US" dirty="0"/>
              <a:t>天：洪水吞灭整个地球所有大陆</a:t>
            </a:r>
          </a:p>
          <a:p>
            <a:r>
              <a:rPr lang="en-US" altLang="zh-CN" dirty="0"/>
              <a:t>151 </a:t>
            </a:r>
            <a:r>
              <a:rPr lang="zh-CN" altLang="en-US" dirty="0"/>
              <a:t>至约</a:t>
            </a:r>
            <a:r>
              <a:rPr lang="en-US" altLang="zh-CN" dirty="0"/>
              <a:t>371</a:t>
            </a:r>
            <a:r>
              <a:rPr lang="zh-CN" altLang="en-US" dirty="0"/>
              <a:t>天：洪水渐渐消退</a:t>
            </a:r>
          </a:p>
          <a:p>
            <a:r>
              <a:rPr lang="zh-CN" altLang="en-US" dirty="0"/>
              <a:t>我们来继续思想挪亚洪水相关的问题。</a:t>
            </a:r>
          </a:p>
          <a:p>
            <a:pPr>
              <a:spcBef>
                <a:spcPct val="0"/>
              </a:spcBef>
            </a:pPr>
            <a:endParaRPr lang="zh-CN" altLang="en-US" dirty="0"/>
          </a:p>
        </p:txBody>
      </p:sp>
      <p:sp>
        <p:nvSpPr>
          <p:cNvPr id="367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969760C0-456F-4F77-886B-D0B149AB93DA}" type="slidenum">
              <a:rPr lang="zh-CN" altLang="en-US">
                <a:latin typeface="Calibri" panose="020F0502020204030204" pitchFamily="34" charset="0"/>
                <a:ea typeface="宋体" panose="02010600030101010101" pitchFamily="2" charset="-122"/>
              </a:rPr>
              <a:t>5</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6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a:t>下一个问题，我们来看一下全球各地有大洪水的传说</a:t>
            </a:r>
            <a:endParaRPr lang="en-US" altLang="zh-CN"/>
          </a:p>
        </p:txBody>
      </p:sp>
      <p:sp>
        <p:nvSpPr>
          <p:cNvPr id="416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A788E4BB-C011-4A04-98BC-73F18339CDC6}" type="slidenum">
              <a:rPr lang="zh-CN" altLang="en-US">
                <a:latin typeface="Calibri" panose="020F0502020204030204" pitchFamily="34" charset="0"/>
                <a:ea typeface="宋体" panose="02010600030101010101" pitchFamily="2" charset="-122"/>
              </a:rPr>
              <a:t>50</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7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a:t>因为这个洪水是全球性的，而且现在全人类都是挪亚的后代，所以在世界各地不同的文化当中，都找到一些关于大洪水的传说。</a:t>
            </a:r>
          </a:p>
        </p:txBody>
      </p:sp>
      <p:sp>
        <p:nvSpPr>
          <p:cNvPr id="417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312649F8-75F7-46D2-B3D6-3C660842770F}" type="slidenum">
              <a:rPr lang="zh-CN" altLang="en-US">
                <a:latin typeface="Calibri" panose="020F0502020204030204" pitchFamily="34" charset="0"/>
                <a:ea typeface="宋体" panose="02010600030101010101" pitchFamily="2" charset="-122"/>
              </a:rPr>
              <a:t>51</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8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AU"/>
              <a:t>这本书是世俗作者写的，汇总了世界各地的古代民间故事、神话和传说。他们给传说中的洪水一个定义：“一个地球被水淹没或沉在水底的世界性灾难 ；这个观念几乎也在世界各地的传说中流传。”人类学家发现，几乎每一个古代的文化都有这个概念，曾经有全球性的洪水。</a:t>
            </a:r>
          </a:p>
        </p:txBody>
      </p:sp>
      <p:sp>
        <p:nvSpPr>
          <p:cNvPr id="418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79DC252B-73A9-42A5-BCD4-8BB739051EEE}" type="slidenum">
              <a:rPr lang="en-US" altLang="zh-CN">
                <a:solidFill>
                  <a:srgbClr val="000000"/>
                </a:solidFill>
                <a:latin typeface="Calibri" panose="020F0502020204030204" pitchFamily="34" charset="0"/>
              </a:rPr>
              <a:t>52</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9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GB" dirty="0"/>
              <a:t>这个表汇总了全球各个古代文化的洪水传说，这个表左手边列出的是这些传说的要素包括，人类犯罪、天神审判、有个蒙恩的家庭、有个方舟、以水毁灭世界、人类被救等等。</a:t>
            </a:r>
          </a:p>
          <a:p>
            <a:r>
              <a:rPr lang="zh-CN" altLang="en-GB" dirty="0"/>
              <a:t>而这个表上头列出的是不同的古代文明的名字，表中绿色的方块就表示那些文化都有这些概念。三角形表示部分有这个概念，而空白表示没有提到这个概念。</a:t>
            </a:r>
          </a:p>
          <a:p>
            <a:r>
              <a:rPr lang="zh-CN" altLang="en-GB" dirty="0"/>
              <a:t>最多普遍的概念是以水毁灭世界和人类被救，几乎每个文明都提到了，提供方舟或类似的工具救赎少数的人类大部分都有这个概念，五大洲各个文明都有类似的传说，有些文明甚至处在沙漠地区，也有这个洪水的传说。</a:t>
            </a:r>
          </a:p>
          <a:p>
            <a:r>
              <a:rPr lang="zh-CN" altLang="en-GB" dirty="0"/>
              <a:t>而且并不存在一个类似的全球性的瘟疫，全球性的干旱，全球性的火灾的传说，只有一个全球性的洪水的共同传说，为什么？因为圣经是真实的，所以在巴别塔事件之后，挪亚洪水这件事大家还是很清晰，之后不断流传的时候，就增加很多其他神话性的细节，大洪水事件的主要内容，大部分古代文明都有这个概念。</a:t>
            </a:r>
          </a:p>
          <a:p>
            <a:r>
              <a:rPr lang="en-GB" altLang="zh-CN" dirty="0"/>
              <a:t>——</a:t>
            </a:r>
            <a:r>
              <a:rPr lang="zh-CN" altLang="en-GB" dirty="0"/>
              <a:t>因为这是真实的历史。</a:t>
            </a:r>
          </a:p>
          <a:p>
            <a:pPr>
              <a:spcBef>
                <a:spcPct val="0"/>
              </a:spcBef>
            </a:pPr>
            <a:endParaRPr lang="en-GB" altLang="zh-CN" dirty="0"/>
          </a:p>
        </p:txBody>
      </p:sp>
      <p:sp>
        <p:nvSpPr>
          <p:cNvPr id="419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89389257-7FA6-4E02-9CF1-81585A7B7076}" type="slidenum">
              <a:rPr lang="en-US" altLang="zh-CN">
                <a:solidFill>
                  <a:srgbClr val="000000"/>
                </a:solidFill>
                <a:latin typeface="Calibri" panose="020F0502020204030204" pitchFamily="34" charset="0"/>
              </a:rPr>
              <a:t>53</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20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a:t>下一个问题是关于洪水的公正</a:t>
            </a:r>
          </a:p>
          <a:p>
            <a:r>
              <a:rPr lang="zh-CN" altLang="en-US"/>
              <a:t>我们听到灭世洪水的事件，心里可能会有一些不舒服，为什么神会除灭整个人类？我们看一下当时人类的情况。</a:t>
            </a:r>
          </a:p>
        </p:txBody>
      </p:sp>
      <p:sp>
        <p:nvSpPr>
          <p:cNvPr id="420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CA14FC82-080D-43AF-8D28-518C935706DD}" type="slidenum">
              <a:rPr lang="zh-CN" altLang="en-US">
                <a:latin typeface="Calibri" panose="020F0502020204030204" pitchFamily="34" charset="0"/>
                <a:ea typeface="宋体" panose="02010600030101010101" pitchFamily="2" charset="-122"/>
              </a:rPr>
              <a:t>54</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21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a:t>创世记</a:t>
            </a:r>
            <a:r>
              <a:rPr lang="en-US" altLang="zh-CN"/>
              <a:t>6</a:t>
            </a:r>
            <a:r>
              <a:rPr lang="zh-CN" altLang="en-US"/>
              <a:t>章</a:t>
            </a:r>
            <a:r>
              <a:rPr lang="en-US" altLang="zh-CN"/>
              <a:t>5</a:t>
            </a:r>
            <a:r>
              <a:rPr lang="zh-CN" altLang="en-US"/>
              <a:t>节 至 </a:t>
            </a:r>
            <a:r>
              <a:rPr lang="en-US" altLang="zh-CN"/>
              <a:t>11</a:t>
            </a:r>
            <a:r>
              <a:rPr lang="zh-CN" altLang="en-US"/>
              <a:t>节，耶和华见人在地上罪恶很大，终日所思想的尽都是恶，耶和华就后悔造人在地上，心中忧伤。耶和华说：“我要将所造的人和走兽并昆虫（爬行动物），以及空中的飞鸟，都从地上除灭，因为我造他们后悔了。”</a:t>
            </a:r>
            <a:r>
              <a:rPr lang="en-US" altLang="zh-CN"/>
              <a:t>……</a:t>
            </a:r>
            <a:r>
              <a:rPr lang="zh-CN" altLang="en-US"/>
              <a:t>世界在神面前败坏，地上满了强暴。</a:t>
            </a:r>
          </a:p>
          <a:p>
            <a:r>
              <a:rPr lang="en-US" altLang="zh-CN"/>
              <a:t>——</a:t>
            </a:r>
            <a:r>
              <a:rPr lang="zh-CN" altLang="en-US"/>
              <a:t>挪亚时代社会非常堕落，当时的人经常犯各种各样的罪，有各种各样的凶杀、压迫、强暴、剥削、侵略，罪非常严重，神知道未来，没有任何事情发生在他的预料之外，这里说神后悔，是指神非常悲伤的感觉。</a:t>
            </a:r>
          </a:p>
        </p:txBody>
      </p:sp>
      <p:sp>
        <p:nvSpPr>
          <p:cNvPr id="421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31599651-4EB9-45D1-9AD5-97E89DD6FCB3}" type="slidenum">
              <a:rPr lang="zh-CN" altLang="en-US">
                <a:latin typeface="Calibri" panose="020F0502020204030204" pitchFamily="34" charset="0"/>
                <a:ea typeface="宋体" panose="02010600030101010101" pitchFamily="2" charset="-122"/>
              </a:rPr>
              <a:t>55</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22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而且神继续忍耐和给机会这些人悔改，可能有</a:t>
            </a:r>
            <a:r>
              <a:rPr lang="en-US" altLang="zh-CN" dirty="0"/>
              <a:t>120</a:t>
            </a:r>
            <a:r>
              <a:rPr lang="zh-CN" altLang="en-US" dirty="0"/>
              <a:t>年的时间。</a:t>
            </a:r>
          </a:p>
          <a:p>
            <a:r>
              <a:rPr lang="zh-CN" altLang="en-US" dirty="0"/>
              <a:t>已经有足够供人类悔改的机会，以及给人选择上方舟的机会：</a:t>
            </a:r>
          </a:p>
          <a:p>
            <a:r>
              <a:rPr lang="zh-CN" altLang="en-US" dirty="0"/>
              <a:t>创世记</a:t>
            </a:r>
            <a:r>
              <a:rPr lang="en-US" altLang="zh-CN" dirty="0"/>
              <a:t>6</a:t>
            </a:r>
            <a:r>
              <a:rPr lang="zh-CN" altLang="en-US" dirty="0"/>
              <a:t>章</a:t>
            </a:r>
            <a:r>
              <a:rPr lang="en-US" altLang="zh-CN" dirty="0"/>
              <a:t>3</a:t>
            </a:r>
            <a:r>
              <a:rPr lang="zh-CN" altLang="en-US" dirty="0"/>
              <a:t>节，耶和华说：“人既属乎血气，我的灵就不永远住在他里面，然而他的日子还可到一百二十年。”</a:t>
            </a:r>
          </a:p>
          <a:p>
            <a:r>
              <a:rPr lang="zh-CN" altLang="en-US" dirty="0"/>
              <a:t>这里经文所说的一百二十年不是指寿命只有一百二十年，因为当时人类的寿命都是几百岁的，这里应该是指神继续宽容等待一百二十年，让他们有机会悔改上方舟。</a:t>
            </a:r>
          </a:p>
        </p:txBody>
      </p:sp>
      <p:sp>
        <p:nvSpPr>
          <p:cNvPr id="422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269DC584-2937-4D5A-9FC7-812ED72B5B9B}" type="slidenum">
              <a:rPr lang="zh-CN" altLang="en-US">
                <a:latin typeface="Calibri" panose="020F0502020204030204" pitchFamily="34" charset="0"/>
                <a:ea typeface="宋体" panose="02010600030101010101" pitchFamily="2" charset="-122"/>
              </a:rPr>
              <a:t>56</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23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我们来看一下新约圣经是怎么样描述挪亚的呢？</a:t>
            </a:r>
          </a:p>
          <a:p>
            <a:r>
              <a:rPr lang="zh-CN" altLang="en-US" dirty="0"/>
              <a:t>彼得后书</a:t>
            </a:r>
            <a:r>
              <a:rPr lang="en-US" altLang="zh-CN" dirty="0"/>
              <a:t>2</a:t>
            </a:r>
            <a:r>
              <a:rPr lang="zh-CN" altLang="en-US" dirty="0"/>
              <a:t>章</a:t>
            </a:r>
            <a:r>
              <a:rPr lang="en-US" altLang="zh-CN" dirty="0"/>
              <a:t>5</a:t>
            </a:r>
            <a:r>
              <a:rPr lang="zh-CN" altLang="en-US" dirty="0"/>
              <a:t>节，神也没有宽容上古的世代，曾叫洪水临到那不敬虔的世代，却保护了传义道的挪亚一家八口。</a:t>
            </a:r>
          </a:p>
          <a:p>
            <a:r>
              <a:rPr lang="zh-CN" altLang="en-US" dirty="0"/>
              <a:t>说挪亚是怎么样的人？是传义道的人。他向谁传义道呢？向他同时代的人。</a:t>
            </a:r>
          </a:p>
          <a:p>
            <a:r>
              <a:rPr lang="zh-CN" altLang="en-US" dirty="0"/>
              <a:t>因为他建造方舟是一个极大的工程，有一些图画画出挪亚就和他</a:t>
            </a:r>
            <a:r>
              <a:rPr lang="en-US" altLang="zh-CN" dirty="0"/>
              <a:t>3</a:t>
            </a:r>
            <a:r>
              <a:rPr lang="zh-CN" altLang="en-US" dirty="0"/>
              <a:t>个儿子拿一些木头来慢慢建造方舟，真的是这样吗？大概不是，挪亚大概是比较有钱有地位的人，他也请雇工来建造方舟，而且需要很多年的时间才能做好，有谁知道他们在建造方舟呢？应该大家都知道，当时全人类就一种语言，彼此还有沟通来往，而且洪水前各大洲还连在一起未分开。</a:t>
            </a:r>
          </a:p>
          <a:p>
            <a:r>
              <a:rPr lang="zh-CN" altLang="en-US" dirty="0"/>
              <a:t>可能当时的人都听说过一个狂热分子叫挪亚，总是说大灾难毁灭审判，还建造一艘巨大的方舟，准备食物，让一些动物上船等等，都会笑话他。不过他给的工资还是可以的，而且不会骗人，所以我们还是去打工吧。</a:t>
            </a:r>
          </a:p>
          <a:p>
            <a:r>
              <a:rPr lang="zh-CN" altLang="en-US" dirty="0"/>
              <a:t>大概是全人类都知道这个警告，都有机会，但都硬着颈项，硬化自己的心，不愿意上方舟。</a:t>
            </a:r>
          </a:p>
          <a:p>
            <a:r>
              <a:rPr lang="zh-CN" altLang="en-US" dirty="0"/>
              <a:t>所以并不是他们没有机会，而是他们都知道，但不愿意接受。</a:t>
            </a:r>
          </a:p>
        </p:txBody>
      </p:sp>
      <p:sp>
        <p:nvSpPr>
          <p:cNvPr id="423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0BD86C32-5414-4F44-92D3-F41C333E9941}" type="slidenum">
              <a:rPr lang="zh-CN" altLang="en-US">
                <a:latin typeface="Calibri" panose="020F0502020204030204" pitchFamily="34" charset="0"/>
                <a:ea typeface="宋体" panose="02010600030101010101" pitchFamily="2" charset="-122"/>
              </a:rPr>
              <a:t>57</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24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有些人还会说：好吧，那些大人活该，那些小孩子呢？他们也没有选择的机会，没错，但是我们要留意的是，生命不是我们自己赚取的，是上帝创造和赐予的。是暂时借给我们一个身体，将来他要收回去，他什么时候收回是他自己的主权，在挪亚洪水之前和之后，有很多人在婴孩阶段就离开了世界，神也没有亏欠谁，神暂时借给我身体，他随时有权利收回，他就决定，在那个时代，那些小孩在那个时刻都离开世界。现在在世界上有多少小孩会死了？会有的，那与那时候没有多少区别，我们要明白上帝的主权。</a:t>
            </a:r>
          </a:p>
          <a:p>
            <a:r>
              <a:rPr lang="zh-CN" altLang="en-US" dirty="0"/>
              <a:t>我们也要明白人生中关键不是肉身的死亡，在一个堕落和被诅咒的世代，肉身的死亡是必然的，唯一的不同是什么时候死亡。但是重点是死后有审判，照各人的行为报应各人，就算是那些婴孩比较早离开世界，其实不是神惩罚他们，在被诅咒的世代又身的死亡不是惩罚，而是罪的后果。</a:t>
            </a:r>
          </a:p>
          <a:p>
            <a:r>
              <a:rPr lang="zh-CN" altLang="en-US" dirty="0"/>
              <a:t>很简单可以说明这个问题，你是基督徒吗？你的罪有没有得到赦免？有。神还有继续追讨你的罪惩罚你吗？不会。你的身体会不会死？会。</a:t>
            </a:r>
            <a:r>
              <a:rPr lang="en-US" altLang="zh-CN" dirty="0"/>
              <a:t>——</a:t>
            </a:r>
            <a:r>
              <a:rPr lang="zh-CN" altLang="en-US" dirty="0"/>
              <a:t>所以肉身的死亡不是直接惩罚罪，是罪的后果没错，不过不是罪的惩罚。所以神没有惩罚这些婴孩，这些婴孩交托给神，死后神按照他们的行为公义地对待他们。</a:t>
            </a:r>
          </a:p>
        </p:txBody>
      </p:sp>
      <p:sp>
        <p:nvSpPr>
          <p:cNvPr id="424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7FEA681F-DDE8-4A19-9619-AE94229FD634}" type="slidenum">
              <a:rPr lang="zh-CN" altLang="en-US">
                <a:latin typeface="Calibri" panose="020F0502020204030204" pitchFamily="34" charset="0"/>
                <a:ea typeface="宋体" panose="02010600030101010101" pitchFamily="2" charset="-122"/>
              </a:rPr>
              <a:t>58</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25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zh-CN"/>
              <a:t>最后一个问题是：洪水的应许、预言和警告</a:t>
            </a:r>
            <a:endParaRPr lang="zh-CN" altLang="en-US"/>
          </a:p>
        </p:txBody>
      </p:sp>
      <p:sp>
        <p:nvSpPr>
          <p:cNvPr id="425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C79BD934-528C-4312-A315-F98BDC834BE6}" type="slidenum">
              <a:rPr lang="zh-CN" altLang="en-US">
                <a:latin typeface="Calibri" panose="020F0502020204030204" pitchFamily="34" charset="0"/>
                <a:ea typeface="宋体" panose="02010600030101010101" pitchFamily="2" charset="-122"/>
              </a:rPr>
              <a:t>59</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68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zh-CN" dirty="0" err="1"/>
              <a:t>首先第一个问题，很多人会问：水是从哪里来的</a:t>
            </a:r>
            <a:r>
              <a:rPr lang="en-US" altLang="zh-CN" dirty="0"/>
              <a:t>？</a:t>
            </a:r>
          </a:p>
          <a:p>
            <a:r>
              <a:rPr lang="en-US" altLang="zh-CN" dirty="0" err="1"/>
              <a:t>要淹没全球的大陆，那么多水，哪里能够找到那么多水呢</a:t>
            </a:r>
            <a:r>
              <a:rPr lang="en-US" altLang="zh-CN" dirty="0"/>
              <a:t>？</a:t>
            </a:r>
          </a:p>
        </p:txBody>
      </p:sp>
      <p:sp>
        <p:nvSpPr>
          <p:cNvPr id="368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163CBFA6-EBAE-4EA6-A111-3FE4F23D8915}" type="slidenum">
              <a:rPr lang="zh-CN" altLang="en-US">
                <a:latin typeface="Calibri" panose="020F0502020204030204" pitchFamily="34" charset="0"/>
                <a:ea typeface="宋体" panose="02010600030101010101" pitchFamily="2" charset="-122"/>
              </a:rPr>
              <a:t>6</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27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a:t>我们来看第一个是关于挪亚洪水的应许，请读</a:t>
            </a:r>
          </a:p>
          <a:p>
            <a:r>
              <a:rPr lang="zh-CN" altLang="zh-CN"/>
              <a:t>创世记9章11节，并与你们这里的一切活物，就是飞鸟、牲畜、走兽，凡从方舟里出来的活物立约；</a:t>
            </a:r>
          </a:p>
          <a:p>
            <a:r>
              <a:rPr lang="zh-CN" altLang="zh-CN"/>
              <a:t>神的应许是再也不会有全球性洪水发生，神持守了祂的应许。</a:t>
            </a:r>
          </a:p>
        </p:txBody>
      </p:sp>
      <p:sp>
        <p:nvSpPr>
          <p:cNvPr id="427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4CB9323C-C3EA-4E85-9D8D-D9C425560804}" type="slidenum">
              <a:rPr lang="zh-CN" altLang="en-US">
                <a:latin typeface="Calibri" panose="020F0502020204030204" pitchFamily="34" charset="0"/>
                <a:ea typeface="宋体" panose="02010600030101010101" pitchFamily="2" charset="-122"/>
              </a:rPr>
              <a:t>60</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28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我们再来看挪亚洪水的相关预言</a:t>
            </a:r>
          </a:p>
          <a:p>
            <a:r>
              <a:rPr lang="zh-CN" altLang="en-US" dirty="0"/>
              <a:t>在末世，会有很多人否认曾经发生过一场洪水，这在我们的时代已经应验了。</a:t>
            </a:r>
          </a:p>
          <a:p>
            <a:r>
              <a:rPr lang="zh-CN" altLang="en-US" dirty="0"/>
              <a:t>彼得后书</a:t>
            </a:r>
            <a:r>
              <a:rPr lang="en-US" altLang="zh-CN" dirty="0"/>
              <a:t>3</a:t>
            </a:r>
            <a:r>
              <a:rPr lang="zh-CN" altLang="en-US" dirty="0"/>
              <a:t>章</a:t>
            </a:r>
            <a:r>
              <a:rPr lang="en-US" altLang="zh-CN" dirty="0"/>
              <a:t>3</a:t>
            </a:r>
            <a:r>
              <a:rPr lang="zh-CN" altLang="en-US" dirty="0"/>
              <a:t>节 至 </a:t>
            </a:r>
            <a:r>
              <a:rPr lang="en-US" altLang="zh-CN" dirty="0"/>
              <a:t>6</a:t>
            </a:r>
            <a:r>
              <a:rPr lang="zh-CN" altLang="en-US" dirty="0"/>
              <a:t>节，第一要紧的，该知道在末世必有浩讥诮的人，随从自己的私欲，出来讥诮说：“主要降临的应许在哪里呢？因为从列祖睡了以来，万物与起初创造的时候仍是一样。”他们故意忘记，从太古凭神的命有了天；并从水而出，藉水而成的地，故此当时的世界被水淹没，就消灭了。</a:t>
            </a:r>
          </a:p>
          <a:p>
            <a:r>
              <a:rPr lang="en-US" altLang="zh-CN" dirty="0"/>
              <a:t>——</a:t>
            </a:r>
            <a:r>
              <a:rPr lang="zh-CN" altLang="en-US" dirty="0"/>
              <a:t>这些人说：你说将来耶稣会再来，会有一个审判，可笑。因为从我们祖先开始，万物与起初的时候仍是一样。</a:t>
            </a:r>
            <a:r>
              <a:rPr lang="en-US" altLang="zh-CN" dirty="0"/>
              <a:t>——</a:t>
            </a:r>
            <a:r>
              <a:rPr lang="zh-CN" altLang="en-US" dirty="0"/>
              <a:t>这个就是进化论者所提倡的“古今一致论”或“均变论”，认为从来没有神，所有东西都是自然规律所形成的结果。</a:t>
            </a:r>
          </a:p>
          <a:p>
            <a:r>
              <a:rPr lang="zh-CN" altLang="en-US" dirty="0"/>
              <a:t>经文说，他们故意忘记神的创造，其实他们在很多科学的领域，地质学领域，考古学的领域已经看到了神创造天地的证据，看到了全球性大洪水的证据，但是故意不承认，在希腊语说得是“故意不知道”，因为他们不愿意知道。</a:t>
            </a:r>
          </a:p>
          <a:p>
            <a:r>
              <a:rPr lang="zh-CN" altLang="en-US" dirty="0"/>
              <a:t>比如地质学已经发现极为广阔的大洪水下形成的沉积物覆盖整个北美，都是同一个岩层的层积物，肯定是淹没整个地球规模的挪亚洪水留下的证据，那些地质学家知道，但是不肯承认。</a:t>
            </a:r>
          </a:p>
          <a:p>
            <a:r>
              <a:rPr lang="zh-CN" altLang="en-US" dirty="0"/>
              <a:t>全球的古文明都有全球性大洪水的概念，什么时候会有这些否认创造，否认全球大洪水的人和思潮出现呢？大概就是到</a:t>
            </a:r>
            <a:r>
              <a:rPr lang="en-US" altLang="zh-CN" dirty="0"/>
              <a:t>19</a:t>
            </a:r>
            <a:r>
              <a:rPr lang="zh-CN" altLang="en-US" dirty="0"/>
              <a:t>世纪开始出现，到了</a:t>
            </a:r>
            <a:r>
              <a:rPr lang="en-US" altLang="zh-CN" dirty="0"/>
              <a:t>20</a:t>
            </a:r>
            <a:r>
              <a:rPr lang="zh-CN" altLang="en-US" dirty="0"/>
              <a:t>世纪普及到人类当中，之前</a:t>
            </a:r>
            <a:r>
              <a:rPr lang="en-US" altLang="zh-CN" dirty="0"/>
              <a:t>2000</a:t>
            </a:r>
            <a:r>
              <a:rPr lang="zh-CN" altLang="en-US" dirty="0"/>
              <a:t>年几乎没有，最近的</a:t>
            </a:r>
            <a:r>
              <a:rPr lang="en-US" altLang="zh-CN" dirty="0"/>
              <a:t>100</a:t>
            </a:r>
            <a:r>
              <a:rPr lang="zh-CN" altLang="en-US" dirty="0"/>
              <a:t>年很多人才接受这个观点。所以这是一个预言已经被应验，也表明我们已经到了末世的世代。</a:t>
            </a:r>
          </a:p>
        </p:txBody>
      </p:sp>
      <p:sp>
        <p:nvSpPr>
          <p:cNvPr id="428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3ACF732C-5C1E-42D0-AA10-02388395D08A}" type="slidenum">
              <a:rPr lang="zh-CN" altLang="en-US">
                <a:latin typeface="Calibri" panose="020F0502020204030204" pitchFamily="34" charset="0"/>
                <a:ea typeface="宋体" panose="02010600030101010101" pitchFamily="2" charset="-122"/>
              </a:rPr>
              <a:t>61</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29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我们最后来看挪亚洪水相关的警告：有一天神会突然审判世界，正如挪亚的日子一样，我们一起读耶稣基督的话：</a:t>
            </a:r>
          </a:p>
          <a:p>
            <a:endParaRPr lang="zh-CN" altLang="en-US" dirty="0"/>
          </a:p>
          <a:p>
            <a:r>
              <a:rPr lang="zh-CN" altLang="en-US" dirty="0"/>
              <a:t>路加福音</a:t>
            </a:r>
            <a:r>
              <a:rPr lang="en-US" altLang="zh-CN" dirty="0"/>
              <a:t>17</a:t>
            </a:r>
            <a:r>
              <a:rPr lang="zh-CN" altLang="en-US" dirty="0"/>
              <a:t>章</a:t>
            </a:r>
            <a:r>
              <a:rPr lang="en-US" altLang="zh-CN" dirty="0"/>
              <a:t>26</a:t>
            </a:r>
            <a:r>
              <a:rPr lang="zh-CN" altLang="en-US" dirty="0"/>
              <a:t>节 至 </a:t>
            </a:r>
            <a:r>
              <a:rPr lang="en-US" altLang="zh-CN" dirty="0"/>
              <a:t>30</a:t>
            </a:r>
            <a:r>
              <a:rPr lang="zh-CN" altLang="en-US" dirty="0"/>
              <a:t>节，挪亚的日子怎样，人子的日子也要怎样：那时候的人又吃又喝，又娶又嫁；到挪亚进方舟的那日，洪水就来，把他们全都灭了。</a:t>
            </a:r>
            <a:r>
              <a:rPr lang="en-US" altLang="zh-CN" dirty="0"/>
              <a:t>……</a:t>
            </a:r>
            <a:r>
              <a:rPr lang="zh-CN" altLang="en-US" dirty="0"/>
              <a:t>人子显现的日子，也要这样。</a:t>
            </a:r>
          </a:p>
          <a:p>
            <a:endParaRPr lang="zh-CN" altLang="en-US" dirty="0"/>
          </a:p>
          <a:p>
            <a:r>
              <a:rPr lang="zh-CN" altLang="en-US" dirty="0"/>
              <a:t>耶稣再来的时候，可能除了基督徒以外，谁都没有准备好，虽然很多人都听过耶稣，但是很多人都不相信，更没有准备，耶稣要来审判？他们以为不会有那样的事！突然启示录的大灾难就来了，耶稣的审判来了，大部分的不信的人都没有准备好</a:t>
            </a:r>
            <a:r>
              <a:rPr lang="en-US" altLang="zh-CN" dirty="0"/>
              <a:t>——</a:t>
            </a:r>
            <a:r>
              <a:rPr lang="zh-CN" altLang="en-US" dirty="0"/>
              <a:t>就像挪亚洪水之前一样，虽然神已经给他们很多的预言和警告，但是他们刚硬着心不听，看到那些动物上去方舟，他们还是不信。</a:t>
            </a:r>
          </a:p>
          <a:p>
            <a:r>
              <a:rPr lang="zh-CN" altLang="en-US" dirty="0"/>
              <a:t>神说曾经有全球性的大洪水，而且那些痕迹清晰地在全球各地都有，神说再也没有全球性的大洪水，以致于那些好讥诮的人就否认曾经有全球性的大洪水，神警告说，我将来还会审判。不要错误地理解大洪水，更不要忽略神的警告。耶稣是针对教会里面，听到圣经，听到福音但还没有悔改的人说的这个警告，在你没有想到的时候他突然间来了，你要趁着今天悔改，今天相信福音。包括小孩子，不要说我还有时间，我们都有罪，现在悔改接受救恩，现在求耶稣赦免你的罪。今天是你的机会。</a:t>
            </a:r>
          </a:p>
        </p:txBody>
      </p:sp>
      <p:sp>
        <p:nvSpPr>
          <p:cNvPr id="429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B70AC8F0-8857-460E-BB14-CCF39271A034}" type="slidenum">
              <a:rPr lang="zh-CN" altLang="en-US">
                <a:latin typeface="Calibri" panose="020F0502020204030204" pitchFamily="34" charset="0"/>
                <a:ea typeface="宋体" panose="02010600030101010101" pitchFamily="2" charset="-122"/>
              </a:rPr>
              <a:t>62</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这些警告留在全球的地层里——岩层中的每一具死尸在述说着：</a:t>
            </a:r>
          </a:p>
          <a:p>
            <a:r>
              <a:rPr lang="zh-CN" altLang="zh-CN" dirty="0"/>
              <a:t>上帝未来的审判。</a:t>
            </a:r>
          </a:p>
          <a:p>
            <a:r>
              <a:rPr lang="zh-CN" altLang="zh-CN" dirty="0"/>
              <a:t>这只恐龙死在上帝之前审判的洪水里，上帝通过它警告将来还有一个审判，问题是你准备好了吗？——只需要悔改你的罪，信靠主耶稣，下决心从此以后跟随他。</a:t>
            </a:r>
          </a:p>
          <a:p>
            <a:pPr>
              <a:spcBef>
                <a:spcPct val="0"/>
              </a:spcBef>
            </a:pPr>
            <a:endParaRPr lang="zh-CN" altLang="zh-CN" dirty="0"/>
          </a:p>
        </p:txBody>
      </p:sp>
      <p:sp>
        <p:nvSpPr>
          <p:cNvPr id="430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BD1E9970-A667-4F3F-BAF0-79E815B15535}" type="slidenum">
              <a:rPr lang="zh-CN" altLang="en-US">
                <a:latin typeface="Calibri" panose="020F0502020204030204" pitchFamily="34" charset="0"/>
                <a:ea typeface="宋体" panose="02010600030101010101" pitchFamily="2" charset="-122"/>
              </a:rPr>
              <a:t>63</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2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a:t>网站提供创造科学文章，推荐书籍和视频</a:t>
            </a:r>
          </a:p>
        </p:txBody>
      </p:sp>
      <p:sp>
        <p:nvSpPr>
          <p:cNvPr id="4321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FB718BEA-50D3-4E47-8D30-1D6DFBAFBCD5}" type="slidenum">
              <a:rPr lang="en-US" altLang="zh-CN">
                <a:solidFill>
                  <a:srgbClr val="000000"/>
                </a:solidFill>
                <a:latin typeface="Calibri" panose="020F0502020204030204" pitchFamily="34" charset="0"/>
              </a:rPr>
              <a:t>64</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31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这个是我们的微信公众号，大家可以扫码关注，也可以通过搜索“创造科学”进行关注，一周更新</a:t>
            </a:r>
            <a:r>
              <a:rPr lang="en-US" altLang="zh-CN"/>
              <a:t>2</a:t>
            </a:r>
            <a:r>
              <a:rPr lang="zh-CN" altLang="en-US"/>
              <a:t>篇创造科学方面的文章，可以推荐给你认识的弟兄姊妹或者慕道朋友。</a:t>
            </a:r>
          </a:p>
        </p:txBody>
      </p:sp>
      <p:sp>
        <p:nvSpPr>
          <p:cNvPr id="4331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89DEC445-B7CD-416D-A02B-04449492FE0B}" type="slidenum">
              <a:rPr lang="en-US" altLang="zh-CN">
                <a:solidFill>
                  <a:srgbClr val="000000"/>
                </a:solidFill>
                <a:latin typeface="Calibri" panose="020F0502020204030204" pitchFamily="34" charset="0"/>
              </a:rPr>
              <a:t>65</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69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那我们首先来看一下地球有多少水，</a:t>
            </a:r>
            <a:r>
              <a:rPr lang="en-US" altLang="zh-CN" dirty="0"/>
              <a:t>71%</a:t>
            </a:r>
            <a:r>
              <a:rPr lang="zh-CN" altLang="en-US" dirty="0"/>
              <a:t>的地球表面被水覆盖。大部分集中在深深的海洋盆地。如果地表是平的（即地表的岩石若没有高山和峡谷，都是比较平坦的话），地球的水足够淹没所有的地球表面超过</a:t>
            </a:r>
            <a:r>
              <a:rPr lang="en-US" altLang="zh-CN" dirty="0"/>
              <a:t>2</a:t>
            </a:r>
            <a:r>
              <a:rPr lang="zh-CN" altLang="en-US" dirty="0"/>
              <a:t>千米深。</a:t>
            </a:r>
          </a:p>
          <a:p>
            <a:r>
              <a:rPr lang="en-US" altLang="zh-CN" dirty="0"/>
              <a:t>——</a:t>
            </a:r>
            <a:r>
              <a:rPr lang="zh-CN" altLang="en-US" dirty="0"/>
              <a:t>所以现在地球上的水已经是够用。</a:t>
            </a:r>
            <a:endParaRPr lang="en-US" altLang="zh-CN" dirty="0"/>
          </a:p>
        </p:txBody>
      </p:sp>
      <p:sp>
        <p:nvSpPr>
          <p:cNvPr id="369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E945F7AC-F86A-4EFD-AEF3-D9E297E44B32}" type="slidenum">
              <a:rPr lang="zh-CN" altLang="en-US">
                <a:latin typeface="Calibri" panose="020F0502020204030204" pitchFamily="34" charset="0"/>
                <a:ea typeface="宋体" panose="02010600030101010101" pitchFamily="2" charset="-122"/>
              </a:rPr>
              <a:t>7</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0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t>我们再来念创世记</a:t>
            </a:r>
            <a:r>
              <a:rPr lang="en-US" altLang="zh-CN" dirty="0"/>
              <a:t>7</a:t>
            </a:r>
            <a:r>
              <a:rPr lang="zh-CN" altLang="en-US" dirty="0"/>
              <a:t>章</a:t>
            </a:r>
            <a:r>
              <a:rPr lang="en-US" altLang="zh-CN" dirty="0"/>
              <a:t>10</a:t>
            </a:r>
            <a:r>
              <a:rPr lang="zh-CN" altLang="en-US" dirty="0"/>
              <a:t>节至</a:t>
            </a:r>
            <a:r>
              <a:rPr lang="en-US" altLang="zh-CN" dirty="0"/>
              <a:t>12</a:t>
            </a:r>
            <a:r>
              <a:rPr lang="zh-CN" altLang="en-US" dirty="0"/>
              <a:t>节。</a:t>
            </a:r>
          </a:p>
          <a:p>
            <a:r>
              <a:rPr lang="zh-CN" altLang="en-US" dirty="0"/>
              <a:t>过了那七天，洪水泛滥在地上。当挪亚六百岁，二月十七日那一天，大渊的泉源都裂开了，天上的窗户也敞开了，四十昼夜降大雨在地上。</a:t>
            </a:r>
            <a:endParaRPr lang="en-US" altLang="zh-CN" dirty="0"/>
          </a:p>
        </p:txBody>
      </p:sp>
      <p:sp>
        <p:nvSpPr>
          <p:cNvPr id="370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DE8F6860-03D1-4295-A8A5-1A596AE259C1}" type="slidenum">
              <a:rPr lang="zh-CN" altLang="en-US">
                <a:latin typeface="Calibri" panose="020F0502020204030204" pitchFamily="34" charset="0"/>
                <a:ea typeface="宋体" panose="02010600030101010101" pitchFamily="2" charset="-122"/>
              </a:rPr>
              <a:t>8</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zh-CN" dirty="0"/>
              <a:t>圣经记载，在洪水开始时，首先发生的一件重要的事就是“大渊的泉源都裂开了”</a:t>
            </a:r>
          </a:p>
          <a:p>
            <a:r>
              <a:rPr lang="zh-CN" altLang="zh-CN" dirty="0"/>
              <a:t>“大渊的泉源”是什么呢？</a:t>
            </a:r>
          </a:p>
          <a:p>
            <a:r>
              <a:rPr lang="zh-CN" altLang="zh-CN" dirty="0"/>
              <a:t>很可能是指地壳深处的地下水。据相信进化论的主流地质学家估计，地壳内部储存的水量是地表的10倍以上。也就是地壳里面有很多水。</a:t>
            </a:r>
          </a:p>
        </p:txBody>
      </p:sp>
      <p:sp>
        <p:nvSpPr>
          <p:cNvPr id="371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fld id="{1BBB6DFE-F5B4-4BFB-A18A-EDA82302E4A1}" type="slidenum">
              <a:rPr lang="zh-CN" altLang="en-US">
                <a:solidFill>
                  <a:srgbClr val="000000"/>
                </a:solidFill>
                <a:latin typeface="Calibri" panose="020F0502020204030204" pitchFamily="34" charset="0"/>
                <a:ea typeface="宋体" panose="02010600030101010101" pitchFamily="2" charset="-122"/>
              </a:rPr>
              <a:t>9</a:t>
            </a:fld>
            <a:endParaRPr lang="en-US" altLang="zh-CN">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13"/>
          <p:cNvSpPr>
            <a:spLocks noGrp="1"/>
          </p:cNvSpPr>
          <p:nvPr>
            <p:ph type="dt" sz="half" idx="10"/>
          </p:nvPr>
        </p:nvSpPr>
        <p:spPr/>
        <p:txBody>
          <a:bodyPr/>
          <a:lstStyle>
            <a:lvl1pPr>
              <a:defRPr/>
            </a:lvl1pPr>
          </a:lstStyle>
          <a:p>
            <a:pPr>
              <a:defRPr/>
            </a:pPr>
            <a:fld id="{0D4B40C9-3DB1-4B8B-A988-6585CA60B03C}"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F5CEA347-916D-4BF8-954F-24FC292FF90E}" type="slidenum">
              <a:rPr lang="zh-CN" altLang="en-US"/>
              <a:t>‹#›</a:t>
            </a:fld>
            <a:endParaRPr lang="en-US" altLang="zh-CN"/>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直接连接符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5" name="等腰三角形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直接连接符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2" name="竖排标题 1"/>
          <p:cNvSpPr>
            <a:spLocks noGrp="1"/>
          </p:cNvSpPr>
          <p:nvPr>
            <p:ph type="title" orient="vert"/>
          </p:nvPr>
        </p:nvSpPr>
        <p:spPr>
          <a:xfrm>
            <a:off x="6629400" y="274643"/>
            <a:ext cx="2057400"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43"/>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3"/>
          <p:cNvSpPr>
            <a:spLocks noGrp="1"/>
          </p:cNvSpPr>
          <p:nvPr>
            <p:ph type="dt" sz="half" idx="10"/>
          </p:nvPr>
        </p:nvSpPr>
        <p:spPr/>
        <p:txBody>
          <a:bodyPr/>
          <a:lstStyle>
            <a:lvl1pPr>
              <a:defRPr/>
            </a:lvl1pPr>
          </a:lstStyle>
          <a:p>
            <a:pPr>
              <a:defRPr/>
            </a:pPr>
            <a:fld id="{2E0AA085-160E-4FB9-B516-F06870B630CD}" type="datetimeFigureOut">
              <a:rPr lang="zh-CN" altLang="en-US"/>
              <a:t>2021/7/4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425A5A32-8BB3-4A4D-B032-D3B7A9F6AC8C}" type="slidenum">
              <a:rPr lang="zh-CN" altLang="en-US"/>
              <a:t>‹#›</a:t>
            </a:fld>
            <a:endParaRPr lang="en-US" altLang="zh-CN"/>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BC1CC2CD-3E55-4AF4-9A75-CECB152A05A1}" type="slidenum">
              <a:rPr lang="en-US" altLang="zh-CN"/>
              <a:t>‹#›</a:t>
            </a:fld>
            <a:endParaRPr lang="en-US" altLang="zh-CN"/>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anose="020B0604020202020204"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dirty="0">
                <a:solidFill>
                  <a:prstClr val="black">
                    <a:lumMod val="65000"/>
                    <a:lumOff val="35000"/>
                  </a:prstClr>
                </a:solidFill>
              </a:defRPr>
            </a:lvl1pPr>
          </a:lstStyle>
          <a:p>
            <a:pPr>
              <a:defRPr/>
            </a:pPr>
            <a:endParaRPr lang="en-US"/>
          </a:p>
        </p:txBody>
      </p:sp>
      <p:sp>
        <p:nvSpPr>
          <p:cNvPr id="4" name="Rectangle 5"/>
          <p:cNvSpPr>
            <a:spLocks noGrp="1" noChangeArrowheads="1"/>
          </p:cNvSpPr>
          <p:nvPr>
            <p:ph type="ftr" sz="quarter" idx="11"/>
          </p:nvPr>
        </p:nvSpPr>
        <p:spPr/>
        <p:txBody>
          <a:bodyPr/>
          <a:lstStyle>
            <a:lvl1pPr>
              <a:defRPr dirty="0">
                <a:solidFill>
                  <a:prstClr val="black">
                    <a:lumMod val="65000"/>
                    <a:lumOff val="35000"/>
                  </a:prstClr>
                </a:solidFil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solidFill>
                  <a:srgbClr val="898989"/>
                </a:solidFill>
              </a:defRPr>
            </a:lvl1pPr>
          </a:lstStyle>
          <a:p>
            <a:fld id="{411864EC-807A-4006-BCAE-A39230B1E3C2}" type="slidenum">
              <a:rPr lang="en-US" altLang="zh-CN"/>
              <a:t>‹#›</a:t>
            </a:fld>
            <a:endParaRPr lang="en-US" altLang="zh-CN"/>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1"/>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52400"/>
            <a:ext cx="9144000" cy="590931"/>
          </a:xfrm>
          <a:noFill/>
        </p:spPr>
        <p:txBody>
          <a:bodyPr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lvl="0"/>
            <a:r>
              <a:rPr lang="zh-CN" altLang="en-US" dirty="0"/>
              <a:t>单击此处编辑母版文本样式</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1"/>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等腰三角形 1"/>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solidFill>
                  <a:prstClr val="black">
                    <a:lumMod val="65000"/>
                    <a:lumOff val="35000"/>
                  </a:prstClr>
                </a:solidFill>
                <a:latin typeface="+mn-lt"/>
                <a:ea typeface="+mn-ea"/>
              </a:defRPr>
            </a:lvl1pPr>
          </a:lstStyle>
          <a:p>
            <a:pPr>
              <a:defRPr/>
            </a:pPr>
            <a:fld id="{6C0900A3-1012-41EB-B9F3-42809DB1E63B}" type="datetimeFigureOut">
              <a:rPr lang="zh-CN" altLang="en-US"/>
              <a:t>2021/7/4</a:t>
            </a:fld>
            <a:endParaRPr lang="zh-CN" altLang="en-US" dirty="0"/>
          </a:p>
        </p:txBody>
      </p:sp>
      <p:sp>
        <p:nvSpPr>
          <p:cNvPr id="4" name="Footer Placeholder 4"/>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solidFill>
                  <a:prstClr val="black">
                    <a:lumMod val="65000"/>
                    <a:lumOff val="35000"/>
                  </a:prstClr>
                </a:solidFill>
                <a:latin typeface="+mn-lt"/>
                <a:ea typeface="+mn-ea"/>
              </a:defRPr>
            </a:lvl1pPr>
          </a:lstStyle>
          <a:p>
            <a:pPr>
              <a:defRPr/>
            </a:pPr>
            <a:endParaRPr lang="zh-CN" altLang="en-US"/>
          </a:p>
        </p:txBody>
      </p:sp>
      <p:sp>
        <p:nvSpPr>
          <p:cNvPr id="5" name="Slide Number Placeholder 5"/>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lstStyle>
            <a:lvl1pPr>
              <a:defRPr>
                <a:solidFill>
                  <a:srgbClr val="898989"/>
                </a:solidFill>
                <a:latin typeface="Franklin Gothic Book" panose="020B0503020102020204" pitchFamily="34" charset="0"/>
                <a:ea typeface="黑体" panose="02010609060101010101" pitchFamily="49" charset="-122"/>
              </a:defRPr>
            </a:lvl1pPr>
          </a:lstStyle>
          <a:p>
            <a:fld id="{E1EC8894-FF54-433C-810F-2AFDF27EE5BC}" type="slidenum">
              <a:rPr lang="zh-CN" altLang="en-US"/>
              <a:t>‹#›</a:t>
            </a:fld>
            <a:endParaRPr lang="en-US" altLang="zh-CN"/>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solidFill>
                  <a:prstClr val="black">
                    <a:lumMod val="65000"/>
                    <a:lumOff val="35000"/>
                  </a:prstClr>
                </a:solidFill>
                <a:latin typeface="+mn-lt"/>
                <a:ea typeface="+mn-ea"/>
              </a:defRPr>
            </a:lvl1pPr>
          </a:lstStyle>
          <a:p>
            <a:pPr>
              <a:defRPr/>
            </a:pPr>
            <a:fld id="{88DE1928-417F-4E2D-9FD5-AE5ACE81D13A}" type="datetimeFigureOut">
              <a:rPr lang="zh-CN" altLang="en-US"/>
              <a:t>2021/7/4</a:t>
            </a:fld>
            <a:endParaRPr lang="zh-CN" altLang="en-US"/>
          </a:p>
        </p:txBody>
      </p:sp>
      <p:sp>
        <p:nvSpPr>
          <p:cNvPr id="4" name="Footer Placeholder 4"/>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solidFill>
                  <a:prstClr val="black">
                    <a:lumMod val="65000"/>
                    <a:lumOff val="35000"/>
                  </a:prstClr>
                </a:solidFill>
                <a:latin typeface="+mn-lt"/>
                <a:ea typeface="+mn-ea"/>
              </a:defRPr>
            </a:lvl1pPr>
          </a:lstStyle>
          <a:p>
            <a:pPr>
              <a:defRPr/>
            </a:pPr>
            <a:endParaRPr lang="zh-CN" altLang="en-US"/>
          </a:p>
        </p:txBody>
      </p:sp>
      <p:sp>
        <p:nvSpPr>
          <p:cNvPr id="5" name="Slide Number Placeholder 5"/>
          <p:cNvSpPr>
            <a:spLocks noGrp="1"/>
          </p:cNvSpPr>
          <p:nvPr>
            <p:ph type="sldNum" sz="quarter" idx="12"/>
          </p:nvPr>
        </p:nvSpPr>
        <p:spPr>
          <a:xfrm>
            <a:off x="6462713" y="6356350"/>
            <a:ext cx="2057400" cy="365125"/>
          </a:xfrm>
          <a:prstGeom prst="rect">
            <a:avLst/>
          </a:prstGeom>
        </p:spPr>
        <p:txBody>
          <a:bodyPr vert="horz" wrap="square" lIns="91440" tIns="45720" rIns="91440" bIns="45720" numCol="1" anchor="t" anchorCtr="0" compatLnSpc="1"/>
          <a:lstStyle>
            <a:lvl1pPr>
              <a:defRPr>
                <a:solidFill>
                  <a:srgbClr val="898989"/>
                </a:solidFill>
                <a:latin typeface="Franklin Gothic Book" panose="020B0503020102020204" pitchFamily="34" charset="0"/>
                <a:ea typeface="黑体" panose="02010609060101010101" pitchFamily="49" charset="-122"/>
              </a:defRPr>
            </a:lvl1pPr>
          </a:lstStyle>
          <a:p>
            <a:fld id="{55BE3730-8D10-4E4A-9E0F-64D43EAE9D9C}" type="slidenum">
              <a:rPr lang="zh-CN" altLang="en-US"/>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直接连接符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5" name="等腰三角形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直接连接符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2" name="竖排标题 1"/>
          <p:cNvSpPr>
            <a:spLocks noGrp="1"/>
          </p:cNvSpPr>
          <p:nvPr>
            <p:ph type="title" orient="vert"/>
          </p:nvPr>
        </p:nvSpPr>
        <p:spPr>
          <a:xfrm>
            <a:off x="6629400" y="274643"/>
            <a:ext cx="2057400"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43"/>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3"/>
          <p:cNvSpPr>
            <a:spLocks noGrp="1"/>
          </p:cNvSpPr>
          <p:nvPr>
            <p:ph type="dt" sz="half" idx="10"/>
          </p:nvPr>
        </p:nvSpPr>
        <p:spPr/>
        <p:txBody>
          <a:bodyPr/>
          <a:lstStyle>
            <a:lvl1pPr>
              <a:defRPr/>
            </a:lvl1pPr>
          </a:lstStyle>
          <a:p>
            <a:pPr>
              <a:defRPr/>
            </a:pPr>
            <a:fld id="{99E89A83-27E1-47ED-86FE-F893B5A0C961}" type="datetimeFigureOut">
              <a:rPr lang="zh-CN" altLang="en-US"/>
              <a:t>2021/7/4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0F417C71-2ADF-45A5-B212-77F6F37EBA25}" type="slidenum">
              <a:rPr lang="zh-CN" altLang="en-US"/>
              <a:t>‹#›</a:t>
            </a:fld>
            <a:endParaRPr lang="en-US" altLang="zh-CN"/>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cxnSp>
        <p:nvCxnSpPr>
          <p:cNvPr id="3" name="直接连接符 2"/>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4" name="组合 19"/>
          <p:cNvGrpSpPr/>
          <p:nvPr userDrawn="1"/>
        </p:nvGrpSpPr>
        <p:grpSpPr bwMode="auto">
          <a:xfrm>
            <a:off x="0" y="6372225"/>
            <a:ext cx="9145588" cy="600075"/>
            <a:chOff x="-670" y="6372000"/>
            <a:chExt cx="12192892" cy="599570"/>
          </a:xfrm>
        </p:grpSpPr>
        <p:sp>
          <p:nvSpPr>
            <p:cNvPr id="5" name="矩形 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矩形 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7"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8" name="图片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zh-CN" altLang="en-US"/>
              <a:t>单击此处编辑母版标题样式</a:t>
            </a:r>
            <a:endParaRPr lang="en-US" dirty="0"/>
          </a:p>
        </p:txBody>
      </p:sp>
      <p:sp>
        <p:nvSpPr>
          <p:cNvPr id="9" name="Date Placeholder 3"/>
          <p:cNvSpPr>
            <a:spLocks noGrp="1"/>
          </p:cNvSpPr>
          <p:nvPr>
            <p:ph type="dt" sz="half" idx="10"/>
          </p:nvPr>
        </p:nvSpPr>
        <p:spPr/>
        <p:txBody>
          <a:bodyPr/>
          <a:lstStyle>
            <a:lvl1pPr>
              <a:defRPr/>
            </a:lvl1pPr>
          </a:lstStyle>
          <a:p>
            <a:pPr>
              <a:defRPr/>
            </a:pPr>
            <a:fld id="{EA1DE82D-1092-49AC-9EA6-EE2069228F4F}" type="datetimeFigureOut">
              <a:rPr lang="zh-CN" altLang="en-US"/>
              <a:t>2021/7/4</a:t>
            </a:fld>
            <a:endParaRPr lang="zh-CN" altLang="en-US"/>
          </a:p>
        </p:txBody>
      </p:sp>
      <p:sp>
        <p:nvSpPr>
          <p:cNvPr id="10" name="Footer Placeholder 4"/>
          <p:cNvSpPr>
            <a:spLocks noGrp="1"/>
          </p:cNvSpPr>
          <p:nvPr>
            <p:ph type="ftr" sz="quarter" idx="11"/>
          </p:nvPr>
        </p:nvSpPr>
        <p:spPr/>
        <p:txBody>
          <a:bodyPr/>
          <a:lstStyle>
            <a:lvl1pPr>
              <a:defRPr/>
            </a:lvl1pPr>
          </a:lstStyle>
          <a:p>
            <a:pPr>
              <a:defRPr/>
            </a:pPr>
            <a:endParaRPr lang="zh-CN" altLang="en-US"/>
          </a:p>
        </p:txBody>
      </p:sp>
      <p:sp>
        <p:nvSpPr>
          <p:cNvPr id="11" name="Slide Number Placeholder 5"/>
          <p:cNvSpPr>
            <a:spLocks noGrp="1"/>
          </p:cNvSpPr>
          <p:nvPr>
            <p:ph type="sldNum" sz="quarter" idx="12"/>
          </p:nvPr>
        </p:nvSpPr>
        <p:spPr/>
        <p:txBody>
          <a:bodyPr/>
          <a:lstStyle>
            <a:lvl1pPr>
              <a:defRPr/>
            </a:lvl1pPr>
          </a:lstStyle>
          <a:p>
            <a:fld id="{46E6E28B-E05C-431C-8D07-0696691A809E}" type="slidenum">
              <a:rPr lang="zh-CN" altLang="en-US"/>
              <a:t>‹#›</a:t>
            </a:fld>
            <a:endParaRPr lang="en-US" altLang="zh-CN"/>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4" name="组合 19"/>
          <p:cNvGrpSpPr/>
          <p:nvPr userDrawn="1"/>
        </p:nvGrpSpPr>
        <p:grpSpPr bwMode="auto">
          <a:xfrm>
            <a:off x="0" y="6372225"/>
            <a:ext cx="9145588" cy="600075"/>
            <a:chOff x="-670" y="6372000"/>
            <a:chExt cx="12192892" cy="599570"/>
          </a:xfrm>
        </p:grpSpPr>
        <p:sp>
          <p:nvSpPr>
            <p:cNvPr id="5" name="矩形 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矩形 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7"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8" name="图片 2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956E0A14-1DCA-46E8-BBB7-F61AB8E7F47F}" type="slidenum">
              <a:rPr lang="en-US" altLang="zh-CN"/>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anose="020B0604020202020204"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dirty="0">
                <a:solidFill>
                  <a:prstClr val="black">
                    <a:lumMod val="65000"/>
                    <a:lumOff val="35000"/>
                  </a:prstClr>
                </a:solidFill>
              </a:defRPr>
            </a:lvl1pPr>
          </a:lstStyle>
          <a:p>
            <a:pPr>
              <a:defRPr/>
            </a:pPr>
            <a:endParaRPr lang="en-US"/>
          </a:p>
        </p:txBody>
      </p:sp>
      <p:sp>
        <p:nvSpPr>
          <p:cNvPr id="4" name="Rectangle 5"/>
          <p:cNvSpPr>
            <a:spLocks noGrp="1" noChangeArrowheads="1"/>
          </p:cNvSpPr>
          <p:nvPr>
            <p:ph type="ftr" sz="quarter" idx="11"/>
          </p:nvPr>
        </p:nvSpPr>
        <p:spPr/>
        <p:txBody>
          <a:bodyPr/>
          <a:lstStyle>
            <a:lvl1pPr>
              <a:defRPr dirty="0">
                <a:solidFill>
                  <a:prstClr val="black">
                    <a:lumMod val="65000"/>
                    <a:lumOff val="35000"/>
                  </a:prstClr>
                </a:solidFil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solidFill>
                  <a:srgbClr val="898989"/>
                </a:solidFill>
              </a:defRPr>
            </a:lvl1pPr>
          </a:lstStyle>
          <a:p>
            <a:fld id="{4CF23E97-12FC-40F5-AF29-2F48A60FB711}" type="slidenum">
              <a:rPr lang="en-US" altLang="zh-CN"/>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anose="020B0604020202020204"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725" indent="-339725">
              <a:lnSpc>
                <a:spcPct val="90000"/>
              </a:lnSpc>
              <a:defRPr sz="2800"/>
            </a:lvl1pPr>
            <a:lvl2pPr marL="673100" indent="-325120">
              <a:lnSpc>
                <a:spcPct val="90000"/>
              </a:lnSpc>
              <a:defRPr sz="2400"/>
            </a:lvl2pPr>
            <a:lvl3pPr marL="953770" indent="-288290">
              <a:lnSpc>
                <a:spcPct val="90000"/>
              </a:lnSpc>
              <a:defRPr sz="2000"/>
            </a:lvl3pPr>
            <a:lvl4pPr marL="1227455" indent="-273685">
              <a:lnSpc>
                <a:spcPct val="90000"/>
              </a:lnSpc>
              <a:defRPr sz="1800"/>
            </a:lvl4pPr>
            <a:lvl5pPr marL="1515745" indent="-280670">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80" indent="-347980">
              <a:lnSpc>
                <a:spcPct val="90000"/>
              </a:lnSpc>
              <a:defRPr sz="2800"/>
            </a:lvl1pPr>
            <a:lvl2pPr marL="673100" indent="-339725">
              <a:lnSpc>
                <a:spcPct val="90000"/>
              </a:lnSpc>
              <a:defRPr sz="2400"/>
            </a:lvl2pPr>
            <a:lvl3pPr marL="962025" indent="-302895">
              <a:lnSpc>
                <a:spcPct val="90000"/>
              </a:lnSpc>
              <a:defRPr sz="2000"/>
            </a:lvl3pPr>
            <a:lvl4pPr marL="1227455" indent="-266065">
              <a:lnSpc>
                <a:spcPct val="90000"/>
              </a:lnSpc>
              <a:defRPr sz="1800"/>
            </a:lvl4pPr>
            <a:lvl5pPr marL="1515745" indent="-273685">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62000"/>
            <a:ext cx="9144000" cy="590931"/>
          </a:xfrm>
          <a:noFill/>
        </p:spPr>
        <p:txBody>
          <a:bodyPr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lvl="0"/>
            <a:r>
              <a:rPr lang="zh-CN" altLang="en-US" dirty="0"/>
              <a:t>单击此处编辑母版文本样式</a:t>
            </a:r>
          </a:p>
        </p:txBody>
      </p:sp>
      <p:sp>
        <p:nvSpPr>
          <p:cNvPr id="4" name="日期占位符 13"/>
          <p:cNvSpPr>
            <a:spLocks noGrp="1"/>
          </p:cNvSpPr>
          <p:nvPr>
            <p:ph type="dt" sz="half" idx="10"/>
          </p:nvPr>
        </p:nvSpPr>
        <p:spPr/>
        <p:txBody>
          <a:bodyPr/>
          <a:lstStyle>
            <a:lvl1pPr>
              <a:defRPr/>
            </a:lvl1pPr>
          </a:lstStyle>
          <a:p>
            <a:pPr>
              <a:defRPr/>
            </a:pPr>
            <a:fld id="{0C3B4A7C-3755-478D-8F25-F747A9534B51}"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ADF37551-444D-4006-8754-C96641148431}" type="slidenum">
              <a:rPr lang="zh-CN" altLang="en-US"/>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940" indent="-281940">
              <a:defRPr sz="2300"/>
            </a:lvl1pPr>
            <a:lvl2pPr marL="561975" indent="-266065">
              <a:defRPr sz="2000"/>
            </a:lvl2pPr>
            <a:lvl3pPr marL="813435" indent="-243205">
              <a:defRPr sz="1800"/>
            </a:lvl3pPr>
            <a:lvl4pPr marL="1050290" indent="-228600">
              <a:defRPr sz="1700"/>
            </a:lvl4pPr>
            <a:lvl5pPr marL="1279525" indent="-206375">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545" indent="-296545">
              <a:defRPr sz="2300"/>
            </a:lvl1pPr>
            <a:lvl2pPr marL="570230" indent="-273685">
              <a:defRPr sz="2000"/>
            </a:lvl2pPr>
            <a:lvl3pPr marL="821690" indent="-244475">
              <a:defRPr sz="1800"/>
            </a:lvl3pPr>
            <a:lvl4pPr marL="1050290" indent="-236855">
              <a:defRPr sz="1700"/>
            </a:lvl4pPr>
            <a:lvl5pPr marL="1279525" indent="-220980">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anose="05000000000000000000" pitchFamily="2" charset="2"/>
              <a:buChar char="l"/>
              <a:defRPr/>
            </a:lvl1pPr>
            <a:lvl2pPr>
              <a:buClr>
                <a:schemeClr val="tx1"/>
              </a:buClr>
              <a:buSzPct val="70000"/>
              <a:buFont typeface="Wingdings" panose="05000000000000000000" pitchFamily="2" charset="2"/>
              <a:buChar char="l"/>
              <a:defRPr/>
            </a:lvl2pPr>
            <a:lvl3pPr>
              <a:buClr>
                <a:schemeClr val="tx1"/>
              </a:buClr>
              <a:buSzPct val="70000"/>
              <a:buFont typeface="Wingdings" panose="05000000000000000000" pitchFamily="2" charset="2"/>
              <a:buChar char="l"/>
              <a:defRPr/>
            </a:lvl3pPr>
            <a:lvl4pPr>
              <a:buClr>
                <a:schemeClr val="tx1"/>
              </a:buClr>
              <a:buSzPct val="70000"/>
              <a:buFont typeface="Wingdings" panose="05000000000000000000" pitchFamily="2" charset="2"/>
              <a:buChar char="l"/>
              <a:defRPr/>
            </a:lvl4pPr>
            <a:lvl5pPr>
              <a:buClr>
                <a:schemeClr val="tx1"/>
              </a:buClr>
              <a:buSzPct val="70000"/>
              <a:buFont typeface="Wingdings" panose="05000000000000000000"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anose="05000000000000000000" pitchFamily="2" charset="2"/>
              <a:buChar char="l"/>
              <a:defRPr/>
            </a:lvl1pPr>
            <a:lvl2pPr>
              <a:buClr>
                <a:schemeClr val="tx1"/>
              </a:buClr>
              <a:buSzPct val="70000"/>
              <a:buFont typeface="Wingdings" panose="05000000000000000000" pitchFamily="2" charset="2"/>
              <a:buChar char="l"/>
              <a:defRPr/>
            </a:lvl2pPr>
            <a:lvl3pPr>
              <a:buClr>
                <a:schemeClr val="tx1"/>
              </a:buClr>
              <a:buSzPct val="70000"/>
              <a:buFont typeface="Wingdings" panose="05000000000000000000" pitchFamily="2" charset="2"/>
              <a:buChar char="l"/>
              <a:defRPr/>
            </a:lvl3pPr>
            <a:lvl4pPr>
              <a:buClr>
                <a:schemeClr val="tx1"/>
              </a:buClr>
              <a:buSzPct val="70000"/>
              <a:buFont typeface="Wingdings" panose="05000000000000000000" pitchFamily="2" charset="2"/>
              <a:buChar char="l"/>
              <a:defRPr/>
            </a:lvl4pPr>
            <a:lvl5pPr>
              <a:buClr>
                <a:schemeClr val="tx1"/>
              </a:buClr>
              <a:buSzPct val="70000"/>
              <a:buFont typeface="Wingdings" panose="05000000000000000000"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anose="020B0604020202020204"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62000"/>
            <a:ext cx="9144000" cy="590931"/>
          </a:xfrm>
          <a:noFill/>
        </p:spPr>
        <p:txBody>
          <a:bodyPr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lvl="0"/>
            <a:r>
              <a:rPr lang="zh-CN" altLang="en-US" dirty="0"/>
              <a:t>单击此处编辑母版文本样式</a:t>
            </a:r>
          </a:p>
        </p:txBody>
      </p:sp>
      <p:sp>
        <p:nvSpPr>
          <p:cNvPr id="4" name="日期占位符 13"/>
          <p:cNvSpPr>
            <a:spLocks noGrp="1"/>
          </p:cNvSpPr>
          <p:nvPr>
            <p:ph type="dt" sz="half" idx="10"/>
          </p:nvPr>
        </p:nvSpPr>
        <p:spPr/>
        <p:txBody>
          <a:bodyPr/>
          <a:lstStyle>
            <a:lvl1pPr>
              <a:defRPr/>
            </a:lvl1pPr>
          </a:lstStyle>
          <a:p>
            <a:pPr>
              <a:defRPr/>
            </a:pPr>
            <a:fld id="{D8CB116B-381D-4707-B047-05331D616E4A}"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519D8267-CDE0-41D3-B99B-BFD0A287D8A2}" type="slidenum">
              <a:rPr lang="zh-CN" altLang="en-US"/>
              <a:t>‹#›</a:t>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
        <p:nvSpPr>
          <p:cNvPr id="4" name="日期占位符 27"/>
          <p:cNvSpPr>
            <a:spLocks noGrp="1"/>
          </p:cNvSpPr>
          <p:nvPr>
            <p:ph type="dt" sz="half" idx="10"/>
          </p:nvPr>
        </p:nvSpPr>
        <p:spPr>
          <a:xfrm>
            <a:off x="6400800" y="6354763"/>
            <a:ext cx="2286000" cy="366712"/>
          </a:xfrm>
        </p:spPr>
        <p:txBody>
          <a:bodyPr/>
          <a:lstStyle>
            <a:lvl1pPr>
              <a:defRPr sz="1400" smtClean="0"/>
            </a:lvl1pPr>
          </a:lstStyle>
          <a:p>
            <a:pPr>
              <a:defRPr/>
            </a:pPr>
            <a:fld id="{5F9F1495-F06A-46A7-AF33-3791EDA3680B}" type="datetimeFigureOut">
              <a:rPr lang="zh-CN" altLang="en-US"/>
              <a:t>2021/7/4</a:t>
            </a:fld>
            <a:endParaRPr lang="zh-CN" altLang="en-US"/>
          </a:p>
        </p:txBody>
      </p:sp>
      <p:sp>
        <p:nvSpPr>
          <p:cNvPr id="5" name="页脚占位符 16"/>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6" name="灯片编号占位符 28"/>
          <p:cNvSpPr>
            <a:spLocks noGrp="1"/>
          </p:cNvSpPr>
          <p:nvPr>
            <p:ph type="sldNum" sz="quarter" idx="12"/>
          </p:nvPr>
        </p:nvSpPr>
        <p:spPr>
          <a:xfrm>
            <a:off x="1216025" y="6354763"/>
            <a:ext cx="1219200" cy="366712"/>
          </a:xfrm>
        </p:spPr>
        <p:txBody>
          <a:bodyPr/>
          <a:lstStyle>
            <a:lvl1pPr>
              <a:defRPr/>
            </a:lvl1pPr>
          </a:lstStyle>
          <a:p>
            <a:fld id="{C8A4837B-610C-476B-A357-E5C2FC34DC02}" type="slidenum">
              <a:rPr lang="zh-CN" altLang="en-US"/>
              <a:t>‹#›</a:t>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矩形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1219200" y="2971800"/>
            <a:ext cx="6858000" cy="1066800"/>
          </a:xfrm>
        </p:spPr>
        <p:txBody>
          <a:bodyPr anchor="t"/>
          <a:lstStyle>
            <a:lvl1pPr algn="r">
              <a:buNone/>
              <a:defRPr sz="3200" b="0" cap="none" baseline="0"/>
            </a:lvl1pPr>
          </a:lstStyle>
          <a:p>
            <a:r>
              <a:rPr lang="zh-CN" altLang="en-US"/>
              <a:t>单击此处编辑母版标题样式</a:t>
            </a:r>
            <a:endParaRPr lang="en-US"/>
          </a:p>
        </p:txBody>
      </p:sp>
      <p:sp>
        <p:nvSpPr>
          <p:cNvPr id="3" name="文本占位符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a:t>单击此处编辑母版文本样式</a:t>
            </a:r>
          </a:p>
        </p:txBody>
      </p:sp>
      <p:sp>
        <p:nvSpPr>
          <p:cNvPr id="6" name="日期占位符 3"/>
          <p:cNvSpPr>
            <a:spLocks noGrp="1"/>
          </p:cNvSpPr>
          <p:nvPr>
            <p:ph type="dt" sz="half" idx="10"/>
          </p:nvPr>
        </p:nvSpPr>
        <p:spPr>
          <a:xfrm>
            <a:off x="6400800" y="6354763"/>
            <a:ext cx="2286000" cy="366712"/>
          </a:xfrm>
        </p:spPr>
        <p:txBody>
          <a:bodyPr/>
          <a:lstStyle>
            <a:lvl1pPr>
              <a:defRPr/>
            </a:lvl1pPr>
          </a:lstStyle>
          <a:p>
            <a:pPr>
              <a:defRPr/>
            </a:pPr>
            <a:fld id="{F62FFC75-0DC6-4B91-8498-B7F42FC6D3A4}" type="datetimeFigureOut">
              <a:rPr lang="zh-CN" altLang="en-US"/>
              <a:t>2021/7/4</a:t>
            </a:fld>
            <a:endParaRPr lang="zh-CN" altLang="en-US"/>
          </a:p>
        </p:txBody>
      </p:sp>
      <p:sp>
        <p:nvSpPr>
          <p:cNvPr id="7" name="页脚占位符 4"/>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8" name="灯片编号占位符 5"/>
          <p:cNvSpPr>
            <a:spLocks noGrp="1"/>
          </p:cNvSpPr>
          <p:nvPr>
            <p:ph type="sldNum" sz="quarter" idx="12"/>
          </p:nvPr>
        </p:nvSpPr>
        <p:spPr>
          <a:xfrm>
            <a:off x="1069975" y="6354763"/>
            <a:ext cx="1520825" cy="366712"/>
          </a:xfrm>
        </p:spPr>
        <p:txBody>
          <a:bodyPr/>
          <a:lstStyle>
            <a:lvl1pPr>
              <a:defRPr/>
            </a:lvl1pPr>
          </a:lstStyle>
          <a:p>
            <a:fld id="{8347D02D-DF70-4CEF-8E94-C21920B4BCD5}" type="slidenum">
              <a:rPr lang="zh-CN" altLang="en-US"/>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
        <p:nvSpPr>
          <p:cNvPr id="4" name="日期占位符 27"/>
          <p:cNvSpPr>
            <a:spLocks noGrp="1"/>
          </p:cNvSpPr>
          <p:nvPr>
            <p:ph type="dt" sz="half" idx="10"/>
          </p:nvPr>
        </p:nvSpPr>
        <p:spPr>
          <a:xfrm>
            <a:off x="6400800" y="6354763"/>
            <a:ext cx="2286000" cy="366712"/>
          </a:xfrm>
        </p:spPr>
        <p:txBody>
          <a:bodyPr/>
          <a:lstStyle>
            <a:lvl1pPr>
              <a:defRPr sz="1400" smtClean="0"/>
            </a:lvl1pPr>
          </a:lstStyle>
          <a:p>
            <a:pPr>
              <a:defRPr/>
            </a:pPr>
            <a:fld id="{D613874F-8D21-4FBA-A3FD-47B4B6AE0853}" type="datetimeFigureOut">
              <a:rPr lang="zh-CN" altLang="en-US"/>
              <a:t>2021/7/4</a:t>
            </a:fld>
            <a:endParaRPr lang="zh-CN" altLang="en-US"/>
          </a:p>
        </p:txBody>
      </p:sp>
      <p:sp>
        <p:nvSpPr>
          <p:cNvPr id="5" name="页脚占位符 16"/>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6" name="灯片编号占位符 28"/>
          <p:cNvSpPr>
            <a:spLocks noGrp="1"/>
          </p:cNvSpPr>
          <p:nvPr>
            <p:ph type="sldNum" sz="quarter" idx="12"/>
          </p:nvPr>
        </p:nvSpPr>
        <p:spPr>
          <a:xfrm>
            <a:off x="1216025" y="6354763"/>
            <a:ext cx="1219200" cy="366712"/>
          </a:xfrm>
        </p:spPr>
        <p:txBody>
          <a:bodyPr/>
          <a:lstStyle>
            <a:lvl1pPr>
              <a:defRPr/>
            </a:lvl1pPr>
          </a:lstStyle>
          <a:p>
            <a:fld id="{10E0DB9E-9529-4DC7-96A2-E37793B37ADA}" type="slidenum">
              <a:rPr lang="zh-CN" altLang="en-US"/>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lang="zh-CN" altLang="en-US" dirty="0"/>
              <a:t>单击此处编辑母版标题样式</a:t>
            </a:r>
            <a:endParaRPr lang="en-US" dirty="0"/>
          </a:p>
        </p:txBody>
      </p:sp>
      <p:sp>
        <p:nvSpPr>
          <p:cNvPr id="9" name="内容占位符 8"/>
          <p:cNvSpPr>
            <a:spLocks noGrp="1"/>
          </p:cNvSpPr>
          <p:nvPr>
            <p:ph sz="quarter" idx="1"/>
          </p:nvPr>
        </p:nvSpPr>
        <p:spPr>
          <a:xfrm>
            <a:off x="457200" y="1219200"/>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内容占位符 10"/>
          <p:cNvSpPr>
            <a:spLocks noGrp="1"/>
          </p:cNvSpPr>
          <p:nvPr>
            <p:ph sz="quarter" idx="2"/>
          </p:nvPr>
        </p:nvSpPr>
        <p:spPr>
          <a:xfrm>
            <a:off x="4632198" y="1216152"/>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13"/>
          <p:cNvSpPr>
            <a:spLocks noGrp="1"/>
          </p:cNvSpPr>
          <p:nvPr>
            <p:ph type="dt" sz="half" idx="10"/>
          </p:nvPr>
        </p:nvSpPr>
        <p:spPr/>
        <p:txBody>
          <a:bodyPr/>
          <a:lstStyle>
            <a:lvl1pPr>
              <a:defRPr/>
            </a:lvl1pPr>
          </a:lstStyle>
          <a:p>
            <a:pPr>
              <a:defRPr/>
            </a:pPr>
            <a:fld id="{510B7249-A1B2-459F-82B1-46B404175E59}" type="datetimeFigureOut">
              <a:rPr lang="zh-CN" altLang="en-US"/>
              <a:t>2021/7/4</a:t>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fld id="{4B41DA06-9104-464D-BD40-56F194820949}" type="slidenum">
              <a:rPr lang="zh-CN" altLang="en-US"/>
              <a:t>‹#›</a:t>
            </a:fld>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11" name="内容占位符 10"/>
          <p:cNvSpPr>
            <a:spLocks noGrp="1"/>
          </p:cNvSpPr>
          <p:nvPr>
            <p:ph sz="quarter" idx="2"/>
          </p:nvPr>
        </p:nvSpPr>
        <p:spPr>
          <a:xfrm>
            <a:off x="457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3" name="内容占位符 12"/>
          <p:cNvSpPr>
            <a:spLocks noGrp="1"/>
          </p:cNvSpPr>
          <p:nvPr>
            <p:ph sz="quarter" idx="4"/>
          </p:nvPr>
        </p:nvSpPr>
        <p:spPr>
          <a:xfrm>
            <a:off x="4648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13"/>
          <p:cNvSpPr>
            <a:spLocks noGrp="1"/>
          </p:cNvSpPr>
          <p:nvPr>
            <p:ph type="dt" sz="half" idx="10"/>
          </p:nvPr>
        </p:nvSpPr>
        <p:spPr/>
        <p:txBody>
          <a:bodyPr/>
          <a:lstStyle>
            <a:lvl1pPr>
              <a:defRPr/>
            </a:lvl1pPr>
          </a:lstStyle>
          <a:p>
            <a:pPr>
              <a:defRPr/>
            </a:pPr>
            <a:fld id="{357A9E8E-C047-43C9-8F2D-17E6DB875B51}" type="datetimeFigureOut">
              <a:rPr lang="zh-CN" altLang="en-US"/>
              <a:t>2021/7/4</a:t>
            </a:fld>
            <a:endParaRPr lang="zh-CN" altLang="en-US"/>
          </a:p>
        </p:txBody>
      </p:sp>
      <p:sp>
        <p:nvSpPr>
          <p:cNvPr id="8" name="页脚占位符 2"/>
          <p:cNvSpPr>
            <a:spLocks noGrp="1"/>
          </p:cNvSpPr>
          <p:nvPr>
            <p:ph type="ftr" sz="quarter" idx="11"/>
          </p:nvPr>
        </p:nvSpPr>
        <p:spPr/>
        <p:txBody>
          <a:bodyPr/>
          <a:lstStyle>
            <a:lvl1pPr>
              <a:defRPr/>
            </a:lvl1pPr>
          </a:lstStyle>
          <a:p>
            <a:pPr>
              <a:defRPr/>
            </a:pPr>
            <a:endParaRPr lang="zh-CN" altLang="en-US"/>
          </a:p>
        </p:txBody>
      </p:sp>
      <p:sp>
        <p:nvSpPr>
          <p:cNvPr id="9" name="灯片编号占位符 22"/>
          <p:cNvSpPr>
            <a:spLocks noGrp="1"/>
          </p:cNvSpPr>
          <p:nvPr>
            <p:ph type="sldNum" sz="quarter" idx="12"/>
          </p:nvPr>
        </p:nvSpPr>
        <p:spPr/>
        <p:txBody>
          <a:bodyPr/>
          <a:lstStyle>
            <a:lvl1pPr>
              <a:defRPr/>
            </a:lvl1pPr>
          </a:lstStyle>
          <a:p>
            <a:fld id="{63AF5C7B-BA7A-44B0-8B22-55104C6A0E5F}" type="slidenum">
              <a:rPr lang="zh-CN" altLang="en-US"/>
              <a:t>‹#›</a:t>
            </a:fld>
            <a:endParaRPr lang="en-US"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直接连接符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日期占位符 1"/>
          <p:cNvSpPr>
            <a:spLocks noGrp="1"/>
          </p:cNvSpPr>
          <p:nvPr>
            <p:ph type="dt" sz="half" idx="10"/>
          </p:nvPr>
        </p:nvSpPr>
        <p:spPr/>
        <p:txBody>
          <a:bodyPr/>
          <a:lstStyle>
            <a:lvl1pPr>
              <a:defRPr/>
            </a:lvl1pPr>
          </a:lstStyle>
          <a:p>
            <a:pPr>
              <a:defRPr/>
            </a:pPr>
            <a:fld id="{C78DDBE0-A23C-4056-8D13-519078CF5E56}"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3"/>
          <p:cNvSpPr>
            <a:spLocks noGrp="1"/>
          </p:cNvSpPr>
          <p:nvPr>
            <p:ph type="sldNum" sz="quarter" idx="12"/>
          </p:nvPr>
        </p:nvSpPr>
        <p:spPr/>
        <p:txBody>
          <a:bodyPr/>
          <a:lstStyle>
            <a:lvl1pPr>
              <a:defRPr/>
            </a:lvl1pPr>
          </a:lstStyle>
          <a:p>
            <a:fld id="{1A0F82D8-BFDC-4483-95C5-3920FFACF751}" type="slidenum">
              <a:rPr lang="zh-CN" altLang="en-US"/>
              <a:t>‹#›</a:t>
            </a:fld>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6" name="直接连接符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mn-lt"/>
              <a:ea typeface="+mn-ea"/>
            </a:endParaRPr>
          </a:p>
        </p:txBody>
      </p:sp>
      <p:sp>
        <p:nvSpPr>
          <p:cNvPr id="7" name="等腰三角形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zh-CN" altLang="en-US"/>
              <a:t>单击此处编辑母版标题样式</a:t>
            </a:r>
            <a:endParaRPr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zh-CN" altLang="en-US"/>
              <a:t>单击此处编辑母版文本样式</a:t>
            </a:r>
          </a:p>
        </p:txBody>
      </p:sp>
      <p:sp>
        <p:nvSpPr>
          <p:cNvPr id="12" name="内容占位符 11"/>
          <p:cNvSpPr>
            <a:spLocks noGrp="1"/>
          </p:cNvSpPr>
          <p:nvPr>
            <p:ph sz="quarter" idx="1"/>
          </p:nvPr>
        </p:nvSpPr>
        <p:spPr>
          <a:xfrm>
            <a:off x="304800" y="304800"/>
            <a:ext cx="5715000" cy="5715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日期占位符 4"/>
          <p:cNvSpPr>
            <a:spLocks noGrp="1"/>
          </p:cNvSpPr>
          <p:nvPr>
            <p:ph type="dt" sz="half" idx="10"/>
          </p:nvPr>
        </p:nvSpPr>
        <p:spPr/>
        <p:txBody>
          <a:bodyPr/>
          <a:lstStyle>
            <a:lvl1pPr>
              <a:defRPr/>
            </a:lvl1pPr>
          </a:lstStyle>
          <a:p>
            <a:pPr>
              <a:defRPr/>
            </a:pPr>
            <a:fld id="{7A1CB713-1EB0-4907-B409-CF096A722289}" type="datetimeFigureOut">
              <a:rPr lang="zh-CN" altLang="en-US"/>
              <a:t>2021/7/4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E9A2999C-78E0-4BDF-B1CD-307C77A2EAE0}" type="slidenum">
              <a:rPr lang="zh-CN" altLang="en-US"/>
              <a:t>‹#›</a:t>
            </a:fld>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6" name="等腰三角形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矩形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zh-CN" altLang="en-US"/>
              <a:t>单击此处编辑母版标题样式</a:t>
            </a:r>
            <a:endParaRPr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zh-CN" altLang="en-US" noProof="0"/>
              <a:t>单击图标添加图片</a:t>
            </a:r>
            <a:endParaRPr lang="en-US" noProof="0" dirty="0"/>
          </a:p>
        </p:txBody>
      </p:sp>
      <p:sp>
        <p:nvSpPr>
          <p:cNvPr id="4" name="文本占位符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zh-CN" altLang="en-US"/>
              <a:t>单击此处编辑母版文本样式</a:t>
            </a:r>
          </a:p>
        </p:txBody>
      </p:sp>
      <p:sp>
        <p:nvSpPr>
          <p:cNvPr id="8" name="日期占位符 4"/>
          <p:cNvSpPr>
            <a:spLocks noGrp="1"/>
          </p:cNvSpPr>
          <p:nvPr>
            <p:ph type="dt" sz="half" idx="10"/>
          </p:nvPr>
        </p:nvSpPr>
        <p:spPr/>
        <p:txBody>
          <a:bodyPr/>
          <a:lstStyle>
            <a:lvl1pPr>
              <a:defRPr/>
            </a:lvl1pPr>
          </a:lstStyle>
          <a:p>
            <a:pPr>
              <a:defRPr/>
            </a:pPr>
            <a:fld id="{57BFE30D-5454-4357-A368-811EEF46F979}" type="datetimeFigureOut">
              <a:rPr lang="zh-CN" altLang="en-US"/>
              <a:t>2021/7/4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102F0AB8-11DC-48F3-8638-87B768B32580}" type="slidenum">
              <a:rPr lang="zh-CN" altLang="en-US"/>
              <a:t>‹#›</a:t>
            </a:fld>
            <a:endParaRPr lang="en-US"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13"/>
          <p:cNvSpPr>
            <a:spLocks noGrp="1"/>
          </p:cNvSpPr>
          <p:nvPr>
            <p:ph type="dt" sz="half" idx="10"/>
          </p:nvPr>
        </p:nvSpPr>
        <p:spPr/>
        <p:txBody>
          <a:bodyPr/>
          <a:lstStyle>
            <a:lvl1pPr>
              <a:defRPr/>
            </a:lvl1pPr>
          </a:lstStyle>
          <a:p>
            <a:pPr>
              <a:defRPr/>
            </a:pPr>
            <a:fld id="{118B593F-85D0-4BC8-84CD-4A04C01FE3D4}"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13D80A5C-485C-43E6-8AA8-882D55701952}" type="slidenum">
              <a:rPr lang="zh-CN" altLang="en-US"/>
              <a:t>‹#›</a:t>
            </a:fld>
            <a:endParaRPr lang="en-US"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直接连接符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5" name="等腰三角形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直接连接符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2" name="竖排标题 1"/>
          <p:cNvSpPr>
            <a:spLocks noGrp="1"/>
          </p:cNvSpPr>
          <p:nvPr>
            <p:ph type="title" orient="vert"/>
          </p:nvPr>
        </p:nvSpPr>
        <p:spPr>
          <a:xfrm>
            <a:off x="6629400" y="274643"/>
            <a:ext cx="2057400"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43"/>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3"/>
          <p:cNvSpPr>
            <a:spLocks noGrp="1"/>
          </p:cNvSpPr>
          <p:nvPr>
            <p:ph type="dt" sz="half" idx="10"/>
          </p:nvPr>
        </p:nvSpPr>
        <p:spPr/>
        <p:txBody>
          <a:bodyPr/>
          <a:lstStyle>
            <a:lvl1pPr>
              <a:defRPr/>
            </a:lvl1pPr>
          </a:lstStyle>
          <a:p>
            <a:pPr>
              <a:defRPr/>
            </a:pPr>
            <a:fld id="{B25FB1AB-4DA6-41CD-B8E9-1D1D0F9D8FA7}" type="datetimeFigureOut">
              <a:rPr lang="zh-CN" altLang="en-US"/>
              <a:t>2021/7/4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31D2B7E7-B16C-4DA8-B2EC-C1DA2376E72A}" type="slidenum">
              <a:rPr lang="zh-CN" altLang="en-US"/>
              <a:t>‹#›</a:t>
            </a:fld>
            <a:endParaRPr lang="en-US"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AD1A12F4-4ED7-4F28-9499-4BF6CD1EF4FA}" type="slidenum">
              <a:rPr lang="en-US" altLang="zh-CN"/>
              <a:t>‹#›</a:t>
            </a:fld>
            <a:endParaRPr lang="en-US" altLang="zh-C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anose="020B0604020202020204"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dirty="0">
                <a:solidFill>
                  <a:prstClr val="black">
                    <a:lumMod val="65000"/>
                    <a:lumOff val="35000"/>
                  </a:prstClr>
                </a:solidFill>
              </a:defRPr>
            </a:lvl1pPr>
          </a:lstStyle>
          <a:p>
            <a:pPr>
              <a:defRPr/>
            </a:pPr>
            <a:endParaRPr lang="en-US"/>
          </a:p>
        </p:txBody>
      </p:sp>
      <p:sp>
        <p:nvSpPr>
          <p:cNvPr id="4" name="Rectangle 5"/>
          <p:cNvSpPr>
            <a:spLocks noGrp="1" noChangeArrowheads="1"/>
          </p:cNvSpPr>
          <p:nvPr>
            <p:ph type="ftr" sz="quarter" idx="11"/>
          </p:nvPr>
        </p:nvSpPr>
        <p:spPr/>
        <p:txBody>
          <a:bodyPr/>
          <a:lstStyle>
            <a:lvl1pPr>
              <a:defRPr dirty="0">
                <a:solidFill>
                  <a:prstClr val="black">
                    <a:lumMod val="65000"/>
                    <a:lumOff val="35000"/>
                  </a:prstClr>
                </a:solidFil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solidFill>
                  <a:srgbClr val="898989"/>
                </a:solidFill>
              </a:defRPr>
            </a:lvl1pPr>
          </a:lstStyle>
          <a:p>
            <a:fld id="{BB07AFAB-FBFF-4328-8088-45BFE39D0593}" type="slidenum">
              <a:rPr lang="en-US" altLang="zh-CN"/>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矩形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标题 1"/>
          <p:cNvSpPr>
            <a:spLocks noGrp="1"/>
          </p:cNvSpPr>
          <p:nvPr>
            <p:ph type="title"/>
          </p:nvPr>
        </p:nvSpPr>
        <p:spPr>
          <a:xfrm>
            <a:off x="1219200" y="2971800"/>
            <a:ext cx="6858000" cy="1066800"/>
          </a:xfrm>
        </p:spPr>
        <p:txBody>
          <a:bodyPr anchor="t"/>
          <a:lstStyle>
            <a:lvl1pPr algn="r">
              <a:buNone/>
              <a:defRPr sz="3200" b="0" cap="none" baseline="0"/>
            </a:lvl1pPr>
          </a:lstStyle>
          <a:p>
            <a:r>
              <a:rPr lang="zh-CN" altLang="en-US"/>
              <a:t>单击此处编辑母版标题样式</a:t>
            </a:r>
            <a:endParaRPr lang="en-US"/>
          </a:p>
        </p:txBody>
      </p:sp>
      <p:sp>
        <p:nvSpPr>
          <p:cNvPr id="3" name="文本占位符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a:t>单击此处编辑母版文本样式</a:t>
            </a:r>
          </a:p>
        </p:txBody>
      </p:sp>
      <p:sp>
        <p:nvSpPr>
          <p:cNvPr id="6" name="日期占位符 3"/>
          <p:cNvSpPr>
            <a:spLocks noGrp="1"/>
          </p:cNvSpPr>
          <p:nvPr>
            <p:ph type="dt" sz="half" idx="10"/>
          </p:nvPr>
        </p:nvSpPr>
        <p:spPr>
          <a:xfrm>
            <a:off x="6400800" y="6354763"/>
            <a:ext cx="2286000" cy="366712"/>
          </a:xfrm>
        </p:spPr>
        <p:txBody>
          <a:bodyPr/>
          <a:lstStyle>
            <a:lvl1pPr>
              <a:defRPr/>
            </a:lvl1pPr>
          </a:lstStyle>
          <a:p>
            <a:pPr>
              <a:defRPr/>
            </a:pPr>
            <a:fld id="{B37660E7-0179-4589-A520-D1A8B4AE582D}" type="datetimeFigureOut">
              <a:rPr lang="zh-CN" altLang="en-US"/>
              <a:t>2021/7/4</a:t>
            </a:fld>
            <a:endParaRPr lang="zh-CN" altLang="en-US"/>
          </a:p>
        </p:txBody>
      </p:sp>
      <p:sp>
        <p:nvSpPr>
          <p:cNvPr id="7" name="页脚占位符 4"/>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8" name="灯片编号占位符 5"/>
          <p:cNvSpPr>
            <a:spLocks noGrp="1"/>
          </p:cNvSpPr>
          <p:nvPr>
            <p:ph type="sldNum" sz="quarter" idx="12"/>
          </p:nvPr>
        </p:nvSpPr>
        <p:spPr>
          <a:xfrm>
            <a:off x="1069975" y="6354763"/>
            <a:ext cx="1520825" cy="366712"/>
          </a:xfrm>
        </p:spPr>
        <p:txBody>
          <a:bodyPr/>
          <a:lstStyle>
            <a:lvl1pPr>
              <a:defRPr/>
            </a:lvl1pPr>
          </a:lstStyle>
          <a:p>
            <a:fld id="{5FCFDD81-4643-4D97-88C9-006F3BB799EE}" type="slidenum">
              <a:rPr lang="zh-CN" altLang="en-US"/>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62000"/>
            <a:ext cx="9144000" cy="590931"/>
          </a:xfrm>
          <a:noFill/>
        </p:spPr>
        <p:txBody>
          <a:bodyPr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lvl="0"/>
            <a:r>
              <a:rPr lang="zh-CN" altLang="en-US" dirty="0"/>
              <a:t>单击此处编辑母版文本样式</a:t>
            </a:r>
          </a:p>
        </p:txBody>
      </p:sp>
      <p:sp>
        <p:nvSpPr>
          <p:cNvPr id="4" name="日期占位符 13"/>
          <p:cNvSpPr>
            <a:spLocks noGrp="1"/>
          </p:cNvSpPr>
          <p:nvPr>
            <p:ph type="dt" sz="half" idx="10"/>
          </p:nvPr>
        </p:nvSpPr>
        <p:spPr/>
        <p:txBody>
          <a:bodyPr/>
          <a:lstStyle>
            <a:lvl1pPr>
              <a:defRPr/>
            </a:lvl1pPr>
          </a:lstStyle>
          <a:p>
            <a:pPr>
              <a:defRPr/>
            </a:pPr>
            <a:fld id="{94C8BDB9-9DB0-456C-8E3C-B459207E2899}"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48CD77AA-AE45-47C2-85D7-FA7B6A83A6C4}" type="slidenum">
              <a:rPr lang="zh-CN" altLang="en-US"/>
              <a:t>‹#›</a:t>
            </a:fld>
            <a:endParaRPr lang="en-US" altLang="zh-C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
        <p:nvSpPr>
          <p:cNvPr id="4" name="日期占位符 27"/>
          <p:cNvSpPr>
            <a:spLocks noGrp="1"/>
          </p:cNvSpPr>
          <p:nvPr>
            <p:ph type="dt" sz="half" idx="10"/>
          </p:nvPr>
        </p:nvSpPr>
        <p:spPr>
          <a:xfrm>
            <a:off x="6400800" y="6354763"/>
            <a:ext cx="2286000" cy="366712"/>
          </a:xfrm>
        </p:spPr>
        <p:txBody>
          <a:bodyPr/>
          <a:lstStyle>
            <a:lvl1pPr>
              <a:defRPr sz="1400" smtClean="0"/>
            </a:lvl1pPr>
          </a:lstStyle>
          <a:p>
            <a:pPr>
              <a:defRPr/>
            </a:pPr>
            <a:fld id="{59C26C0E-D5B4-45E9-B462-3636345A18CF}" type="datetimeFigureOut">
              <a:rPr lang="zh-CN" altLang="en-US"/>
              <a:t>2021/7/4</a:t>
            </a:fld>
            <a:endParaRPr lang="zh-CN" altLang="en-US"/>
          </a:p>
        </p:txBody>
      </p:sp>
      <p:sp>
        <p:nvSpPr>
          <p:cNvPr id="5" name="页脚占位符 16"/>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6" name="灯片编号占位符 28"/>
          <p:cNvSpPr>
            <a:spLocks noGrp="1"/>
          </p:cNvSpPr>
          <p:nvPr>
            <p:ph type="sldNum" sz="quarter" idx="12"/>
          </p:nvPr>
        </p:nvSpPr>
        <p:spPr>
          <a:xfrm>
            <a:off x="1216025" y="6354763"/>
            <a:ext cx="1219200" cy="366712"/>
          </a:xfrm>
        </p:spPr>
        <p:txBody>
          <a:bodyPr/>
          <a:lstStyle>
            <a:lvl1pPr>
              <a:defRPr/>
            </a:lvl1pPr>
          </a:lstStyle>
          <a:p>
            <a:fld id="{AF25C945-E27C-4A79-BFE6-7DD32BD77BBD}" type="slidenum">
              <a:rPr lang="zh-CN" altLang="en-US"/>
              <a:t>‹#›</a:t>
            </a:fld>
            <a:endParaRPr lang="en-US" altLang="zh-C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矩形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1219200" y="2971800"/>
            <a:ext cx="6858000" cy="1066800"/>
          </a:xfrm>
        </p:spPr>
        <p:txBody>
          <a:bodyPr anchor="t"/>
          <a:lstStyle>
            <a:lvl1pPr algn="r">
              <a:buNone/>
              <a:defRPr sz="3200" b="0" cap="none" baseline="0"/>
            </a:lvl1pPr>
          </a:lstStyle>
          <a:p>
            <a:r>
              <a:rPr lang="zh-CN" altLang="en-US"/>
              <a:t>单击此处编辑母版标题样式</a:t>
            </a:r>
            <a:endParaRPr lang="en-US"/>
          </a:p>
        </p:txBody>
      </p:sp>
      <p:sp>
        <p:nvSpPr>
          <p:cNvPr id="3" name="文本占位符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a:t>单击此处编辑母版文本样式</a:t>
            </a:r>
          </a:p>
        </p:txBody>
      </p:sp>
      <p:sp>
        <p:nvSpPr>
          <p:cNvPr id="6" name="日期占位符 3"/>
          <p:cNvSpPr>
            <a:spLocks noGrp="1"/>
          </p:cNvSpPr>
          <p:nvPr>
            <p:ph type="dt" sz="half" idx="10"/>
          </p:nvPr>
        </p:nvSpPr>
        <p:spPr>
          <a:xfrm>
            <a:off x="6400800" y="6354763"/>
            <a:ext cx="2286000" cy="366712"/>
          </a:xfrm>
        </p:spPr>
        <p:txBody>
          <a:bodyPr/>
          <a:lstStyle>
            <a:lvl1pPr>
              <a:defRPr/>
            </a:lvl1pPr>
          </a:lstStyle>
          <a:p>
            <a:pPr>
              <a:defRPr/>
            </a:pPr>
            <a:fld id="{14460B5D-2345-493A-ADF4-30E81E622612}" type="datetimeFigureOut">
              <a:rPr lang="zh-CN" altLang="en-US"/>
              <a:t>2021/7/4</a:t>
            </a:fld>
            <a:endParaRPr lang="zh-CN" altLang="en-US"/>
          </a:p>
        </p:txBody>
      </p:sp>
      <p:sp>
        <p:nvSpPr>
          <p:cNvPr id="7" name="页脚占位符 4"/>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8" name="灯片编号占位符 5"/>
          <p:cNvSpPr>
            <a:spLocks noGrp="1"/>
          </p:cNvSpPr>
          <p:nvPr>
            <p:ph type="sldNum" sz="quarter" idx="12"/>
          </p:nvPr>
        </p:nvSpPr>
        <p:spPr>
          <a:xfrm>
            <a:off x="1069975" y="6354763"/>
            <a:ext cx="1520825" cy="366712"/>
          </a:xfrm>
        </p:spPr>
        <p:txBody>
          <a:bodyPr/>
          <a:lstStyle>
            <a:lvl1pPr>
              <a:defRPr/>
            </a:lvl1pPr>
          </a:lstStyle>
          <a:p>
            <a:fld id="{5C99C0B5-D3B0-4A99-B7E3-00D154575F12}" type="slidenum">
              <a:rPr lang="zh-CN" altLang="en-US"/>
              <a:t>‹#›</a:t>
            </a:fld>
            <a:endParaRPr lang="en-US" altLang="zh-C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lang="zh-CN" altLang="en-US" dirty="0"/>
              <a:t>单击此处编辑母版标题样式</a:t>
            </a:r>
            <a:endParaRPr lang="en-US" dirty="0"/>
          </a:p>
        </p:txBody>
      </p:sp>
      <p:sp>
        <p:nvSpPr>
          <p:cNvPr id="9" name="内容占位符 8"/>
          <p:cNvSpPr>
            <a:spLocks noGrp="1"/>
          </p:cNvSpPr>
          <p:nvPr>
            <p:ph sz="quarter" idx="1"/>
          </p:nvPr>
        </p:nvSpPr>
        <p:spPr>
          <a:xfrm>
            <a:off x="457200" y="1219200"/>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内容占位符 10"/>
          <p:cNvSpPr>
            <a:spLocks noGrp="1"/>
          </p:cNvSpPr>
          <p:nvPr>
            <p:ph sz="quarter" idx="2"/>
          </p:nvPr>
        </p:nvSpPr>
        <p:spPr>
          <a:xfrm>
            <a:off x="4632198" y="1216152"/>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13"/>
          <p:cNvSpPr>
            <a:spLocks noGrp="1"/>
          </p:cNvSpPr>
          <p:nvPr>
            <p:ph type="dt" sz="half" idx="10"/>
          </p:nvPr>
        </p:nvSpPr>
        <p:spPr/>
        <p:txBody>
          <a:bodyPr/>
          <a:lstStyle>
            <a:lvl1pPr>
              <a:defRPr/>
            </a:lvl1pPr>
          </a:lstStyle>
          <a:p>
            <a:pPr>
              <a:defRPr/>
            </a:pPr>
            <a:fld id="{3A47812A-362F-47DE-99ED-76B516C7D9D9}" type="datetimeFigureOut">
              <a:rPr lang="zh-CN" altLang="en-US"/>
              <a:t>2021/7/4</a:t>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fld id="{191BF5D4-7405-430B-BD3D-C1316CA56829}" type="slidenum">
              <a:rPr lang="zh-CN" altLang="en-US"/>
              <a:t>‹#›</a:t>
            </a:fld>
            <a:endParaRPr lang="en-US" altLang="zh-C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11" name="内容占位符 10"/>
          <p:cNvSpPr>
            <a:spLocks noGrp="1"/>
          </p:cNvSpPr>
          <p:nvPr>
            <p:ph sz="quarter" idx="2"/>
          </p:nvPr>
        </p:nvSpPr>
        <p:spPr>
          <a:xfrm>
            <a:off x="457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3" name="内容占位符 12"/>
          <p:cNvSpPr>
            <a:spLocks noGrp="1"/>
          </p:cNvSpPr>
          <p:nvPr>
            <p:ph sz="quarter" idx="4"/>
          </p:nvPr>
        </p:nvSpPr>
        <p:spPr>
          <a:xfrm>
            <a:off x="4648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13"/>
          <p:cNvSpPr>
            <a:spLocks noGrp="1"/>
          </p:cNvSpPr>
          <p:nvPr>
            <p:ph type="dt" sz="half" idx="10"/>
          </p:nvPr>
        </p:nvSpPr>
        <p:spPr/>
        <p:txBody>
          <a:bodyPr/>
          <a:lstStyle>
            <a:lvl1pPr>
              <a:defRPr/>
            </a:lvl1pPr>
          </a:lstStyle>
          <a:p>
            <a:pPr>
              <a:defRPr/>
            </a:pPr>
            <a:fld id="{8F55B4FD-15ED-4D20-A883-6A44321E5D3B}" type="datetimeFigureOut">
              <a:rPr lang="zh-CN" altLang="en-US"/>
              <a:t>2021/7/4</a:t>
            </a:fld>
            <a:endParaRPr lang="zh-CN" altLang="en-US"/>
          </a:p>
        </p:txBody>
      </p:sp>
      <p:sp>
        <p:nvSpPr>
          <p:cNvPr id="8" name="页脚占位符 2"/>
          <p:cNvSpPr>
            <a:spLocks noGrp="1"/>
          </p:cNvSpPr>
          <p:nvPr>
            <p:ph type="ftr" sz="quarter" idx="11"/>
          </p:nvPr>
        </p:nvSpPr>
        <p:spPr/>
        <p:txBody>
          <a:bodyPr/>
          <a:lstStyle>
            <a:lvl1pPr>
              <a:defRPr/>
            </a:lvl1pPr>
          </a:lstStyle>
          <a:p>
            <a:pPr>
              <a:defRPr/>
            </a:pPr>
            <a:endParaRPr lang="zh-CN" altLang="en-US"/>
          </a:p>
        </p:txBody>
      </p:sp>
      <p:sp>
        <p:nvSpPr>
          <p:cNvPr id="9" name="灯片编号占位符 22"/>
          <p:cNvSpPr>
            <a:spLocks noGrp="1"/>
          </p:cNvSpPr>
          <p:nvPr>
            <p:ph type="sldNum" sz="quarter" idx="12"/>
          </p:nvPr>
        </p:nvSpPr>
        <p:spPr/>
        <p:txBody>
          <a:bodyPr/>
          <a:lstStyle>
            <a:lvl1pPr>
              <a:defRPr/>
            </a:lvl1pPr>
          </a:lstStyle>
          <a:p>
            <a:fld id="{DA3E7E58-B16D-4FC9-BBBB-7F04A50CDEEB}" type="slidenum">
              <a:rPr lang="zh-CN" altLang="en-US"/>
              <a:t>‹#›</a:t>
            </a:fld>
            <a:endParaRPr lang="en-US" altLang="zh-C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直接连接符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日期占位符 1"/>
          <p:cNvSpPr>
            <a:spLocks noGrp="1"/>
          </p:cNvSpPr>
          <p:nvPr>
            <p:ph type="dt" sz="half" idx="10"/>
          </p:nvPr>
        </p:nvSpPr>
        <p:spPr/>
        <p:txBody>
          <a:bodyPr/>
          <a:lstStyle>
            <a:lvl1pPr>
              <a:defRPr/>
            </a:lvl1pPr>
          </a:lstStyle>
          <a:p>
            <a:pPr>
              <a:defRPr/>
            </a:pPr>
            <a:fld id="{88BF8FF6-FDE6-4781-A81B-F214F4776652}"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3"/>
          <p:cNvSpPr>
            <a:spLocks noGrp="1"/>
          </p:cNvSpPr>
          <p:nvPr>
            <p:ph type="sldNum" sz="quarter" idx="12"/>
          </p:nvPr>
        </p:nvSpPr>
        <p:spPr/>
        <p:txBody>
          <a:bodyPr/>
          <a:lstStyle>
            <a:lvl1pPr>
              <a:defRPr/>
            </a:lvl1pPr>
          </a:lstStyle>
          <a:p>
            <a:fld id="{5C960922-6D0B-4EEB-9271-7F8AA2FB948C}" type="slidenum">
              <a:rPr lang="zh-CN" altLang="en-US"/>
              <a:t>‹#›</a:t>
            </a:fld>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6" name="直接连接符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mn-lt"/>
              <a:ea typeface="+mn-ea"/>
            </a:endParaRPr>
          </a:p>
        </p:txBody>
      </p:sp>
      <p:sp>
        <p:nvSpPr>
          <p:cNvPr id="7" name="等腰三角形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zh-CN" altLang="en-US"/>
              <a:t>单击此处编辑母版标题样式</a:t>
            </a:r>
            <a:endParaRPr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zh-CN" altLang="en-US"/>
              <a:t>单击此处编辑母版文本样式</a:t>
            </a:r>
          </a:p>
        </p:txBody>
      </p:sp>
      <p:sp>
        <p:nvSpPr>
          <p:cNvPr id="12" name="内容占位符 11"/>
          <p:cNvSpPr>
            <a:spLocks noGrp="1"/>
          </p:cNvSpPr>
          <p:nvPr>
            <p:ph sz="quarter" idx="1"/>
          </p:nvPr>
        </p:nvSpPr>
        <p:spPr>
          <a:xfrm>
            <a:off x="304800" y="304800"/>
            <a:ext cx="5715000" cy="5715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日期占位符 4"/>
          <p:cNvSpPr>
            <a:spLocks noGrp="1"/>
          </p:cNvSpPr>
          <p:nvPr>
            <p:ph type="dt" sz="half" idx="10"/>
          </p:nvPr>
        </p:nvSpPr>
        <p:spPr/>
        <p:txBody>
          <a:bodyPr/>
          <a:lstStyle>
            <a:lvl1pPr>
              <a:defRPr/>
            </a:lvl1pPr>
          </a:lstStyle>
          <a:p>
            <a:pPr>
              <a:defRPr/>
            </a:pPr>
            <a:fld id="{CCC1F227-7827-4BAD-B016-B893AD5D20F4}" type="datetimeFigureOut">
              <a:rPr lang="zh-CN" altLang="en-US"/>
              <a:t>2021/7/4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97F1FE40-E757-4E66-BCCC-D6B1B59EB9B3}" type="slidenum">
              <a:rPr lang="zh-CN" altLang="en-US"/>
              <a:t>‹#›</a:t>
            </a:fld>
            <a:endParaRPr lang="en-US" alt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6" name="等腰三角形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矩形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zh-CN" altLang="en-US"/>
              <a:t>单击此处编辑母版标题样式</a:t>
            </a:r>
            <a:endParaRPr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zh-CN" altLang="en-US" noProof="0"/>
              <a:t>单击图标添加图片</a:t>
            </a:r>
            <a:endParaRPr lang="en-US" noProof="0" dirty="0"/>
          </a:p>
        </p:txBody>
      </p:sp>
      <p:sp>
        <p:nvSpPr>
          <p:cNvPr id="4" name="文本占位符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zh-CN" altLang="en-US"/>
              <a:t>单击此处编辑母版文本样式</a:t>
            </a:r>
          </a:p>
        </p:txBody>
      </p:sp>
      <p:sp>
        <p:nvSpPr>
          <p:cNvPr id="8" name="日期占位符 4"/>
          <p:cNvSpPr>
            <a:spLocks noGrp="1"/>
          </p:cNvSpPr>
          <p:nvPr>
            <p:ph type="dt" sz="half" idx="10"/>
          </p:nvPr>
        </p:nvSpPr>
        <p:spPr/>
        <p:txBody>
          <a:bodyPr/>
          <a:lstStyle>
            <a:lvl1pPr>
              <a:defRPr/>
            </a:lvl1pPr>
          </a:lstStyle>
          <a:p>
            <a:pPr>
              <a:defRPr/>
            </a:pPr>
            <a:fld id="{54038401-9052-4E5C-9191-8633D8FE194B}" type="datetimeFigureOut">
              <a:rPr lang="zh-CN" altLang="en-US"/>
              <a:t>2021/7/4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3694DE3A-9379-4EBD-AAB1-2ABD807FD38D}" type="slidenum">
              <a:rPr lang="zh-CN" altLang="en-US"/>
              <a:t>‹#›</a:t>
            </a:fld>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13"/>
          <p:cNvSpPr>
            <a:spLocks noGrp="1"/>
          </p:cNvSpPr>
          <p:nvPr>
            <p:ph type="dt" sz="half" idx="10"/>
          </p:nvPr>
        </p:nvSpPr>
        <p:spPr/>
        <p:txBody>
          <a:bodyPr/>
          <a:lstStyle>
            <a:lvl1pPr>
              <a:defRPr/>
            </a:lvl1pPr>
          </a:lstStyle>
          <a:p>
            <a:pPr>
              <a:defRPr/>
            </a:pPr>
            <a:fld id="{5A0AC681-28AD-4648-8D28-44A2F54330A8}"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17EB9D88-4DCF-4781-92D4-3263979DCA5C}" type="slidenum">
              <a:rPr lang="zh-CN" altLang="en-US"/>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lang="zh-CN" altLang="en-US" dirty="0"/>
              <a:t>单击此处编辑母版标题样式</a:t>
            </a:r>
            <a:endParaRPr lang="en-US" dirty="0"/>
          </a:p>
        </p:txBody>
      </p:sp>
      <p:sp>
        <p:nvSpPr>
          <p:cNvPr id="9" name="内容占位符 8"/>
          <p:cNvSpPr>
            <a:spLocks noGrp="1"/>
          </p:cNvSpPr>
          <p:nvPr>
            <p:ph sz="quarter" idx="1"/>
          </p:nvPr>
        </p:nvSpPr>
        <p:spPr>
          <a:xfrm>
            <a:off x="457200" y="1219200"/>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内容占位符 10"/>
          <p:cNvSpPr>
            <a:spLocks noGrp="1"/>
          </p:cNvSpPr>
          <p:nvPr>
            <p:ph sz="quarter" idx="2"/>
          </p:nvPr>
        </p:nvSpPr>
        <p:spPr>
          <a:xfrm>
            <a:off x="4632198" y="1216152"/>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13"/>
          <p:cNvSpPr>
            <a:spLocks noGrp="1"/>
          </p:cNvSpPr>
          <p:nvPr>
            <p:ph type="dt" sz="half" idx="10"/>
          </p:nvPr>
        </p:nvSpPr>
        <p:spPr/>
        <p:txBody>
          <a:bodyPr/>
          <a:lstStyle>
            <a:lvl1pPr>
              <a:defRPr/>
            </a:lvl1pPr>
          </a:lstStyle>
          <a:p>
            <a:pPr>
              <a:defRPr/>
            </a:pPr>
            <a:fld id="{245399B0-B3F7-4764-9DEA-5CFB8081FEB0}" type="datetimeFigureOut">
              <a:rPr lang="zh-CN" altLang="en-US"/>
              <a:t>2021/7/4</a:t>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fld id="{F00B6EF5-9CB1-4DE3-A72A-D7B1B78124DB}" type="slidenum">
              <a:rPr lang="zh-CN" altLang="en-US"/>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直接连接符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5" name="等腰三角形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直接连接符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2" name="竖排标题 1"/>
          <p:cNvSpPr>
            <a:spLocks noGrp="1"/>
          </p:cNvSpPr>
          <p:nvPr>
            <p:ph type="title" orient="vert"/>
          </p:nvPr>
        </p:nvSpPr>
        <p:spPr>
          <a:xfrm>
            <a:off x="6629400" y="274643"/>
            <a:ext cx="2057400"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43"/>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3"/>
          <p:cNvSpPr>
            <a:spLocks noGrp="1"/>
          </p:cNvSpPr>
          <p:nvPr>
            <p:ph type="dt" sz="half" idx="10"/>
          </p:nvPr>
        </p:nvSpPr>
        <p:spPr/>
        <p:txBody>
          <a:bodyPr/>
          <a:lstStyle>
            <a:lvl1pPr>
              <a:defRPr/>
            </a:lvl1pPr>
          </a:lstStyle>
          <a:p>
            <a:pPr>
              <a:defRPr/>
            </a:pPr>
            <a:fld id="{415C3963-AD0D-4950-B2E9-A6919CFD12FF}" type="datetimeFigureOut">
              <a:rPr lang="zh-CN" altLang="en-US"/>
              <a:t>2021/7/4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DCAA598A-2AEF-4C03-AAB0-E1DED1CFB4E2}" type="slidenum">
              <a:rPr lang="zh-CN" altLang="en-US"/>
              <a:t>‹#›</a:t>
            </a:fld>
            <a:endParaRPr lang="en-US" alt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3FA00E19-5AA0-413D-AA45-8EB286081D89}" type="slidenum">
              <a:rPr lang="en-US" altLang="zh-CN"/>
              <a:t>‹#›</a:t>
            </a:fld>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anose="020B0604020202020204"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a:xfrm>
            <a:off x="628650" y="6356350"/>
            <a:ext cx="2057400" cy="365125"/>
          </a:xfrm>
        </p:spPr>
        <p:txBody>
          <a:bodyPr/>
          <a:lstStyle>
            <a:lvl1pPr>
              <a:defRPr>
                <a:solidFill>
                  <a:prstClr val="black">
                    <a:lumMod val="65000"/>
                    <a:lumOff val="35000"/>
                  </a:prstClr>
                </a:solidFill>
              </a:defRPr>
            </a:lvl1pPr>
          </a:lstStyle>
          <a:p>
            <a:pPr>
              <a:defRPr/>
            </a:pPr>
            <a:fld id="{FDF62CE1-BF61-43EE-A4D7-28FCA2E9AD7F}" type="datetimeFigureOut">
              <a:rPr lang="zh-CN" altLang="en-US"/>
              <a:t>2021/7/4</a:t>
            </a:fld>
            <a:endParaRPr lang="zh-CN" altLang="en-US"/>
          </a:p>
        </p:txBody>
      </p:sp>
      <p:sp>
        <p:nvSpPr>
          <p:cNvPr id="4" name="Footer Placeholder 4"/>
          <p:cNvSpPr>
            <a:spLocks noGrp="1"/>
          </p:cNvSpPr>
          <p:nvPr>
            <p:ph type="ftr" sz="quarter" idx="11"/>
          </p:nvPr>
        </p:nvSpPr>
        <p:spPr>
          <a:xfrm>
            <a:off x="3028950" y="6356350"/>
            <a:ext cx="3086100" cy="365125"/>
          </a:xfrm>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a:xfrm>
            <a:off x="6457950" y="6356350"/>
            <a:ext cx="2057400" cy="365125"/>
          </a:xfrm>
        </p:spPr>
        <p:txBody>
          <a:bodyPr/>
          <a:lstStyle>
            <a:lvl1pPr>
              <a:defRPr>
                <a:solidFill>
                  <a:srgbClr val="898989"/>
                </a:solidFill>
              </a:defRPr>
            </a:lvl1pPr>
          </a:lstStyle>
          <a:p>
            <a:fld id="{C281B686-0C01-42AA-B512-2E74C044B8C9}" type="slidenum">
              <a:rPr lang="zh-CN" altLang="en-US"/>
              <a:t>‹#›</a:t>
            </a:fld>
            <a:endParaRPr lang="en-US" alt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62000"/>
            <a:ext cx="9144000" cy="590931"/>
          </a:xfrm>
          <a:noFill/>
        </p:spPr>
        <p:txBody>
          <a:bodyPr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lvl="0"/>
            <a:r>
              <a:rPr lang="zh-CN" altLang="en-US" dirty="0"/>
              <a:t>单击此处编辑母版文本样式</a:t>
            </a:r>
          </a:p>
        </p:txBody>
      </p:sp>
      <p:sp>
        <p:nvSpPr>
          <p:cNvPr id="4" name="日期占位符 13"/>
          <p:cNvSpPr>
            <a:spLocks noGrp="1"/>
          </p:cNvSpPr>
          <p:nvPr>
            <p:ph type="dt" sz="half" idx="10"/>
          </p:nvPr>
        </p:nvSpPr>
        <p:spPr/>
        <p:txBody>
          <a:bodyPr/>
          <a:lstStyle>
            <a:lvl1pPr>
              <a:defRPr/>
            </a:lvl1pPr>
          </a:lstStyle>
          <a:p>
            <a:pPr>
              <a:defRPr/>
            </a:pPr>
            <a:fld id="{A8AE4F8C-2908-4EA1-88AC-43C3FA1038EB}"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776FDD76-7D61-4F78-95D6-ED47380B2648}" type="slidenum">
              <a:rPr lang="zh-CN" altLang="en-US"/>
              <a:t>‹#›</a:t>
            </a:fld>
            <a:endParaRPr lang="en-US" altLang="zh-C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
        <p:nvSpPr>
          <p:cNvPr id="4" name="日期占位符 27"/>
          <p:cNvSpPr>
            <a:spLocks noGrp="1"/>
          </p:cNvSpPr>
          <p:nvPr>
            <p:ph type="dt" sz="half" idx="10"/>
          </p:nvPr>
        </p:nvSpPr>
        <p:spPr>
          <a:xfrm>
            <a:off x="6400800" y="6354763"/>
            <a:ext cx="2286000" cy="366712"/>
          </a:xfrm>
        </p:spPr>
        <p:txBody>
          <a:bodyPr/>
          <a:lstStyle>
            <a:lvl1pPr>
              <a:defRPr sz="1400" smtClean="0"/>
            </a:lvl1pPr>
          </a:lstStyle>
          <a:p>
            <a:pPr>
              <a:defRPr/>
            </a:pPr>
            <a:fld id="{08E7C8E5-1233-4841-B785-6E28E67DD624}" type="datetimeFigureOut">
              <a:rPr lang="zh-CN" altLang="en-US"/>
              <a:t>2021/7/4</a:t>
            </a:fld>
            <a:endParaRPr lang="zh-CN" altLang="en-US"/>
          </a:p>
        </p:txBody>
      </p:sp>
      <p:sp>
        <p:nvSpPr>
          <p:cNvPr id="5" name="页脚占位符 16"/>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6" name="灯片编号占位符 28"/>
          <p:cNvSpPr>
            <a:spLocks noGrp="1"/>
          </p:cNvSpPr>
          <p:nvPr>
            <p:ph type="sldNum" sz="quarter" idx="12"/>
          </p:nvPr>
        </p:nvSpPr>
        <p:spPr>
          <a:xfrm>
            <a:off x="1216025" y="6354763"/>
            <a:ext cx="1219200" cy="366712"/>
          </a:xfrm>
        </p:spPr>
        <p:txBody>
          <a:bodyPr/>
          <a:lstStyle>
            <a:lvl1pPr>
              <a:defRPr/>
            </a:lvl1pPr>
          </a:lstStyle>
          <a:p>
            <a:fld id="{0C3B6FF9-C298-4399-A161-8B5CF78E4118}" type="slidenum">
              <a:rPr lang="zh-CN" altLang="en-US"/>
              <a:t>‹#›</a:t>
            </a:fld>
            <a:endParaRPr lang="en-US" altLang="zh-C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矩形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1219200" y="2971800"/>
            <a:ext cx="6858000" cy="1066800"/>
          </a:xfrm>
        </p:spPr>
        <p:txBody>
          <a:bodyPr anchor="t"/>
          <a:lstStyle>
            <a:lvl1pPr algn="r">
              <a:buNone/>
              <a:defRPr sz="3200" b="0" cap="none" baseline="0"/>
            </a:lvl1pPr>
          </a:lstStyle>
          <a:p>
            <a:r>
              <a:rPr lang="zh-CN" altLang="en-US"/>
              <a:t>单击此处编辑母版标题样式</a:t>
            </a:r>
            <a:endParaRPr lang="en-US"/>
          </a:p>
        </p:txBody>
      </p:sp>
      <p:sp>
        <p:nvSpPr>
          <p:cNvPr id="3" name="文本占位符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a:t>单击此处编辑母版文本样式</a:t>
            </a:r>
          </a:p>
        </p:txBody>
      </p:sp>
      <p:sp>
        <p:nvSpPr>
          <p:cNvPr id="6" name="日期占位符 3"/>
          <p:cNvSpPr>
            <a:spLocks noGrp="1"/>
          </p:cNvSpPr>
          <p:nvPr>
            <p:ph type="dt" sz="half" idx="10"/>
          </p:nvPr>
        </p:nvSpPr>
        <p:spPr>
          <a:xfrm>
            <a:off x="6400800" y="6354763"/>
            <a:ext cx="2286000" cy="366712"/>
          </a:xfrm>
        </p:spPr>
        <p:txBody>
          <a:bodyPr/>
          <a:lstStyle>
            <a:lvl1pPr>
              <a:defRPr/>
            </a:lvl1pPr>
          </a:lstStyle>
          <a:p>
            <a:pPr>
              <a:defRPr/>
            </a:pPr>
            <a:fld id="{C3C8A7F6-AA4E-4A41-8738-DE8DC8255854}" type="datetimeFigureOut">
              <a:rPr lang="zh-CN" altLang="en-US"/>
              <a:t>2021/7/4</a:t>
            </a:fld>
            <a:endParaRPr lang="zh-CN" altLang="en-US"/>
          </a:p>
        </p:txBody>
      </p:sp>
      <p:sp>
        <p:nvSpPr>
          <p:cNvPr id="7" name="页脚占位符 4"/>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8" name="灯片编号占位符 5"/>
          <p:cNvSpPr>
            <a:spLocks noGrp="1"/>
          </p:cNvSpPr>
          <p:nvPr>
            <p:ph type="sldNum" sz="quarter" idx="12"/>
          </p:nvPr>
        </p:nvSpPr>
        <p:spPr>
          <a:xfrm>
            <a:off x="1069975" y="6354763"/>
            <a:ext cx="1520825" cy="366712"/>
          </a:xfrm>
        </p:spPr>
        <p:txBody>
          <a:bodyPr/>
          <a:lstStyle>
            <a:lvl1pPr>
              <a:defRPr/>
            </a:lvl1pPr>
          </a:lstStyle>
          <a:p>
            <a:fld id="{39A4530B-E11E-4B18-8A34-068A5DF7C61D}" type="slidenum">
              <a:rPr lang="zh-CN" altLang="en-US"/>
              <a:t>‹#›</a:t>
            </a:fld>
            <a:endParaRPr lang="en-US" altLang="zh-C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lang="zh-CN" altLang="en-US" dirty="0"/>
              <a:t>单击此处编辑母版标题样式</a:t>
            </a:r>
            <a:endParaRPr lang="en-US" dirty="0"/>
          </a:p>
        </p:txBody>
      </p:sp>
      <p:sp>
        <p:nvSpPr>
          <p:cNvPr id="9" name="内容占位符 8"/>
          <p:cNvSpPr>
            <a:spLocks noGrp="1"/>
          </p:cNvSpPr>
          <p:nvPr>
            <p:ph sz="quarter" idx="1"/>
          </p:nvPr>
        </p:nvSpPr>
        <p:spPr>
          <a:xfrm>
            <a:off x="457200" y="1219200"/>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内容占位符 10"/>
          <p:cNvSpPr>
            <a:spLocks noGrp="1"/>
          </p:cNvSpPr>
          <p:nvPr>
            <p:ph sz="quarter" idx="2"/>
          </p:nvPr>
        </p:nvSpPr>
        <p:spPr>
          <a:xfrm>
            <a:off x="4632198" y="1216152"/>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13"/>
          <p:cNvSpPr>
            <a:spLocks noGrp="1"/>
          </p:cNvSpPr>
          <p:nvPr>
            <p:ph type="dt" sz="half" idx="10"/>
          </p:nvPr>
        </p:nvSpPr>
        <p:spPr/>
        <p:txBody>
          <a:bodyPr/>
          <a:lstStyle>
            <a:lvl1pPr>
              <a:defRPr/>
            </a:lvl1pPr>
          </a:lstStyle>
          <a:p>
            <a:pPr>
              <a:defRPr/>
            </a:pPr>
            <a:fld id="{18985B4F-D1A5-4085-BF55-DD27443165F2}" type="datetimeFigureOut">
              <a:rPr lang="zh-CN" altLang="en-US"/>
              <a:t>2021/7/4</a:t>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fld id="{5F2D2399-AC58-4F17-8A26-4ED8D90B7163}" type="slidenum">
              <a:rPr lang="zh-CN" altLang="en-US"/>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11" name="内容占位符 10"/>
          <p:cNvSpPr>
            <a:spLocks noGrp="1"/>
          </p:cNvSpPr>
          <p:nvPr>
            <p:ph sz="quarter" idx="2"/>
          </p:nvPr>
        </p:nvSpPr>
        <p:spPr>
          <a:xfrm>
            <a:off x="457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3" name="内容占位符 12"/>
          <p:cNvSpPr>
            <a:spLocks noGrp="1"/>
          </p:cNvSpPr>
          <p:nvPr>
            <p:ph sz="quarter" idx="4"/>
          </p:nvPr>
        </p:nvSpPr>
        <p:spPr>
          <a:xfrm>
            <a:off x="4648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13"/>
          <p:cNvSpPr>
            <a:spLocks noGrp="1"/>
          </p:cNvSpPr>
          <p:nvPr>
            <p:ph type="dt" sz="half" idx="10"/>
          </p:nvPr>
        </p:nvSpPr>
        <p:spPr/>
        <p:txBody>
          <a:bodyPr/>
          <a:lstStyle>
            <a:lvl1pPr>
              <a:defRPr/>
            </a:lvl1pPr>
          </a:lstStyle>
          <a:p>
            <a:pPr>
              <a:defRPr/>
            </a:pPr>
            <a:fld id="{6193D04B-020A-4566-BD77-0CD8A233EA33}" type="datetimeFigureOut">
              <a:rPr lang="zh-CN" altLang="en-US"/>
              <a:t>2021/7/4</a:t>
            </a:fld>
            <a:endParaRPr lang="zh-CN" altLang="en-US"/>
          </a:p>
        </p:txBody>
      </p:sp>
      <p:sp>
        <p:nvSpPr>
          <p:cNvPr id="8" name="页脚占位符 2"/>
          <p:cNvSpPr>
            <a:spLocks noGrp="1"/>
          </p:cNvSpPr>
          <p:nvPr>
            <p:ph type="ftr" sz="quarter" idx="11"/>
          </p:nvPr>
        </p:nvSpPr>
        <p:spPr/>
        <p:txBody>
          <a:bodyPr/>
          <a:lstStyle>
            <a:lvl1pPr>
              <a:defRPr/>
            </a:lvl1pPr>
          </a:lstStyle>
          <a:p>
            <a:pPr>
              <a:defRPr/>
            </a:pPr>
            <a:endParaRPr lang="zh-CN" altLang="en-US"/>
          </a:p>
        </p:txBody>
      </p:sp>
      <p:sp>
        <p:nvSpPr>
          <p:cNvPr id="9" name="灯片编号占位符 22"/>
          <p:cNvSpPr>
            <a:spLocks noGrp="1"/>
          </p:cNvSpPr>
          <p:nvPr>
            <p:ph type="sldNum" sz="quarter" idx="12"/>
          </p:nvPr>
        </p:nvSpPr>
        <p:spPr/>
        <p:txBody>
          <a:bodyPr/>
          <a:lstStyle>
            <a:lvl1pPr>
              <a:defRPr/>
            </a:lvl1pPr>
          </a:lstStyle>
          <a:p>
            <a:fld id="{783FD54C-9C48-4D69-9E84-60C81DADC6C0}" type="slidenum">
              <a:rPr lang="zh-CN" altLang="en-US"/>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11" name="内容占位符 10"/>
          <p:cNvSpPr>
            <a:spLocks noGrp="1"/>
          </p:cNvSpPr>
          <p:nvPr>
            <p:ph sz="quarter" idx="2"/>
          </p:nvPr>
        </p:nvSpPr>
        <p:spPr>
          <a:xfrm>
            <a:off x="457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3" name="内容占位符 12"/>
          <p:cNvSpPr>
            <a:spLocks noGrp="1"/>
          </p:cNvSpPr>
          <p:nvPr>
            <p:ph sz="quarter" idx="4"/>
          </p:nvPr>
        </p:nvSpPr>
        <p:spPr>
          <a:xfrm>
            <a:off x="4648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13"/>
          <p:cNvSpPr>
            <a:spLocks noGrp="1"/>
          </p:cNvSpPr>
          <p:nvPr>
            <p:ph type="dt" sz="half" idx="10"/>
          </p:nvPr>
        </p:nvSpPr>
        <p:spPr/>
        <p:txBody>
          <a:bodyPr/>
          <a:lstStyle>
            <a:lvl1pPr>
              <a:defRPr/>
            </a:lvl1pPr>
          </a:lstStyle>
          <a:p>
            <a:pPr>
              <a:defRPr/>
            </a:pPr>
            <a:fld id="{B7D34990-2112-448E-BE7F-CDC1E8937975}" type="datetimeFigureOut">
              <a:rPr lang="zh-CN" altLang="en-US"/>
              <a:t>2021/7/4</a:t>
            </a:fld>
            <a:endParaRPr lang="zh-CN" altLang="en-US"/>
          </a:p>
        </p:txBody>
      </p:sp>
      <p:sp>
        <p:nvSpPr>
          <p:cNvPr id="8" name="页脚占位符 2"/>
          <p:cNvSpPr>
            <a:spLocks noGrp="1"/>
          </p:cNvSpPr>
          <p:nvPr>
            <p:ph type="ftr" sz="quarter" idx="11"/>
          </p:nvPr>
        </p:nvSpPr>
        <p:spPr/>
        <p:txBody>
          <a:bodyPr/>
          <a:lstStyle>
            <a:lvl1pPr>
              <a:defRPr/>
            </a:lvl1pPr>
          </a:lstStyle>
          <a:p>
            <a:pPr>
              <a:defRPr/>
            </a:pPr>
            <a:endParaRPr lang="zh-CN" altLang="en-US"/>
          </a:p>
        </p:txBody>
      </p:sp>
      <p:sp>
        <p:nvSpPr>
          <p:cNvPr id="9" name="灯片编号占位符 22"/>
          <p:cNvSpPr>
            <a:spLocks noGrp="1"/>
          </p:cNvSpPr>
          <p:nvPr>
            <p:ph type="sldNum" sz="quarter" idx="12"/>
          </p:nvPr>
        </p:nvSpPr>
        <p:spPr/>
        <p:txBody>
          <a:bodyPr/>
          <a:lstStyle>
            <a:lvl1pPr>
              <a:defRPr/>
            </a:lvl1pPr>
          </a:lstStyle>
          <a:p>
            <a:fld id="{446391DF-8B15-47BD-B798-3BA44FCE87BE}" type="slidenum">
              <a:rPr lang="zh-CN" altLang="en-US"/>
              <a:t>‹#›</a:t>
            </a:fld>
            <a:endParaRPr lang="en-US" altLang="zh-CN"/>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直接连接符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日期占位符 1"/>
          <p:cNvSpPr>
            <a:spLocks noGrp="1"/>
          </p:cNvSpPr>
          <p:nvPr>
            <p:ph type="dt" sz="half" idx="10"/>
          </p:nvPr>
        </p:nvSpPr>
        <p:spPr/>
        <p:txBody>
          <a:bodyPr/>
          <a:lstStyle>
            <a:lvl1pPr>
              <a:defRPr/>
            </a:lvl1pPr>
          </a:lstStyle>
          <a:p>
            <a:pPr>
              <a:defRPr/>
            </a:pPr>
            <a:fld id="{4874107C-3CC1-41EE-96FA-CED9CD69A35E}"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3"/>
          <p:cNvSpPr>
            <a:spLocks noGrp="1"/>
          </p:cNvSpPr>
          <p:nvPr>
            <p:ph type="sldNum" sz="quarter" idx="12"/>
          </p:nvPr>
        </p:nvSpPr>
        <p:spPr/>
        <p:txBody>
          <a:bodyPr/>
          <a:lstStyle>
            <a:lvl1pPr>
              <a:defRPr/>
            </a:lvl1pPr>
          </a:lstStyle>
          <a:p>
            <a:fld id="{E6EF601A-CFA2-4BE9-B0F3-876E29099A5D}" type="slidenum">
              <a:rPr lang="zh-CN" altLang="en-US"/>
              <a:t>‹#›</a:t>
            </a:fld>
            <a:endParaRPr lang="en-US" altLang="zh-C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6" name="直接连接符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mn-lt"/>
              <a:ea typeface="+mn-ea"/>
            </a:endParaRPr>
          </a:p>
        </p:txBody>
      </p:sp>
      <p:sp>
        <p:nvSpPr>
          <p:cNvPr id="7" name="等腰三角形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zh-CN" altLang="en-US"/>
              <a:t>单击此处编辑母版标题样式</a:t>
            </a:r>
            <a:endParaRPr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zh-CN" altLang="en-US"/>
              <a:t>单击此处编辑母版文本样式</a:t>
            </a:r>
          </a:p>
        </p:txBody>
      </p:sp>
      <p:sp>
        <p:nvSpPr>
          <p:cNvPr id="12" name="内容占位符 11"/>
          <p:cNvSpPr>
            <a:spLocks noGrp="1"/>
          </p:cNvSpPr>
          <p:nvPr>
            <p:ph sz="quarter" idx="1"/>
          </p:nvPr>
        </p:nvSpPr>
        <p:spPr>
          <a:xfrm>
            <a:off x="304800" y="304800"/>
            <a:ext cx="5715000" cy="5715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日期占位符 4"/>
          <p:cNvSpPr>
            <a:spLocks noGrp="1"/>
          </p:cNvSpPr>
          <p:nvPr>
            <p:ph type="dt" sz="half" idx="10"/>
          </p:nvPr>
        </p:nvSpPr>
        <p:spPr/>
        <p:txBody>
          <a:bodyPr/>
          <a:lstStyle>
            <a:lvl1pPr>
              <a:defRPr/>
            </a:lvl1pPr>
          </a:lstStyle>
          <a:p>
            <a:pPr>
              <a:defRPr/>
            </a:pPr>
            <a:fld id="{AC7A3F21-1A93-4712-A2E1-AEFFF252BB55}" type="datetimeFigureOut">
              <a:rPr lang="zh-CN" altLang="en-US"/>
              <a:t>2021/7/4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293A3245-5A28-4205-9355-F3F4A963BB0F}" type="slidenum">
              <a:rPr lang="zh-CN" altLang="en-US"/>
              <a:t>‹#›</a:t>
            </a:fld>
            <a:endParaRPr lang="en-US" altLang="zh-C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6" name="等腰三角形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矩形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zh-CN" altLang="en-US"/>
              <a:t>单击此处编辑母版标题样式</a:t>
            </a:r>
            <a:endParaRPr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zh-CN" altLang="en-US" noProof="0"/>
              <a:t>单击图标添加图片</a:t>
            </a:r>
            <a:endParaRPr lang="en-US" noProof="0" dirty="0"/>
          </a:p>
        </p:txBody>
      </p:sp>
      <p:sp>
        <p:nvSpPr>
          <p:cNvPr id="4" name="文本占位符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zh-CN" altLang="en-US"/>
              <a:t>单击此处编辑母版文本样式</a:t>
            </a:r>
          </a:p>
        </p:txBody>
      </p:sp>
      <p:sp>
        <p:nvSpPr>
          <p:cNvPr id="8" name="日期占位符 4"/>
          <p:cNvSpPr>
            <a:spLocks noGrp="1"/>
          </p:cNvSpPr>
          <p:nvPr>
            <p:ph type="dt" sz="half" idx="10"/>
          </p:nvPr>
        </p:nvSpPr>
        <p:spPr/>
        <p:txBody>
          <a:bodyPr/>
          <a:lstStyle>
            <a:lvl1pPr>
              <a:defRPr/>
            </a:lvl1pPr>
          </a:lstStyle>
          <a:p>
            <a:pPr>
              <a:defRPr/>
            </a:pPr>
            <a:fld id="{1E805913-B343-409B-880D-62CF7D1C5310}" type="datetimeFigureOut">
              <a:rPr lang="zh-CN" altLang="en-US"/>
              <a:t>2021/7/4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96364597-050B-4B76-81C2-26D2CDAD0C9C}" type="slidenum">
              <a:rPr lang="zh-CN" altLang="en-US"/>
              <a:t>‹#›</a:t>
            </a:fld>
            <a:endParaRPr lang="en-US" altLang="zh-C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13"/>
          <p:cNvSpPr>
            <a:spLocks noGrp="1"/>
          </p:cNvSpPr>
          <p:nvPr>
            <p:ph type="dt" sz="half" idx="10"/>
          </p:nvPr>
        </p:nvSpPr>
        <p:spPr/>
        <p:txBody>
          <a:bodyPr/>
          <a:lstStyle>
            <a:lvl1pPr>
              <a:defRPr/>
            </a:lvl1pPr>
          </a:lstStyle>
          <a:p>
            <a:pPr>
              <a:defRPr/>
            </a:pPr>
            <a:fld id="{51BBF6FF-0512-45AF-8293-4F47EACE42DF}"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1E4C6BC3-D0B9-4257-8270-98F059844F37}" type="slidenum">
              <a:rPr lang="zh-CN" altLang="en-US"/>
              <a:t>‹#›</a:t>
            </a:fld>
            <a:endParaRPr lang="en-US" altLang="zh-C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直接连接符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5" name="等腰三角形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直接连接符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2" name="竖排标题 1"/>
          <p:cNvSpPr>
            <a:spLocks noGrp="1"/>
          </p:cNvSpPr>
          <p:nvPr>
            <p:ph type="title" orient="vert"/>
          </p:nvPr>
        </p:nvSpPr>
        <p:spPr>
          <a:xfrm>
            <a:off x="6629400" y="274643"/>
            <a:ext cx="2057400"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43"/>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3"/>
          <p:cNvSpPr>
            <a:spLocks noGrp="1"/>
          </p:cNvSpPr>
          <p:nvPr>
            <p:ph type="dt" sz="half" idx="10"/>
          </p:nvPr>
        </p:nvSpPr>
        <p:spPr/>
        <p:txBody>
          <a:bodyPr/>
          <a:lstStyle>
            <a:lvl1pPr>
              <a:defRPr/>
            </a:lvl1pPr>
          </a:lstStyle>
          <a:p>
            <a:pPr>
              <a:defRPr/>
            </a:pPr>
            <a:fld id="{5E0690EE-549B-4B5A-80E6-E57BC681210E}" type="datetimeFigureOut">
              <a:rPr lang="zh-CN" altLang="en-US"/>
              <a:t>2021/7/4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CABE8EBF-1686-4F77-92BF-B2F32D85FD37}" type="slidenum">
              <a:rPr lang="zh-CN" altLang="en-US"/>
              <a:t>‹#›</a:t>
            </a:fld>
            <a:endParaRPr lang="en-US" altLang="zh-C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4"/>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3A054004-4E3A-4EA5-9154-5162C3841CBF}" type="slidenum">
              <a:rPr lang="en-US" altLang="zh-CN"/>
              <a:t>‹#›</a:t>
            </a:fld>
            <a:endParaRPr lang="en-US" altLang="zh-C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anose="020B0604020202020204"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1"/>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52400"/>
            <a:ext cx="9144000" cy="590931"/>
          </a:xfrm>
          <a:noFill/>
        </p:spPr>
        <p:txBody>
          <a:bodyPr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lvl="0"/>
            <a:r>
              <a:rPr lang="zh-CN" altLang="en-US" dirty="0"/>
              <a:t>单击此处编辑母版文本样式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直接连接符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日期占位符 1"/>
          <p:cNvSpPr>
            <a:spLocks noGrp="1"/>
          </p:cNvSpPr>
          <p:nvPr>
            <p:ph type="dt" sz="half" idx="10"/>
          </p:nvPr>
        </p:nvSpPr>
        <p:spPr/>
        <p:txBody>
          <a:bodyPr/>
          <a:lstStyle>
            <a:lvl1pPr>
              <a:defRPr/>
            </a:lvl1pPr>
          </a:lstStyle>
          <a:p>
            <a:pPr>
              <a:defRPr/>
            </a:pPr>
            <a:fld id="{EEEBBA2E-2199-4746-869E-CE39514E76B0}"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3"/>
          <p:cNvSpPr>
            <a:spLocks noGrp="1"/>
          </p:cNvSpPr>
          <p:nvPr>
            <p:ph type="sldNum" sz="quarter" idx="12"/>
          </p:nvPr>
        </p:nvSpPr>
        <p:spPr/>
        <p:txBody>
          <a:bodyPr/>
          <a:lstStyle>
            <a:lvl1pPr>
              <a:defRPr/>
            </a:lvl1pPr>
          </a:lstStyle>
          <a:p>
            <a:fld id="{95A227B1-89FC-481C-843A-F8193F4DF698}" type="slidenum">
              <a:rPr lang="zh-CN" altLang="en-US"/>
              <a:t>‹#›</a:t>
            </a:fld>
            <a:endParaRPr lang="en-US" altLang="zh-C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1"/>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等腰三角形 1"/>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solidFill>
                  <a:prstClr val="black">
                    <a:lumMod val="65000"/>
                    <a:lumOff val="35000"/>
                  </a:prstClr>
                </a:solidFill>
                <a:latin typeface="+mn-lt"/>
                <a:ea typeface="+mn-ea"/>
              </a:defRPr>
            </a:lvl1pPr>
          </a:lstStyle>
          <a:p>
            <a:pPr>
              <a:defRPr/>
            </a:pPr>
            <a:fld id="{C66FDF41-2790-4E2C-A007-25AFC8BCE414}" type="datetimeFigureOut">
              <a:rPr lang="zh-CN" altLang="en-US"/>
              <a:t>2021/7/4</a:t>
            </a:fld>
            <a:endParaRPr lang="zh-CN" altLang="en-US" dirty="0"/>
          </a:p>
        </p:txBody>
      </p:sp>
      <p:sp>
        <p:nvSpPr>
          <p:cNvPr id="4" name="Footer Placeholder 4"/>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solidFill>
                  <a:prstClr val="black">
                    <a:lumMod val="65000"/>
                    <a:lumOff val="35000"/>
                  </a:prstClr>
                </a:solidFill>
                <a:latin typeface="+mn-lt"/>
                <a:ea typeface="+mn-ea"/>
              </a:defRPr>
            </a:lvl1pPr>
          </a:lstStyle>
          <a:p>
            <a:pPr>
              <a:defRPr/>
            </a:pPr>
            <a:endParaRPr lang="zh-CN" altLang="en-US"/>
          </a:p>
        </p:txBody>
      </p:sp>
      <p:sp>
        <p:nvSpPr>
          <p:cNvPr id="5" name="Slide Number Placeholder 5"/>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lstStyle>
            <a:lvl1pPr>
              <a:defRPr>
                <a:solidFill>
                  <a:srgbClr val="898989"/>
                </a:solidFill>
                <a:latin typeface="Franklin Gothic Book" panose="020B0503020102020204" pitchFamily="34" charset="0"/>
                <a:ea typeface="黑体" panose="02010609060101010101" pitchFamily="49" charset="-122"/>
              </a:defRPr>
            </a:lvl1pPr>
          </a:lstStyle>
          <a:p>
            <a:fld id="{4D08944D-898C-493F-B6B2-D4903344F50F}" type="slidenum">
              <a:rPr lang="zh-CN" altLang="en-US"/>
              <a:t>‹#›</a:t>
            </a:fld>
            <a:endParaRPr lang="en-US" altLang="zh-C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solidFill>
                  <a:prstClr val="black">
                    <a:lumMod val="65000"/>
                    <a:lumOff val="35000"/>
                  </a:prstClr>
                </a:solidFill>
                <a:latin typeface="+mn-lt"/>
                <a:ea typeface="+mn-ea"/>
              </a:defRPr>
            </a:lvl1pPr>
          </a:lstStyle>
          <a:p>
            <a:pPr>
              <a:defRPr/>
            </a:pPr>
            <a:fld id="{46623486-66AB-4752-817B-2F2D4C8CF8EA}" type="datetimeFigureOut">
              <a:rPr lang="zh-CN" altLang="en-US"/>
              <a:t>2021/7/4</a:t>
            </a:fld>
            <a:endParaRPr lang="zh-CN" altLang="en-US"/>
          </a:p>
        </p:txBody>
      </p:sp>
      <p:sp>
        <p:nvSpPr>
          <p:cNvPr id="4" name="Footer Placeholder 4"/>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solidFill>
                  <a:prstClr val="black">
                    <a:lumMod val="65000"/>
                    <a:lumOff val="35000"/>
                  </a:prstClr>
                </a:solidFill>
                <a:latin typeface="+mn-lt"/>
                <a:ea typeface="+mn-ea"/>
              </a:defRPr>
            </a:lvl1pPr>
          </a:lstStyle>
          <a:p>
            <a:pPr>
              <a:defRPr/>
            </a:pPr>
            <a:endParaRPr lang="zh-CN" altLang="en-US"/>
          </a:p>
        </p:txBody>
      </p:sp>
      <p:sp>
        <p:nvSpPr>
          <p:cNvPr id="5" name="Slide Number Placeholder 5"/>
          <p:cNvSpPr>
            <a:spLocks noGrp="1"/>
          </p:cNvSpPr>
          <p:nvPr>
            <p:ph type="sldNum" sz="quarter" idx="12"/>
          </p:nvPr>
        </p:nvSpPr>
        <p:spPr>
          <a:xfrm>
            <a:off x="6462713" y="6356350"/>
            <a:ext cx="2057400" cy="365125"/>
          </a:xfrm>
          <a:prstGeom prst="rect">
            <a:avLst/>
          </a:prstGeom>
        </p:spPr>
        <p:txBody>
          <a:bodyPr vert="horz" wrap="square" lIns="91440" tIns="45720" rIns="91440" bIns="45720" numCol="1" anchor="t" anchorCtr="0" compatLnSpc="1"/>
          <a:lstStyle>
            <a:lvl1pPr>
              <a:defRPr>
                <a:solidFill>
                  <a:srgbClr val="898989"/>
                </a:solidFill>
                <a:latin typeface="Franklin Gothic Book" panose="020B0503020102020204" pitchFamily="34" charset="0"/>
                <a:ea typeface="黑体" panose="02010609060101010101" pitchFamily="49" charset="-122"/>
              </a:defRPr>
            </a:lvl1pPr>
          </a:lstStyle>
          <a:p>
            <a:fld id="{8EA4F7E9-DE05-44E1-A22C-706ED4FACCCC}" type="slidenum">
              <a:rPr lang="zh-CN" altLang="en-US"/>
              <a:t>‹#›</a:t>
            </a:fld>
            <a:endParaRPr lang="en-US" altLang="zh-CN"/>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190E3196-035B-404B-8E2C-189F3FEDED68}" type="datetimeFigureOut">
              <a:rPr lang="zh-CN" altLang="en-US"/>
              <a:t>2021/7/4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51FE6E4A-AB73-410E-AB4E-25C63E618B9C}" type="slidenum">
              <a:rPr lang="zh-CN" altLang="en-US"/>
              <a:t>‹#›</a:t>
            </a:fld>
            <a:endParaRPr lang="en-US" altLang="zh-C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8746B5EC-E246-4202-9D2F-A2BF4DF436C9}" type="datetimeFigureOut">
              <a:rPr lang="zh-CN" altLang="en-US"/>
              <a:t>2021/7/4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2D62732A-A8B7-4794-9D16-27DCC1FE1582}" type="slidenum">
              <a:rPr lang="zh-CN" altLang="en-US"/>
              <a:t>‹#›</a:t>
            </a:fld>
            <a:endParaRPr lang="en-US" altLang="zh-C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039FEC6-94FC-4338-860D-78E8B158F087}" type="datetimeFigureOut">
              <a:rPr lang="zh-CN" altLang="en-US"/>
              <a:t>2021/7/4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5CC76BB-C07D-4BCB-AFC2-FB330752EEC6}" type="slidenum">
              <a:rPr lang="zh-CN" altLang="en-US"/>
              <a:t>‹#›</a:t>
            </a:fld>
            <a:endParaRPr lang="en-US" altLang="zh-CN"/>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893BF88E-4744-46F4-9156-1D8DE91CEFCC}" type="datetimeFigureOut">
              <a:rPr lang="zh-CN" altLang="en-US"/>
              <a:t>2021/7/4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052C4D4-A873-4756-BC1B-CCAE6494F579}" type="slidenum">
              <a:rPr lang="zh-CN" altLang="en-US"/>
              <a:t>‹#›</a:t>
            </a:fld>
            <a:endParaRPr lang="en-US" altLang="zh-CN"/>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70780241-0131-48F7-8338-78EDFF405B98}" type="datetimeFigureOut">
              <a:rPr lang="zh-CN" altLang="en-US"/>
              <a:t>2021/7/4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05BA1F9C-D501-47A7-8C2E-D5067754D4BF}" type="slidenum">
              <a:rPr lang="zh-CN" altLang="en-US"/>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6" name="直接连接符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latin typeface="+mn-lt"/>
              <a:ea typeface="+mn-ea"/>
            </a:endParaRPr>
          </a:p>
        </p:txBody>
      </p:sp>
      <p:sp>
        <p:nvSpPr>
          <p:cNvPr id="7" name="等腰三角形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标题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zh-CN" altLang="en-US"/>
              <a:t>单击此处编辑母版标题样式</a:t>
            </a:r>
            <a:endParaRPr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zh-CN" altLang="en-US"/>
              <a:t>单击此处编辑母版文本样式</a:t>
            </a:r>
          </a:p>
        </p:txBody>
      </p:sp>
      <p:sp>
        <p:nvSpPr>
          <p:cNvPr id="12" name="内容占位符 11"/>
          <p:cNvSpPr>
            <a:spLocks noGrp="1"/>
          </p:cNvSpPr>
          <p:nvPr>
            <p:ph sz="quarter" idx="1"/>
          </p:nvPr>
        </p:nvSpPr>
        <p:spPr>
          <a:xfrm>
            <a:off x="304800" y="304800"/>
            <a:ext cx="5715000" cy="5715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日期占位符 4"/>
          <p:cNvSpPr>
            <a:spLocks noGrp="1"/>
          </p:cNvSpPr>
          <p:nvPr>
            <p:ph type="dt" sz="half" idx="10"/>
          </p:nvPr>
        </p:nvSpPr>
        <p:spPr/>
        <p:txBody>
          <a:bodyPr/>
          <a:lstStyle>
            <a:lvl1pPr>
              <a:defRPr/>
            </a:lvl1pPr>
          </a:lstStyle>
          <a:p>
            <a:pPr>
              <a:defRPr/>
            </a:pPr>
            <a:fld id="{996467CA-136A-4936-B407-552B19BA8CF9}" type="datetimeFigureOut">
              <a:rPr lang="zh-CN" altLang="en-US"/>
              <a:t>2021/7/4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CC47C975-DD9B-4CBB-AAA7-53F83155B07C}" type="slidenum">
              <a:rPr lang="zh-CN" altLang="en-US"/>
              <a:t>‹#›</a:t>
            </a:fld>
            <a:endParaRPr lang="en-US" altLang="zh-C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F1EF25FF-35F2-4B9E-A15F-76C9FFCFC5ED}" type="datetimeFigureOut">
              <a:rPr lang="zh-CN" altLang="en-US"/>
              <a:t>2021/7/4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5117EDBC-62CC-42CD-A52D-277ABDC82477}" type="slidenum">
              <a:rPr lang="zh-CN" altLang="en-US"/>
              <a:t>‹#›</a:t>
            </a:fld>
            <a:endParaRPr lang="en-US" altLang="zh-CN"/>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8A8FD0A-A0AF-4BBF-9CBE-A477896E8738}" type="datetimeFigureOut">
              <a:rPr lang="zh-CN" altLang="en-US"/>
              <a:t>2021/7/4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1E5563F1-07FE-4E1E-B313-4D59AF502497}" type="slidenum">
              <a:rPr lang="zh-CN" altLang="en-US"/>
              <a:t>‹#›</a:t>
            </a:fld>
            <a:endParaRPr lang="en-US" altLang="zh-CN"/>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3810B3B-D2B7-4791-99C1-7CA454183769}" type="datetimeFigureOut">
              <a:rPr lang="zh-CN" altLang="en-US"/>
              <a:t>2021/7/4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21C72D0E-7B80-48A9-A988-807DD3BFCA4F}" type="slidenum">
              <a:rPr lang="zh-CN" altLang="en-US"/>
              <a:t>‹#›</a:t>
            </a:fld>
            <a:endParaRPr lang="en-US" altLang="zh-CN"/>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636FA61-B834-4148-A33B-5F9F98BDCCBA}" type="datetimeFigureOut">
              <a:rPr lang="zh-CN" altLang="en-US"/>
              <a:t>2021/7/4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778724B9-08D3-48AF-89ED-D7456BF1BB52}" type="slidenum">
              <a:rPr lang="zh-CN" altLang="en-US"/>
              <a:t>‹#›</a:t>
            </a:fld>
            <a:endParaRPr lang="en-US" altLang="zh-CN"/>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CF42CCEC-4DDB-4FD9-8D6C-6E8F1DEB3B09}" type="datetimeFigureOut">
              <a:rPr lang="zh-CN" altLang="en-US"/>
              <a:t>2021/7/4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1B3FC1C8-7EED-48FF-A1F0-A6E531DFD7F0}" type="slidenum">
              <a:rPr lang="zh-CN" altLang="en-US"/>
              <a:t>‹#›</a:t>
            </a:fld>
            <a:endParaRPr lang="en-US" altLang="zh-CN"/>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2B8B3D3-9B18-4F57-81EE-AF4F5BEFB03D}" type="datetimeFigureOut">
              <a:rPr lang="zh-CN" altLang="en-US"/>
              <a:t>2021/7/4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BD43B26A-9D6F-4856-B01F-1ED31BE1CD97}" type="slidenum">
              <a:rPr lang="zh-CN" altLang="en-US"/>
              <a:t>‹#›</a:t>
            </a:fld>
            <a:endParaRPr lang="en-US" altLang="zh-CN"/>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8343639D-0B24-41DB-BB6B-AF3824C6C20E}" type="datetimeFigureOut">
              <a:rPr lang="zh-CN" altLang="en-US"/>
              <a:t>2021/7/4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AC2D2335-0864-4B2E-9D6E-91602FEE54E3}" type="slidenum">
              <a:rPr lang="zh-CN" altLang="en-US"/>
              <a:t>‹#›</a:t>
            </a:fld>
            <a:endParaRPr lang="en-US" altLang="zh-CN"/>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B52ABF-517E-453E-930F-8916C1C39936}" type="datetimeFigureOut">
              <a:rPr lang="zh-CN" altLang="en-US"/>
              <a:t>2021/7/4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410F9E95-A23D-4581-A785-AF5570633EDF}" type="slidenum">
              <a:rPr lang="zh-CN" altLang="en-US"/>
              <a:t>‹#›</a:t>
            </a:fld>
            <a:endParaRPr lang="en-US" altLang="zh-CN"/>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716AE803-8DA5-469A-B634-D60D3AC35B87}" type="datetimeFigureOut">
              <a:rPr lang="zh-CN" altLang="en-US"/>
              <a:t>2021/7/4</a:t>
            </a:fld>
            <a:endParaRPr lang="zh-CN" altLang="en-US" dirty="0"/>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7746C1C7-3980-4EC4-9594-A4191728732D}" type="slidenum">
              <a:rPr lang="zh-CN" altLang="en-US"/>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6" name="等腰三角形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矩形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zh-CN" altLang="en-US"/>
              <a:t>单击此处编辑母版标题样式</a:t>
            </a:r>
            <a:endParaRPr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zh-CN" altLang="en-US" noProof="0"/>
              <a:t>单击图标添加图片</a:t>
            </a:r>
            <a:endParaRPr lang="en-US" noProof="0" dirty="0"/>
          </a:p>
        </p:txBody>
      </p:sp>
      <p:sp>
        <p:nvSpPr>
          <p:cNvPr id="4" name="文本占位符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zh-CN" altLang="en-US"/>
              <a:t>单击此处编辑母版文本样式</a:t>
            </a:r>
          </a:p>
        </p:txBody>
      </p:sp>
      <p:sp>
        <p:nvSpPr>
          <p:cNvPr id="8" name="日期占位符 4"/>
          <p:cNvSpPr>
            <a:spLocks noGrp="1"/>
          </p:cNvSpPr>
          <p:nvPr>
            <p:ph type="dt" sz="half" idx="10"/>
          </p:nvPr>
        </p:nvSpPr>
        <p:spPr/>
        <p:txBody>
          <a:bodyPr/>
          <a:lstStyle>
            <a:lvl1pPr>
              <a:defRPr/>
            </a:lvl1pPr>
          </a:lstStyle>
          <a:p>
            <a:pPr>
              <a:defRPr/>
            </a:pPr>
            <a:fld id="{5274A745-F850-4A93-9C1C-ADBB89644484}" type="datetimeFigureOut">
              <a:rPr lang="zh-CN" altLang="en-US"/>
              <a:t>2021/7/4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776ECF41-85EB-421D-B645-7C1A92EF22F1}" type="slidenum">
              <a:rPr lang="zh-CN" altLang="en-US"/>
              <a:t>‹#›</a:t>
            </a:fld>
            <a:endParaRPr lang="en-US" altLang="zh-C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62000"/>
            <a:ext cx="9144000" cy="590931"/>
          </a:xfrm>
          <a:noFill/>
        </p:spPr>
        <p:txBody>
          <a:bodyPr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lvl="0"/>
            <a:r>
              <a:rPr lang="zh-CN" altLang="en-US" dirty="0"/>
              <a:t>单击此处编辑母版文本样式</a:t>
            </a:r>
          </a:p>
        </p:txBody>
      </p:sp>
      <p:sp>
        <p:nvSpPr>
          <p:cNvPr id="4" name="日期占位符 13"/>
          <p:cNvSpPr>
            <a:spLocks noGrp="1"/>
          </p:cNvSpPr>
          <p:nvPr>
            <p:ph type="dt" sz="half" idx="10"/>
          </p:nvPr>
        </p:nvSpPr>
        <p:spPr/>
        <p:txBody>
          <a:bodyPr/>
          <a:lstStyle>
            <a:lvl1pPr>
              <a:defRPr/>
            </a:lvl1pPr>
          </a:lstStyle>
          <a:p>
            <a:pPr>
              <a:defRPr/>
            </a:pPr>
            <a:fld id="{2B4376C8-9416-4DC4-BD3F-8AABC21ED96E}"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E1D4D76B-8F4B-4EAB-ACF4-1DA01BEA03DD}" type="slidenum">
              <a:rPr lang="zh-CN" altLang="en-US"/>
              <a:t>‹#›</a:t>
            </a:fld>
            <a:endParaRPr lang="en-US" altLang="zh-CN"/>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0"/>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
        <p:nvSpPr>
          <p:cNvPr id="4" name="日期占位符 27"/>
          <p:cNvSpPr>
            <a:spLocks noGrp="1"/>
          </p:cNvSpPr>
          <p:nvPr>
            <p:ph type="dt" sz="half" idx="10"/>
          </p:nvPr>
        </p:nvSpPr>
        <p:spPr>
          <a:xfrm>
            <a:off x="6400800" y="6354763"/>
            <a:ext cx="2286000" cy="366712"/>
          </a:xfrm>
        </p:spPr>
        <p:txBody>
          <a:bodyPr/>
          <a:lstStyle>
            <a:lvl1pPr>
              <a:defRPr sz="1400" smtClean="0"/>
            </a:lvl1pPr>
          </a:lstStyle>
          <a:p>
            <a:pPr>
              <a:defRPr/>
            </a:pPr>
            <a:fld id="{47867262-BCB6-4564-BD4D-B10AD86DF3CE}" type="datetimeFigureOut">
              <a:rPr lang="zh-CN" altLang="en-US"/>
              <a:t>2021/7/4</a:t>
            </a:fld>
            <a:endParaRPr lang="zh-CN" altLang="en-US"/>
          </a:p>
        </p:txBody>
      </p:sp>
      <p:sp>
        <p:nvSpPr>
          <p:cNvPr id="5" name="页脚占位符 16"/>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6" name="灯片编号占位符 28"/>
          <p:cNvSpPr>
            <a:spLocks noGrp="1"/>
          </p:cNvSpPr>
          <p:nvPr>
            <p:ph type="sldNum" sz="quarter" idx="12"/>
          </p:nvPr>
        </p:nvSpPr>
        <p:spPr>
          <a:xfrm>
            <a:off x="1216025" y="6354763"/>
            <a:ext cx="1219200" cy="366712"/>
          </a:xfrm>
        </p:spPr>
        <p:txBody>
          <a:bodyPr/>
          <a:lstStyle>
            <a:lvl1pPr>
              <a:defRPr/>
            </a:lvl1pPr>
          </a:lstStyle>
          <a:p>
            <a:fld id="{01A1E0D6-6C34-4121-BE65-6C4A11A65D42}" type="slidenum">
              <a:rPr lang="zh-CN" altLang="en-US"/>
              <a:t>‹#›</a:t>
            </a:fld>
            <a:endParaRPr lang="en-US" altLang="zh-CN"/>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矩形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1219200" y="2971800"/>
            <a:ext cx="6858000" cy="1066800"/>
          </a:xfrm>
        </p:spPr>
        <p:txBody>
          <a:bodyPr anchor="t"/>
          <a:lstStyle>
            <a:lvl1pPr algn="r">
              <a:buNone/>
              <a:defRPr sz="3200" b="0" cap="none" baseline="0"/>
            </a:lvl1pPr>
          </a:lstStyle>
          <a:p>
            <a:r>
              <a:rPr lang="zh-CN" altLang="en-US"/>
              <a:t>单击此处编辑母版标题样式</a:t>
            </a:r>
            <a:endParaRPr lang="en-US"/>
          </a:p>
        </p:txBody>
      </p:sp>
      <p:sp>
        <p:nvSpPr>
          <p:cNvPr id="3" name="文本占位符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a:t>单击此处编辑母版文本样式</a:t>
            </a:r>
          </a:p>
        </p:txBody>
      </p:sp>
      <p:sp>
        <p:nvSpPr>
          <p:cNvPr id="6" name="日期占位符 3"/>
          <p:cNvSpPr>
            <a:spLocks noGrp="1"/>
          </p:cNvSpPr>
          <p:nvPr>
            <p:ph type="dt" sz="half" idx="10"/>
          </p:nvPr>
        </p:nvSpPr>
        <p:spPr>
          <a:xfrm>
            <a:off x="6400800" y="6354763"/>
            <a:ext cx="2286000" cy="366712"/>
          </a:xfrm>
        </p:spPr>
        <p:txBody>
          <a:bodyPr/>
          <a:lstStyle>
            <a:lvl1pPr>
              <a:defRPr/>
            </a:lvl1pPr>
          </a:lstStyle>
          <a:p>
            <a:pPr>
              <a:defRPr/>
            </a:pPr>
            <a:fld id="{3BB8A94B-BBD3-4FCE-B7E3-13C21BF2B3F9}" type="datetimeFigureOut">
              <a:rPr lang="zh-CN" altLang="en-US"/>
              <a:t>2021/7/4</a:t>
            </a:fld>
            <a:endParaRPr lang="zh-CN" altLang="en-US"/>
          </a:p>
        </p:txBody>
      </p:sp>
      <p:sp>
        <p:nvSpPr>
          <p:cNvPr id="7" name="页脚占位符 4"/>
          <p:cNvSpPr>
            <a:spLocks noGrp="1"/>
          </p:cNvSpPr>
          <p:nvPr>
            <p:ph type="ftr" sz="quarter" idx="11"/>
          </p:nvPr>
        </p:nvSpPr>
        <p:spPr>
          <a:xfrm>
            <a:off x="2898775" y="6354763"/>
            <a:ext cx="3475038" cy="366712"/>
          </a:xfrm>
        </p:spPr>
        <p:txBody>
          <a:bodyPr/>
          <a:lstStyle>
            <a:lvl1pPr>
              <a:defRPr/>
            </a:lvl1pPr>
          </a:lstStyle>
          <a:p>
            <a:pPr>
              <a:defRPr/>
            </a:pPr>
            <a:endParaRPr lang="zh-CN" altLang="en-US"/>
          </a:p>
        </p:txBody>
      </p:sp>
      <p:sp>
        <p:nvSpPr>
          <p:cNvPr id="8" name="灯片编号占位符 5"/>
          <p:cNvSpPr>
            <a:spLocks noGrp="1"/>
          </p:cNvSpPr>
          <p:nvPr>
            <p:ph type="sldNum" sz="quarter" idx="12"/>
          </p:nvPr>
        </p:nvSpPr>
        <p:spPr>
          <a:xfrm>
            <a:off x="1069975" y="6354763"/>
            <a:ext cx="1520825" cy="366712"/>
          </a:xfrm>
        </p:spPr>
        <p:txBody>
          <a:bodyPr/>
          <a:lstStyle>
            <a:lvl1pPr>
              <a:defRPr/>
            </a:lvl1pPr>
          </a:lstStyle>
          <a:p>
            <a:fld id="{A3A1011C-6FE7-40E7-979A-9029D4A6FA28}" type="slidenum">
              <a:rPr lang="zh-CN" altLang="en-US"/>
              <a:t>‹#›</a:t>
            </a:fld>
            <a:endParaRPr lang="en-US" altLang="zh-CN"/>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lang="zh-CN" altLang="en-US" dirty="0"/>
              <a:t>单击此处编辑母版标题样式</a:t>
            </a:r>
            <a:endParaRPr lang="en-US" dirty="0"/>
          </a:p>
        </p:txBody>
      </p:sp>
      <p:sp>
        <p:nvSpPr>
          <p:cNvPr id="9" name="内容占位符 8"/>
          <p:cNvSpPr>
            <a:spLocks noGrp="1"/>
          </p:cNvSpPr>
          <p:nvPr>
            <p:ph sz="quarter" idx="1"/>
          </p:nvPr>
        </p:nvSpPr>
        <p:spPr>
          <a:xfrm>
            <a:off x="457200" y="1219200"/>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内容占位符 10"/>
          <p:cNvSpPr>
            <a:spLocks noGrp="1"/>
          </p:cNvSpPr>
          <p:nvPr>
            <p:ph sz="quarter" idx="2"/>
          </p:nvPr>
        </p:nvSpPr>
        <p:spPr>
          <a:xfrm>
            <a:off x="4632198" y="1216152"/>
            <a:ext cx="4041648" cy="493776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13"/>
          <p:cNvSpPr>
            <a:spLocks noGrp="1"/>
          </p:cNvSpPr>
          <p:nvPr>
            <p:ph type="dt" sz="half" idx="10"/>
          </p:nvPr>
        </p:nvSpPr>
        <p:spPr/>
        <p:txBody>
          <a:bodyPr/>
          <a:lstStyle>
            <a:lvl1pPr>
              <a:defRPr/>
            </a:lvl1pPr>
          </a:lstStyle>
          <a:p>
            <a:pPr>
              <a:defRPr/>
            </a:pPr>
            <a:fld id="{3324E748-1E93-436F-9759-84C5645CCB8E}" type="datetimeFigureOut">
              <a:rPr lang="zh-CN" altLang="en-US"/>
              <a:t>2021/7/4</a:t>
            </a:fld>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22"/>
          <p:cNvSpPr>
            <a:spLocks noGrp="1"/>
          </p:cNvSpPr>
          <p:nvPr>
            <p:ph type="sldNum" sz="quarter" idx="12"/>
          </p:nvPr>
        </p:nvSpPr>
        <p:spPr/>
        <p:txBody>
          <a:bodyPr/>
          <a:lstStyle>
            <a:lvl1pPr>
              <a:defRPr/>
            </a:lvl1pPr>
          </a:lstStyle>
          <a:p>
            <a:fld id="{DDFF75DA-1FD8-4DA3-BD88-C23E5996D325}" type="slidenum">
              <a:rPr lang="zh-CN" altLang="en-US"/>
              <a:t>‹#›</a:t>
            </a:fld>
            <a:endParaRPr lang="en-US" altLang="zh-CN"/>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11" name="内容占位符 10"/>
          <p:cNvSpPr>
            <a:spLocks noGrp="1"/>
          </p:cNvSpPr>
          <p:nvPr>
            <p:ph sz="quarter" idx="2"/>
          </p:nvPr>
        </p:nvSpPr>
        <p:spPr>
          <a:xfrm>
            <a:off x="457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3" name="内容占位符 12"/>
          <p:cNvSpPr>
            <a:spLocks noGrp="1"/>
          </p:cNvSpPr>
          <p:nvPr>
            <p:ph sz="quarter" idx="4"/>
          </p:nvPr>
        </p:nvSpPr>
        <p:spPr>
          <a:xfrm>
            <a:off x="4648200" y="2133600"/>
            <a:ext cx="4038600" cy="4038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13"/>
          <p:cNvSpPr>
            <a:spLocks noGrp="1"/>
          </p:cNvSpPr>
          <p:nvPr>
            <p:ph type="dt" sz="half" idx="10"/>
          </p:nvPr>
        </p:nvSpPr>
        <p:spPr/>
        <p:txBody>
          <a:bodyPr/>
          <a:lstStyle>
            <a:lvl1pPr>
              <a:defRPr/>
            </a:lvl1pPr>
          </a:lstStyle>
          <a:p>
            <a:pPr>
              <a:defRPr/>
            </a:pPr>
            <a:fld id="{7340782B-3330-4300-B03B-D7A670DBEDD3}" type="datetimeFigureOut">
              <a:rPr lang="zh-CN" altLang="en-US"/>
              <a:t>2021/7/4</a:t>
            </a:fld>
            <a:endParaRPr lang="zh-CN" altLang="en-US"/>
          </a:p>
        </p:txBody>
      </p:sp>
      <p:sp>
        <p:nvSpPr>
          <p:cNvPr id="8" name="页脚占位符 2"/>
          <p:cNvSpPr>
            <a:spLocks noGrp="1"/>
          </p:cNvSpPr>
          <p:nvPr>
            <p:ph type="ftr" sz="quarter" idx="11"/>
          </p:nvPr>
        </p:nvSpPr>
        <p:spPr/>
        <p:txBody>
          <a:bodyPr/>
          <a:lstStyle>
            <a:lvl1pPr>
              <a:defRPr/>
            </a:lvl1pPr>
          </a:lstStyle>
          <a:p>
            <a:pPr>
              <a:defRPr/>
            </a:pPr>
            <a:endParaRPr lang="zh-CN" altLang="en-US"/>
          </a:p>
        </p:txBody>
      </p:sp>
      <p:sp>
        <p:nvSpPr>
          <p:cNvPr id="9" name="灯片编号占位符 22"/>
          <p:cNvSpPr>
            <a:spLocks noGrp="1"/>
          </p:cNvSpPr>
          <p:nvPr>
            <p:ph type="sldNum" sz="quarter" idx="12"/>
          </p:nvPr>
        </p:nvSpPr>
        <p:spPr/>
        <p:txBody>
          <a:bodyPr/>
          <a:lstStyle>
            <a:lvl1pPr>
              <a:defRPr/>
            </a:lvl1pPr>
          </a:lstStyle>
          <a:p>
            <a:fld id="{9339C92B-FD60-4210-856A-66ECE1C3771B}" type="slidenum">
              <a:rPr lang="zh-CN" altLang="en-US"/>
              <a:t>‹#›</a:t>
            </a:fld>
            <a:endParaRPr lang="en-US" altLang="zh-CN"/>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直接连接符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日期占位符 1"/>
          <p:cNvSpPr>
            <a:spLocks noGrp="1"/>
          </p:cNvSpPr>
          <p:nvPr>
            <p:ph type="dt" sz="half" idx="10"/>
          </p:nvPr>
        </p:nvSpPr>
        <p:spPr/>
        <p:txBody>
          <a:bodyPr/>
          <a:lstStyle>
            <a:lvl1pPr>
              <a:defRPr/>
            </a:lvl1pPr>
          </a:lstStyle>
          <a:p>
            <a:pPr>
              <a:defRPr/>
            </a:pPr>
            <a:fld id="{16D5FA30-B202-470C-9B43-A0781ACCED19}"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3"/>
          <p:cNvSpPr>
            <a:spLocks noGrp="1"/>
          </p:cNvSpPr>
          <p:nvPr>
            <p:ph type="sldNum" sz="quarter" idx="12"/>
          </p:nvPr>
        </p:nvSpPr>
        <p:spPr/>
        <p:txBody>
          <a:bodyPr/>
          <a:lstStyle>
            <a:lvl1pPr>
              <a:defRPr/>
            </a:lvl1pPr>
          </a:lstStyle>
          <a:p>
            <a:fld id="{06F72744-BE42-48A0-B98D-2CDA01EE2F00}" type="slidenum">
              <a:rPr lang="zh-CN" altLang="en-US"/>
              <a:t>‹#›</a:t>
            </a:fld>
            <a:endParaRPr lang="en-US" altLang="zh-CN"/>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6" name="直接连接符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mn-lt"/>
              <a:ea typeface="+mn-ea"/>
            </a:endParaRPr>
          </a:p>
        </p:txBody>
      </p:sp>
      <p:sp>
        <p:nvSpPr>
          <p:cNvPr id="7" name="等腰三角形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zh-CN" altLang="en-US"/>
              <a:t>单击此处编辑母版标题样式</a:t>
            </a:r>
            <a:endParaRPr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zh-CN" altLang="en-US"/>
              <a:t>单击此处编辑母版文本样式</a:t>
            </a:r>
          </a:p>
        </p:txBody>
      </p:sp>
      <p:sp>
        <p:nvSpPr>
          <p:cNvPr id="12" name="内容占位符 11"/>
          <p:cNvSpPr>
            <a:spLocks noGrp="1"/>
          </p:cNvSpPr>
          <p:nvPr>
            <p:ph sz="quarter" idx="1"/>
          </p:nvPr>
        </p:nvSpPr>
        <p:spPr>
          <a:xfrm>
            <a:off x="304800" y="304800"/>
            <a:ext cx="5715000" cy="5715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日期占位符 4"/>
          <p:cNvSpPr>
            <a:spLocks noGrp="1"/>
          </p:cNvSpPr>
          <p:nvPr>
            <p:ph type="dt" sz="half" idx="10"/>
          </p:nvPr>
        </p:nvSpPr>
        <p:spPr/>
        <p:txBody>
          <a:bodyPr/>
          <a:lstStyle>
            <a:lvl1pPr>
              <a:defRPr/>
            </a:lvl1pPr>
          </a:lstStyle>
          <a:p>
            <a:pPr>
              <a:defRPr/>
            </a:pPr>
            <a:fld id="{4DE6CAD3-BCB2-4939-8319-1504B525B163}" type="datetimeFigureOut">
              <a:rPr lang="zh-CN" altLang="en-US"/>
              <a:t>2021/7/4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C97793D7-9F28-4BDF-BA1F-928670BDF715}" type="slidenum">
              <a:rPr lang="zh-CN" altLang="en-US"/>
              <a:t>‹#›</a:t>
            </a:fld>
            <a:endParaRPr lang="en-US" altLang="zh-CN"/>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ea typeface="+mn-ea"/>
            </a:endParaRPr>
          </a:p>
        </p:txBody>
      </p:sp>
      <p:sp>
        <p:nvSpPr>
          <p:cNvPr id="6" name="等腰三角形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矩形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zh-CN" altLang="en-US"/>
              <a:t>单击此处编辑母版标题样式</a:t>
            </a:r>
            <a:endParaRPr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zh-CN" altLang="en-US" noProof="0"/>
              <a:t>单击图标添加图片</a:t>
            </a:r>
            <a:endParaRPr lang="en-US" noProof="0" dirty="0"/>
          </a:p>
        </p:txBody>
      </p:sp>
      <p:sp>
        <p:nvSpPr>
          <p:cNvPr id="4" name="文本占位符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zh-CN" altLang="en-US"/>
              <a:t>单击此处编辑母版文本样式</a:t>
            </a:r>
          </a:p>
        </p:txBody>
      </p:sp>
      <p:sp>
        <p:nvSpPr>
          <p:cNvPr id="8" name="日期占位符 4"/>
          <p:cNvSpPr>
            <a:spLocks noGrp="1"/>
          </p:cNvSpPr>
          <p:nvPr>
            <p:ph type="dt" sz="half" idx="10"/>
          </p:nvPr>
        </p:nvSpPr>
        <p:spPr/>
        <p:txBody>
          <a:bodyPr/>
          <a:lstStyle>
            <a:lvl1pPr>
              <a:defRPr/>
            </a:lvl1pPr>
          </a:lstStyle>
          <a:p>
            <a:pPr>
              <a:defRPr/>
            </a:pPr>
            <a:fld id="{03CF50E6-01FA-47C6-8C39-B5526AC654B3}" type="datetimeFigureOut">
              <a:rPr lang="zh-CN" altLang="en-US"/>
              <a:t>2021/7/4</a:t>
            </a:fld>
            <a:endParaRPr lang="zh-CN" altLang="en-US"/>
          </a:p>
        </p:txBody>
      </p:sp>
      <p:sp>
        <p:nvSpPr>
          <p:cNvPr id="9" name="页脚占位符 5"/>
          <p:cNvSpPr>
            <a:spLocks noGrp="1"/>
          </p:cNvSpPr>
          <p:nvPr>
            <p:ph type="ftr" sz="quarter" idx="11"/>
          </p:nvPr>
        </p:nvSpPr>
        <p:spPr/>
        <p:txBody>
          <a:bodyPr/>
          <a:lstStyle>
            <a:lvl1pPr>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a:lvl1pPr>
          </a:lstStyle>
          <a:p>
            <a:fld id="{D51206EE-B6F7-42DB-88E8-0167F39DD49B}" type="slidenum">
              <a:rPr lang="zh-CN" altLang="en-US"/>
              <a:t>‹#›</a:t>
            </a:fld>
            <a:endParaRPr lang="en-US" altLang="zh-CN"/>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13"/>
          <p:cNvSpPr>
            <a:spLocks noGrp="1"/>
          </p:cNvSpPr>
          <p:nvPr>
            <p:ph type="dt" sz="half" idx="10"/>
          </p:nvPr>
        </p:nvSpPr>
        <p:spPr/>
        <p:txBody>
          <a:bodyPr/>
          <a:lstStyle>
            <a:lvl1pPr>
              <a:defRPr/>
            </a:lvl1pPr>
          </a:lstStyle>
          <a:p>
            <a:pPr>
              <a:defRPr/>
            </a:pPr>
            <a:fld id="{6D657AF8-7FE2-4E03-88CD-6F80E345F7A0}" type="datetimeFigureOut">
              <a:rPr lang="zh-CN" altLang="en-US"/>
              <a:t>2021/7/4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885457E4-02A4-4814-BE93-D0262BE5494D}" type="slidenum">
              <a:rPr lang="zh-CN" altLang="en-US"/>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6.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3.png"/><Relationship Id="rId2" Type="http://schemas.openxmlformats.org/officeDocument/2006/relationships/slideLayout" Target="../slideLayouts/slideLayout27.xml"/><Relationship Id="rId16" Type="http://schemas.openxmlformats.org/officeDocument/2006/relationships/image" Target="../media/image2.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2.jpeg"/><Relationship Id="rId2" Type="http://schemas.openxmlformats.org/officeDocument/2006/relationships/slideLayout" Target="../slideLayouts/slideLayout41.xml"/><Relationship Id="rId16"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3.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2.jpe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10" Type="http://schemas.openxmlformats.org/officeDocument/2006/relationships/image" Target="../media/image3.png"/><Relationship Id="rId4" Type="http://schemas.openxmlformats.org/officeDocument/2006/relationships/slideLayout" Target="../slideLayouts/slideLayout71.xml"/><Relationship Id="rId9"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image" Target="../media/image3.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image" Target="../media/image2.jpeg"/><Relationship Id="rId2" Type="http://schemas.openxmlformats.org/officeDocument/2006/relationships/slideLayout" Target="../slideLayouts/slideLayout76.xml"/><Relationship Id="rId16" Type="http://schemas.openxmlformats.org/officeDocument/2006/relationships/theme" Target="../theme/theme7.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image" Target="../media/image3.png"/><Relationship Id="rId2" Type="http://schemas.openxmlformats.org/officeDocument/2006/relationships/slideLayout" Target="../slideLayouts/slideLayout91.xml"/><Relationship Id="rId16" Type="http://schemas.openxmlformats.org/officeDocument/2006/relationships/image" Target="../media/image2.jpe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8.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10" Type="http://schemas.openxmlformats.org/officeDocument/2006/relationships/image" Target="../media/image3.png"/><Relationship Id="rId4" Type="http://schemas.openxmlformats.org/officeDocument/2006/relationships/slideLayout" Target="../slideLayouts/slideLayout107.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标题占位符 21"/>
          <p:cNvSpPr>
            <a:spLocks noGrp="1"/>
          </p:cNvSpPr>
          <p:nvPr>
            <p:ph type="title"/>
          </p:nvPr>
        </p:nvSpPr>
        <p:spPr bwMode="auto">
          <a:xfrm>
            <a:off x="457200" y="-6429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
        <p:nvSpPr>
          <p:cNvPr id="3075" name="文本占位符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p:txBody>
      </p:sp>
      <p:sp>
        <p:nvSpPr>
          <p:cNvPr id="14" name="日期占位符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smtClean="0">
                <a:solidFill>
                  <a:schemeClr val="tx2"/>
                </a:solidFill>
                <a:latin typeface="+mn-lt"/>
                <a:ea typeface="+mn-ea"/>
              </a:defRPr>
            </a:lvl1pPr>
          </a:lstStyle>
          <a:p>
            <a:pPr>
              <a:defRPr/>
            </a:pPr>
            <a:fld id="{7CB23855-83D0-4253-9EEA-3CA3D4437F69}" type="datetimeFigureOut">
              <a:rPr lang="zh-CN" altLang="en-US"/>
              <a:t>2021/7/4</a:t>
            </a:fld>
            <a:endParaRPr lang="zh-CN" altLang="en-US"/>
          </a:p>
        </p:txBody>
      </p:sp>
      <p:sp>
        <p:nvSpPr>
          <p:cNvPr id="3" name="页脚占位符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chemeClr val="tx2"/>
                </a:solidFill>
                <a:latin typeface="+mn-lt"/>
                <a:ea typeface="+mn-ea"/>
              </a:defRPr>
            </a:lvl1pPr>
          </a:lstStyle>
          <a:p>
            <a:pPr>
              <a:defRPr/>
            </a:pPr>
            <a:endParaRPr lang="zh-CN" altLang="en-US"/>
          </a:p>
        </p:txBody>
      </p:sp>
      <p:sp>
        <p:nvSpPr>
          <p:cNvPr id="23" name="灯片编号占位符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lstStyle>
            <a:lvl1pPr>
              <a:defRPr sz="1400">
                <a:solidFill>
                  <a:schemeClr val="tx2"/>
                </a:solidFill>
                <a:latin typeface="Franklin Gothic Book" panose="020B0503020102020204" pitchFamily="34" charset="0"/>
                <a:ea typeface="黑体" panose="02010609060101010101" pitchFamily="49" charset="-122"/>
              </a:defRPr>
            </a:lvl1pPr>
          </a:lstStyle>
          <a:p>
            <a:fld id="{8323CD65-5C58-4B14-A55A-ACA48AF300FD}" type="slidenum">
              <a:rPr lang="zh-CN" altLang="en-US"/>
              <a:t>‹#›</a:t>
            </a:fld>
            <a:endParaRPr lang="en-US" altLang="zh-CN"/>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3081" name="组合 11"/>
          <p:cNvGrpSpPr/>
          <p:nvPr userDrawn="1"/>
        </p:nvGrpSpPr>
        <p:grpSpPr bwMode="auto">
          <a:xfrm>
            <a:off x="0" y="6372225"/>
            <a:ext cx="9145588" cy="600075"/>
            <a:chOff x="-670" y="6372000"/>
            <a:chExt cx="12192892" cy="599570"/>
          </a:xfrm>
        </p:grpSpPr>
        <p:sp>
          <p:nvSpPr>
            <p:cNvPr id="15" name="矩形 1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schemeClr val="bg1"/>
                  </a:solidFill>
                  <a:ea typeface="微软雅黑" panose="020B0503020204020204" pitchFamily="34" charset="-122"/>
                  <a:cs typeface="Arial" panose="020B0604020202020204" pitchFamily="34" charset="0"/>
                </a:rPr>
                <a:t>www.chuangzaolun.com</a:t>
              </a:r>
              <a:endParaRPr lang="zh-CN" altLang="en-US" sz="2200" b="1" dirty="0">
                <a:solidFill>
                  <a:schemeClr val="bg1"/>
                </a:solidFill>
                <a:ea typeface="微软雅黑" panose="020B0503020204020204" pitchFamily="34" charset="-122"/>
                <a:cs typeface="Arial" panose="020B0604020202020204" pitchFamily="34" charset="0"/>
              </a:endParaRPr>
            </a:p>
          </p:txBody>
        </p:sp>
        <p:pic>
          <p:nvPicPr>
            <p:cNvPr id="3085" name="图片 17"/>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2pPr>
      <a:lvl3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3pPr>
      <a:lvl4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4pPr>
      <a:lvl5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9pPr>
    </p:titleStyle>
    <p:bodyStyle>
      <a:lvl1pPr marL="273050" indent="-273050" algn="l" rtl="0" fontAlgn="base">
        <a:spcBef>
          <a:spcPts val="600"/>
        </a:spcBef>
        <a:spcAft>
          <a:spcPct val="0"/>
        </a:spcAft>
        <a:buClr>
          <a:schemeClr val="accent1"/>
        </a:buClr>
        <a:buSzPct val="76000"/>
        <a:defRPr sz="2600" kern="1200">
          <a:solidFill>
            <a:schemeClr val="tx1"/>
          </a:solidFill>
          <a:latin typeface="+mn-lt"/>
          <a:ea typeface="+mn-ea"/>
          <a:cs typeface="+mn-cs"/>
        </a:defRPr>
      </a:lvl1pPr>
      <a:lvl2pPr marL="548005" indent="-273050" algn="l" rtl="0" fontAlgn="base">
        <a:spcBef>
          <a:spcPts val="500"/>
        </a:spcBef>
        <a:spcAft>
          <a:spcPct val="0"/>
        </a:spcAft>
        <a:buClr>
          <a:schemeClr val="accent2"/>
        </a:buClr>
        <a:buSzPct val="76000"/>
        <a:defRPr sz="2300" kern="1200">
          <a:solidFill>
            <a:schemeClr val="tx2"/>
          </a:solidFill>
          <a:latin typeface="+mn-lt"/>
          <a:ea typeface="+mn-ea"/>
          <a:cs typeface="+mn-cs"/>
        </a:defRPr>
      </a:lvl2pPr>
      <a:lvl3pPr marL="822325" indent="-228600" algn="l" rtl="0" fontAlgn="base">
        <a:spcBef>
          <a:spcPts val="500"/>
        </a:spcBef>
        <a:spcAft>
          <a:spcPct val="0"/>
        </a:spcAft>
        <a:buClr>
          <a:srgbClr val="BCBCBC"/>
        </a:buClr>
        <a:buSzPct val="76000"/>
        <a:defRPr sz="2000" kern="1200">
          <a:solidFill>
            <a:schemeClr val="tx1"/>
          </a:solidFill>
          <a:latin typeface="+mn-lt"/>
          <a:ea typeface="+mn-ea"/>
          <a:cs typeface="+mn-cs"/>
        </a:defRPr>
      </a:lvl3pPr>
      <a:lvl4pPr marL="1097280" indent="-228600" algn="l" rtl="0" fontAlgn="base">
        <a:spcBef>
          <a:spcPts val="400"/>
        </a:spcBef>
        <a:spcAft>
          <a:spcPct val="0"/>
        </a:spcAft>
        <a:buClr>
          <a:srgbClr val="8BA2B4"/>
        </a:buClr>
        <a:buSzPct val="70000"/>
        <a:defRPr kern="1200">
          <a:solidFill>
            <a:schemeClr val="tx1"/>
          </a:solidFill>
          <a:latin typeface="+mn-lt"/>
          <a:ea typeface="+mn-ea"/>
          <a:cs typeface="+mn-cs"/>
        </a:defRPr>
      </a:lvl4pPr>
      <a:lvl5pPr marL="1371600" indent="-228600" algn="l" rtl="0" fontAlgn="base">
        <a:spcBef>
          <a:spcPts val="300"/>
        </a:spcBef>
        <a:spcAft>
          <a:spcPct val="0"/>
        </a:spcAft>
        <a:buClr>
          <a:schemeClr val="accent2"/>
        </a:buClr>
        <a:buSzPct val="70000"/>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2"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en-US" altLang="zh-CN"/>
          </a:p>
        </p:txBody>
      </p:sp>
      <p:sp>
        <p:nvSpPr>
          <p:cNvPr id="135173"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13"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fontAlgn="auto">
              <a:spcBef>
                <a:spcPts val="0"/>
              </a:spcBef>
              <a:spcAft>
                <a:spcPts val="0"/>
              </a:spcAft>
              <a:defRPr sz="1200">
                <a:solidFill>
                  <a:prstClr val="black">
                    <a:lumMod val="65000"/>
                    <a:lumOff val="35000"/>
                  </a:prstClr>
                </a:solidFill>
                <a:latin typeface="+mn-lt"/>
                <a:ea typeface="+mn-ea"/>
              </a:defRPr>
            </a:lvl1pPr>
          </a:lstStyle>
          <a:p>
            <a:pPr>
              <a:defRPr/>
            </a:pPr>
            <a:fld id="{2D881279-1E5E-49FA-BD4C-386F7CC4A5CA}" type="datetimeFigureOut">
              <a:rPr lang="zh-CN" altLang="en-US"/>
              <a:t>2021/7/4</a:t>
            </a:fld>
            <a:endParaRPr lang="zh-CN" altLang="en-US" dirty="0"/>
          </a:p>
        </p:txBody>
      </p:sp>
      <p:sp>
        <p:nvSpPr>
          <p:cNvPr id="14"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lumMod val="65000"/>
                    <a:lumOff val="35000"/>
                  </a:prstClr>
                </a:solidFill>
                <a:latin typeface="+mn-lt"/>
                <a:ea typeface="+mn-ea"/>
              </a:defRPr>
            </a:lvl1pPr>
          </a:lstStyle>
          <a:p>
            <a:pPr>
              <a:defRPr/>
            </a:pPr>
            <a:endParaRPr lang="zh-CN" altLang="en-US"/>
          </a:p>
        </p:txBody>
      </p:sp>
      <p:sp>
        <p:nvSpPr>
          <p:cNvPr id="15"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AAC7D6DE-CC0F-49CF-A2E5-77CC271AB760}" type="slidenum">
              <a:rPr lang="zh-CN" altLang="en-US"/>
              <a:t>‹#›</a:t>
            </a:fld>
            <a:endParaRPr lang="en-US" altLang="zh-CN"/>
          </a:p>
        </p:txBody>
      </p:sp>
    </p:spTree>
  </p:cSld>
  <p:clrMap bg1="lt1" tx1="dk1" bg2="lt2" tx2="dk2" accent1="accent1" accent2="accent2" accent3="accent3" accent4="accent4" accent5="accent5" accent6="accent6" hlink="hlink" folHlink="folHlink"/>
  <p:sldLayoutIdLst>
    <p:sldLayoutId id="2147483817" r:id="rId1"/>
    <p:sldLayoutId id="2147483831" r:id="rId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a:t>Click to edit Master title style</a:t>
            </a:r>
            <a:endParaRPr lang="en-US" dirty="0"/>
          </a:p>
        </p:txBody>
      </p:sp>
      <p:sp>
        <p:nvSpPr>
          <p:cNvPr id="4099" name="Text Placeholder 2"/>
          <p:cNvSpPr>
            <a:spLocks noGrp="1"/>
          </p:cNvSpPr>
          <p:nvPr>
            <p:ph type="body" idx="1"/>
          </p:nvPr>
        </p:nvSpPr>
        <p:spPr bwMode="auto">
          <a:xfrm>
            <a:off x="381000" y="1412875"/>
            <a:ext cx="8382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1" tx1="lt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p:fade/>
  </p:transition>
  <p:txStyles>
    <p:titleStyle>
      <a:lvl1pPr algn="l" defTabSz="913130" rtl="0" fontAlgn="base">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panose="020B0604020202020204" pitchFamily="34" charset="0"/>
        </a:defRPr>
      </a:lvl1pPr>
      <a:lvl2pPr algn="l" defTabSz="913130" rtl="0" fontAlgn="base">
        <a:lnSpc>
          <a:spcPct val="90000"/>
        </a:lnSpc>
        <a:spcBef>
          <a:spcPct val="0"/>
        </a:spcBef>
        <a:spcAft>
          <a:spcPct val="0"/>
        </a:spcAft>
        <a:defRPr sz="4800">
          <a:solidFill>
            <a:schemeClr val="tx1"/>
          </a:solidFill>
          <a:latin typeface="Calibri" panose="020F0502020204030204" pitchFamily="34" charset="0"/>
          <a:ea typeface="宋体" panose="02010600030101010101" pitchFamily="2" charset="-122"/>
          <a:cs typeface="Arial" panose="020B0604020202020204" pitchFamily="34" charset="0"/>
        </a:defRPr>
      </a:lvl2pPr>
      <a:lvl3pPr algn="l" defTabSz="913130" rtl="0" fontAlgn="base">
        <a:lnSpc>
          <a:spcPct val="90000"/>
        </a:lnSpc>
        <a:spcBef>
          <a:spcPct val="0"/>
        </a:spcBef>
        <a:spcAft>
          <a:spcPct val="0"/>
        </a:spcAft>
        <a:defRPr sz="4800">
          <a:solidFill>
            <a:schemeClr val="tx1"/>
          </a:solidFill>
          <a:latin typeface="Calibri" panose="020F0502020204030204" pitchFamily="34" charset="0"/>
          <a:ea typeface="宋体" panose="02010600030101010101" pitchFamily="2" charset="-122"/>
          <a:cs typeface="Arial" panose="020B0604020202020204" pitchFamily="34" charset="0"/>
        </a:defRPr>
      </a:lvl3pPr>
      <a:lvl4pPr algn="l" defTabSz="913130" rtl="0" fontAlgn="base">
        <a:lnSpc>
          <a:spcPct val="90000"/>
        </a:lnSpc>
        <a:spcBef>
          <a:spcPct val="0"/>
        </a:spcBef>
        <a:spcAft>
          <a:spcPct val="0"/>
        </a:spcAft>
        <a:defRPr sz="4800">
          <a:solidFill>
            <a:schemeClr val="tx1"/>
          </a:solidFill>
          <a:latin typeface="Calibri" panose="020F0502020204030204" pitchFamily="34" charset="0"/>
          <a:ea typeface="宋体" panose="02010600030101010101" pitchFamily="2" charset="-122"/>
          <a:cs typeface="Arial" panose="020B0604020202020204" pitchFamily="34" charset="0"/>
        </a:defRPr>
      </a:lvl4pPr>
      <a:lvl5pPr algn="l" defTabSz="913130" rtl="0" fontAlgn="base">
        <a:lnSpc>
          <a:spcPct val="90000"/>
        </a:lnSpc>
        <a:spcBef>
          <a:spcPct val="0"/>
        </a:spcBef>
        <a:spcAft>
          <a:spcPct val="0"/>
        </a:spcAft>
        <a:defRPr sz="4800">
          <a:solidFill>
            <a:schemeClr val="tx1"/>
          </a:solidFill>
          <a:latin typeface="Calibri" panose="020F0502020204030204" pitchFamily="34" charset="0"/>
          <a:ea typeface="宋体" panose="02010600030101010101" pitchFamily="2" charset="-122"/>
          <a:cs typeface="Arial" panose="020B0604020202020204" pitchFamily="34" charset="0"/>
        </a:defRPr>
      </a:lvl5pPr>
      <a:lvl6pPr marL="457200" algn="l" defTabSz="913130" rtl="0" fontAlgn="base">
        <a:lnSpc>
          <a:spcPct val="90000"/>
        </a:lnSpc>
        <a:spcBef>
          <a:spcPct val="0"/>
        </a:spcBef>
        <a:spcAft>
          <a:spcPct val="0"/>
        </a:spcAft>
        <a:defRPr sz="4800">
          <a:solidFill>
            <a:schemeClr val="tx1"/>
          </a:solidFill>
          <a:latin typeface="Calibri" panose="020F0502020204030204" pitchFamily="34" charset="0"/>
          <a:ea typeface="宋体" panose="02010600030101010101" pitchFamily="2" charset="-122"/>
          <a:cs typeface="Arial" panose="020B0604020202020204" pitchFamily="34" charset="0"/>
        </a:defRPr>
      </a:lvl6pPr>
      <a:lvl7pPr marL="914400" algn="l" defTabSz="913130" rtl="0" fontAlgn="base">
        <a:lnSpc>
          <a:spcPct val="90000"/>
        </a:lnSpc>
        <a:spcBef>
          <a:spcPct val="0"/>
        </a:spcBef>
        <a:spcAft>
          <a:spcPct val="0"/>
        </a:spcAft>
        <a:defRPr sz="4800">
          <a:solidFill>
            <a:schemeClr val="tx1"/>
          </a:solidFill>
          <a:latin typeface="Calibri" panose="020F0502020204030204" pitchFamily="34" charset="0"/>
          <a:ea typeface="宋体" panose="02010600030101010101" pitchFamily="2" charset="-122"/>
          <a:cs typeface="Arial" panose="020B0604020202020204" pitchFamily="34" charset="0"/>
        </a:defRPr>
      </a:lvl7pPr>
      <a:lvl8pPr marL="1371600" algn="l" defTabSz="913130" rtl="0" fontAlgn="base">
        <a:lnSpc>
          <a:spcPct val="90000"/>
        </a:lnSpc>
        <a:spcBef>
          <a:spcPct val="0"/>
        </a:spcBef>
        <a:spcAft>
          <a:spcPct val="0"/>
        </a:spcAft>
        <a:defRPr sz="4800">
          <a:solidFill>
            <a:schemeClr val="tx1"/>
          </a:solidFill>
          <a:latin typeface="Calibri" panose="020F0502020204030204" pitchFamily="34" charset="0"/>
          <a:ea typeface="宋体" panose="02010600030101010101" pitchFamily="2" charset="-122"/>
          <a:cs typeface="Arial" panose="020B0604020202020204" pitchFamily="34" charset="0"/>
        </a:defRPr>
      </a:lvl8pPr>
      <a:lvl9pPr marL="1828800" algn="l" defTabSz="913130" rtl="0" fontAlgn="base">
        <a:lnSpc>
          <a:spcPct val="90000"/>
        </a:lnSpc>
        <a:spcBef>
          <a:spcPct val="0"/>
        </a:spcBef>
        <a:spcAft>
          <a:spcPct val="0"/>
        </a:spcAft>
        <a:defRPr sz="4800">
          <a:solidFill>
            <a:schemeClr val="tx1"/>
          </a:solidFill>
          <a:latin typeface="Calibri" panose="020F0502020204030204" pitchFamily="34" charset="0"/>
          <a:ea typeface="宋体" panose="02010600030101010101" pitchFamily="2" charset="-122"/>
          <a:cs typeface="Arial" panose="020B0604020202020204" pitchFamily="34" charset="0"/>
        </a:defRPr>
      </a:lvl9pPr>
    </p:titleStyle>
    <p:bodyStyle>
      <a:lvl1pPr marL="396875" indent="-396875" algn="l" defTabSz="913130" rtl="0" fontAlgn="base">
        <a:lnSpc>
          <a:spcPct val="90000"/>
        </a:lnSpc>
        <a:spcBef>
          <a:spcPct val="20000"/>
        </a:spcBef>
        <a:spcAft>
          <a:spcPct val="0"/>
        </a:spcAft>
        <a:buBlip>
          <a:blip r:embed="rId14"/>
        </a:buBlip>
        <a:defRPr sz="3200" kern="1200">
          <a:solidFill>
            <a:schemeClr val="tx1"/>
          </a:solidFill>
          <a:latin typeface="+mn-lt"/>
          <a:ea typeface="+mn-ea"/>
          <a:cs typeface="+mn-cs"/>
        </a:defRPr>
      </a:lvl1pPr>
      <a:lvl2pPr marL="914400" indent="-396875" algn="l" defTabSz="913130" rtl="0" fontAlgn="base">
        <a:lnSpc>
          <a:spcPct val="90000"/>
        </a:lnSpc>
        <a:spcBef>
          <a:spcPct val="20000"/>
        </a:spcBef>
        <a:spcAft>
          <a:spcPct val="0"/>
        </a:spcAft>
        <a:buBlip>
          <a:blip r:embed="rId15"/>
        </a:buBlip>
        <a:defRPr sz="2800" kern="1200">
          <a:solidFill>
            <a:schemeClr val="tx1"/>
          </a:solidFill>
          <a:latin typeface="+mn-lt"/>
          <a:ea typeface="+mn-ea"/>
          <a:cs typeface="+mn-cs"/>
        </a:defRPr>
      </a:lvl2pPr>
      <a:lvl3pPr marL="1259205" indent="-344805" algn="l" defTabSz="913130" rtl="0" fontAlgn="base">
        <a:lnSpc>
          <a:spcPct val="90000"/>
        </a:lnSpc>
        <a:spcBef>
          <a:spcPct val="20000"/>
        </a:spcBef>
        <a:spcAft>
          <a:spcPct val="0"/>
        </a:spcAft>
        <a:buBlip>
          <a:blip r:embed="rId15"/>
        </a:buBlip>
        <a:defRPr sz="2400" kern="1200">
          <a:solidFill>
            <a:schemeClr val="tx1"/>
          </a:solidFill>
          <a:latin typeface="+mn-lt"/>
          <a:ea typeface="+mn-ea"/>
          <a:cs typeface="+mn-cs"/>
        </a:defRPr>
      </a:lvl3pPr>
      <a:lvl4pPr marL="1605280" indent="-346075" algn="l" defTabSz="913130" rtl="0" fontAlgn="base">
        <a:lnSpc>
          <a:spcPct val="90000"/>
        </a:lnSpc>
        <a:spcBef>
          <a:spcPct val="20000"/>
        </a:spcBef>
        <a:spcAft>
          <a:spcPct val="0"/>
        </a:spcAft>
        <a:buBlip>
          <a:blip r:embed="rId15"/>
        </a:buBlip>
        <a:defRPr sz="2400" kern="1200">
          <a:solidFill>
            <a:schemeClr val="tx1"/>
          </a:solidFill>
          <a:latin typeface="+mn-lt"/>
          <a:ea typeface="+mn-ea"/>
          <a:cs typeface="+mn-cs"/>
        </a:defRPr>
      </a:lvl4pPr>
      <a:lvl5pPr marL="1941830" indent="-336550" algn="l" defTabSz="913130" rtl="0" fontAlgn="base">
        <a:lnSpc>
          <a:spcPct val="90000"/>
        </a:lnSpc>
        <a:spcBef>
          <a:spcPct val="20000"/>
        </a:spcBef>
        <a:spcAft>
          <a:spcPct val="0"/>
        </a:spcAft>
        <a:buBlip>
          <a:blip r:embed="rId15"/>
        </a:buBlip>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5122" name="标题占位符 21"/>
          <p:cNvSpPr>
            <a:spLocks noGrp="1"/>
          </p:cNvSpPr>
          <p:nvPr>
            <p:ph type="title"/>
          </p:nvPr>
        </p:nvSpPr>
        <p:spPr bwMode="auto">
          <a:xfrm>
            <a:off x="457200" y="-6429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
        <p:nvSpPr>
          <p:cNvPr id="5123" name="文本占位符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p:txBody>
      </p:sp>
      <p:sp>
        <p:nvSpPr>
          <p:cNvPr id="14" name="日期占位符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smtClean="0">
                <a:solidFill>
                  <a:srgbClr val="464653"/>
                </a:solidFill>
                <a:latin typeface="+mn-lt"/>
                <a:ea typeface="+mn-ea"/>
              </a:defRPr>
            </a:lvl1pPr>
          </a:lstStyle>
          <a:p>
            <a:pPr>
              <a:defRPr/>
            </a:pPr>
            <a:fld id="{1713519B-4137-4928-8140-F807B63C3F5A}" type="datetimeFigureOut">
              <a:rPr lang="zh-CN" altLang="en-US"/>
              <a:t>2021/7/4</a:t>
            </a:fld>
            <a:endParaRPr lang="zh-CN" altLang="en-US"/>
          </a:p>
        </p:txBody>
      </p:sp>
      <p:sp>
        <p:nvSpPr>
          <p:cNvPr id="3" name="页脚占位符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rgbClr val="464653"/>
                </a:solidFill>
                <a:latin typeface="+mn-lt"/>
                <a:ea typeface="+mn-ea"/>
              </a:defRPr>
            </a:lvl1pPr>
          </a:lstStyle>
          <a:p>
            <a:pPr>
              <a:defRPr/>
            </a:pPr>
            <a:endParaRPr lang="zh-CN" altLang="en-US"/>
          </a:p>
        </p:txBody>
      </p:sp>
      <p:sp>
        <p:nvSpPr>
          <p:cNvPr id="23" name="灯片编号占位符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lstStyle>
            <a:lvl1pPr>
              <a:defRPr sz="1400">
                <a:solidFill>
                  <a:srgbClr val="464653"/>
                </a:solidFill>
                <a:latin typeface="Franklin Gothic Book" panose="020B0503020102020204" pitchFamily="34" charset="0"/>
                <a:ea typeface="黑体" panose="02010609060101010101" pitchFamily="49" charset="-122"/>
              </a:defRPr>
            </a:lvl1pPr>
          </a:lstStyle>
          <a:p>
            <a:fld id="{4E9F64F9-FAEC-4A74-98BE-B1E50A3F4234}" type="slidenum">
              <a:rPr lang="zh-CN" altLang="en-US"/>
              <a:t>‹#›</a:t>
            </a:fld>
            <a:endParaRPr lang="en-US" altLang="zh-CN"/>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5129" name="组合 11"/>
          <p:cNvGrpSpPr/>
          <p:nvPr userDrawn="1"/>
        </p:nvGrpSpPr>
        <p:grpSpPr bwMode="auto">
          <a:xfrm>
            <a:off x="0" y="6372225"/>
            <a:ext cx="9145588" cy="600075"/>
            <a:chOff x="-670" y="6372000"/>
            <a:chExt cx="12192892" cy="599570"/>
          </a:xfrm>
        </p:grpSpPr>
        <p:sp>
          <p:nvSpPr>
            <p:cNvPr id="15" name="矩形 1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6" name="矩形 1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7"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5133" name="图片 17"/>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2pPr>
      <a:lvl3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3pPr>
      <a:lvl4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4pPr>
      <a:lvl5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9pPr>
    </p:titleStyle>
    <p:bodyStyle>
      <a:lvl1pPr marL="273050" indent="-273050" algn="l" rtl="0" fontAlgn="base">
        <a:spcBef>
          <a:spcPts val="600"/>
        </a:spcBef>
        <a:spcAft>
          <a:spcPct val="0"/>
        </a:spcAft>
        <a:buClr>
          <a:schemeClr val="accent1"/>
        </a:buClr>
        <a:buSzPct val="76000"/>
        <a:defRPr sz="2600" kern="1200">
          <a:solidFill>
            <a:schemeClr val="tx1"/>
          </a:solidFill>
          <a:latin typeface="+mn-lt"/>
          <a:ea typeface="+mn-ea"/>
          <a:cs typeface="+mn-cs"/>
        </a:defRPr>
      </a:lvl1pPr>
      <a:lvl2pPr marL="548005" indent="-273050" algn="l" rtl="0" fontAlgn="base">
        <a:spcBef>
          <a:spcPts val="500"/>
        </a:spcBef>
        <a:spcAft>
          <a:spcPct val="0"/>
        </a:spcAft>
        <a:buClr>
          <a:schemeClr val="accent2"/>
        </a:buClr>
        <a:buSzPct val="76000"/>
        <a:defRPr sz="2300" kern="1200">
          <a:solidFill>
            <a:schemeClr val="tx2"/>
          </a:solidFill>
          <a:latin typeface="+mn-lt"/>
          <a:ea typeface="+mn-ea"/>
          <a:cs typeface="+mn-cs"/>
        </a:defRPr>
      </a:lvl2pPr>
      <a:lvl3pPr marL="822325" indent="-228600" algn="l" rtl="0" fontAlgn="base">
        <a:spcBef>
          <a:spcPts val="500"/>
        </a:spcBef>
        <a:spcAft>
          <a:spcPct val="0"/>
        </a:spcAft>
        <a:buClr>
          <a:srgbClr val="BCBCBC"/>
        </a:buClr>
        <a:buSzPct val="76000"/>
        <a:defRPr sz="2000" kern="1200">
          <a:solidFill>
            <a:schemeClr val="tx1"/>
          </a:solidFill>
          <a:latin typeface="+mn-lt"/>
          <a:ea typeface="+mn-ea"/>
          <a:cs typeface="+mn-cs"/>
        </a:defRPr>
      </a:lvl3pPr>
      <a:lvl4pPr marL="1097280" indent="-228600" algn="l" rtl="0" fontAlgn="base">
        <a:spcBef>
          <a:spcPts val="400"/>
        </a:spcBef>
        <a:spcAft>
          <a:spcPct val="0"/>
        </a:spcAft>
        <a:buClr>
          <a:srgbClr val="8BA2B4"/>
        </a:buClr>
        <a:buSzPct val="70000"/>
        <a:defRPr kern="1200">
          <a:solidFill>
            <a:schemeClr val="tx1"/>
          </a:solidFill>
          <a:latin typeface="+mn-lt"/>
          <a:ea typeface="+mn-ea"/>
          <a:cs typeface="+mn-cs"/>
        </a:defRPr>
      </a:lvl4pPr>
      <a:lvl5pPr marL="1371600" indent="-228600" algn="l" rtl="0" fontAlgn="base">
        <a:spcBef>
          <a:spcPts val="300"/>
        </a:spcBef>
        <a:spcAft>
          <a:spcPct val="0"/>
        </a:spcAft>
        <a:buClr>
          <a:schemeClr val="accent2"/>
        </a:buClr>
        <a:buSzPct val="70000"/>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6146" name="标题占位符 21"/>
          <p:cNvSpPr>
            <a:spLocks noGrp="1"/>
          </p:cNvSpPr>
          <p:nvPr>
            <p:ph type="title"/>
          </p:nvPr>
        </p:nvSpPr>
        <p:spPr bwMode="auto">
          <a:xfrm>
            <a:off x="457200" y="-6429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
        <p:nvSpPr>
          <p:cNvPr id="6147" name="文本占位符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p:txBody>
      </p:sp>
      <p:sp>
        <p:nvSpPr>
          <p:cNvPr id="14" name="日期占位符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smtClean="0">
                <a:solidFill>
                  <a:srgbClr val="464653"/>
                </a:solidFill>
                <a:latin typeface="+mn-lt"/>
                <a:ea typeface="+mn-ea"/>
              </a:defRPr>
            </a:lvl1pPr>
          </a:lstStyle>
          <a:p>
            <a:pPr>
              <a:defRPr/>
            </a:pPr>
            <a:fld id="{84B46E50-6572-420E-B91D-2068278897D2}" type="datetimeFigureOut">
              <a:rPr lang="zh-CN" altLang="en-US"/>
              <a:t>2021/7/4</a:t>
            </a:fld>
            <a:endParaRPr lang="zh-CN" altLang="en-US"/>
          </a:p>
        </p:txBody>
      </p:sp>
      <p:sp>
        <p:nvSpPr>
          <p:cNvPr id="3" name="页脚占位符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rgbClr val="464653"/>
                </a:solidFill>
                <a:latin typeface="+mn-lt"/>
                <a:ea typeface="+mn-ea"/>
              </a:defRPr>
            </a:lvl1pPr>
          </a:lstStyle>
          <a:p>
            <a:pPr>
              <a:defRPr/>
            </a:pPr>
            <a:endParaRPr lang="zh-CN" altLang="en-US"/>
          </a:p>
        </p:txBody>
      </p:sp>
      <p:sp>
        <p:nvSpPr>
          <p:cNvPr id="23" name="灯片编号占位符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lstStyle>
            <a:lvl1pPr>
              <a:defRPr sz="1400">
                <a:solidFill>
                  <a:srgbClr val="464653"/>
                </a:solidFill>
                <a:latin typeface="Franklin Gothic Book" panose="020B0503020102020204" pitchFamily="34" charset="0"/>
                <a:ea typeface="黑体" panose="02010609060101010101" pitchFamily="49" charset="-122"/>
              </a:defRPr>
            </a:lvl1pPr>
          </a:lstStyle>
          <a:p>
            <a:fld id="{B2B1063B-AE11-4340-8EBA-2A937E15B2A2}" type="slidenum">
              <a:rPr lang="zh-CN" altLang="en-US"/>
              <a:t>‹#›</a:t>
            </a:fld>
            <a:endParaRPr lang="en-US" altLang="zh-CN"/>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6153" name="组合 11"/>
          <p:cNvGrpSpPr/>
          <p:nvPr userDrawn="1"/>
        </p:nvGrpSpPr>
        <p:grpSpPr bwMode="auto">
          <a:xfrm>
            <a:off x="0" y="6372225"/>
            <a:ext cx="9145588" cy="600075"/>
            <a:chOff x="-670" y="6372000"/>
            <a:chExt cx="12192892" cy="599570"/>
          </a:xfrm>
        </p:grpSpPr>
        <p:sp>
          <p:nvSpPr>
            <p:cNvPr id="15" name="矩形 1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6" name="矩形 1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7"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6157" name="图片 17"/>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xStyles>
    <p:title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2pPr>
      <a:lvl3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3pPr>
      <a:lvl4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4pPr>
      <a:lvl5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9pPr>
    </p:titleStyle>
    <p:bodyStyle>
      <a:lvl1pPr marL="273050" indent="-273050" algn="l" rtl="0" fontAlgn="base">
        <a:spcBef>
          <a:spcPts val="600"/>
        </a:spcBef>
        <a:spcAft>
          <a:spcPct val="0"/>
        </a:spcAft>
        <a:buClr>
          <a:schemeClr val="accent1"/>
        </a:buClr>
        <a:buSzPct val="76000"/>
        <a:defRPr sz="2600" kern="1200">
          <a:solidFill>
            <a:schemeClr val="tx1"/>
          </a:solidFill>
          <a:latin typeface="+mn-lt"/>
          <a:ea typeface="+mn-ea"/>
          <a:cs typeface="+mn-cs"/>
        </a:defRPr>
      </a:lvl1pPr>
      <a:lvl2pPr marL="548005" indent="-273050" algn="l" rtl="0" fontAlgn="base">
        <a:spcBef>
          <a:spcPts val="500"/>
        </a:spcBef>
        <a:spcAft>
          <a:spcPct val="0"/>
        </a:spcAft>
        <a:buClr>
          <a:schemeClr val="accent2"/>
        </a:buClr>
        <a:buSzPct val="76000"/>
        <a:defRPr sz="2300" kern="1200">
          <a:solidFill>
            <a:schemeClr val="tx2"/>
          </a:solidFill>
          <a:latin typeface="+mn-lt"/>
          <a:ea typeface="+mn-ea"/>
          <a:cs typeface="+mn-cs"/>
        </a:defRPr>
      </a:lvl2pPr>
      <a:lvl3pPr marL="822325" indent="-228600" algn="l" rtl="0" fontAlgn="base">
        <a:spcBef>
          <a:spcPts val="500"/>
        </a:spcBef>
        <a:spcAft>
          <a:spcPct val="0"/>
        </a:spcAft>
        <a:buClr>
          <a:srgbClr val="BCBCBC"/>
        </a:buClr>
        <a:buSzPct val="76000"/>
        <a:defRPr sz="2000" kern="1200">
          <a:solidFill>
            <a:schemeClr val="tx1"/>
          </a:solidFill>
          <a:latin typeface="+mn-lt"/>
          <a:ea typeface="+mn-ea"/>
          <a:cs typeface="+mn-cs"/>
        </a:defRPr>
      </a:lvl3pPr>
      <a:lvl4pPr marL="1097280" indent="-228600" algn="l" rtl="0" fontAlgn="base">
        <a:spcBef>
          <a:spcPts val="400"/>
        </a:spcBef>
        <a:spcAft>
          <a:spcPct val="0"/>
        </a:spcAft>
        <a:buClr>
          <a:srgbClr val="8BA2B4"/>
        </a:buClr>
        <a:buSzPct val="70000"/>
        <a:defRPr kern="1200">
          <a:solidFill>
            <a:schemeClr val="tx1"/>
          </a:solidFill>
          <a:latin typeface="+mn-lt"/>
          <a:ea typeface="+mn-ea"/>
          <a:cs typeface="+mn-cs"/>
        </a:defRPr>
      </a:lvl4pPr>
      <a:lvl5pPr marL="1371600" indent="-228600" algn="l" rtl="0" fontAlgn="base">
        <a:spcBef>
          <a:spcPts val="300"/>
        </a:spcBef>
        <a:spcAft>
          <a:spcPct val="0"/>
        </a:spcAft>
        <a:buClr>
          <a:schemeClr val="accent2"/>
        </a:buClr>
        <a:buSzPct val="70000"/>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170" name="标题占位符 21"/>
          <p:cNvSpPr>
            <a:spLocks noGrp="1"/>
          </p:cNvSpPr>
          <p:nvPr>
            <p:ph type="title"/>
          </p:nvPr>
        </p:nvSpPr>
        <p:spPr bwMode="auto">
          <a:xfrm>
            <a:off x="457200" y="-6429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
        <p:nvSpPr>
          <p:cNvPr id="7171" name="文本占位符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p:txBody>
      </p:sp>
      <p:sp>
        <p:nvSpPr>
          <p:cNvPr id="14" name="日期占位符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smtClean="0">
                <a:solidFill>
                  <a:srgbClr val="464653"/>
                </a:solidFill>
                <a:latin typeface="+mn-lt"/>
                <a:ea typeface="+mn-ea"/>
              </a:defRPr>
            </a:lvl1pPr>
          </a:lstStyle>
          <a:p>
            <a:pPr>
              <a:defRPr/>
            </a:pPr>
            <a:fld id="{DC92A60A-08C2-4018-876D-655948520A49}" type="datetimeFigureOut">
              <a:rPr lang="zh-CN" altLang="en-US"/>
              <a:t>2021/7/4</a:t>
            </a:fld>
            <a:endParaRPr lang="zh-CN" altLang="en-US"/>
          </a:p>
        </p:txBody>
      </p:sp>
      <p:sp>
        <p:nvSpPr>
          <p:cNvPr id="3" name="页脚占位符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rgbClr val="464653"/>
                </a:solidFill>
                <a:latin typeface="+mn-lt"/>
                <a:ea typeface="+mn-ea"/>
              </a:defRPr>
            </a:lvl1pPr>
          </a:lstStyle>
          <a:p>
            <a:pPr>
              <a:defRPr/>
            </a:pPr>
            <a:endParaRPr lang="zh-CN" altLang="en-US"/>
          </a:p>
        </p:txBody>
      </p:sp>
      <p:sp>
        <p:nvSpPr>
          <p:cNvPr id="23" name="灯片编号占位符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lstStyle>
            <a:lvl1pPr>
              <a:defRPr sz="1400">
                <a:solidFill>
                  <a:srgbClr val="464653"/>
                </a:solidFill>
                <a:latin typeface="Franklin Gothic Book" panose="020B0503020102020204" pitchFamily="34" charset="0"/>
                <a:ea typeface="黑体" panose="02010609060101010101" pitchFamily="49" charset="-122"/>
              </a:defRPr>
            </a:lvl1pPr>
          </a:lstStyle>
          <a:p>
            <a:fld id="{9BAD18EC-874A-4553-9E39-F4759F854CB9}" type="slidenum">
              <a:rPr lang="zh-CN" altLang="en-US"/>
              <a:t>‹#›</a:t>
            </a:fld>
            <a:endParaRPr lang="en-US" altLang="zh-CN"/>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7177" name="组合 11"/>
          <p:cNvGrpSpPr/>
          <p:nvPr userDrawn="1"/>
        </p:nvGrpSpPr>
        <p:grpSpPr bwMode="auto">
          <a:xfrm>
            <a:off x="0" y="6372225"/>
            <a:ext cx="9145588" cy="600075"/>
            <a:chOff x="-670" y="6372000"/>
            <a:chExt cx="12192892" cy="599570"/>
          </a:xfrm>
        </p:grpSpPr>
        <p:sp>
          <p:nvSpPr>
            <p:cNvPr id="15" name="矩形 1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6" name="矩形 1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7"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7181" name="图片 17"/>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2pPr>
      <a:lvl3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3pPr>
      <a:lvl4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4pPr>
      <a:lvl5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9pPr>
    </p:titleStyle>
    <p:bodyStyle>
      <a:lvl1pPr marL="273050" indent="-273050" algn="l" rtl="0" fontAlgn="base">
        <a:spcBef>
          <a:spcPts val="600"/>
        </a:spcBef>
        <a:spcAft>
          <a:spcPct val="0"/>
        </a:spcAft>
        <a:buClr>
          <a:schemeClr val="accent1"/>
        </a:buClr>
        <a:buSzPct val="76000"/>
        <a:defRPr sz="2600" kern="1200">
          <a:solidFill>
            <a:schemeClr val="tx1"/>
          </a:solidFill>
          <a:latin typeface="+mn-lt"/>
          <a:ea typeface="+mn-ea"/>
          <a:cs typeface="+mn-cs"/>
        </a:defRPr>
      </a:lvl1pPr>
      <a:lvl2pPr marL="548005" indent="-273050" algn="l" rtl="0" fontAlgn="base">
        <a:spcBef>
          <a:spcPts val="500"/>
        </a:spcBef>
        <a:spcAft>
          <a:spcPct val="0"/>
        </a:spcAft>
        <a:buClr>
          <a:schemeClr val="accent2"/>
        </a:buClr>
        <a:buSzPct val="76000"/>
        <a:defRPr sz="2300" kern="1200">
          <a:solidFill>
            <a:schemeClr val="tx2"/>
          </a:solidFill>
          <a:latin typeface="+mn-lt"/>
          <a:ea typeface="+mn-ea"/>
          <a:cs typeface="+mn-cs"/>
        </a:defRPr>
      </a:lvl2pPr>
      <a:lvl3pPr marL="822325" indent="-228600" algn="l" rtl="0" fontAlgn="base">
        <a:spcBef>
          <a:spcPts val="500"/>
        </a:spcBef>
        <a:spcAft>
          <a:spcPct val="0"/>
        </a:spcAft>
        <a:buClr>
          <a:srgbClr val="BCBCBC"/>
        </a:buClr>
        <a:buSzPct val="76000"/>
        <a:defRPr sz="2000" kern="1200">
          <a:solidFill>
            <a:schemeClr val="tx1"/>
          </a:solidFill>
          <a:latin typeface="+mn-lt"/>
          <a:ea typeface="+mn-ea"/>
          <a:cs typeface="+mn-cs"/>
        </a:defRPr>
      </a:lvl3pPr>
      <a:lvl4pPr marL="1097280" indent="-228600" algn="l" rtl="0" fontAlgn="base">
        <a:spcBef>
          <a:spcPts val="400"/>
        </a:spcBef>
        <a:spcAft>
          <a:spcPct val="0"/>
        </a:spcAft>
        <a:buClr>
          <a:srgbClr val="8BA2B4"/>
        </a:buClr>
        <a:buSzPct val="70000"/>
        <a:defRPr kern="1200">
          <a:solidFill>
            <a:schemeClr val="tx1"/>
          </a:solidFill>
          <a:latin typeface="+mn-lt"/>
          <a:ea typeface="+mn-ea"/>
          <a:cs typeface="+mn-cs"/>
        </a:defRPr>
      </a:lvl4pPr>
      <a:lvl5pPr marL="1371600" indent="-228600" algn="l" rtl="0" fontAlgn="base">
        <a:spcBef>
          <a:spcPts val="300"/>
        </a:spcBef>
        <a:spcAft>
          <a:spcPct val="0"/>
        </a:spcAft>
        <a:buClr>
          <a:schemeClr val="accent2"/>
        </a:buClr>
        <a:buSzPct val="70000"/>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8194" name="标题占位符 21"/>
          <p:cNvSpPr>
            <a:spLocks noGrp="1"/>
          </p:cNvSpPr>
          <p:nvPr>
            <p:ph type="title"/>
          </p:nvPr>
        </p:nvSpPr>
        <p:spPr bwMode="auto">
          <a:xfrm>
            <a:off x="457200" y="-6429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
        <p:nvSpPr>
          <p:cNvPr id="8195" name="文本占位符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1" name="直接连接符 10"/>
          <p:cNvCxnSpPr/>
          <p:nvPr/>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8198" name="组合 11"/>
          <p:cNvGrpSpPr/>
          <p:nvPr userDrawn="1"/>
        </p:nvGrpSpPr>
        <p:grpSpPr bwMode="auto">
          <a:xfrm>
            <a:off x="0" y="6372225"/>
            <a:ext cx="9145588" cy="600075"/>
            <a:chOff x="-670" y="6372000"/>
            <a:chExt cx="12192892" cy="599570"/>
          </a:xfrm>
        </p:grpSpPr>
        <p:sp>
          <p:nvSpPr>
            <p:cNvPr id="15" name="矩形 1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6" name="矩形 1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7"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8202" name="图片 17"/>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9" r:id="rId7"/>
  </p:sldLayoutIdLst>
  <p:txStyles>
    <p:title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2pPr>
      <a:lvl3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3pPr>
      <a:lvl4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4pPr>
      <a:lvl5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9pPr>
    </p:titleStyle>
    <p:bodyStyle>
      <a:lvl1pPr marL="273050" indent="-273050" algn="l" rtl="0" fontAlgn="base">
        <a:spcBef>
          <a:spcPts val="600"/>
        </a:spcBef>
        <a:spcAft>
          <a:spcPct val="0"/>
        </a:spcAft>
        <a:buClr>
          <a:schemeClr val="accent1"/>
        </a:buClr>
        <a:buSzPct val="76000"/>
        <a:defRPr sz="2600" kern="1200">
          <a:solidFill>
            <a:schemeClr val="tx1"/>
          </a:solidFill>
          <a:latin typeface="+mn-lt"/>
          <a:ea typeface="+mn-ea"/>
          <a:cs typeface="+mn-cs"/>
        </a:defRPr>
      </a:lvl1pPr>
      <a:lvl2pPr marL="548005" indent="-273050" algn="l" rtl="0" fontAlgn="base">
        <a:spcBef>
          <a:spcPts val="500"/>
        </a:spcBef>
        <a:spcAft>
          <a:spcPct val="0"/>
        </a:spcAft>
        <a:buClr>
          <a:schemeClr val="accent2"/>
        </a:buClr>
        <a:buSzPct val="76000"/>
        <a:defRPr sz="2300" kern="1200">
          <a:solidFill>
            <a:schemeClr val="tx2"/>
          </a:solidFill>
          <a:latin typeface="+mn-lt"/>
          <a:ea typeface="+mn-ea"/>
          <a:cs typeface="+mn-cs"/>
        </a:defRPr>
      </a:lvl2pPr>
      <a:lvl3pPr marL="822325" indent="-228600" algn="l" rtl="0" fontAlgn="base">
        <a:spcBef>
          <a:spcPts val="500"/>
        </a:spcBef>
        <a:spcAft>
          <a:spcPct val="0"/>
        </a:spcAft>
        <a:buClr>
          <a:srgbClr val="BCBCBC"/>
        </a:buClr>
        <a:buSzPct val="76000"/>
        <a:defRPr sz="2000" kern="1200">
          <a:solidFill>
            <a:schemeClr val="tx1"/>
          </a:solidFill>
          <a:latin typeface="+mn-lt"/>
          <a:ea typeface="+mn-ea"/>
          <a:cs typeface="+mn-cs"/>
        </a:defRPr>
      </a:lvl3pPr>
      <a:lvl4pPr marL="1097280" indent="-228600" algn="l" rtl="0" fontAlgn="base">
        <a:spcBef>
          <a:spcPts val="400"/>
        </a:spcBef>
        <a:spcAft>
          <a:spcPct val="0"/>
        </a:spcAft>
        <a:buClr>
          <a:srgbClr val="8BA2B4"/>
        </a:buClr>
        <a:buSzPct val="70000"/>
        <a:defRPr kern="1200">
          <a:solidFill>
            <a:schemeClr val="tx1"/>
          </a:solidFill>
          <a:latin typeface="+mn-lt"/>
          <a:ea typeface="+mn-ea"/>
          <a:cs typeface="+mn-cs"/>
        </a:defRPr>
      </a:lvl4pPr>
      <a:lvl5pPr marL="1371600" indent="-228600" algn="l" rtl="0" fontAlgn="base">
        <a:spcBef>
          <a:spcPts val="300"/>
        </a:spcBef>
        <a:spcAft>
          <a:spcPct val="0"/>
        </a:spcAft>
        <a:buClr>
          <a:schemeClr val="accent2"/>
        </a:buClr>
        <a:buSzPct val="70000"/>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9218"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9219"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4614FD4C-D448-4FB6-87F7-FAFFD681CAA9}" type="datetimeFigureOut">
              <a:rPr lang="zh-CN" altLang="en-US"/>
              <a:t>2021/7/4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F171C30C-C1C4-407D-A330-1CCCFBAD8499}"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9224"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3"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9228" name="图片 23"/>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67" r:id="rId14"/>
    <p:sldLayoutId id="2147483790" r:id="rId15"/>
  </p:sldLayoutIdLst>
  <p:txStyles>
    <p:titleStyle>
      <a:lvl1pPr algn="l" rtl="0" fontAlgn="base">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fontAlgn="base">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1266" name="标题占位符 21"/>
          <p:cNvSpPr>
            <a:spLocks noGrp="1"/>
          </p:cNvSpPr>
          <p:nvPr>
            <p:ph type="title"/>
          </p:nvPr>
        </p:nvSpPr>
        <p:spPr bwMode="auto">
          <a:xfrm>
            <a:off x="457200" y="-6429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
        <p:nvSpPr>
          <p:cNvPr id="11267" name="文本占位符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p:txBody>
      </p:sp>
      <p:sp>
        <p:nvSpPr>
          <p:cNvPr id="14" name="日期占位符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smtClean="0">
                <a:solidFill>
                  <a:srgbClr val="464653"/>
                </a:solidFill>
                <a:latin typeface="+mn-lt"/>
                <a:ea typeface="+mn-ea"/>
              </a:defRPr>
            </a:lvl1pPr>
          </a:lstStyle>
          <a:p>
            <a:pPr>
              <a:defRPr/>
            </a:pPr>
            <a:fld id="{943EF8D8-D642-4E76-861F-C40D30C139EC}" type="datetimeFigureOut">
              <a:rPr lang="zh-CN" altLang="en-US"/>
              <a:t>2021/7/4</a:t>
            </a:fld>
            <a:endParaRPr lang="zh-CN" altLang="en-US"/>
          </a:p>
        </p:txBody>
      </p:sp>
      <p:sp>
        <p:nvSpPr>
          <p:cNvPr id="3" name="页脚占位符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rgbClr val="464653"/>
                </a:solidFill>
                <a:latin typeface="+mn-lt"/>
                <a:ea typeface="+mn-ea"/>
              </a:defRPr>
            </a:lvl1pPr>
          </a:lstStyle>
          <a:p>
            <a:pPr>
              <a:defRPr/>
            </a:pPr>
            <a:endParaRPr lang="zh-CN" altLang="en-US"/>
          </a:p>
        </p:txBody>
      </p:sp>
      <p:sp>
        <p:nvSpPr>
          <p:cNvPr id="23" name="灯片编号占位符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lstStyle>
            <a:lvl1pPr>
              <a:defRPr sz="1400">
                <a:solidFill>
                  <a:srgbClr val="464653"/>
                </a:solidFill>
                <a:latin typeface="Franklin Gothic Book" panose="020B0503020102020204" pitchFamily="34" charset="0"/>
                <a:ea typeface="黑体" panose="02010609060101010101" pitchFamily="49" charset="-122"/>
              </a:defRPr>
            </a:lvl1pPr>
          </a:lstStyle>
          <a:p>
            <a:fld id="{66C871AA-A79A-4AD4-813E-24F20946CCC2}" type="slidenum">
              <a:rPr lang="zh-CN" altLang="en-US"/>
              <a:t>‹#›</a:t>
            </a:fld>
            <a:endParaRPr lang="en-US" altLang="zh-CN"/>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1273" name="组合 11"/>
          <p:cNvGrpSpPr/>
          <p:nvPr userDrawn="1"/>
        </p:nvGrpSpPr>
        <p:grpSpPr bwMode="auto">
          <a:xfrm>
            <a:off x="0" y="6372225"/>
            <a:ext cx="9145588" cy="600075"/>
            <a:chOff x="-670" y="6372000"/>
            <a:chExt cx="12192892" cy="599570"/>
          </a:xfrm>
        </p:grpSpPr>
        <p:sp>
          <p:nvSpPr>
            <p:cNvPr id="15" name="矩形 1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6" name="矩形 1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7"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11277" name="图片 17"/>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Lst>
  <p:txStyles>
    <p:title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2pPr>
      <a:lvl3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3pPr>
      <a:lvl4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4pPr>
      <a:lvl5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9pPr>
    </p:titleStyle>
    <p:bodyStyle>
      <a:lvl1pPr marL="273050" indent="-273050" algn="l" rtl="0" fontAlgn="base">
        <a:spcBef>
          <a:spcPts val="600"/>
        </a:spcBef>
        <a:spcAft>
          <a:spcPct val="0"/>
        </a:spcAft>
        <a:buClr>
          <a:schemeClr val="accent1"/>
        </a:buClr>
        <a:buSzPct val="76000"/>
        <a:defRPr sz="2600" kern="1200">
          <a:solidFill>
            <a:schemeClr val="tx1"/>
          </a:solidFill>
          <a:latin typeface="+mn-lt"/>
          <a:ea typeface="+mn-ea"/>
          <a:cs typeface="+mn-cs"/>
        </a:defRPr>
      </a:lvl1pPr>
      <a:lvl2pPr marL="548005" indent="-273050" algn="l" rtl="0" fontAlgn="base">
        <a:spcBef>
          <a:spcPts val="500"/>
        </a:spcBef>
        <a:spcAft>
          <a:spcPct val="0"/>
        </a:spcAft>
        <a:buClr>
          <a:schemeClr val="accent2"/>
        </a:buClr>
        <a:buSzPct val="76000"/>
        <a:defRPr sz="2300" kern="1200">
          <a:solidFill>
            <a:schemeClr val="tx2"/>
          </a:solidFill>
          <a:latin typeface="+mn-lt"/>
          <a:ea typeface="+mn-ea"/>
          <a:cs typeface="+mn-cs"/>
        </a:defRPr>
      </a:lvl2pPr>
      <a:lvl3pPr marL="822325" indent="-228600" algn="l" rtl="0" fontAlgn="base">
        <a:spcBef>
          <a:spcPts val="500"/>
        </a:spcBef>
        <a:spcAft>
          <a:spcPct val="0"/>
        </a:spcAft>
        <a:buClr>
          <a:srgbClr val="BCBCBC"/>
        </a:buClr>
        <a:buSzPct val="76000"/>
        <a:defRPr sz="2000" kern="1200">
          <a:solidFill>
            <a:schemeClr val="tx1"/>
          </a:solidFill>
          <a:latin typeface="+mn-lt"/>
          <a:ea typeface="+mn-ea"/>
          <a:cs typeface="+mn-cs"/>
        </a:defRPr>
      </a:lvl3pPr>
      <a:lvl4pPr marL="1097280" indent="-228600" algn="l" rtl="0" fontAlgn="base">
        <a:spcBef>
          <a:spcPts val="400"/>
        </a:spcBef>
        <a:spcAft>
          <a:spcPct val="0"/>
        </a:spcAft>
        <a:buClr>
          <a:srgbClr val="8BA2B4"/>
        </a:buClr>
        <a:buSzPct val="70000"/>
        <a:defRPr kern="1200">
          <a:solidFill>
            <a:schemeClr val="tx1"/>
          </a:solidFill>
          <a:latin typeface="+mn-lt"/>
          <a:ea typeface="+mn-ea"/>
          <a:cs typeface="+mn-cs"/>
        </a:defRPr>
      </a:lvl4pPr>
      <a:lvl5pPr marL="1371600" indent="-228600" algn="l" rtl="0" fontAlgn="base">
        <a:spcBef>
          <a:spcPts val="300"/>
        </a:spcBef>
        <a:spcAft>
          <a:spcPct val="0"/>
        </a:spcAft>
        <a:buClr>
          <a:schemeClr val="accent2"/>
        </a:buClr>
        <a:buSzPct val="70000"/>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2290" name="标题占位符 21"/>
          <p:cNvSpPr>
            <a:spLocks noGrp="1"/>
          </p:cNvSpPr>
          <p:nvPr>
            <p:ph type="title"/>
          </p:nvPr>
        </p:nvSpPr>
        <p:spPr bwMode="auto">
          <a:xfrm>
            <a:off x="457200" y="-6429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
        <p:nvSpPr>
          <p:cNvPr id="12291" name="文本占位符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1" name="直接连接符 10"/>
          <p:cNvCxnSpPr/>
          <p:nvPr/>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2294" name="组合 11"/>
          <p:cNvGrpSpPr/>
          <p:nvPr userDrawn="1"/>
        </p:nvGrpSpPr>
        <p:grpSpPr bwMode="auto">
          <a:xfrm>
            <a:off x="0" y="6372225"/>
            <a:ext cx="9145588" cy="600075"/>
            <a:chOff x="-670" y="6372000"/>
            <a:chExt cx="12192892" cy="599570"/>
          </a:xfrm>
        </p:grpSpPr>
        <p:sp>
          <p:nvSpPr>
            <p:cNvPr id="15" name="矩形 1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6" name="矩形 1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7" name="标题 1"/>
            <p:cNvSpPr txBox="1"/>
            <p:nvPr/>
          </p:nvSpPr>
          <p:spPr>
            <a:xfrm>
              <a:off x="7373056" y="6476687"/>
              <a:ext cx="3600089" cy="494883"/>
            </a:xfrm>
            <a:prstGeom prst="rect">
              <a:avLst/>
            </a:prstGeom>
          </p:spPr>
          <p:txBody>
            <a:bodyPr wrap="none" lIns="0" tIns="0" rIns="0" bIns="0"/>
            <a:lstStyle/>
            <a:p>
              <a:pPr defTabSz="685800" fontAlgn="auto">
                <a:lnSpc>
                  <a:spcPct val="90000"/>
                </a:lnSpc>
                <a:spcAft>
                  <a:spcPts val="0"/>
                </a:spcAft>
                <a:defRPr/>
              </a:pPr>
              <a:r>
                <a:rPr lang="en-US" altLang="zh-CN" sz="2200" b="1" dirty="0">
                  <a:solidFill>
                    <a:prstClr val="white"/>
                  </a:solidFill>
                  <a:ea typeface="微软雅黑" panose="020B0503020204020204" pitchFamily="34" charset="-122"/>
                  <a:cs typeface="Arial" panose="020B0604020202020204" pitchFamily="34" charset="0"/>
                </a:rPr>
                <a:t>www.chuangzaolun.com</a:t>
              </a:r>
              <a:endParaRPr lang="zh-CN" altLang="en-US" sz="2200" b="1" dirty="0">
                <a:solidFill>
                  <a:prstClr val="white"/>
                </a:solidFill>
                <a:ea typeface="微软雅黑" panose="020B0503020204020204" pitchFamily="34" charset="-122"/>
                <a:cs typeface="Arial" panose="020B0604020202020204" pitchFamily="34" charset="0"/>
              </a:endParaRPr>
            </a:p>
          </p:txBody>
        </p:sp>
        <p:pic>
          <p:nvPicPr>
            <p:cNvPr id="12298" name="图片 17"/>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5" r:id="rId7"/>
  </p:sldLayoutIdLst>
  <p:txStyles>
    <p:title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2pPr>
      <a:lvl3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3pPr>
      <a:lvl4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4pPr>
      <a:lvl5pPr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9pPr>
    </p:titleStyle>
    <p:bodyStyle>
      <a:lvl1pPr marL="273050" indent="-273050" algn="l" rtl="0" fontAlgn="base">
        <a:spcBef>
          <a:spcPts val="600"/>
        </a:spcBef>
        <a:spcAft>
          <a:spcPct val="0"/>
        </a:spcAft>
        <a:buClr>
          <a:schemeClr val="accent1"/>
        </a:buClr>
        <a:buSzPct val="76000"/>
        <a:defRPr sz="2600" kern="1200">
          <a:solidFill>
            <a:schemeClr val="tx1"/>
          </a:solidFill>
          <a:latin typeface="+mn-lt"/>
          <a:ea typeface="+mn-ea"/>
          <a:cs typeface="+mn-cs"/>
        </a:defRPr>
      </a:lvl1pPr>
      <a:lvl2pPr marL="548005" indent="-273050" algn="l" rtl="0" fontAlgn="base">
        <a:spcBef>
          <a:spcPts val="500"/>
        </a:spcBef>
        <a:spcAft>
          <a:spcPct val="0"/>
        </a:spcAft>
        <a:buClr>
          <a:schemeClr val="accent2"/>
        </a:buClr>
        <a:buSzPct val="76000"/>
        <a:defRPr sz="2300" kern="1200">
          <a:solidFill>
            <a:schemeClr val="tx2"/>
          </a:solidFill>
          <a:latin typeface="+mn-lt"/>
          <a:ea typeface="+mn-ea"/>
          <a:cs typeface="+mn-cs"/>
        </a:defRPr>
      </a:lvl2pPr>
      <a:lvl3pPr marL="822325" indent="-228600" algn="l" rtl="0" fontAlgn="base">
        <a:spcBef>
          <a:spcPts val="500"/>
        </a:spcBef>
        <a:spcAft>
          <a:spcPct val="0"/>
        </a:spcAft>
        <a:buClr>
          <a:srgbClr val="BCBCBC"/>
        </a:buClr>
        <a:buSzPct val="76000"/>
        <a:defRPr sz="2000" kern="1200">
          <a:solidFill>
            <a:schemeClr val="tx1"/>
          </a:solidFill>
          <a:latin typeface="+mn-lt"/>
          <a:ea typeface="+mn-ea"/>
          <a:cs typeface="+mn-cs"/>
        </a:defRPr>
      </a:lvl3pPr>
      <a:lvl4pPr marL="1097280" indent="-228600" algn="l" rtl="0" fontAlgn="base">
        <a:spcBef>
          <a:spcPts val="400"/>
        </a:spcBef>
        <a:spcAft>
          <a:spcPct val="0"/>
        </a:spcAft>
        <a:buClr>
          <a:srgbClr val="8BA2B4"/>
        </a:buClr>
        <a:buSzPct val="70000"/>
        <a:defRPr kern="1200">
          <a:solidFill>
            <a:schemeClr val="tx1"/>
          </a:solidFill>
          <a:latin typeface="+mn-lt"/>
          <a:ea typeface="+mn-ea"/>
          <a:cs typeface="+mn-cs"/>
        </a:defRPr>
      </a:lvl4pPr>
      <a:lvl5pPr marL="1371600" indent="-228600" algn="l" rtl="0" fontAlgn="base">
        <a:spcBef>
          <a:spcPts val="300"/>
        </a:spcBef>
        <a:spcAft>
          <a:spcPct val="0"/>
        </a:spcAft>
        <a:buClr>
          <a:schemeClr val="accent2"/>
        </a:buClr>
        <a:buSzPct val="70000"/>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77.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54.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9438"/>
            <a:ext cx="91440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5"/>
          <p:cNvSpPr>
            <a:spLocks noChangeArrowheads="1"/>
          </p:cNvSpPr>
          <p:nvPr/>
        </p:nvSpPr>
        <p:spPr bwMode="auto">
          <a:xfrm>
            <a:off x="0" y="1773238"/>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endParaRPr lang="zh-CN" altLang="en-US">
              <a:latin typeface="Arial" panose="020B0604020202020204" pitchFamily="34" charset="0"/>
              <a:ea typeface="宋体" panose="02010600030101010101" pitchFamily="2" charset="-122"/>
            </a:endParaRPr>
          </a:p>
        </p:txBody>
      </p:sp>
      <p:sp>
        <p:nvSpPr>
          <p:cNvPr id="16" name="Rectangle 5"/>
          <p:cNvSpPr>
            <a:spLocks noChangeArrowheads="1"/>
          </p:cNvSpPr>
          <p:nvPr/>
        </p:nvSpPr>
        <p:spPr bwMode="auto">
          <a:xfrm>
            <a:off x="0" y="4979988"/>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endParaRPr lang="zh-CN" altLang="en-US">
              <a:latin typeface="Arial" panose="020B0604020202020204" pitchFamily="34" charset="0"/>
              <a:ea typeface="宋体" panose="02010600030101010101" pitchFamily="2" charset="-122"/>
            </a:endParaRPr>
          </a:p>
        </p:txBody>
      </p:sp>
      <p:pic>
        <p:nvPicPr>
          <p:cNvPr id="154629" name="图片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476250"/>
            <a:ext cx="287972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630" name="组合 17"/>
          <p:cNvGrpSpPr/>
          <p:nvPr/>
        </p:nvGrpSpPr>
        <p:grpSpPr bwMode="auto">
          <a:xfrm>
            <a:off x="3348038" y="5157788"/>
            <a:ext cx="2519362" cy="1289050"/>
            <a:chOff x="3344264" y="5445224"/>
            <a:chExt cx="2457272" cy="599073"/>
          </a:xfrm>
        </p:grpSpPr>
        <p:sp>
          <p:nvSpPr>
            <p:cNvPr id="154635" name="圆角矩形 59"/>
            <p:cNvSpPr>
              <a:spLocks noChangeArrowheads="1"/>
            </p:cNvSpPr>
            <p:nvPr/>
          </p:nvSpPr>
          <p:spPr bwMode="auto">
            <a:xfrm>
              <a:off x="3344264" y="5445224"/>
              <a:ext cx="2457272" cy="599073"/>
            </a:xfrm>
            <a:prstGeom prst="roundRect">
              <a:avLst>
                <a:gd name="adj" fmla="val 16667"/>
              </a:avLst>
            </a:prstGeom>
            <a:gradFill rotWithShape="1">
              <a:gsLst>
                <a:gs pos="0">
                  <a:srgbClr val="002953"/>
                </a:gs>
                <a:gs pos="56000">
                  <a:srgbClr val="014B88"/>
                </a:gs>
                <a:gs pos="100000">
                  <a:srgbClr val="012B56"/>
                </a:gs>
              </a:gsLst>
              <a:lin ang="10800000"/>
            </a:gradFill>
            <a:ln w="19050">
              <a:solidFill>
                <a:srgbClr val="C2C2C2"/>
              </a:solidFill>
              <a:round/>
            </a:ln>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endParaRPr lang="zh-CN" altLang="en-US">
                <a:solidFill>
                  <a:srgbClr val="21A3D0"/>
                </a:solidFill>
                <a:latin typeface="Arial" panose="020B0604020202020204" pitchFamily="34" charset="0"/>
                <a:ea typeface="宋体" panose="02010600030101010101" pitchFamily="2" charset="-122"/>
              </a:endParaRPr>
            </a:p>
          </p:txBody>
        </p:sp>
        <p:sp>
          <p:nvSpPr>
            <p:cNvPr id="20" name="TextBox 55"/>
            <p:cNvSpPr txBox="1">
              <a:spLocks noChangeArrowheads="1"/>
            </p:cNvSpPr>
            <p:nvPr/>
          </p:nvSpPr>
          <p:spPr bwMode="auto">
            <a:xfrm>
              <a:off x="3491359" y="5476211"/>
              <a:ext cx="2232758" cy="531198"/>
            </a:xfrm>
            <a:prstGeom prst="rect">
              <a:avLst/>
            </a:prstGeom>
            <a:noFill/>
            <a:ln>
              <a:noFill/>
            </a:ln>
            <a:effectLst>
              <a:outerShdw blurRad="50800" dist="38100" dir="5400000" algn="t"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lnSpc>
                  <a:spcPts val="4100"/>
                </a:lnSpc>
                <a:spcBef>
                  <a:spcPts val="0"/>
                </a:spcBef>
                <a:spcAft>
                  <a:spcPts val="0"/>
                </a:spcAft>
                <a:defRPr/>
              </a:pPr>
              <a:r>
                <a:rPr lang="zh-CN" altLang="en-US" sz="4000" b="1" dirty="0">
                  <a:solidFill>
                    <a:schemeClr val="bg1"/>
                  </a:solidFill>
                  <a:latin typeface="微软雅黑" panose="020B0503020204020204" pitchFamily="34" charset="-122"/>
                  <a:ea typeface="微软雅黑" panose="020B0503020204020204" pitchFamily="34" charset="-122"/>
                </a:rPr>
                <a:t>创造科学系列讲座</a:t>
              </a:r>
            </a:p>
          </p:txBody>
        </p:sp>
      </p:grpSp>
      <p:sp>
        <p:nvSpPr>
          <p:cNvPr id="154631" name="Rectangle 3"/>
          <p:cNvSpPr txBox="1">
            <a:spLocks noChangeArrowheads="1"/>
          </p:cNvSpPr>
          <p:nvPr/>
        </p:nvSpPr>
        <p:spPr bwMode="auto">
          <a:xfrm>
            <a:off x="34925" y="3068638"/>
            <a:ext cx="85725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r>
              <a:rPr lang="zh-CN" altLang="en-US" sz="6600" b="1" dirty="0">
                <a:solidFill>
                  <a:schemeClr val="bg1"/>
                </a:solidFill>
                <a:latin typeface="微软雅黑" panose="020B0503020204020204" pitchFamily="34" charset="-122"/>
                <a:ea typeface="微软雅黑" panose="020B0503020204020204" pitchFamily="34" charset="-122"/>
              </a:rPr>
              <a:t>  第七讲，圣经大洪水</a:t>
            </a:r>
            <a:endParaRPr lang="en-US" altLang="zh-CN" sz="6600" b="1" dirty="0">
              <a:solidFill>
                <a:schemeClr val="bg1"/>
              </a:solidFill>
              <a:latin typeface="微软雅黑" panose="020B0503020204020204" pitchFamily="34" charset="-122"/>
              <a:ea typeface="微软雅黑" panose="020B0503020204020204" pitchFamily="34" charset="-122"/>
            </a:endParaRPr>
          </a:p>
          <a:p>
            <a:pPr algn="ctr"/>
            <a:r>
              <a:rPr lang="zh-CN" altLang="en-US" sz="6600" b="1" dirty="0">
                <a:solidFill>
                  <a:schemeClr val="bg1"/>
                </a:solidFill>
                <a:latin typeface="微软雅黑" panose="020B0503020204020204" pitchFamily="34" charset="-122"/>
                <a:ea typeface="微软雅黑" panose="020B0503020204020204" pitchFamily="34" charset="-122"/>
              </a:rPr>
              <a:t>第一部分：圣经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16" presetClass="entr" presetSubtype="2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utoUpdateAnimBg="0"/>
      <p:bldP spid="16"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3" cstate="print"/>
          <a:srcRect l="12567" t="15794"/>
          <a:stretch>
            <a:fillRect/>
          </a:stretch>
        </p:blipFill>
        <p:spPr bwMode="auto">
          <a:xfrm>
            <a:off x="1928794" y="846746"/>
            <a:ext cx="5314969" cy="5401654"/>
          </a:xfrm>
          <a:prstGeom prst="ellipse">
            <a:avLst/>
          </a:prstGeom>
          <a:noFill/>
          <a:ln w="9525">
            <a:noFill/>
            <a:miter lim="800000"/>
            <a:headEnd/>
            <a:tailEnd/>
          </a:ln>
          <a:effectLst/>
        </p:spPr>
      </p:pic>
      <p:sp>
        <p:nvSpPr>
          <p:cNvPr id="163843" name="文本框 4"/>
          <p:cNvSpPr txBox="1">
            <a:spLocks noChangeArrowheads="1"/>
          </p:cNvSpPr>
          <p:nvPr/>
        </p:nvSpPr>
        <p:spPr bwMode="auto">
          <a:xfrm>
            <a:off x="5694363" y="854075"/>
            <a:ext cx="2592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t>地壳</a:t>
            </a:r>
          </a:p>
        </p:txBody>
      </p:sp>
      <p:sp>
        <p:nvSpPr>
          <p:cNvPr id="163844" name="文本框 5"/>
          <p:cNvSpPr txBox="1">
            <a:spLocks noChangeArrowheads="1"/>
          </p:cNvSpPr>
          <p:nvPr/>
        </p:nvSpPr>
        <p:spPr bwMode="auto">
          <a:xfrm>
            <a:off x="836613" y="5643563"/>
            <a:ext cx="2592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t>海洋地壳</a:t>
            </a:r>
          </a:p>
        </p:txBody>
      </p:sp>
      <p:sp>
        <p:nvSpPr>
          <p:cNvPr id="163845" name="文本框 6"/>
          <p:cNvSpPr txBox="1">
            <a:spLocks noChangeArrowheads="1"/>
          </p:cNvSpPr>
          <p:nvPr/>
        </p:nvSpPr>
        <p:spPr bwMode="auto">
          <a:xfrm>
            <a:off x="622300" y="714375"/>
            <a:ext cx="3235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t>大陆地壳</a:t>
            </a:r>
            <a:endParaRPr lang="en-US" altLang="zh-CN" sz="3600"/>
          </a:p>
          <a:p>
            <a:r>
              <a:rPr lang="zh-CN" altLang="en-US" sz="3600"/>
              <a:t>（板块）</a:t>
            </a:r>
          </a:p>
        </p:txBody>
      </p:sp>
      <p:sp>
        <p:nvSpPr>
          <p:cNvPr id="163846" name="文本框 7"/>
          <p:cNvSpPr txBox="1">
            <a:spLocks noChangeArrowheads="1"/>
          </p:cNvSpPr>
          <p:nvPr/>
        </p:nvSpPr>
        <p:spPr bwMode="auto">
          <a:xfrm>
            <a:off x="4071938" y="2000250"/>
            <a:ext cx="2592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t>外核</a:t>
            </a:r>
          </a:p>
        </p:txBody>
      </p:sp>
      <p:sp>
        <p:nvSpPr>
          <p:cNvPr id="163847" name="文本框 8"/>
          <p:cNvSpPr txBox="1">
            <a:spLocks noChangeArrowheads="1"/>
          </p:cNvSpPr>
          <p:nvPr/>
        </p:nvSpPr>
        <p:spPr bwMode="auto">
          <a:xfrm>
            <a:off x="4071938" y="3211513"/>
            <a:ext cx="114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t>内核</a:t>
            </a:r>
          </a:p>
        </p:txBody>
      </p:sp>
      <p:sp>
        <p:nvSpPr>
          <p:cNvPr id="163848" name="文本框 9"/>
          <p:cNvSpPr txBox="1">
            <a:spLocks noChangeArrowheads="1"/>
          </p:cNvSpPr>
          <p:nvPr/>
        </p:nvSpPr>
        <p:spPr bwMode="auto">
          <a:xfrm>
            <a:off x="4122738" y="1211263"/>
            <a:ext cx="2592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t>地幔</a:t>
            </a:r>
          </a:p>
        </p:txBody>
      </p:sp>
      <p:sp>
        <p:nvSpPr>
          <p:cNvPr id="11" name="TextBox 10"/>
          <p:cNvSpPr txBox="1"/>
          <p:nvPr/>
        </p:nvSpPr>
        <p:spPr>
          <a:xfrm>
            <a:off x="3000375" y="68263"/>
            <a:ext cx="2955925" cy="646112"/>
          </a:xfrm>
          <a:prstGeom prst="rect">
            <a:avLst/>
          </a:prstGeom>
          <a:noFill/>
        </p:spPr>
        <p:txBody>
          <a:bodyPr wrap="none">
            <a:spAutoFit/>
          </a:bodyPr>
          <a:lstStyle/>
          <a:p>
            <a:pPr algn="ctr" eaLnBrk="0" fontAlgn="auto" hangingPunct="0">
              <a:spcBef>
                <a:spcPts val="0"/>
              </a:spcBef>
              <a:spcAft>
                <a:spcPts val="0"/>
              </a:spcAft>
              <a:defRPr/>
            </a:pPr>
            <a:r>
              <a:rPr lang="zh-CN" altLang="en-US" sz="3600" b="1">
                <a:solidFill>
                  <a:srgbClr val="002060"/>
                </a:solidFill>
                <a:latin typeface="微软雅黑" panose="020B0503020204020204" pitchFamily="34" charset="-122"/>
                <a:ea typeface="+mj-ea"/>
                <a:cs typeface="+mj-cs"/>
              </a:rPr>
              <a:t>地球内部结构</a:t>
            </a:r>
          </a:p>
        </p:txBody>
      </p:sp>
      <p:cxnSp>
        <p:nvCxnSpPr>
          <p:cNvPr id="13" name="Straight Connector 12"/>
          <p:cNvCxnSpPr/>
          <p:nvPr/>
        </p:nvCxnSpPr>
        <p:spPr>
          <a:xfrm rot="5400000">
            <a:off x="2714625" y="5500688"/>
            <a:ext cx="428625" cy="285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71750" y="1143000"/>
            <a:ext cx="428625" cy="3571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print"/>
          <a:srcRect/>
          <a:stretch>
            <a:fillRect/>
          </a:stretch>
        </p:blipFill>
        <p:spPr bwMode="auto">
          <a:xfrm>
            <a:off x="214282" y="928670"/>
            <a:ext cx="5364186" cy="5298769"/>
          </a:xfrm>
          <a:prstGeom prst="ellipse">
            <a:avLst/>
          </a:prstGeom>
          <a:noFill/>
          <a:ln w="9525">
            <a:noFill/>
            <a:miter lim="800000"/>
            <a:headEnd/>
            <a:tailEnd/>
          </a:ln>
        </p:spPr>
      </p:pic>
      <p:sp>
        <p:nvSpPr>
          <p:cNvPr id="164867" name="TextBox 8"/>
          <p:cNvSpPr txBox="1">
            <a:spLocks noChangeArrowheads="1"/>
          </p:cNvSpPr>
          <p:nvPr/>
        </p:nvSpPr>
        <p:spPr bwMode="auto">
          <a:xfrm>
            <a:off x="5643563" y="1071563"/>
            <a:ext cx="31432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eaLnBrk="0" hangingPunct="0"/>
            <a:r>
              <a:rPr lang="zh-CN" altLang="en-US" sz="4400">
                <a:latin typeface="Arial" panose="020B0604020202020204" pitchFamily="34" charset="0"/>
                <a:ea typeface="汉仪大宋简"/>
                <a:cs typeface="Arial" panose="020B0604020202020204" pitchFamily="34" charset="0"/>
              </a:rPr>
              <a:t>创世纪</a:t>
            </a:r>
            <a:r>
              <a:rPr lang="en-US" altLang="zh-CN" sz="4400">
                <a:latin typeface="Arial" panose="020B0604020202020204" pitchFamily="34" charset="0"/>
                <a:ea typeface="汉仪大宋简"/>
                <a:cs typeface="Arial" panose="020B0604020202020204" pitchFamily="34" charset="0"/>
              </a:rPr>
              <a:t>1:9</a:t>
            </a:r>
            <a:r>
              <a:rPr lang="zh-CN" altLang="en-US" sz="4400">
                <a:latin typeface="Arial" panose="020B0604020202020204" pitchFamily="34" charset="0"/>
                <a:ea typeface="汉仪大宋简"/>
                <a:cs typeface="Arial" panose="020B0604020202020204" pitchFamily="34" charset="0"/>
              </a:rPr>
              <a:t>神说，“天下的水要</a:t>
            </a:r>
            <a:r>
              <a:rPr lang="zh-CN" altLang="en-US" sz="4400" b="1">
                <a:solidFill>
                  <a:srgbClr val="FF0000"/>
                </a:solidFill>
                <a:latin typeface="Arial" panose="020B0604020202020204" pitchFamily="34" charset="0"/>
                <a:ea typeface="汉仪大宋简"/>
                <a:cs typeface="Arial" panose="020B0604020202020204" pitchFamily="34" charset="0"/>
              </a:rPr>
              <a:t>聚在一处</a:t>
            </a:r>
            <a:r>
              <a:rPr lang="zh-CN" altLang="en-US" sz="4400">
                <a:latin typeface="Arial" panose="020B0604020202020204" pitchFamily="34" charset="0"/>
                <a:ea typeface="汉仪大宋简"/>
                <a:cs typeface="Arial" panose="020B0604020202020204" pitchFamily="34" charset="0"/>
              </a:rPr>
              <a:t>，使旱地露出来。”事就这样成了。</a:t>
            </a:r>
            <a:endParaRPr lang="en-US" altLang="zh-TW" sz="4400">
              <a:latin typeface="Arial" panose="020B0604020202020204" pitchFamily="34" charset="0"/>
              <a:ea typeface="汉仪大宋简"/>
              <a:cs typeface="Arial" panose="020B0604020202020204" pitchFamily="34" charset="0"/>
            </a:endParaRPr>
          </a:p>
        </p:txBody>
      </p:sp>
      <p:sp>
        <p:nvSpPr>
          <p:cNvPr id="11" name="TextBox 10"/>
          <p:cNvSpPr txBox="1"/>
          <p:nvPr/>
        </p:nvSpPr>
        <p:spPr>
          <a:xfrm>
            <a:off x="2181225" y="68263"/>
            <a:ext cx="4802188" cy="646112"/>
          </a:xfrm>
          <a:prstGeom prst="rect">
            <a:avLst/>
          </a:prstGeom>
          <a:noFill/>
        </p:spPr>
        <p:txBody>
          <a:bodyPr wrap="none">
            <a:spAutoFit/>
          </a:bodyPr>
          <a:lstStyle/>
          <a:p>
            <a:pPr algn="ctr" eaLnBrk="0" fontAlgn="auto" hangingPunct="0">
              <a:spcBef>
                <a:spcPts val="0"/>
              </a:spcBef>
              <a:spcAft>
                <a:spcPts val="0"/>
              </a:spcAft>
              <a:defRPr/>
            </a:pPr>
            <a:r>
              <a:rPr lang="zh-CN" altLang="en-US" sz="3600" b="1">
                <a:solidFill>
                  <a:srgbClr val="002060"/>
                </a:solidFill>
                <a:latin typeface="微软雅黑" panose="020B0503020204020204" pitchFamily="34" charset="-122"/>
                <a:ea typeface="+mj-ea"/>
                <a:cs typeface="+mj-cs"/>
              </a:rPr>
              <a:t>原</a:t>
            </a:r>
            <a:r>
              <a:rPr lang="zh-CN" altLang="en-US" sz="3600" b="1" dirty="0">
                <a:solidFill>
                  <a:srgbClr val="002060"/>
                </a:solidFill>
                <a:latin typeface="微软雅黑" panose="020B0503020204020204" pitchFamily="34" charset="-122"/>
                <a:ea typeface="+mj-ea"/>
                <a:cs typeface="+mj-cs"/>
              </a:rPr>
              <a:t>始超</a:t>
            </a:r>
            <a:r>
              <a:rPr lang="zh-CN" altLang="en-US" sz="3600" b="1">
                <a:solidFill>
                  <a:srgbClr val="002060"/>
                </a:solidFill>
                <a:latin typeface="微软雅黑" panose="020B0503020204020204" pitchFamily="34" charset="-122"/>
                <a:ea typeface="+mj-ea"/>
                <a:cs typeface="+mj-cs"/>
              </a:rPr>
              <a:t>大陆：盘</a:t>
            </a:r>
            <a:r>
              <a:rPr lang="zh-CN" altLang="en-US" sz="3600" b="1" dirty="0">
                <a:solidFill>
                  <a:srgbClr val="002060"/>
                </a:solidFill>
                <a:latin typeface="微软雅黑" panose="020B0503020204020204" pitchFamily="34" charset="-122"/>
                <a:ea typeface="+mj-ea"/>
                <a:cs typeface="+mj-cs"/>
              </a:rPr>
              <a:t>古大陆</a:t>
            </a:r>
            <a:endParaRPr lang="en-GB" altLang="en-US" sz="3600" b="1" dirty="0">
              <a:solidFill>
                <a:srgbClr val="002060"/>
              </a:solidFill>
              <a:latin typeface="微软雅黑" panose="020B0503020204020204" pitchFamily="34" charset="-122"/>
              <a:ea typeface="+mj-ea"/>
              <a:cs typeface="+mj-cs"/>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Separation of continent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3"/>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Box 10"/>
          <p:cNvSpPr txBox="1">
            <a:spLocks noChangeArrowheads="1"/>
          </p:cNvSpPr>
          <p:nvPr/>
        </p:nvSpPr>
        <p:spPr bwMode="auto">
          <a:xfrm>
            <a:off x="712788" y="5840413"/>
            <a:ext cx="7718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eaLnBrk="0" hangingPunct="0"/>
            <a:r>
              <a:rPr lang="en-AU" altLang="zh-CN" sz="2000">
                <a:latin typeface="Calibri" panose="020F0502020204030204" pitchFamily="34" charset="0"/>
              </a:rPr>
              <a:t>Credit: Ron Blakey, NAU Geology </a:t>
            </a:r>
            <a:r>
              <a:rPr lang="en-GB" altLang="zh-CN" sz="2000">
                <a:latin typeface="Calibri" panose="020F0502020204030204" pitchFamily="34" charset="0"/>
              </a:rPr>
              <a:t>cpgeosystems.com/index1.html</a:t>
            </a:r>
          </a:p>
        </p:txBody>
      </p:sp>
      <p:sp>
        <p:nvSpPr>
          <p:cNvPr id="5" name="TextBox 4"/>
          <p:cNvSpPr txBox="1"/>
          <p:nvPr/>
        </p:nvSpPr>
        <p:spPr>
          <a:xfrm>
            <a:off x="3000375" y="68263"/>
            <a:ext cx="2955925" cy="646112"/>
          </a:xfrm>
          <a:prstGeom prst="rect">
            <a:avLst/>
          </a:prstGeom>
          <a:noFill/>
        </p:spPr>
        <p:txBody>
          <a:bodyPr wrap="none">
            <a:spAutoFit/>
          </a:bodyPr>
          <a:lstStyle/>
          <a:p>
            <a:pPr algn="ctr" eaLnBrk="0" fontAlgn="auto" hangingPunct="0">
              <a:spcBef>
                <a:spcPts val="0"/>
              </a:spcBef>
              <a:spcAft>
                <a:spcPts val="0"/>
              </a:spcAft>
              <a:defRPr/>
            </a:pPr>
            <a:r>
              <a:rPr lang="zh-CN" altLang="en-US" sz="3600" b="1">
                <a:solidFill>
                  <a:srgbClr val="002060"/>
                </a:solidFill>
                <a:latin typeface="微软雅黑" panose="020B0503020204020204" pitchFamily="34" charset="-122"/>
                <a:ea typeface="+mj-ea"/>
                <a:cs typeface="+mj-cs"/>
              </a:rPr>
              <a:t>大陆板块分开</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50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xtBox 17"/>
          <p:cNvSpPr txBox="1">
            <a:spLocks noChangeArrowheads="1"/>
          </p:cNvSpPr>
          <p:nvPr/>
        </p:nvSpPr>
        <p:spPr bwMode="auto">
          <a:xfrm>
            <a:off x="5697538" y="5916613"/>
            <a:ext cx="323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en-GB" altLang="zh-CN">
                <a:latin typeface="Calibri" panose="020F0502020204030204" pitchFamily="34" charset="0"/>
              </a:rPr>
              <a:t>Credit: Ron Blakey, NAU Geology</a:t>
            </a:r>
          </a:p>
        </p:txBody>
      </p:sp>
      <p:sp>
        <p:nvSpPr>
          <p:cNvPr id="5" name="TextBox 4"/>
          <p:cNvSpPr txBox="1"/>
          <p:nvPr/>
        </p:nvSpPr>
        <p:spPr>
          <a:xfrm>
            <a:off x="3000375" y="68263"/>
            <a:ext cx="2955925" cy="646112"/>
          </a:xfrm>
          <a:prstGeom prst="rect">
            <a:avLst/>
          </a:prstGeom>
          <a:noFill/>
        </p:spPr>
        <p:txBody>
          <a:bodyPr wrap="none">
            <a:spAutoFit/>
          </a:bodyPr>
          <a:lstStyle/>
          <a:p>
            <a:pPr algn="ctr" eaLnBrk="0" fontAlgn="auto" hangingPunct="0">
              <a:spcBef>
                <a:spcPts val="0"/>
              </a:spcBef>
              <a:spcAft>
                <a:spcPts val="0"/>
              </a:spcAft>
              <a:defRPr/>
            </a:pPr>
            <a:r>
              <a:rPr lang="zh-CN" altLang="en-US" sz="3600" b="1">
                <a:solidFill>
                  <a:srgbClr val="002060"/>
                </a:solidFill>
                <a:latin typeface="微软雅黑" panose="020B0503020204020204" pitchFamily="34" charset="-122"/>
                <a:ea typeface="+mj-ea"/>
                <a:cs typeface="+mj-cs"/>
              </a:rPr>
              <a:t>大陆板块分开</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Box 17"/>
          <p:cNvSpPr txBox="1">
            <a:spLocks noChangeArrowheads="1"/>
          </p:cNvSpPr>
          <p:nvPr/>
        </p:nvSpPr>
        <p:spPr bwMode="auto">
          <a:xfrm>
            <a:off x="5840413" y="5929313"/>
            <a:ext cx="323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en-GB" altLang="zh-CN">
                <a:latin typeface="Calibri" panose="020F0502020204030204" pitchFamily="34" charset="0"/>
              </a:rPr>
              <a:t>Credit: Ron Blakey, NAU Geology</a:t>
            </a:r>
          </a:p>
        </p:txBody>
      </p:sp>
      <p:pic>
        <p:nvPicPr>
          <p:cNvPr id="1689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50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000375" y="68263"/>
            <a:ext cx="2955925" cy="646112"/>
          </a:xfrm>
          <a:prstGeom prst="rect">
            <a:avLst/>
          </a:prstGeom>
          <a:noFill/>
        </p:spPr>
        <p:txBody>
          <a:bodyPr wrap="none">
            <a:spAutoFit/>
          </a:bodyPr>
          <a:lstStyle/>
          <a:p>
            <a:pPr algn="ctr" eaLnBrk="0" fontAlgn="auto" hangingPunct="0">
              <a:spcBef>
                <a:spcPts val="0"/>
              </a:spcBef>
              <a:spcAft>
                <a:spcPts val="0"/>
              </a:spcAft>
              <a:defRPr/>
            </a:pPr>
            <a:r>
              <a:rPr lang="zh-CN" altLang="en-US" sz="3600" b="1">
                <a:solidFill>
                  <a:srgbClr val="002060"/>
                </a:solidFill>
                <a:latin typeface="微软雅黑" panose="020B0503020204020204" pitchFamily="34" charset="-122"/>
                <a:ea typeface="+mj-ea"/>
                <a:cs typeface="+mj-cs"/>
              </a:rPr>
              <a:t>大陆板块分开</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Box 17"/>
          <p:cNvSpPr txBox="1">
            <a:spLocks noChangeArrowheads="1"/>
          </p:cNvSpPr>
          <p:nvPr/>
        </p:nvSpPr>
        <p:spPr bwMode="auto">
          <a:xfrm>
            <a:off x="5840413" y="5916613"/>
            <a:ext cx="323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en-GB" altLang="zh-CN">
                <a:latin typeface="Calibri" panose="020F0502020204030204" pitchFamily="34" charset="0"/>
              </a:rPr>
              <a:t>Credit: Ron Blakey, NAU Geology</a:t>
            </a:r>
          </a:p>
        </p:txBody>
      </p:sp>
      <p:pic>
        <p:nvPicPr>
          <p:cNvPr id="169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50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000375" y="68263"/>
            <a:ext cx="2955925" cy="646112"/>
          </a:xfrm>
          <a:prstGeom prst="rect">
            <a:avLst/>
          </a:prstGeom>
          <a:noFill/>
        </p:spPr>
        <p:txBody>
          <a:bodyPr wrap="none">
            <a:spAutoFit/>
          </a:bodyPr>
          <a:lstStyle/>
          <a:p>
            <a:pPr algn="ctr" eaLnBrk="0" fontAlgn="auto" hangingPunct="0">
              <a:spcBef>
                <a:spcPts val="0"/>
              </a:spcBef>
              <a:spcAft>
                <a:spcPts val="0"/>
              </a:spcAft>
              <a:defRPr/>
            </a:pPr>
            <a:r>
              <a:rPr lang="zh-CN" altLang="en-US" sz="3600" b="1">
                <a:solidFill>
                  <a:srgbClr val="002060"/>
                </a:solidFill>
                <a:latin typeface="微软雅黑" panose="020B0503020204020204" pitchFamily="34" charset="-122"/>
                <a:ea typeface="+mj-ea"/>
                <a:cs typeface="+mj-cs"/>
              </a:rPr>
              <a:t>大陆板块分开</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Box 17"/>
          <p:cNvSpPr txBox="1">
            <a:spLocks noChangeArrowheads="1"/>
          </p:cNvSpPr>
          <p:nvPr/>
        </p:nvSpPr>
        <p:spPr bwMode="auto">
          <a:xfrm>
            <a:off x="5786438" y="5916613"/>
            <a:ext cx="323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en-GB" altLang="zh-CN">
                <a:latin typeface="Calibri" panose="020F0502020204030204" pitchFamily="34" charset="0"/>
              </a:rPr>
              <a:t>Credit: Ron Blakey, NAU Geology</a:t>
            </a:r>
          </a:p>
        </p:txBody>
      </p:sp>
      <p:pic>
        <p:nvPicPr>
          <p:cNvPr id="1710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50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308225" y="68263"/>
            <a:ext cx="4338638" cy="646112"/>
          </a:xfrm>
          <a:prstGeom prst="rect">
            <a:avLst/>
          </a:prstGeom>
          <a:noFill/>
        </p:spPr>
        <p:txBody>
          <a:bodyPr wrap="none">
            <a:spAutoFit/>
          </a:bodyPr>
          <a:lstStyle/>
          <a:p>
            <a:pPr algn="ctr" eaLnBrk="0" fontAlgn="auto" hangingPunct="0">
              <a:spcBef>
                <a:spcPts val="0"/>
              </a:spcBef>
              <a:spcAft>
                <a:spcPts val="0"/>
              </a:spcAft>
              <a:defRPr/>
            </a:pPr>
            <a:r>
              <a:rPr lang="zh-CN" altLang="en-US" sz="3600" b="1">
                <a:solidFill>
                  <a:srgbClr val="002060"/>
                </a:solidFill>
                <a:latin typeface="微软雅黑" panose="020B0503020204020204" pitchFamily="34" charset="-122"/>
                <a:ea typeface="+mj-ea"/>
                <a:cs typeface="+mj-cs"/>
              </a:rPr>
              <a:t>大陆板块分开：今天</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标题 1"/>
          <p:cNvSpPr>
            <a:spLocks noGrp="1"/>
          </p:cNvSpPr>
          <p:nvPr>
            <p:ph type="title"/>
          </p:nvPr>
        </p:nvSpPr>
        <p:spPr>
          <a:xfrm>
            <a:off x="0" y="-714375"/>
            <a:ext cx="9144000" cy="590550"/>
          </a:xfrm>
        </p:spPr>
        <p:txBody>
          <a:bodyPr/>
          <a:lstStyle/>
          <a:p>
            <a:endParaRPr lang="zh-CN" altLang="en-US"/>
          </a:p>
        </p:txBody>
      </p:sp>
      <p:sp>
        <p:nvSpPr>
          <p:cNvPr id="177155" name="标题 1"/>
          <p:cNvSpPr txBox="1"/>
          <p:nvPr/>
        </p:nvSpPr>
        <p:spPr bwMode="auto">
          <a:xfrm>
            <a:off x="357188" y="147638"/>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defRPr>
                <a:solidFill>
                  <a:schemeClr val="tx1"/>
                </a:solidFill>
                <a:latin typeface="Franklin Gothic Book" panose="020B0503020102020204" pitchFamily="34" charset="0"/>
                <a:ea typeface="黑体" panose="02010609060101010101" pitchFamily="49" charset="-122"/>
              </a:defRPr>
            </a:lvl1pPr>
            <a:lvl2pPr marL="742950" indent="-285750" defTabSz="685800">
              <a:defRPr>
                <a:solidFill>
                  <a:schemeClr val="tx1"/>
                </a:solidFill>
                <a:latin typeface="Franklin Gothic Book" panose="020B0503020102020204" pitchFamily="34" charset="0"/>
                <a:ea typeface="黑体" panose="02010609060101010101" pitchFamily="49" charset="-122"/>
              </a:defRPr>
            </a:lvl2pPr>
            <a:lvl3pPr marL="1143000" indent="-228600" defTabSz="685800">
              <a:defRPr>
                <a:solidFill>
                  <a:schemeClr val="tx1"/>
                </a:solidFill>
                <a:latin typeface="Franklin Gothic Book" panose="020B0503020102020204" pitchFamily="34" charset="0"/>
                <a:ea typeface="黑体" panose="02010609060101010101" pitchFamily="49" charset="-122"/>
              </a:defRPr>
            </a:lvl3pPr>
            <a:lvl4pPr marL="1600200" indent="-228600" defTabSz="685800">
              <a:defRPr>
                <a:solidFill>
                  <a:schemeClr val="tx1"/>
                </a:solidFill>
                <a:latin typeface="Franklin Gothic Book" panose="020B0503020102020204" pitchFamily="34" charset="0"/>
                <a:ea typeface="黑体" panose="02010609060101010101" pitchFamily="49" charset="-122"/>
              </a:defRPr>
            </a:lvl4pPr>
            <a:lvl5pPr marL="2057400" indent="-228600" defTabSz="685800">
              <a:defRPr>
                <a:solidFill>
                  <a:schemeClr val="tx1"/>
                </a:solidFill>
                <a:latin typeface="Franklin Gothic Book" panose="020B0503020102020204" pitchFamily="34" charset="0"/>
                <a:ea typeface="黑体" panose="02010609060101010101" pitchFamily="49" charset="-122"/>
              </a:defRPr>
            </a:lvl5pPr>
            <a:lvl6pPr marL="25146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lnSpc>
                <a:spcPct val="90000"/>
              </a:lnSpc>
            </a:pPr>
            <a:r>
              <a:rPr lang="zh-CN" altLang="en-US" sz="3600" b="1">
                <a:solidFill>
                  <a:srgbClr val="002060"/>
                </a:solidFill>
                <a:latin typeface="微软雅黑" panose="020B0503020204020204" pitchFamily="34" charset="-122"/>
                <a:ea typeface="微软雅黑" panose="020B0503020204020204" pitchFamily="34" charset="-122"/>
              </a:rPr>
              <a:t>现代板块漂移：太平洋火山环带</a:t>
            </a:r>
          </a:p>
        </p:txBody>
      </p:sp>
      <p:sp>
        <p:nvSpPr>
          <p:cNvPr id="177156" name="TextBox 3"/>
          <p:cNvSpPr txBox="1">
            <a:spLocks noChangeArrowheads="1"/>
          </p:cNvSpPr>
          <p:nvPr/>
        </p:nvSpPr>
        <p:spPr bwMode="auto">
          <a:xfrm>
            <a:off x="428625" y="836613"/>
            <a:ext cx="828675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spcBef>
                <a:spcPts val="600"/>
              </a:spcBef>
              <a:buClr>
                <a:srgbClr val="727CA3"/>
              </a:buClr>
              <a:buSzPct val="76000"/>
            </a:pPr>
            <a:r>
              <a:rPr lang="zh-CN" altLang="en-US" sz="3600">
                <a:solidFill>
                  <a:srgbClr val="000000"/>
                </a:solidFill>
                <a:latin typeface="Arial" panose="020B0604020202020204" pitchFamily="34" charset="0"/>
                <a:ea typeface="汉仪大宋简"/>
                <a:cs typeface="Arial" panose="020B0604020202020204" pitchFamily="34" charset="0"/>
              </a:rPr>
              <a:t>今天的缓慢移动会造成板块交界处发生地震或火山喷发。</a:t>
            </a:r>
            <a:endParaRPr lang="en-US" altLang="zh-CN" sz="4000">
              <a:solidFill>
                <a:srgbClr val="000000"/>
              </a:solidFill>
              <a:latin typeface="Arial" panose="020B0604020202020204" pitchFamily="34" charset="0"/>
              <a:ea typeface="汉仪大宋简"/>
              <a:cs typeface="Arial" panose="020B0604020202020204" pitchFamily="34" charset="0"/>
            </a:endParaRPr>
          </a:p>
        </p:txBody>
      </p:sp>
      <p:pic>
        <p:nvPicPr>
          <p:cNvPr id="177157"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47888"/>
            <a:ext cx="8077200"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标题 1"/>
          <p:cNvSpPr>
            <a:spLocks noGrp="1"/>
          </p:cNvSpPr>
          <p:nvPr>
            <p:ph type="title"/>
          </p:nvPr>
        </p:nvSpPr>
        <p:spPr>
          <a:xfrm>
            <a:off x="0" y="-714375"/>
            <a:ext cx="9144000" cy="590550"/>
          </a:xfrm>
        </p:spPr>
        <p:txBody>
          <a:bodyPr/>
          <a:lstStyle/>
          <a:p>
            <a:endParaRPr lang="zh-CN" altLang="en-US"/>
          </a:p>
        </p:txBody>
      </p:sp>
      <p:sp>
        <p:nvSpPr>
          <p:cNvPr id="172035" name="标题 1"/>
          <p:cNvSpPr txBox="1"/>
          <p:nvPr/>
        </p:nvSpPr>
        <p:spPr bwMode="auto">
          <a:xfrm>
            <a:off x="357188" y="147638"/>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defRPr>
                <a:solidFill>
                  <a:schemeClr val="tx1"/>
                </a:solidFill>
                <a:latin typeface="Franklin Gothic Book" panose="020B0503020102020204" pitchFamily="34" charset="0"/>
                <a:ea typeface="黑体" panose="02010609060101010101" pitchFamily="49" charset="-122"/>
              </a:defRPr>
            </a:lvl1pPr>
            <a:lvl2pPr marL="742950" indent="-285750" defTabSz="685800">
              <a:defRPr>
                <a:solidFill>
                  <a:schemeClr val="tx1"/>
                </a:solidFill>
                <a:latin typeface="Franklin Gothic Book" panose="020B0503020102020204" pitchFamily="34" charset="0"/>
                <a:ea typeface="黑体" panose="02010609060101010101" pitchFamily="49" charset="-122"/>
              </a:defRPr>
            </a:lvl2pPr>
            <a:lvl3pPr marL="1143000" indent="-228600" defTabSz="685800">
              <a:defRPr>
                <a:solidFill>
                  <a:schemeClr val="tx1"/>
                </a:solidFill>
                <a:latin typeface="Franklin Gothic Book" panose="020B0503020102020204" pitchFamily="34" charset="0"/>
                <a:ea typeface="黑体" panose="02010609060101010101" pitchFamily="49" charset="-122"/>
              </a:defRPr>
            </a:lvl3pPr>
            <a:lvl4pPr marL="1600200" indent="-228600" defTabSz="685800">
              <a:defRPr>
                <a:solidFill>
                  <a:schemeClr val="tx1"/>
                </a:solidFill>
                <a:latin typeface="Franklin Gothic Book" panose="020B0503020102020204" pitchFamily="34" charset="0"/>
                <a:ea typeface="黑体" panose="02010609060101010101" pitchFamily="49" charset="-122"/>
              </a:defRPr>
            </a:lvl4pPr>
            <a:lvl5pPr marL="2057400" indent="-228600" defTabSz="685800">
              <a:defRPr>
                <a:solidFill>
                  <a:schemeClr val="tx1"/>
                </a:solidFill>
                <a:latin typeface="Franklin Gothic Book" panose="020B0503020102020204" pitchFamily="34" charset="0"/>
                <a:ea typeface="黑体" panose="02010609060101010101" pitchFamily="49" charset="-122"/>
              </a:defRPr>
            </a:lvl5pPr>
            <a:lvl6pPr marL="25146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lnSpc>
                <a:spcPct val="90000"/>
              </a:lnSpc>
            </a:pPr>
            <a:r>
              <a:rPr lang="zh-CN" altLang="en-US" sz="3600" b="1">
                <a:solidFill>
                  <a:srgbClr val="002060"/>
                </a:solidFill>
                <a:latin typeface="微软雅黑" panose="020B0503020204020204" pitchFamily="34" charset="-122"/>
                <a:ea typeface="微软雅黑" panose="020B0503020204020204" pitchFamily="34" charset="-122"/>
              </a:rPr>
              <a:t>板块漂移的关键问题：时间框架</a:t>
            </a:r>
          </a:p>
        </p:txBody>
      </p:sp>
      <p:sp>
        <p:nvSpPr>
          <p:cNvPr id="172036" name="TextBox 3"/>
          <p:cNvSpPr txBox="1">
            <a:spLocks noChangeArrowheads="1"/>
          </p:cNvSpPr>
          <p:nvPr/>
        </p:nvSpPr>
        <p:spPr bwMode="auto">
          <a:xfrm>
            <a:off x="428625" y="1000125"/>
            <a:ext cx="828675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spcBef>
                <a:spcPts val="600"/>
              </a:spcBef>
              <a:buSzPct val="100000"/>
              <a:buFont typeface="Arial" panose="020B0604020202020204" pitchFamily="34" charset="0"/>
              <a:buChar char="•"/>
            </a:pPr>
            <a:r>
              <a:rPr lang="en-US" altLang="zh-CN" sz="3600">
                <a:solidFill>
                  <a:srgbClr val="000000"/>
                </a:solidFill>
                <a:latin typeface="Arial" panose="020B0604020202020204" pitchFamily="34" charset="0"/>
                <a:ea typeface="汉仪大宋简"/>
                <a:cs typeface="Arial" panose="020B0604020202020204" pitchFamily="34" charset="0"/>
              </a:rPr>
              <a:t> </a:t>
            </a:r>
            <a:r>
              <a:rPr lang="zh-CN" altLang="en-US" sz="3600">
                <a:solidFill>
                  <a:srgbClr val="000000"/>
                </a:solidFill>
                <a:latin typeface="Arial" panose="020B0604020202020204" pitchFamily="34" charset="0"/>
                <a:ea typeface="汉仪大宋简"/>
                <a:cs typeface="Arial" panose="020B0604020202020204" pitchFamily="34" charset="0"/>
              </a:rPr>
              <a:t>大陆板块现在正以每世纪几厘米的速度漂移</a:t>
            </a:r>
            <a:endParaRPr lang="en-US" altLang="zh-CN" sz="3600">
              <a:solidFill>
                <a:srgbClr val="000000"/>
              </a:solidFill>
              <a:latin typeface="Arial" panose="020B0604020202020204" pitchFamily="34" charset="0"/>
              <a:ea typeface="汉仪大宋简"/>
              <a:cs typeface="Arial" panose="020B0604020202020204" pitchFamily="34" charset="0"/>
            </a:endParaRPr>
          </a:p>
          <a:p>
            <a:pPr>
              <a:spcBef>
                <a:spcPts val="600"/>
              </a:spcBef>
              <a:buSzPct val="100000"/>
              <a:buFont typeface="Arial" panose="020B0604020202020204" pitchFamily="34" charset="0"/>
              <a:buChar char="•"/>
            </a:pPr>
            <a:r>
              <a:rPr lang="zh-CN" altLang="en-US" sz="3600">
                <a:solidFill>
                  <a:srgbClr val="000000"/>
                </a:solidFill>
                <a:latin typeface="Arial" panose="020B0604020202020204" pitchFamily="34" charset="0"/>
                <a:ea typeface="汉仪大宋简"/>
                <a:cs typeface="Arial" panose="020B0604020202020204" pitchFamily="34" charset="0"/>
              </a:rPr>
              <a:t> 创造论地质学家认为，在挪亚洪水期间，板块漂移速度非常快</a:t>
            </a:r>
            <a:endParaRPr lang="en-US" altLang="zh-CN" sz="3600">
              <a:solidFill>
                <a:srgbClr val="000000"/>
              </a:solidFill>
              <a:latin typeface="Arial" panose="020B0604020202020204" pitchFamily="34" charset="0"/>
              <a:ea typeface="汉仪大宋简"/>
              <a:cs typeface="Arial" panose="020B0604020202020204" pitchFamily="34" charset="0"/>
            </a:endParaRPr>
          </a:p>
          <a:p>
            <a:pPr>
              <a:spcBef>
                <a:spcPts val="600"/>
              </a:spcBef>
              <a:buSzPct val="100000"/>
              <a:buFont typeface="Arial" panose="020B0604020202020204" pitchFamily="34" charset="0"/>
              <a:buChar char="•"/>
            </a:pPr>
            <a:r>
              <a:rPr lang="zh-CN" altLang="en-US" sz="3600">
                <a:solidFill>
                  <a:srgbClr val="000000"/>
                </a:solidFill>
                <a:latin typeface="Arial" panose="020B0604020202020204" pitchFamily="34" charset="0"/>
                <a:ea typeface="汉仪大宋简"/>
                <a:cs typeface="Arial" panose="020B0604020202020204" pitchFamily="34" charset="0"/>
              </a:rPr>
              <a:t> 可能每小时几公里，甚至更快！</a:t>
            </a:r>
            <a:endParaRPr lang="en-US" altLang="zh-CN" sz="4000">
              <a:solidFill>
                <a:srgbClr val="000000"/>
              </a:solidFill>
              <a:latin typeface="Arial" panose="020B0604020202020204" pitchFamily="34" charset="0"/>
              <a:ea typeface="汉仪大宋简"/>
              <a:cs typeface="Arial" panose="020B060402020202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标题 1"/>
          <p:cNvSpPr>
            <a:spLocks noGrp="1"/>
          </p:cNvSpPr>
          <p:nvPr>
            <p:ph type="title"/>
          </p:nvPr>
        </p:nvSpPr>
        <p:spPr>
          <a:xfrm>
            <a:off x="0" y="-714375"/>
            <a:ext cx="9144000" cy="590550"/>
          </a:xfrm>
        </p:spPr>
        <p:txBody>
          <a:bodyPr/>
          <a:lstStyle/>
          <a:p>
            <a:endParaRPr lang="zh-CN" altLang="en-US"/>
          </a:p>
        </p:txBody>
      </p:sp>
      <p:sp>
        <p:nvSpPr>
          <p:cNvPr id="173059" name="标题 1"/>
          <p:cNvSpPr txBox="1"/>
          <p:nvPr/>
        </p:nvSpPr>
        <p:spPr bwMode="auto">
          <a:xfrm>
            <a:off x="357188" y="115888"/>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defRPr>
                <a:solidFill>
                  <a:schemeClr val="tx1"/>
                </a:solidFill>
                <a:latin typeface="Franklin Gothic Book" panose="020B0503020102020204" pitchFamily="34" charset="0"/>
                <a:ea typeface="黑体" panose="02010609060101010101" pitchFamily="49" charset="-122"/>
              </a:defRPr>
            </a:lvl1pPr>
            <a:lvl2pPr marL="742950" indent="-285750" defTabSz="685800">
              <a:defRPr>
                <a:solidFill>
                  <a:schemeClr val="tx1"/>
                </a:solidFill>
                <a:latin typeface="Franklin Gothic Book" panose="020B0503020102020204" pitchFamily="34" charset="0"/>
                <a:ea typeface="黑体" panose="02010609060101010101" pitchFamily="49" charset="-122"/>
              </a:defRPr>
            </a:lvl2pPr>
            <a:lvl3pPr marL="1143000" indent="-228600" defTabSz="685800">
              <a:defRPr>
                <a:solidFill>
                  <a:schemeClr val="tx1"/>
                </a:solidFill>
                <a:latin typeface="Franklin Gothic Book" panose="020B0503020102020204" pitchFamily="34" charset="0"/>
                <a:ea typeface="黑体" panose="02010609060101010101" pitchFamily="49" charset="-122"/>
              </a:defRPr>
            </a:lvl3pPr>
            <a:lvl4pPr marL="1600200" indent="-228600" defTabSz="685800">
              <a:defRPr>
                <a:solidFill>
                  <a:schemeClr val="tx1"/>
                </a:solidFill>
                <a:latin typeface="Franklin Gothic Book" panose="020B0503020102020204" pitchFamily="34" charset="0"/>
                <a:ea typeface="黑体" panose="02010609060101010101" pitchFamily="49" charset="-122"/>
              </a:defRPr>
            </a:lvl4pPr>
            <a:lvl5pPr marL="2057400" indent="-228600" defTabSz="685800">
              <a:defRPr>
                <a:solidFill>
                  <a:schemeClr val="tx1"/>
                </a:solidFill>
                <a:latin typeface="Franklin Gothic Book" panose="020B0503020102020204" pitchFamily="34" charset="0"/>
                <a:ea typeface="黑体" panose="02010609060101010101" pitchFamily="49" charset="-122"/>
              </a:defRPr>
            </a:lvl5pPr>
            <a:lvl6pPr marL="25146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r>
              <a:rPr lang="zh-CN" altLang="en-US" sz="4000" b="1">
                <a:solidFill>
                  <a:srgbClr val="002060"/>
                </a:solidFill>
                <a:latin typeface="微软雅黑" panose="020B0503020204020204" pitchFamily="34" charset="-122"/>
                <a:ea typeface="微软雅黑" panose="020B0503020204020204" pitchFamily="34" charset="-122"/>
              </a:rPr>
              <a:t>灾难性的板块构造（板块漂移）</a:t>
            </a:r>
          </a:p>
        </p:txBody>
      </p:sp>
      <p:pic>
        <p:nvPicPr>
          <p:cNvPr id="173060" name="Picture 4" descr="11 RUNAWAY SUBDUC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052513"/>
            <a:ext cx="9120188"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文本框 5"/>
          <p:cNvSpPr txBox="1">
            <a:spLocks noChangeArrowheads="1"/>
          </p:cNvSpPr>
          <p:nvPr/>
        </p:nvSpPr>
        <p:spPr bwMode="auto">
          <a:xfrm>
            <a:off x="6804025" y="2700338"/>
            <a:ext cx="1944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200"/>
              <a:t>海洋板块</a:t>
            </a:r>
          </a:p>
        </p:txBody>
      </p:sp>
      <p:sp>
        <p:nvSpPr>
          <p:cNvPr id="173062" name="文本框 6"/>
          <p:cNvSpPr txBox="1">
            <a:spLocks noChangeArrowheads="1"/>
          </p:cNvSpPr>
          <p:nvPr/>
        </p:nvSpPr>
        <p:spPr bwMode="auto">
          <a:xfrm>
            <a:off x="3851275" y="5157788"/>
            <a:ext cx="1081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200"/>
              <a:t>地幔</a:t>
            </a:r>
          </a:p>
        </p:txBody>
      </p:sp>
      <p:sp>
        <p:nvSpPr>
          <p:cNvPr id="173063" name="文本框 7"/>
          <p:cNvSpPr txBox="1">
            <a:spLocks noChangeArrowheads="1"/>
          </p:cNvSpPr>
          <p:nvPr/>
        </p:nvSpPr>
        <p:spPr bwMode="auto">
          <a:xfrm>
            <a:off x="468313" y="2997200"/>
            <a:ext cx="1871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200"/>
              <a:t>大洲板块</a:t>
            </a:r>
          </a:p>
        </p:txBody>
      </p:sp>
      <p:sp>
        <p:nvSpPr>
          <p:cNvPr id="173064" name="文本框 8"/>
          <p:cNvSpPr txBox="1">
            <a:spLocks noChangeArrowheads="1"/>
          </p:cNvSpPr>
          <p:nvPr/>
        </p:nvSpPr>
        <p:spPr bwMode="auto">
          <a:xfrm>
            <a:off x="6181725" y="971550"/>
            <a:ext cx="24939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200"/>
              <a:t>失控的俯冲</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矩形 4"/>
          <p:cNvSpPr>
            <a:spLocks noChangeArrowheads="1"/>
          </p:cNvSpPr>
          <p:nvPr/>
        </p:nvSpPr>
        <p:spPr bwMode="auto">
          <a:xfrm>
            <a:off x="1547813" y="2708275"/>
            <a:ext cx="6480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eaLnBrk="0" hangingPunct="0"/>
            <a:r>
              <a:rPr lang="en-US" altLang="zh-CN" sz="5400" b="1" dirty="0">
                <a:latin typeface="Arial" panose="020B0604020202020204" pitchFamily="34" charset="0"/>
                <a:ea typeface="汉仪大宋简"/>
                <a:cs typeface="Arial" panose="020B0604020202020204" pitchFamily="34" charset="0"/>
                <a:sym typeface="微软雅黑" panose="020B0503020204020204" pitchFamily="34" charset="-122"/>
              </a:rPr>
              <a:t>1.</a:t>
            </a:r>
            <a:r>
              <a:rPr lang="zh-CN" altLang="en-US" sz="5400" dirty="0">
                <a:latin typeface="Arial" panose="020B0604020202020204" pitchFamily="34" charset="0"/>
                <a:ea typeface="汉仪大宋简"/>
                <a:cs typeface="Arial" panose="020B0604020202020204" pitchFamily="34" charset="0"/>
              </a:rPr>
              <a:t>圣经对洪水的描述</a:t>
            </a:r>
          </a:p>
        </p:txBody>
      </p:sp>
      <p:sp>
        <p:nvSpPr>
          <p:cNvPr id="155651" name="标题 1"/>
          <p:cNvSpPr>
            <a:spLocks noGrp="1"/>
          </p:cNvSpPr>
          <p:nvPr>
            <p:ph type="title"/>
          </p:nvPr>
        </p:nvSpPr>
        <p:spPr>
          <a:xfrm>
            <a:off x="0" y="161925"/>
            <a:ext cx="9144000" cy="590550"/>
          </a:xfrm>
        </p:spPr>
        <p:txBody>
          <a:bodyPr/>
          <a:lstStyle/>
          <a:p>
            <a:endParaRPr lang="zh-CN" alt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标题 1"/>
          <p:cNvSpPr>
            <a:spLocks noGrp="1"/>
          </p:cNvSpPr>
          <p:nvPr>
            <p:ph type="title"/>
          </p:nvPr>
        </p:nvSpPr>
        <p:spPr>
          <a:xfrm>
            <a:off x="0" y="-714375"/>
            <a:ext cx="9144000" cy="590550"/>
          </a:xfrm>
        </p:spPr>
        <p:txBody>
          <a:bodyPr/>
          <a:lstStyle/>
          <a:p>
            <a:endParaRPr lang="zh-CN" altLang="en-US"/>
          </a:p>
        </p:txBody>
      </p:sp>
      <p:sp>
        <p:nvSpPr>
          <p:cNvPr id="178179" name="标题 1"/>
          <p:cNvSpPr txBox="1"/>
          <p:nvPr/>
        </p:nvSpPr>
        <p:spPr bwMode="auto">
          <a:xfrm>
            <a:off x="357188" y="115888"/>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defRPr>
                <a:solidFill>
                  <a:schemeClr val="tx1"/>
                </a:solidFill>
                <a:latin typeface="Franklin Gothic Book" panose="020B0503020102020204" pitchFamily="34" charset="0"/>
                <a:ea typeface="黑体" panose="02010609060101010101" pitchFamily="49" charset="-122"/>
              </a:defRPr>
            </a:lvl1pPr>
            <a:lvl2pPr marL="742950" indent="-285750" defTabSz="685800">
              <a:defRPr>
                <a:solidFill>
                  <a:schemeClr val="tx1"/>
                </a:solidFill>
                <a:latin typeface="Franklin Gothic Book" panose="020B0503020102020204" pitchFamily="34" charset="0"/>
                <a:ea typeface="黑体" panose="02010609060101010101" pitchFamily="49" charset="-122"/>
              </a:defRPr>
            </a:lvl2pPr>
            <a:lvl3pPr marL="1143000" indent="-228600" defTabSz="685800">
              <a:defRPr>
                <a:solidFill>
                  <a:schemeClr val="tx1"/>
                </a:solidFill>
                <a:latin typeface="Franklin Gothic Book" panose="020B0503020102020204" pitchFamily="34" charset="0"/>
                <a:ea typeface="黑体" panose="02010609060101010101" pitchFamily="49" charset="-122"/>
              </a:defRPr>
            </a:lvl3pPr>
            <a:lvl4pPr marL="1600200" indent="-228600" defTabSz="685800">
              <a:defRPr>
                <a:solidFill>
                  <a:schemeClr val="tx1"/>
                </a:solidFill>
                <a:latin typeface="Franklin Gothic Book" panose="020B0503020102020204" pitchFamily="34" charset="0"/>
                <a:ea typeface="黑体" panose="02010609060101010101" pitchFamily="49" charset="-122"/>
              </a:defRPr>
            </a:lvl4pPr>
            <a:lvl5pPr marL="2057400" indent="-228600" defTabSz="685800">
              <a:defRPr>
                <a:solidFill>
                  <a:schemeClr val="tx1"/>
                </a:solidFill>
                <a:latin typeface="Franklin Gothic Book" panose="020B0503020102020204" pitchFamily="34" charset="0"/>
                <a:ea typeface="黑体" panose="02010609060101010101" pitchFamily="49" charset="-122"/>
              </a:defRPr>
            </a:lvl5pPr>
            <a:lvl6pPr marL="25146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r>
              <a:rPr lang="zh-CN" altLang="en-US" sz="4000" b="1">
                <a:solidFill>
                  <a:srgbClr val="002060"/>
                </a:solidFill>
                <a:latin typeface="微软雅黑" panose="020B0503020204020204" pitchFamily="34" charset="-122"/>
                <a:ea typeface="微软雅黑" panose="020B0503020204020204" pitchFamily="34" charset="-122"/>
              </a:rPr>
              <a:t>灾难性的板块构造会导致：</a:t>
            </a:r>
          </a:p>
        </p:txBody>
      </p:sp>
      <p:sp>
        <p:nvSpPr>
          <p:cNvPr id="178180" name="TextBox 12"/>
          <p:cNvSpPr txBox="1">
            <a:spLocks noChangeArrowheads="1"/>
          </p:cNvSpPr>
          <p:nvPr/>
        </p:nvSpPr>
        <p:spPr bwMode="auto">
          <a:xfrm>
            <a:off x="179388" y="766763"/>
            <a:ext cx="8820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buSzPct val="100000"/>
            </a:pPr>
            <a:r>
              <a:rPr lang="zh-CN" altLang="en-US" sz="3600">
                <a:solidFill>
                  <a:srgbClr val="000000"/>
                </a:solidFill>
                <a:latin typeface="Arial" panose="020B0604020202020204" pitchFamily="34" charset="0"/>
                <a:ea typeface="汉仪大宋简"/>
                <a:cs typeface="Arial" panose="020B0604020202020204" pitchFamily="34" charset="0"/>
              </a:rPr>
              <a:t>地震、海啸</a:t>
            </a:r>
            <a:endParaRPr lang="en-US" altLang="zh-CN" sz="3600">
              <a:solidFill>
                <a:srgbClr val="000000"/>
              </a:solidFill>
              <a:latin typeface="Arial" panose="020B0604020202020204" pitchFamily="34" charset="0"/>
              <a:ea typeface="汉仪大宋简"/>
              <a:cs typeface="Arial" panose="020B0604020202020204" pitchFamily="34" charset="0"/>
            </a:endParaRPr>
          </a:p>
        </p:txBody>
      </p:sp>
      <p:pic>
        <p:nvPicPr>
          <p:cNvPr id="178181" name="Picture 2" descr="ZXXKCOM201509101126442293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7138" y="836613"/>
            <a:ext cx="7339012"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2" name="Picture 3" descr="Japan tsunami 2011 wave over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412875"/>
            <a:ext cx="727075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标题 1"/>
          <p:cNvSpPr>
            <a:spLocks noGrp="1"/>
          </p:cNvSpPr>
          <p:nvPr>
            <p:ph type="title"/>
          </p:nvPr>
        </p:nvSpPr>
        <p:spPr>
          <a:xfrm>
            <a:off x="0" y="-714375"/>
            <a:ext cx="9144000" cy="590550"/>
          </a:xfrm>
        </p:spPr>
        <p:txBody>
          <a:bodyPr/>
          <a:lstStyle/>
          <a:p>
            <a:endParaRPr lang="zh-CN" altLang="en-US"/>
          </a:p>
        </p:txBody>
      </p:sp>
      <p:sp>
        <p:nvSpPr>
          <p:cNvPr id="180227" name="标题 1"/>
          <p:cNvSpPr txBox="1"/>
          <p:nvPr/>
        </p:nvSpPr>
        <p:spPr bwMode="auto">
          <a:xfrm>
            <a:off x="357188" y="115888"/>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defRPr>
                <a:solidFill>
                  <a:schemeClr val="tx1"/>
                </a:solidFill>
                <a:latin typeface="Franklin Gothic Book" panose="020B0503020102020204" pitchFamily="34" charset="0"/>
                <a:ea typeface="黑体" panose="02010609060101010101" pitchFamily="49" charset="-122"/>
              </a:defRPr>
            </a:lvl1pPr>
            <a:lvl2pPr marL="742950" indent="-285750" defTabSz="685800">
              <a:defRPr>
                <a:solidFill>
                  <a:schemeClr val="tx1"/>
                </a:solidFill>
                <a:latin typeface="Franklin Gothic Book" panose="020B0503020102020204" pitchFamily="34" charset="0"/>
                <a:ea typeface="黑体" panose="02010609060101010101" pitchFamily="49" charset="-122"/>
              </a:defRPr>
            </a:lvl2pPr>
            <a:lvl3pPr marL="1143000" indent="-228600" defTabSz="685800">
              <a:defRPr>
                <a:solidFill>
                  <a:schemeClr val="tx1"/>
                </a:solidFill>
                <a:latin typeface="Franklin Gothic Book" panose="020B0503020102020204" pitchFamily="34" charset="0"/>
                <a:ea typeface="黑体" panose="02010609060101010101" pitchFamily="49" charset="-122"/>
              </a:defRPr>
            </a:lvl3pPr>
            <a:lvl4pPr marL="1600200" indent="-228600" defTabSz="685800">
              <a:defRPr>
                <a:solidFill>
                  <a:schemeClr val="tx1"/>
                </a:solidFill>
                <a:latin typeface="Franklin Gothic Book" panose="020B0503020102020204" pitchFamily="34" charset="0"/>
                <a:ea typeface="黑体" panose="02010609060101010101" pitchFamily="49" charset="-122"/>
              </a:defRPr>
            </a:lvl4pPr>
            <a:lvl5pPr marL="2057400" indent="-228600" defTabSz="685800">
              <a:defRPr>
                <a:solidFill>
                  <a:schemeClr val="tx1"/>
                </a:solidFill>
                <a:latin typeface="Franklin Gothic Book" panose="020B0503020102020204" pitchFamily="34" charset="0"/>
                <a:ea typeface="黑体" panose="02010609060101010101" pitchFamily="49" charset="-122"/>
              </a:defRPr>
            </a:lvl5pPr>
            <a:lvl6pPr marL="25146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r>
              <a:rPr lang="zh-CN" altLang="en-US" sz="4000" b="1">
                <a:solidFill>
                  <a:srgbClr val="002060"/>
                </a:solidFill>
                <a:latin typeface="微软雅黑" panose="020B0503020204020204" pitchFamily="34" charset="-122"/>
                <a:ea typeface="微软雅黑" panose="020B0503020204020204" pitchFamily="34" charset="-122"/>
              </a:rPr>
              <a:t>灾难性的板块构造会导致：</a:t>
            </a:r>
          </a:p>
        </p:txBody>
      </p:sp>
      <p:sp>
        <p:nvSpPr>
          <p:cNvPr id="180228" name="TextBox 12"/>
          <p:cNvSpPr txBox="1">
            <a:spLocks noChangeArrowheads="1"/>
          </p:cNvSpPr>
          <p:nvPr/>
        </p:nvSpPr>
        <p:spPr bwMode="auto">
          <a:xfrm>
            <a:off x="179388" y="766763"/>
            <a:ext cx="8820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buClr>
                <a:srgbClr val="727CA3"/>
              </a:buClr>
              <a:buSzPct val="76000"/>
            </a:pPr>
            <a:r>
              <a:rPr lang="zh-CN" altLang="en-US" sz="3600">
                <a:solidFill>
                  <a:srgbClr val="000000"/>
                </a:solidFill>
                <a:latin typeface="Arial" panose="020B0604020202020204" pitchFamily="34" charset="0"/>
                <a:ea typeface="汉仪大宋简"/>
                <a:cs typeface="Arial" panose="020B0604020202020204" pitchFamily="34" charset="0"/>
              </a:rPr>
              <a:t>混浊流、大型沉积物</a:t>
            </a:r>
          </a:p>
        </p:txBody>
      </p:sp>
      <p:pic>
        <p:nvPicPr>
          <p:cNvPr id="180229" name="Picture 4" descr="timg?image&amp;quality=80&amp;size=b9999_10000&amp;sec=1550750266916&amp;di=618890096ce731f8c817f046c519f925&amp;imgtype=0&amp;src=http%3A%2F%2F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439863"/>
            <a:ext cx="72263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15" descr="http://inapcache.boston.com/universal/site_graphics/blogs/bigpicture/msh30_05_18/m01_l80S31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463" y="1471613"/>
            <a:ext cx="6940550" cy="48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标题 1"/>
          <p:cNvSpPr>
            <a:spLocks noGrp="1"/>
          </p:cNvSpPr>
          <p:nvPr>
            <p:ph type="title"/>
          </p:nvPr>
        </p:nvSpPr>
        <p:spPr>
          <a:xfrm>
            <a:off x="0" y="-714375"/>
            <a:ext cx="9144000" cy="590550"/>
          </a:xfrm>
        </p:spPr>
        <p:txBody>
          <a:bodyPr/>
          <a:lstStyle/>
          <a:p>
            <a:endParaRPr lang="zh-CN" altLang="en-US"/>
          </a:p>
        </p:txBody>
      </p:sp>
      <p:sp>
        <p:nvSpPr>
          <p:cNvPr id="175108" name="标题 1"/>
          <p:cNvSpPr txBox="1"/>
          <p:nvPr/>
        </p:nvSpPr>
        <p:spPr bwMode="auto">
          <a:xfrm>
            <a:off x="357188" y="115888"/>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defRPr>
                <a:solidFill>
                  <a:schemeClr val="tx1"/>
                </a:solidFill>
                <a:latin typeface="Franklin Gothic Book" panose="020B0503020102020204" pitchFamily="34" charset="0"/>
                <a:ea typeface="黑体" panose="02010609060101010101" pitchFamily="49" charset="-122"/>
              </a:defRPr>
            </a:lvl1pPr>
            <a:lvl2pPr marL="742950" indent="-285750" defTabSz="685800">
              <a:defRPr>
                <a:solidFill>
                  <a:schemeClr val="tx1"/>
                </a:solidFill>
                <a:latin typeface="Franklin Gothic Book" panose="020B0503020102020204" pitchFamily="34" charset="0"/>
                <a:ea typeface="黑体" panose="02010609060101010101" pitchFamily="49" charset="-122"/>
              </a:defRPr>
            </a:lvl2pPr>
            <a:lvl3pPr marL="1143000" indent="-228600" defTabSz="685800">
              <a:defRPr>
                <a:solidFill>
                  <a:schemeClr val="tx1"/>
                </a:solidFill>
                <a:latin typeface="Franklin Gothic Book" panose="020B0503020102020204" pitchFamily="34" charset="0"/>
                <a:ea typeface="黑体" panose="02010609060101010101" pitchFamily="49" charset="-122"/>
              </a:defRPr>
            </a:lvl3pPr>
            <a:lvl4pPr marL="1600200" indent="-228600" defTabSz="685800">
              <a:defRPr>
                <a:solidFill>
                  <a:schemeClr val="tx1"/>
                </a:solidFill>
                <a:latin typeface="Franklin Gothic Book" panose="020B0503020102020204" pitchFamily="34" charset="0"/>
                <a:ea typeface="黑体" panose="02010609060101010101" pitchFamily="49" charset="-122"/>
              </a:defRPr>
            </a:lvl4pPr>
            <a:lvl5pPr marL="2057400" indent="-228600" defTabSz="685800">
              <a:defRPr>
                <a:solidFill>
                  <a:schemeClr val="tx1"/>
                </a:solidFill>
                <a:latin typeface="Franklin Gothic Book" panose="020B0503020102020204" pitchFamily="34" charset="0"/>
                <a:ea typeface="黑体" panose="02010609060101010101" pitchFamily="49" charset="-122"/>
              </a:defRPr>
            </a:lvl5pPr>
            <a:lvl6pPr marL="25146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r>
              <a:rPr lang="zh-CN" altLang="en-US" sz="4000" b="1">
                <a:solidFill>
                  <a:srgbClr val="002060"/>
                </a:solidFill>
                <a:latin typeface="微软雅黑" panose="020B0503020204020204" pitchFamily="34" charset="-122"/>
                <a:ea typeface="微软雅黑" panose="020B0503020204020204" pitchFamily="34" charset="-122"/>
              </a:rPr>
              <a:t>灾难性的板块构造会导致：</a:t>
            </a:r>
          </a:p>
        </p:txBody>
      </p:sp>
      <p:sp>
        <p:nvSpPr>
          <p:cNvPr id="175109" name="TextBox 12"/>
          <p:cNvSpPr txBox="1">
            <a:spLocks noChangeArrowheads="1"/>
          </p:cNvSpPr>
          <p:nvPr/>
        </p:nvSpPr>
        <p:spPr bwMode="auto">
          <a:xfrm>
            <a:off x="179388" y="766763"/>
            <a:ext cx="8820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buClr>
                <a:srgbClr val="727CA3"/>
              </a:buClr>
              <a:buSzPct val="76000"/>
            </a:pPr>
            <a:r>
              <a:rPr lang="zh-CN" altLang="en-US" sz="3600">
                <a:solidFill>
                  <a:srgbClr val="000000"/>
                </a:solidFill>
                <a:latin typeface="Arial" panose="020B0604020202020204" pitchFamily="34" charset="0"/>
                <a:ea typeface="汉仪大宋简"/>
                <a:cs typeface="Arial" panose="020B0604020202020204" pitchFamily="34" charset="0"/>
              </a:rPr>
              <a:t>大量火山，喷发水、二氧化碳、熔岩和烟</a:t>
            </a:r>
            <a:endParaRPr lang="en-US" altLang="zh-CN" sz="3600">
              <a:solidFill>
                <a:srgbClr val="000000"/>
              </a:solidFill>
              <a:latin typeface="Arial" panose="020B0604020202020204" pitchFamily="34" charset="0"/>
              <a:ea typeface="汉仪大宋简"/>
              <a:cs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标题 1"/>
          <p:cNvSpPr>
            <a:spLocks noGrp="1"/>
          </p:cNvSpPr>
          <p:nvPr>
            <p:ph type="title"/>
          </p:nvPr>
        </p:nvSpPr>
        <p:spPr>
          <a:xfrm>
            <a:off x="0" y="-714375"/>
            <a:ext cx="9144000" cy="590550"/>
          </a:xfrm>
        </p:spPr>
        <p:txBody>
          <a:bodyPr/>
          <a:lstStyle/>
          <a:p>
            <a:endParaRPr lang="zh-CN" altLang="en-US"/>
          </a:p>
        </p:txBody>
      </p:sp>
      <p:sp>
        <p:nvSpPr>
          <p:cNvPr id="176131" name="标题 1"/>
          <p:cNvSpPr txBox="1"/>
          <p:nvPr/>
        </p:nvSpPr>
        <p:spPr bwMode="auto">
          <a:xfrm>
            <a:off x="357188" y="147638"/>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defRPr>
                <a:solidFill>
                  <a:schemeClr val="tx1"/>
                </a:solidFill>
                <a:latin typeface="Franklin Gothic Book" panose="020B0503020102020204" pitchFamily="34" charset="0"/>
                <a:ea typeface="黑体" panose="02010609060101010101" pitchFamily="49" charset="-122"/>
              </a:defRPr>
            </a:lvl1pPr>
            <a:lvl2pPr marL="742950" indent="-285750" defTabSz="685800">
              <a:defRPr>
                <a:solidFill>
                  <a:schemeClr val="tx1"/>
                </a:solidFill>
                <a:latin typeface="Franklin Gothic Book" panose="020B0503020102020204" pitchFamily="34" charset="0"/>
                <a:ea typeface="黑体" panose="02010609060101010101" pitchFamily="49" charset="-122"/>
              </a:defRPr>
            </a:lvl2pPr>
            <a:lvl3pPr marL="1143000" indent="-228600" defTabSz="685800">
              <a:defRPr>
                <a:solidFill>
                  <a:schemeClr val="tx1"/>
                </a:solidFill>
                <a:latin typeface="Franklin Gothic Book" panose="020B0503020102020204" pitchFamily="34" charset="0"/>
                <a:ea typeface="黑体" panose="02010609060101010101" pitchFamily="49" charset="-122"/>
              </a:defRPr>
            </a:lvl3pPr>
            <a:lvl4pPr marL="1600200" indent="-228600" defTabSz="685800">
              <a:defRPr>
                <a:solidFill>
                  <a:schemeClr val="tx1"/>
                </a:solidFill>
                <a:latin typeface="Franklin Gothic Book" panose="020B0503020102020204" pitchFamily="34" charset="0"/>
                <a:ea typeface="黑体" panose="02010609060101010101" pitchFamily="49" charset="-122"/>
              </a:defRPr>
            </a:lvl4pPr>
            <a:lvl5pPr marL="2057400" indent="-228600" defTabSz="685800">
              <a:defRPr>
                <a:solidFill>
                  <a:schemeClr val="tx1"/>
                </a:solidFill>
                <a:latin typeface="Franklin Gothic Book" panose="020B0503020102020204" pitchFamily="34" charset="0"/>
                <a:ea typeface="黑体" panose="02010609060101010101" pitchFamily="49" charset="-122"/>
              </a:defRPr>
            </a:lvl5pPr>
            <a:lvl6pPr marL="25146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lnSpc>
                <a:spcPct val="90000"/>
              </a:lnSpc>
            </a:pPr>
            <a:r>
              <a:rPr lang="zh-CN" altLang="en-US" sz="3600" b="1">
                <a:solidFill>
                  <a:srgbClr val="002060"/>
                </a:solidFill>
                <a:latin typeface="微软雅黑" panose="020B0503020204020204" pitchFamily="34" charset="-122"/>
                <a:ea typeface="微软雅黑" panose="020B0503020204020204" pitchFamily="34" charset="-122"/>
              </a:rPr>
              <a:t>洪水火山：印度的德干地质</a:t>
            </a:r>
          </a:p>
        </p:txBody>
      </p:sp>
      <p:sp>
        <p:nvSpPr>
          <p:cNvPr id="176132" name="TextBox 3"/>
          <p:cNvSpPr txBox="1">
            <a:spLocks noChangeArrowheads="1"/>
          </p:cNvSpPr>
          <p:nvPr/>
        </p:nvSpPr>
        <p:spPr bwMode="auto">
          <a:xfrm>
            <a:off x="428625" y="1000125"/>
            <a:ext cx="828675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spcBef>
                <a:spcPts val="600"/>
              </a:spcBef>
              <a:buClr>
                <a:srgbClr val="727CA3"/>
              </a:buClr>
              <a:buSzPct val="76000"/>
            </a:pPr>
            <a:r>
              <a:rPr lang="zh-CN" altLang="en-US" sz="3600">
                <a:solidFill>
                  <a:srgbClr val="000000"/>
                </a:solidFill>
                <a:latin typeface="Arial" panose="020B0604020202020204" pitchFamily="34" charset="0"/>
                <a:ea typeface="汉仪大宋简"/>
                <a:cs typeface="Arial" panose="020B0604020202020204" pitchFamily="34" charset="0"/>
              </a:rPr>
              <a:t>就连世俗科学家也承认过往火山运动要比现在看见的剧烈的多。</a:t>
            </a:r>
            <a:endParaRPr lang="en-US" altLang="zh-CN" sz="3600">
              <a:solidFill>
                <a:srgbClr val="000000"/>
              </a:solidFill>
              <a:latin typeface="Arial" panose="020B0604020202020204" pitchFamily="34" charset="0"/>
              <a:ea typeface="汉仪大宋简"/>
              <a:cs typeface="Arial" panose="020B0604020202020204" pitchFamily="34" charset="0"/>
            </a:endParaRPr>
          </a:p>
        </p:txBody>
      </p:sp>
      <p:pic>
        <p:nvPicPr>
          <p:cNvPr id="176133"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743200"/>
            <a:ext cx="4370387"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213" y="3962400"/>
            <a:ext cx="2071687"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693988"/>
            <a:ext cx="7313613"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标题 1"/>
          <p:cNvSpPr>
            <a:spLocks noGrp="1"/>
          </p:cNvSpPr>
          <p:nvPr>
            <p:ph type="title"/>
          </p:nvPr>
        </p:nvSpPr>
        <p:spPr>
          <a:xfrm>
            <a:off x="0" y="-714375"/>
            <a:ext cx="9144000" cy="590550"/>
          </a:xfrm>
        </p:spPr>
        <p:txBody>
          <a:bodyPr/>
          <a:lstStyle/>
          <a:p>
            <a:endParaRPr lang="zh-CN" altLang="en-US"/>
          </a:p>
        </p:txBody>
      </p:sp>
      <p:sp>
        <p:nvSpPr>
          <p:cNvPr id="174083" name="标题 1"/>
          <p:cNvSpPr txBox="1"/>
          <p:nvPr/>
        </p:nvSpPr>
        <p:spPr bwMode="auto">
          <a:xfrm>
            <a:off x="357188" y="115888"/>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defRPr>
                <a:solidFill>
                  <a:schemeClr val="tx1"/>
                </a:solidFill>
                <a:latin typeface="Franklin Gothic Book" panose="020B0503020102020204" pitchFamily="34" charset="0"/>
                <a:ea typeface="黑体" panose="02010609060101010101" pitchFamily="49" charset="-122"/>
              </a:defRPr>
            </a:lvl1pPr>
            <a:lvl2pPr marL="742950" indent="-285750" defTabSz="685800">
              <a:defRPr>
                <a:solidFill>
                  <a:schemeClr val="tx1"/>
                </a:solidFill>
                <a:latin typeface="Franklin Gothic Book" panose="020B0503020102020204" pitchFamily="34" charset="0"/>
                <a:ea typeface="黑体" panose="02010609060101010101" pitchFamily="49" charset="-122"/>
              </a:defRPr>
            </a:lvl2pPr>
            <a:lvl3pPr marL="1143000" indent="-228600" defTabSz="685800">
              <a:defRPr>
                <a:solidFill>
                  <a:schemeClr val="tx1"/>
                </a:solidFill>
                <a:latin typeface="Franklin Gothic Book" panose="020B0503020102020204" pitchFamily="34" charset="0"/>
                <a:ea typeface="黑体" panose="02010609060101010101" pitchFamily="49" charset="-122"/>
              </a:defRPr>
            </a:lvl3pPr>
            <a:lvl4pPr marL="1600200" indent="-228600" defTabSz="685800">
              <a:defRPr>
                <a:solidFill>
                  <a:schemeClr val="tx1"/>
                </a:solidFill>
                <a:latin typeface="Franklin Gothic Book" panose="020B0503020102020204" pitchFamily="34" charset="0"/>
                <a:ea typeface="黑体" panose="02010609060101010101" pitchFamily="49" charset="-122"/>
              </a:defRPr>
            </a:lvl4pPr>
            <a:lvl5pPr marL="2057400" indent="-228600" defTabSz="685800">
              <a:defRPr>
                <a:solidFill>
                  <a:schemeClr val="tx1"/>
                </a:solidFill>
                <a:latin typeface="Franklin Gothic Book" panose="020B0503020102020204" pitchFamily="34" charset="0"/>
                <a:ea typeface="黑体" panose="02010609060101010101" pitchFamily="49" charset="-122"/>
              </a:defRPr>
            </a:lvl5pPr>
            <a:lvl6pPr marL="25146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defTabSz="6858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r>
              <a:rPr lang="zh-CN" altLang="en-US" sz="4000" b="1">
                <a:solidFill>
                  <a:srgbClr val="002060"/>
                </a:solidFill>
                <a:latin typeface="微软雅黑" panose="020B0503020204020204" pitchFamily="34" charset="-122"/>
                <a:ea typeface="微软雅黑" panose="020B0503020204020204" pitchFamily="34" charset="-122"/>
              </a:rPr>
              <a:t>灾难性的板块构造会导致：</a:t>
            </a:r>
          </a:p>
        </p:txBody>
      </p:sp>
      <p:pic>
        <p:nvPicPr>
          <p:cNvPr id="174084" name="Picture 6" descr="timg?image&amp;quality=80&amp;size=b9999_10000&amp;sec=1550835291509&amp;di=45769a1a90ace8f729a8f1d066223388&amp;imgtype=0&amp;src=http%3A%2F%2Fs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452563"/>
            <a:ext cx="8316913"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5" name="TextBox 12"/>
          <p:cNvSpPr txBox="1">
            <a:spLocks noChangeArrowheads="1"/>
          </p:cNvSpPr>
          <p:nvPr/>
        </p:nvSpPr>
        <p:spPr bwMode="auto">
          <a:xfrm>
            <a:off x="179388" y="766763"/>
            <a:ext cx="8820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buClr>
                <a:srgbClr val="727CA3"/>
              </a:buClr>
              <a:buSzPct val="76000"/>
            </a:pPr>
            <a:r>
              <a:rPr lang="zh-CN" altLang="en-US" sz="3600">
                <a:solidFill>
                  <a:srgbClr val="000000"/>
                </a:solidFill>
                <a:latin typeface="Arial" panose="020B0604020202020204" pitchFamily="34" charset="0"/>
                <a:ea typeface="汉仪大宋简"/>
                <a:cs typeface="Arial" panose="020B0604020202020204" pitchFamily="34" charset="0"/>
              </a:rPr>
              <a:t>从地壳深处涌出的热泉</a:t>
            </a:r>
            <a:r>
              <a:rPr lang="en-US" altLang="zh-CN" sz="3600">
                <a:solidFill>
                  <a:srgbClr val="000000"/>
                </a:solidFill>
                <a:latin typeface="Arial" panose="020B0604020202020204" pitchFamily="34" charset="0"/>
                <a:ea typeface="汉仪大宋简"/>
                <a:cs typeface="Arial" panose="020B0604020202020204" pitchFamily="34" charset="0"/>
              </a:rPr>
              <a:t>——</a:t>
            </a:r>
            <a:r>
              <a:rPr lang="zh-CN" altLang="en-US" sz="3600">
                <a:solidFill>
                  <a:srgbClr val="000000"/>
                </a:solidFill>
                <a:latin typeface="Arial" panose="020B0604020202020204" pitchFamily="34" charset="0"/>
                <a:ea typeface="汉仪大宋简"/>
                <a:cs typeface="Arial" panose="020B0604020202020204" pitchFamily="34" charset="0"/>
              </a:rPr>
              <a:t>“大渊的泉源”</a:t>
            </a:r>
            <a:endParaRPr lang="en-US" altLang="zh-CN" sz="3600">
              <a:solidFill>
                <a:srgbClr val="000000"/>
              </a:solidFill>
              <a:latin typeface="Arial" panose="020B0604020202020204" pitchFamily="34" charset="0"/>
              <a:ea typeface="汉仪大宋简"/>
              <a:cs typeface="Arial" panose="020B0604020202020204"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矩形 4"/>
          <p:cNvSpPr>
            <a:spLocks noChangeArrowheads="1"/>
          </p:cNvSpPr>
          <p:nvPr/>
        </p:nvSpPr>
        <p:spPr bwMode="auto">
          <a:xfrm>
            <a:off x="1214438" y="2565400"/>
            <a:ext cx="7056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eaLnBrk="0" hangingPunct="0"/>
            <a:r>
              <a:rPr lang="en-US" altLang="zh-CN" sz="5400" b="1" dirty="0">
                <a:latin typeface="+mj-ea"/>
                <a:ea typeface="+mj-ea"/>
                <a:cs typeface="Arial" panose="020B0604020202020204" pitchFamily="34" charset="0"/>
                <a:sym typeface="微软雅黑" panose="020B0503020204020204" pitchFamily="34" charset="-122"/>
              </a:rPr>
              <a:t>3.</a:t>
            </a:r>
            <a:r>
              <a:rPr lang="zh-CN" altLang="en-US" sz="5400" dirty="0">
                <a:latin typeface="+mj-ea"/>
                <a:ea typeface="+mj-ea"/>
                <a:cs typeface="Arial" panose="020B0604020202020204" pitchFamily="34" charset="0"/>
              </a:rPr>
              <a:t>水去哪里？</a:t>
            </a:r>
            <a:endParaRPr lang="en-US" altLang="zh-CN" sz="5400" dirty="0">
              <a:latin typeface="+mj-ea"/>
              <a:ea typeface="+mj-ea"/>
              <a:cs typeface="Arial" panose="020B0604020202020204" pitchFamily="34" charset="0"/>
            </a:endParaRPr>
          </a:p>
        </p:txBody>
      </p:sp>
      <p:sp>
        <p:nvSpPr>
          <p:cNvPr id="183299" name="标题 1"/>
          <p:cNvSpPr>
            <a:spLocks noGrp="1"/>
          </p:cNvSpPr>
          <p:nvPr>
            <p:ph type="title"/>
          </p:nvPr>
        </p:nvSpPr>
        <p:spPr>
          <a:xfrm>
            <a:off x="0" y="161925"/>
            <a:ext cx="9144000" cy="590550"/>
          </a:xfrm>
        </p:spPr>
        <p:txBody>
          <a:bodyPr/>
          <a:lstStyle/>
          <a:p>
            <a:endParaRPr lang="zh-CN" alt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4313" y="68263"/>
            <a:ext cx="8715375" cy="646112"/>
          </a:xfrm>
          <a:prstGeom prst="rect">
            <a:avLst/>
          </a:prstGeom>
          <a:noFill/>
        </p:spPr>
        <p:txBody>
          <a:bodyPr>
            <a:spAutoFit/>
          </a:bodyPr>
          <a:lstStyle/>
          <a:p>
            <a:pPr algn="ctr" eaLnBrk="0" fontAlgn="auto" hangingPunct="0">
              <a:spcBef>
                <a:spcPts val="0"/>
              </a:spcBef>
              <a:spcAft>
                <a:spcPts val="0"/>
              </a:spcAft>
              <a:defRPr/>
            </a:pPr>
            <a:r>
              <a:rPr lang="zh-CN" altLang="en-US" sz="3600" b="1" dirty="0">
                <a:solidFill>
                  <a:srgbClr val="002060"/>
                </a:solidFill>
                <a:latin typeface="微软雅黑" panose="020B0503020204020204" pitchFamily="34" charset="-122"/>
                <a:ea typeface="+mj-ea"/>
                <a:cs typeface="+mj-cs"/>
              </a:rPr>
              <a:t>山体抬升，海盆下沉</a:t>
            </a:r>
          </a:p>
        </p:txBody>
      </p:sp>
      <p:sp>
        <p:nvSpPr>
          <p:cNvPr id="184332" name="TextBox 16"/>
          <p:cNvSpPr txBox="1">
            <a:spLocks noChangeArrowheads="1"/>
          </p:cNvSpPr>
          <p:nvPr/>
        </p:nvSpPr>
        <p:spPr bwMode="auto">
          <a:xfrm>
            <a:off x="5214938" y="1000125"/>
            <a:ext cx="3500437"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spcBef>
                <a:spcPts val="600"/>
              </a:spcBef>
              <a:buClr>
                <a:srgbClr val="727CA3"/>
              </a:buClr>
              <a:buSzPct val="76000"/>
            </a:pPr>
            <a:r>
              <a:rPr lang="zh-CN" altLang="en-US" sz="3600" dirty="0">
                <a:solidFill>
                  <a:srgbClr val="000000"/>
                </a:solidFill>
                <a:latin typeface="Arial" panose="020B0604020202020204" pitchFamily="34" charset="0"/>
                <a:ea typeface="汉仪大宋简"/>
                <a:cs typeface="Arial" panose="020B0604020202020204" pitchFamily="34" charset="0"/>
              </a:rPr>
              <a:t>大洪水之前的山比现在更矮，海盆也比现在更浅。</a:t>
            </a:r>
            <a:endParaRPr lang="en-US" altLang="zh-CN" sz="3600" dirty="0">
              <a:solidFill>
                <a:srgbClr val="000000"/>
              </a:solidFill>
              <a:latin typeface="Arial" panose="020B0604020202020204" pitchFamily="34" charset="0"/>
              <a:ea typeface="汉仪大宋简"/>
              <a:cs typeface="Arial" panose="020B0604020202020204" pitchFamily="34" charset="0"/>
            </a:endParaRPr>
          </a:p>
          <a:p>
            <a:pPr>
              <a:spcBef>
                <a:spcPts val="600"/>
              </a:spcBef>
              <a:buClr>
                <a:srgbClr val="727CA3"/>
              </a:buClr>
              <a:buSzPct val="76000"/>
            </a:pPr>
            <a:endParaRPr lang="en-US" altLang="zh-CN" dirty="0">
              <a:solidFill>
                <a:srgbClr val="000000"/>
              </a:solidFill>
              <a:latin typeface="Arial" panose="020B0604020202020204" pitchFamily="34" charset="0"/>
              <a:ea typeface="汉仪大宋简"/>
              <a:cs typeface="Arial" panose="020B0604020202020204" pitchFamily="34" charset="0"/>
            </a:endParaRPr>
          </a:p>
          <a:p>
            <a:pPr>
              <a:spcBef>
                <a:spcPts val="600"/>
              </a:spcBef>
              <a:buClr>
                <a:srgbClr val="727CA3"/>
              </a:buClr>
              <a:buSzPct val="76000"/>
            </a:pPr>
            <a:r>
              <a:rPr lang="zh-CN" altLang="en-US" sz="3600" dirty="0">
                <a:solidFill>
                  <a:srgbClr val="000000"/>
                </a:solidFill>
                <a:latin typeface="Arial" panose="020B0604020202020204" pitchFamily="34" charset="0"/>
                <a:ea typeface="汉仪大宋简"/>
                <a:cs typeface="Arial" panose="020B0604020202020204" pitchFamily="34" charset="0"/>
              </a:rPr>
              <a:t>大洪水后期，海盆下沉，山体抬升。</a:t>
            </a:r>
            <a:endParaRPr lang="en-US" altLang="zh-CN" sz="4000" dirty="0">
              <a:solidFill>
                <a:srgbClr val="000000"/>
              </a:solidFill>
              <a:latin typeface="Arial" panose="020B0604020202020204" pitchFamily="34" charset="0"/>
              <a:ea typeface="汉仪大宋简"/>
              <a:cs typeface="Arial" panose="020B0604020202020204" pitchFamily="34" charset="0"/>
            </a:endParaRPr>
          </a:p>
        </p:txBody>
      </p:sp>
      <p:pic>
        <p:nvPicPr>
          <p:cNvPr id="184322" name="Picture 2"/>
          <p:cNvPicPr>
            <a:picLocks noChangeAspect="1" noChangeArrowheads="1"/>
          </p:cNvPicPr>
          <p:nvPr/>
        </p:nvPicPr>
        <p:blipFill>
          <a:blip r:embed="rId3" cstate="print"/>
          <a:srcRect l="12567" t="15794"/>
          <a:stretch>
            <a:fillRect/>
          </a:stretch>
        </p:blipFill>
        <p:spPr bwMode="auto">
          <a:xfrm>
            <a:off x="234771" y="1357297"/>
            <a:ext cx="4765858" cy="4843588"/>
          </a:xfrm>
          <a:prstGeom prst="ellipse">
            <a:avLst/>
          </a:prstGeom>
          <a:noFill/>
          <a:ln w="9525">
            <a:noFill/>
            <a:miter lim="800000"/>
            <a:headEnd/>
            <a:tailEnd/>
          </a:ln>
          <a:effectLst/>
        </p:spPr>
      </p:pic>
      <p:sp>
        <p:nvSpPr>
          <p:cNvPr id="10242" name="文本框 4"/>
          <p:cNvSpPr txBox="1"/>
          <p:nvPr/>
        </p:nvSpPr>
        <p:spPr>
          <a:xfrm>
            <a:off x="3214688" y="1190625"/>
            <a:ext cx="2324100" cy="523875"/>
          </a:xfrm>
          <a:prstGeom prst="rect">
            <a:avLst/>
          </a:prstGeom>
          <a:noFill/>
          <a:ln w="9525">
            <a:noFill/>
          </a:ln>
        </p:spPr>
        <p:txBody>
          <a:bodyPr anchor="t">
            <a:spAutoFit/>
          </a:bodyPr>
          <a:lstStyle/>
          <a:p>
            <a:r>
              <a:rPr lang="zh-CN" altLang="en-US" sz="2800" dirty="0">
                <a:latin typeface="Franklin Gothic Book" panose="020B0503020102020204" pitchFamily="34" charset="0"/>
                <a:ea typeface="黑体" panose="02010609060101010101" pitchFamily="49" charset="-122"/>
              </a:rPr>
              <a:t>地壳</a:t>
            </a:r>
          </a:p>
        </p:txBody>
      </p:sp>
      <p:sp>
        <p:nvSpPr>
          <p:cNvPr id="10243" name="文本框 5"/>
          <p:cNvSpPr txBox="1"/>
          <p:nvPr/>
        </p:nvSpPr>
        <p:spPr>
          <a:xfrm>
            <a:off x="-38100" y="5762625"/>
            <a:ext cx="2324100" cy="523875"/>
          </a:xfrm>
          <a:prstGeom prst="rect">
            <a:avLst/>
          </a:prstGeom>
          <a:noFill/>
          <a:ln w="9525">
            <a:noFill/>
          </a:ln>
        </p:spPr>
        <p:txBody>
          <a:bodyPr anchor="t">
            <a:spAutoFit/>
          </a:bodyPr>
          <a:lstStyle/>
          <a:p>
            <a:r>
              <a:rPr lang="zh-CN" altLang="en-US" sz="2800" dirty="0">
                <a:latin typeface="Franklin Gothic Book" panose="020B0503020102020204" pitchFamily="34" charset="0"/>
                <a:ea typeface="黑体" panose="02010609060101010101" pitchFamily="49" charset="-122"/>
              </a:rPr>
              <a:t>海洋地壳</a:t>
            </a:r>
          </a:p>
        </p:txBody>
      </p:sp>
      <p:sp>
        <p:nvSpPr>
          <p:cNvPr id="10244" name="文本框 6"/>
          <p:cNvSpPr txBox="1"/>
          <p:nvPr/>
        </p:nvSpPr>
        <p:spPr>
          <a:xfrm>
            <a:off x="-42862" y="714375"/>
            <a:ext cx="2900362" cy="954088"/>
          </a:xfrm>
          <a:prstGeom prst="rect">
            <a:avLst/>
          </a:prstGeom>
          <a:noFill/>
          <a:ln w="9525">
            <a:noFill/>
          </a:ln>
        </p:spPr>
        <p:txBody>
          <a:bodyPr anchor="t">
            <a:spAutoFit/>
          </a:bodyPr>
          <a:lstStyle/>
          <a:p>
            <a:r>
              <a:rPr lang="zh-CN" altLang="en-US" sz="2800" dirty="0">
                <a:latin typeface="Franklin Gothic Book" panose="020B0503020102020204" pitchFamily="34" charset="0"/>
                <a:ea typeface="黑体" panose="02010609060101010101" pitchFamily="49" charset="-122"/>
              </a:rPr>
              <a:t>大陆地壳</a:t>
            </a:r>
            <a:endParaRPr lang="zh-CN" altLang="en-US" sz="2800">
              <a:latin typeface="Franklin Gothic Book" panose="020B0503020102020204" pitchFamily="34" charset="0"/>
              <a:ea typeface="黑体" panose="02010609060101010101" pitchFamily="49" charset="-122"/>
            </a:endParaRPr>
          </a:p>
          <a:p>
            <a:r>
              <a:rPr lang="zh-CN" altLang="en-US" sz="2800" dirty="0">
                <a:latin typeface="Franklin Gothic Book" panose="020B0503020102020204" pitchFamily="34" charset="0"/>
                <a:ea typeface="黑体" panose="02010609060101010101" pitchFamily="49" charset="-122"/>
              </a:rPr>
              <a:t>（板块）</a:t>
            </a:r>
          </a:p>
        </p:txBody>
      </p:sp>
      <p:sp>
        <p:nvSpPr>
          <p:cNvPr id="10245" name="文本框 7"/>
          <p:cNvSpPr txBox="1"/>
          <p:nvPr/>
        </p:nvSpPr>
        <p:spPr>
          <a:xfrm>
            <a:off x="2143125" y="2428875"/>
            <a:ext cx="2324100" cy="523875"/>
          </a:xfrm>
          <a:prstGeom prst="rect">
            <a:avLst/>
          </a:prstGeom>
          <a:noFill/>
          <a:ln w="9525">
            <a:noFill/>
          </a:ln>
        </p:spPr>
        <p:txBody>
          <a:bodyPr anchor="t">
            <a:spAutoFit/>
          </a:bodyPr>
          <a:lstStyle/>
          <a:p>
            <a:r>
              <a:rPr lang="zh-CN" altLang="en-US" sz="2800" dirty="0">
                <a:latin typeface="Franklin Gothic Book" panose="020B0503020102020204" pitchFamily="34" charset="0"/>
                <a:ea typeface="黑体" panose="02010609060101010101" pitchFamily="49" charset="-122"/>
              </a:rPr>
              <a:t>外核</a:t>
            </a:r>
          </a:p>
        </p:txBody>
      </p:sp>
      <p:sp>
        <p:nvSpPr>
          <p:cNvPr id="10246" name="文本框 8"/>
          <p:cNvSpPr txBox="1"/>
          <p:nvPr/>
        </p:nvSpPr>
        <p:spPr>
          <a:xfrm>
            <a:off x="2143125" y="3476625"/>
            <a:ext cx="1025525" cy="523875"/>
          </a:xfrm>
          <a:prstGeom prst="rect">
            <a:avLst/>
          </a:prstGeom>
          <a:noFill/>
          <a:ln w="9525">
            <a:noFill/>
          </a:ln>
        </p:spPr>
        <p:txBody>
          <a:bodyPr anchor="t">
            <a:spAutoFit/>
          </a:bodyPr>
          <a:lstStyle/>
          <a:p>
            <a:r>
              <a:rPr lang="zh-CN" altLang="en-US" sz="2800" dirty="0">
                <a:latin typeface="Franklin Gothic Book" panose="020B0503020102020204" pitchFamily="34" charset="0"/>
                <a:ea typeface="黑体" panose="02010609060101010101" pitchFamily="49" charset="-122"/>
              </a:rPr>
              <a:t>内核</a:t>
            </a:r>
          </a:p>
        </p:txBody>
      </p:sp>
      <p:sp>
        <p:nvSpPr>
          <p:cNvPr id="10247" name="文本框 9"/>
          <p:cNvSpPr txBox="1"/>
          <p:nvPr/>
        </p:nvSpPr>
        <p:spPr>
          <a:xfrm>
            <a:off x="2143125" y="1690688"/>
            <a:ext cx="2324100" cy="523875"/>
          </a:xfrm>
          <a:prstGeom prst="rect">
            <a:avLst/>
          </a:prstGeom>
          <a:noFill/>
          <a:ln w="9525">
            <a:noFill/>
          </a:ln>
        </p:spPr>
        <p:txBody>
          <a:bodyPr anchor="t">
            <a:spAutoFit/>
          </a:bodyPr>
          <a:lstStyle/>
          <a:p>
            <a:r>
              <a:rPr lang="zh-CN" altLang="en-US" sz="2800" dirty="0">
                <a:latin typeface="Franklin Gothic Book" panose="020B0503020102020204" pitchFamily="34" charset="0"/>
                <a:ea typeface="黑体" panose="02010609060101010101" pitchFamily="49" charset="-122"/>
              </a:rPr>
              <a:t>地幔</a:t>
            </a:r>
          </a:p>
        </p:txBody>
      </p:sp>
      <p:cxnSp>
        <p:nvCxnSpPr>
          <p:cNvPr id="13" name="Straight Connector 12"/>
          <p:cNvCxnSpPr/>
          <p:nvPr/>
        </p:nvCxnSpPr>
        <p:spPr>
          <a:xfrm rot="5400000">
            <a:off x="1000125" y="5500688"/>
            <a:ext cx="357188" cy="2143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8825" y="1558925"/>
            <a:ext cx="384175" cy="298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标题 5"/>
          <p:cNvSpPr>
            <a:spLocks noGrp="1"/>
          </p:cNvSpPr>
          <p:nvPr>
            <p:ph type="title"/>
          </p:nvPr>
        </p:nvSpPr>
        <p:spPr>
          <a:xfrm>
            <a:off x="0" y="106363"/>
            <a:ext cx="9144000" cy="646112"/>
          </a:xfrm>
        </p:spPr>
        <p:txBody>
          <a:bodyPr/>
          <a:lstStyle/>
          <a:p>
            <a:r>
              <a:rPr lang="zh-CN" altLang="en-US"/>
              <a:t>大陆分水岭</a:t>
            </a:r>
            <a:endParaRPr lang="zh-CN" altLang="en-US">
              <a:solidFill>
                <a:srgbClr val="FF0000"/>
              </a:solidFill>
            </a:endParaRPr>
          </a:p>
        </p:txBody>
      </p:sp>
      <p:sp>
        <p:nvSpPr>
          <p:cNvPr id="5" name="Content Placeholder 4"/>
          <p:cNvSpPr>
            <a:spLocks noGrp="1"/>
          </p:cNvSpPr>
          <p:nvPr>
            <p:ph sz="quarter" idx="4294967295"/>
          </p:nvPr>
        </p:nvSpPr>
        <p:spPr>
          <a:xfrm>
            <a:off x="395288" y="3452813"/>
            <a:ext cx="8640762" cy="2784475"/>
          </a:xfrm>
        </p:spPr>
        <p:txBody>
          <a:bodyPr>
            <a:noAutofit/>
          </a:bodyPr>
          <a:lstStyle/>
          <a:p>
            <a:pPr marL="0" indent="-274320" fontAlgn="auto">
              <a:spcAft>
                <a:spcPts val="0"/>
              </a:spcAft>
              <a:defRPr/>
            </a:pPr>
            <a:r>
              <a:rPr lang="zh-CN" altLang="en-US" sz="3400" dirty="0">
                <a:latin typeface="Arial" panose="020B0604020202020204" pitchFamily="34" charset="0"/>
                <a:ea typeface="汉仪大宋简" panose="02010609000101010101" pitchFamily="49" charset="-122"/>
                <a:cs typeface="Arial" panose="020B0604020202020204" pitchFamily="34" charset="0"/>
              </a:rPr>
              <a:t>接近洪水的末期，水逐渐下退。</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539750" indent="-179705" fontAlgn="auto">
              <a:spcBef>
                <a:spcPts val="0"/>
              </a:spcBef>
              <a:spcAft>
                <a:spcPts val="0"/>
              </a:spcAft>
              <a:buClr>
                <a:schemeClr val="tx1"/>
              </a:buClr>
              <a:buSzPct val="100000"/>
              <a:buFont typeface="Arial" panose="020B0604020202020204" pitchFamily="34" charset="0"/>
              <a:buChar char="•"/>
              <a:defRPr/>
            </a:pPr>
            <a:r>
              <a:rPr lang="zh-CN" altLang="en-US" sz="3400" dirty="0">
                <a:latin typeface="Arial" panose="020B0604020202020204" pitchFamily="34" charset="0"/>
                <a:ea typeface="汉仪大宋简" panose="02010609000101010101" pitchFamily="49" charset="-122"/>
                <a:cs typeface="Arial" panose="020B0604020202020204" pitchFamily="34" charset="0"/>
              </a:rPr>
              <a:t>很多高山继续抬升</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539750" indent="-179705" fontAlgn="auto">
              <a:spcBef>
                <a:spcPts val="0"/>
              </a:spcBef>
              <a:spcAft>
                <a:spcPts val="0"/>
              </a:spcAft>
              <a:buClr>
                <a:schemeClr val="tx1"/>
              </a:buClr>
              <a:buSzPct val="100000"/>
              <a:buFont typeface="Arial" panose="020B0604020202020204" pitchFamily="34" charset="0"/>
              <a:buChar char="•"/>
              <a:defRPr/>
            </a:pPr>
            <a:r>
              <a:rPr lang="zh-CN" altLang="en-US" sz="3400" dirty="0">
                <a:latin typeface="Arial" panose="020B0604020202020204" pitchFamily="34" charset="0"/>
                <a:ea typeface="汉仪大宋简" panose="02010609000101010101" pitchFamily="49" charset="-122"/>
                <a:cs typeface="Arial" panose="020B0604020202020204" pitchFamily="34" charset="0"/>
              </a:rPr>
              <a:t>之后洪水就会从山体周边排开</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0" indent="-274320" fontAlgn="auto">
              <a:spcAft>
                <a:spcPts val="0"/>
              </a:spcAft>
              <a:defRPr/>
            </a:pPr>
            <a:r>
              <a:rPr lang="zh-CN" altLang="en-US" sz="3400" dirty="0">
                <a:latin typeface="Arial" panose="020B0604020202020204" pitchFamily="34" charset="0"/>
                <a:ea typeface="汉仪大宋简" panose="02010609000101010101" pitchFamily="49" charset="-122"/>
                <a:cs typeface="Arial" panose="020B0604020202020204" pitchFamily="34" charset="0"/>
              </a:rPr>
              <a:t>落基山脉抬升时，逐渐将北美洲的水分成了向东和向西两个流向。</a:t>
            </a:r>
            <a:endParaRPr lang="en-US" sz="3400" dirty="0">
              <a:latin typeface="Arial" panose="020B0604020202020204" pitchFamily="34" charset="0"/>
              <a:ea typeface="汉仪大宋简" panose="02010609000101010101" pitchFamily="49" charset="-122"/>
              <a:cs typeface="Arial" panose="020B0604020202020204" pitchFamily="34" charset="0"/>
            </a:endParaRPr>
          </a:p>
        </p:txBody>
      </p:sp>
      <p:pic>
        <p:nvPicPr>
          <p:cNvPr id="185349"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908050"/>
            <a:ext cx="8858250" cy="24828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82800" y="2222500"/>
            <a:ext cx="996950" cy="579438"/>
          </a:xfrm>
          <a:prstGeom prst="rect">
            <a:avLst/>
          </a:prstGeom>
          <a:noFill/>
        </p:spPr>
        <p:txBody>
          <a:bodyPr wrap="none">
            <a:spAutoFit/>
          </a:bodyPr>
          <a:lstStyle/>
          <a:p>
            <a:pPr fontAlgn="auto">
              <a:spcBef>
                <a:spcPts val="0"/>
              </a:spcBef>
              <a:spcAft>
                <a:spcPts val="0"/>
              </a:spcAft>
              <a:defRPr/>
            </a:pPr>
            <a:r>
              <a:rPr lang="zh-CN" altLang="en-US" sz="32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水流</a:t>
            </a:r>
          </a:p>
        </p:txBody>
      </p:sp>
      <p:sp>
        <p:nvSpPr>
          <p:cNvPr id="185351" name="TextBox 9"/>
          <p:cNvSpPr txBox="1">
            <a:spLocks noChangeArrowheads="1"/>
          </p:cNvSpPr>
          <p:nvPr/>
        </p:nvSpPr>
        <p:spPr bwMode="auto">
          <a:xfrm>
            <a:off x="6300788" y="1408113"/>
            <a:ext cx="2622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200">
                <a:latin typeface="汉仪大宋简"/>
                <a:ea typeface="汉仪大宋简"/>
                <a:cs typeface="汉仪大宋简"/>
              </a:rPr>
              <a:t>密西西比河谷</a:t>
            </a:r>
          </a:p>
        </p:txBody>
      </p:sp>
      <p:sp>
        <p:nvSpPr>
          <p:cNvPr id="185353" name="TextBox 11"/>
          <p:cNvSpPr txBox="1">
            <a:spLocks noChangeArrowheads="1"/>
          </p:cNvSpPr>
          <p:nvPr/>
        </p:nvSpPr>
        <p:spPr bwMode="auto">
          <a:xfrm>
            <a:off x="917575" y="1406525"/>
            <a:ext cx="1403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200">
                <a:latin typeface="汉仪大宋简"/>
                <a:ea typeface="汉仪大宋简"/>
                <a:cs typeface="汉仪大宋简"/>
              </a:rPr>
              <a:t>太平洋</a:t>
            </a:r>
            <a:endParaRPr lang="en-US" altLang="zh-CN" sz="3200">
              <a:latin typeface="汉仪大宋简"/>
              <a:ea typeface="汉仪大宋简"/>
              <a:cs typeface="汉仪大宋简"/>
            </a:endParaRPr>
          </a:p>
        </p:txBody>
      </p:sp>
      <p:sp>
        <p:nvSpPr>
          <p:cNvPr id="13" name="TextBox 12"/>
          <p:cNvSpPr txBox="1"/>
          <p:nvPr/>
        </p:nvSpPr>
        <p:spPr>
          <a:xfrm>
            <a:off x="4643438" y="2805113"/>
            <a:ext cx="996950" cy="579437"/>
          </a:xfrm>
          <a:prstGeom prst="rect">
            <a:avLst/>
          </a:prstGeom>
          <a:noFill/>
        </p:spPr>
        <p:txBody>
          <a:bodyPr wrap="none">
            <a:spAutoFit/>
          </a:bodyPr>
          <a:lstStyle/>
          <a:p>
            <a:pPr fontAlgn="auto">
              <a:spcBef>
                <a:spcPts val="0"/>
              </a:spcBef>
              <a:spcAft>
                <a:spcPts val="0"/>
              </a:spcAft>
              <a:defRPr/>
            </a:pPr>
            <a:r>
              <a:rPr lang="zh-CN" altLang="en-US" sz="32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抬升</a:t>
            </a:r>
          </a:p>
        </p:txBody>
      </p:sp>
      <p:sp>
        <p:nvSpPr>
          <p:cNvPr id="14" name="Rectangle 13"/>
          <p:cNvSpPr/>
          <p:nvPr/>
        </p:nvSpPr>
        <p:spPr>
          <a:xfrm>
            <a:off x="6965950" y="2347913"/>
            <a:ext cx="996950" cy="579437"/>
          </a:xfrm>
          <a:prstGeom prst="rect">
            <a:avLst/>
          </a:prstGeom>
        </p:spPr>
        <p:txBody>
          <a:bodyPr wrap="none">
            <a:spAutoFit/>
          </a:bodyPr>
          <a:lstStyle/>
          <a:p>
            <a:pPr fontAlgn="auto">
              <a:spcBef>
                <a:spcPts val="0"/>
              </a:spcBef>
              <a:spcAft>
                <a:spcPts val="0"/>
              </a:spcAft>
              <a:defRPr/>
            </a:pPr>
            <a:r>
              <a:rPr lang="zh-CN" altLang="en-US" sz="32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水流</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http://upload.wikimedia.org/wikipedia/commons/d/d1/Mount_Everest_as_seen_from_Drukair2_PLW_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836613"/>
            <a:ext cx="89281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17"/>
          <p:cNvGrpSpPr/>
          <p:nvPr/>
        </p:nvGrpSpPr>
        <p:grpSpPr bwMode="auto">
          <a:xfrm>
            <a:off x="107950" y="3957638"/>
            <a:ext cx="8974138" cy="2400300"/>
            <a:chOff x="983432" y="2479683"/>
            <a:chExt cx="10421987" cy="1964174"/>
          </a:xfrm>
        </p:grpSpPr>
        <p:sp>
          <p:nvSpPr>
            <p:cNvPr id="2" name="矩形 1"/>
            <p:cNvSpPr/>
            <p:nvPr/>
          </p:nvSpPr>
          <p:spPr>
            <a:xfrm>
              <a:off x="983432" y="2499168"/>
              <a:ext cx="10368521" cy="194468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7" name="矩形 16"/>
            <p:cNvSpPr/>
            <p:nvPr/>
          </p:nvSpPr>
          <p:spPr>
            <a:xfrm>
              <a:off x="983432" y="2479683"/>
              <a:ext cx="10421987" cy="1964174"/>
            </a:xfrm>
            <a:prstGeom prst="rect">
              <a:avLst/>
            </a:prstGeom>
          </p:spPr>
          <p:txBody>
            <a:bodyPr>
              <a:spAutoFit/>
            </a:bodyPr>
            <a:lstStyle/>
            <a:p>
              <a:pPr fontAlgn="auto">
                <a:spcBef>
                  <a:spcPts val="0"/>
                </a:spcBef>
                <a:spcAft>
                  <a:spcPts val="0"/>
                </a:spcAft>
                <a:defRPr/>
              </a:pPr>
              <a:r>
                <a:rPr lang="zh-CN" altLang="en-US" sz="3000" dirty="0">
                  <a:solidFill>
                    <a:prstClr val="white"/>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我们今天所看到的几乎所有的山脉都是在洪水时期或之后抬升的。任何洪水前的山很可能都在板块运动和侵蚀作用中毁灭了。这也是为什么我们几乎能在世界的每一座山脉发现贝壳和海洋生物的化石。高在珠穆朗玛峰上也能发现贝壳！</a:t>
              </a:r>
            </a:p>
          </p:txBody>
        </p:sp>
      </p:grpSp>
      <p:sp>
        <p:nvSpPr>
          <p:cNvPr id="186372" name="标题 2"/>
          <p:cNvSpPr>
            <a:spLocks noGrp="1"/>
          </p:cNvSpPr>
          <p:nvPr>
            <p:ph type="title"/>
          </p:nvPr>
        </p:nvSpPr>
        <p:spPr>
          <a:xfrm>
            <a:off x="0" y="106363"/>
            <a:ext cx="9144000" cy="646112"/>
          </a:xfrm>
        </p:spPr>
        <p:txBody>
          <a:bodyPr/>
          <a:lstStyle/>
          <a:p>
            <a:pPr eaLnBrk="0" hangingPunct="0"/>
            <a:r>
              <a:rPr lang="zh-TW" altLang="en-US">
                <a:solidFill>
                  <a:srgbClr val="002060"/>
                </a:solidFill>
                <a:latin typeface="微软雅黑" panose="020B0503020204020204" pitchFamily="34" charset="-122"/>
              </a:rPr>
              <a:t>山体抬升，海盆下沉</a:t>
            </a:r>
            <a:endParaRPr lang="zh-CN" altLang="en-US">
              <a:solidFill>
                <a:srgbClr val="002060"/>
              </a:solidFill>
              <a:latin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矩形 2"/>
          <p:cNvSpPr>
            <a:spLocks noChangeArrowheads="1"/>
          </p:cNvSpPr>
          <p:nvPr/>
        </p:nvSpPr>
        <p:spPr bwMode="auto">
          <a:xfrm>
            <a:off x="214313" y="685800"/>
            <a:ext cx="89296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200">
                <a:latin typeface="汉仪大宋简"/>
                <a:ea typeface="汉仪大宋简"/>
                <a:cs typeface="Arial" panose="020B0604020202020204" pitchFamily="34" charset="0"/>
              </a:rPr>
              <a:t>在洪水之后，大洋盆地下沉到了今天的水平，同时大陆发生了抬升。今天还有一些山体在抬升。</a:t>
            </a:r>
          </a:p>
        </p:txBody>
      </p:sp>
      <p:grpSp>
        <p:nvGrpSpPr>
          <p:cNvPr id="187395" name="组合 3"/>
          <p:cNvGrpSpPr/>
          <p:nvPr/>
        </p:nvGrpSpPr>
        <p:grpSpPr bwMode="auto">
          <a:xfrm>
            <a:off x="395288" y="1763713"/>
            <a:ext cx="3532187" cy="4689475"/>
            <a:chOff x="323528" y="1413240"/>
            <a:chExt cx="3531897" cy="4689638"/>
          </a:xfrm>
        </p:grpSpPr>
        <p:sp>
          <p:nvSpPr>
            <p:cNvPr id="187400" name="Content Placeholder 4"/>
            <p:cNvSpPr txBox="1"/>
            <p:nvPr/>
          </p:nvSpPr>
          <p:spPr bwMode="auto">
            <a:xfrm>
              <a:off x="324051" y="5598822"/>
              <a:ext cx="3528392" cy="50405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buClr>
                  <a:schemeClr val="accent1"/>
                </a:buClr>
                <a:buSzPct val="76000"/>
              </a:pPr>
              <a:r>
                <a:rPr lang="zh-CN" altLang="en-US" sz="2700">
                  <a:solidFill>
                    <a:schemeClr val="bg1"/>
                  </a:solidFill>
                  <a:latin typeface="汉仪大宋简"/>
                  <a:ea typeface="汉仪大宋简"/>
                  <a:cs typeface="Arial" panose="020B0604020202020204" pitchFamily="34" charset="0"/>
                </a:rPr>
                <a:t>左图</a:t>
              </a:r>
              <a:r>
                <a:rPr lang="en-US" altLang="zh-CN" sz="2700">
                  <a:solidFill>
                    <a:schemeClr val="bg1"/>
                  </a:solidFill>
                  <a:latin typeface="汉仪大宋简"/>
                  <a:ea typeface="汉仪大宋简"/>
                  <a:cs typeface="Arial" panose="020B0604020202020204" pitchFamily="34" charset="0"/>
                </a:rPr>
                <a:t>:</a:t>
              </a:r>
              <a:r>
                <a:rPr lang="zh-CN" altLang="en-US" sz="2700">
                  <a:solidFill>
                    <a:schemeClr val="bg1"/>
                  </a:solidFill>
                  <a:latin typeface="汉仪大宋简"/>
                  <a:ea typeface="汉仪大宋简"/>
                  <a:cs typeface="Arial" panose="020B0604020202020204" pitchFamily="34" charset="0"/>
                </a:rPr>
                <a:t>海洋现在的深度  </a:t>
              </a:r>
              <a:endParaRPr lang="en-US" altLang="zh-CN" sz="2700">
                <a:solidFill>
                  <a:schemeClr val="bg1"/>
                </a:solidFill>
                <a:latin typeface="汉仪大宋简"/>
                <a:ea typeface="汉仪大宋简"/>
                <a:cs typeface="Arial" panose="020B0604020202020204" pitchFamily="34" charset="0"/>
              </a:endParaRPr>
            </a:p>
          </p:txBody>
        </p:sp>
        <p:pic>
          <p:nvPicPr>
            <p:cNvPr id="187401" name="图片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13240"/>
              <a:ext cx="3531897" cy="424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7396" name="组合 4"/>
          <p:cNvGrpSpPr/>
          <p:nvPr/>
        </p:nvGrpSpPr>
        <p:grpSpPr bwMode="auto">
          <a:xfrm>
            <a:off x="3995738" y="1773238"/>
            <a:ext cx="4824412" cy="4699000"/>
            <a:chOff x="4333113" y="1412776"/>
            <a:chExt cx="4824000" cy="4699684"/>
          </a:xfrm>
        </p:grpSpPr>
        <p:pic>
          <p:nvPicPr>
            <p:cNvPr id="187398" name="Picture 2" descr="http://upload.wikimedia.org/wikipedia/commons/d/d1/Mount_Everest_as_seen_from_Drukair2_PLW_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113" y="1412776"/>
              <a:ext cx="4824000" cy="427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矩形 18"/>
            <p:cNvSpPr>
              <a:spLocks noChangeArrowheads="1"/>
            </p:cNvSpPr>
            <p:nvPr/>
          </p:nvSpPr>
          <p:spPr bwMode="auto">
            <a:xfrm>
              <a:off x="4333113" y="5589240"/>
              <a:ext cx="4824000"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buClr>
                  <a:schemeClr val="accent1"/>
                </a:buClr>
                <a:buSzPct val="76000"/>
              </a:pPr>
              <a:r>
                <a:rPr lang="zh-CN" altLang="en-US" sz="2700">
                  <a:solidFill>
                    <a:schemeClr val="bg1"/>
                  </a:solidFill>
                  <a:latin typeface="汉仪大宋简"/>
                  <a:ea typeface="汉仪大宋简"/>
                  <a:cs typeface="Arial" panose="020B0604020202020204" pitchFamily="34" charset="0"/>
                </a:rPr>
                <a:t>右图</a:t>
              </a:r>
              <a:r>
                <a:rPr lang="en-US" altLang="zh-CN" sz="2700">
                  <a:solidFill>
                    <a:schemeClr val="bg1"/>
                  </a:solidFill>
                  <a:latin typeface="汉仪大宋简"/>
                  <a:ea typeface="汉仪大宋简"/>
                  <a:cs typeface="Arial" panose="020B0604020202020204" pitchFamily="34" charset="0"/>
                </a:rPr>
                <a:t>:</a:t>
              </a:r>
              <a:r>
                <a:rPr lang="zh-CN" altLang="en-US" sz="2700">
                  <a:solidFill>
                    <a:schemeClr val="bg1"/>
                  </a:solidFill>
                  <a:latin typeface="汉仪大宋简"/>
                  <a:ea typeface="汉仪大宋简"/>
                  <a:cs typeface="Arial" panose="020B0604020202020204" pitchFamily="34" charset="0"/>
                </a:rPr>
                <a:t>记得珠穆朗玛峰上有贝壳</a:t>
              </a:r>
              <a:endParaRPr lang="en-US" altLang="zh-CN" sz="2700">
                <a:solidFill>
                  <a:schemeClr val="bg1"/>
                </a:solidFill>
                <a:latin typeface="汉仪大宋简"/>
                <a:ea typeface="汉仪大宋简"/>
                <a:cs typeface="Arial" panose="020B0604020202020204" pitchFamily="34" charset="0"/>
              </a:endParaRPr>
            </a:p>
          </p:txBody>
        </p:sp>
      </p:grpSp>
      <p:sp>
        <p:nvSpPr>
          <p:cNvPr id="187397" name="标题 1"/>
          <p:cNvSpPr>
            <a:spLocks noGrp="1"/>
          </p:cNvSpPr>
          <p:nvPr>
            <p:ph type="title"/>
          </p:nvPr>
        </p:nvSpPr>
        <p:spPr>
          <a:xfrm>
            <a:off x="0" y="106363"/>
            <a:ext cx="9144000" cy="646112"/>
          </a:xfrm>
        </p:spPr>
        <p:txBody>
          <a:bodyPr/>
          <a:lstStyle/>
          <a:p>
            <a:r>
              <a:rPr lang="zh-CN" altLang="en-US"/>
              <a:t>水往哪里去？</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925"/>
            <a:ext cx="9144000" cy="590550"/>
          </a:xfrm>
        </p:spPr>
        <p:txBody>
          <a:bodyPr>
            <a:normAutofit fontScale="90000"/>
          </a:bodyPr>
          <a:lstStyle/>
          <a:p>
            <a:pPr fontAlgn="auto">
              <a:spcAft>
                <a:spcPts val="0"/>
              </a:spcAft>
              <a:defRPr/>
            </a:pPr>
            <a:r>
              <a:rPr lang="zh-CN" altLang="en-US"/>
              <a:t>  </a:t>
            </a:r>
            <a:endParaRPr dirty="0"/>
          </a:p>
        </p:txBody>
      </p:sp>
      <p:sp>
        <p:nvSpPr>
          <p:cNvPr id="156675" name="Content Placeholder 8"/>
          <p:cNvSpPr>
            <a:spLocks noGrp="1"/>
          </p:cNvSpPr>
          <p:nvPr>
            <p:ph type="subTitle" idx="4294967295"/>
          </p:nvPr>
        </p:nvSpPr>
        <p:spPr>
          <a:xfrm>
            <a:off x="0" y="161925"/>
            <a:ext cx="9144000" cy="590550"/>
          </a:xfrm>
        </p:spPr>
        <p:txBody>
          <a:bodyPr>
            <a:spAutoFit/>
          </a:bodyPr>
          <a:lstStyle/>
          <a:p>
            <a:pPr marL="0" indent="0" algn="ctr">
              <a:lnSpc>
                <a:spcPct val="90000"/>
              </a:lnSpc>
              <a:spcBef>
                <a:spcPct val="0"/>
              </a:spcBef>
            </a:pP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圣经对洪水的描述</a:t>
            </a:r>
          </a:p>
        </p:txBody>
      </p:sp>
      <p:sp>
        <p:nvSpPr>
          <p:cNvPr id="156676" name="Content Placeholder 8"/>
          <p:cNvSpPr txBox="1"/>
          <p:nvPr/>
        </p:nvSpPr>
        <p:spPr bwMode="auto">
          <a:xfrm>
            <a:off x="395288" y="1196975"/>
            <a:ext cx="835342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spcBef>
                <a:spcPts val="600"/>
              </a:spcBef>
              <a:buClr>
                <a:schemeClr val="accent1"/>
              </a:buClr>
              <a:buSzPct val="76000"/>
            </a:pPr>
            <a:r>
              <a:rPr lang="zh-CN" altLang="en-US" sz="3300">
                <a:latin typeface="Arial" panose="020B0604020202020204" pitchFamily="34" charset="0"/>
                <a:ea typeface="汉仪大宋简"/>
                <a:cs typeface="Arial" panose="020B0604020202020204" pitchFamily="34" charset="0"/>
              </a:rPr>
              <a:t>创世记</a:t>
            </a:r>
            <a:r>
              <a:rPr lang="en-US" altLang="zh-CN" sz="3300">
                <a:latin typeface="Arial" panose="020B0604020202020204" pitchFamily="34" charset="0"/>
                <a:ea typeface="汉仪大宋简"/>
                <a:cs typeface="Arial" panose="020B0604020202020204" pitchFamily="34" charset="0"/>
              </a:rPr>
              <a:t>7:17</a:t>
            </a:r>
            <a:r>
              <a:rPr lang="zh-CN" altLang="en-US" sz="3300">
                <a:latin typeface="Arial" panose="020B0604020202020204" pitchFamily="34" charset="0"/>
                <a:ea typeface="汉仪大宋简"/>
                <a:cs typeface="Arial" panose="020B0604020202020204" pitchFamily="34" charset="0"/>
              </a:rPr>
              <a:t>洪水泛滥在地上四十天，水往上涨，把方舟从地上漂起。</a:t>
            </a:r>
            <a:r>
              <a:rPr lang="en-US" altLang="zh-CN" sz="3300">
                <a:latin typeface="Arial" panose="020B0604020202020204" pitchFamily="34" charset="0"/>
                <a:ea typeface="汉仪大宋简"/>
                <a:cs typeface="Arial" panose="020B0604020202020204" pitchFamily="34" charset="0"/>
              </a:rPr>
              <a:t>18</a:t>
            </a:r>
            <a:r>
              <a:rPr lang="zh-CN" altLang="en-US" sz="3300">
                <a:latin typeface="Arial" panose="020B0604020202020204" pitchFamily="34" charset="0"/>
                <a:ea typeface="汉仪大宋简"/>
                <a:cs typeface="Arial" panose="020B0604020202020204" pitchFamily="34" charset="0"/>
              </a:rPr>
              <a:t>水势浩大，在地上大大的往上涨，方舟在水面上漂来漂去。</a:t>
            </a:r>
            <a:r>
              <a:rPr lang="en-US" altLang="zh-CN" sz="3300">
                <a:latin typeface="Arial" panose="020B0604020202020204" pitchFamily="34" charset="0"/>
                <a:ea typeface="汉仪大宋简"/>
                <a:cs typeface="Arial" panose="020B0604020202020204" pitchFamily="34" charset="0"/>
              </a:rPr>
              <a:t>19</a:t>
            </a:r>
            <a:r>
              <a:rPr lang="zh-CN" altLang="en-US" sz="3300">
                <a:latin typeface="Arial" panose="020B0604020202020204" pitchFamily="34" charset="0"/>
                <a:ea typeface="汉仪大宋简"/>
                <a:cs typeface="Arial" panose="020B0604020202020204" pitchFamily="34" charset="0"/>
              </a:rPr>
              <a:t>水势在地上极其浩大，天下的高山都淹没了。</a:t>
            </a:r>
            <a:r>
              <a:rPr lang="en-US" altLang="zh-CN" sz="3300">
                <a:latin typeface="Arial" panose="020B0604020202020204" pitchFamily="34" charset="0"/>
                <a:ea typeface="汉仪大宋简"/>
                <a:cs typeface="Arial" panose="020B0604020202020204" pitchFamily="34" charset="0"/>
              </a:rPr>
              <a:t>20</a:t>
            </a:r>
            <a:r>
              <a:rPr lang="zh-CN" altLang="en-US" sz="3300">
                <a:latin typeface="Arial" panose="020B0604020202020204" pitchFamily="34" charset="0"/>
                <a:ea typeface="汉仪大宋简"/>
                <a:cs typeface="Arial" panose="020B0604020202020204" pitchFamily="34" charset="0"/>
              </a:rPr>
              <a:t>水势比山高过十五肘，山岭都淹没了。</a:t>
            </a:r>
            <a:r>
              <a:rPr lang="en-US" altLang="zh-CN" sz="3300">
                <a:latin typeface="Arial" panose="020B0604020202020204" pitchFamily="34" charset="0"/>
                <a:ea typeface="汉仪大宋简"/>
                <a:cs typeface="Arial" panose="020B0604020202020204" pitchFamily="34" charset="0"/>
              </a:rPr>
              <a:t>21</a:t>
            </a:r>
            <a:r>
              <a:rPr lang="zh-CN" altLang="en-US" sz="3300">
                <a:latin typeface="Arial" panose="020B0604020202020204" pitchFamily="34" charset="0"/>
                <a:ea typeface="汉仪大宋简"/>
                <a:cs typeface="Arial" panose="020B0604020202020204" pitchFamily="34" charset="0"/>
              </a:rPr>
              <a:t>凡在地上有血肉的动物，就是飞鸟、牲畜、走兽，和爬在地上的昆虫（爬行动物），以及所有的人，都死了。</a:t>
            </a:r>
            <a:r>
              <a:rPr lang="en-US" altLang="zh-CN" sz="3300">
                <a:latin typeface="Arial" panose="020B0604020202020204" pitchFamily="34" charset="0"/>
                <a:ea typeface="汉仪大宋简"/>
                <a:cs typeface="Arial" panose="020B0604020202020204" pitchFamily="34" charset="0"/>
              </a:rPr>
              <a:t>22</a:t>
            </a:r>
            <a:r>
              <a:rPr lang="zh-CN" altLang="en-US" sz="3300">
                <a:latin typeface="Arial" panose="020B0604020202020204" pitchFamily="34" charset="0"/>
                <a:ea typeface="汉仪大宋简"/>
                <a:cs typeface="Arial" panose="020B0604020202020204" pitchFamily="34" charset="0"/>
              </a:rPr>
              <a:t>凡在旱地上、鼻孔有气息的生灵都死了。</a:t>
            </a:r>
            <a:r>
              <a:rPr lang="en-US" altLang="zh-CN" sz="2800">
                <a:solidFill>
                  <a:srgbClr val="FF0000"/>
                </a:solidFill>
                <a:latin typeface="Arial" panose="020B0604020202020204" pitchFamily="34" charset="0"/>
                <a:ea typeface="汉仪大宋简"/>
                <a:cs typeface="Arial" panose="020B0604020202020204" pitchFamily="34" charset="0"/>
              </a:rPr>
              <a:t>(</a:t>
            </a:r>
            <a:r>
              <a:rPr lang="zh-CN" altLang="en-US" sz="2800">
                <a:solidFill>
                  <a:srgbClr val="FF0000"/>
                </a:solidFill>
                <a:latin typeface="Arial" panose="020B0604020202020204" pitchFamily="34" charset="0"/>
                <a:ea typeface="汉仪大宋简"/>
                <a:cs typeface="Arial" panose="020B0604020202020204" pitchFamily="34" charset="0"/>
              </a:rPr>
              <a:t>续下</a:t>
            </a:r>
            <a:r>
              <a:rPr lang="en-US" altLang="zh-CN" sz="2800">
                <a:solidFill>
                  <a:srgbClr val="FF0000"/>
                </a:solidFill>
                <a:latin typeface="Arial" panose="020B0604020202020204" pitchFamily="34" charset="0"/>
                <a:ea typeface="汉仪大宋简"/>
                <a:cs typeface="Arial" panose="020B0604020202020204" pitchFamily="34" charset="0"/>
              </a:rPr>
              <a:t>)</a:t>
            </a:r>
            <a:endParaRPr lang="zh-CN" altLang="en-US" sz="2800">
              <a:solidFill>
                <a:srgbClr val="FF0000"/>
              </a:solidFill>
              <a:latin typeface="Arial" panose="020B0604020202020204" pitchFamily="34" charset="0"/>
              <a:ea typeface="汉仪大宋简"/>
              <a:cs typeface="Arial" panose="020B0604020202020204"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矩形 4"/>
          <p:cNvSpPr>
            <a:spLocks noChangeArrowheads="1"/>
          </p:cNvSpPr>
          <p:nvPr/>
        </p:nvSpPr>
        <p:spPr bwMode="auto">
          <a:xfrm>
            <a:off x="1547813" y="2708275"/>
            <a:ext cx="6480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eaLnBrk="0" hangingPunct="0"/>
            <a:r>
              <a:rPr lang="en-US" altLang="zh-CN" sz="5400" b="1">
                <a:latin typeface="Arial" panose="020B0604020202020204" pitchFamily="34" charset="0"/>
                <a:ea typeface="汉仪大宋简"/>
                <a:cs typeface="Arial" panose="020B0604020202020204" pitchFamily="34" charset="0"/>
                <a:sym typeface="微软雅黑" panose="020B0503020204020204" pitchFamily="34" charset="-122"/>
              </a:rPr>
              <a:t>4.</a:t>
            </a:r>
            <a:r>
              <a:rPr lang="zh-CN" altLang="en-US" sz="5400">
                <a:latin typeface="Arial" panose="020B0604020202020204" pitchFamily="34" charset="0"/>
                <a:ea typeface="汉仪大宋简"/>
                <a:cs typeface="Arial" panose="020B0604020202020204" pitchFamily="34" charset="0"/>
              </a:rPr>
              <a:t>方舟装得下那么多</a:t>
            </a:r>
            <a:endParaRPr lang="en-US" altLang="zh-CN" sz="5400">
              <a:latin typeface="Arial" panose="020B0604020202020204" pitchFamily="34" charset="0"/>
              <a:ea typeface="汉仪大宋简"/>
              <a:cs typeface="Arial" panose="020B0604020202020204" pitchFamily="34" charset="0"/>
            </a:endParaRPr>
          </a:p>
          <a:p>
            <a:pPr eaLnBrk="0" hangingPunct="0"/>
            <a:r>
              <a:rPr lang="en-US" altLang="zh-CN" sz="5400">
                <a:latin typeface="Arial" panose="020B0604020202020204" pitchFamily="34" charset="0"/>
                <a:ea typeface="汉仪大宋简"/>
                <a:cs typeface="Arial" panose="020B0604020202020204" pitchFamily="34" charset="0"/>
              </a:rPr>
              <a:t>   </a:t>
            </a:r>
            <a:r>
              <a:rPr lang="zh-CN" altLang="en-US" sz="5400">
                <a:latin typeface="Arial" panose="020B0604020202020204" pitchFamily="34" charset="0"/>
                <a:ea typeface="汉仪大宋简"/>
                <a:cs typeface="Arial" panose="020B0604020202020204" pitchFamily="34" charset="0"/>
              </a:rPr>
              <a:t>动物吗？</a:t>
            </a:r>
          </a:p>
        </p:txBody>
      </p:sp>
      <p:sp>
        <p:nvSpPr>
          <p:cNvPr id="188419" name="标题 1"/>
          <p:cNvSpPr>
            <a:spLocks noGrp="1"/>
          </p:cNvSpPr>
          <p:nvPr>
            <p:ph type="title"/>
          </p:nvPr>
        </p:nvSpPr>
        <p:spPr>
          <a:xfrm>
            <a:off x="0" y="161925"/>
            <a:ext cx="9144000" cy="590550"/>
          </a:xfrm>
        </p:spPr>
        <p:txBody>
          <a:bodyPr/>
          <a:lstStyle/>
          <a:p>
            <a:endParaRPr lang="zh-CN" alt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3"/>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endParaRPr lang="en-US" altLang="zh-CN"/>
          </a:p>
        </p:txBody>
      </p:sp>
      <p:sp>
        <p:nvSpPr>
          <p:cNvPr id="189443" name="Rectangle 5"/>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endParaRPr lang="en-US" altLang="zh-CN"/>
          </a:p>
        </p:txBody>
      </p:sp>
      <p:pic>
        <p:nvPicPr>
          <p:cNvPr id="189444"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69975"/>
            <a:ext cx="89281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quot;No&quot; Symbol 5"/>
          <p:cNvSpPr>
            <a:spLocks noChangeAspect="1"/>
          </p:cNvSpPr>
          <p:nvPr/>
        </p:nvSpPr>
        <p:spPr>
          <a:xfrm>
            <a:off x="2413000" y="1270000"/>
            <a:ext cx="4573588" cy="4573588"/>
          </a:xfrm>
          <a:prstGeom prst="noSmoking">
            <a:avLst>
              <a:gd name="adj" fmla="val 5712"/>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057275"/>
            <a:ext cx="89281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22"/>
          <p:cNvSpPr/>
          <p:nvPr/>
        </p:nvSpPr>
        <p:spPr>
          <a:xfrm>
            <a:off x="5137150" y="1071563"/>
            <a:ext cx="3797300" cy="5048250"/>
          </a:xfrm>
          <a:prstGeom prst="rect">
            <a:avLst/>
          </a:prstGeom>
          <a:solidFill>
            <a:schemeClr val="bg1">
              <a:alpha val="14000"/>
            </a:schemeClr>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zh-CN" altLang="en-US" sz="3200" dirty="0">
                <a:solidFill>
                  <a:srgbClr val="FFFF00"/>
                </a:solidFill>
                <a:ea typeface="汉仪大宋简" panose="02010609000101010101" pitchFamily="49" charset="-122"/>
                <a:cs typeface="Arial" panose="020B0604020202020204" pitchFamily="34" charset="0"/>
              </a:rPr>
              <a:t>长：</a:t>
            </a:r>
            <a:r>
              <a:rPr lang="en-US" altLang="zh-CN" sz="3200" dirty="0">
                <a:solidFill>
                  <a:srgbClr val="FFFF00"/>
                </a:solidFill>
                <a:ea typeface="汉仪大宋简" panose="02010609000101010101" pitchFamily="49" charset="-122"/>
                <a:cs typeface="Arial" panose="020B0604020202020204" pitchFamily="34" charset="0"/>
              </a:rPr>
              <a:t>137</a:t>
            </a:r>
            <a:r>
              <a:rPr lang="zh-CN" altLang="en-US" sz="3200" dirty="0">
                <a:solidFill>
                  <a:srgbClr val="FFFF00"/>
                </a:solidFill>
                <a:ea typeface="汉仪大宋简" panose="02010609000101010101" pitchFamily="49" charset="-122"/>
                <a:cs typeface="Arial" panose="020B0604020202020204" pitchFamily="34" charset="0"/>
              </a:rPr>
              <a:t>米 </a:t>
            </a:r>
            <a:r>
              <a:rPr lang="en-US" altLang="zh-CN" sz="3200" dirty="0">
                <a:solidFill>
                  <a:srgbClr val="FFFF00"/>
                </a:solidFill>
                <a:ea typeface="汉仪大宋简" panose="02010609000101010101" pitchFamily="49" charset="-122"/>
                <a:cs typeface="Arial" panose="020B0604020202020204" pitchFamily="34" charset="0"/>
              </a:rPr>
              <a:t> </a:t>
            </a:r>
          </a:p>
          <a:p>
            <a:pPr fontAlgn="auto">
              <a:spcBef>
                <a:spcPts val="0"/>
              </a:spcBef>
              <a:spcAft>
                <a:spcPts val="0"/>
              </a:spcAft>
              <a:defRPr/>
            </a:pPr>
            <a:r>
              <a:rPr lang="zh-CN" altLang="en-US" sz="3200" dirty="0">
                <a:solidFill>
                  <a:srgbClr val="FFFF00"/>
                </a:solidFill>
                <a:ea typeface="汉仪大宋简" panose="02010609000101010101" pitchFamily="49" charset="-122"/>
                <a:cs typeface="Arial" panose="020B0604020202020204" pitchFamily="34" charset="0"/>
              </a:rPr>
              <a:t>宽：</a:t>
            </a:r>
            <a:r>
              <a:rPr lang="en-US" altLang="zh-CN" sz="3200" dirty="0">
                <a:solidFill>
                  <a:srgbClr val="FFFF00"/>
                </a:solidFill>
                <a:ea typeface="汉仪大宋简" panose="02010609000101010101" pitchFamily="49" charset="-122"/>
                <a:cs typeface="Arial" panose="020B0604020202020204" pitchFamily="34" charset="0"/>
              </a:rPr>
              <a:t>23</a:t>
            </a:r>
            <a:r>
              <a:rPr lang="zh-CN" altLang="en-US" sz="3200" dirty="0">
                <a:solidFill>
                  <a:srgbClr val="FFFF00"/>
                </a:solidFill>
                <a:ea typeface="汉仪大宋简" panose="02010609000101010101" pitchFamily="49" charset="-122"/>
                <a:cs typeface="Arial" panose="020B0604020202020204" pitchFamily="34" charset="0"/>
              </a:rPr>
              <a:t>米 </a:t>
            </a:r>
            <a:r>
              <a:rPr lang="en-US" altLang="zh-CN" sz="3200" dirty="0">
                <a:solidFill>
                  <a:srgbClr val="FFFF00"/>
                </a:solidFill>
                <a:ea typeface="汉仪大宋简" panose="02010609000101010101" pitchFamily="49" charset="-122"/>
                <a:cs typeface="Arial" panose="020B0604020202020204" pitchFamily="34" charset="0"/>
              </a:rPr>
              <a:t> </a:t>
            </a:r>
          </a:p>
          <a:p>
            <a:pPr fontAlgn="auto">
              <a:spcBef>
                <a:spcPts val="0"/>
              </a:spcBef>
              <a:spcAft>
                <a:spcPts val="0"/>
              </a:spcAft>
              <a:defRPr/>
            </a:pPr>
            <a:r>
              <a:rPr lang="zh-CN" altLang="en-US" sz="3200" dirty="0">
                <a:solidFill>
                  <a:srgbClr val="FFFF00"/>
                </a:solidFill>
                <a:ea typeface="汉仪大宋简" panose="02010609000101010101" pitchFamily="49" charset="-122"/>
                <a:cs typeface="Arial" panose="020B0604020202020204" pitchFamily="34" charset="0"/>
              </a:rPr>
              <a:t>高：</a:t>
            </a:r>
            <a:r>
              <a:rPr lang="en-US" altLang="zh-CN" sz="3200" dirty="0">
                <a:solidFill>
                  <a:srgbClr val="FFFF00"/>
                </a:solidFill>
                <a:ea typeface="汉仪大宋简" panose="02010609000101010101" pitchFamily="49" charset="-122"/>
                <a:cs typeface="Arial" panose="020B0604020202020204" pitchFamily="34" charset="0"/>
              </a:rPr>
              <a:t>14</a:t>
            </a:r>
            <a:r>
              <a:rPr lang="zh-CN" altLang="en-US" sz="3200" dirty="0">
                <a:solidFill>
                  <a:srgbClr val="FFFF00"/>
                </a:solidFill>
                <a:ea typeface="汉仪大宋简" panose="02010609000101010101" pitchFamily="49" charset="-122"/>
                <a:cs typeface="Arial" panose="020B0604020202020204" pitchFamily="34" charset="0"/>
              </a:rPr>
              <a:t>米</a:t>
            </a:r>
            <a:endParaRPr lang="en-US" altLang="zh-CN" sz="3200" dirty="0">
              <a:solidFill>
                <a:srgbClr val="FFFF00"/>
              </a:solidFill>
              <a:ea typeface="汉仪大宋简" panose="02010609000101010101" pitchFamily="49" charset="-122"/>
              <a:cs typeface="Arial" panose="020B0604020202020204" pitchFamily="34" charset="0"/>
            </a:endParaRPr>
          </a:p>
          <a:p>
            <a:pPr fontAlgn="auto">
              <a:spcBef>
                <a:spcPts val="0"/>
              </a:spcBef>
              <a:spcAft>
                <a:spcPts val="0"/>
              </a:spcAft>
              <a:defRPr/>
            </a:pPr>
            <a:r>
              <a:rPr lang="zh-CN" altLang="en-US" sz="3200" dirty="0">
                <a:solidFill>
                  <a:srgbClr val="FFFF00"/>
                </a:solidFill>
                <a:ea typeface="汉仪大宋简" panose="02010609000101010101" pitchFamily="49" charset="-122"/>
                <a:cs typeface="Arial" panose="020B0604020202020204" pitchFamily="34" charset="0"/>
              </a:rPr>
              <a:t>体积：</a:t>
            </a:r>
            <a:r>
              <a:rPr lang="en-US" altLang="zh-CN" sz="3200" dirty="0">
                <a:solidFill>
                  <a:srgbClr val="FFFF00"/>
                </a:solidFill>
                <a:ea typeface="汉仪大宋简" panose="02010609000101010101" pitchFamily="49" charset="-122"/>
                <a:cs typeface="Arial" panose="020B0604020202020204" pitchFamily="34" charset="0"/>
              </a:rPr>
              <a:t>40000</a:t>
            </a:r>
            <a:r>
              <a:rPr lang="zh-CN" altLang="en-US" sz="3200" dirty="0">
                <a:solidFill>
                  <a:srgbClr val="FFFF00"/>
                </a:solidFill>
                <a:ea typeface="汉仪大宋简" panose="02010609000101010101" pitchFamily="49" charset="-122"/>
                <a:cs typeface="Arial" panose="020B0604020202020204" pitchFamily="34" charset="0"/>
              </a:rPr>
              <a:t>立方米</a:t>
            </a:r>
            <a:endParaRPr lang="en-US" altLang="zh-CN" sz="3200" dirty="0">
              <a:solidFill>
                <a:srgbClr val="FFFF00"/>
              </a:solidFill>
              <a:ea typeface="汉仪大宋简" panose="02010609000101010101" pitchFamily="49" charset="-122"/>
              <a:cs typeface="Arial" panose="020B0604020202020204" pitchFamily="34" charset="0"/>
            </a:endParaRPr>
          </a:p>
          <a:p>
            <a:pPr fontAlgn="auto">
              <a:spcBef>
                <a:spcPts val="0"/>
              </a:spcBef>
              <a:spcAft>
                <a:spcPts val="0"/>
              </a:spcAft>
              <a:defRPr/>
            </a:pPr>
            <a:endParaRPr lang="en-US" altLang="zh-CN" sz="1400" dirty="0">
              <a:solidFill>
                <a:srgbClr val="FFFF00"/>
              </a:solidFill>
              <a:ea typeface="汉仪大宋简" panose="02010609000101010101" pitchFamily="49" charset="-122"/>
              <a:cs typeface="Arial" panose="020B0604020202020204" pitchFamily="34" charset="0"/>
            </a:endParaRPr>
          </a:p>
          <a:p>
            <a:pPr fontAlgn="auto">
              <a:spcBef>
                <a:spcPts val="0"/>
              </a:spcBef>
              <a:spcAft>
                <a:spcPts val="0"/>
              </a:spcAft>
              <a:defRPr/>
            </a:pPr>
            <a:r>
              <a:rPr lang="zh-CN" altLang="en-US" sz="3200" dirty="0">
                <a:solidFill>
                  <a:srgbClr val="FFFF00"/>
                </a:solidFill>
                <a:ea typeface="汉仪大宋简" panose="02010609000101010101" pitchFamily="49" charset="-122"/>
                <a:cs typeface="Arial" panose="020B0604020202020204" pitchFamily="34" charset="0"/>
              </a:rPr>
              <a:t>总吨位：</a:t>
            </a:r>
            <a:r>
              <a:rPr lang="en-US" altLang="zh-CN" sz="3200" dirty="0">
                <a:solidFill>
                  <a:srgbClr val="FFFF00"/>
                </a:solidFill>
                <a:ea typeface="汉仪大宋简" panose="02010609000101010101" pitchFamily="49" charset="-122"/>
                <a:cs typeface="Arial" panose="020B0604020202020204" pitchFamily="34" charset="0"/>
              </a:rPr>
              <a:t>12666</a:t>
            </a:r>
            <a:r>
              <a:rPr lang="zh-CN" altLang="en-US" sz="3200" dirty="0">
                <a:solidFill>
                  <a:srgbClr val="FFFF00"/>
                </a:solidFill>
                <a:ea typeface="汉仪大宋简" panose="02010609000101010101" pitchFamily="49" charset="-122"/>
                <a:cs typeface="Arial" panose="020B0604020202020204" pitchFamily="34" charset="0"/>
              </a:rPr>
              <a:t>公吨</a:t>
            </a:r>
            <a:endParaRPr lang="en-US" altLang="zh-CN" sz="3200" dirty="0">
              <a:solidFill>
                <a:srgbClr val="FFFF00"/>
              </a:solidFill>
              <a:ea typeface="汉仪大宋简" panose="02010609000101010101" pitchFamily="49" charset="-122"/>
              <a:cs typeface="Arial" panose="020B0604020202020204" pitchFamily="34" charset="0"/>
            </a:endParaRPr>
          </a:p>
          <a:p>
            <a:pPr fontAlgn="auto">
              <a:spcBef>
                <a:spcPts val="0"/>
              </a:spcBef>
              <a:spcAft>
                <a:spcPts val="0"/>
              </a:spcAft>
              <a:defRPr/>
            </a:pPr>
            <a:endParaRPr lang="en-US" altLang="zh-CN" sz="1400" dirty="0">
              <a:solidFill>
                <a:srgbClr val="FFFF00"/>
              </a:solidFill>
              <a:ea typeface="汉仪大宋简" panose="02010609000101010101" pitchFamily="49" charset="-122"/>
              <a:cs typeface="Arial" panose="020B0604020202020204" pitchFamily="34" charset="0"/>
            </a:endParaRPr>
          </a:p>
          <a:p>
            <a:pPr fontAlgn="auto">
              <a:spcBef>
                <a:spcPts val="0"/>
              </a:spcBef>
              <a:spcAft>
                <a:spcPts val="0"/>
              </a:spcAft>
              <a:defRPr/>
            </a:pPr>
            <a:r>
              <a:rPr lang="zh-CN" altLang="en-US" sz="3200" dirty="0">
                <a:solidFill>
                  <a:srgbClr val="FFFF00"/>
                </a:solidFill>
                <a:ea typeface="汉仪大宋简" panose="02010609000101010101" pitchFamily="49" charset="-122"/>
                <a:cs typeface="Arial" panose="020B0604020202020204" pitchFamily="34" charset="0"/>
              </a:rPr>
              <a:t>运货能力</a:t>
            </a:r>
            <a:r>
              <a:rPr lang="en-US" altLang="zh-CN" sz="3200" dirty="0">
                <a:solidFill>
                  <a:srgbClr val="FFFF00"/>
                </a:solidFill>
                <a:ea typeface="汉仪大宋简" panose="02010609000101010101" pitchFamily="49" charset="-122"/>
                <a:cs typeface="Arial" panose="020B0604020202020204" pitchFamily="34" charset="0"/>
              </a:rPr>
              <a:t>=522</a:t>
            </a:r>
            <a:r>
              <a:rPr lang="zh-CN" altLang="en-US" sz="3200" dirty="0">
                <a:solidFill>
                  <a:srgbClr val="FFFF00"/>
                </a:solidFill>
                <a:ea typeface="汉仪大宋简" panose="02010609000101010101" pitchFamily="49" charset="-122"/>
                <a:cs typeface="Arial" panose="020B0604020202020204" pitchFamily="34" charset="0"/>
              </a:rPr>
              <a:t>节铁路运货车厢，能装</a:t>
            </a:r>
            <a:r>
              <a:rPr lang="en-US" altLang="zh-CN" sz="3200" dirty="0">
                <a:solidFill>
                  <a:srgbClr val="FFFF00"/>
                </a:solidFill>
                <a:ea typeface="汉仪大宋简" panose="02010609000101010101" pitchFamily="49" charset="-122"/>
                <a:cs typeface="Arial" panose="020B0604020202020204" pitchFamily="34" charset="0"/>
              </a:rPr>
              <a:t>125280</a:t>
            </a:r>
            <a:r>
              <a:rPr lang="zh-CN" altLang="en-US" sz="3200" dirty="0">
                <a:solidFill>
                  <a:srgbClr val="FFFF00"/>
                </a:solidFill>
                <a:ea typeface="汉仪大宋简" panose="02010609000101010101" pitchFamily="49" charset="-122"/>
                <a:cs typeface="Arial" panose="020B0604020202020204" pitchFamily="34" charset="0"/>
              </a:rPr>
              <a:t>只绵羊大小的动物</a:t>
            </a:r>
          </a:p>
        </p:txBody>
      </p:sp>
      <p:sp>
        <p:nvSpPr>
          <p:cNvPr id="189448" name="标题 1"/>
          <p:cNvSpPr>
            <a:spLocks noGrp="1"/>
          </p:cNvSpPr>
          <p:nvPr>
            <p:ph type="title"/>
          </p:nvPr>
        </p:nvSpPr>
        <p:spPr>
          <a:xfrm>
            <a:off x="0" y="106363"/>
            <a:ext cx="9144000" cy="646112"/>
          </a:xfrm>
        </p:spPr>
        <p:txBody>
          <a:bodyPr/>
          <a:lstStyle/>
          <a:p>
            <a:r>
              <a:rPr lang="zh-CN" altLang="en-US"/>
              <a:t>挪亚方舟的大小</a:t>
            </a:r>
          </a:p>
        </p:txBody>
      </p:sp>
      <p:sp>
        <p:nvSpPr>
          <p:cNvPr id="3" name="箭头: 右 2">
            <a:extLst>
              <a:ext uri="{FF2B5EF4-FFF2-40B4-BE49-F238E27FC236}">
                <a16:creationId xmlns:a16="http://schemas.microsoft.com/office/drawing/2014/main" id="{14E08ED2-201D-4FF5-AAF5-247A94D023F4}"/>
              </a:ext>
            </a:extLst>
          </p:cNvPr>
          <p:cNvSpPr/>
          <p:nvPr/>
        </p:nvSpPr>
        <p:spPr>
          <a:xfrm>
            <a:off x="3588149" y="2911711"/>
            <a:ext cx="1956816" cy="969264"/>
          </a:xfrm>
          <a:prstGeom prst="rightArrow">
            <a:avLst/>
          </a:prstGeom>
          <a:ln w="38100">
            <a:solidFill>
              <a:srgbClr val="FFFF00"/>
            </a:solidFill>
          </a:ln>
        </p:spPr>
        <p:txBody>
          <a:bodyPr wrap="square" rtlCol="0" anchor="ctr">
            <a:spAutoFit/>
          </a:bodyPr>
          <a:lstStyle/>
          <a:p>
            <a:pPr algn="ctr"/>
            <a:endParaRPr lang="zh-CN"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500"/>
                            </p:stCondLst>
                            <p:childTnLst>
                              <p:par>
                                <p:cTn id="13" presetID="1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p:tgtEl>
                                          <p:spTgt spid="23"/>
                                        </p:tgtEl>
                                        <p:attrNameLst>
                                          <p:attrName>ppt_x</p:attrName>
                                        </p:attrNameLst>
                                      </p:cBhvr>
                                      <p:tavLst>
                                        <p:tav tm="0">
                                          <p:val>
                                            <p:strVal val="#ppt_x-#ppt_w*1.125000"/>
                                          </p:val>
                                        </p:tav>
                                        <p:tav tm="100000">
                                          <p:val>
                                            <p:strVal val="#ppt_x"/>
                                          </p:val>
                                        </p:tav>
                                      </p:tavLst>
                                    </p:anim>
                                    <p:animEffect transition="in" filter="wipe(right)">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23"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981075"/>
            <a:ext cx="897572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138" y="981075"/>
            <a:ext cx="897572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138" y="981075"/>
            <a:ext cx="897572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138" y="981075"/>
            <a:ext cx="897572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138" y="960438"/>
            <a:ext cx="89757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1" name="标题 5"/>
          <p:cNvSpPr>
            <a:spLocks noGrp="1"/>
          </p:cNvSpPr>
          <p:nvPr>
            <p:ph type="title"/>
          </p:nvPr>
        </p:nvSpPr>
        <p:spPr>
          <a:xfrm>
            <a:off x="0" y="106363"/>
            <a:ext cx="9144000" cy="646112"/>
          </a:xfrm>
        </p:spPr>
        <p:txBody>
          <a:bodyPr/>
          <a:lstStyle/>
          <a:p>
            <a:r>
              <a:rPr lang="zh-CN" altLang="en-US"/>
              <a:t>挪亚方舟的大小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2" presetClass="entr" presetSubtype="2"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矩形 2"/>
          <p:cNvSpPr>
            <a:spLocks noChangeArrowheads="1"/>
          </p:cNvSpPr>
          <p:nvPr/>
        </p:nvSpPr>
        <p:spPr bwMode="auto">
          <a:xfrm>
            <a:off x="107950" y="836613"/>
            <a:ext cx="89281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200">
                <a:latin typeface="Arial" panose="020B0604020202020204" pitchFamily="34" charset="0"/>
                <a:ea typeface="汉仪大宋简"/>
                <a:cs typeface="Arial" panose="020B0604020202020204" pitchFamily="34" charset="0"/>
              </a:rPr>
              <a:t>挪亚将陆地上会呼吸的动物——鸟类、哺乳动物、爬行动物，包括恐龙，也许还有一些两栖动物，加上一年的粮食带入方舟。</a:t>
            </a:r>
          </a:p>
          <a:p>
            <a:r>
              <a:rPr lang="zh-CN" altLang="en-US" sz="3200">
                <a:latin typeface="Arial" panose="020B0604020202020204" pitchFamily="34" charset="0"/>
                <a:ea typeface="汉仪大宋简"/>
                <a:cs typeface="Arial" panose="020B0604020202020204" pitchFamily="34" charset="0"/>
              </a:rPr>
              <a:t>昆虫和植物能够活下来，因为它们的卵和种子会随植被漂浮在水面上，或埋在较高处的沉积物中。</a:t>
            </a:r>
          </a:p>
        </p:txBody>
      </p:sp>
      <p:pic>
        <p:nvPicPr>
          <p:cNvPr id="193539" name="图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429000"/>
            <a:ext cx="22209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图片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22209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图片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3429000"/>
            <a:ext cx="22209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2" name="图片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3429000"/>
            <a:ext cx="22209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3" name="标题 1"/>
          <p:cNvSpPr>
            <a:spLocks noGrp="1"/>
          </p:cNvSpPr>
          <p:nvPr>
            <p:ph type="title"/>
          </p:nvPr>
        </p:nvSpPr>
        <p:spPr>
          <a:xfrm>
            <a:off x="0" y="106363"/>
            <a:ext cx="9144000" cy="646112"/>
          </a:xfrm>
        </p:spPr>
        <p:txBody>
          <a:bodyPr/>
          <a:lstStyle/>
          <a:p>
            <a:r>
              <a:rPr lang="zh-CN" altLang="en-US"/>
              <a:t>挪亚携带了：</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media.salemwebnetwork.com/saleminteractivemedia/ap/data/photos/2016%5C190%5Ccd2f76bb-c9bc-41eb-8caa-e5e83f0c70d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836613"/>
            <a:ext cx="8137525"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标题 1"/>
          <p:cNvSpPr>
            <a:spLocks noGrp="1"/>
          </p:cNvSpPr>
          <p:nvPr>
            <p:ph type="title"/>
          </p:nvPr>
        </p:nvSpPr>
        <p:spPr>
          <a:xfrm>
            <a:off x="0" y="142875"/>
            <a:ext cx="9144000" cy="534988"/>
          </a:xfrm>
        </p:spPr>
        <p:txBody>
          <a:bodyPr/>
          <a:lstStyle/>
          <a:p>
            <a:pPr defTabSz="685800">
              <a:lnSpc>
                <a:spcPct val="90000"/>
              </a:lnSpc>
            </a:pPr>
            <a:r>
              <a:rPr lang="zh-CN" altLang="en-US" sz="3200">
                <a:latin typeface="微软雅黑" panose="020B0503020204020204" pitchFamily="34" charset="-122"/>
              </a:rPr>
              <a:t>美国“答案在创世记”机构的真实大小的方舟模型</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矩形 2"/>
          <p:cNvSpPr>
            <a:spLocks noChangeArrowheads="1"/>
          </p:cNvSpPr>
          <p:nvPr/>
        </p:nvSpPr>
        <p:spPr bwMode="auto">
          <a:xfrm>
            <a:off x="612775" y="981075"/>
            <a:ext cx="795972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latin typeface="Arial" panose="020B0604020202020204" pitchFamily="34" charset="0"/>
                <a:ea typeface="汉仪大宋简"/>
                <a:cs typeface="Arial" panose="020B0604020202020204" pitchFamily="34" charset="0"/>
              </a:rPr>
              <a:t>创世记6:19凡有血肉的活物，每样两个，一公一母，你要带进方舟，好在你那里保全生命。20飞鸟各从其类，牲畜各从其类，地上的昆虫（爬行动物）各从其类，每样两个，要到你那里，好保全生命。21你要拿各样食物积蓄起来，好作你和它们的食物。” ……7:15凡有血肉、有气息的活物，都一对一对地到挪亚那里，进入方舟。</a:t>
            </a:r>
          </a:p>
        </p:txBody>
      </p:sp>
      <p:sp>
        <p:nvSpPr>
          <p:cNvPr id="192515" name="标题 1"/>
          <p:cNvSpPr>
            <a:spLocks noGrp="1"/>
          </p:cNvSpPr>
          <p:nvPr>
            <p:ph type="title"/>
          </p:nvPr>
        </p:nvSpPr>
        <p:spPr>
          <a:xfrm>
            <a:off x="0" y="106363"/>
            <a:ext cx="9144000" cy="646112"/>
          </a:xfrm>
        </p:spPr>
        <p:txBody>
          <a:bodyPr/>
          <a:lstStyle/>
          <a:p>
            <a:r>
              <a:rPr lang="zh-CN" altLang="en-US"/>
              <a:t>挪亚携带了：</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矩形 2"/>
          <p:cNvSpPr>
            <a:spLocks noChangeArrowheads="1"/>
          </p:cNvSpPr>
          <p:nvPr/>
        </p:nvSpPr>
        <p:spPr bwMode="auto">
          <a:xfrm>
            <a:off x="179388" y="908050"/>
            <a:ext cx="4964112"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latin typeface="Arial" panose="020B0604020202020204" pitchFamily="34" charset="0"/>
                <a:ea typeface="汉仪大宋简"/>
                <a:cs typeface="Arial" panose="020B0604020202020204" pitchFamily="34" charset="0"/>
              </a:rPr>
              <a:t>最为完整的研究是创造论生物学家约翰·伍德墨尔普</a:t>
            </a:r>
            <a:r>
              <a:rPr lang="zh-CN" altLang="en-US" sz="2800">
                <a:latin typeface="Arial" panose="020B0604020202020204" pitchFamily="34" charset="0"/>
                <a:ea typeface="汉仪大宋简"/>
                <a:cs typeface="Arial" panose="020B0604020202020204" pitchFamily="34" charset="0"/>
              </a:rPr>
              <a:t>（John Woodmoreappe）</a:t>
            </a:r>
            <a:r>
              <a:rPr lang="zh-CN" altLang="en-US" sz="3600">
                <a:latin typeface="Arial" panose="020B0604020202020204" pitchFamily="34" charset="0"/>
                <a:ea typeface="汉仪大宋简"/>
                <a:cs typeface="Arial" panose="020B0604020202020204" pitchFamily="34" charset="0"/>
              </a:rPr>
              <a:t>做的。</a:t>
            </a:r>
            <a:endParaRPr lang="en-US" altLang="zh-CN" sz="3600">
              <a:latin typeface="Arial" panose="020B0604020202020204" pitchFamily="34" charset="0"/>
              <a:ea typeface="汉仪大宋简"/>
              <a:cs typeface="Arial" panose="020B0604020202020204" pitchFamily="34" charset="0"/>
            </a:endParaRPr>
          </a:p>
          <a:p>
            <a:r>
              <a:rPr lang="zh-CN" altLang="en-US" sz="3600">
                <a:latin typeface="Arial" panose="020B0604020202020204" pitchFamily="34" charset="0"/>
                <a:ea typeface="汉仪大宋简"/>
                <a:cs typeface="Arial" panose="020B0604020202020204" pitchFamily="34" charset="0"/>
              </a:rPr>
              <a:t>如果圣经说的</a:t>
            </a:r>
            <a:r>
              <a:rPr lang="zh-CN" altLang="en-US" sz="3600">
                <a:solidFill>
                  <a:srgbClr val="FF0000"/>
                </a:solidFill>
                <a:latin typeface="Arial" panose="020B0604020202020204" pitchFamily="34" charset="0"/>
                <a:ea typeface="汉仪大宋简"/>
                <a:cs typeface="Arial" panose="020B0604020202020204" pitchFamily="34" charset="0"/>
              </a:rPr>
              <a:t>“类”</a:t>
            </a:r>
            <a:r>
              <a:rPr lang="zh-CN" altLang="en-US" sz="3600">
                <a:latin typeface="Arial" panose="020B0604020202020204" pitchFamily="34" charset="0"/>
                <a:ea typeface="汉仪大宋简"/>
                <a:cs typeface="Arial" panose="020B0604020202020204" pitchFamily="34" charset="0"/>
              </a:rPr>
              <a:t>对应的是分类学中的</a:t>
            </a:r>
            <a:r>
              <a:rPr lang="zh-CN" altLang="en-US" sz="3600">
                <a:solidFill>
                  <a:srgbClr val="FF0000"/>
                </a:solidFill>
                <a:latin typeface="Arial" panose="020B0604020202020204" pitchFamily="34" charset="0"/>
                <a:ea typeface="汉仪大宋简"/>
                <a:cs typeface="Arial" panose="020B0604020202020204" pitchFamily="34" charset="0"/>
              </a:rPr>
              <a:t>“科”</a:t>
            </a:r>
            <a:r>
              <a:rPr lang="zh-CN" altLang="en-US" sz="3600">
                <a:latin typeface="Arial" panose="020B0604020202020204" pitchFamily="34" charset="0"/>
                <a:ea typeface="汉仪大宋简"/>
                <a:cs typeface="Arial" panose="020B0604020202020204" pitchFamily="34" charset="0"/>
              </a:rPr>
              <a:t>，那么上方舟的就有1000对不同的动物，总共2000只。</a:t>
            </a:r>
          </a:p>
        </p:txBody>
      </p:sp>
      <p:pic>
        <p:nvPicPr>
          <p:cNvPr id="194563"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6063" y="981075"/>
            <a:ext cx="363855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标题 1"/>
          <p:cNvSpPr>
            <a:spLocks noGrp="1"/>
          </p:cNvSpPr>
          <p:nvPr>
            <p:ph type="title"/>
          </p:nvPr>
        </p:nvSpPr>
        <p:spPr>
          <a:xfrm>
            <a:off x="0" y="106363"/>
            <a:ext cx="9144000" cy="646112"/>
          </a:xfrm>
        </p:spPr>
        <p:txBody>
          <a:bodyPr/>
          <a:lstStyle/>
          <a:p>
            <a:r>
              <a:rPr lang="zh-CN" altLang="en-US"/>
              <a:t>有多少动物？</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214313" y="115888"/>
            <a:ext cx="8821737" cy="592137"/>
          </a:xfrm>
        </p:spPr>
        <p:txBody>
          <a:bodyPr/>
          <a:lstStyle/>
          <a:p>
            <a:pPr algn="ctr"/>
            <a:r>
              <a:t>有多少动物？</a:t>
            </a:r>
            <a:endParaRPr lang="en-US">
              <a:latin typeface="微软雅黑" panose="020B0503020204020204" pitchFamily="34" charset="-122"/>
            </a:endParaRPr>
          </a:p>
        </p:txBody>
      </p:sp>
      <p:sp>
        <p:nvSpPr>
          <p:cNvPr id="195587" name="TextBox 6"/>
          <p:cNvSpPr txBox="1">
            <a:spLocks noChangeArrowheads="1"/>
          </p:cNvSpPr>
          <p:nvPr/>
        </p:nvSpPr>
        <p:spPr bwMode="auto">
          <a:xfrm>
            <a:off x="5000625" y="5572125"/>
            <a:ext cx="3744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r>
              <a:rPr lang="zh-CN" altLang="en-US" sz="3600">
                <a:solidFill>
                  <a:srgbClr val="000000"/>
                </a:solidFill>
                <a:latin typeface="汉仪大宋简"/>
                <a:ea typeface="汉仪大宋简"/>
                <a:cs typeface="Arial" panose="020B0604020202020204" pitchFamily="34" charset="0"/>
              </a:rPr>
              <a:t>马科</a:t>
            </a:r>
            <a:endParaRPr lang="en-AU" altLang="en-US" sz="3600">
              <a:solidFill>
                <a:srgbClr val="000000"/>
              </a:solidFill>
              <a:latin typeface="汉仪大宋简"/>
              <a:ea typeface="汉仪大宋简"/>
              <a:cs typeface="Arial" panose="020B0604020202020204" pitchFamily="34" charset="0"/>
            </a:endParaRPr>
          </a:p>
        </p:txBody>
      </p:sp>
      <p:sp>
        <p:nvSpPr>
          <p:cNvPr id="195588" name="TextBox 7"/>
          <p:cNvSpPr txBox="1">
            <a:spLocks noChangeArrowheads="1"/>
          </p:cNvSpPr>
          <p:nvPr/>
        </p:nvSpPr>
        <p:spPr bwMode="auto">
          <a:xfrm rot="2385">
            <a:off x="500063" y="5638800"/>
            <a:ext cx="3751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r>
              <a:rPr lang="zh-CN" altLang="en-US" sz="3600">
                <a:solidFill>
                  <a:srgbClr val="000000"/>
                </a:solidFill>
                <a:latin typeface="汉仪大宋简"/>
                <a:ea typeface="汉仪大宋简"/>
                <a:cs typeface="Arial" panose="020B0604020202020204" pitchFamily="34" charset="0"/>
              </a:rPr>
              <a:t>猫科</a:t>
            </a:r>
            <a:endParaRPr lang="en-AU" altLang="en-US" sz="3600">
              <a:solidFill>
                <a:srgbClr val="000000"/>
              </a:solidFill>
              <a:latin typeface="汉仪大宋简"/>
              <a:ea typeface="汉仪大宋简"/>
              <a:cs typeface="Arial" panose="020B0604020202020204" pitchFamily="34" charset="0"/>
            </a:endParaRPr>
          </a:p>
        </p:txBody>
      </p:sp>
      <p:pic>
        <p:nvPicPr>
          <p:cNvPr id="195589" name="Picture 2" descr="Image result for image: equid fam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2463800"/>
            <a:ext cx="41354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463800"/>
            <a:ext cx="42291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1" name="TextBox 10"/>
          <p:cNvSpPr txBox="1">
            <a:spLocks noChangeArrowheads="1"/>
          </p:cNvSpPr>
          <p:nvPr/>
        </p:nvSpPr>
        <p:spPr bwMode="auto">
          <a:xfrm>
            <a:off x="581025" y="928688"/>
            <a:ext cx="784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r>
              <a:rPr lang="zh-CN" altLang="en-US" sz="3600">
                <a:solidFill>
                  <a:srgbClr val="000000"/>
                </a:solidFill>
                <a:latin typeface="汉仪大宋简"/>
                <a:ea typeface="汉仪大宋简"/>
                <a:cs typeface="Arial" panose="020B0604020202020204" pitchFamily="34" charset="0"/>
              </a:rPr>
              <a:t>分类学：科</a:t>
            </a:r>
            <a:r>
              <a:rPr lang="en-US" altLang="zh-CN" sz="3600">
                <a:solidFill>
                  <a:srgbClr val="000000"/>
                </a:solidFill>
                <a:latin typeface="汉仪大宋简"/>
                <a:ea typeface="汉仪大宋简"/>
                <a:cs typeface="Arial" panose="020B0604020202020204" pitchFamily="34" charset="0"/>
              </a:rPr>
              <a:t>—</a:t>
            </a:r>
            <a:r>
              <a:rPr lang="zh-CN" altLang="en-US" sz="3600">
                <a:solidFill>
                  <a:srgbClr val="000000"/>
                </a:solidFill>
                <a:latin typeface="汉仪大宋简"/>
                <a:ea typeface="汉仪大宋简"/>
                <a:cs typeface="Arial" panose="020B0604020202020204" pitchFamily="34" charset="0"/>
              </a:rPr>
              <a:t>属</a:t>
            </a:r>
            <a:r>
              <a:rPr lang="en-US" altLang="zh-CN" sz="3600">
                <a:solidFill>
                  <a:srgbClr val="000000"/>
                </a:solidFill>
                <a:latin typeface="汉仪大宋简"/>
                <a:ea typeface="汉仪大宋简"/>
                <a:cs typeface="Arial" panose="020B0604020202020204" pitchFamily="34" charset="0"/>
              </a:rPr>
              <a:t>—</a:t>
            </a:r>
            <a:r>
              <a:rPr lang="zh-CN" altLang="en-US" sz="3600">
                <a:solidFill>
                  <a:srgbClr val="000000"/>
                </a:solidFill>
                <a:latin typeface="汉仪大宋简"/>
                <a:ea typeface="汉仪大宋简"/>
                <a:cs typeface="Arial" panose="020B0604020202020204" pitchFamily="34" charset="0"/>
              </a:rPr>
              <a:t>种</a:t>
            </a:r>
            <a:endParaRPr lang="en-US" altLang="zh-CN" sz="3600">
              <a:solidFill>
                <a:srgbClr val="000000"/>
              </a:solidFill>
              <a:latin typeface="汉仪大宋简"/>
              <a:ea typeface="汉仪大宋简"/>
              <a:cs typeface="Arial" panose="020B0604020202020204" pitchFamily="34" charset="0"/>
            </a:endParaRPr>
          </a:p>
          <a:p>
            <a:pPr algn="ctr"/>
            <a:r>
              <a:rPr lang="zh-CN" altLang="en-US" sz="3600">
                <a:solidFill>
                  <a:srgbClr val="000000"/>
                </a:solidFill>
                <a:latin typeface="汉仪大宋简"/>
                <a:ea typeface="汉仪大宋简"/>
                <a:cs typeface="Arial" panose="020B0604020202020204" pitchFamily="34" charset="0"/>
              </a:rPr>
              <a:t>圣经的“类”相当于“科”</a:t>
            </a:r>
            <a:endParaRPr lang="en-AU" altLang="en-US" sz="3600">
              <a:solidFill>
                <a:srgbClr val="000000"/>
              </a:solidFill>
              <a:latin typeface="汉仪大宋简"/>
              <a:ea typeface="汉仪大宋简"/>
              <a:cs typeface="Arial" panose="020B0604020202020204" pitchFamily="34"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矩形 2"/>
          <p:cNvSpPr>
            <a:spLocks noChangeArrowheads="1"/>
          </p:cNvSpPr>
          <p:nvPr/>
        </p:nvSpPr>
        <p:spPr bwMode="auto">
          <a:xfrm>
            <a:off x="179388" y="1190625"/>
            <a:ext cx="49641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latin typeface="汉仪大宋简"/>
                <a:ea typeface="汉仪大宋简"/>
                <a:cs typeface="Arial" panose="020B0604020202020204" pitchFamily="34" charset="0"/>
              </a:rPr>
              <a:t>即便带来的动物的数字更大——如果带上方舟的是每个</a:t>
            </a:r>
            <a:r>
              <a:rPr lang="zh-CN" altLang="en-US" sz="3600" b="1">
                <a:solidFill>
                  <a:srgbClr val="FF0000"/>
                </a:solidFill>
                <a:latin typeface="汉仪大宋简"/>
                <a:ea typeface="汉仪大宋简"/>
                <a:cs typeface="Arial" panose="020B0604020202020204" pitchFamily="34" charset="0"/>
              </a:rPr>
              <a:t>“属”</a:t>
            </a:r>
            <a:r>
              <a:rPr lang="zh-CN" altLang="en-US" sz="3600">
                <a:latin typeface="汉仪大宋简"/>
                <a:ea typeface="汉仪大宋简"/>
                <a:cs typeface="Arial" panose="020B0604020202020204" pitchFamily="34" charset="0"/>
              </a:rPr>
              <a:t>，总数达到16000，方舟也是足够装下这些动物和它们的食物，挪亚也可以管理过来。中位数大小重量才100克！</a:t>
            </a:r>
          </a:p>
        </p:txBody>
      </p:sp>
      <p:pic>
        <p:nvPicPr>
          <p:cNvPr id="196611"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6063" y="981075"/>
            <a:ext cx="363855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标题 1"/>
          <p:cNvSpPr>
            <a:spLocks noGrp="1"/>
          </p:cNvSpPr>
          <p:nvPr>
            <p:ph type="title"/>
          </p:nvPr>
        </p:nvSpPr>
        <p:spPr>
          <a:xfrm>
            <a:off x="0" y="106363"/>
            <a:ext cx="9144000" cy="646112"/>
          </a:xfrm>
        </p:spPr>
        <p:txBody>
          <a:bodyPr/>
          <a:lstStyle/>
          <a:p>
            <a:r>
              <a:rPr lang="zh-CN" altLang="en-US"/>
              <a:t>有多少动物？</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矩形 2"/>
          <p:cNvSpPr>
            <a:spLocks noChangeArrowheads="1"/>
          </p:cNvSpPr>
          <p:nvPr/>
        </p:nvSpPr>
        <p:spPr bwMode="auto">
          <a:xfrm>
            <a:off x="179388" y="1085850"/>
            <a:ext cx="8464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latin typeface="汉仪大宋简"/>
                <a:ea typeface="汉仪大宋简"/>
                <a:cs typeface="Arial" panose="020B0604020202020204" pitchFamily="34" charset="0"/>
              </a:rPr>
              <a:t>大型动物，挪亚可以带幼种。就连恐龙刚出生也很小，到了第五年才开始长大。</a:t>
            </a:r>
          </a:p>
        </p:txBody>
      </p:sp>
      <p:sp>
        <p:nvSpPr>
          <p:cNvPr id="197635" name="标题 1"/>
          <p:cNvSpPr>
            <a:spLocks noGrp="1"/>
          </p:cNvSpPr>
          <p:nvPr>
            <p:ph type="title"/>
          </p:nvPr>
        </p:nvSpPr>
        <p:spPr>
          <a:xfrm>
            <a:off x="0" y="106363"/>
            <a:ext cx="9144000" cy="646112"/>
          </a:xfrm>
        </p:spPr>
        <p:txBody>
          <a:bodyPr/>
          <a:lstStyle/>
          <a:p>
            <a:r>
              <a:rPr lang="zh-CN" altLang="en-US"/>
              <a:t>有多少动物？</a:t>
            </a:r>
          </a:p>
        </p:txBody>
      </p:sp>
      <p:grpSp>
        <p:nvGrpSpPr>
          <p:cNvPr id="197636" name="组合 3"/>
          <p:cNvGrpSpPr/>
          <p:nvPr/>
        </p:nvGrpSpPr>
        <p:grpSpPr bwMode="auto">
          <a:xfrm>
            <a:off x="285750" y="2565400"/>
            <a:ext cx="4224338" cy="3457575"/>
            <a:chOff x="35496" y="2276872"/>
            <a:chExt cx="4176464" cy="3419034"/>
          </a:xfrm>
        </p:grpSpPr>
        <p:pic>
          <p:nvPicPr>
            <p:cNvPr id="197640" name="图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96" y="2276872"/>
              <a:ext cx="4176464" cy="284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txBox="1"/>
            <p:nvPr/>
          </p:nvSpPr>
          <p:spPr>
            <a:xfrm>
              <a:off x="1408817" y="5119788"/>
              <a:ext cx="1440809" cy="576118"/>
            </a:xfrm>
            <a:prstGeom prst="rect">
              <a:avLst/>
            </a:prstGeom>
            <a:solidFill>
              <a:srgbClr val="024C89"/>
            </a:solidFill>
          </p:spPr>
          <p:txBody>
            <a:bodyPr/>
            <a:lstStyle/>
            <a:p>
              <a:pPr fontAlgn="auto">
                <a:spcBef>
                  <a:spcPts val="0"/>
                </a:spcBef>
                <a:spcAft>
                  <a:spcPts val="0"/>
                </a:spcAft>
                <a:defRPr/>
              </a:pPr>
              <a:r>
                <a:rPr lang="zh-CN" altLang="en-US" sz="3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恐龙蛋</a:t>
              </a:r>
              <a:endParaRPr lang="en-US" sz="3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grpSp>
        <p:nvGrpSpPr>
          <p:cNvPr id="197637" name="组合 4"/>
          <p:cNvGrpSpPr/>
          <p:nvPr/>
        </p:nvGrpSpPr>
        <p:grpSpPr bwMode="auto">
          <a:xfrm>
            <a:off x="4697413" y="2565400"/>
            <a:ext cx="4225925" cy="3457575"/>
            <a:chOff x="4788024" y="2276872"/>
            <a:chExt cx="4176464" cy="3419034"/>
          </a:xfrm>
        </p:grpSpPr>
        <p:pic>
          <p:nvPicPr>
            <p:cNvPr id="197638" name="图片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276872"/>
              <a:ext cx="4176464" cy="284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4"/>
            <p:cNvSpPr txBox="1"/>
            <p:nvPr/>
          </p:nvSpPr>
          <p:spPr>
            <a:xfrm>
              <a:off x="5161427" y="5119788"/>
              <a:ext cx="3429658" cy="576118"/>
            </a:xfrm>
            <a:prstGeom prst="rect">
              <a:avLst/>
            </a:prstGeom>
            <a:solidFill>
              <a:srgbClr val="024C89"/>
            </a:solidFill>
          </p:spPr>
          <p:txBody>
            <a:bodyPr rIns="0"/>
            <a:lstStyle/>
            <a:p>
              <a:pPr fontAlgn="auto">
                <a:spcBef>
                  <a:spcPts val="0"/>
                </a:spcBef>
                <a:spcAft>
                  <a:spcPts val="0"/>
                </a:spcAft>
                <a:defRPr/>
              </a:pPr>
              <a:r>
                <a:rPr lang="zh-CN" altLang="en-US" sz="3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艺术家复原的幼龙</a:t>
              </a:r>
              <a:endParaRPr lang="en-US" sz="3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925"/>
            <a:ext cx="9144000" cy="590550"/>
          </a:xfrm>
        </p:spPr>
        <p:txBody>
          <a:bodyPr>
            <a:normAutofit fontScale="90000"/>
          </a:bodyPr>
          <a:lstStyle/>
          <a:p>
            <a:pPr fontAlgn="auto">
              <a:spcAft>
                <a:spcPts val="0"/>
              </a:spcAft>
              <a:defRPr/>
            </a:pPr>
            <a:r>
              <a:rPr lang="zh-CN" altLang="en-US"/>
              <a:t>  </a:t>
            </a:r>
            <a:endParaRPr dirty="0"/>
          </a:p>
        </p:txBody>
      </p:sp>
      <p:sp>
        <p:nvSpPr>
          <p:cNvPr id="157699" name="Content Placeholder 8"/>
          <p:cNvSpPr>
            <a:spLocks noGrp="1"/>
          </p:cNvSpPr>
          <p:nvPr>
            <p:ph type="subTitle" idx="4294967295"/>
          </p:nvPr>
        </p:nvSpPr>
        <p:spPr>
          <a:xfrm>
            <a:off x="0" y="161925"/>
            <a:ext cx="9144000" cy="590550"/>
          </a:xfrm>
        </p:spPr>
        <p:txBody>
          <a:bodyPr>
            <a:spAutoFit/>
          </a:bodyPr>
          <a:lstStyle/>
          <a:p>
            <a:pPr marL="0" indent="0" algn="ctr">
              <a:lnSpc>
                <a:spcPct val="90000"/>
              </a:lnSpc>
              <a:spcBef>
                <a:spcPct val="0"/>
              </a:spcBef>
            </a:pP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圣经对洪水的描述</a:t>
            </a:r>
          </a:p>
        </p:txBody>
      </p:sp>
      <p:sp>
        <p:nvSpPr>
          <p:cNvPr id="157700" name="Content Placeholder 8"/>
          <p:cNvSpPr txBox="1"/>
          <p:nvPr/>
        </p:nvSpPr>
        <p:spPr bwMode="auto">
          <a:xfrm>
            <a:off x="287338" y="981075"/>
            <a:ext cx="8569325"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spcBef>
                <a:spcPts val="600"/>
              </a:spcBef>
              <a:buClr>
                <a:schemeClr val="accent1"/>
              </a:buClr>
              <a:buSzPct val="76000"/>
            </a:pPr>
            <a:r>
              <a:rPr lang="en-US" altLang="zh-CN" sz="2800">
                <a:solidFill>
                  <a:srgbClr val="FF0000"/>
                </a:solidFill>
                <a:latin typeface="Arial" panose="020B0604020202020204" pitchFamily="34" charset="0"/>
                <a:ea typeface="汉仪大宋简"/>
                <a:cs typeface="Arial" panose="020B0604020202020204" pitchFamily="34" charset="0"/>
              </a:rPr>
              <a:t>(</a:t>
            </a:r>
            <a:r>
              <a:rPr lang="zh-CN" altLang="en-US" sz="2800">
                <a:solidFill>
                  <a:srgbClr val="FF0000"/>
                </a:solidFill>
                <a:latin typeface="Arial" panose="020B0604020202020204" pitchFamily="34" charset="0"/>
                <a:ea typeface="汉仪大宋简"/>
                <a:cs typeface="Arial" panose="020B0604020202020204" pitchFamily="34" charset="0"/>
              </a:rPr>
              <a:t>续上</a:t>
            </a:r>
            <a:r>
              <a:rPr lang="en-US" altLang="zh-CN" sz="2800">
                <a:solidFill>
                  <a:srgbClr val="FF0000"/>
                </a:solidFill>
                <a:latin typeface="Arial" panose="020B0604020202020204" pitchFamily="34" charset="0"/>
                <a:ea typeface="汉仪大宋简"/>
                <a:cs typeface="Arial" panose="020B0604020202020204" pitchFamily="34" charset="0"/>
              </a:rPr>
              <a:t>) </a:t>
            </a:r>
            <a:r>
              <a:rPr lang="en-US" altLang="zh-CN" sz="3300">
                <a:latin typeface="Arial" panose="020B0604020202020204" pitchFamily="34" charset="0"/>
                <a:ea typeface="汉仪大宋简"/>
                <a:cs typeface="Arial" panose="020B0604020202020204" pitchFamily="34" charset="0"/>
              </a:rPr>
              <a:t>23</a:t>
            </a:r>
            <a:r>
              <a:rPr lang="zh-CN" altLang="en-US" sz="3300">
                <a:latin typeface="Arial" panose="020B0604020202020204" pitchFamily="34" charset="0"/>
                <a:ea typeface="汉仪大宋简"/>
                <a:cs typeface="Arial" panose="020B0604020202020204" pitchFamily="34" charset="0"/>
              </a:rPr>
              <a:t>凡地上各类的活物，连人带牲畜、昆虫（爬行动物），以及空中的飞鸟，都从地上除灭了，只留下挪亚和那些与他同在方舟里的。</a:t>
            </a:r>
            <a:r>
              <a:rPr lang="en-US" altLang="zh-CN" sz="3300">
                <a:latin typeface="Arial" panose="020B0604020202020204" pitchFamily="34" charset="0"/>
                <a:ea typeface="汉仪大宋简"/>
                <a:cs typeface="Arial" panose="020B0604020202020204" pitchFamily="34" charset="0"/>
              </a:rPr>
              <a:t>24</a:t>
            </a:r>
            <a:r>
              <a:rPr lang="zh-CN" altLang="en-US" sz="3300">
                <a:latin typeface="Arial" panose="020B0604020202020204" pitchFamily="34" charset="0"/>
                <a:ea typeface="汉仪大宋简"/>
                <a:cs typeface="Arial" panose="020B0604020202020204" pitchFamily="34" charset="0"/>
              </a:rPr>
              <a:t>水势浩大，在地上共一百五十天。</a:t>
            </a:r>
            <a:r>
              <a:rPr lang="en-US" altLang="zh-CN" sz="3300">
                <a:latin typeface="Arial" panose="020B0604020202020204" pitchFamily="34" charset="0"/>
                <a:ea typeface="汉仪大宋简"/>
                <a:cs typeface="Arial" panose="020B0604020202020204" pitchFamily="34" charset="0"/>
              </a:rPr>
              <a:t>8:1</a:t>
            </a:r>
            <a:r>
              <a:rPr lang="zh-CN" altLang="en-US" sz="3300">
                <a:latin typeface="Arial" panose="020B0604020202020204" pitchFamily="34" charset="0"/>
                <a:ea typeface="汉仪大宋简"/>
                <a:cs typeface="Arial" panose="020B0604020202020204" pitchFamily="34" charset="0"/>
              </a:rPr>
              <a:t>神记念挪亚和挪亚方舟里的一切走兽牲畜。神叫风吹地，水势渐落。</a:t>
            </a:r>
            <a:r>
              <a:rPr lang="en-US" altLang="zh-CN" sz="3300">
                <a:latin typeface="Arial" panose="020B0604020202020204" pitchFamily="34" charset="0"/>
                <a:ea typeface="汉仪大宋简"/>
                <a:cs typeface="Arial" panose="020B0604020202020204" pitchFamily="34" charset="0"/>
              </a:rPr>
              <a:t>2</a:t>
            </a:r>
            <a:r>
              <a:rPr lang="zh-CN" altLang="en-US" sz="3300">
                <a:latin typeface="Arial" panose="020B0604020202020204" pitchFamily="34" charset="0"/>
                <a:ea typeface="汉仪大宋简"/>
                <a:cs typeface="Arial" panose="020B0604020202020204" pitchFamily="34" charset="0"/>
              </a:rPr>
              <a:t>渊源和天上的窗户都闭塞了，天上的大雨也止住了。</a:t>
            </a:r>
            <a:r>
              <a:rPr lang="en-US" altLang="zh-CN" sz="3300">
                <a:latin typeface="Arial" panose="020B0604020202020204" pitchFamily="34" charset="0"/>
                <a:ea typeface="汉仪大宋简"/>
                <a:cs typeface="Arial" panose="020B0604020202020204" pitchFamily="34" charset="0"/>
              </a:rPr>
              <a:t>3</a:t>
            </a:r>
            <a:r>
              <a:rPr lang="zh-CN" altLang="en-US" sz="3300">
                <a:latin typeface="Arial" panose="020B0604020202020204" pitchFamily="34" charset="0"/>
                <a:ea typeface="汉仪大宋简"/>
                <a:cs typeface="Arial" panose="020B0604020202020204" pitchFamily="34" charset="0"/>
              </a:rPr>
              <a:t>水从地上渐退。过了一百五十天，水就渐消。</a:t>
            </a:r>
            <a:r>
              <a:rPr lang="en-US" altLang="zh-CN" sz="3300">
                <a:latin typeface="Arial" panose="020B0604020202020204" pitchFamily="34" charset="0"/>
                <a:ea typeface="汉仪大宋简"/>
                <a:cs typeface="Arial" panose="020B0604020202020204" pitchFamily="34" charset="0"/>
              </a:rPr>
              <a:t>4</a:t>
            </a:r>
            <a:r>
              <a:rPr lang="zh-CN" altLang="en-US" sz="3300">
                <a:latin typeface="Arial" panose="020B0604020202020204" pitchFamily="34" charset="0"/>
                <a:ea typeface="汉仪大宋简"/>
                <a:cs typeface="Arial" panose="020B0604020202020204" pitchFamily="34" charset="0"/>
              </a:rPr>
              <a:t>七月十七日，方舟停在亚拉腊山上。</a:t>
            </a:r>
            <a:r>
              <a:rPr lang="en-US" altLang="zh-CN" sz="3300">
                <a:latin typeface="Arial" panose="020B0604020202020204" pitchFamily="34" charset="0"/>
                <a:ea typeface="汉仪大宋简"/>
                <a:cs typeface="Arial" panose="020B0604020202020204" pitchFamily="34" charset="0"/>
              </a:rPr>
              <a:t>5</a:t>
            </a:r>
            <a:r>
              <a:rPr lang="zh-CN" altLang="en-US" sz="3300">
                <a:latin typeface="Arial" panose="020B0604020202020204" pitchFamily="34" charset="0"/>
                <a:ea typeface="汉仪大宋简"/>
                <a:cs typeface="Arial" panose="020B0604020202020204" pitchFamily="34" charset="0"/>
              </a:rPr>
              <a:t>水又渐消，到十月初一日，山顶都现出来了。</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矩形 2"/>
          <p:cNvSpPr>
            <a:spLocks noChangeArrowheads="1"/>
          </p:cNvSpPr>
          <p:nvPr/>
        </p:nvSpPr>
        <p:spPr bwMode="auto">
          <a:xfrm>
            <a:off x="179388" y="908050"/>
            <a:ext cx="4964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latin typeface="Arial" panose="020B0604020202020204" pitchFamily="34" charset="0"/>
                <a:ea typeface="汉仪大宋简"/>
                <a:cs typeface="Arial" panose="020B0604020202020204" pitchFamily="34" charset="0"/>
              </a:rPr>
              <a:t>最</a:t>
            </a:r>
          </a:p>
        </p:txBody>
      </p:sp>
      <p:sp>
        <p:nvSpPr>
          <p:cNvPr id="198659" name="标题 1"/>
          <p:cNvSpPr>
            <a:spLocks noGrp="1"/>
          </p:cNvSpPr>
          <p:nvPr>
            <p:ph type="title"/>
          </p:nvPr>
        </p:nvSpPr>
        <p:spPr>
          <a:xfrm>
            <a:off x="0" y="106363"/>
            <a:ext cx="9144000" cy="646112"/>
          </a:xfrm>
        </p:spPr>
        <p:txBody>
          <a:bodyPr/>
          <a:lstStyle/>
          <a:p>
            <a:r>
              <a:rPr lang="zh-CN" altLang="en-US"/>
              <a:t>恐龙长大的速度</a:t>
            </a:r>
          </a:p>
        </p:txBody>
      </p:sp>
      <p:pic>
        <p:nvPicPr>
          <p:cNvPr id="198660" name="Picture 2" descr="C:\Users\Tom Keenan\Documents\CB &amp; CCSA &amp; HKCRM\RF &amp; CCF Presentations\Slides &amp; Pictures\Slides--Dinosuar growth curve 0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1"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5288" y="908050"/>
            <a:ext cx="30273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矩形 4"/>
          <p:cNvSpPr>
            <a:spLocks noChangeArrowheads="1"/>
          </p:cNvSpPr>
          <p:nvPr/>
        </p:nvSpPr>
        <p:spPr bwMode="auto">
          <a:xfrm>
            <a:off x="1044575" y="2636838"/>
            <a:ext cx="71707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eaLnBrk="0" hangingPunct="0"/>
            <a:r>
              <a:rPr lang="en-US" altLang="zh-CN" sz="5400" b="1">
                <a:latin typeface="Arial" panose="020B0604020202020204" pitchFamily="34" charset="0"/>
                <a:ea typeface="汉仪大宋简"/>
                <a:cs typeface="Arial" panose="020B0604020202020204" pitchFamily="34" charset="0"/>
                <a:sym typeface="微软雅黑" panose="020B0503020204020204" pitchFamily="34" charset="-122"/>
              </a:rPr>
              <a:t>5.</a:t>
            </a:r>
            <a:r>
              <a:rPr lang="zh-CN" altLang="en-US" sz="5400">
                <a:latin typeface="Arial" panose="020B0604020202020204" pitchFamily="34" charset="0"/>
                <a:ea typeface="汉仪大宋简"/>
                <a:cs typeface="Arial" panose="020B0604020202020204" pitchFamily="34" charset="0"/>
              </a:rPr>
              <a:t>挪亚洪水是全球的，      </a:t>
            </a:r>
          </a:p>
          <a:p>
            <a:pPr eaLnBrk="0" hangingPunct="0"/>
            <a:r>
              <a:rPr lang="zh-CN" altLang="en-US" sz="5400">
                <a:latin typeface="Arial" panose="020B0604020202020204" pitchFamily="34" charset="0"/>
                <a:ea typeface="汉仪大宋简"/>
                <a:cs typeface="Arial" panose="020B0604020202020204" pitchFamily="34" charset="0"/>
              </a:rPr>
              <a:t>   不是局部的。</a:t>
            </a:r>
          </a:p>
        </p:txBody>
      </p:sp>
      <p:sp>
        <p:nvSpPr>
          <p:cNvPr id="199683" name="标题 1"/>
          <p:cNvSpPr>
            <a:spLocks noGrp="1"/>
          </p:cNvSpPr>
          <p:nvPr>
            <p:ph type="title"/>
          </p:nvPr>
        </p:nvSpPr>
        <p:spPr>
          <a:xfrm>
            <a:off x="0" y="161925"/>
            <a:ext cx="9144000" cy="590550"/>
          </a:xfrm>
        </p:spPr>
        <p:txBody>
          <a:bodyPr/>
          <a:lstStyle/>
          <a:p>
            <a:endParaRPr lang="zh-CN" altLang="en-US"/>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矩形 2"/>
          <p:cNvSpPr>
            <a:spLocks noChangeArrowheads="1"/>
          </p:cNvSpPr>
          <p:nvPr/>
        </p:nvSpPr>
        <p:spPr bwMode="auto">
          <a:xfrm>
            <a:off x="539750" y="981075"/>
            <a:ext cx="838835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latin typeface="Arial" panose="020B0604020202020204" pitchFamily="34" charset="0"/>
                <a:ea typeface="汉仪大宋简"/>
                <a:cs typeface="Arial" panose="020B0604020202020204" pitchFamily="34" charset="0"/>
              </a:rPr>
              <a:t>创世记6：7耶和华说：“我要将所造的人和走兽并昆虫（爬行动物），以及空中的飞鸟，都从地上除灭，因为我造他们后悔了。”……13神就对挪亚说：“凡有血气的人，他的尽头已经来到我面前，因为地上满了他们的强暴，我要把他们和地一并毁灭。……17看哪，我要使洪水泛滥在地上，毁灭天下，凡地上有血肉、有气息的活物，无一不死。</a:t>
            </a:r>
          </a:p>
        </p:txBody>
      </p:sp>
      <p:sp>
        <p:nvSpPr>
          <p:cNvPr id="200707" name="标题 1"/>
          <p:cNvSpPr>
            <a:spLocks noGrp="1"/>
          </p:cNvSpPr>
          <p:nvPr>
            <p:ph type="title"/>
          </p:nvPr>
        </p:nvSpPr>
        <p:spPr>
          <a:xfrm>
            <a:off x="0" y="106363"/>
            <a:ext cx="9144000" cy="646112"/>
          </a:xfrm>
        </p:spPr>
        <p:txBody>
          <a:bodyPr/>
          <a:lstStyle/>
          <a:p>
            <a:r>
              <a:rPr lang="zh-CN" altLang="en-US"/>
              <a:t>从洪水的目的也可以看出它是全球性的</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矩形 14"/>
          <p:cNvSpPr>
            <a:spLocks noChangeArrowheads="1"/>
          </p:cNvSpPr>
          <p:nvPr/>
        </p:nvSpPr>
        <p:spPr bwMode="auto">
          <a:xfrm>
            <a:off x="539750" y="1014413"/>
            <a:ext cx="80645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latin typeface="Arial" panose="020B0604020202020204" pitchFamily="34" charset="0"/>
                <a:ea typeface="汉仪大宋简"/>
                <a:cs typeface="Arial" panose="020B0604020202020204" pitchFamily="34" charset="0"/>
              </a:rPr>
              <a:t>创世记</a:t>
            </a:r>
            <a:r>
              <a:rPr lang="en-US" altLang="zh-CN" sz="3600">
                <a:latin typeface="Arial" panose="020B0604020202020204" pitchFamily="34" charset="0"/>
                <a:ea typeface="汉仪大宋简"/>
                <a:cs typeface="Arial" panose="020B0604020202020204" pitchFamily="34" charset="0"/>
              </a:rPr>
              <a:t>7</a:t>
            </a:r>
            <a:r>
              <a:rPr lang="zh-CN" altLang="en-US" sz="3600">
                <a:latin typeface="Arial" panose="020B0604020202020204" pitchFamily="34" charset="0"/>
                <a:ea typeface="汉仪大宋简"/>
                <a:cs typeface="Arial" panose="020B0604020202020204" pitchFamily="34" charset="0"/>
              </a:rPr>
              <a:t>： </a:t>
            </a:r>
            <a:r>
              <a:rPr lang="en-US" altLang="zh-CN" sz="3600">
                <a:latin typeface="Arial" panose="020B0604020202020204" pitchFamily="34" charset="0"/>
                <a:ea typeface="汉仪大宋简"/>
                <a:cs typeface="Arial" panose="020B0604020202020204" pitchFamily="34" charset="0"/>
              </a:rPr>
              <a:t>19</a:t>
            </a:r>
            <a:r>
              <a:rPr lang="zh-CN" altLang="en-US" sz="3600">
                <a:latin typeface="Arial" panose="020B0604020202020204" pitchFamily="34" charset="0"/>
                <a:ea typeface="汉仪大宋简"/>
                <a:cs typeface="Arial" panose="020B0604020202020204" pitchFamily="34" charset="0"/>
              </a:rPr>
              <a:t>水势在地上极其浩大，天下的高山都淹没了。</a:t>
            </a:r>
            <a:r>
              <a:rPr lang="en-US" altLang="zh-CN" sz="3600">
                <a:latin typeface="Arial" panose="020B0604020202020204" pitchFamily="34" charset="0"/>
                <a:ea typeface="汉仪大宋简"/>
                <a:cs typeface="Arial" panose="020B0604020202020204" pitchFamily="34" charset="0"/>
              </a:rPr>
              <a:t>20</a:t>
            </a:r>
            <a:r>
              <a:rPr lang="zh-CN" altLang="en-US" sz="3600">
                <a:latin typeface="Arial" panose="020B0604020202020204" pitchFamily="34" charset="0"/>
                <a:ea typeface="汉仪大宋简"/>
                <a:cs typeface="Arial" panose="020B0604020202020204" pitchFamily="34" charset="0"/>
              </a:rPr>
              <a:t>水势比山高过十五肘，山岭都淹没了，</a:t>
            </a:r>
            <a:r>
              <a:rPr lang="en-US" altLang="zh-CN" sz="3600">
                <a:latin typeface="Arial" panose="020B0604020202020204" pitchFamily="34" charset="0"/>
                <a:ea typeface="汉仪大宋简"/>
                <a:cs typeface="Arial" panose="020B0604020202020204" pitchFamily="34" charset="0"/>
              </a:rPr>
              <a:t>21</a:t>
            </a:r>
            <a:r>
              <a:rPr lang="zh-CN" altLang="en-US" sz="3600">
                <a:latin typeface="Arial" panose="020B0604020202020204" pitchFamily="34" charset="0"/>
                <a:ea typeface="汉仪大宋简"/>
                <a:cs typeface="Arial" panose="020B0604020202020204" pitchFamily="34" charset="0"/>
              </a:rPr>
              <a:t>凡在地上有血肉的动物，就是飞鸟、牲畜、走兽和爬在地上的昆虫（爬行动物），以及所有的人都死了。</a:t>
            </a:r>
            <a:r>
              <a:rPr lang="en-US" altLang="zh-CN" sz="3600">
                <a:latin typeface="Arial" panose="020B0604020202020204" pitchFamily="34" charset="0"/>
                <a:ea typeface="汉仪大宋简"/>
                <a:cs typeface="Arial" panose="020B0604020202020204" pitchFamily="34" charset="0"/>
              </a:rPr>
              <a:t>22</a:t>
            </a:r>
            <a:r>
              <a:rPr lang="zh-CN" altLang="en-US" sz="3600">
                <a:latin typeface="Arial" panose="020B0604020202020204" pitchFamily="34" charset="0"/>
                <a:ea typeface="汉仪大宋简"/>
                <a:cs typeface="Arial" panose="020B0604020202020204" pitchFamily="34" charset="0"/>
              </a:rPr>
              <a:t>凡在旱地上，鼻孔有气息的生灵都死了。</a:t>
            </a:r>
            <a:r>
              <a:rPr lang="en-US" altLang="zh-CN" sz="3600">
                <a:latin typeface="Arial" panose="020B0604020202020204" pitchFamily="34" charset="0"/>
                <a:ea typeface="汉仪大宋简"/>
                <a:cs typeface="Arial" panose="020B0604020202020204" pitchFamily="34" charset="0"/>
              </a:rPr>
              <a:t>23……</a:t>
            </a:r>
            <a:r>
              <a:rPr lang="zh-CN" altLang="en-US" sz="3600">
                <a:latin typeface="Arial" panose="020B0604020202020204" pitchFamily="34" charset="0"/>
                <a:ea typeface="汉仪大宋简"/>
                <a:cs typeface="Arial" panose="020B0604020202020204" pitchFamily="34" charset="0"/>
              </a:rPr>
              <a:t>都从地上除灭了，只留下挪亚和那些与他同在方舟里的。 </a:t>
            </a:r>
          </a:p>
        </p:txBody>
      </p:sp>
      <p:sp>
        <p:nvSpPr>
          <p:cNvPr id="201731" name="标题 1"/>
          <p:cNvSpPr>
            <a:spLocks noGrp="1"/>
          </p:cNvSpPr>
          <p:nvPr>
            <p:ph type="title"/>
          </p:nvPr>
        </p:nvSpPr>
        <p:spPr>
          <a:xfrm>
            <a:off x="0" y="152400"/>
            <a:ext cx="9144000" cy="600075"/>
          </a:xfrm>
        </p:spPr>
        <p:txBody>
          <a:bodyPr/>
          <a:lstStyle/>
          <a:p>
            <a:r>
              <a:rPr lang="zh-CN" altLang="en-US" sz="3300"/>
              <a:t>从圣经对洪水的描述可以看出是一次全球性洪水</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3" descr="LOCAL FLOOD pic102 M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836613"/>
            <a:ext cx="72009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流程图: 数据 19"/>
          <p:cNvSpPr/>
          <p:nvPr/>
        </p:nvSpPr>
        <p:spPr>
          <a:xfrm>
            <a:off x="2203450" y="1539875"/>
            <a:ext cx="4737100" cy="401796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29232"/>
              <a:gd name="connsiteY0-2" fmla="*/ 10019 h 10019"/>
              <a:gd name="connsiteX1-3" fmla="*/ 21232 w 29232"/>
              <a:gd name="connsiteY1-4" fmla="*/ 0 h 10019"/>
              <a:gd name="connsiteX2-5" fmla="*/ 29232 w 29232"/>
              <a:gd name="connsiteY2-6" fmla="*/ 0 h 10019"/>
              <a:gd name="connsiteX3-7" fmla="*/ 27232 w 29232"/>
              <a:gd name="connsiteY3-8" fmla="*/ 10000 h 10019"/>
              <a:gd name="connsiteX4-9" fmla="*/ 0 w 29232"/>
              <a:gd name="connsiteY4-10" fmla="*/ 10019 h 10019"/>
              <a:gd name="connsiteX0-11" fmla="*/ 0 w 29232"/>
              <a:gd name="connsiteY0-12" fmla="*/ 10019 h 10037"/>
              <a:gd name="connsiteX1-13" fmla="*/ 21232 w 29232"/>
              <a:gd name="connsiteY1-14" fmla="*/ 0 h 10037"/>
              <a:gd name="connsiteX2-15" fmla="*/ 29232 w 29232"/>
              <a:gd name="connsiteY2-16" fmla="*/ 0 h 10037"/>
              <a:gd name="connsiteX3-17" fmla="*/ 9288 w 29232"/>
              <a:gd name="connsiteY3-18" fmla="*/ 10037 h 10037"/>
              <a:gd name="connsiteX4-19" fmla="*/ 0 w 29232"/>
              <a:gd name="connsiteY4-20" fmla="*/ 10019 h 10037"/>
              <a:gd name="connsiteX0-21" fmla="*/ 0 w 29232"/>
              <a:gd name="connsiteY0-22" fmla="*/ 10019 h 10056"/>
              <a:gd name="connsiteX1-23" fmla="*/ 21232 w 29232"/>
              <a:gd name="connsiteY1-24" fmla="*/ 0 h 10056"/>
              <a:gd name="connsiteX2-25" fmla="*/ 29232 w 29232"/>
              <a:gd name="connsiteY2-26" fmla="*/ 0 h 10056"/>
              <a:gd name="connsiteX3-27" fmla="*/ 8874 w 29232"/>
              <a:gd name="connsiteY3-28" fmla="*/ 10056 h 10056"/>
              <a:gd name="connsiteX4-29" fmla="*/ 0 w 29232"/>
              <a:gd name="connsiteY4-30" fmla="*/ 10019 h 10056"/>
              <a:gd name="connsiteX0-31" fmla="*/ 0 w 29232"/>
              <a:gd name="connsiteY0-32" fmla="*/ 10019 h 10056"/>
              <a:gd name="connsiteX1-33" fmla="*/ 21232 w 29232"/>
              <a:gd name="connsiteY1-34" fmla="*/ 0 h 10056"/>
              <a:gd name="connsiteX2-35" fmla="*/ 29232 w 29232"/>
              <a:gd name="connsiteY2-36" fmla="*/ 0 h 10056"/>
              <a:gd name="connsiteX3-37" fmla="*/ 8966 w 29232"/>
              <a:gd name="connsiteY3-38" fmla="*/ 10056 h 10056"/>
              <a:gd name="connsiteX4-39" fmla="*/ 0 w 29232"/>
              <a:gd name="connsiteY4-40" fmla="*/ 10019 h 10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232" h="10056">
                <a:moveTo>
                  <a:pt x="0" y="10019"/>
                </a:moveTo>
                <a:lnTo>
                  <a:pt x="21232" y="0"/>
                </a:lnTo>
                <a:lnTo>
                  <a:pt x="29232" y="0"/>
                </a:lnTo>
                <a:lnTo>
                  <a:pt x="8966" y="10056"/>
                </a:lnTo>
                <a:lnTo>
                  <a:pt x="0" y="10019"/>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流程图: 数据 19"/>
          <p:cNvSpPr/>
          <p:nvPr/>
        </p:nvSpPr>
        <p:spPr>
          <a:xfrm flipH="1">
            <a:off x="2155825" y="1539875"/>
            <a:ext cx="4832350" cy="401796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29232"/>
              <a:gd name="connsiteY0-2" fmla="*/ 10019 h 10019"/>
              <a:gd name="connsiteX1-3" fmla="*/ 21232 w 29232"/>
              <a:gd name="connsiteY1-4" fmla="*/ 0 h 10019"/>
              <a:gd name="connsiteX2-5" fmla="*/ 29232 w 29232"/>
              <a:gd name="connsiteY2-6" fmla="*/ 0 h 10019"/>
              <a:gd name="connsiteX3-7" fmla="*/ 27232 w 29232"/>
              <a:gd name="connsiteY3-8" fmla="*/ 10000 h 10019"/>
              <a:gd name="connsiteX4-9" fmla="*/ 0 w 29232"/>
              <a:gd name="connsiteY4-10" fmla="*/ 10019 h 10019"/>
              <a:gd name="connsiteX0-11" fmla="*/ 0 w 29232"/>
              <a:gd name="connsiteY0-12" fmla="*/ 10019 h 10037"/>
              <a:gd name="connsiteX1-13" fmla="*/ 21232 w 29232"/>
              <a:gd name="connsiteY1-14" fmla="*/ 0 h 10037"/>
              <a:gd name="connsiteX2-15" fmla="*/ 29232 w 29232"/>
              <a:gd name="connsiteY2-16" fmla="*/ 0 h 10037"/>
              <a:gd name="connsiteX3-17" fmla="*/ 9288 w 29232"/>
              <a:gd name="connsiteY3-18" fmla="*/ 10037 h 10037"/>
              <a:gd name="connsiteX4-19" fmla="*/ 0 w 29232"/>
              <a:gd name="connsiteY4-20" fmla="*/ 10019 h 10037"/>
              <a:gd name="connsiteX0-21" fmla="*/ 0 w 29232"/>
              <a:gd name="connsiteY0-22" fmla="*/ 10019 h 10056"/>
              <a:gd name="connsiteX1-23" fmla="*/ 21232 w 29232"/>
              <a:gd name="connsiteY1-24" fmla="*/ 0 h 10056"/>
              <a:gd name="connsiteX2-25" fmla="*/ 29232 w 29232"/>
              <a:gd name="connsiteY2-26" fmla="*/ 0 h 10056"/>
              <a:gd name="connsiteX3-27" fmla="*/ 8874 w 29232"/>
              <a:gd name="connsiteY3-28" fmla="*/ 10056 h 10056"/>
              <a:gd name="connsiteX4-29" fmla="*/ 0 w 29232"/>
              <a:gd name="connsiteY4-30" fmla="*/ 10019 h 10056"/>
              <a:gd name="connsiteX0-31" fmla="*/ 0 w 29232"/>
              <a:gd name="connsiteY0-32" fmla="*/ 10019 h 10056"/>
              <a:gd name="connsiteX1-33" fmla="*/ 21232 w 29232"/>
              <a:gd name="connsiteY1-34" fmla="*/ 0 h 10056"/>
              <a:gd name="connsiteX2-35" fmla="*/ 29232 w 29232"/>
              <a:gd name="connsiteY2-36" fmla="*/ 0 h 10056"/>
              <a:gd name="connsiteX3-37" fmla="*/ 8966 w 29232"/>
              <a:gd name="connsiteY3-38" fmla="*/ 10056 h 10056"/>
              <a:gd name="connsiteX4-39" fmla="*/ 0 w 29232"/>
              <a:gd name="connsiteY4-40" fmla="*/ 10019 h 10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232" h="10056">
                <a:moveTo>
                  <a:pt x="0" y="10019"/>
                </a:moveTo>
                <a:lnTo>
                  <a:pt x="21232" y="0"/>
                </a:lnTo>
                <a:lnTo>
                  <a:pt x="29232" y="0"/>
                </a:lnTo>
                <a:lnTo>
                  <a:pt x="8966" y="10056"/>
                </a:lnTo>
                <a:lnTo>
                  <a:pt x="0" y="10019"/>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2757" name="标题 1"/>
          <p:cNvSpPr>
            <a:spLocks noGrp="1"/>
          </p:cNvSpPr>
          <p:nvPr>
            <p:ph type="title"/>
          </p:nvPr>
        </p:nvSpPr>
        <p:spPr>
          <a:xfrm>
            <a:off x="0" y="106363"/>
            <a:ext cx="9144000" cy="646112"/>
          </a:xfrm>
        </p:spPr>
        <p:txBody>
          <a:bodyPr/>
          <a:lstStyle/>
          <a:p>
            <a:r>
              <a:rPr lang="zh-CN" altLang="en-US"/>
              <a:t>局部洪水的魔幻墙</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矩形 14"/>
          <p:cNvSpPr>
            <a:spLocks noChangeArrowheads="1"/>
          </p:cNvSpPr>
          <p:nvPr/>
        </p:nvSpPr>
        <p:spPr bwMode="auto">
          <a:xfrm>
            <a:off x="323850" y="908050"/>
            <a:ext cx="8496300"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latin typeface="Arial" panose="020B0604020202020204" pitchFamily="34" charset="0"/>
                <a:ea typeface="汉仪大宋简"/>
                <a:cs typeface="Arial" panose="020B0604020202020204" pitchFamily="34" charset="0"/>
              </a:rPr>
              <a:t>为什么要建方舟？为什么不迁移，像上帝让罗得离开所多玛那样？</a:t>
            </a:r>
          </a:p>
          <a:p>
            <a:pPr>
              <a:lnSpc>
                <a:spcPts val="1000"/>
              </a:lnSpc>
            </a:pPr>
            <a:endParaRPr lang="zh-CN" altLang="en-US" sz="3600">
              <a:latin typeface="Arial" panose="020B0604020202020204" pitchFamily="34" charset="0"/>
              <a:ea typeface="汉仪大宋简"/>
              <a:cs typeface="Arial" panose="020B0604020202020204" pitchFamily="34" charset="0"/>
            </a:endParaRPr>
          </a:p>
          <a:p>
            <a:r>
              <a:rPr lang="zh-CN" altLang="en-US" sz="3600">
                <a:latin typeface="Arial" panose="020B0604020202020204" pitchFamily="34" charset="0"/>
                <a:ea typeface="汉仪大宋简"/>
                <a:cs typeface="Arial" panose="020B0604020202020204" pitchFamily="34" charset="0"/>
              </a:rPr>
              <a:t>为什么要带动物？其它地方的动物可以留种。如果有几种是当地特有物种，挪亚可以把它们带走，这比起建方舟来说要容易得多。</a:t>
            </a:r>
          </a:p>
          <a:p>
            <a:pPr>
              <a:lnSpc>
                <a:spcPts val="1000"/>
              </a:lnSpc>
            </a:pPr>
            <a:endParaRPr lang="zh-CN" altLang="en-US" sz="3600">
              <a:latin typeface="Arial" panose="020B0604020202020204" pitchFamily="34" charset="0"/>
              <a:ea typeface="汉仪大宋简"/>
              <a:cs typeface="Arial" panose="020B0604020202020204" pitchFamily="34" charset="0"/>
            </a:endParaRPr>
          </a:p>
          <a:p>
            <a:r>
              <a:rPr lang="zh-CN" altLang="en-US" sz="3600">
                <a:latin typeface="Arial" panose="020B0604020202020204" pitchFamily="34" charset="0"/>
                <a:ea typeface="汉仪大宋简"/>
                <a:cs typeface="Arial" panose="020B0604020202020204" pitchFamily="34" charset="0"/>
              </a:rPr>
              <a:t>怎么可能持续长达一整年？在雨停了之后，水还留在地面三百多天。局部性洪水退散地比这要快。</a:t>
            </a:r>
          </a:p>
        </p:txBody>
      </p:sp>
      <p:sp>
        <p:nvSpPr>
          <p:cNvPr id="203779" name="标题 1"/>
          <p:cNvSpPr>
            <a:spLocks noGrp="1"/>
          </p:cNvSpPr>
          <p:nvPr>
            <p:ph type="title"/>
          </p:nvPr>
        </p:nvSpPr>
        <p:spPr>
          <a:xfrm>
            <a:off x="0" y="106363"/>
            <a:ext cx="9144000" cy="646112"/>
          </a:xfrm>
        </p:spPr>
        <p:txBody>
          <a:bodyPr/>
          <a:lstStyle/>
          <a:p>
            <a:r>
              <a:rPr lang="zh-CN" altLang="en-US"/>
              <a:t>如果洪水是局部的 </a:t>
            </a:r>
            <a:r>
              <a:rPr altLang="zh-CN"/>
              <a:t>……</a:t>
            </a:r>
            <a:endParaRPr lang="zh-CN" alt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矩形 14"/>
          <p:cNvSpPr>
            <a:spLocks noChangeArrowheads="1"/>
          </p:cNvSpPr>
          <p:nvPr/>
        </p:nvSpPr>
        <p:spPr bwMode="auto">
          <a:xfrm>
            <a:off x="179388" y="836613"/>
            <a:ext cx="518477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200">
                <a:latin typeface="Arial" panose="020B0604020202020204" pitchFamily="34" charset="0"/>
                <a:ea typeface="汉仪大宋简"/>
                <a:cs typeface="Arial" panose="020B0604020202020204" pitchFamily="34" charset="0"/>
              </a:rPr>
              <a:t>创世记</a:t>
            </a:r>
            <a:r>
              <a:rPr lang="en-US" altLang="zh-CN" sz="3200">
                <a:latin typeface="Arial" panose="020B0604020202020204" pitchFamily="34" charset="0"/>
                <a:ea typeface="汉仪大宋简"/>
                <a:cs typeface="Arial" panose="020B0604020202020204" pitchFamily="34" charset="0"/>
              </a:rPr>
              <a:t>9</a:t>
            </a:r>
            <a:r>
              <a:rPr lang="zh-CN" altLang="en-US" sz="3200">
                <a:latin typeface="Arial" panose="020B0604020202020204" pitchFamily="34" charset="0"/>
                <a:ea typeface="汉仪大宋简"/>
                <a:cs typeface="Arial" panose="020B0604020202020204" pitchFamily="34" charset="0"/>
              </a:rPr>
              <a:t>：</a:t>
            </a:r>
            <a:r>
              <a:rPr lang="en-US" altLang="zh-CN" sz="3200">
                <a:latin typeface="Arial" panose="020B0604020202020204" pitchFamily="34" charset="0"/>
                <a:ea typeface="汉仪大宋简"/>
                <a:cs typeface="Arial" panose="020B0604020202020204" pitchFamily="34" charset="0"/>
              </a:rPr>
              <a:t>8</a:t>
            </a:r>
            <a:r>
              <a:rPr lang="zh-CN" altLang="en-US" sz="3200">
                <a:latin typeface="Arial" panose="020B0604020202020204" pitchFamily="34" charset="0"/>
                <a:ea typeface="汉仪大宋简"/>
                <a:cs typeface="Arial" panose="020B0604020202020204" pitchFamily="34" charset="0"/>
              </a:rPr>
              <a:t>神晓谕挪亚和他的儿子说：“我与你们和你们的后裔立约，</a:t>
            </a:r>
            <a:r>
              <a:rPr lang="en-US" altLang="zh-CN" sz="3200">
                <a:latin typeface="Arial" panose="020B0604020202020204" pitchFamily="34" charset="0"/>
                <a:ea typeface="汉仪大宋简"/>
                <a:cs typeface="Arial" panose="020B0604020202020204" pitchFamily="34" charset="0"/>
              </a:rPr>
              <a:t>10</a:t>
            </a:r>
            <a:r>
              <a:rPr lang="zh-CN" altLang="en-US" sz="3200">
                <a:latin typeface="Arial" panose="020B0604020202020204" pitchFamily="34" charset="0"/>
                <a:ea typeface="汉仪大宋简"/>
                <a:cs typeface="Arial" panose="020B0604020202020204" pitchFamily="34" charset="0"/>
              </a:rPr>
              <a:t>并与你们这里的一切活物，就是飞鸟、牲畜、走兽，凡从方舟里出来的活物立约；</a:t>
            </a:r>
            <a:r>
              <a:rPr lang="en-US" altLang="zh-CN" sz="3200">
                <a:latin typeface="Arial" panose="020B0604020202020204" pitchFamily="34" charset="0"/>
                <a:ea typeface="汉仪大宋简"/>
                <a:cs typeface="Arial" panose="020B0604020202020204" pitchFamily="34" charset="0"/>
              </a:rPr>
              <a:t>11</a:t>
            </a:r>
            <a:r>
              <a:rPr lang="zh-CN" altLang="en-US" sz="3200">
                <a:latin typeface="Arial" panose="020B0604020202020204" pitchFamily="34" charset="0"/>
                <a:ea typeface="汉仪大宋简"/>
                <a:cs typeface="Arial" panose="020B0604020202020204" pitchFamily="34" charset="0"/>
              </a:rPr>
              <a:t>我与你们立约，凡有血肉的，不再被洪水灭绝，也不再有洪水毁坏地了。”</a:t>
            </a:r>
            <a:r>
              <a:rPr lang="en-US" altLang="zh-CN" sz="3200">
                <a:latin typeface="Arial" panose="020B0604020202020204" pitchFamily="34" charset="0"/>
                <a:ea typeface="汉仪大宋简"/>
                <a:cs typeface="Arial" panose="020B0604020202020204" pitchFamily="34" charset="0"/>
              </a:rPr>
              <a:t>…….13</a:t>
            </a:r>
            <a:r>
              <a:rPr lang="zh-CN" altLang="en-US" sz="3200">
                <a:latin typeface="Arial" panose="020B0604020202020204" pitchFamily="34" charset="0"/>
                <a:ea typeface="汉仪大宋简"/>
                <a:cs typeface="Arial" panose="020B0604020202020204" pitchFamily="34" charset="0"/>
              </a:rPr>
              <a:t>我把虹放在云彩中，这就可作我与地立约的记号了。</a:t>
            </a:r>
          </a:p>
        </p:txBody>
      </p:sp>
      <p:pic>
        <p:nvPicPr>
          <p:cNvPr id="204803"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936625"/>
            <a:ext cx="360045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标题 1"/>
          <p:cNvSpPr>
            <a:spLocks noGrp="1"/>
          </p:cNvSpPr>
          <p:nvPr>
            <p:ph type="title"/>
          </p:nvPr>
        </p:nvSpPr>
        <p:spPr>
          <a:xfrm>
            <a:off x="0" y="106363"/>
            <a:ext cx="9144000" cy="646112"/>
          </a:xfrm>
        </p:spPr>
        <p:txBody>
          <a:bodyPr/>
          <a:lstStyle/>
          <a:p>
            <a:r>
              <a:rPr lang="zh-CN" altLang="en-US"/>
              <a:t>如果洪水是局部的，彩虹之约是什么意思？</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826" name="组合 10"/>
          <p:cNvGrpSpPr/>
          <p:nvPr/>
        </p:nvGrpSpPr>
        <p:grpSpPr bwMode="auto">
          <a:xfrm>
            <a:off x="130175" y="981075"/>
            <a:ext cx="8905875" cy="5060950"/>
            <a:chOff x="1358537" y="836712"/>
            <a:chExt cx="9417983" cy="5352848"/>
          </a:xfrm>
        </p:grpSpPr>
        <p:pic>
          <p:nvPicPr>
            <p:cNvPr id="205828"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8537" y="836712"/>
              <a:ext cx="9417983" cy="535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9" name="矩形 4"/>
            <p:cNvSpPr>
              <a:spLocks noChangeArrowheads="1"/>
            </p:cNvSpPr>
            <p:nvPr/>
          </p:nvSpPr>
          <p:spPr bwMode="auto">
            <a:xfrm>
              <a:off x="1791004" y="1598196"/>
              <a:ext cx="3670609" cy="205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2400" b="1">
                  <a:latin typeface="华文中宋" panose="02010600040101010101" pitchFamily="2" charset="-122"/>
                  <a:ea typeface="华文中宋" panose="02010600040101010101" pitchFamily="2" charset="-122"/>
                </a:rPr>
                <a:t>看，多美的彩虹呀！</a:t>
              </a:r>
              <a:endParaRPr lang="en-US" altLang="zh-CN" sz="2400" b="1">
                <a:latin typeface="华文中宋" panose="02010600040101010101" pitchFamily="2" charset="-122"/>
                <a:ea typeface="华文中宋" panose="02010600040101010101" pitchFamily="2" charset="-122"/>
              </a:endParaRPr>
            </a:p>
            <a:p>
              <a:r>
                <a:rPr lang="zh-CN" altLang="en-US" sz="2400" b="1">
                  <a:latin typeface="华文中宋" panose="02010600040101010101" pitchFamily="2" charset="-122"/>
                  <a:ea typeface="华文中宋" panose="02010600040101010101" pitchFamily="2" charset="-122"/>
                </a:rPr>
                <a:t>这是上帝立约的记号，</a:t>
              </a:r>
              <a:endParaRPr lang="en-US" altLang="zh-CN" sz="2400" b="1">
                <a:latin typeface="华文中宋" panose="02010600040101010101" pitchFamily="2" charset="-122"/>
                <a:ea typeface="华文中宋" panose="02010600040101010101" pitchFamily="2" charset="-122"/>
              </a:endParaRPr>
            </a:p>
            <a:p>
              <a:r>
                <a:rPr lang="zh-CN" altLang="en-US" sz="2400" b="1">
                  <a:latin typeface="华文中宋" panose="02010600040101010101" pitchFamily="2" charset="-122"/>
                  <a:ea typeface="华文中宋" panose="02010600040101010101" pitchFamily="2" charset="-122"/>
                </a:rPr>
                <a:t>祂应许人类祂永远不再</a:t>
              </a:r>
              <a:endParaRPr lang="en-US" altLang="zh-CN" sz="2400" b="1">
                <a:latin typeface="华文中宋" panose="02010600040101010101" pitchFamily="2" charset="-122"/>
                <a:ea typeface="华文中宋" panose="02010600040101010101" pitchFamily="2" charset="-122"/>
              </a:endParaRPr>
            </a:p>
            <a:p>
              <a:r>
                <a:rPr lang="zh-CN" altLang="en-US" sz="2400" b="1">
                  <a:latin typeface="华文中宋" panose="02010600040101010101" pitchFamily="2" charset="-122"/>
                  <a:ea typeface="华文中宋" panose="02010600040101010101" pitchFamily="2" charset="-122"/>
                </a:rPr>
                <a:t>用挪亚时代那样的洪水</a:t>
              </a:r>
              <a:endParaRPr lang="en-US" altLang="zh-CN" sz="2400" b="1">
                <a:latin typeface="华文中宋" panose="02010600040101010101" pitchFamily="2" charset="-122"/>
                <a:ea typeface="华文中宋" panose="02010600040101010101" pitchFamily="2" charset="-122"/>
              </a:endParaRPr>
            </a:p>
            <a:p>
              <a:r>
                <a:rPr lang="zh-CN" altLang="en-US" sz="2400" b="1">
                  <a:latin typeface="华文中宋" panose="02010600040101010101" pitchFamily="2" charset="-122"/>
                  <a:ea typeface="华文中宋" panose="02010600040101010101" pitchFamily="2" charset="-122"/>
                </a:rPr>
                <a:t>来毁灭世界了！</a:t>
              </a:r>
            </a:p>
          </p:txBody>
        </p:sp>
        <p:sp>
          <p:nvSpPr>
            <p:cNvPr id="205830" name="矩形 5"/>
            <p:cNvSpPr>
              <a:spLocks noChangeArrowheads="1"/>
            </p:cNvSpPr>
            <p:nvPr/>
          </p:nvSpPr>
          <p:spPr bwMode="auto">
            <a:xfrm>
              <a:off x="4652302" y="4030124"/>
              <a:ext cx="2838382" cy="126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2400" b="1">
                  <a:latin typeface="华文中宋" panose="02010600040101010101" pitchFamily="2" charset="-122"/>
                  <a:ea typeface="华文中宋" panose="02010600040101010101" pitchFamily="2" charset="-122"/>
                </a:rPr>
                <a:t>我在基督教大学的教授说挪亚洪水没有淹没整个地球。</a:t>
              </a:r>
            </a:p>
          </p:txBody>
        </p:sp>
        <p:sp>
          <p:nvSpPr>
            <p:cNvPr id="205831" name="矩形 6"/>
            <p:cNvSpPr>
              <a:spLocks noChangeArrowheads="1"/>
            </p:cNvSpPr>
            <p:nvPr/>
          </p:nvSpPr>
          <p:spPr bwMode="auto">
            <a:xfrm>
              <a:off x="7968208" y="1628800"/>
              <a:ext cx="1944217" cy="126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2400" b="1">
                  <a:latin typeface="华文中宋" panose="02010600040101010101" pitchFamily="2" charset="-122"/>
                  <a:ea typeface="华文中宋" panose="02010600040101010101" pitchFamily="2" charset="-122"/>
                </a:rPr>
                <a:t>他说是这不过是一场局部洪水吗？</a:t>
              </a:r>
            </a:p>
          </p:txBody>
        </p:sp>
        <p:sp>
          <p:nvSpPr>
            <p:cNvPr id="205832" name="矩形 7"/>
            <p:cNvSpPr>
              <a:spLocks noChangeArrowheads="1"/>
            </p:cNvSpPr>
            <p:nvPr/>
          </p:nvSpPr>
          <p:spPr bwMode="auto">
            <a:xfrm>
              <a:off x="8774961" y="3000254"/>
              <a:ext cx="1872208" cy="87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2400" b="1">
                  <a:latin typeface="华文中宋" panose="02010600040101010101" pitchFamily="2" charset="-122"/>
                  <a:ea typeface="华文中宋" panose="02010600040101010101" pitchFamily="2" charset="-122"/>
                </a:rPr>
                <a:t>没错，他是这么说的！</a:t>
              </a:r>
            </a:p>
          </p:txBody>
        </p:sp>
        <p:sp>
          <p:nvSpPr>
            <p:cNvPr id="205833" name="矩形 26"/>
            <p:cNvSpPr>
              <a:spLocks noChangeArrowheads="1"/>
            </p:cNvSpPr>
            <p:nvPr/>
          </p:nvSpPr>
          <p:spPr bwMode="auto">
            <a:xfrm>
              <a:off x="1486410" y="914702"/>
              <a:ext cx="2627606" cy="68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solidFill>
                    <a:schemeClr val="bg1"/>
                  </a:solidFill>
                  <a:latin typeface="Adobe 黑体 Std R"/>
                  <a:ea typeface="Adobe 黑体 Std R"/>
                  <a:cs typeface="Adobe 黑体 Std R"/>
                </a:rPr>
                <a:t>智慧创造</a:t>
              </a:r>
            </a:p>
          </p:txBody>
        </p:sp>
      </p:grpSp>
      <p:sp>
        <p:nvSpPr>
          <p:cNvPr id="205827" name="标题 1"/>
          <p:cNvSpPr>
            <a:spLocks noGrp="1"/>
          </p:cNvSpPr>
          <p:nvPr>
            <p:ph type="title"/>
          </p:nvPr>
        </p:nvSpPr>
        <p:spPr>
          <a:xfrm>
            <a:off x="0" y="106363"/>
            <a:ext cx="9144000" cy="646112"/>
          </a:xfrm>
        </p:spPr>
        <p:txBody>
          <a:bodyPr/>
          <a:lstStyle/>
          <a:p>
            <a:r>
              <a:rPr lang="zh-CN" altLang="en-US"/>
              <a:t>如果洪水是局部的 </a:t>
            </a:r>
            <a:r>
              <a:rPr altLang="zh-CN"/>
              <a:t>……</a:t>
            </a:r>
            <a:endParaRPr lang="zh-CN" altLang="en-US">
              <a:solidFill>
                <a:srgbClr val="FF0000"/>
              </a:solidFill>
            </a:endParaRP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825" y="860425"/>
            <a:ext cx="81343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矩形 16"/>
          <p:cNvSpPr>
            <a:spLocks noChangeArrowheads="1"/>
          </p:cNvSpPr>
          <p:nvPr/>
        </p:nvSpPr>
        <p:spPr bwMode="auto">
          <a:xfrm>
            <a:off x="755650" y="981075"/>
            <a:ext cx="41767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200">
                <a:latin typeface="汉仪大宋简"/>
                <a:ea typeface="汉仪大宋简"/>
                <a:cs typeface="汉仪大宋简"/>
              </a:rPr>
              <a:t>那么他认为上帝应许的是永远不再有局部洪水吗？</a:t>
            </a:r>
          </a:p>
        </p:txBody>
      </p:sp>
      <p:sp>
        <p:nvSpPr>
          <p:cNvPr id="206852" name="标题 1"/>
          <p:cNvSpPr>
            <a:spLocks noGrp="1"/>
          </p:cNvSpPr>
          <p:nvPr>
            <p:ph type="title"/>
          </p:nvPr>
        </p:nvSpPr>
        <p:spPr>
          <a:xfrm>
            <a:off x="0" y="106363"/>
            <a:ext cx="9144000" cy="646112"/>
          </a:xfrm>
        </p:spPr>
        <p:txBody>
          <a:bodyPr/>
          <a:lstStyle/>
          <a:p>
            <a:r>
              <a:rPr lang="zh-CN" altLang="en-US"/>
              <a:t>如果洪水是局部的 </a:t>
            </a:r>
            <a:r>
              <a:rPr altLang="zh-CN"/>
              <a:t>……</a:t>
            </a:r>
            <a:endParaRPr lang="zh-CN" altLang="en-US">
              <a:solidFill>
                <a:srgbClr val="FF0000"/>
              </a:solidFill>
            </a:endParaRP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矩形 14"/>
          <p:cNvSpPr>
            <a:spLocks noChangeArrowheads="1"/>
          </p:cNvSpPr>
          <p:nvPr/>
        </p:nvSpPr>
        <p:spPr bwMode="auto">
          <a:xfrm>
            <a:off x="827088" y="1628775"/>
            <a:ext cx="756126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latin typeface="Arial" panose="020B0604020202020204" pitchFamily="34" charset="0"/>
                <a:ea typeface="汉仪大宋简"/>
                <a:cs typeface="Arial" panose="020B0604020202020204" pitchFamily="34" charset="0"/>
              </a:rPr>
              <a:t>如果洪水是局部的，上帝就是骗子！</a:t>
            </a:r>
          </a:p>
          <a:p>
            <a:endParaRPr lang="zh-CN" altLang="en-US" sz="1600">
              <a:latin typeface="Arial" panose="020B0604020202020204" pitchFamily="34" charset="0"/>
              <a:ea typeface="汉仪大宋简"/>
              <a:cs typeface="Arial" panose="020B0604020202020204" pitchFamily="34" charset="0"/>
            </a:endParaRPr>
          </a:p>
          <a:p>
            <a:r>
              <a:rPr lang="zh-CN" altLang="en-US" sz="3600">
                <a:latin typeface="Arial" panose="020B0604020202020204" pitchFamily="34" charset="0"/>
                <a:ea typeface="汉仪大宋简"/>
                <a:cs typeface="Arial" panose="020B0604020202020204" pitchFamily="34" charset="0"/>
              </a:rPr>
              <a:t>但是上帝只讲真理</a:t>
            </a:r>
            <a:r>
              <a:rPr lang="en-US" altLang="zh-CN" sz="3600">
                <a:latin typeface="Arial" panose="020B0604020202020204" pitchFamily="34" charset="0"/>
                <a:ea typeface="汉仪大宋简"/>
                <a:cs typeface="Arial" panose="020B0604020202020204" pitchFamily="34" charset="0"/>
              </a:rPr>
              <a:t>——</a:t>
            </a:r>
            <a:r>
              <a:rPr lang="zh-CN" altLang="en-US" sz="3600">
                <a:latin typeface="Arial" panose="020B0604020202020204" pitchFamily="34" charset="0"/>
                <a:ea typeface="汉仪大宋简"/>
                <a:cs typeface="Arial" panose="020B0604020202020204" pitchFamily="34" charset="0"/>
              </a:rPr>
              <a:t>不同于某些解经家！</a:t>
            </a:r>
          </a:p>
          <a:p>
            <a:endParaRPr lang="zh-CN" altLang="en-US" sz="3600">
              <a:latin typeface="Arial" panose="020B0604020202020204" pitchFamily="34" charset="0"/>
              <a:ea typeface="汉仪大宋简"/>
              <a:cs typeface="Arial" panose="020B0604020202020204" pitchFamily="34" charset="0"/>
            </a:endParaRPr>
          </a:p>
          <a:p>
            <a:r>
              <a:rPr lang="zh-CN" altLang="en-US" sz="3600">
                <a:latin typeface="Arial" panose="020B0604020202020204" pitchFamily="34" charset="0"/>
                <a:ea typeface="汉仪大宋简"/>
                <a:cs typeface="Arial" panose="020B0604020202020204" pitchFamily="34" charset="0"/>
              </a:rPr>
              <a:t>挪亚洪水是一场全球洪水，之前没有，以后也不会发生任何类似的洪水。</a:t>
            </a:r>
          </a:p>
        </p:txBody>
      </p:sp>
      <p:sp>
        <p:nvSpPr>
          <p:cNvPr id="207875" name="标题 1"/>
          <p:cNvSpPr>
            <a:spLocks noGrp="1"/>
          </p:cNvSpPr>
          <p:nvPr>
            <p:ph type="title"/>
          </p:nvPr>
        </p:nvSpPr>
        <p:spPr>
          <a:xfrm>
            <a:off x="0" y="106363"/>
            <a:ext cx="9144000" cy="646112"/>
          </a:xfrm>
        </p:spPr>
        <p:txBody>
          <a:bodyPr/>
          <a:lstStyle/>
          <a:p>
            <a:r>
              <a:rPr lang="zh-CN" altLang="en-US"/>
              <a:t>如果洪水是局部的 </a:t>
            </a:r>
            <a:r>
              <a:rPr altLang="zh-CN"/>
              <a:t>……</a:t>
            </a:r>
            <a:endParaRPr lang="zh-CN" alt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标题 15"/>
          <p:cNvSpPr>
            <a:spLocks noGrp="1"/>
          </p:cNvSpPr>
          <p:nvPr>
            <p:ph type="title"/>
          </p:nvPr>
        </p:nvSpPr>
        <p:spPr>
          <a:xfrm>
            <a:off x="0" y="106363"/>
            <a:ext cx="9144000" cy="646112"/>
          </a:xfrm>
        </p:spPr>
        <p:txBody>
          <a:bodyPr/>
          <a:lstStyle/>
          <a:p>
            <a:r>
              <a:rPr lang="zh-CN" altLang="en-US"/>
              <a:t>圣经对洪水的描述</a:t>
            </a:r>
          </a:p>
        </p:txBody>
      </p:sp>
      <p:sp>
        <p:nvSpPr>
          <p:cNvPr id="158723" name="内容占位符 1"/>
          <p:cNvSpPr>
            <a:spLocks noGrp="1"/>
          </p:cNvSpPr>
          <p:nvPr>
            <p:ph sz="quarter" idx="4294967295"/>
          </p:nvPr>
        </p:nvSpPr>
        <p:spPr>
          <a:xfrm>
            <a:off x="684213" y="1989138"/>
            <a:ext cx="8351837" cy="590550"/>
          </a:xfrm>
        </p:spPr>
        <p:txBody>
          <a:bodyPr/>
          <a:lstStyle/>
          <a:p>
            <a:pPr marL="0" indent="-358775"/>
            <a:r>
              <a:rPr lang="zh-CN" altLang="en-US" sz="4000">
                <a:latin typeface="Arial" panose="020B0604020202020204" pitchFamily="34" charset="0"/>
                <a:ea typeface="汉仪大宋简"/>
                <a:cs typeface="Arial" panose="020B0604020202020204" pitchFamily="34" charset="0"/>
              </a:rPr>
              <a:t>这段经文似乎指出了三个阶段：</a:t>
            </a:r>
            <a:endParaRPr lang="en-US" altLang="zh-CN" sz="4000">
              <a:latin typeface="Arial" panose="020B0604020202020204" pitchFamily="34" charset="0"/>
              <a:ea typeface="汉仪大宋简"/>
              <a:cs typeface="Arial" panose="020B0604020202020204" pitchFamily="34" charset="0"/>
            </a:endParaRPr>
          </a:p>
          <a:p>
            <a:pPr marL="0" indent="-358775">
              <a:lnSpc>
                <a:spcPct val="10000"/>
              </a:lnSpc>
            </a:pPr>
            <a:endParaRPr lang="zh-CN" altLang="en-US" sz="4000">
              <a:latin typeface="Arial" panose="020B0604020202020204" pitchFamily="34" charset="0"/>
              <a:ea typeface="汉仪大宋简"/>
              <a:cs typeface="Arial" panose="020B0604020202020204" pitchFamily="34" charset="0"/>
            </a:endParaRPr>
          </a:p>
          <a:p>
            <a:pPr marL="539750" lvl="1" indent="-358775">
              <a:buClr>
                <a:srgbClr val="000000"/>
              </a:buClr>
              <a:buSzPct val="100000"/>
              <a:buFont typeface="Arial" panose="020B0604020202020204" pitchFamily="34" charset="0"/>
              <a:buChar char="•"/>
            </a:pPr>
            <a:r>
              <a:rPr lang="en-US" altLang="zh-CN" sz="4000">
                <a:solidFill>
                  <a:schemeClr val="tx1"/>
                </a:solidFill>
                <a:latin typeface="Arial" panose="020B0604020202020204" pitchFamily="34" charset="0"/>
                <a:ea typeface="汉仪大宋简"/>
                <a:cs typeface="Arial" panose="020B0604020202020204" pitchFamily="34" charset="0"/>
              </a:rPr>
              <a:t>1—40</a:t>
            </a:r>
            <a:r>
              <a:rPr lang="zh-CN" altLang="en-US" sz="4000">
                <a:solidFill>
                  <a:schemeClr val="tx1"/>
                </a:solidFill>
                <a:latin typeface="Arial" panose="020B0604020202020204" pitchFamily="34" charset="0"/>
                <a:ea typeface="汉仪大宋简"/>
                <a:cs typeface="Arial" panose="020B0604020202020204" pitchFamily="34" charset="0"/>
              </a:rPr>
              <a:t>天：洪水逐渐上涨</a:t>
            </a:r>
          </a:p>
          <a:p>
            <a:pPr marL="539750" lvl="1" indent="-358775">
              <a:buClr>
                <a:srgbClr val="000000"/>
              </a:buClr>
              <a:buSzPct val="100000"/>
              <a:buFont typeface="Arial" panose="020B0604020202020204" pitchFamily="34" charset="0"/>
              <a:buChar char="•"/>
            </a:pPr>
            <a:r>
              <a:rPr lang="en-US" altLang="zh-CN" sz="4000">
                <a:solidFill>
                  <a:schemeClr val="tx1"/>
                </a:solidFill>
                <a:latin typeface="Arial" panose="020B0604020202020204" pitchFamily="34" charset="0"/>
                <a:ea typeface="汉仪大宋简"/>
                <a:cs typeface="Arial" panose="020B0604020202020204" pitchFamily="34" charset="0"/>
              </a:rPr>
              <a:t>41—150</a:t>
            </a:r>
            <a:r>
              <a:rPr lang="zh-CN" altLang="en-US" sz="4000">
                <a:solidFill>
                  <a:schemeClr val="tx1"/>
                </a:solidFill>
                <a:latin typeface="Arial" panose="020B0604020202020204" pitchFamily="34" charset="0"/>
                <a:ea typeface="汉仪大宋简"/>
                <a:cs typeface="Arial" panose="020B0604020202020204" pitchFamily="34" charset="0"/>
              </a:rPr>
              <a:t>天：洪水漫过整个地球</a:t>
            </a:r>
          </a:p>
          <a:p>
            <a:pPr marL="539750" lvl="1" indent="-358775">
              <a:buClr>
                <a:srgbClr val="000000"/>
              </a:buClr>
              <a:buSzPct val="100000"/>
              <a:buFont typeface="Arial" panose="020B0604020202020204" pitchFamily="34" charset="0"/>
              <a:buChar char="•"/>
            </a:pPr>
            <a:r>
              <a:rPr lang="en-US" altLang="zh-CN" sz="4000">
                <a:solidFill>
                  <a:schemeClr val="tx1"/>
                </a:solidFill>
                <a:latin typeface="Arial" panose="020B0604020202020204" pitchFamily="34" charset="0"/>
                <a:ea typeface="汉仪大宋简"/>
                <a:cs typeface="Arial" panose="020B0604020202020204" pitchFamily="34" charset="0"/>
              </a:rPr>
              <a:t>151—</a:t>
            </a:r>
            <a:r>
              <a:rPr lang="zh-CN" altLang="en-US" sz="4000">
                <a:solidFill>
                  <a:schemeClr val="tx1"/>
                </a:solidFill>
                <a:latin typeface="Arial" panose="020B0604020202020204" pitchFamily="34" charset="0"/>
                <a:ea typeface="汉仪大宋简"/>
                <a:cs typeface="Arial" panose="020B0604020202020204" pitchFamily="34" charset="0"/>
              </a:rPr>
              <a:t>约</a:t>
            </a:r>
            <a:r>
              <a:rPr lang="en-US" altLang="zh-CN" sz="4000">
                <a:solidFill>
                  <a:schemeClr val="tx1"/>
                </a:solidFill>
                <a:latin typeface="Arial" panose="020B0604020202020204" pitchFamily="34" charset="0"/>
                <a:ea typeface="汉仪大宋简"/>
                <a:cs typeface="Arial" panose="020B0604020202020204" pitchFamily="34" charset="0"/>
              </a:rPr>
              <a:t>371</a:t>
            </a:r>
            <a:r>
              <a:rPr lang="zh-CN" altLang="en-US" sz="4000">
                <a:solidFill>
                  <a:schemeClr val="tx1"/>
                </a:solidFill>
                <a:latin typeface="Arial" panose="020B0604020202020204" pitchFamily="34" charset="0"/>
                <a:ea typeface="汉仪大宋简"/>
                <a:cs typeface="Arial" panose="020B0604020202020204" pitchFamily="34" charset="0"/>
              </a:rPr>
              <a:t>天：洪水渐渐消退</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矩形 4"/>
          <p:cNvSpPr>
            <a:spLocks noChangeArrowheads="1"/>
          </p:cNvSpPr>
          <p:nvPr/>
        </p:nvSpPr>
        <p:spPr bwMode="auto">
          <a:xfrm>
            <a:off x="1331913" y="2636838"/>
            <a:ext cx="66960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eaLnBrk="0" hangingPunct="0"/>
            <a:r>
              <a:rPr lang="en-US" altLang="zh-CN" sz="5400" b="1">
                <a:latin typeface="Arial" panose="020B0604020202020204" pitchFamily="34" charset="0"/>
                <a:ea typeface="汉仪大宋简"/>
                <a:cs typeface="Arial" panose="020B0604020202020204" pitchFamily="34" charset="0"/>
                <a:sym typeface="微软雅黑" panose="020B0503020204020204" pitchFamily="34" charset="-122"/>
              </a:rPr>
              <a:t>6.</a:t>
            </a:r>
            <a:r>
              <a:rPr lang="zh-CN" altLang="en-US" sz="5400">
                <a:latin typeface="汉仪大宋简"/>
                <a:ea typeface="汉仪大宋简"/>
                <a:cs typeface="Arial" panose="020B0604020202020204" pitchFamily="34" charset="0"/>
              </a:rPr>
              <a:t>全球各地有大洪水</a:t>
            </a:r>
            <a:endParaRPr lang="en-US" altLang="zh-CN" sz="5400">
              <a:latin typeface="汉仪大宋简"/>
              <a:ea typeface="汉仪大宋简"/>
              <a:cs typeface="Arial" panose="020B0604020202020204" pitchFamily="34" charset="0"/>
            </a:endParaRPr>
          </a:p>
          <a:p>
            <a:pPr eaLnBrk="0" hangingPunct="0"/>
            <a:r>
              <a:rPr lang="en-US" altLang="zh-CN" sz="5400">
                <a:latin typeface="汉仪大宋简"/>
                <a:ea typeface="汉仪大宋简"/>
                <a:cs typeface="Arial" panose="020B0604020202020204" pitchFamily="34" charset="0"/>
              </a:rPr>
              <a:t>  </a:t>
            </a:r>
            <a:r>
              <a:rPr lang="zh-CN" altLang="en-US" sz="5400">
                <a:latin typeface="汉仪大宋简"/>
                <a:ea typeface="汉仪大宋简"/>
                <a:cs typeface="Arial" panose="020B0604020202020204" pitchFamily="34" charset="0"/>
              </a:rPr>
              <a:t>的传说</a:t>
            </a:r>
          </a:p>
        </p:txBody>
      </p:sp>
      <p:sp>
        <p:nvSpPr>
          <p:cNvPr id="208899" name="标题 1"/>
          <p:cNvSpPr>
            <a:spLocks noGrp="1"/>
          </p:cNvSpPr>
          <p:nvPr>
            <p:ph type="title"/>
          </p:nvPr>
        </p:nvSpPr>
        <p:spPr>
          <a:xfrm>
            <a:off x="0" y="161925"/>
            <a:ext cx="9144000" cy="590550"/>
          </a:xfrm>
        </p:spPr>
        <p:txBody>
          <a:bodyPr/>
          <a:lstStyle/>
          <a:p>
            <a:endParaRPr lang="zh-CN" altLang="en-US"/>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矩形 15"/>
          <p:cNvSpPr>
            <a:spLocks noChangeArrowheads="1"/>
          </p:cNvSpPr>
          <p:nvPr/>
        </p:nvSpPr>
        <p:spPr bwMode="auto">
          <a:xfrm>
            <a:off x="2339975" y="1700213"/>
            <a:ext cx="5400675"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4400">
                <a:latin typeface="Arial" panose="020B0604020202020204" pitchFamily="34" charset="0"/>
                <a:ea typeface="汉仪大宋简"/>
                <a:cs typeface="Arial" panose="020B0604020202020204" pitchFamily="34" charset="0"/>
              </a:rPr>
              <a:t>世界上的每个人都是挪亚的后代。</a:t>
            </a:r>
          </a:p>
          <a:p>
            <a:endParaRPr lang="zh-CN" altLang="en-US" sz="4400">
              <a:latin typeface="Arial" panose="020B0604020202020204" pitchFamily="34" charset="0"/>
              <a:ea typeface="汉仪大宋简"/>
              <a:cs typeface="Arial" panose="020B0604020202020204" pitchFamily="34" charset="0"/>
            </a:endParaRPr>
          </a:p>
          <a:p>
            <a:r>
              <a:rPr lang="zh-CN" altLang="en-US" sz="4400">
                <a:latin typeface="Arial" panose="020B0604020202020204" pitchFamily="34" charset="0"/>
                <a:ea typeface="汉仪大宋简"/>
                <a:cs typeface="Arial" panose="020B0604020202020204" pitchFamily="34" charset="0"/>
              </a:rPr>
              <a:t>曾经几乎每一个人都知道大洪水。</a:t>
            </a:r>
          </a:p>
        </p:txBody>
      </p:sp>
      <p:sp>
        <p:nvSpPr>
          <p:cNvPr id="209923" name="标题 1"/>
          <p:cNvSpPr>
            <a:spLocks noGrp="1"/>
          </p:cNvSpPr>
          <p:nvPr>
            <p:ph type="title"/>
          </p:nvPr>
        </p:nvSpPr>
        <p:spPr>
          <a:xfrm>
            <a:off x="0" y="106363"/>
            <a:ext cx="9144000" cy="646112"/>
          </a:xfrm>
        </p:spPr>
        <p:txBody>
          <a:bodyPr/>
          <a:lstStyle/>
          <a:p>
            <a:r>
              <a:rPr lang="zh-CN" altLang="en-US"/>
              <a:t>全球各地有大洪水的传说</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Box 5"/>
          <p:cNvSpPr txBox="1">
            <a:spLocks noChangeArrowheads="1"/>
          </p:cNvSpPr>
          <p:nvPr/>
        </p:nvSpPr>
        <p:spPr bwMode="auto">
          <a:xfrm>
            <a:off x="755650" y="5407025"/>
            <a:ext cx="8208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en-US" altLang="zh-CN" sz="2400">
                <a:latin typeface="Arial" panose="020B0604020202020204" pitchFamily="34" charset="0"/>
                <a:ea typeface="Adobe 黑体 Std R"/>
                <a:cs typeface="Arial" panose="020B0604020202020204" pitchFamily="34" charset="0"/>
              </a:rPr>
              <a:t>——</a:t>
            </a:r>
            <a:r>
              <a:rPr lang="zh-TW" altLang="en-US" sz="2400">
                <a:latin typeface="Arial" panose="020B0604020202020204" pitchFamily="34" charset="0"/>
                <a:ea typeface="Adobe 黑体 Std R"/>
                <a:cs typeface="Arial" panose="020B0604020202020204" pitchFamily="34" charset="0"/>
              </a:rPr>
              <a:t>芬克及瓦格诺</a:t>
            </a:r>
            <a:r>
              <a:rPr lang="en-US" altLang="zh-TW" sz="2400">
                <a:latin typeface="Arial" panose="020B0604020202020204" pitchFamily="34" charset="0"/>
                <a:ea typeface="Adobe 黑体 Std R"/>
                <a:cs typeface="Arial" panose="020B0604020202020204" pitchFamily="34" charset="0"/>
              </a:rPr>
              <a:t>(</a:t>
            </a:r>
            <a:r>
              <a:rPr lang="en-AU" altLang="zh-CN" sz="2400">
                <a:latin typeface="Arial" panose="020B0604020202020204" pitchFamily="34" charset="0"/>
                <a:ea typeface="Adobe 黑体 Std R"/>
                <a:cs typeface="Arial" panose="020B0604020202020204" pitchFamily="34" charset="0"/>
              </a:rPr>
              <a:t>Funk and Wagnalls</a:t>
            </a:r>
            <a:r>
              <a:rPr lang="en-US" altLang="zh-TW" sz="2400">
                <a:latin typeface="Arial" panose="020B0604020202020204" pitchFamily="34" charset="0"/>
                <a:ea typeface="Adobe 黑体 Std R"/>
                <a:cs typeface="Arial" panose="020B0604020202020204" pitchFamily="34" charset="0"/>
              </a:rPr>
              <a:t>)</a:t>
            </a:r>
            <a:r>
              <a:rPr lang="en-AU" altLang="zh-CN" sz="2400">
                <a:latin typeface="Arial" panose="020B0604020202020204" pitchFamily="34" charset="0"/>
                <a:ea typeface="Adobe 黑体 Std R"/>
                <a:cs typeface="Arial" panose="020B0604020202020204" pitchFamily="34" charset="0"/>
              </a:rPr>
              <a:t>, </a:t>
            </a:r>
            <a:r>
              <a:rPr lang="en-US" altLang="zh-TW" sz="2400">
                <a:latin typeface="Arial" panose="020B0604020202020204" pitchFamily="34" charset="0"/>
                <a:ea typeface="Adobe 黑体 Std R"/>
                <a:cs typeface="Arial" panose="020B0604020202020204" pitchFamily="34" charset="0"/>
              </a:rPr>
              <a:t>《</a:t>
            </a:r>
            <a:r>
              <a:rPr lang="en-AU" altLang="zh-CN" sz="2400">
                <a:latin typeface="Arial" panose="020B0604020202020204" pitchFamily="34" charset="0"/>
                <a:ea typeface="Adobe 黑体 Std R"/>
                <a:cs typeface="Arial" panose="020B0604020202020204" pitchFamily="34" charset="0"/>
              </a:rPr>
              <a:t>Dictionary of Folklore, Mythology and Legend</a:t>
            </a:r>
            <a:r>
              <a:rPr lang="en-US" altLang="zh-TW" sz="2400">
                <a:latin typeface="Arial" panose="020B0604020202020204" pitchFamily="34" charset="0"/>
                <a:ea typeface="Adobe 黑体 Std R"/>
                <a:cs typeface="Arial" panose="020B0604020202020204" pitchFamily="34" charset="0"/>
              </a:rPr>
              <a:t>》</a:t>
            </a:r>
            <a:r>
              <a:rPr lang="en-AU" altLang="zh-CN" sz="2400">
                <a:latin typeface="Arial" panose="020B0604020202020204" pitchFamily="34" charset="0"/>
                <a:ea typeface="Adobe 黑体 Std R"/>
                <a:cs typeface="Arial" panose="020B0604020202020204" pitchFamily="34" charset="0"/>
              </a:rPr>
              <a:t>, 1950</a:t>
            </a:r>
            <a:r>
              <a:rPr lang="zh-TW" altLang="en-US" sz="2400">
                <a:latin typeface="Arial" panose="020B0604020202020204" pitchFamily="34" charset="0"/>
                <a:ea typeface="Adobe 黑体 Std R"/>
                <a:cs typeface="Arial" panose="020B0604020202020204" pitchFamily="34" charset="0"/>
              </a:rPr>
              <a:t>年</a:t>
            </a:r>
            <a:endParaRPr lang="en-AU" altLang="zh-CN" sz="2400">
              <a:latin typeface="Arial" panose="020B0604020202020204" pitchFamily="34" charset="0"/>
              <a:ea typeface="Adobe 黑体 Std R"/>
              <a:cs typeface="Arial" panose="020B0604020202020204" pitchFamily="34" charset="0"/>
            </a:endParaRPr>
          </a:p>
        </p:txBody>
      </p:sp>
      <p:pic>
        <p:nvPicPr>
          <p:cNvPr id="2050" name="Picture 2" descr="http://www1.alibris-static.com/isbn/9780062505118.gif"/>
          <p:cNvPicPr>
            <a:picLocks noChangeAspect="1" noChangeArrowheads="1"/>
          </p:cNvPicPr>
          <p:nvPr/>
        </p:nvPicPr>
        <p:blipFill>
          <a:blip r:embed="rId3"/>
          <a:srcRect/>
          <a:stretch>
            <a:fillRect/>
          </a:stretch>
        </p:blipFill>
        <p:spPr bwMode="auto">
          <a:xfrm>
            <a:off x="755650" y="1052513"/>
            <a:ext cx="3101975" cy="41433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10948" name="Subtitle 2"/>
          <p:cNvSpPr txBox="1"/>
          <p:nvPr/>
        </p:nvSpPr>
        <p:spPr bwMode="auto">
          <a:xfrm>
            <a:off x="4067175" y="1628775"/>
            <a:ext cx="43211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TW" altLang="en-US" sz="3600">
                <a:latin typeface="Arial" panose="020B0604020202020204" pitchFamily="34" charset="0"/>
                <a:ea typeface="汉仪大宋简"/>
                <a:cs typeface="Arial" panose="020B0604020202020204" pitchFamily="34" charset="0"/>
              </a:rPr>
              <a:t>「洪水</a:t>
            </a:r>
            <a:r>
              <a:rPr lang="en-US" altLang="zh-TW" sz="3600">
                <a:latin typeface="Arial" panose="020B0604020202020204" pitchFamily="34" charset="0"/>
                <a:ea typeface="汉仪大宋简"/>
                <a:cs typeface="Arial" panose="020B0604020202020204" pitchFamily="34" charset="0"/>
              </a:rPr>
              <a:t>︰</a:t>
            </a:r>
            <a:r>
              <a:rPr lang="zh-TW" altLang="en-US" sz="3600">
                <a:latin typeface="Arial" panose="020B0604020202020204" pitchFamily="34" charset="0"/>
                <a:ea typeface="汉仪大宋简"/>
                <a:cs typeface="Arial" panose="020B0604020202020204" pitchFamily="34" charset="0"/>
              </a:rPr>
              <a:t>一个地球被水淹没或沉在水底的世界性灾难 ；这个观念几乎也在世界各地的传说中流传。」</a:t>
            </a:r>
            <a:endParaRPr lang="en-AU" altLang="zh-CN" sz="3600">
              <a:latin typeface="Arial" panose="020B0604020202020204" pitchFamily="34" charset="0"/>
              <a:ea typeface="汉仪大宋简"/>
              <a:cs typeface="Arial" panose="020B0604020202020204" pitchFamily="34" charset="0"/>
            </a:endParaRPr>
          </a:p>
        </p:txBody>
      </p:sp>
      <p:sp>
        <p:nvSpPr>
          <p:cNvPr id="210949" name="标题 1"/>
          <p:cNvSpPr>
            <a:spLocks noGrp="1"/>
          </p:cNvSpPr>
          <p:nvPr>
            <p:ph type="title"/>
          </p:nvPr>
        </p:nvSpPr>
        <p:spPr>
          <a:xfrm>
            <a:off x="0" y="106363"/>
            <a:ext cx="9144000" cy="646112"/>
          </a:xfrm>
        </p:spPr>
        <p:txBody>
          <a:bodyPr/>
          <a:lstStyle/>
          <a:p>
            <a:r>
              <a:rPr lang="zh-CN" altLang="en-US"/>
              <a:t>全球洪水故事</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827088"/>
            <a:ext cx="844867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标题 1"/>
          <p:cNvSpPr>
            <a:spLocks noGrp="1"/>
          </p:cNvSpPr>
          <p:nvPr>
            <p:ph type="title"/>
          </p:nvPr>
        </p:nvSpPr>
        <p:spPr>
          <a:xfrm>
            <a:off x="0" y="107315"/>
            <a:ext cx="9144000" cy="645160"/>
          </a:xfrm>
        </p:spPr>
        <p:txBody>
          <a:bodyPr/>
          <a:lstStyle/>
          <a:p>
            <a:r>
              <a:rPr lang="zh-CN" altLang="en-US"/>
              <a:t>全球洪水传说</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矩形 4"/>
          <p:cNvSpPr>
            <a:spLocks noChangeArrowheads="1"/>
          </p:cNvSpPr>
          <p:nvPr/>
        </p:nvSpPr>
        <p:spPr bwMode="auto">
          <a:xfrm>
            <a:off x="1214438" y="2565400"/>
            <a:ext cx="674211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eaLnBrk="0" hangingPunct="0"/>
            <a:r>
              <a:rPr lang="en-US" altLang="zh-CN" sz="5400" b="1">
                <a:latin typeface="Arial" panose="020B0604020202020204" pitchFamily="34" charset="0"/>
                <a:ea typeface="汉仪大宋简"/>
                <a:cs typeface="Arial" panose="020B0604020202020204" pitchFamily="34" charset="0"/>
                <a:sym typeface="微软雅黑" panose="020B0503020204020204" pitchFamily="34" charset="-122"/>
              </a:rPr>
              <a:t>7. </a:t>
            </a:r>
            <a:r>
              <a:rPr lang="zh-CN" altLang="en-US" sz="5400">
                <a:latin typeface="Arial" panose="020B0604020202020204" pitchFamily="34" charset="0"/>
                <a:ea typeface="汉仪大宋简"/>
                <a:cs typeface="Arial" panose="020B0604020202020204" pitchFamily="34" charset="0"/>
              </a:rPr>
              <a:t>洪水的公正</a:t>
            </a:r>
          </a:p>
        </p:txBody>
      </p:sp>
      <p:sp>
        <p:nvSpPr>
          <p:cNvPr id="212995" name="标题 1"/>
          <p:cNvSpPr>
            <a:spLocks noGrp="1"/>
          </p:cNvSpPr>
          <p:nvPr>
            <p:ph type="title"/>
          </p:nvPr>
        </p:nvSpPr>
        <p:spPr>
          <a:xfrm>
            <a:off x="0" y="161925"/>
            <a:ext cx="9144000" cy="590550"/>
          </a:xfrm>
        </p:spPr>
        <p:txBody>
          <a:bodyPr/>
          <a:lstStyle/>
          <a:p>
            <a:endParaRPr lang="zh-CN" altLang="en-US"/>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矩形 2"/>
          <p:cNvSpPr>
            <a:spLocks noChangeArrowheads="1"/>
          </p:cNvSpPr>
          <p:nvPr/>
        </p:nvSpPr>
        <p:spPr bwMode="auto">
          <a:xfrm>
            <a:off x="285750" y="785813"/>
            <a:ext cx="8643938"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latin typeface="Arial" panose="020B0604020202020204" pitchFamily="34" charset="0"/>
                <a:ea typeface="汉仪大宋简"/>
                <a:cs typeface="Arial" panose="020B0604020202020204" pitchFamily="34" charset="0"/>
              </a:rPr>
              <a:t>挪亚时代社会非常堕落：</a:t>
            </a:r>
            <a:endParaRPr lang="en-US" altLang="zh-CN" sz="3600">
              <a:latin typeface="Arial" panose="020B0604020202020204" pitchFamily="34" charset="0"/>
              <a:ea typeface="汉仪大宋简"/>
              <a:cs typeface="Arial" panose="020B0604020202020204" pitchFamily="34" charset="0"/>
            </a:endParaRPr>
          </a:p>
          <a:p>
            <a:endParaRPr lang="en-US" altLang="zh-CN" sz="1400">
              <a:latin typeface="Arial" panose="020B0604020202020204" pitchFamily="34" charset="0"/>
              <a:ea typeface="汉仪大宋简"/>
              <a:cs typeface="Arial" panose="020B0604020202020204" pitchFamily="34" charset="0"/>
            </a:endParaRPr>
          </a:p>
          <a:p>
            <a:r>
              <a:rPr lang="zh-CN" altLang="en-US" sz="3600">
                <a:latin typeface="Arial" panose="020B0604020202020204" pitchFamily="34" charset="0"/>
                <a:ea typeface="汉仪大宋简"/>
                <a:cs typeface="Arial" panose="020B0604020202020204" pitchFamily="34" charset="0"/>
              </a:rPr>
              <a:t> 创世记</a:t>
            </a:r>
            <a:r>
              <a:rPr lang="en-US" altLang="zh-CN" sz="3600">
                <a:latin typeface="Arial" panose="020B0604020202020204" pitchFamily="34" charset="0"/>
                <a:ea typeface="汉仪大宋简"/>
                <a:cs typeface="Arial" panose="020B0604020202020204" pitchFamily="34" charset="0"/>
              </a:rPr>
              <a:t>6</a:t>
            </a:r>
            <a:r>
              <a:rPr lang="zh-CN" altLang="en-US" sz="3600">
                <a:latin typeface="Arial" panose="020B0604020202020204" pitchFamily="34" charset="0"/>
                <a:ea typeface="汉仪大宋简"/>
                <a:cs typeface="Arial" panose="020B0604020202020204" pitchFamily="34" charset="0"/>
              </a:rPr>
              <a:t>：</a:t>
            </a:r>
            <a:r>
              <a:rPr lang="en-US" altLang="zh-CN" sz="3600">
                <a:latin typeface="Arial" panose="020B0604020202020204" pitchFamily="34" charset="0"/>
                <a:ea typeface="汉仪大宋简"/>
                <a:cs typeface="Arial" panose="020B0604020202020204" pitchFamily="34" charset="0"/>
              </a:rPr>
              <a:t>5</a:t>
            </a:r>
            <a:r>
              <a:rPr lang="zh-CN" altLang="en-US" sz="3600">
                <a:latin typeface="Arial" panose="020B0604020202020204" pitchFamily="34" charset="0"/>
                <a:ea typeface="汉仪大宋简"/>
                <a:cs typeface="Arial" panose="020B0604020202020204" pitchFamily="34" charset="0"/>
              </a:rPr>
              <a:t>耶和华见人在地上罪恶很大，终日所思想的尽都是恶，</a:t>
            </a:r>
            <a:r>
              <a:rPr lang="en-US" altLang="zh-CN" sz="3600">
                <a:latin typeface="Arial" panose="020B0604020202020204" pitchFamily="34" charset="0"/>
                <a:ea typeface="汉仪大宋简"/>
                <a:cs typeface="Arial" panose="020B0604020202020204" pitchFamily="34" charset="0"/>
              </a:rPr>
              <a:t>6</a:t>
            </a:r>
            <a:r>
              <a:rPr lang="zh-CN" altLang="en-US" sz="3600">
                <a:latin typeface="Arial" panose="020B0604020202020204" pitchFamily="34" charset="0"/>
                <a:ea typeface="汉仪大宋简"/>
                <a:cs typeface="Arial" panose="020B0604020202020204" pitchFamily="34" charset="0"/>
              </a:rPr>
              <a:t>耶和华就后悔造人在地上，心中忧伤。</a:t>
            </a:r>
            <a:r>
              <a:rPr lang="en-US" altLang="zh-CN" sz="3600">
                <a:latin typeface="Arial" panose="020B0604020202020204" pitchFamily="34" charset="0"/>
                <a:ea typeface="汉仪大宋简"/>
                <a:cs typeface="Arial" panose="020B0604020202020204" pitchFamily="34" charset="0"/>
              </a:rPr>
              <a:t>7</a:t>
            </a:r>
            <a:r>
              <a:rPr lang="zh-CN" altLang="en-US" sz="3600">
                <a:latin typeface="Arial" panose="020B0604020202020204" pitchFamily="34" charset="0"/>
                <a:ea typeface="汉仪大宋简"/>
                <a:cs typeface="Arial" panose="020B0604020202020204" pitchFamily="34" charset="0"/>
              </a:rPr>
              <a:t>耶和华说：“我要将所造的人和走兽并昆虫（爬行动物），以及空中的飞鸟，都从地上除灭，因为我造他们后悔了。”</a:t>
            </a:r>
            <a:r>
              <a:rPr lang="en-US" altLang="zh-CN" sz="3600">
                <a:latin typeface="Arial" panose="020B0604020202020204" pitchFamily="34" charset="0"/>
                <a:ea typeface="汉仪大宋简"/>
                <a:cs typeface="Arial" panose="020B0604020202020204" pitchFamily="34" charset="0"/>
              </a:rPr>
              <a:t>……11</a:t>
            </a:r>
            <a:r>
              <a:rPr lang="zh-CN" altLang="en-US" sz="3600">
                <a:latin typeface="Arial" panose="020B0604020202020204" pitchFamily="34" charset="0"/>
                <a:ea typeface="汉仪大宋简"/>
                <a:cs typeface="Arial" panose="020B0604020202020204" pitchFamily="34" charset="0"/>
              </a:rPr>
              <a:t>世界在神面前败坏，地上满了强暴。</a:t>
            </a:r>
            <a:endParaRPr lang="en-US" altLang="zh-CN" sz="3600">
              <a:latin typeface="Arial" panose="020B0604020202020204" pitchFamily="34" charset="0"/>
              <a:ea typeface="汉仪大宋简"/>
              <a:cs typeface="Arial" panose="020B0604020202020204" pitchFamily="34" charset="0"/>
            </a:endParaRPr>
          </a:p>
          <a:p>
            <a:endParaRPr lang="zh-CN" altLang="en-US" sz="1400">
              <a:latin typeface="Arial" panose="020B0604020202020204" pitchFamily="34" charset="0"/>
              <a:ea typeface="汉仪大宋简"/>
              <a:cs typeface="Arial" panose="020B0604020202020204" pitchFamily="34" charset="0"/>
            </a:endParaRPr>
          </a:p>
          <a:p>
            <a:pPr>
              <a:buFont typeface="Arial" panose="020B0604020202020204" pitchFamily="34" charset="0"/>
              <a:buChar char="•"/>
            </a:pPr>
            <a:r>
              <a:rPr lang="en-US" altLang="zh-CN" sz="3600">
                <a:latin typeface="Arial" panose="020B0604020202020204" pitchFamily="34" charset="0"/>
                <a:ea typeface="汉仪大宋简"/>
                <a:cs typeface="Arial" panose="020B0604020202020204" pitchFamily="34" charset="0"/>
              </a:rPr>
              <a:t> </a:t>
            </a:r>
            <a:r>
              <a:rPr lang="zh-CN" altLang="en-US" sz="3600">
                <a:latin typeface="Arial" panose="020B0604020202020204" pitchFamily="34" charset="0"/>
                <a:ea typeface="汉仪大宋简"/>
                <a:cs typeface="Arial" panose="020B0604020202020204" pitchFamily="34" charset="0"/>
              </a:rPr>
              <a:t>凶杀、压迫、强暴、剥削、侵略</a:t>
            </a:r>
            <a:r>
              <a:rPr lang="en-US" altLang="zh-CN" sz="3600">
                <a:latin typeface="Arial" panose="020B0604020202020204" pitchFamily="34" charset="0"/>
                <a:ea typeface="汉仪大宋简"/>
                <a:cs typeface="Arial" panose="020B0604020202020204" pitchFamily="34" charset="0"/>
              </a:rPr>
              <a:t>……</a:t>
            </a:r>
          </a:p>
        </p:txBody>
      </p:sp>
      <p:sp>
        <p:nvSpPr>
          <p:cNvPr id="214019" name="标题 1"/>
          <p:cNvSpPr>
            <a:spLocks noGrp="1"/>
          </p:cNvSpPr>
          <p:nvPr>
            <p:ph type="title"/>
          </p:nvPr>
        </p:nvSpPr>
        <p:spPr>
          <a:xfrm>
            <a:off x="0" y="106363"/>
            <a:ext cx="9144000" cy="646112"/>
          </a:xfrm>
        </p:spPr>
        <p:txBody>
          <a:bodyPr/>
          <a:lstStyle/>
          <a:p>
            <a:r>
              <a:rPr lang="zh-CN" altLang="en-US"/>
              <a:t>上帝的公义</a:t>
            </a:r>
            <a:endParaRPr lang="zh-CN" altLang="en-US">
              <a:solidFill>
                <a:srgbClr val="FF0000"/>
              </a:solidFill>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矩形 2"/>
          <p:cNvSpPr>
            <a:spLocks noChangeArrowheads="1"/>
          </p:cNvSpPr>
          <p:nvPr/>
        </p:nvSpPr>
        <p:spPr bwMode="auto">
          <a:xfrm>
            <a:off x="285750" y="857250"/>
            <a:ext cx="85010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latin typeface="Arial" panose="020B0604020202020204" pitchFamily="34" charset="0"/>
                <a:ea typeface="汉仪大宋简"/>
                <a:cs typeface="Arial" panose="020B0604020202020204" pitchFamily="34" charset="0"/>
              </a:rPr>
              <a:t>好像等了</a:t>
            </a:r>
            <a:r>
              <a:rPr lang="en-US" altLang="zh-CN" sz="3600">
                <a:latin typeface="Arial" panose="020B0604020202020204" pitchFamily="34" charset="0"/>
                <a:ea typeface="汉仪大宋简"/>
                <a:cs typeface="Arial" panose="020B0604020202020204" pitchFamily="34" charset="0"/>
              </a:rPr>
              <a:t>120</a:t>
            </a:r>
            <a:r>
              <a:rPr lang="zh-CN" altLang="en-US" sz="3600">
                <a:latin typeface="Arial" panose="020B0604020202020204" pitchFamily="34" charset="0"/>
                <a:ea typeface="汉仪大宋简"/>
                <a:cs typeface="Arial" panose="020B0604020202020204" pitchFamily="34" charset="0"/>
              </a:rPr>
              <a:t>年</a:t>
            </a:r>
            <a:r>
              <a:rPr lang="en-US" altLang="zh-CN" sz="3600">
                <a:latin typeface="Arial" panose="020B0604020202020204" pitchFamily="34" charset="0"/>
                <a:ea typeface="汉仪大宋简"/>
                <a:cs typeface="Arial" panose="020B0604020202020204" pitchFamily="34" charset="0"/>
              </a:rPr>
              <a:t>——</a:t>
            </a:r>
            <a:r>
              <a:rPr lang="zh-CN" altLang="en-US" sz="3600">
                <a:latin typeface="Arial" panose="020B0604020202020204" pitchFamily="34" charset="0"/>
                <a:ea typeface="汉仪大宋简"/>
                <a:cs typeface="Arial" panose="020B0604020202020204" pitchFamily="34" charset="0"/>
              </a:rPr>
              <a:t>已经有足够供人类悔改的机会，或给个别人选择上方舟的机会：</a:t>
            </a:r>
            <a:endParaRPr lang="en-US" altLang="zh-CN" sz="3600">
              <a:latin typeface="Arial" panose="020B0604020202020204" pitchFamily="34" charset="0"/>
              <a:ea typeface="汉仪大宋简"/>
              <a:cs typeface="Arial" panose="020B0604020202020204" pitchFamily="34" charset="0"/>
            </a:endParaRPr>
          </a:p>
          <a:p>
            <a:endParaRPr lang="en-US" altLang="zh-CN" sz="3600">
              <a:latin typeface="Arial" panose="020B0604020202020204" pitchFamily="34" charset="0"/>
              <a:ea typeface="汉仪大宋简"/>
              <a:cs typeface="Arial" panose="020B0604020202020204" pitchFamily="34" charset="0"/>
            </a:endParaRPr>
          </a:p>
          <a:p>
            <a:r>
              <a:rPr lang="zh-CN" altLang="en-US" sz="3600">
                <a:latin typeface="Arial" panose="020B0604020202020204" pitchFamily="34" charset="0"/>
                <a:ea typeface="汉仪大宋简"/>
                <a:cs typeface="Arial" panose="020B0604020202020204" pitchFamily="34" charset="0"/>
              </a:rPr>
              <a:t>创世记</a:t>
            </a:r>
            <a:r>
              <a:rPr lang="en-US" altLang="zh-CN" sz="3600">
                <a:latin typeface="Arial" panose="020B0604020202020204" pitchFamily="34" charset="0"/>
                <a:ea typeface="汉仪大宋简"/>
                <a:cs typeface="Arial" panose="020B0604020202020204" pitchFamily="34" charset="0"/>
              </a:rPr>
              <a:t>6</a:t>
            </a:r>
            <a:r>
              <a:rPr lang="zh-CN" altLang="en-US" sz="3600">
                <a:latin typeface="Arial" panose="020B0604020202020204" pitchFamily="34" charset="0"/>
                <a:ea typeface="汉仪大宋简"/>
                <a:cs typeface="Arial" panose="020B0604020202020204" pitchFamily="34" charset="0"/>
              </a:rPr>
              <a:t>： </a:t>
            </a:r>
            <a:r>
              <a:rPr lang="en-US" altLang="zh-CN" sz="3600">
                <a:latin typeface="Arial" panose="020B0604020202020204" pitchFamily="34" charset="0"/>
                <a:ea typeface="汉仪大宋简"/>
                <a:cs typeface="Arial" panose="020B0604020202020204" pitchFamily="34" charset="0"/>
              </a:rPr>
              <a:t>3</a:t>
            </a:r>
            <a:r>
              <a:rPr lang="zh-CN" altLang="en-US" sz="3600">
                <a:latin typeface="Arial" panose="020B0604020202020204" pitchFamily="34" charset="0"/>
                <a:ea typeface="汉仪大宋简"/>
                <a:cs typeface="Arial" panose="020B0604020202020204" pitchFamily="34" charset="0"/>
              </a:rPr>
              <a:t>耶和华说：“人既属乎血气，我的灵就不永远住在他里面，然而他的日子还可到一百二十年。”</a:t>
            </a:r>
            <a:endParaRPr lang="en-US" altLang="zh-CN" sz="3600">
              <a:latin typeface="Arial" panose="020B0604020202020204" pitchFamily="34" charset="0"/>
              <a:ea typeface="汉仪大宋简"/>
              <a:cs typeface="Arial" panose="020B0604020202020204" pitchFamily="34" charset="0"/>
            </a:endParaRPr>
          </a:p>
        </p:txBody>
      </p:sp>
      <p:sp>
        <p:nvSpPr>
          <p:cNvPr id="215043" name="标题 1"/>
          <p:cNvSpPr>
            <a:spLocks noGrp="1"/>
          </p:cNvSpPr>
          <p:nvPr>
            <p:ph type="title"/>
          </p:nvPr>
        </p:nvSpPr>
        <p:spPr>
          <a:xfrm>
            <a:off x="0" y="106363"/>
            <a:ext cx="9144000" cy="646112"/>
          </a:xfrm>
        </p:spPr>
        <p:txBody>
          <a:bodyPr/>
          <a:lstStyle/>
          <a:p>
            <a:r>
              <a:rPr lang="zh-CN" altLang="en-US"/>
              <a:t>上帝的忍耐和怜悯</a:t>
            </a:r>
            <a:endParaRPr lang="zh-CN" altLang="en-US">
              <a:solidFill>
                <a:srgbClr val="FF0000"/>
              </a:solidFill>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矩形 2"/>
          <p:cNvSpPr>
            <a:spLocks noChangeArrowheads="1"/>
          </p:cNvSpPr>
          <p:nvPr/>
        </p:nvSpPr>
        <p:spPr bwMode="auto">
          <a:xfrm>
            <a:off x="285750" y="857250"/>
            <a:ext cx="85010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latin typeface="Arial" panose="020B0604020202020204" pitchFamily="34" charset="0"/>
                <a:ea typeface="汉仪大宋简"/>
                <a:cs typeface="Arial" panose="020B0604020202020204" pitchFamily="34" charset="0"/>
              </a:rPr>
              <a:t>好像任何人都可以上方舟：</a:t>
            </a:r>
            <a:endParaRPr lang="en-US" altLang="zh-CN" sz="3600">
              <a:latin typeface="Arial" panose="020B0604020202020204" pitchFamily="34" charset="0"/>
              <a:ea typeface="汉仪大宋简"/>
              <a:cs typeface="Arial" panose="020B0604020202020204" pitchFamily="34" charset="0"/>
            </a:endParaRPr>
          </a:p>
          <a:p>
            <a:endParaRPr lang="en-US" altLang="zh-CN" sz="3600">
              <a:latin typeface="Arial" panose="020B0604020202020204" pitchFamily="34" charset="0"/>
              <a:ea typeface="汉仪大宋简"/>
              <a:cs typeface="Arial" panose="020B0604020202020204" pitchFamily="34" charset="0"/>
            </a:endParaRPr>
          </a:p>
          <a:p>
            <a:r>
              <a:rPr lang="zh-CN" altLang="en-US" sz="3600">
                <a:latin typeface="Arial" panose="020B0604020202020204" pitchFamily="34" charset="0"/>
                <a:ea typeface="汉仪大宋简"/>
                <a:cs typeface="Arial" panose="020B0604020202020204" pitchFamily="34" charset="0"/>
              </a:rPr>
              <a:t>彼得后书</a:t>
            </a:r>
            <a:r>
              <a:rPr lang="en-US" altLang="zh-CN" sz="3600">
                <a:latin typeface="Arial" panose="020B0604020202020204" pitchFamily="34" charset="0"/>
                <a:ea typeface="汉仪大宋简"/>
                <a:cs typeface="Arial" panose="020B0604020202020204" pitchFamily="34" charset="0"/>
              </a:rPr>
              <a:t>2</a:t>
            </a:r>
            <a:r>
              <a:rPr lang="zh-CN" altLang="en-US" sz="3600">
                <a:latin typeface="Arial" panose="020B0604020202020204" pitchFamily="34" charset="0"/>
                <a:ea typeface="汉仪大宋简"/>
                <a:cs typeface="Arial" panose="020B0604020202020204" pitchFamily="34" charset="0"/>
              </a:rPr>
              <a:t>：</a:t>
            </a:r>
            <a:r>
              <a:rPr lang="en-US" altLang="zh-CN" sz="3600">
                <a:latin typeface="Arial" panose="020B0604020202020204" pitchFamily="34" charset="0"/>
                <a:ea typeface="汉仪大宋简"/>
                <a:cs typeface="Arial" panose="020B0604020202020204" pitchFamily="34" charset="0"/>
              </a:rPr>
              <a:t>5</a:t>
            </a:r>
            <a:r>
              <a:rPr lang="zh-CN" altLang="en-US" sz="3600">
                <a:latin typeface="Arial" panose="020B0604020202020204" pitchFamily="34" charset="0"/>
                <a:ea typeface="汉仪大宋简"/>
                <a:cs typeface="Arial" panose="020B0604020202020204" pitchFamily="34" charset="0"/>
              </a:rPr>
              <a:t>神也没有宽容上古的世代，曾叫洪水临到那不敬虔的世代，却保护了传义道的挪亚一家八口。</a:t>
            </a:r>
          </a:p>
        </p:txBody>
      </p:sp>
      <p:sp>
        <p:nvSpPr>
          <p:cNvPr id="216067" name="标题 1"/>
          <p:cNvSpPr>
            <a:spLocks noGrp="1"/>
          </p:cNvSpPr>
          <p:nvPr>
            <p:ph type="title"/>
          </p:nvPr>
        </p:nvSpPr>
        <p:spPr>
          <a:xfrm>
            <a:off x="0" y="106363"/>
            <a:ext cx="9144000" cy="646112"/>
          </a:xfrm>
        </p:spPr>
        <p:txBody>
          <a:bodyPr/>
          <a:lstStyle/>
          <a:p>
            <a:r>
              <a:rPr lang="zh-CN" altLang="en-US"/>
              <a:t>上帝的忍耐和怜悯</a:t>
            </a:r>
            <a:endParaRPr lang="zh-CN" altLang="en-US">
              <a:solidFill>
                <a:srgbClr val="FF0000"/>
              </a:solidFill>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矩形 2"/>
          <p:cNvSpPr>
            <a:spLocks noChangeArrowheads="1"/>
          </p:cNvSpPr>
          <p:nvPr/>
        </p:nvSpPr>
        <p:spPr bwMode="auto">
          <a:xfrm>
            <a:off x="500063" y="1000125"/>
            <a:ext cx="8175625"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latin typeface="Arial" panose="020B0604020202020204" pitchFamily="34" charset="0"/>
                <a:ea typeface="汉仪大宋简"/>
                <a:cs typeface="Arial" panose="020B0604020202020204" pitchFamily="34" charset="0"/>
              </a:rPr>
              <a:t>对于孩子和婴儿的死亡：赐生命的是上帝，祂有权在任何时候取回人的生命。你的身体是借给你的！</a:t>
            </a:r>
            <a:endParaRPr lang="en-US" altLang="zh-CN" sz="3600">
              <a:latin typeface="Arial" panose="020B0604020202020204" pitchFamily="34" charset="0"/>
              <a:ea typeface="汉仪大宋简"/>
              <a:cs typeface="Arial" panose="020B0604020202020204" pitchFamily="34" charset="0"/>
            </a:endParaRPr>
          </a:p>
          <a:p>
            <a:endParaRPr lang="en-US" altLang="zh-CN" sz="2000">
              <a:latin typeface="Arial" panose="020B0604020202020204" pitchFamily="34" charset="0"/>
              <a:ea typeface="汉仪大宋简"/>
              <a:cs typeface="Arial" panose="020B0604020202020204" pitchFamily="34" charset="0"/>
            </a:endParaRPr>
          </a:p>
          <a:p>
            <a:r>
              <a:rPr lang="zh-CN" altLang="en-US" sz="3600">
                <a:latin typeface="Arial" panose="020B0604020202020204" pitchFamily="34" charset="0"/>
                <a:ea typeface="汉仪大宋简"/>
                <a:cs typeface="Arial" panose="020B0604020202020204" pitchFamily="34" charset="0"/>
              </a:rPr>
              <a:t>关键不是肉身的死亡，在堕落、被咒诅的世界上肉身死亡是必然的。</a:t>
            </a:r>
            <a:endParaRPr lang="en-US" altLang="zh-CN" sz="3600">
              <a:latin typeface="Arial" panose="020B0604020202020204" pitchFamily="34" charset="0"/>
              <a:ea typeface="汉仪大宋简"/>
              <a:cs typeface="Arial" panose="020B0604020202020204" pitchFamily="34" charset="0"/>
            </a:endParaRPr>
          </a:p>
          <a:p>
            <a:endParaRPr lang="en-US" altLang="zh-CN" sz="2000">
              <a:latin typeface="Arial" panose="020B0604020202020204" pitchFamily="34" charset="0"/>
              <a:ea typeface="汉仪大宋简"/>
              <a:cs typeface="Arial" panose="020B0604020202020204" pitchFamily="34" charset="0"/>
            </a:endParaRPr>
          </a:p>
          <a:p>
            <a:r>
              <a:rPr lang="zh-CN" altLang="en-US" sz="3600">
                <a:latin typeface="Arial" panose="020B0604020202020204" pitchFamily="34" charset="0"/>
                <a:ea typeface="汉仪大宋简"/>
                <a:cs typeface="Arial" panose="020B0604020202020204" pitchFamily="34" charset="0"/>
              </a:rPr>
              <a:t>关键是死后的审判，死后的惩罚是“照各人的行为报应各人” 。</a:t>
            </a:r>
            <a:endParaRPr lang="en-US" altLang="zh-CN" sz="3600">
              <a:latin typeface="Arial" panose="020B0604020202020204" pitchFamily="34" charset="0"/>
              <a:ea typeface="汉仪大宋简"/>
              <a:cs typeface="Arial" panose="020B0604020202020204" pitchFamily="34" charset="0"/>
            </a:endParaRPr>
          </a:p>
        </p:txBody>
      </p:sp>
      <p:sp>
        <p:nvSpPr>
          <p:cNvPr id="217091" name="标题 1"/>
          <p:cNvSpPr>
            <a:spLocks noGrp="1"/>
          </p:cNvSpPr>
          <p:nvPr>
            <p:ph type="title"/>
          </p:nvPr>
        </p:nvSpPr>
        <p:spPr>
          <a:xfrm>
            <a:off x="0" y="115888"/>
            <a:ext cx="9144000" cy="647700"/>
          </a:xfrm>
        </p:spPr>
        <p:txBody>
          <a:bodyPr/>
          <a:lstStyle/>
          <a:p>
            <a:r>
              <a:rPr lang="zh-CN" altLang="en-US"/>
              <a:t>上帝对全世界生与死的主权</a:t>
            </a:r>
            <a:endParaRPr lang="zh-CN" altLang="en-US">
              <a:solidFill>
                <a:srgbClr val="FF0000"/>
              </a:solidFill>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矩形 4"/>
          <p:cNvSpPr>
            <a:spLocks noChangeArrowheads="1"/>
          </p:cNvSpPr>
          <p:nvPr/>
        </p:nvSpPr>
        <p:spPr bwMode="auto">
          <a:xfrm>
            <a:off x="2195513" y="2492375"/>
            <a:ext cx="54006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eaLnBrk="0" hangingPunct="0"/>
            <a:r>
              <a:rPr lang="en-US" altLang="zh-CN" sz="5400" b="1">
                <a:latin typeface="Arial" panose="020B0604020202020204" pitchFamily="34" charset="0"/>
                <a:ea typeface="汉仪大宋简"/>
                <a:cs typeface="Arial" panose="020B0604020202020204" pitchFamily="34" charset="0"/>
                <a:sym typeface="微软雅黑" panose="020B0503020204020204" pitchFamily="34" charset="-122"/>
              </a:rPr>
              <a:t>8. </a:t>
            </a:r>
            <a:r>
              <a:rPr lang="zh-CN" altLang="en-US" sz="5400">
                <a:latin typeface="汉仪大宋简"/>
                <a:ea typeface="汉仪大宋简"/>
                <a:cs typeface="Arial" panose="020B0604020202020204" pitchFamily="34" charset="0"/>
              </a:rPr>
              <a:t>洪水的应许、预言和警告</a:t>
            </a:r>
          </a:p>
        </p:txBody>
      </p:sp>
      <p:sp>
        <p:nvSpPr>
          <p:cNvPr id="218115" name="标题 1"/>
          <p:cNvSpPr>
            <a:spLocks noGrp="1"/>
          </p:cNvSpPr>
          <p:nvPr>
            <p:ph type="title"/>
          </p:nvPr>
        </p:nvSpPr>
        <p:spPr>
          <a:xfrm>
            <a:off x="0" y="161925"/>
            <a:ext cx="9144000" cy="590550"/>
          </a:xfrm>
        </p:spPr>
        <p:txBody>
          <a:bodyPr/>
          <a:lstStyle/>
          <a:p>
            <a:endParaRPr lang="zh-CN" alt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矩形 4"/>
          <p:cNvSpPr>
            <a:spLocks noChangeArrowheads="1"/>
          </p:cNvSpPr>
          <p:nvPr/>
        </p:nvSpPr>
        <p:spPr bwMode="auto">
          <a:xfrm>
            <a:off x="1331913" y="2565400"/>
            <a:ext cx="7056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eaLnBrk="0" hangingPunct="0"/>
            <a:r>
              <a:rPr lang="en-US" altLang="zh-CN" sz="5400" b="1">
                <a:latin typeface="Arial" panose="020B0604020202020204" pitchFamily="34" charset="0"/>
                <a:ea typeface="百度综艺简体"/>
                <a:cs typeface="Arial" panose="020B0604020202020204" pitchFamily="34" charset="0"/>
                <a:sym typeface="微软雅黑" panose="020B0503020204020204" pitchFamily="34" charset="-122"/>
              </a:rPr>
              <a:t>2.</a:t>
            </a:r>
            <a:r>
              <a:rPr lang="zh-CN" altLang="en-US" sz="5400">
                <a:latin typeface="汉仪大宋简"/>
                <a:ea typeface="汉仪大宋简"/>
                <a:cs typeface="Arial" panose="020B0604020202020204" pitchFamily="34" charset="0"/>
              </a:rPr>
              <a:t>水是从哪里来的？</a:t>
            </a:r>
            <a:endParaRPr lang="en-US" altLang="zh-CN" sz="5400">
              <a:latin typeface="汉仪大宋简"/>
              <a:ea typeface="汉仪大宋简"/>
              <a:cs typeface="Arial" panose="020B0604020202020204" pitchFamily="34" charset="0"/>
            </a:endParaRPr>
          </a:p>
        </p:txBody>
      </p:sp>
      <p:sp>
        <p:nvSpPr>
          <p:cNvPr id="159747" name="标题 1"/>
          <p:cNvSpPr>
            <a:spLocks noGrp="1"/>
          </p:cNvSpPr>
          <p:nvPr>
            <p:ph type="title"/>
          </p:nvPr>
        </p:nvSpPr>
        <p:spPr>
          <a:xfrm>
            <a:off x="0" y="161925"/>
            <a:ext cx="9144000" cy="590550"/>
          </a:xfrm>
        </p:spPr>
        <p:txBody>
          <a:bodyPr/>
          <a:lstStyle/>
          <a:p>
            <a:endParaRPr lang="zh-CN" altLang="en-US"/>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标题 2"/>
          <p:cNvSpPr>
            <a:spLocks noGrp="1"/>
          </p:cNvSpPr>
          <p:nvPr>
            <p:ph type="title"/>
          </p:nvPr>
        </p:nvSpPr>
        <p:spPr>
          <a:xfrm>
            <a:off x="0" y="106363"/>
            <a:ext cx="9144000" cy="646112"/>
          </a:xfrm>
        </p:spPr>
        <p:txBody>
          <a:bodyPr/>
          <a:lstStyle/>
          <a:p>
            <a:r>
              <a:rPr lang="zh-CN" altLang="en-US"/>
              <a:t>上帝通过洪水的应许、预言并警告</a:t>
            </a:r>
          </a:p>
        </p:txBody>
      </p:sp>
      <p:sp>
        <p:nvSpPr>
          <p:cNvPr id="219139" name="Content Placeholder 4"/>
          <p:cNvSpPr>
            <a:spLocks noGrp="1"/>
          </p:cNvSpPr>
          <p:nvPr>
            <p:ph sz="quarter" idx="4294967295"/>
          </p:nvPr>
        </p:nvSpPr>
        <p:spPr>
          <a:xfrm>
            <a:off x="611188" y="1700213"/>
            <a:ext cx="7921625" cy="3144837"/>
          </a:xfrm>
        </p:spPr>
        <p:txBody>
          <a:bodyPr>
            <a:spAutoFit/>
          </a:bodyPr>
          <a:lstStyle/>
          <a:p>
            <a:pPr marL="0"/>
            <a:r>
              <a:rPr lang="en-US" altLang="zh-CN" sz="3600">
                <a:latin typeface="Arial" panose="020B0604020202020204" pitchFamily="34" charset="0"/>
                <a:ea typeface="汉仪大宋简"/>
                <a:cs typeface="Arial" panose="020B0604020202020204" pitchFamily="34" charset="0"/>
              </a:rPr>
              <a:t>1. </a:t>
            </a:r>
            <a:r>
              <a:rPr lang="zh-CN" altLang="en-US" sz="3600">
                <a:latin typeface="Arial" panose="020B0604020202020204" pitchFamily="34" charset="0"/>
                <a:ea typeface="汉仪大宋简"/>
                <a:cs typeface="Arial" panose="020B0604020202020204" pitchFamily="34" charset="0"/>
              </a:rPr>
              <a:t>应许：再也不会有全球性洪水发生，祂持守了祂的应许。</a:t>
            </a:r>
            <a:endParaRPr lang="en-US" altLang="zh-CN" sz="3600">
              <a:latin typeface="Arial" panose="020B0604020202020204" pitchFamily="34" charset="0"/>
              <a:ea typeface="汉仪大宋简"/>
              <a:cs typeface="Arial" panose="020B0604020202020204" pitchFamily="34" charset="0"/>
            </a:endParaRPr>
          </a:p>
          <a:p>
            <a:pPr marL="0">
              <a:lnSpc>
                <a:spcPts val="1000"/>
              </a:lnSpc>
            </a:pPr>
            <a:endParaRPr lang="zh-CN" altLang="en-US" sz="3600">
              <a:latin typeface="Arial" panose="020B0604020202020204" pitchFamily="34" charset="0"/>
              <a:ea typeface="汉仪大宋简"/>
              <a:cs typeface="Arial" panose="020B0604020202020204" pitchFamily="34" charset="0"/>
            </a:endParaRPr>
          </a:p>
          <a:p>
            <a:pPr marL="0"/>
            <a:r>
              <a:rPr lang="zh-CN" altLang="en-US" sz="3600">
                <a:latin typeface="Arial" panose="020B0604020202020204" pitchFamily="34" charset="0"/>
                <a:ea typeface="汉仪大宋简"/>
                <a:cs typeface="Arial" panose="020B0604020202020204" pitchFamily="34" charset="0"/>
              </a:rPr>
              <a:t>创世记</a:t>
            </a:r>
            <a:r>
              <a:rPr lang="en-US" altLang="zh-CN" sz="3600">
                <a:latin typeface="Arial" panose="020B0604020202020204" pitchFamily="34" charset="0"/>
                <a:ea typeface="汉仪大宋简"/>
                <a:cs typeface="Arial" panose="020B0604020202020204" pitchFamily="34" charset="0"/>
              </a:rPr>
              <a:t>9</a:t>
            </a:r>
            <a:r>
              <a:rPr lang="zh-CN" altLang="en-US" sz="3600">
                <a:latin typeface="Arial" panose="020B0604020202020204" pitchFamily="34" charset="0"/>
                <a:ea typeface="汉仪大宋简"/>
                <a:cs typeface="Arial" panose="020B0604020202020204" pitchFamily="34" charset="0"/>
              </a:rPr>
              <a:t>：</a:t>
            </a:r>
            <a:r>
              <a:rPr lang="en-US" altLang="zh-CN" sz="3600">
                <a:latin typeface="Arial" panose="020B0604020202020204" pitchFamily="34" charset="0"/>
                <a:ea typeface="汉仪大宋简"/>
                <a:cs typeface="Arial" panose="020B0604020202020204" pitchFamily="34" charset="0"/>
              </a:rPr>
              <a:t>11</a:t>
            </a:r>
            <a:r>
              <a:rPr lang="zh-CN" altLang="en-US" sz="3600">
                <a:latin typeface="Arial" panose="020B0604020202020204" pitchFamily="34" charset="0"/>
                <a:ea typeface="汉仪大宋简"/>
                <a:cs typeface="Arial" panose="020B0604020202020204" pitchFamily="34" charset="0"/>
              </a:rPr>
              <a:t>并与你们这里的一切活物，就是飞鸟、牲畜、走兽，凡从方舟里出来的活物立约；</a:t>
            </a:r>
            <a:endParaRPr lang="en-US" altLang="zh-CN" sz="3600">
              <a:latin typeface="Arial" panose="020B0604020202020204" pitchFamily="34" charset="0"/>
              <a:ea typeface="汉仪大宋简"/>
              <a:cs typeface="Arial" panose="020B0604020202020204" pitchFamily="34" charset="0"/>
            </a:endParaRPr>
          </a:p>
        </p:txBody>
      </p:sp>
      <p:sp>
        <p:nvSpPr>
          <p:cNvPr id="219140" name="TextBox 1"/>
          <p:cNvSpPr txBox="1">
            <a:spLocks noChangeArrowheads="1"/>
          </p:cNvSpPr>
          <p:nvPr/>
        </p:nvSpPr>
        <p:spPr bwMode="auto">
          <a:xfrm>
            <a:off x="569913" y="3741738"/>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a:t> </a:t>
            </a:r>
            <a:endParaRPr lang="en-US" altLang="zh-CN"/>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标题 1"/>
          <p:cNvSpPr>
            <a:spLocks noGrp="1"/>
          </p:cNvSpPr>
          <p:nvPr>
            <p:ph type="title"/>
          </p:nvPr>
        </p:nvSpPr>
        <p:spPr>
          <a:xfrm>
            <a:off x="0" y="106363"/>
            <a:ext cx="9144000" cy="646112"/>
          </a:xfrm>
        </p:spPr>
        <p:txBody>
          <a:bodyPr/>
          <a:lstStyle/>
          <a:p>
            <a:r>
              <a:rPr lang="zh-CN" altLang="en-US"/>
              <a:t>上帝通过洪水的应许、预言并警告</a:t>
            </a:r>
          </a:p>
        </p:txBody>
      </p:sp>
      <p:sp>
        <p:nvSpPr>
          <p:cNvPr id="220163" name="Content Placeholder 4"/>
          <p:cNvSpPr>
            <a:spLocks noGrp="1"/>
          </p:cNvSpPr>
          <p:nvPr>
            <p:ph sz="quarter" idx="4294967295"/>
          </p:nvPr>
        </p:nvSpPr>
        <p:spPr>
          <a:xfrm>
            <a:off x="452438" y="1125538"/>
            <a:ext cx="8367712" cy="4689475"/>
          </a:xfrm>
        </p:spPr>
        <p:txBody>
          <a:bodyPr>
            <a:spAutoFit/>
          </a:bodyPr>
          <a:lstStyle/>
          <a:p>
            <a:pPr marL="0"/>
            <a:r>
              <a:rPr lang="en-US" altLang="zh-CN" sz="3200">
                <a:latin typeface="Arial" panose="020B0604020202020204" pitchFamily="34" charset="0"/>
                <a:ea typeface="汉仪大宋简"/>
                <a:cs typeface="Arial" panose="020B0604020202020204" pitchFamily="34" charset="0"/>
              </a:rPr>
              <a:t>2. </a:t>
            </a:r>
            <a:r>
              <a:rPr lang="zh-CN" altLang="en-US" sz="3200">
                <a:latin typeface="Arial" panose="020B0604020202020204" pitchFamily="34" charset="0"/>
                <a:ea typeface="汉仪大宋简"/>
                <a:cs typeface="Arial" panose="020B0604020202020204" pitchFamily="34" charset="0"/>
              </a:rPr>
              <a:t>预言：在末世，会有人否认曾经发生过一场洪水，这在我们的时代已经应验了。</a:t>
            </a:r>
          </a:p>
          <a:p>
            <a:pPr marL="0">
              <a:lnSpc>
                <a:spcPts val="100"/>
              </a:lnSpc>
            </a:pPr>
            <a:endParaRPr lang="zh-CN" altLang="en-US" sz="3200">
              <a:latin typeface="Arial" panose="020B0604020202020204" pitchFamily="34" charset="0"/>
              <a:ea typeface="汉仪大宋简"/>
              <a:cs typeface="Arial" panose="020B0604020202020204" pitchFamily="34" charset="0"/>
            </a:endParaRPr>
          </a:p>
          <a:p>
            <a:pPr marL="0"/>
            <a:r>
              <a:rPr lang="zh-CN" altLang="en-US" sz="3200">
                <a:latin typeface="Arial" panose="020B0604020202020204" pitchFamily="34" charset="0"/>
                <a:ea typeface="汉仪大宋简"/>
                <a:cs typeface="Arial" panose="020B0604020202020204" pitchFamily="34" charset="0"/>
              </a:rPr>
              <a:t>彼得后书</a:t>
            </a:r>
            <a:r>
              <a:rPr lang="en-US" altLang="zh-CN" sz="3200">
                <a:latin typeface="Arial" panose="020B0604020202020204" pitchFamily="34" charset="0"/>
                <a:ea typeface="汉仪大宋简"/>
                <a:cs typeface="Arial" panose="020B0604020202020204" pitchFamily="34" charset="0"/>
              </a:rPr>
              <a:t>3</a:t>
            </a:r>
            <a:r>
              <a:rPr lang="zh-CN" altLang="en-US" sz="3200">
                <a:latin typeface="Arial" panose="020B0604020202020204" pitchFamily="34" charset="0"/>
                <a:ea typeface="汉仪大宋简"/>
                <a:cs typeface="Arial" panose="020B0604020202020204" pitchFamily="34" charset="0"/>
              </a:rPr>
              <a:t>：</a:t>
            </a:r>
            <a:r>
              <a:rPr lang="en-US" altLang="zh-CN" sz="3200">
                <a:latin typeface="Arial" panose="020B0604020202020204" pitchFamily="34" charset="0"/>
                <a:ea typeface="汉仪大宋简"/>
                <a:cs typeface="Arial" panose="020B0604020202020204" pitchFamily="34" charset="0"/>
              </a:rPr>
              <a:t>3</a:t>
            </a:r>
            <a:r>
              <a:rPr lang="zh-CN" altLang="en-US" sz="3200">
                <a:latin typeface="Arial" panose="020B0604020202020204" pitchFamily="34" charset="0"/>
                <a:ea typeface="汉仪大宋简"/>
                <a:cs typeface="Arial" panose="020B0604020202020204" pitchFamily="34" charset="0"/>
              </a:rPr>
              <a:t>第一要紧的，该知道在末世必有好讥诮的人，随从自己的私欲，出来讥诮说：</a:t>
            </a:r>
            <a:r>
              <a:rPr lang="en-US" altLang="zh-CN" sz="3200">
                <a:latin typeface="Arial" panose="020B0604020202020204" pitchFamily="34" charset="0"/>
                <a:ea typeface="汉仪大宋简"/>
                <a:cs typeface="Arial" panose="020B0604020202020204" pitchFamily="34" charset="0"/>
              </a:rPr>
              <a:t>4“</a:t>
            </a:r>
            <a:r>
              <a:rPr lang="zh-CN" altLang="en-US" sz="3200">
                <a:latin typeface="Arial" panose="020B0604020202020204" pitchFamily="34" charset="0"/>
                <a:ea typeface="汉仪大宋简"/>
                <a:cs typeface="Arial" panose="020B0604020202020204" pitchFamily="34" charset="0"/>
              </a:rPr>
              <a:t>主要降临的应许在哪里呢？因为从列祖睡了以来，万物与起初创造的时候仍是一样。”</a:t>
            </a:r>
            <a:r>
              <a:rPr lang="en-US" altLang="zh-CN" sz="3200">
                <a:latin typeface="Arial" panose="020B0604020202020204" pitchFamily="34" charset="0"/>
                <a:ea typeface="汉仪大宋简"/>
                <a:cs typeface="Arial" panose="020B0604020202020204" pitchFamily="34" charset="0"/>
              </a:rPr>
              <a:t>5</a:t>
            </a:r>
            <a:r>
              <a:rPr lang="zh-CN" altLang="en-US" sz="3200">
                <a:latin typeface="Arial" panose="020B0604020202020204" pitchFamily="34" charset="0"/>
                <a:ea typeface="汉仪大宋简"/>
                <a:cs typeface="Arial" panose="020B0604020202020204" pitchFamily="34" charset="0"/>
              </a:rPr>
              <a:t>他们故意忘记，从太古凭神的命有了天；并从水而出，藉水而成的地，</a:t>
            </a:r>
            <a:r>
              <a:rPr lang="en-US" altLang="zh-CN" sz="3200">
                <a:latin typeface="Arial" panose="020B0604020202020204" pitchFamily="34" charset="0"/>
                <a:ea typeface="汉仪大宋简"/>
                <a:cs typeface="Arial" panose="020B0604020202020204" pitchFamily="34" charset="0"/>
              </a:rPr>
              <a:t>6</a:t>
            </a:r>
            <a:r>
              <a:rPr lang="zh-CN" altLang="en-US" sz="3200">
                <a:latin typeface="Arial" panose="020B0604020202020204" pitchFamily="34" charset="0"/>
                <a:ea typeface="汉仪大宋简"/>
                <a:cs typeface="Arial" panose="020B0604020202020204" pitchFamily="34" charset="0"/>
              </a:rPr>
              <a:t>故此当时的世界被水淹没，就消灭了。</a:t>
            </a:r>
            <a:endParaRPr lang="en-US" altLang="zh-CN" sz="3200">
              <a:latin typeface="Arial" panose="020B0604020202020204" pitchFamily="34" charset="0"/>
              <a:ea typeface="汉仪大宋简"/>
              <a:cs typeface="Arial" panose="020B0604020202020204" pitchFamily="34" charset="0"/>
            </a:endParaRPr>
          </a:p>
        </p:txBody>
      </p:sp>
      <p:sp>
        <p:nvSpPr>
          <p:cNvPr id="220164" name="TextBox 1"/>
          <p:cNvSpPr txBox="1">
            <a:spLocks noChangeArrowheads="1"/>
          </p:cNvSpPr>
          <p:nvPr/>
        </p:nvSpPr>
        <p:spPr bwMode="auto">
          <a:xfrm>
            <a:off x="569913" y="3741738"/>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a:t> </a:t>
            </a:r>
            <a:endParaRPr lang="en-US" altLang="zh-CN"/>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标题 1"/>
          <p:cNvSpPr>
            <a:spLocks noGrp="1"/>
          </p:cNvSpPr>
          <p:nvPr>
            <p:ph type="title"/>
          </p:nvPr>
        </p:nvSpPr>
        <p:spPr>
          <a:xfrm>
            <a:off x="0" y="106363"/>
            <a:ext cx="9144000" cy="646112"/>
          </a:xfrm>
        </p:spPr>
        <p:txBody>
          <a:bodyPr/>
          <a:lstStyle/>
          <a:p>
            <a:r>
              <a:rPr lang="zh-CN" altLang="en-US"/>
              <a:t>上帝通过洪水的应许、预言并警告</a:t>
            </a:r>
          </a:p>
        </p:txBody>
      </p:sp>
      <p:sp>
        <p:nvSpPr>
          <p:cNvPr id="221187" name="Content Placeholder 4"/>
          <p:cNvSpPr>
            <a:spLocks noGrp="1"/>
          </p:cNvSpPr>
          <p:nvPr>
            <p:ph sz="quarter" idx="4294967295"/>
          </p:nvPr>
        </p:nvSpPr>
        <p:spPr>
          <a:xfrm>
            <a:off x="395288" y="857250"/>
            <a:ext cx="8367712" cy="3540125"/>
          </a:xfrm>
        </p:spPr>
        <p:txBody>
          <a:bodyPr>
            <a:spAutoFit/>
          </a:bodyPr>
          <a:lstStyle/>
          <a:p>
            <a:pPr marL="0" indent="0">
              <a:spcBef>
                <a:spcPct val="0"/>
              </a:spcBef>
            </a:pPr>
            <a:r>
              <a:rPr lang="en-US" altLang="zh-CN" sz="3200">
                <a:latin typeface="Arial" panose="020B0604020202020204" pitchFamily="34" charset="0"/>
                <a:ea typeface="汉仪大宋简"/>
                <a:cs typeface="Arial" panose="020B0604020202020204" pitchFamily="34" charset="0"/>
              </a:rPr>
              <a:t>3. </a:t>
            </a:r>
            <a:r>
              <a:rPr lang="zh-CN" altLang="en-US" sz="3200">
                <a:latin typeface="Arial" panose="020B0604020202020204" pitchFamily="34" charset="0"/>
                <a:ea typeface="汉仪大宋简"/>
                <a:cs typeface="Arial" panose="020B0604020202020204" pitchFamily="34" charset="0"/>
              </a:rPr>
              <a:t>警告：有一天祂会突然审判世界，正如挪亚的日子一样：</a:t>
            </a:r>
          </a:p>
          <a:p>
            <a:pPr marL="0" indent="0">
              <a:spcBef>
                <a:spcPct val="0"/>
              </a:spcBef>
            </a:pPr>
            <a:endParaRPr lang="zh-CN" altLang="en-US" sz="3200">
              <a:latin typeface="Arial" panose="020B0604020202020204" pitchFamily="34" charset="0"/>
              <a:ea typeface="汉仪大宋简"/>
              <a:cs typeface="Arial" panose="020B0604020202020204" pitchFamily="34" charset="0"/>
            </a:endParaRPr>
          </a:p>
          <a:p>
            <a:pPr marL="0" indent="0">
              <a:spcBef>
                <a:spcPct val="0"/>
              </a:spcBef>
            </a:pPr>
            <a:r>
              <a:rPr lang="zh-CN" altLang="en-US" sz="3200">
                <a:latin typeface="Arial" panose="020B0604020202020204" pitchFamily="34" charset="0"/>
                <a:ea typeface="汉仪大宋简"/>
                <a:cs typeface="Arial" panose="020B0604020202020204" pitchFamily="34" charset="0"/>
              </a:rPr>
              <a:t>路加福音</a:t>
            </a:r>
            <a:r>
              <a:rPr lang="en-US" altLang="zh-CN" sz="3200">
                <a:latin typeface="Arial" panose="020B0604020202020204" pitchFamily="34" charset="0"/>
                <a:ea typeface="汉仪大宋简"/>
                <a:cs typeface="Arial" panose="020B0604020202020204" pitchFamily="34" charset="0"/>
              </a:rPr>
              <a:t>17</a:t>
            </a:r>
            <a:r>
              <a:rPr lang="zh-CN" altLang="en-US" sz="3200">
                <a:latin typeface="Arial" panose="020B0604020202020204" pitchFamily="34" charset="0"/>
                <a:ea typeface="汉仪大宋简"/>
                <a:cs typeface="Arial" panose="020B0604020202020204" pitchFamily="34" charset="0"/>
              </a:rPr>
              <a:t>：</a:t>
            </a:r>
            <a:r>
              <a:rPr lang="en-US" altLang="zh-CN" sz="3200">
                <a:latin typeface="Arial" panose="020B0604020202020204" pitchFamily="34" charset="0"/>
                <a:ea typeface="汉仪大宋简"/>
                <a:cs typeface="Arial" panose="020B0604020202020204" pitchFamily="34" charset="0"/>
              </a:rPr>
              <a:t>26</a:t>
            </a:r>
            <a:r>
              <a:rPr lang="zh-CN" altLang="en-US" sz="3200">
                <a:latin typeface="Arial" panose="020B0604020202020204" pitchFamily="34" charset="0"/>
                <a:ea typeface="汉仪大宋简"/>
                <a:cs typeface="Arial" panose="020B0604020202020204" pitchFamily="34" charset="0"/>
              </a:rPr>
              <a:t>挪亚的日子怎样，人子的日子也要怎样：</a:t>
            </a:r>
            <a:r>
              <a:rPr lang="en-US" altLang="zh-CN" sz="3200">
                <a:latin typeface="Arial" panose="020B0604020202020204" pitchFamily="34" charset="0"/>
                <a:ea typeface="汉仪大宋简"/>
                <a:cs typeface="Arial" panose="020B0604020202020204" pitchFamily="34" charset="0"/>
              </a:rPr>
              <a:t>27</a:t>
            </a:r>
            <a:r>
              <a:rPr lang="zh-CN" altLang="en-US" sz="3200">
                <a:latin typeface="Arial" panose="020B0604020202020204" pitchFamily="34" charset="0"/>
                <a:ea typeface="汉仪大宋简"/>
                <a:cs typeface="Arial" panose="020B0604020202020204" pitchFamily="34" charset="0"/>
              </a:rPr>
              <a:t>那时候的人又吃又喝，又娶又嫁；到挪亚进方舟的那日，洪水就来，把他们全都灭了。</a:t>
            </a:r>
            <a:r>
              <a:rPr lang="en-US" altLang="zh-CN" sz="3200">
                <a:latin typeface="Arial" panose="020B0604020202020204" pitchFamily="34" charset="0"/>
                <a:ea typeface="汉仪大宋简"/>
                <a:cs typeface="Arial" panose="020B0604020202020204" pitchFamily="34" charset="0"/>
              </a:rPr>
              <a:t>……30</a:t>
            </a:r>
            <a:r>
              <a:rPr lang="zh-CN" altLang="en-US" sz="3200">
                <a:latin typeface="Arial" panose="020B0604020202020204" pitchFamily="34" charset="0"/>
                <a:ea typeface="汉仪大宋简"/>
                <a:cs typeface="Arial" panose="020B0604020202020204" pitchFamily="34" charset="0"/>
              </a:rPr>
              <a:t>人子显现的日子，也要这样。</a:t>
            </a:r>
            <a:endParaRPr lang="en-US" altLang="zh-CN" sz="3200">
              <a:latin typeface="Arial" panose="020B0604020202020204" pitchFamily="34" charset="0"/>
              <a:ea typeface="汉仪大宋简"/>
              <a:cs typeface="Arial" panose="020B0604020202020204" pitchFamily="34" charset="0"/>
            </a:endParaRPr>
          </a:p>
        </p:txBody>
      </p:sp>
      <p:sp>
        <p:nvSpPr>
          <p:cNvPr id="221188" name="TextBox 1"/>
          <p:cNvSpPr txBox="1">
            <a:spLocks noChangeArrowheads="1"/>
          </p:cNvSpPr>
          <p:nvPr/>
        </p:nvSpPr>
        <p:spPr bwMode="auto">
          <a:xfrm>
            <a:off x="569913" y="3741738"/>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a:t> </a:t>
            </a:r>
            <a:endParaRPr lang="en-US" altLang="zh-CN"/>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File:Struthiomimus R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0250"/>
            <a:ext cx="9144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矩形 2"/>
          <p:cNvSpPr>
            <a:spLocks noChangeArrowheads="1"/>
          </p:cNvSpPr>
          <p:nvPr/>
        </p:nvSpPr>
        <p:spPr bwMode="auto">
          <a:xfrm>
            <a:off x="0" y="676275"/>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r>
              <a:rPr lang="zh-CN" altLang="en-US" sz="4000">
                <a:latin typeface="Arial" panose="020B0604020202020204" pitchFamily="34" charset="0"/>
                <a:ea typeface="汉仪大宋简"/>
                <a:cs typeface="Arial" panose="020B0604020202020204" pitchFamily="34" charset="0"/>
              </a:rPr>
              <a:t>岩层中的每一具死尸在述说着：</a:t>
            </a:r>
            <a:endParaRPr lang="en-US" altLang="zh-CN" sz="4000">
              <a:latin typeface="Arial" panose="020B0604020202020204" pitchFamily="34" charset="0"/>
              <a:ea typeface="汉仪大宋简"/>
              <a:cs typeface="Arial" panose="020B0604020202020204" pitchFamily="34" charset="0"/>
            </a:endParaRPr>
          </a:p>
          <a:p>
            <a:pPr algn="ctr"/>
            <a:r>
              <a:rPr lang="zh-CN" altLang="en-US" sz="4000">
                <a:latin typeface="Arial" panose="020B0604020202020204" pitchFamily="34" charset="0"/>
                <a:ea typeface="汉仪大宋简"/>
                <a:cs typeface="Arial" panose="020B0604020202020204" pitchFamily="34" charset="0"/>
              </a:rPr>
              <a:t>上帝未来的审判。</a:t>
            </a:r>
          </a:p>
        </p:txBody>
      </p:sp>
      <p:sp>
        <p:nvSpPr>
          <p:cNvPr id="17" name="矩形 16"/>
          <p:cNvSpPr/>
          <p:nvPr/>
        </p:nvSpPr>
        <p:spPr>
          <a:xfrm>
            <a:off x="1571625" y="5286375"/>
            <a:ext cx="6456363" cy="1098550"/>
          </a:xfrm>
          <a:prstGeom prst="rect">
            <a:avLst/>
          </a:prstGeom>
          <a:solidFill>
            <a:schemeClr val="tx1">
              <a:alpha val="50000"/>
            </a:schemeClr>
          </a:solidFill>
        </p:spPr>
        <p:txBody>
          <a:bodyPr>
            <a:spAutoFit/>
          </a:bodyPr>
          <a:lstStyle/>
          <a:p>
            <a:pPr fontAlgn="auto">
              <a:spcBef>
                <a:spcPts val="0"/>
              </a:spcBef>
              <a:spcAft>
                <a:spcPts val="0"/>
              </a:spcAft>
              <a:defRPr/>
            </a:pPr>
            <a:r>
              <a:rPr lang="zh-CN" altLang="en-US" sz="6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你准备好了吗？</a:t>
            </a:r>
            <a:endParaRPr lang="en-US" altLang="zh-CN" sz="6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2213" name="标题 1"/>
          <p:cNvSpPr>
            <a:spLocks noGrp="1"/>
          </p:cNvSpPr>
          <p:nvPr>
            <p:ph type="title"/>
          </p:nvPr>
        </p:nvSpPr>
        <p:spPr>
          <a:xfrm>
            <a:off x="0" y="44450"/>
            <a:ext cx="9144000" cy="708025"/>
          </a:xfrm>
        </p:spPr>
        <p:txBody>
          <a:bodyPr/>
          <a:lstStyle/>
          <a:p>
            <a:r>
              <a:rPr lang="zh-CN" altLang="en-US" sz="4000"/>
              <a:t>洪水的警告</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fontAlgn="auto">
              <a:spcBef>
                <a:spcPts val="0"/>
              </a:spcBef>
              <a:spcAft>
                <a:spcPts val="0"/>
              </a:spcAft>
              <a:defRPr/>
            </a:pPr>
            <a:endParaRPr lang="tr-TR" sz="1350">
              <a:solidFill>
                <a:prstClr val="white"/>
              </a:solidFill>
            </a:endParaRPr>
          </a:p>
        </p:txBody>
      </p:sp>
      <p:grpSp>
        <p:nvGrpSpPr>
          <p:cNvPr id="225283" name="组合 2"/>
          <p:cNvGrpSpPr/>
          <p:nvPr/>
        </p:nvGrpSpPr>
        <p:grpSpPr bwMode="auto">
          <a:xfrm>
            <a:off x="0" y="990600"/>
            <a:ext cx="9144000" cy="5410200"/>
            <a:chOff x="0" y="1219200"/>
            <a:chExt cx="9144000" cy="5181600"/>
          </a:xfrm>
        </p:grpSpPr>
        <p:sp>
          <p:nvSpPr>
            <p:cNvPr id="22" name="Rectangle 37"/>
            <p:cNvSpPr/>
            <p:nvPr/>
          </p:nvSpPr>
          <p:spPr>
            <a:xfrm>
              <a:off x="0" y="1219200"/>
              <a:ext cx="9144000" cy="51816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fontAlgn="auto">
                <a:spcBef>
                  <a:spcPts val="0"/>
                </a:spcBef>
                <a:spcAft>
                  <a:spcPts val="0"/>
                </a:spcAft>
                <a:defRPr/>
              </a:pPr>
              <a:endParaRPr lang="tr-TR" sz="1350">
                <a:solidFill>
                  <a:prstClr val="white"/>
                </a:solidFill>
              </a:endParaRPr>
            </a:p>
          </p:txBody>
        </p:sp>
        <p:sp>
          <p:nvSpPr>
            <p:cNvPr id="23" name="Rectangle 37"/>
            <p:cNvSpPr/>
            <p:nvPr/>
          </p:nvSpPr>
          <p:spPr>
            <a:xfrm>
              <a:off x="0" y="5715090"/>
              <a:ext cx="9144000" cy="685710"/>
            </a:xfrm>
            <a:prstGeom prst="rect">
              <a:avLst/>
            </a:prstGeom>
            <a:solidFill>
              <a:srgbClr val="024C89">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fontAlgn="auto">
                <a:spcBef>
                  <a:spcPts val="0"/>
                </a:spcBef>
                <a:spcAft>
                  <a:spcPts val="0"/>
                </a:spcAft>
                <a:defRPr/>
              </a:pPr>
              <a:endParaRPr lang="tr-TR" sz="1350">
                <a:solidFill>
                  <a:prstClr val="white"/>
                </a:solidFill>
              </a:endParaRPr>
            </a:p>
          </p:txBody>
        </p:sp>
      </p:grpSp>
      <p:sp>
        <p:nvSpPr>
          <p:cNvPr id="225284" name="TextBox 56"/>
          <p:cNvSpPr txBox="1">
            <a:spLocks noChangeArrowheads="1"/>
          </p:cNvSpPr>
          <p:nvPr/>
        </p:nvSpPr>
        <p:spPr bwMode="auto">
          <a:xfrm>
            <a:off x="1447800" y="1905000"/>
            <a:ext cx="63452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r>
              <a:rPr lang="zh-CN" altLang="en-US" sz="3600">
                <a:solidFill>
                  <a:srgbClr val="024C89"/>
                </a:solidFill>
                <a:latin typeface="百度综艺简体"/>
                <a:ea typeface="百度综艺简体"/>
                <a:cs typeface="百度综艺简体"/>
              </a:rPr>
              <a:t>创造论团契是你的同工！有书籍</a:t>
            </a:r>
            <a:endParaRPr lang="tr-TR" altLang="zh-CN" sz="3600">
              <a:solidFill>
                <a:srgbClr val="024C89"/>
              </a:solidFill>
              <a:latin typeface="百度综艺简体"/>
              <a:ea typeface="百度综艺简体"/>
              <a:cs typeface="百度综艺简体"/>
            </a:endParaRPr>
          </a:p>
        </p:txBody>
      </p:sp>
      <p:pic>
        <p:nvPicPr>
          <p:cNvPr id="225285"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3" y="993775"/>
            <a:ext cx="8956675" cy="163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56"/>
          <p:cNvSpPr txBox="1"/>
          <p:nvPr/>
        </p:nvSpPr>
        <p:spPr>
          <a:xfrm>
            <a:off x="304800" y="214313"/>
            <a:ext cx="8686800" cy="623887"/>
          </a:xfrm>
          <a:prstGeom prst="rect">
            <a:avLst/>
          </a:prstGeom>
          <a:noFill/>
        </p:spPr>
        <p:txBody>
          <a:bodyPr lIns="68579" tIns="34289" rIns="68579" bIns="34289">
            <a:spAutoFit/>
          </a:bodyPr>
          <a:lstStyle/>
          <a:p>
            <a:pPr algn="ctr" fontAlgn="auto">
              <a:spcBef>
                <a:spcPts val="0"/>
              </a:spcBef>
              <a:spcAft>
                <a:spcPts val="0"/>
              </a:spcAft>
              <a:defRPr/>
            </a:pPr>
            <a:r>
              <a:rPr lang="zh-CN" altLang="en-US" sz="3600" dirty="0">
                <a:solidFill>
                  <a:prstClr val="white"/>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网站</a:t>
            </a:r>
            <a:r>
              <a:rPr lang="en-US" altLang="zh-CN" sz="3600" dirty="0">
                <a:solidFill>
                  <a:prstClr val="white"/>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a:t>
            </a:r>
            <a:r>
              <a:rPr lang="en-US" altLang="zh-CN" sz="3600" b="1" dirty="0">
                <a:solidFill>
                  <a:prstClr val="white"/>
                </a:solidFill>
                <a:effectLst>
                  <a:outerShdw blurRad="38100" dist="38100" dir="2700000" algn="tl">
                    <a:srgbClr val="000000">
                      <a:alpha val="43137"/>
                    </a:srgbClr>
                  </a:outerShdw>
                </a:effectLst>
                <a:ea typeface="百度综艺简体" panose="02010601030101010101" pitchFamily="2" charset="-122"/>
                <a:cs typeface="Arial" panose="020B0604020202020204" pitchFamily="34" charset="0"/>
              </a:rPr>
              <a:t>www.ChuangZaoLun.com</a:t>
            </a:r>
            <a:endParaRPr lang="tr-TR" sz="3600" b="1" dirty="0">
              <a:solidFill>
                <a:prstClr val="white"/>
              </a:solidFill>
              <a:effectLst>
                <a:outerShdw blurRad="38100" dist="38100" dir="2700000" algn="tl">
                  <a:srgbClr val="000000">
                    <a:alpha val="43137"/>
                  </a:srgbClr>
                </a:outerShdw>
              </a:effectLst>
              <a:ea typeface="百度综艺简体" panose="02010601030101010101" pitchFamily="2" charset="-122"/>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306" name="组合 17"/>
          <p:cNvGrpSpPr/>
          <p:nvPr/>
        </p:nvGrpSpPr>
        <p:grpSpPr bwMode="auto">
          <a:xfrm>
            <a:off x="0" y="-26988"/>
            <a:ext cx="9180513" cy="1219201"/>
            <a:chOff x="0" y="0"/>
            <a:chExt cx="9144000" cy="1219200"/>
          </a:xfrm>
        </p:grpSpPr>
        <p:sp>
          <p:nvSpPr>
            <p:cNvPr id="25"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fontAlgn="auto">
                <a:spcBef>
                  <a:spcPts val="0"/>
                </a:spcBef>
                <a:spcAft>
                  <a:spcPts val="0"/>
                </a:spcAft>
                <a:defRPr/>
              </a:pPr>
              <a:endParaRPr lang="tr-TR" sz="1350">
                <a:solidFill>
                  <a:prstClr val="white"/>
                </a:solidFill>
              </a:endParaRPr>
            </a:p>
          </p:txBody>
        </p:sp>
        <p:sp>
          <p:nvSpPr>
            <p:cNvPr id="226310" name="TextBox 56"/>
            <p:cNvSpPr txBox="1">
              <a:spLocks noChangeArrowheads="1"/>
            </p:cNvSpPr>
            <p:nvPr/>
          </p:nvSpPr>
          <p:spPr bwMode="auto">
            <a:xfrm>
              <a:off x="1395264" y="188640"/>
              <a:ext cx="6345088" cy="80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a:r>
                <a:rPr lang="zh-CN" altLang="en-US" sz="4800" b="1">
                  <a:solidFill>
                    <a:srgbClr val="FFFFFF"/>
                  </a:solidFill>
                  <a:latin typeface="百度综艺简体"/>
                  <a:ea typeface="百度综艺简体"/>
                  <a:cs typeface="百度综艺简体"/>
                </a:rPr>
                <a:t>公众号：</a:t>
              </a:r>
              <a:r>
                <a:rPr lang="zh-CN" altLang="en-US" sz="4800" b="1">
                  <a:solidFill>
                    <a:srgbClr val="FFFF00"/>
                  </a:solidFill>
                  <a:latin typeface="百度综艺简体"/>
                  <a:ea typeface="百度综艺简体"/>
                  <a:cs typeface="百度综艺简体"/>
                </a:rPr>
                <a:t>创造科学</a:t>
              </a:r>
              <a:endParaRPr lang="tr-TR" altLang="zh-CN" sz="4800" b="1">
                <a:solidFill>
                  <a:srgbClr val="FFFF00"/>
                </a:solidFill>
                <a:latin typeface="百度综艺简体"/>
                <a:ea typeface="百度综艺简体"/>
                <a:cs typeface="百度综艺简体"/>
              </a:endParaRPr>
            </a:p>
          </p:txBody>
        </p:sp>
      </p:grpSp>
      <p:pic>
        <p:nvPicPr>
          <p:cNvPr id="3" name="图片 2"/>
          <p:cNvPicPr>
            <a:picLocks noChangeAspect="1"/>
          </p:cNvPicPr>
          <p:nvPr/>
        </p:nvPicPr>
        <p:blipFill>
          <a:blip r:embed="rId3"/>
          <a:stretch>
            <a:fillRect/>
          </a:stretch>
        </p:blipFill>
        <p:spPr>
          <a:xfrm>
            <a:off x="2209800" y="1447800"/>
            <a:ext cx="4724400" cy="4724400"/>
          </a:xfrm>
          <a:prstGeom prst="rect">
            <a:avLst/>
          </a:prstGeom>
          <a:effectLst>
            <a:outerShdw blurRad="139700" dist="76200" dir="5400000" algn="t" rotWithShape="0">
              <a:prstClr val="black">
                <a:alpha val="40000"/>
              </a:prstClr>
            </a:outerShdw>
          </a:effectLst>
        </p:spPr>
      </p:pic>
      <p:sp>
        <p:nvSpPr>
          <p:cNvPr id="226308" name="Title 5"/>
          <p:cNvSpPr>
            <a:spLocks noGrp="1"/>
          </p:cNvSpPr>
          <p:nvPr>
            <p:ph type="ctrTitle"/>
          </p:nvPr>
        </p:nvSpPr>
        <p:spPr>
          <a:xfrm>
            <a:off x="0" y="-819150"/>
            <a:ext cx="9144000" cy="587375"/>
          </a:xfrm>
        </p:spPr>
        <p:txBody>
          <a:bodyPr/>
          <a:lstStyle/>
          <a:p>
            <a:endParaRPr lang="en-US" altLang="zh-C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矩形 16"/>
          <p:cNvSpPr>
            <a:spLocks noChangeArrowheads="1"/>
          </p:cNvSpPr>
          <p:nvPr/>
        </p:nvSpPr>
        <p:spPr bwMode="auto">
          <a:xfrm>
            <a:off x="4932363" y="1773238"/>
            <a:ext cx="38163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en-US" altLang="zh-CN" sz="3600">
                <a:latin typeface="Arial" panose="020B0604020202020204" pitchFamily="34" charset="0"/>
                <a:ea typeface="汉仪大宋简"/>
                <a:cs typeface="Arial" panose="020B0604020202020204" pitchFamily="34" charset="0"/>
              </a:rPr>
              <a:t>71%</a:t>
            </a:r>
            <a:r>
              <a:rPr lang="zh-CN" altLang="en-US" sz="3600">
                <a:latin typeface="Arial" panose="020B0604020202020204" pitchFamily="34" charset="0"/>
                <a:ea typeface="汉仪大宋简"/>
                <a:cs typeface="Arial" panose="020B0604020202020204" pitchFamily="34" charset="0"/>
              </a:rPr>
              <a:t>的地表被水覆盖。大部分集中在深深的海洋盆地。如果地表是平的，地球肯定会被水覆盖。</a:t>
            </a:r>
            <a:endParaRPr lang="en-US" altLang="zh-CN" sz="3600">
              <a:latin typeface="Arial" panose="020B0604020202020204" pitchFamily="34" charset="0"/>
              <a:ea typeface="汉仪大宋简"/>
              <a:cs typeface="Arial" panose="020B0604020202020204" pitchFamily="34" charset="0"/>
            </a:endParaRPr>
          </a:p>
        </p:txBody>
      </p:sp>
      <p:pic>
        <p:nvPicPr>
          <p:cNvPr id="160771" name="图片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00175"/>
            <a:ext cx="4259262"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标题 1"/>
          <p:cNvSpPr>
            <a:spLocks noGrp="1"/>
          </p:cNvSpPr>
          <p:nvPr>
            <p:ph type="title"/>
          </p:nvPr>
        </p:nvSpPr>
        <p:spPr>
          <a:xfrm>
            <a:off x="0" y="106363"/>
            <a:ext cx="9144000" cy="646112"/>
          </a:xfrm>
        </p:spPr>
        <p:txBody>
          <a:bodyPr/>
          <a:lstStyle/>
          <a:p>
            <a:r>
              <a:rPr lang="zh-CN" altLang="en-US"/>
              <a:t>今天地球上的水可以满足全球洪水的水量</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矩形 2"/>
          <p:cNvSpPr>
            <a:spLocks noChangeArrowheads="1"/>
          </p:cNvSpPr>
          <p:nvPr/>
        </p:nvSpPr>
        <p:spPr bwMode="auto">
          <a:xfrm>
            <a:off x="468313" y="1341438"/>
            <a:ext cx="8280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600">
                <a:latin typeface="Arial" panose="020B0604020202020204" pitchFamily="34" charset="0"/>
                <a:ea typeface="汉仪大宋简"/>
                <a:cs typeface="Arial" panose="020B0604020202020204" pitchFamily="34" charset="0"/>
              </a:rPr>
              <a:t>创世记7: 10过了那七天，洪水泛滥在地上。11当挪亚六百岁，二月十七日那一天，大渊的泉源都裂开了，天上的窗户也敞开了，12四十昼夜降大雨在地上。</a:t>
            </a:r>
          </a:p>
        </p:txBody>
      </p:sp>
      <p:sp>
        <p:nvSpPr>
          <p:cNvPr id="161795" name="标题 1"/>
          <p:cNvSpPr>
            <a:spLocks noGrp="1"/>
          </p:cNvSpPr>
          <p:nvPr>
            <p:ph type="title"/>
          </p:nvPr>
        </p:nvSpPr>
        <p:spPr>
          <a:xfrm>
            <a:off x="0" y="106363"/>
            <a:ext cx="9144000" cy="646112"/>
          </a:xfrm>
        </p:spPr>
        <p:txBody>
          <a:bodyPr/>
          <a:lstStyle/>
          <a:p>
            <a:r>
              <a:rPr lang="zh-CN" altLang="en-US"/>
              <a:t>大渊的泉源</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矩形 15"/>
          <p:cNvSpPr>
            <a:spLocks noChangeArrowheads="1"/>
          </p:cNvSpPr>
          <p:nvPr/>
        </p:nvSpPr>
        <p:spPr bwMode="auto">
          <a:xfrm>
            <a:off x="468313" y="785813"/>
            <a:ext cx="8280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r>
              <a:rPr lang="zh-CN" altLang="en-US" sz="3200" b="1">
                <a:solidFill>
                  <a:srgbClr val="FF0000"/>
                </a:solidFill>
                <a:latin typeface="Arial" panose="020B0604020202020204" pitchFamily="34" charset="0"/>
                <a:ea typeface="汉仪大宋简"/>
                <a:cs typeface="Arial" panose="020B0604020202020204" pitchFamily="34" charset="0"/>
              </a:rPr>
              <a:t>“大渊的泉源”</a:t>
            </a:r>
            <a:r>
              <a:rPr lang="zh-CN" altLang="en-US" sz="3200">
                <a:solidFill>
                  <a:srgbClr val="000000"/>
                </a:solidFill>
                <a:latin typeface="Arial" panose="020B0604020202020204" pitchFamily="34" charset="0"/>
                <a:ea typeface="汉仪大宋简"/>
                <a:cs typeface="Arial" panose="020B0604020202020204" pitchFamily="34" charset="0"/>
              </a:rPr>
              <a:t>很可能是指地壳深处的地下水。这些地下热泉的蒸汽有可能为40天的降雨提供了水源。</a:t>
            </a:r>
            <a:endParaRPr lang="en-US" altLang="zh-CN" sz="3200">
              <a:solidFill>
                <a:srgbClr val="000000"/>
              </a:solidFill>
              <a:latin typeface="Arial" panose="020B0604020202020204" pitchFamily="34" charset="0"/>
              <a:ea typeface="汉仪大宋简"/>
              <a:cs typeface="Arial" panose="020B0604020202020204" pitchFamily="34" charset="0"/>
            </a:endParaRPr>
          </a:p>
          <a:p>
            <a:r>
              <a:rPr lang="zh-CN" altLang="en-US" sz="3200">
                <a:solidFill>
                  <a:srgbClr val="000000"/>
                </a:solidFill>
                <a:latin typeface="Arial" panose="020B0604020202020204" pitchFamily="34" charset="0"/>
                <a:ea typeface="汉仪大宋简"/>
                <a:cs typeface="Arial" panose="020B0604020202020204" pitchFamily="34" charset="0"/>
              </a:rPr>
              <a:t>据主流科学家估计，地壳</a:t>
            </a:r>
            <a:r>
              <a:rPr lang="zh-CN" altLang="en-US" sz="3200" b="1">
                <a:solidFill>
                  <a:srgbClr val="FF0000"/>
                </a:solidFill>
                <a:latin typeface="Arial" panose="020B0604020202020204" pitchFamily="34" charset="0"/>
                <a:ea typeface="汉仪大宋简"/>
                <a:cs typeface="Arial" panose="020B0604020202020204" pitchFamily="34" charset="0"/>
              </a:rPr>
              <a:t>内部</a:t>
            </a:r>
            <a:r>
              <a:rPr lang="zh-CN" altLang="en-US" sz="3200">
                <a:solidFill>
                  <a:srgbClr val="000000"/>
                </a:solidFill>
                <a:latin typeface="Arial" panose="020B0604020202020204" pitchFamily="34" charset="0"/>
                <a:ea typeface="汉仪大宋简"/>
                <a:cs typeface="Arial" panose="020B0604020202020204" pitchFamily="34" charset="0"/>
              </a:rPr>
              <a:t>储存的水量是地表的</a:t>
            </a:r>
            <a:r>
              <a:rPr lang="en-US" altLang="zh-CN" sz="3200">
                <a:solidFill>
                  <a:srgbClr val="000000"/>
                </a:solidFill>
                <a:latin typeface="Arial" panose="020B0604020202020204" pitchFamily="34" charset="0"/>
                <a:ea typeface="汉仪大宋简"/>
                <a:cs typeface="Arial" panose="020B0604020202020204" pitchFamily="34" charset="0"/>
              </a:rPr>
              <a:t>10</a:t>
            </a:r>
            <a:r>
              <a:rPr lang="zh-CN" altLang="en-US" sz="3200">
                <a:solidFill>
                  <a:srgbClr val="000000"/>
                </a:solidFill>
                <a:latin typeface="Arial" panose="020B0604020202020204" pitchFamily="34" charset="0"/>
                <a:ea typeface="汉仪大宋简"/>
                <a:cs typeface="Arial" panose="020B0604020202020204" pitchFamily="34" charset="0"/>
              </a:rPr>
              <a:t>倍以上。</a:t>
            </a:r>
            <a:endParaRPr lang="en-US" altLang="zh-CN" sz="3200">
              <a:solidFill>
                <a:srgbClr val="000000"/>
              </a:solidFill>
              <a:latin typeface="Arial" panose="020B0604020202020204" pitchFamily="34" charset="0"/>
              <a:ea typeface="汉仪大宋简"/>
              <a:cs typeface="Arial" panose="020B0604020202020204" pitchFamily="34" charset="0"/>
            </a:endParaRPr>
          </a:p>
        </p:txBody>
      </p:sp>
      <p:sp>
        <p:nvSpPr>
          <p:cNvPr id="162819" name="标题 1"/>
          <p:cNvSpPr>
            <a:spLocks noGrp="1"/>
          </p:cNvSpPr>
          <p:nvPr>
            <p:ph type="title"/>
          </p:nvPr>
        </p:nvSpPr>
        <p:spPr>
          <a:xfrm>
            <a:off x="0" y="106363"/>
            <a:ext cx="9144000" cy="646112"/>
          </a:xfrm>
        </p:spPr>
        <p:txBody>
          <a:bodyPr/>
          <a:lstStyle/>
          <a:p>
            <a:r>
              <a:rPr lang="zh-CN" altLang="en-US"/>
              <a:t>大渊的泉源</a:t>
            </a:r>
          </a:p>
        </p:txBody>
      </p:sp>
      <p:pic>
        <p:nvPicPr>
          <p:cNvPr id="162820"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317875"/>
            <a:ext cx="39878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317875"/>
            <a:ext cx="39878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S010286743">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effectLst>
          <a:glow rad="228600">
            <a:schemeClr val="accent6">
              <a:satMod val="175000"/>
              <a:alpha val="40000"/>
            </a:schemeClr>
          </a:glow>
        </a:effectLst>
      </a:spPr>
      <a:bodyPr wrap="square">
        <a:spAutoFit/>
      </a:bodyPr>
      <a:lstStyle>
        <a:defPPr algn="ctr">
          <a:defRPr sz="8000" dirty="0" smtClean="0">
            <a:solidFill>
              <a:schemeClr val="accent1"/>
            </a:solidFill>
            <a:latin typeface="华文中宋" panose="02010600040101010101" pitchFamily="2" charset="-122"/>
            <a:ea typeface="华文中宋" panose="02010600040101010101" pitchFamily="2" charset="-122"/>
            <a:cs typeface="Arial" panose="020B0604020202020204" pitchFamily="34"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11890</Words>
  <Application>Microsoft Office PowerPoint</Application>
  <PresentationFormat>On-screen Show (4:3)</PresentationFormat>
  <Paragraphs>428</Paragraphs>
  <Slides>65</Slides>
  <Notes>65</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65</vt:i4>
      </vt:variant>
    </vt:vector>
  </HeadingPairs>
  <TitlesOfParts>
    <vt:vector size="87" baseType="lpstr">
      <vt:lpstr>Adobe 黑体 Std R</vt:lpstr>
      <vt:lpstr>微软雅黑</vt:lpstr>
      <vt:lpstr>华文中宋</vt:lpstr>
      <vt:lpstr>汉仪大宋简</vt:lpstr>
      <vt:lpstr>百度综艺简体</vt:lpstr>
      <vt:lpstr>Arial</vt:lpstr>
      <vt:lpstr>Calibri</vt:lpstr>
      <vt:lpstr>Calibri Light</vt:lpstr>
      <vt:lpstr>Franklin Gothic Book</vt:lpstr>
      <vt:lpstr>Franklin Gothic Medium</vt:lpstr>
      <vt:lpstr>Wingdings</vt:lpstr>
      <vt:lpstr>Wingdings 3</vt:lpstr>
      <vt:lpstr>Title above text on slide</vt:lpstr>
      <vt:lpstr>TS010286743</vt:lpstr>
      <vt:lpstr>1_Title above text on slide</vt:lpstr>
      <vt:lpstr>2_Title above text on slide</vt:lpstr>
      <vt:lpstr>3_Title above text on slide</vt:lpstr>
      <vt:lpstr>4_Title above text on slide</vt:lpstr>
      <vt:lpstr>自定义设计方案</vt:lpstr>
      <vt:lpstr>5_Title above text on slide</vt:lpstr>
      <vt:lpstr>6_Title above text on slide</vt:lpstr>
      <vt:lpstr>21_Office 主题</vt:lpstr>
      <vt:lpstr>PowerPoint Presentation</vt:lpstr>
      <vt:lpstr>PowerPoint Presentation</vt:lpstr>
      <vt:lpstr>  </vt:lpstr>
      <vt:lpstr>  </vt:lpstr>
      <vt:lpstr>圣经对洪水的描述</vt:lpstr>
      <vt:lpstr>PowerPoint Presentation</vt:lpstr>
      <vt:lpstr>今天地球上的水可以满足全球洪水的水量</vt:lpstr>
      <vt:lpstr>大渊的泉源</vt:lpstr>
      <vt:lpstr>大渊的泉源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大陆分水岭</vt:lpstr>
      <vt:lpstr>山体抬升，海盆下沉</vt:lpstr>
      <vt:lpstr>水往哪里去？</vt:lpstr>
      <vt:lpstr>PowerPoint Presentation</vt:lpstr>
      <vt:lpstr>挪亚方舟的大小</vt:lpstr>
      <vt:lpstr>挪亚方舟的大小</vt:lpstr>
      <vt:lpstr>挪亚携带了：</vt:lpstr>
      <vt:lpstr>美国“答案在创世记”机构的真实大小的方舟模型</vt:lpstr>
      <vt:lpstr>挪亚携带了：</vt:lpstr>
      <vt:lpstr>有多少动物？</vt:lpstr>
      <vt:lpstr>有多少动物？</vt:lpstr>
      <vt:lpstr>有多少动物？</vt:lpstr>
      <vt:lpstr>有多少动物？</vt:lpstr>
      <vt:lpstr>恐龙长大的速度</vt:lpstr>
      <vt:lpstr>PowerPoint Presentation</vt:lpstr>
      <vt:lpstr>从洪水的目的也可以看出它是全球性的</vt:lpstr>
      <vt:lpstr>从圣经对洪水的描述可以看出是一次全球性洪水</vt:lpstr>
      <vt:lpstr>局部洪水的魔幻墙</vt:lpstr>
      <vt:lpstr>如果洪水是局部的 ……</vt:lpstr>
      <vt:lpstr>如果洪水是局部的，彩虹之约是什么意思？</vt:lpstr>
      <vt:lpstr>如果洪水是局部的 ……</vt:lpstr>
      <vt:lpstr>如果洪水是局部的 ……</vt:lpstr>
      <vt:lpstr>如果洪水是局部的 ……</vt:lpstr>
      <vt:lpstr>PowerPoint Presentation</vt:lpstr>
      <vt:lpstr>全球各地有大洪水的传说</vt:lpstr>
      <vt:lpstr>全球洪水故事</vt:lpstr>
      <vt:lpstr>全球洪水传说</vt:lpstr>
      <vt:lpstr>PowerPoint Presentation</vt:lpstr>
      <vt:lpstr>上帝的公义</vt:lpstr>
      <vt:lpstr>上帝的忍耐和怜悯</vt:lpstr>
      <vt:lpstr>上帝的忍耐和怜悯</vt:lpstr>
      <vt:lpstr>上帝对全世界生与死的主权</vt:lpstr>
      <vt:lpstr>PowerPoint Presentation</vt:lpstr>
      <vt:lpstr>上帝通过洪水的应许、预言并警告</vt:lpstr>
      <vt:lpstr>上帝通过洪水的应许、预言并警告</vt:lpstr>
      <vt:lpstr>上帝通过洪水的应许、预言并警告</vt:lpstr>
      <vt:lpstr>洪水的警告</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2187</cp:revision>
  <cp:lastPrinted>2016-06-08T06:25:00Z</cp:lastPrinted>
  <dcterms:created xsi:type="dcterms:W3CDTF">2014-01-09T08:42:00Z</dcterms:created>
  <dcterms:modified xsi:type="dcterms:W3CDTF">2021-07-03T23:16:09Z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2052-11.1.0.9305</vt:lpwstr>
  </property>
</Properties>
</file>