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2"/>
    <p:sldMasterId id="2147483661" r:id="rId3"/>
    <p:sldMasterId id="2147483671" r:id="rId4"/>
    <p:sldMasterId id="2147483769" r:id="rId5"/>
    <p:sldMasterId id="2147483836" r:id="rId6"/>
    <p:sldMasterId id="2147483846" r:id="rId7"/>
    <p:sldMasterId id="2147483856" r:id="rId8"/>
    <p:sldMasterId id="2147483859" r:id="rId9"/>
    <p:sldMasterId id="2147483862" r:id="rId10"/>
  </p:sldMasterIdLst>
  <p:notesMasterIdLst>
    <p:notesMasterId r:id="rId120"/>
  </p:notesMasterIdLst>
  <p:handoutMasterIdLst>
    <p:handoutMasterId r:id="rId121"/>
  </p:handoutMasterIdLst>
  <p:sldIdLst>
    <p:sldId id="632" r:id="rId11"/>
    <p:sldId id="783" r:id="rId12"/>
    <p:sldId id="789" r:id="rId13"/>
    <p:sldId id="790" r:id="rId14"/>
    <p:sldId id="925" r:id="rId15"/>
    <p:sldId id="928" r:id="rId16"/>
    <p:sldId id="929" r:id="rId17"/>
    <p:sldId id="930" r:id="rId18"/>
    <p:sldId id="996" r:id="rId19"/>
    <p:sldId id="917" r:id="rId20"/>
    <p:sldId id="833" r:id="rId21"/>
    <p:sldId id="919" r:id="rId22"/>
    <p:sldId id="829" r:id="rId23"/>
    <p:sldId id="828" r:id="rId24"/>
    <p:sldId id="797" r:id="rId25"/>
    <p:sldId id="830" r:id="rId26"/>
    <p:sldId id="831" r:id="rId27"/>
    <p:sldId id="832" r:id="rId28"/>
    <p:sldId id="1037" r:id="rId29"/>
    <p:sldId id="915" r:id="rId30"/>
    <p:sldId id="1130" r:id="rId31"/>
    <p:sldId id="911" r:id="rId32"/>
    <p:sldId id="912" r:id="rId33"/>
    <p:sldId id="784" r:id="rId34"/>
    <p:sldId id="819" r:id="rId35"/>
    <p:sldId id="820" r:id="rId36"/>
    <p:sldId id="822" r:id="rId37"/>
    <p:sldId id="823" r:id="rId38"/>
    <p:sldId id="991" r:id="rId39"/>
    <p:sldId id="992" r:id="rId40"/>
    <p:sldId id="993" r:id="rId41"/>
    <p:sldId id="841" r:id="rId42"/>
    <p:sldId id="842" r:id="rId43"/>
    <p:sldId id="840" r:id="rId44"/>
    <p:sldId id="825" r:id="rId45"/>
    <p:sldId id="826" r:id="rId46"/>
    <p:sldId id="946" r:id="rId47"/>
    <p:sldId id="947" r:id="rId48"/>
    <p:sldId id="999" r:id="rId49"/>
    <p:sldId id="950" r:id="rId50"/>
    <p:sldId id="951" r:id="rId51"/>
    <p:sldId id="952" r:id="rId52"/>
    <p:sldId id="953" r:id="rId53"/>
    <p:sldId id="954" r:id="rId54"/>
    <p:sldId id="955" r:id="rId55"/>
    <p:sldId id="956" r:id="rId56"/>
    <p:sldId id="957" r:id="rId57"/>
    <p:sldId id="958" r:id="rId58"/>
    <p:sldId id="959" r:id="rId59"/>
    <p:sldId id="1043" r:id="rId60"/>
    <p:sldId id="962" r:id="rId61"/>
    <p:sldId id="963" r:id="rId62"/>
    <p:sldId id="1042" r:id="rId63"/>
    <p:sldId id="1064" r:id="rId64"/>
    <p:sldId id="1044" r:id="rId65"/>
    <p:sldId id="1036" r:id="rId66"/>
    <p:sldId id="966" r:id="rId67"/>
    <p:sldId id="967" r:id="rId68"/>
    <p:sldId id="968" r:id="rId69"/>
    <p:sldId id="969" r:id="rId70"/>
    <p:sldId id="970" r:id="rId71"/>
    <p:sldId id="971" r:id="rId72"/>
    <p:sldId id="972" r:id="rId73"/>
    <p:sldId id="973" r:id="rId74"/>
    <p:sldId id="974" r:id="rId75"/>
    <p:sldId id="975" r:id="rId76"/>
    <p:sldId id="976" r:id="rId77"/>
    <p:sldId id="977" r:id="rId78"/>
    <p:sldId id="978" r:id="rId79"/>
    <p:sldId id="979" r:id="rId80"/>
    <p:sldId id="980" r:id="rId81"/>
    <p:sldId id="981" r:id="rId82"/>
    <p:sldId id="982" r:id="rId83"/>
    <p:sldId id="983" r:id="rId84"/>
    <p:sldId id="984" r:id="rId85"/>
    <p:sldId id="1038" r:id="rId86"/>
    <p:sldId id="1039" r:id="rId87"/>
    <p:sldId id="1063" r:id="rId88"/>
    <p:sldId id="1065" r:id="rId89"/>
    <p:sldId id="1066" r:id="rId90"/>
    <p:sldId id="1051" r:id="rId91"/>
    <p:sldId id="932" r:id="rId92"/>
    <p:sldId id="933" r:id="rId93"/>
    <p:sldId id="934" r:id="rId94"/>
    <p:sldId id="935" r:id="rId95"/>
    <p:sldId id="936" r:id="rId96"/>
    <p:sldId id="937" r:id="rId97"/>
    <p:sldId id="1052" r:id="rId98"/>
    <p:sldId id="1110" r:id="rId99"/>
    <p:sldId id="1111" r:id="rId100"/>
    <p:sldId id="1112" r:id="rId101"/>
    <p:sldId id="1113" r:id="rId102"/>
    <p:sldId id="1114" r:id="rId103"/>
    <p:sldId id="1115" r:id="rId104"/>
    <p:sldId id="1116" r:id="rId105"/>
    <p:sldId id="1117" r:id="rId106"/>
    <p:sldId id="1118" r:id="rId107"/>
    <p:sldId id="1119" r:id="rId108"/>
    <p:sldId id="1120" r:id="rId109"/>
    <p:sldId id="1121" r:id="rId110"/>
    <p:sldId id="1122" r:id="rId111"/>
    <p:sldId id="1123" r:id="rId112"/>
    <p:sldId id="1124" r:id="rId113"/>
    <p:sldId id="1125" r:id="rId114"/>
    <p:sldId id="1126" r:id="rId115"/>
    <p:sldId id="1127" r:id="rId116"/>
    <p:sldId id="1131" r:id="rId117"/>
    <p:sldId id="1018" r:id="rId118"/>
    <p:sldId id="1060" r:id="rId119"/>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7">
          <p15:clr>
            <a:srgbClr val="A4A3A4"/>
          </p15:clr>
        </p15:guide>
        <p15:guide id="2" pos="2880">
          <p15:clr>
            <a:srgbClr val="A4A3A4"/>
          </p15:clr>
        </p15:guide>
      </p15:sldGuideLst>
    </p:ext>
    <p:ext uri="{2D200454-40CA-4A62-9FC3-DE9A4176ACB9}">
      <p15:notesGuideLst xmlns:p15="http://schemas.microsoft.com/office/powerpoint/2012/main">
        <p15:guide id="1" orient="horz" pos="2890">
          <p15:clr>
            <a:srgbClr val="A4A3A4"/>
          </p15:clr>
        </p15:guide>
        <p15:guide id="2" pos="2160">
          <p15:clr>
            <a:srgbClr val="A4A3A4"/>
          </p15:clr>
        </p15:guide>
      </p15:notesGuideLst>
    </p:ext>
    <p:ext uri="{505F2C04-C923-438B-8C0F-E0CD2BADF298}">
      <wppc:fontMiss xmlns:wppc="http://www.wps.cn/officeDocument/PresentationCustomData" xmlns=""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CA7"/>
    <a:srgbClr val="014178"/>
    <a:srgbClr val="3A3AFE"/>
    <a:srgbClr val="002954"/>
    <a:srgbClr val="0AD0FE"/>
    <a:srgbClr val="0160AF"/>
    <a:srgbClr val="002A54"/>
    <a:srgbClr val="098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88" autoAdjust="0"/>
    <p:restoredTop sz="52134" autoAdjust="0"/>
  </p:normalViewPr>
  <p:slideViewPr>
    <p:cSldViewPr>
      <p:cViewPr varScale="1">
        <p:scale>
          <a:sx n="41" d="100"/>
          <a:sy n="41" d="100"/>
        </p:scale>
        <p:origin x="1836" y="20"/>
      </p:cViewPr>
      <p:guideLst>
        <p:guide orient="horz" pos="2167"/>
        <p:guide pos="2880"/>
      </p:guideLst>
    </p:cSldViewPr>
  </p:slideViewPr>
  <p:outlineViewPr>
    <p:cViewPr>
      <p:scale>
        <a:sx n="33" d="100"/>
        <a:sy n="33" d="100"/>
      </p:scale>
      <p:origin x="0" y="-1152"/>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8" d="100"/>
          <a:sy n="88" d="100"/>
        </p:scale>
        <p:origin x="3822" y="102"/>
      </p:cViewPr>
      <p:guideLst>
        <p:guide orient="horz" pos="289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slide" Target="slides/slide103.xml"/><Relationship Id="rId118" Type="http://schemas.openxmlformats.org/officeDocument/2006/relationships/slide" Target="slides/slide108.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slide" Target="slides/slide106.xml"/><Relationship Id="rId124"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688F1BFF-28B7-4A6D-8A42-3BB1B45A0A6F}" type="datetimeFigureOut">
              <a:rPr lang="en-US"/>
              <a:t>9/14/2020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a:latin typeface="Calibri" panose="020F0502020204030204" pitchFamily="34" charset="0"/>
              </a:defRPr>
            </a:lvl1pPr>
          </a:lstStyle>
          <a:p>
            <a:fld id="{FC87AB37-0178-460B-B356-08443D53EEB7}" type="slidenum">
              <a:rPr lang="en-US" altLang="zh-CN"/>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31748D39-A5F4-4C60-AFD0-6A9002676D16}" type="datetimeFigureOut">
              <a:rPr lang="zh-CN" altLang="en-US"/>
              <a:t>2020/9/14</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a:latin typeface="Calibri" panose="020F0502020204030204" pitchFamily="34" charset="0"/>
              </a:defRPr>
            </a:lvl1pPr>
          </a:lstStyle>
          <a:p>
            <a:fld id="{8207934F-1B32-4630-9A4F-327A2A631C88}" type="slidenum">
              <a:rPr lang="zh-CN" altLang="en-US"/>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8" Type="http://schemas.openxmlformats.org/officeDocument/2006/relationships/hyperlink" Target="https://baike.baidu.com/item/%E5%AF%B0%E5%AE%87%E8%AE%B0" TargetMode="External"/><Relationship Id="rId13" Type="http://schemas.openxmlformats.org/officeDocument/2006/relationships/hyperlink" Target="https://baike.baidu.com/item/%E5%B0%A7/7179879" TargetMode="External"/><Relationship Id="rId3" Type="http://schemas.openxmlformats.org/officeDocument/2006/relationships/hyperlink" Target="https://baike.baidu.com/item/%E5%B7%A6%E4%BC%A0" TargetMode="External"/><Relationship Id="rId7" Type="http://schemas.openxmlformats.org/officeDocument/2006/relationships/hyperlink" Target="https://baike.baidu.com/item/%E9%B2%81%E5%8E%BF" TargetMode="External"/><Relationship Id="rId12" Type="http://schemas.openxmlformats.org/officeDocument/2006/relationships/hyperlink" Target="https://baike.baidu.com/item/%E6%BD%9C%E5%A4%AB%E8%AE%BA" TargetMode="External"/><Relationship Id="rId2" Type="http://schemas.openxmlformats.org/officeDocument/2006/relationships/slide" Target="../slides/slide78.xml"/><Relationship Id="rId1" Type="http://schemas.openxmlformats.org/officeDocument/2006/relationships/notesMaster" Target="../notesMasters/notesMaster1.xml"/><Relationship Id="rId6" Type="http://schemas.openxmlformats.org/officeDocument/2006/relationships/hyperlink" Target="https://baike.baidu.com/item/%E5%BE%A1%E9%BE%99" TargetMode="External"/><Relationship Id="rId11" Type="http://schemas.openxmlformats.org/officeDocument/2006/relationships/hyperlink" Target="https://baike.baidu.com/item/%E7%8E%8B%E7%AC%A6" TargetMode="External"/><Relationship Id="rId5" Type="http://schemas.openxmlformats.org/officeDocument/2006/relationships/hyperlink" Target="https://baike.baidu.com/item/%E5%88%98%E7%B4%AF" TargetMode="External"/><Relationship Id="rId10" Type="http://schemas.openxmlformats.org/officeDocument/2006/relationships/hyperlink" Target="https://baike.baidu.com/item/%E8%B7%AF%E5%8F%B2" TargetMode="External"/><Relationship Id="rId4" Type="http://schemas.openxmlformats.org/officeDocument/2006/relationships/hyperlink" Target="https://baike.baidu.com/item/%E5%AD%94%E7%94%B2" TargetMode="External"/><Relationship Id="rId9" Type="http://schemas.openxmlformats.org/officeDocument/2006/relationships/hyperlink" Target="https://baike.baidu.com/item/%E8%B1%A2%E9%BE%99%E5%9F%8E" TargetMode="Externa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a:t>现在我们讲一个很有趣的主题，就是恐龙，很多人，特别是小孩子都会感兴趣。</a:t>
            </a:r>
          </a:p>
          <a:p>
            <a:pPr eaLnBrk="1" hangingPunct="1">
              <a:spcBef>
                <a:spcPct val="0"/>
              </a:spcBef>
            </a:pPr>
            <a:endParaRPr lang="en-US" altLang="zh-CN" dirty="0"/>
          </a:p>
        </p:txBody>
      </p:sp>
      <p:sp>
        <p:nvSpPr>
          <p:cNvPr id="177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C332D25-1DEF-4FF5-8DD9-00EF52AB7E97}" type="slidenum">
              <a:rPr lang="zh-CN" altLang="en-US">
                <a:latin typeface="Calibri" panose="020F0502020204030204" pitchFamily="34" charset="0"/>
              </a:rPr>
              <a:t>1</a:t>
            </a:fld>
            <a:endParaRPr lang="en-US" altLang="zh-CN">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639AA55-D5B2-4721-84AC-04F1D00F0A52}" type="slidenum">
              <a:rPr lang="ja-JP" altLang="en-AU">
                <a:latin typeface="Calibri" panose="020F0502020204030204" pitchFamily="34" charset="0"/>
                <a:ea typeface="MS PGothic" panose="020B0600070205080204" pitchFamily="34" charset="-128"/>
              </a:rPr>
              <a:t>10</a:t>
            </a:fld>
            <a:endParaRPr lang="en-AU" altLang="ja-JP">
              <a:latin typeface="Calibri" panose="020F0502020204030204" pitchFamily="34" charset="0"/>
              <a:ea typeface="MS PGothic" panose="020B0600070205080204" pitchFamily="34" charset="-128"/>
            </a:endParaRPr>
          </a:p>
        </p:txBody>
      </p:sp>
      <p:sp>
        <p:nvSpPr>
          <p:cNvPr id="195587"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5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AU" b="1" dirty="0"/>
              <a:t>恐龙在人堕落犯罪之前，它在看菜单，想的是什么呢？</a:t>
            </a:r>
          </a:p>
          <a:p>
            <a:pPr eaLnBrk="1" hangingPunct="1"/>
            <a:r>
              <a:rPr lang="zh-CN" altLang="en-AU" b="1" dirty="0"/>
              <a:t>是水果蔬菜。</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a:ln>
            <a:solidFill>
              <a:srgbClr val="000000"/>
            </a:solidFill>
            <a:miter/>
          </a:ln>
        </p:spPr>
      </p:sp>
      <p:sp>
        <p:nvSpPr>
          <p:cNvPr id="394243"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pPr>
            <a:r>
              <a:rPr lang="zh-CN" altLang="en-US" dirty="0"/>
              <a:t>为什么我们没有发现和恐龙化石在一处的人类化石？很多人会问这个问题，我们在地球的年龄的讲座里面会有讲，现在稍微提一下。</a:t>
            </a:r>
            <a:endParaRPr lang="en-US" altLang="zh-CN" dirty="0"/>
          </a:p>
          <a:p>
            <a:pPr lvl="0"/>
            <a:r>
              <a:rPr lang="zh-CN" altLang="en-US" dirty="0">
                <a:solidFill>
                  <a:srgbClr val="FF0000"/>
                </a:solidFill>
              </a:rPr>
              <a:t>第一，有可能 </a:t>
            </a:r>
            <a:r>
              <a:rPr lang="zh-CN" altLang="en-US" dirty="0"/>
              <a:t>发现了，只是它们没有被辨识；因为找到的绝大部分化石都只是一片碎块而已。</a:t>
            </a:r>
          </a:p>
          <a:p>
            <a:pPr lvl="0">
              <a:lnSpc>
                <a:spcPts val="3500"/>
              </a:lnSpc>
            </a:pPr>
            <a:r>
              <a:rPr lang="zh-CN" altLang="en-US" dirty="0"/>
              <a:t>第二，</a:t>
            </a:r>
            <a:r>
              <a:rPr lang="zh-CN" altLang="en-US" dirty="0">
                <a:solidFill>
                  <a:srgbClr val="FF0000"/>
                </a:solidFill>
              </a:rPr>
              <a:t>有可能 </a:t>
            </a:r>
            <a:r>
              <a:rPr lang="zh-CN" altLang="en-US" dirty="0"/>
              <a:t>以后会发现，就像腔棘鱼等活化石一样。</a:t>
            </a:r>
          </a:p>
          <a:p>
            <a:pPr lvl="0">
              <a:lnSpc>
                <a:spcPts val="3900"/>
              </a:lnSpc>
            </a:pPr>
            <a:r>
              <a:rPr lang="zh-CN" altLang="en-US" dirty="0"/>
              <a:t>第三，</a:t>
            </a:r>
            <a:r>
              <a:rPr lang="zh-CN" altLang="en-US" dirty="0">
                <a:solidFill>
                  <a:srgbClr val="FF0000"/>
                </a:solidFill>
              </a:rPr>
              <a:t>不管怎样，我们可以肯定的是，不是</a:t>
            </a:r>
            <a:r>
              <a:rPr lang="zh-CN" altLang="en-US" dirty="0"/>
              <a:t>因为当时没有活着的人类！为什么这么肯定呢？</a:t>
            </a:r>
            <a:endParaRPr lang="en-US" altLang="zh-CN" dirty="0"/>
          </a:p>
          <a:p>
            <a:pPr lvl="0" eaLnBrk="1" hangingPunct="1">
              <a:spcBef>
                <a:spcPct val="0"/>
              </a:spcBef>
            </a:pPr>
            <a:endParaRPr lang="en-US" altLang="zh-CN" dirty="0">
              <a:solidFill>
                <a:srgbClr val="FF0000"/>
              </a:solidFill>
            </a:endParaRPr>
          </a:p>
        </p:txBody>
      </p:sp>
      <p:sp>
        <p:nvSpPr>
          <p:cNvPr id="394244"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buNone/>
            </a:pPr>
            <a:fld id="{9A0DB2DC-4C9A-4742-B13C-FB6460FD3503}" type="slidenum">
              <a:rPr lang="zh-CN" altLang="en-US" sz="1200" dirty="0">
                <a:solidFill>
                  <a:srgbClr val="000000"/>
                </a:solidFill>
                <a:latin typeface="Calibri" panose="020F0502020204030204" pitchFamily="34" charset="0"/>
              </a:rPr>
              <a:t>101</a:t>
            </a:fld>
            <a:endParaRPr lang="zh-CN" altLang="en-US" sz="1200" dirty="0">
              <a:solidFill>
                <a:srgbClr val="000000"/>
              </a:solidFill>
              <a:latin typeface="Calibri" panose="020F0502020204030204"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Image Placeholder 1"/>
          <p:cNvSpPr>
            <a:spLocks noGrp="1" noRot="1" noChangeAspect="1" noTextEdit="1"/>
          </p:cNvSpPr>
          <p:nvPr>
            <p:ph type="sldImg"/>
          </p:nvPr>
        </p:nvSpPr>
        <p:spPr>
          <a:ln>
            <a:solidFill>
              <a:srgbClr val="000000"/>
            </a:solidFill>
            <a:miter/>
          </a:ln>
        </p:spPr>
      </p:sp>
      <p:sp>
        <p:nvSpPr>
          <p:cNvPr id="396291"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buClr>
                <a:srgbClr val="000000"/>
              </a:buClr>
            </a:pPr>
            <a:r>
              <a:rPr lang="zh-CN" altLang="en-US" dirty="0"/>
              <a:t>第一，</a:t>
            </a:r>
            <a:r>
              <a:rPr lang="zh-CN" altLang="en-US" dirty="0">
                <a:solidFill>
                  <a:srgbClr val="000000"/>
                </a:solidFill>
              </a:rPr>
              <a:t>人类大概不会生活在恐龙附近，所以即便在洪水的情况下，也不太可能在恐龙化石附近找到人类化石。据科学家估计，今天在地球上活着的企鹅数量大概有四千万，但是有多少是跟人类生活在一起的呢</a:t>
            </a:r>
            <a:r>
              <a:rPr lang="en-US" altLang="zh-CN" dirty="0">
                <a:solidFill>
                  <a:srgbClr val="000000"/>
                </a:solidFill>
              </a:rPr>
              <a:t>?</a:t>
            </a:r>
          </a:p>
          <a:p>
            <a:pPr lvl="0">
              <a:buClr>
                <a:srgbClr val="000000"/>
              </a:buClr>
            </a:pPr>
            <a:endParaRPr lang="en-US" altLang="zh-CN" dirty="0">
              <a:solidFill>
                <a:srgbClr val="000000"/>
              </a:solidFill>
            </a:endParaRPr>
          </a:p>
          <a:p>
            <a:pPr lvl="0">
              <a:buClr>
                <a:srgbClr val="000000"/>
              </a:buClr>
            </a:pPr>
            <a:endParaRPr lang="en-US" altLang="zh-CN" dirty="0">
              <a:solidFill>
                <a:srgbClr val="000000"/>
              </a:solidFill>
            </a:endParaRPr>
          </a:p>
          <a:p>
            <a:pPr lvl="0">
              <a:buClr>
                <a:srgbClr val="000000"/>
              </a:buClr>
            </a:pPr>
            <a:r>
              <a:rPr lang="zh-CN" altLang="en-US" dirty="0">
                <a:solidFill>
                  <a:srgbClr val="000000"/>
                </a:solidFill>
              </a:rPr>
              <a:t>想想，人几乎不太会生活在沼泽地里，就像企鹅不会生活在热带亚热带的地方一样，而恐龙呢，他们生活在沼泽地带里面。所以当挪亚他们上方舟的时候，也没有多少人会生活在沼泽地里，当洪水来临，人类也不太可能跟恐龙一起被埋葬在同一个地方。</a:t>
            </a:r>
            <a:endParaRPr lang="en-US" altLang="zh-CN" dirty="0">
              <a:solidFill>
                <a:srgbClr val="000000"/>
              </a:solidFill>
            </a:endParaRPr>
          </a:p>
        </p:txBody>
      </p:sp>
      <p:sp>
        <p:nvSpPr>
          <p:cNvPr id="396292"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buNone/>
            </a:pPr>
            <a:fld id="{9A0DB2DC-4C9A-4742-B13C-FB6460FD3503}" type="slidenum">
              <a:rPr lang="zh-CN" altLang="en-US" sz="1200" dirty="0">
                <a:solidFill>
                  <a:srgbClr val="000000"/>
                </a:solidFill>
                <a:latin typeface="Calibri" panose="020F0502020204030204" pitchFamily="34" charset="0"/>
              </a:rPr>
              <a:t>102</a:t>
            </a:fld>
            <a:endParaRPr lang="zh-CN" altLang="en-US" sz="1200" dirty="0">
              <a:solidFill>
                <a:srgbClr val="000000"/>
              </a:solidFill>
              <a:latin typeface="Calibri" panose="020F0502020204030204"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Image Placeholder 1"/>
          <p:cNvSpPr>
            <a:spLocks noGrp="1" noRot="1" noChangeAspect="1" noTextEdit="1"/>
          </p:cNvSpPr>
          <p:nvPr>
            <p:ph type="sldImg"/>
          </p:nvPr>
        </p:nvSpPr>
        <p:spPr>
          <a:ln>
            <a:solidFill>
              <a:srgbClr val="000000"/>
            </a:solidFill>
            <a:miter/>
          </a:ln>
        </p:spPr>
      </p:sp>
      <p:sp>
        <p:nvSpPr>
          <p:cNvPr id="398339" name="Notes Placeholder 2"/>
          <p:cNvSpPr>
            <a:spLocks noGrp="1"/>
          </p:cNvSpPr>
          <p:nvPr>
            <p:ph type="body" idx="1"/>
          </p:nvPr>
        </p:nvSpPr>
        <p:spPr>
          <a:noFill/>
          <a:ln>
            <a:noFill/>
          </a:ln>
        </p:spPr>
        <p:txBody>
          <a:bodyPr wrap="square" lIns="91440" tIns="45720" rIns="91440" bIns="45720" anchor="t"/>
          <a:lstStyle/>
          <a:p>
            <a:pPr lvl="0">
              <a:buClr>
                <a:srgbClr val="000000"/>
              </a:buClr>
            </a:pPr>
            <a:r>
              <a:rPr lang="zh-CN" altLang="en-US" dirty="0"/>
              <a:t>第二，</a:t>
            </a:r>
            <a:r>
              <a:rPr lang="zh-CN" altLang="en-US" dirty="0">
                <a:solidFill>
                  <a:srgbClr val="000000"/>
                </a:solidFill>
              </a:rPr>
              <a:t>洪水前的人口大概相对较少，可能会有</a:t>
            </a:r>
            <a:r>
              <a:rPr lang="en-US" altLang="zh-CN" dirty="0">
                <a:solidFill>
                  <a:srgbClr val="000000"/>
                </a:solidFill>
              </a:rPr>
              <a:t>100</a:t>
            </a:r>
            <a:r>
              <a:rPr lang="zh-CN" altLang="en-US" dirty="0">
                <a:solidFill>
                  <a:srgbClr val="000000"/>
                </a:solidFill>
              </a:rPr>
              <a:t>万，</a:t>
            </a:r>
            <a:r>
              <a:rPr lang="en-US" altLang="zh-CN" dirty="0">
                <a:solidFill>
                  <a:srgbClr val="000000"/>
                </a:solidFill>
              </a:rPr>
              <a:t>1</a:t>
            </a:r>
            <a:r>
              <a:rPr lang="zh-CN" altLang="en-US" dirty="0">
                <a:solidFill>
                  <a:srgbClr val="000000"/>
                </a:solidFill>
              </a:rPr>
              <a:t>千万人可能性可能也不大。</a:t>
            </a:r>
            <a:endParaRPr lang="en-US" altLang="zh-CN" dirty="0">
              <a:solidFill>
                <a:srgbClr val="000000"/>
              </a:solidFill>
            </a:endParaRPr>
          </a:p>
          <a:p>
            <a:pPr lvl="0">
              <a:buClr>
                <a:srgbClr val="000000"/>
              </a:buClr>
            </a:pPr>
            <a:r>
              <a:rPr lang="zh-CN" altLang="en-US" dirty="0">
                <a:solidFill>
                  <a:srgbClr val="000000"/>
                </a:solidFill>
              </a:rPr>
              <a:t>因为上帝创造人类是从两个人开始，不像动物，是一批一批各从其类的创造的。就连今天的爬行动物也要比人类多</a:t>
            </a:r>
            <a:r>
              <a:rPr lang="en-US" altLang="zh-CN" dirty="0">
                <a:solidFill>
                  <a:srgbClr val="000000"/>
                </a:solidFill>
              </a:rPr>
              <a:t>100-1000</a:t>
            </a:r>
            <a:r>
              <a:rPr lang="zh-CN" altLang="en-US" dirty="0">
                <a:solidFill>
                  <a:srgbClr val="000000"/>
                </a:solidFill>
              </a:rPr>
              <a:t>倍！每一个人对应陆地上的爬行动物数量是</a:t>
            </a:r>
            <a:r>
              <a:rPr lang="en-US" altLang="zh-CN" dirty="0">
                <a:solidFill>
                  <a:srgbClr val="000000"/>
                </a:solidFill>
              </a:rPr>
              <a:t>1</a:t>
            </a:r>
            <a:r>
              <a:rPr lang="zh-CN" altLang="en-US" dirty="0">
                <a:solidFill>
                  <a:srgbClr val="000000"/>
                </a:solidFill>
              </a:rPr>
              <a:t>比</a:t>
            </a:r>
            <a:r>
              <a:rPr lang="en-US" altLang="zh-CN" dirty="0">
                <a:solidFill>
                  <a:srgbClr val="000000"/>
                </a:solidFill>
              </a:rPr>
              <a:t>1000</a:t>
            </a:r>
            <a:r>
              <a:rPr lang="zh-CN" altLang="en-US" dirty="0">
                <a:solidFill>
                  <a:srgbClr val="000000"/>
                </a:solidFill>
              </a:rPr>
              <a:t>。这还是今天的数字，在洪水以前，地球上的物种和动物数量应该比今天还要多得多。</a:t>
            </a:r>
            <a:endParaRPr lang="en-US" altLang="zh-CN" dirty="0">
              <a:solidFill>
                <a:srgbClr val="000000"/>
              </a:solidFill>
            </a:endParaRPr>
          </a:p>
          <a:p>
            <a:pPr lvl="0">
              <a:buClr>
                <a:srgbClr val="000000"/>
              </a:buClr>
            </a:pPr>
            <a:r>
              <a:rPr lang="zh-CN" altLang="en-US" dirty="0">
                <a:solidFill>
                  <a:srgbClr val="000000"/>
                </a:solidFill>
              </a:rPr>
              <a:t>另外，今天我们只找到</a:t>
            </a:r>
            <a:r>
              <a:rPr lang="en-US" altLang="zh-CN" dirty="0">
                <a:solidFill>
                  <a:srgbClr val="000000"/>
                </a:solidFill>
              </a:rPr>
              <a:t>1200</a:t>
            </a:r>
            <a:r>
              <a:rPr lang="zh-CN" altLang="en-US" dirty="0">
                <a:solidFill>
                  <a:srgbClr val="000000"/>
                </a:solidFill>
              </a:rPr>
              <a:t>具相对完整的恐龙骨架，考古学家已经挖了</a:t>
            </a:r>
            <a:r>
              <a:rPr lang="en-US" altLang="zh-CN" dirty="0">
                <a:solidFill>
                  <a:srgbClr val="000000"/>
                </a:solidFill>
              </a:rPr>
              <a:t>200</a:t>
            </a:r>
            <a:r>
              <a:rPr lang="zh-CN" altLang="en-US" dirty="0">
                <a:solidFill>
                  <a:srgbClr val="000000"/>
                </a:solidFill>
              </a:rPr>
              <a:t>年，才只有</a:t>
            </a:r>
            <a:r>
              <a:rPr lang="en-US" altLang="zh-CN" dirty="0">
                <a:solidFill>
                  <a:srgbClr val="000000"/>
                </a:solidFill>
              </a:rPr>
              <a:t>1200</a:t>
            </a:r>
            <a:r>
              <a:rPr lang="zh-CN" altLang="en-US" dirty="0">
                <a:solidFill>
                  <a:srgbClr val="000000"/>
                </a:solidFill>
              </a:rPr>
              <a:t>具。但我们可以肯定当时生活的恐龙数量肯定比这更多得多，而这么多得恐龙才挖出</a:t>
            </a:r>
            <a:r>
              <a:rPr lang="en-US" altLang="zh-CN" dirty="0">
                <a:solidFill>
                  <a:srgbClr val="000000"/>
                </a:solidFill>
              </a:rPr>
              <a:t>1200</a:t>
            </a:r>
            <a:r>
              <a:rPr lang="zh-CN" altLang="en-US" dirty="0">
                <a:solidFill>
                  <a:srgbClr val="000000"/>
                </a:solidFill>
              </a:rPr>
              <a:t>具相对完整得骨架化石，比恐龙数量少的人类，就一定会更少。而且绝大多数人类和恐龙还不是生活在一起的。要找到恐龙和人在一起的化石的可能性就更低更低了。</a:t>
            </a:r>
            <a:endParaRPr lang="en-US" altLang="zh-CN" dirty="0"/>
          </a:p>
        </p:txBody>
      </p:sp>
      <p:sp>
        <p:nvSpPr>
          <p:cNvPr id="39834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buNone/>
            </a:pPr>
            <a:fld id="{9A0DB2DC-4C9A-4742-B13C-FB6460FD3503}" type="slidenum">
              <a:rPr lang="zh-CN" altLang="en-US" sz="1200" dirty="0">
                <a:solidFill>
                  <a:srgbClr val="000000"/>
                </a:solidFill>
                <a:latin typeface="Calibri" panose="020F0502020204030204" pitchFamily="34" charset="0"/>
              </a:rPr>
              <a:t>103</a:t>
            </a:fld>
            <a:endParaRPr lang="zh-CN" altLang="en-US" sz="1200" dirty="0">
              <a:solidFill>
                <a:srgbClr val="000000"/>
              </a:solidFill>
              <a:latin typeface="Calibri" panose="020F050202020403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p:cNvSpPr>
            <a:spLocks noGrp="1" noRot="1" noChangeAspect="1" noTextEdit="1"/>
          </p:cNvSpPr>
          <p:nvPr>
            <p:ph type="sldImg"/>
          </p:nvPr>
        </p:nvSpPr>
        <p:spPr>
          <a:ln>
            <a:solidFill>
              <a:srgbClr val="000000"/>
            </a:solidFill>
            <a:miter/>
          </a:ln>
        </p:spPr>
      </p:sp>
      <p:sp>
        <p:nvSpPr>
          <p:cNvPr id="400387" name="Notes Placeholder 2"/>
          <p:cNvSpPr>
            <a:spLocks noGrp="1"/>
          </p:cNvSpPr>
          <p:nvPr>
            <p:ph type="body" idx="1"/>
          </p:nvPr>
        </p:nvSpPr>
        <p:spPr>
          <a:noFill/>
          <a:ln>
            <a:noFill/>
          </a:ln>
        </p:spPr>
        <p:txBody>
          <a:bodyPr wrap="square" lIns="91440" tIns="45720" rIns="91440" bIns="45720" anchor="t"/>
          <a:lstStyle/>
          <a:p>
            <a:pPr lvl="0"/>
            <a:r>
              <a:rPr lang="zh-CN" altLang="en-US" dirty="0"/>
              <a:t>补充刚刚的第二点，再给大家一个数字概念，有</a:t>
            </a:r>
            <a:r>
              <a:rPr lang="en-US" altLang="zh-CN" dirty="0"/>
              <a:t>14.6</a:t>
            </a:r>
            <a:r>
              <a:rPr lang="zh-CN" altLang="en-US" dirty="0"/>
              <a:t>亿立方公里的沉积岩层，如果其中</a:t>
            </a:r>
            <a:r>
              <a:rPr lang="en-US" altLang="zh-CN" dirty="0"/>
              <a:t>100</a:t>
            </a:r>
            <a:r>
              <a:rPr lang="zh-CN" altLang="en-US" dirty="0"/>
              <a:t>万个的人类骨架化石（这里有两个叹号，意思是实际上肯定没有</a:t>
            </a:r>
            <a:r>
              <a:rPr lang="en-US" altLang="zh-CN" dirty="0"/>
              <a:t>100</a:t>
            </a:r>
            <a:r>
              <a:rPr lang="zh-CN" altLang="en-US" dirty="0"/>
              <a:t>万个那么多），然后每一个化石随机分布在这平均</a:t>
            </a:r>
            <a:r>
              <a:rPr lang="en-US" altLang="zh-CN" dirty="0"/>
              <a:t>1460</a:t>
            </a:r>
            <a:r>
              <a:rPr lang="zh-CN" altLang="en-US" dirty="0"/>
              <a:t>立方公里中，你要从</a:t>
            </a:r>
            <a:r>
              <a:rPr lang="en-US" altLang="zh-CN" dirty="0"/>
              <a:t>1460</a:t>
            </a:r>
            <a:r>
              <a:rPr lang="zh-CN" altLang="en-US" dirty="0"/>
              <a:t>立方公里的沉积岩里找</a:t>
            </a:r>
            <a:r>
              <a:rPr lang="en-US" altLang="zh-CN" dirty="0"/>
              <a:t>1</a:t>
            </a:r>
            <a:r>
              <a:rPr lang="zh-CN" altLang="en-US" dirty="0"/>
              <a:t>个化石的几率，就几乎是找不到的。</a:t>
            </a:r>
            <a:endParaRPr lang="en-US" altLang="zh-CN" dirty="0"/>
          </a:p>
        </p:txBody>
      </p:sp>
      <p:sp>
        <p:nvSpPr>
          <p:cNvPr id="400388"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buNone/>
            </a:pPr>
            <a:fld id="{9A0DB2DC-4C9A-4742-B13C-FB6460FD3503}" type="slidenum">
              <a:rPr lang="zh-CN" altLang="en-US" sz="1200" dirty="0">
                <a:solidFill>
                  <a:srgbClr val="000000"/>
                </a:solidFill>
                <a:latin typeface="Calibri" panose="020F0502020204030204" pitchFamily="34" charset="0"/>
              </a:rPr>
              <a:t>104</a:t>
            </a:fld>
            <a:endParaRPr lang="zh-CN" altLang="en-US" sz="1200" dirty="0">
              <a:solidFill>
                <a:srgbClr val="000000"/>
              </a:solidFill>
              <a:latin typeface="Calibri" panose="020F050202020403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a:ln>
            <a:solidFill>
              <a:srgbClr val="000000"/>
            </a:solidFill>
            <a:miter/>
          </a:ln>
        </p:spPr>
      </p:sp>
      <p:sp>
        <p:nvSpPr>
          <p:cNvPr id="402435"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pPr>
            <a:r>
              <a:rPr lang="zh-CN" altLang="en-US" dirty="0"/>
              <a:t>第三点呢，是</a:t>
            </a:r>
            <a:r>
              <a:rPr lang="zh-CN" altLang="en-US" dirty="0">
                <a:solidFill>
                  <a:srgbClr val="000000"/>
                </a:solidFill>
              </a:rPr>
              <a:t>人类比其他任何一种活物更有能力逃离逐渐上涨的洪水，因而他们被沉积岩掩埋形成化石的几率很低。</a:t>
            </a:r>
            <a:r>
              <a:rPr lang="zh-CN" altLang="en-US" dirty="0"/>
              <a:t>在挪亚洪水的灾难里面，我们有理由相信人类肯定是会逃离的，他们有能力逃到更高的地方避难，直到海水掩埋了高处，他们才无法再逃，所以他们会比恐龙和其他动物死亡和被掩埋更晚。而且人的尸体漂浮在水面上更难被掩埋反而更容易尸体腐烂和分解而无法形成化石。</a:t>
            </a:r>
            <a:endParaRPr lang="en-US" altLang="zh-CN" dirty="0">
              <a:solidFill>
                <a:srgbClr val="000000"/>
              </a:solidFill>
            </a:endParaRPr>
          </a:p>
        </p:txBody>
      </p:sp>
      <p:sp>
        <p:nvSpPr>
          <p:cNvPr id="402436"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buNone/>
            </a:pPr>
            <a:fld id="{9A0DB2DC-4C9A-4742-B13C-FB6460FD3503}" type="slidenum">
              <a:rPr lang="zh-CN" altLang="en-US" sz="1200" dirty="0">
                <a:solidFill>
                  <a:srgbClr val="000000"/>
                </a:solidFill>
                <a:latin typeface="Calibri" panose="020F0502020204030204" pitchFamily="34" charset="0"/>
              </a:rPr>
              <a:t>105</a:t>
            </a:fld>
            <a:endParaRPr lang="zh-CN" altLang="en-US" sz="1200" dirty="0">
              <a:solidFill>
                <a:srgbClr val="000000"/>
              </a:solidFill>
              <a:latin typeface="Calibri" panose="020F050202020403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lide Image Placeholder 1"/>
          <p:cNvSpPr>
            <a:spLocks noGrp="1" noRot="1" noChangeAspect="1" noTextEdit="1"/>
          </p:cNvSpPr>
          <p:nvPr>
            <p:ph type="sldImg"/>
          </p:nvPr>
        </p:nvSpPr>
        <p:spPr>
          <a:ln>
            <a:solidFill>
              <a:srgbClr val="000000"/>
            </a:solidFill>
            <a:miter/>
          </a:ln>
        </p:spPr>
      </p:sp>
      <p:sp>
        <p:nvSpPr>
          <p:cNvPr id="404483"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pPr>
            <a:r>
              <a:rPr lang="zh-CN" altLang="en-US" dirty="0"/>
              <a:t>以上就是支持创造论者所提出的生物分布带理论的分析和理解。我们简单回顾一下，人生活在海拔比较高的地方，恐龙生活在海拔低一点的沼泽地，其他爬行动物到海洋生物以及海底不游泳的生物就根据他们所在海拔高度被掩埋而形成不同的沉积岩层中的化石记录。</a:t>
            </a:r>
            <a:endParaRPr lang="en-US" altLang="zh-CN" dirty="0"/>
          </a:p>
          <a:p>
            <a:pPr lvl="0" eaLnBrk="1" hangingPunct="1">
              <a:spcBef>
                <a:spcPct val="0"/>
              </a:spcBef>
            </a:pPr>
            <a:endParaRPr lang="en-US" altLang="zh-CN" dirty="0"/>
          </a:p>
          <a:p>
            <a:pPr lvl="0" eaLnBrk="1" hangingPunct="1">
              <a:spcBef>
                <a:spcPct val="0"/>
              </a:spcBef>
            </a:pPr>
            <a:r>
              <a:rPr lang="zh-CN" altLang="en-US" dirty="0"/>
              <a:t>到这里有没有问题想要问的？</a:t>
            </a:r>
          </a:p>
        </p:txBody>
      </p:sp>
      <p:sp>
        <p:nvSpPr>
          <p:cNvPr id="404484"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buNone/>
            </a:pPr>
            <a:fld id="{9A0DB2DC-4C9A-4742-B13C-FB6460FD3503}" type="slidenum">
              <a:rPr lang="zh-CN" altLang="en-US" sz="1200" dirty="0">
                <a:solidFill>
                  <a:srgbClr val="000000"/>
                </a:solidFill>
                <a:latin typeface="Calibri" panose="020F0502020204030204" pitchFamily="34" charset="0"/>
              </a:rPr>
              <a:t>106</a:t>
            </a:fld>
            <a:endParaRPr lang="zh-CN" altLang="en-US" sz="1200" dirty="0">
              <a:solidFill>
                <a:srgbClr val="000000"/>
              </a:solidFill>
              <a:latin typeface="Calibri" panose="020F0502020204030204"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indent="0" eaLnBrk="1" hangingPunct="1">
              <a:buFont typeface="Wingdings" panose="05000000000000000000" pitchFamily="2" charset="2"/>
              <a:buNone/>
            </a:pPr>
            <a:r>
              <a:rPr lang="zh-CN" altLang="en-US" b="1" dirty="0">
                <a:latin typeface="汉仪大宋简"/>
                <a:ea typeface="微软雅黑" panose="020B0503020204020204" pitchFamily="34" charset="-122"/>
                <a:sym typeface="+mn-ea"/>
              </a:rPr>
              <a:t>最后我们来总结一下我们学到的知识：</a:t>
            </a:r>
          </a:p>
          <a:p>
            <a:pPr eaLnBrk="1" hangingPunct="1">
              <a:buFont typeface="Wingdings" panose="05000000000000000000" pitchFamily="2" charset="2"/>
              <a:buChar char="ü"/>
            </a:pPr>
            <a:r>
              <a:rPr lang="zh-CN" altLang="en-US" b="1" dirty="0">
                <a:latin typeface="汉仪大宋简"/>
                <a:ea typeface="微软雅黑" panose="020B0503020204020204" pitchFamily="34" charset="-122"/>
                <a:sym typeface="+mn-ea"/>
              </a:rPr>
              <a:t>恐龙与人都在创造周被神所创造</a:t>
            </a:r>
            <a:r>
              <a:rPr lang="en-US" altLang="zh-CN" b="1" dirty="0">
                <a:latin typeface="汉仪大宋简"/>
                <a:ea typeface="微软雅黑" panose="020B0503020204020204" pitchFamily="34" charset="-122"/>
                <a:sym typeface="+mn-ea"/>
              </a:rPr>
              <a:t>(</a:t>
            </a:r>
            <a:r>
              <a:rPr lang="zh-CN" altLang="en-US" b="1" dirty="0">
                <a:latin typeface="汉仪大宋简"/>
                <a:ea typeface="微软雅黑" panose="020B0503020204020204" pitchFamily="34" charset="-122"/>
                <a:sym typeface="+mn-ea"/>
              </a:rPr>
              <a:t>化石记录中都没有进化祖先</a:t>
            </a:r>
            <a:r>
              <a:rPr lang="en-US" altLang="zh-CN" b="1" dirty="0">
                <a:latin typeface="汉仪大宋简"/>
                <a:ea typeface="微软雅黑" panose="020B0503020204020204" pitchFamily="34" charset="-122"/>
                <a:sym typeface="+mn-ea"/>
              </a:rPr>
              <a:t>)</a:t>
            </a:r>
            <a:endParaRPr lang="en-US" altLang="zh-CN" b="1" dirty="0">
              <a:latin typeface="汉仪大宋简"/>
              <a:ea typeface="微软雅黑" panose="020B0503020204020204" pitchFamily="34" charset="-122"/>
            </a:endParaRPr>
          </a:p>
          <a:p>
            <a:pPr eaLnBrk="1" hangingPunct="1">
              <a:buFont typeface="Wingdings" panose="05000000000000000000" pitchFamily="2" charset="2"/>
              <a:buChar char="ü"/>
            </a:pPr>
            <a:r>
              <a:rPr lang="zh-CN" altLang="en-US" b="1" dirty="0">
                <a:latin typeface="汉仪大宋简"/>
                <a:ea typeface="微软雅黑" panose="020B0503020204020204" pitchFamily="34" charset="-122"/>
                <a:sym typeface="+mn-ea"/>
              </a:rPr>
              <a:t>人类曾与恐龙同时存在</a:t>
            </a:r>
            <a:endParaRPr lang="zh-CN" altLang="en-US" b="1" dirty="0">
              <a:latin typeface="汉仪大宋简"/>
              <a:ea typeface="微软雅黑" panose="020B0503020204020204" pitchFamily="34" charset="-122"/>
            </a:endParaRPr>
          </a:p>
          <a:p>
            <a:pPr eaLnBrk="1" hangingPunct="1">
              <a:buFont typeface="Wingdings" panose="05000000000000000000" pitchFamily="2" charset="2"/>
              <a:buChar char="ü"/>
            </a:pPr>
            <a:r>
              <a:rPr lang="zh-CN" altLang="en-US" b="1" dirty="0">
                <a:latin typeface="汉仪大宋简"/>
                <a:ea typeface="微软雅黑" panose="020B0503020204020204" pitchFamily="34" charset="-122"/>
                <a:sym typeface="+mn-ea"/>
              </a:rPr>
              <a:t>恐龙上了方舟</a:t>
            </a:r>
            <a:endParaRPr lang="zh-CN" altLang="en-US" b="1" dirty="0">
              <a:latin typeface="汉仪大宋简"/>
              <a:ea typeface="微软雅黑" panose="020B0503020204020204" pitchFamily="34" charset="-122"/>
            </a:endParaRPr>
          </a:p>
          <a:p>
            <a:pPr eaLnBrk="1" hangingPunct="1">
              <a:buFont typeface="Wingdings" panose="05000000000000000000" pitchFamily="2" charset="2"/>
              <a:buChar char="ü"/>
            </a:pPr>
            <a:r>
              <a:rPr lang="zh-CN" altLang="en-US" b="1" dirty="0">
                <a:latin typeface="汉仪大宋简"/>
                <a:ea typeface="微软雅黑" panose="020B0503020204020204" pitchFamily="34" charset="-122"/>
                <a:sym typeface="+mn-ea"/>
              </a:rPr>
              <a:t>恐龙记载于圣经</a:t>
            </a:r>
            <a:r>
              <a:rPr lang="en-US" altLang="zh-CN" b="1" dirty="0">
                <a:latin typeface="汉仪大宋简"/>
                <a:ea typeface="微软雅黑" panose="020B0503020204020204" pitchFamily="34" charset="-122"/>
                <a:sym typeface="+mn-ea"/>
              </a:rPr>
              <a:t>(</a:t>
            </a:r>
            <a:r>
              <a:rPr lang="zh-CN" altLang="en-US" b="1" dirty="0">
                <a:latin typeface="汉仪大宋简"/>
                <a:ea typeface="微软雅黑" panose="020B0503020204020204" pitchFamily="34" charset="-122"/>
                <a:sym typeface="+mn-ea"/>
              </a:rPr>
              <a:t>约伯记</a:t>
            </a:r>
            <a:r>
              <a:rPr lang="en-US" altLang="zh-CN" b="1" dirty="0">
                <a:latin typeface="汉仪大宋简"/>
                <a:ea typeface="微软雅黑" panose="020B0503020204020204" pitchFamily="34" charset="-122"/>
                <a:sym typeface="+mn-ea"/>
              </a:rPr>
              <a:t>)</a:t>
            </a:r>
            <a:endParaRPr lang="en-US" altLang="zh-CN" b="1" dirty="0">
              <a:latin typeface="汉仪大宋简"/>
              <a:ea typeface="微软雅黑" panose="020B0503020204020204" pitchFamily="34" charset="-122"/>
            </a:endParaRPr>
          </a:p>
          <a:p>
            <a:pPr eaLnBrk="1" hangingPunct="1">
              <a:buFont typeface="Wingdings" panose="05000000000000000000" pitchFamily="2" charset="2"/>
              <a:buChar char="ü"/>
            </a:pPr>
            <a:r>
              <a:rPr lang="zh-CN" altLang="en-US" b="1" dirty="0">
                <a:latin typeface="汉仪大宋简"/>
                <a:ea typeface="微软雅黑" panose="020B0503020204020204" pitchFamily="34" charset="-122"/>
                <a:sym typeface="+mn-ea"/>
              </a:rPr>
              <a:t>恐龙化石保存丰富的软组织并没有几千万年的历史</a:t>
            </a:r>
            <a:endParaRPr lang="zh-CN" altLang="en-US" b="1" dirty="0">
              <a:latin typeface="汉仪大宋简"/>
              <a:ea typeface="微软雅黑" panose="020B0503020204020204" pitchFamily="34" charset="-122"/>
            </a:endParaRPr>
          </a:p>
          <a:p>
            <a:pPr eaLnBrk="1" hangingPunct="1">
              <a:buFont typeface="Wingdings" panose="05000000000000000000" pitchFamily="2" charset="2"/>
              <a:buChar char="ü"/>
            </a:pPr>
            <a:r>
              <a:rPr lang="zh-CN" altLang="en-US" b="1" dirty="0">
                <a:latin typeface="汉仪大宋简"/>
                <a:ea typeface="微软雅黑" panose="020B0503020204020204" pitchFamily="34" charset="-122"/>
                <a:sym typeface="+mn-ea"/>
              </a:rPr>
              <a:t>生物种群被掩埋在生活的，地带而不是生活的时代</a:t>
            </a:r>
            <a:endParaRPr lang="zh-CN" altLang="en-US" b="1" dirty="0">
              <a:latin typeface="汉仪大宋简"/>
              <a:ea typeface="微软雅黑" panose="020B0503020204020204" pitchFamily="34" charset="-122"/>
            </a:endParaRPr>
          </a:p>
          <a:p>
            <a:pPr eaLnBrk="1" hangingPunct="1">
              <a:buFont typeface="Wingdings" panose="05000000000000000000" pitchFamily="2" charset="2"/>
              <a:buChar char="ü"/>
            </a:pPr>
            <a:r>
              <a:rPr lang="zh-CN" altLang="en-US" b="1" dirty="0">
                <a:latin typeface="汉仪大宋简"/>
                <a:ea typeface="微软雅黑" panose="020B0503020204020204" pitchFamily="34" charset="-122"/>
                <a:sym typeface="+mn-ea"/>
              </a:rPr>
              <a:t>洪水后的恐龙由于人的捕猎，栖息地消失等原因灭绝</a:t>
            </a:r>
            <a:endParaRPr lang="zh-CN" alt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345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ea typeface="宋体" panose="02010600030101010101" pitchFamily="2" charset="-122"/>
              </a:rPr>
              <a:t>www.ChuangZaoLun.com，上面有很多资源，电子书，文章，视频和PPT。</a:t>
            </a:r>
            <a:endParaRPr lang="zh-CN" altLang="en-US"/>
          </a:p>
        </p:txBody>
      </p:sp>
      <p:sp>
        <p:nvSpPr>
          <p:cNvPr id="40346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22FDFC9-ACCE-4DB6-AA81-97639E68469D}" type="slidenum">
              <a:rPr lang="en-US" altLang="zh-CN">
                <a:solidFill>
                  <a:srgbClr val="000000"/>
                </a:solidFill>
                <a:latin typeface="Calibri" panose="020F0502020204030204" pitchFamily="34" charset="0"/>
              </a:rPr>
              <a:t>108</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55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这个是我们的微信公众号，大家可以扫码关注，也可以通过搜索“创造科学”进行关注，一周更新一篇创造科学方面的文章，可以推荐给你认识的弟兄姊妹或者慕道朋友。</a:t>
            </a:r>
          </a:p>
        </p:txBody>
      </p:sp>
      <p:sp>
        <p:nvSpPr>
          <p:cNvPr id="40550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3E957C5-9189-4E46-9B79-13164D12947E}" type="slidenum">
              <a:rPr lang="en-US" altLang="zh-CN">
                <a:solidFill>
                  <a:srgbClr val="000000"/>
                </a:solidFill>
                <a:latin typeface="Calibri" panose="020F0502020204030204" pitchFamily="34" charset="0"/>
              </a:rPr>
              <a:t>109</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F656EF5-B43A-45C9-8127-3C3E552E8E9F}" type="slidenum">
              <a:rPr lang="en-CA" altLang="zh-CN">
                <a:latin typeface="Calibri" panose="020F0502020204030204" pitchFamily="34" charset="0"/>
              </a:rPr>
              <a:t>11</a:t>
            </a:fld>
            <a:endParaRPr lang="en-CA" altLang="zh-CN">
              <a:latin typeface="Calibri" panose="020F0502020204030204" pitchFamily="34" charset="0"/>
            </a:endParaRPr>
          </a:p>
        </p:txBody>
      </p:sp>
      <p:sp>
        <p:nvSpPr>
          <p:cNvPr id="197635"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7315" name="Rectangle 3"/>
          <p:cNvSpPr>
            <a:spLocks noGrp="1" noChangeArrowheads="1"/>
          </p:cNvSpPr>
          <p:nvPr>
            <p:ph type="body" idx="1"/>
          </p:nvPr>
        </p:nvSpPr>
        <p:spPr/>
        <p:txBody>
          <a:bodyPr wrap="square" numCol="1" anchor="t" anchorCtr="0" compatLnSpc="1"/>
          <a:lstStyle/>
          <a:p>
            <a:pPr eaLnBrk="1" hangingPunct="1">
              <a:lnSpc>
                <a:spcPct val="90000"/>
              </a:lnSpc>
              <a:defRPr/>
            </a:pPr>
            <a:r>
              <a:rPr lang="zh-CN" altLang="en-AU">
                <a:effectLst>
                  <a:outerShdw blurRad="38100" dist="38100" dir="2700000" algn="tl">
                    <a:srgbClr val="C0C0C0"/>
                  </a:outerShdw>
                </a:effectLst>
              </a:rPr>
              <a:t>神看着一切所造的都甚好。</a:t>
            </a:r>
          </a:p>
          <a:p>
            <a:pPr eaLnBrk="1" hangingPunct="1">
              <a:lnSpc>
                <a:spcPct val="90000"/>
              </a:lnSpc>
              <a:spcBef>
                <a:spcPct val="0"/>
              </a:spcBef>
              <a:defRPr/>
            </a:pPr>
            <a:r>
              <a:rPr lang="zh-CN" altLang="en-US" sz="1400" b="1"/>
              <a:t>创世记</a:t>
            </a:r>
            <a:r>
              <a:rPr lang="en-US" altLang="zh-CN" sz="1400" b="1"/>
              <a:t>1</a:t>
            </a:r>
            <a:r>
              <a:rPr lang="zh-CN" altLang="en-US" sz="1400" b="1"/>
              <a:t>章</a:t>
            </a:r>
            <a:r>
              <a:rPr lang="en-US" altLang="zh-CN" sz="1400" b="1"/>
              <a:t>31</a:t>
            </a:r>
            <a:r>
              <a:rPr lang="zh-CN" altLang="en-US" sz="1400" b="1"/>
              <a:t>节，</a:t>
            </a:r>
            <a:r>
              <a:rPr lang="zh-CN" altLang="en-US" sz="1600" b="1"/>
              <a:t>“</a:t>
            </a:r>
            <a:r>
              <a:rPr lang="zh-CN" altLang="en-US" sz="1600" b="1">
                <a:solidFill>
                  <a:srgbClr val="FF0000"/>
                </a:solidFill>
              </a:rPr>
              <a:t>甚好</a:t>
            </a:r>
            <a:r>
              <a:rPr lang="zh-CN" altLang="en-US" sz="1600" b="1"/>
              <a:t>”的意思是</a:t>
            </a:r>
            <a:r>
              <a:rPr lang="en-US" altLang="zh-CN" sz="1600" b="1"/>
              <a:t>......</a:t>
            </a:r>
            <a:endParaRPr lang="en-US" altLang="zh-CN" sz="200" b="1"/>
          </a:p>
          <a:p>
            <a:pPr lvl="1" eaLnBrk="1" hangingPunct="1">
              <a:lnSpc>
                <a:spcPct val="90000"/>
              </a:lnSpc>
              <a:defRPr/>
            </a:pPr>
            <a:r>
              <a:rPr lang="zh-CN" altLang="en-US" sz="1600" b="1"/>
              <a:t>没有邪恶，没有死亡，没有肉食，没有生存的挣扎，没有适者生存、淘汰弱者</a:t>
            </a:r>
            <a:endParaRPr lang="en-CA" altLang="zh-CN" sz="1600" b="1"/>
          </a:p>
          <a:p>
            <a:pPr eaLnBrk="1" hangingPunct="1">
              <a:lnSpc>
                <a:spcPct val="90000"/>
              </a:lnSpc>
              <a:defRPr/>
            </a:pPr>
            <a:r>
              <a:rPr lang="zh-CN" altLang="en-AU">
                <a:effectLst>
                  <a:outerShdw blurRad="38100" dist="38100" dir="2700000" algn="tl">
                    <a:srgbClr val="C0C0C0"/>
                  </a:outerShdw>
                </a:effectLst>
              </a:rPr>
              <a:t>原来神创造的世界没有死亡和捕食。</a:t>
            </a:r>
            <a:endParaRPr lang="en-US" altLang="zh-CN">
              <a:effectLst>
                <a:outerShdw blurRad="38100" dist="38100" dir="2700000" algn="tl">
                  <a:srgbClr val="C0C0C0"/>
                </a:outerShdw>
              </a:effectLs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CCF286E-AC19-4FEF-89D8-2A605DCCCE85}" type="slidenum">
              <a:rPr lang="ja-JP" altLang="en-AU">
                <a:latin typeface="Calibri" panose="020F0502020204030204" pitchFamily="34" charset="0"/>
                <a:ea typeface="MS PGothic" panose="020B0600070205080204" pitchFamily="34" charset="-128"/>
              </a:rPr>
              <a:t>12</a:t>
            </a:fld>
            <a:endParaRPr lang="en-AU" altLang="ja-JP">
              <a:latin typeface="Calibri" panose="020F0502020204030204" pitchFamily="34" charset="0"/>
              <a:ea typeface="MS PGothic" panose="020B0600070205080204" pitchFamily="34" charset="-128"/>
            </a:endParaRPr>
          </a:p>
        </p:txBody>
      </p:sp>
      <p:sp>
        <p:nvSpPr>
          <p:cNvPr id="199683"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9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AU" b="1"/>
              <a:t>但是人犯了罪之后，世界被咒诅之后。</a:t>
            </a:r>
          </a:p>
          <a:p>
            <a:pPr eaLnBrk="1" hangingPunct="1"/>
            <a:r>
              <a:rPr lang="zh-CN" altLang="en-AU" b="1"/>
              <a:t>霸王龙看菜单，想吃的是什么？肉，要吃其他恐龙或其他动物（不一定第一代恐龙马上变为肉食动物，很可能是经过若干代之后，由于基因突变，霸王龙失去了一些分解植物的酶，或者植物失去了一些营养价值，导致霸王龙不能只吃植物而存活，才需要吃肉）。</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CF7E93D-F922-4DB6-AA31-63270B1C625B}" type="slidenum">
              <a:rPr lang="en-CA" altLang="zh-CN">
                <a:latin typeface="Calibri" panose="020F0502020204030204" pitchFamily="34" charset="0"/>
              </a:rPr>
              <a:t>13</a:t>
            </a:fld>
            <a:endParaRPr lang="en-CA" altLang="zh-CN">
              <a:latin typeface="Calibri" panose="020F0502020204030204" pitchFamily="34" charset="0"/>
            </a:endParaRPr>
          </a:p>
        </p:txBody>
      </p:sp>
      <p:sp>
        <p:nvSpPr>
          <p:cNvPr id="201731"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22243" name="Rectangle 3"/>
          <p:cNvSpPr>
            <a:spLocks noGrp="1" noChangeArrowheads="1"/>
          </p:cNvSpPr>
          <p:nvPr>
            <p:ph type="body" idx="1"/>
          </p:nvPr>
        </p:nvSpPr>
        <p:spPr/>
        <p:txBody>
          <a:bodyPr wrap="square" numCol="1" anchor="t" anchorCtr="0" compatLnSpc="1"/>
          <a:lstStyle/>
          <a:p>
            <a:pPr eaLnBrk="1" hangingPunct="1">
              <a:defRPr/>
            </a:pPr>
            <a:r>
              <a:rPr lang="zh-CN" altLang="en-CA" b="1">
                <a:effectLst>
                  <a:outerShdw blurRad="38100" dist="38100" dir="2700000" algn="tl">
                    <a:srgbClr val="C0C0C0"/>
                  </a:outerShdw>
                </a:effectLst>
              </a:rPr>
              <a:t>有人会说，你看霸王龙的牙齿这么锋利，它应该一开始就吃肉的。</a:t>
            </a:r>
          </a:p>
          <a:p>
            <a:pPr eaLnBrk="1" hangingPunct="1">
              <a:defRPr/>
            </a:pPr>
            <a:r>
              <a:rPr lang="zh-CN" altLang="en-CA" b="1">
                <a:effectLst>
                  <a:outerShdw blurRad="38100" dist="38100" dir="2700000" algn="tl">
                    <a:srgbClr val="C0C0C0"/>
                  </a:outerShdw>
                </a:effectLst>
              </a:rPr>
              <a:t>这两个古生物学家想通过看这些化石的牙齿来判断这个动物是不是吃肉的，能这样做吗？实际上是不能，</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BE8A5B5-2FEB-420F-B157-F9328C89E96F}" type="slidenum">
              <a:rPr lang="en-CA" altLang="zh-CN">
                <a:latin typeface="Calibri" panose="020F0502020204030204" pitchFamily="34" charset="0"/>
              </a:rPr>
              <a:t>14</a:t>
            </a:fld>
            <a:endParaRPr lang="en-CA" altLang="zh-CN">
              <a:latin typeface="Calibri" panose="020F0502020204030204" pitchFamily="34" charset="0"/>
            </a:endParaRPr>
          </a:p>
        </p:txBody>
      </p:sp>
      <p:sp>
        <p:nvSpPr>
          <p:cNvPr id="203779"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45475" name="Rectangle 3"/>
          <p:cNvSpPr>
            <a:spLocks noGrp="1" noChangeArrowheads="1"/>
          </p:cNvSpPr>
          <p:nvPr>
            <p:ph type="body" idx="1"/>
          </p:nvPr>
        </p:nvSpPr>
        <p:spPr/>
        <p:txBody>
          <a:bodyPr wrap="square" numCol="1" anchor="t" anchorCtr="0" compatLnSpc="1"/>
          <a:lstStyle/>
          <a:p>
            <a:pPr eaLnBrk="1" hangingPunct="1">
              <a:spcBef>
                <a:spcPct val="0"/>
              </a:spcBef>
              <a:defRPr/>
            </a:pPr>
            <a:r>
              <a:rPr lang="zh-CN" altLang="en-AU" dirty="0">
                <a:effectLst>
                  <a:outerShdw blurRad="38100" dist="38100" dir="2700000" algn="tl">
                    <a:srgbClr val="C0C0C0"/>
                  </a:outerShdw>
                </a:effectLst>
              </a:rPr>
              <a:t>这是澳洲动物园的一只熊，动物园的管理</a:t>
            </a:r>
            <a:r>
              <a:rPr lang="zh-CN" altLang="en-US" dirty="0">
                <a:effectLst>
                  <a:outerShdw blurRad="38100" dist="38100" dir="2700000" algn="tl">
                    <a:srgbClr val="C0C0C0"/>
                  </a:outerShdw>
                </a:effectLst>
              </a:rPr>
              <a:t>者</a:t>
            </a:r>
            <a:r>
              <a:rPr lang="zh-CN" altLang="en-AU" dirty="0">
                <a:effectLst>
                  <a:outerShdw blurRad="38100" dist="38100" dir="2700000" algn="tl">
                    <a:srgbClr val="C0C0C0"/>
                  </a:outerShdw>
                </a:effectLst>
              </a:rPr>
              <a:t>是进化论者，承认说，“虽然熊有一口看似专门食肉的牙齿，但它们主要以植物为食。”虽然看起来好像是吃肉的牙齿，但是实际上很少吃肉。</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58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dirty="0"/>
              <a:t>这是大猩猩，有着看似凶猛的牙齿，但它的牙齿大部分只用来吃水果、树叶、树干和树根。</a:t>
            </a:r>
          </a:p>
          <a:p>
            <a:pPr eaLnBrk="1" hangingPunct="1"/>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9F617B0-6E34-490D-8088-43D76B7BA885}" type="slidenum">
              <a:rPr lang="en-CA" altLang="zh-CN">
                <a:latin typeface="Calibri" panose="020F0502020204030204" pitchFamily="34" charset="0"/>
              </a:rPr>
              <a:t>16</a:t>
            </a:fld>
            <a:endParaRPr lang="en-CA" altLang="zh-CN">
              <a:latin typeface="Calibri" panose="020F0502020204030204" pitchFamily="34" charset="0"/>
            </a:endParaRPr>
          </a:p>
        </p:txBody>
      </p:sp>
      <p:sp>
        <p:nvSpPr>
          <p:cNvPr id="207875"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00419" name="Rectangle 3"/>
          <p:cNvSpPr>
            <a:spLocks noGrp="1" noChangeArrowheads="1"/>
          </p:cNvSpPr>
          <p:nvPr>
            <p:ph type="body" idx="1"/>
          </p:nvPr>
        </p:nvSpPr>
        <p:spPr/>
        <p:txBody>
          <a:bodyPr wrap="square" numCol="1" anchor="t" anchorCtr="0" compatLnSpc="1"/>
          <a:lstStyle/>
          <a:p>
            <a:pPr eaLnBrk="1" hangingPunct="1">
              <a:spcBef>
                <a:spcPct val="0"/>
              </a:spcBef>
              <a:defRPr/>
            </a:pPr>
            <a:r>
              <a:rPr lang="zh-CN" altLang="zh-CN" dirty="0">
                <a:effectLst>
                  <a:outerShdw blurRad="38100" dist="38100" dir="2700000" algn="tl">
                    <a:srgbClr val="C0C0C0"/>
                  </a:outerShdw>
                </a:effectLst>
              </a:rPr>
              <a:t>请大家</a:t>
            </a:r>
            <a:r>
              <a:rPr lang="zh-CN" altLang="en-US" dirty="0">
                <a:effectLst>
                  <a:outerShdw blurRad="38100" dist="38100" dir="2700000" algn="tl">
                    <a:srgbClr val="C0C0C0"/>
                  </a:outerShdw>
                </a:effectLst>
              </a:rPr>
              <a:t>来</a:t>
            </a:r>
            <a:r>
              <a:rPr lang="zh-CN" altLang="zh-CN" dirty="0">
                <a:effectLst>
                  <a:outerShdw blurRad="38100" dist="38100" dir="2700000" algn="tl">
                    <a:srgbClr val="C0C0C0"/>
                  </a:outerShdw>
                </a:effectLst>
              </a:rPr>
              <a:t>做生物学家，</a:t>
            </a:r>
            <a:r>
              <a:rPr lang="zh-CN" altLang="en-US" dirty="0">
                <a:effectLst>
                  <a:outerShdw blurRad="38100" dist="38100" dir="2700000" algn="tl">
                    <a:srgbClr val="C0C0C0"/>
                  </a:outerShdw>
                </a:effectLst>
              </a:rPr>
              <a:t>请大家通过</a:t>
            </a:r>
            <a:r>
              <a:rPr lang="zh-CN" altLang="zh-CN" dirty="0">
                <a:effectLst>
                  <a:outerShdw blurRad="38100" dist="38100" dir="2700000" algn="tl">
                    <a:srgbClr val="C0C0C0"/>
                  </a:outerShdw>
                </a:effectLst>
              </a:rPr>
              <a:t>这个头骨，</a:t>
            </a:r>
            <a:r>
              <a:rPr lang="zh-CN" altLang="en-US" dirty="0">
                <a:effectLst>
                  <a:outerShdw blurRad="38100" dist="38100" dir="2700000" algn="tl">
                    <a:srgbClr val="C0C0C0"/>
                  </a:outerShdw>
                </a:effectLst>
              </a:rPr>
              <a:t>判断</a:t>
            </a:r>
            <a:r>
              <a:rPr lang="zh-CN" altLang="zh-CN" dirty="0">
                <a:effectLst>
                  <a:outerShdw blurRad="38100" dist="38100" dir="2700000" algn="tl">
                    <a:srgbClr val="C0C0C0"/>
                  </a:outerShdw>
                </a:effectLst>
              </a:rPr>
              <a:t>它吃的是什么？</a:t>
            </a:r>
            <a:r>
              <a:rPr lang="zh-CN" altLang="en-US" dirty="0">
                <a:effectLst>
                  <a:outerShdw blurRad="38100" dist="38100" dir="2700000" algn="tl">
                    <a:srgbClr val="C0C0C0"/>
                  </a:outerShdw>
                </a:effectLst>
              </a:rPr>
              <a:t>吃肉还是吃素？</a:t>
            </a:r>
            <a:endParaRPr lang="zh-CN" altLang="zh-CN" dirty="0">
              <a:effectLst>
                <a:outerShdw blurRad="38100" dist="38100" dir="2700000" algn="tl">
                  <a:srgbClr val="C0C0C0"/>
                </a:outerShdw>
              </a:effectLs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7510D67-4491-46A2-8DC9-72D2461858D6}" type="slidenum">
              <a:rPr lang="en-CA" altLang="zh-CN">
                <a:latin typeface="Calibri" panose="020F0502020204030204" pitchFamily="34" charset="0"/>
              </a:rPr>
              <a:t>17</a:t>
            </a:fld>
            <a:endParaRPr lang="en-CA" altLang="zh-CN">
              <a:latin typeface="Calibri" panose="020F0502020204030204" pitchFamily="34" charset="0"/>
            </a:endParaRPr>
          </a:p>
        </p:txBody>
      </p:sp>
      <p:sp>
        <p:nvSpPr>
          <p:cNvPr id="209923"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04515" name="Rectangle 3"/>
          <p:cNvSpPr>
            <a:spLocks noGrp="1" noChangeArrowheads="1"/>
          </p:cNvSpPr>
          <p:nvPr>
            <p:ph type="body" idx="1"/>
          </p:nvPr>
        </p:nvSpPr>
        <p:spPr/>
        <p:txBody>
          <a:bodyPr wrap="square" numCol="1" anchor="t" anchorCtr="0" compatLnSpc="1"/>
          <a:lstStyle/>
          <a:p>
            <a:pPr eaLnBrk="1" hangingPunct="1">
              <a:spcBef>
                <a:spcPct val="0"/>
              </a:spcBef>
              <a:defRPr/>
            </a:pPr>
            <a:r>
              <a:rPr lang="zh-CN" altLang="zh-CN">
                <a:effectLst>
                  <a:outerShdw blurRad="38100" dist="38100" dir="2700000" algn="tl">
                    <a:srgbClr val="C0C0C0"/>
                  </a:outerShdw>
                </a:effectLst>
              </a:rPr>
              <a:t>这个动物没有绝种，是一种鹿</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1F66D99-2FBC-42E5-8CCF-DA6379D87AED}" type="slidenum">
              <a:rPr lang="en-CA" altLang="zh-CN">
                <a:latin typeface="Calibri" panose="020F0502020204030204" pitchFamily="34" charset="0"/>
              </a:rPr>
              <a:t>18</a:t>
            </a:fld>
            <a:endParaRPr lang="en-CA" altLang="zh-CN">
              <a:latin typeface="Calibri" panose="020F0502020204030204" pitchFamily="34" charset="0"/>
            </a:endParaRPr>
          </a:p>
        </p:txBody>
      </p:sp>
      <p:sp>
        <p:nvSpPr>
          <p:cNvPr id="211971"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02467" name="Rectangle 3"/>
          <p:cNvSpPr>
            <a:spLocks noGrp="1" noChangeArrowheads="1"/>
          </p:cNvSpPr>
          <p:nvPr>
            <p:ph type="body" idx="1"/>
          </p:nvPr>
        </p:nvSpPr>
        <p:spPr/>
        <p:txBody>
          <a:bodyPr wrap="square" numCol="1" anchor="t" anchorCtr="0" compatLnSpc="1"/>
          <a:lstStyle/>
          <a:p>
            <a:pPr eaLnBrk="1" hangingPunct="1">
              <a:defRPr/>
            </a:pPr>
            <a:r>
              <a:rPr lang="zh-CN" altLang="zh-CN">
                <a:effectLst>
                  <a:outerShdw blurRad="38100" dist="38100" dir="2700000" algn="tl">
                    <a:srgbClr val="C0C0C0"/>
                  </a:outerShdw>
                </a:effectLst>
              </a:rPr>
              <a:t>獐鹿是一种小型鹿科动物，现在主要生活在江苏省和韩国，主要吃树叶、梅子、树苗和植物的其他部分。根本不吃肉。</a:t>
            </a:r>
          </a:p>
          <a:p>
            <a:pPr eaLnBrk="1" hangingPunct="1">
              <a:defRPr/>
            </a:pPr>
            <a:r>
              <a:rPr lang="zh-CN" altLang="zh-CN">
                <a:effectLst>
                  <a:outerShdw blurRad="38100" dist="38100" dir="2700000" algn="tl">
                    <a:srgbClr val="C0C0C0"/>
                  </a:outerShdw>
                </a:effectLst>
              </a:rPr>
              <a:t>——所以我们不能通过单看化石或活物的牙齿来判断它是吃什么的。</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14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dirty="0"/>
              <a:t>即使到了</a:t>
            </a:r>
            <a:r>
              <a:rPr lang="zh-CN" altLang="zh-CN" dirty="0"/>
              <a:t>今天，可能也没有哪种动物必须吃肉才能生存</a:t>
            </a:r>
          </a:p>
          <a:p>
            <a:pPr eaLnBrk="1" hangingPunct="1"/>
            <a:r>
              <a:rPr lang="zh-CN" altLang="en-US" dirty="0"/>
              <a:t>右上角中的</a:t>
            </a:r>
            <a:r>
              <a:rPr lang="zh-CN" altLang="zh-CN" dirty="0"/>
              <a:t>母狮子从小到大拒绝吃肉，仍然长大了，</a:t>
            </a:r>
            <a:r>
              <a:rPr lang="zh-CN" altLang="en-US" dirty="0"/>
              <a:t>发生于</a:t>
            </a:r>
            <a:r>
              <a:rPr lang="zh-CN" altLang="zh-CN" dirty="0"/>
              <a:t>上个世纪50年代，从小到大一点肉都不吃，如果在牛奶中放一滴血，就不肯喝。</a:t>
            </a:r>
          </a:p>
          <a:p>
            <a:pPr eaLnBrk="1" hangingPunct="1"/>
            <a:r>
              <a:rPr lang="zh-CN" altLang="zh-CN" dirty="0"/>
              <a:t>这条铰口鲨只吃植物，可能是因为曾经吃肉的诱饵时吃下了鱼钩，以后就不肯吃肉了，如果发现给它的食物中有肉，它就不吃。</a:t>
            </a:r>
            <a:endParaRPr lang="zh-CN" altLang="en-US" dirty="0"/>
          </a:p>
          <a:p>
            <a:pPr eaLnBrk="1" hangingPunct="1"/>
            <a:r>
              <a:rPr lang="zh-CN" altLang="zh-CN" dirty="0"/>
              <a:t>到今天，没有证明哪一个物种是必须吃肉才能生存。虽然猫和狮子要吃肉，否则会缺少一些营养，这是因为它们身体的一些退化，原来它们能够不吃肉也能生存。</a:t>
            </a:r>
          </a:p>
          <a:p>
            <a:pPr eaLnBrk="1" hangingPunct="1"/>
            <a:r>
              <a:rPr lang="zh-CN" altLang="zh-CN" dirty="0"/>
              <a:t>亚当犯罪之后，人类和恐龙同时生存，而部分种类的恐龙后来变成吃肉的恐龙</a:t>
            </a:r>
            <a:r>
              <a:rPr lang="zh-CN" altLang="en-US" dirty="0"/>
              <a:t>。</a:t>
            </a:r>
            <a:endParaRPr lang="zh-CN" altLang="zh-CN" dirty="0"/>
          </a:p>
        </p:txBody>
      </p:sp>
      <p:sp>
        <p:nvSpPr>
          <p:cNvPr id="214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B878933-31F7-487E-8F82-A3CEC9AF3EC7}" type="slidenum">
              <a:rPr lang="zh-CN" altLang="en-US">
                <a:solidFill>
                  <a:srgbClr val="000000"/>
                </a:solidFill>
                <a:latin typeface="Calibri" panose="020F0502020204030204" pitchFamily="34" charset="0"/>
              </a:rPr>
              <a:t>19</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a:t>第一个问题，我们怎么知道有恐龙这种动物存在？</a:t>
            </a:r>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789544F-6FF5-4241-B781-F39C22B2B174}" type="slidenum">
              <a:rPr lang="zh-CN" altLang="en-US">
                <a:latin typeface="Calibri" panose="020F0502020204030204" pitchFamily="34" charset="0"/>
              </a:rPr>
              <a:t>2</a:t>
            </a:fld>
            <a:endParaRPr lang="en-US" altLang="zh-CN">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a:t>按照</a:t>
            </a:r>
            <a:r>
              <a:rPr lang="en-US" altLang="zh-CN" dirty="0"/>
              <a:t>《</a:t>
            </a:r>
            <a:r>
              <a:rPr lang="zh-CN" altLang="en-US" dirty="0"/>
              <a:t>侏罗纪公园</a:t>
            </a:r>
            <a:r>
              <a:rPr lang="en-US" altLang="zh-CN" dirty="0"/>
              <a:t>》</a:t>
            </a:r>
            <a:r>
              <a:rPr lang="zh-CN" altLang="en-US" dirty="0"/>
              <a:t>电影里面，比较大的霸王龙，跑得很快（时速大概</a:t>
            </a:r>
            <a:r>
              <a:rPr lang="en-US" altLang="zh-CN" dirty="0"/>
              <a:t>80</a:t>
            </a:r>
            <a:r>
              <a:rPr lang="zh-CN" altLang="en-US" dirty="0"/>
              <a:t>公里），比吉普车开的还快。这是真的吗？不是真的，主流科学家对它们的骨架进行了研究，说这些霸王龙奔跑最快的时速是</a:t>
            </a:r>
            <a:r>
              <a:rPr lang="en-US" altLang="zh-CN" dirty="0"/>
              <a:t>29</a:t>
            </a:r>
            <a:r>
              <a:rPr lang="zh-CN" altLang="en-US" dirty="0"/>
              <a:t>公里，后来另外的研究说只有</a:t>
            </a:r>
            <a:r>
              <a:rPr lang="en-US" altLang="zh-CN" dirty="0"/>
              <a:t>19</a:t>
            </a:r>
            <a:r>
              <a:rPr lang="zh-CN" altLang="en-US" dirty="0"/>
              <a:t>公里，不算太快，所以人怎么样和恐龙生活在一起？遇到恐龙时只要逃跑就可以了。</a:t>
            </a:r>
            <a:endParaRPr lang="en-AU" altLang="en-US" dirty="0">
              <a:ea typeface="宋体" panose="02010600030101010101" pitchFamily="2" charset="-122"/>
            </a:endParaRPr>
          </a:p>
        </p:txBody>
      </p:sp>
      <p:sp>
        <p:nvSpPr>
          <p:cNvPr id="218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AADE003-140B-4316-956D-E264F7076E84}" type="slidenum">
              <a:rPr lang="en-US" altLang="en-US">
                <a:latin typeface="Calibri" panose="020F0502020204030204" pitchFamily="34" charset="0"/>
              </a:rPr>
              <a:t>20</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灯片编号占位符 1"/>
          <p:cNvSpPr>
            <a:spLocks noGrp="1"/>
          </p:cNvSpPr>
          <p:nvPr>
            <p:ph type="sldNum" sz="quarter"/>
          </p:nvPr>
        </p:nvSpPr>
        <p:spPr>
          <a:xfrm>
            <a:off x="3884613" y="8685213"/>
            <a:ext cx="2971800" cy="457200"/>
          </a:xfrm>
          <a:prstGeom prst="rect">
            <a:avLst/>
          </a:prstGeom>
          <a:noFill/>
          <a:ln w="9525">
            <a:noFill/>
          </a:ln>
        </p:spPr>
        <p:txBody>
          <a:bodyPr anchor="b"/>
          <a:lstStyle/>
          <a:p>
            <a:pPr lvl="0" algn="r"/>
            <a:fld id="{9A0DB2DC-4C9A-4742-B13C-FB6460FD3503}" type="slidenum">
              <a:rPr lang="zh-CN" altLang="en-US" sz="1200" dirty="0">
                <a:latin typeface="Arial" panose="020B0604020202020204" pitchFamily="34" charset="0"/>
                <a:ea typeface="宋体" panose="02010600030101010101" pitchFamily="2" charset="-122"/>
              </a:rPr>
              <a:t>21</a:t>
            </a:fld>
            <a:endParaRPr lang="zh-CN" altLang="en-US" sz="1200" dirty="0">
              <a:latin typeface="Arial" panose="020B0604020202020204" pitchFamily="34" charset="0"/>
              <a:ea typeface="宋体" panose="02010600030101010101" pitchFamily="2" charset="-122"/>
            </a:endParaRPr>
          </a:p>
        </p:txBody>
      </p:sp>
      <p:sp>
        <p:nvSpPr>
          <p:cNvPr id="7170" name="Slide Image Placeholder 1"/>
          <p:cNvSpPr>
            <a:spLocks noGrp="1" noRot="1" noChangeAspect="1" noTextEdit="1"/>
          </p:cNvSpPr>
          <p:nvPr>
            <p:ph type="sldImg"/>
          </p:nvPr>
        </p:nvSpPr>
        <p:spPr/>
      </p:sp>
      <p:sp>
        <p:nvSpPr>
          <p:cNvPr id="7171" name="Notes Placeholder 2"/>
          <p:cNvSpPr>
            <a:spLocks noGrp="1"/>
          </p:cNvSpPr>
          <p:nvPr>
            <p:ph type="body"/>
          </p:nvPr>
        </p:nvSpPr>
        <p:spPr/>
        <p:txBody>
          <a:bodyPr vert="horz" lIns="91440" tIns="45720" rIns="91440" bIns="45720" anchor="t"/>
          <a:lstStyle/>
          <a:p>
            <a:pPr lvl="0">
              <a:spcBef>
                <a:spcPct val="0"/>
              </a:spcBef>
            </a:pPr>
            <a:r>
              <a:rPr lang="zh-CN" altLang="en-AU" dirty="0">
                <a:ea typeface="宋体" panose="02010600030101010101" pitchFamily="2" charset="-122"/>
              </a:rPr>
              <a:t>《侏罗纪公园》电影中的迅猛龙的体型很大，有人那么高。</a:t>
            </a:r>
          </a:p>
          <a:p>
            <a:pPr lvl="0">
              <a:spcBef>
                <a:spcPct val="0"/>
              </a:spcBef>
            </a:pPr>
            <a:r>
              <a:rPr lang="zh-CN" altLang="en-AU" dirty="0">
                <a:ea typeface="宋体" panose="02010600030101010101" pitchFamily="2" charset="-122"/>
              </a:rPr>
              <a:t>但事实上迅猛龙的体型与猎鸟</a:t>
            </a:r>
            <a:r>
              <a:rPr lang="zh-CN" altLang="en-US" dirty="0">
                <a:ea typeface="宋体" panose="02010600030101010101" pitchFamily="2" charset="-122"/>
              </a:rPr>
              <a:t>差不多</a:t>
            </a:r>
            <a:r>
              <a:rPr lang="zh-CN" altLang="en-AU" dirty="0">
                <a:ea typeface="宋体" panose="02010600030101010101" pitchFamily="2" charset="-122"/>
              </a:rPr>
              <a:t>大小，大约</a:t>
            </a:r>
            <a:r>
              <a:rPr lang="zh-CN" altLang="en-US" dirty="0">
                <a:ea typeface="宋体" panose="02010600030101010101" pitchFamily="2" charset="-122"/>
              </a:rPr>
              <a:t>只有</a:t>
            </a:r>
            <a:r>
              <a:rPr lang="zh-CN" altLang="en-AU" dirty="0">
                <a:ea typeface="宋体" panose="02010600030101010101" pitchFamily="2" charset="-122"/>
              </a:rPr>
              <a:t>成年人</a:t>
            </a:r>
            <a:r>
              <a:rPr lang="zh-CN" altLang="en-US" dirty="0">
                <a:ea typeface="宋体" panose="02010600030101010101" pitchFamily="2" charset="-122"/>
              </a:rPr>
              <a:t>的</a:t>
            </a:r>
            <a:r>
              <a:rPr lang="zh-CN" altLang="en-AU" dirty="0">
                <a:ea typeface="宋体" panose="02010600030101010101" pitchFamily="2" charset="-122"/>
              </a:rPr>
              <a:t>大腿那么高</a:t>
            </a:r>
            <a:r>
              <a:rPr lang="zh-CN" altLang="en-US" dirty="0">
                <a:ea typeface="宋体" panose="02010600030101010101" pitchFamily="2" charset="-122"/>
              </a:rPr>
              <a:t>，可以说是一只带爪的鸭子，没有什么可怕的。</a:t>
            </a:r>
            <a:endParaRPr lang="zh-CN" altLang="en-AU" dirty="0">
              <a:ea typeface="宋体" panose="02010600030101010101" pitchFamily="2" charset="-122"/>
            </a:endParaRPr>
          </a:p>
        </p:txBody>
      </p:sp>
      <p:sp>
        <p:nvSpPr>
          <p:cNvPr id="7172" name="Slide Number Placeholder 3"/>
          <p:cNvSpPr txBox="1">
            <a:spLocks noGrp="1"/>
          </p:cNvSpPr>
          <p:nvPr/>
        </p:nvSpPr>
        <p:spPr>
          <a:xfrm>
            <a:off x="3884613" y="8685213"/>
            <a:ext cx="2971800" cy="457200"/>
          </a:xfrm>
          <a:prstGeom prst="rect">
            <a:avLst/>
          </a:prstGeom>
          <a:noFill/>
          <a:ln w="9525">
            <a:noFill/>
          </a:ln>
        </p:spPr>
        <p:txBody>
          <a:bodyPr anchor="b"/>
          <a:lstStyle/>
          <a:p>
            <a:pPr lvl="0" algn="r"/>
            <a:fld id="{9A0DB2DC-4C9A-4742-B13C-FB6460FD3503}" type="slidenum">
              <a:rPr lang="en-US" altLang="en-US" sz="1200" dirty="0">
                <a:latin typeface="Calibri" panose="020F0502020204030204" pitchFamily="34" charset="0"/>
              </a:rPr>
              <a:t>21</a:t>
            </a:fld>
            <a:endParaRPr lang="en-US" altLang="en-US" sz="1200" dirty="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20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zh-CN" dirty="0"/>
              <a:t>另外《侏罗纪公园》里给我们的印象是</a:t>
            </a:r>
            <a:r>
              <a:rPr lang="zh-CN" altLang="en-US" dirty="0"/>
              <a:t>：</a:t>
            </a:r>
            <a:r>
              <a:rPr lang="zh-CN" altLang="zh-CN" dirty="0"/>
              <a:t>恐龙很多，而且很密集，但真实的情况不会这样，为什么呢？</a:t>
            </a:r>
            <a:r>
              <a:rPr lang="zh-CN" altLang="en-US" dirty="0"/>
              <a:t>因为那么</a:t>
            </a:r>
            <a:r>
              <a:rPr lang="zh-CN" altLang="zh-CN" dirty="0"/>
              <a:t>巨大的恐龙要吃很多食物。</a:t>
            </a:r>
          </a:p>
        </p:txBody>
      </p:sp>
      <p:sp>
        <p:nvSpPr>
          <p:cNvPr id="220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C20513F-8A1A-41A4-8F9F-A0A18CD841DE}" type="slidenum">
              <a:rPr lang="en-US" altLang="en-US">
                <a:latin typeface="Calibri" panose="020F0502020204030204" pitchFamily="34" charset="0"/>
              </a:rPr>
              <a:t>22</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dirty="0"/>
              <a:t>据研究：</a:t>
            </a:r>
            <a:r>
              <a:rPr lang="zh-CN" altLang="zh-CN" dirty="0"/>
              <a:t>需要2-4平方公里的植被才能养活一只成年的迷惑龙(雷龙)。巨大的恐龙聚集在一起会导致食物不足，所以日常只能比较分散地生活。这些都是信进化论的主流科学家按照现在动物的情况来推测和研究的结果。</a:t>
            </a:r>
          </a:p>
          <a:p>
            <a:pPr eaLnBrk="1" hangingPunct="1"/>
            <a:r>
              <a:rPr lang="zh-CN" altLang="en-US" dirty="0"/>
              <a:t>回答我们的问题：</a:t>
            </a:r>
            <a:r>
              <a:rPr lang="zh-CN" altLang="zh-CN" dirty="0"/>
              <a:t>恐龙能与人生活在一起吗？能，</a:t>
            </a:r>
            <a:r>
              <a:rPr lang="zh-CN" altLang="en-US" dirty="0"/>
              <a:t>需要留意的是：</a:t>
            </a:r>
            <a:r>
              <a:rPr lang="zh-CN" altLang="zh-CN" dirty="0"/>
              <a:t>不是人怕恐龙，而是人捕猎恐龙，将它们杀死吃掉，最后</a:t>
            </a:r>
            <a:r>
              <a:rPr lang="zh-CN" altLang="en-US" dirty="0"/>
              <a:t>导致</a:t>
            </a:r>
            <a:r>
              <a:rPr lang="zh-CN" altLang="zh-CN" dirty="0"/>
              <a:t>它们绝种了。</a:t>
            </a:r>
          </a:p>
        </p:txBody>
      </p:sp>
      <p:sp>
        <p:nvSpPr>
          <p:cNvPr id="222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7D9A71E-EC23-40CE-A180-2E2A306901E1}" type="slidenum">
              <a:rPr lang="en-US" altLang="en-US">
                <a:latin typeface="Calibri" panose="020F0502020204030204" pitchFamily="34" charset="0"/>
              </a:rPr>
              <a:t>23</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242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a:t>第四个问题，挪亚方舟上有没有恐龙？</a:t>
            </a:r>
          </a:p>
          <a:p>
            <a:pPr eaLnBrk="1" hangingPunct="1"/>
            <a:r>
              <a:rPr lang="zh-CN" altLang="en-US"/>
              <a:t>你觉得有吗？</a:t>
            </a:r>
          </a:p>
          <a:p>
            <a:pPr eaLnBrk="1" hangingPunct="1"/>
            <a:r>
              <a:rPr lang="zh-CN" altLang="en-US"/>
              <a:t>几乎可以肯定，是有的。</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26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dirty="0"/>
              <a:t>这是否是挪亚方舟的真实情况</a:t>
            </a:r>
            <a:r>
              <a:rPr lang="zh-CN" altLang="en-US" dirty="0"/>
              <a:t>呢</a:t>
            </a:r>
            <a:r>
              <a:rPr lang="zh-CN" altLang="zh-CN" dirty="0"/>
              <a:t>？很多漫画将挪亚方舟画成一个大木盆，上面挤满了动物</a:t>
            </a:r>
            <a:r>
              <a:rPr lang="zh-CN" altLang="en-US" dirty="0"/>
              <a:t>，老挪亚因为不够地方安置它们而头都大了</a:t>
            </a:r>
            <a:r>
              <a:rPr lang="zh-CN" altLang="zh-CN" dirty="0"/>
              <a:t>。主日学的</a:t>
            </a:r>
            <a:r>
              <a:rPr lang="zh-CN" altLang="en-US" dirty="0"/>
              <a:t>老师</a:t>
            </a:r>
            <a:r>
              <a:rPr lang="zh-CN" altLang="zh-CN" dirty="0"/>
              <a:t>不要给</a:t>
            </a:r>
            <a:r>
              <a:rPr lang="zh-CN" altLang="en-US" dirty="0"/>
              <a:t>孩子们</a:t>
            </a:r>
            <a:r>
              <a:rPr lang="zh-CN" altLang="zh-CN" dirty="0"/>
              <a:t>看这样的误导的漫画。这些不是真实的。</a:t>
            </a:r>
          </a:p>
          <a:p>
            <a:pPr eaLnBrk="1" hangingPunct="1"/>
            <a:r>
              <a:rPr lang="zh-CN" altLang="zh-CN" dirty="0"/>
              <a:t>真实的方舟是怎么样的？长：137米、宽：23米、高：14米、体积：40000立方米</a:t>
            </a:r>
          </a:p>
          <a:p>
            <a:pPr eaLnBrk="1" hangingPunct="1"/>
            <a:r>
              <a:rPr lang="zh-CN" altLang="zh-CN" dirty="0"/>
              <a:t>总吨位：12666公吨，分3层，运货能力=522节运货火车的车厢，能装125280只绵羊大小的动物。</a:t>
            </a:r>
          </a:p>
        </p:txBody>
      </p:sp>
      <p:sp>
        <p:nvSpPr>
          <p:cNvPr id="226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9AE17EE-4777-4AAA-8A4C-7E39F870BD2C}" type="slidenum">
              <a:rPr lang="zh-CN" altLang="en-US">
                <a:solidFill>
                  <a:srgbClr val="000000"/>
                </a:solidFill>
                <a:latin typeface="Calibri" panose="020F0502020204030204" pitchFamily="34" charset="0"/>
              </a:rPr>
              <a:t>25</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zh-CN"/>
              <a:t>再给你一个概念，挪亚方舟对比一个足球场，足球场的长度是105米，方舟比它还长30多米。这个大型的货车大概40米，这是成年的大象、长颈鹿、这个很小的是人。方舟是非常巨大的，有很大的空间。</a:t>
            </a:r>
          </a:p>
        </p:txBody>
      </p:sp>
      <p:sp>
        <p:nvSpPr>
          <p:cNvPr id="228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5F49D79-5CED-4B16-A573-187C1CBA6D30}" type="slidenum">
              <a:rPr lang="en-AU" altLang="zh-CN">
                <a:solidFill>
                  <a:srgbClr val="000000"/>
                </a:solidFill>
                <a:latin typeface="Calibri" panose="020F0502020204030204" pitchFamily="34" charset="0"/>
              </a:rPr>
              <a:t>26</a:t>
            </a:fld>
            <a:endParaRPr lang="en-AU" altLang="zh-CN">
              <a:solidFill>
                <a:srgbClr val="000000"/>
              </a:solidFill>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dirty="0"/>
              <a:t>那挪亚带了多少动物上方舟呢？</a:t>
            </a:r>
          </a:p>
          <a:p>
            <a:pPr eaLnBrk="1" hangingPunct="1"/>
            <a:r>
              <a:rPr lang="zh-CN" altLang="zh-CN" dirty="0"/>
              <a:t>创世记</a:t>
            </a:r>
            <a:r>
              <a:rPr lang="zh-CN" altLang="en-US" dirty="0"/>
              <a:t>6章</a:t>
            </a:r>
            <a:r>
              <a:rPr lang="en-US" altLang="zh-CN" dirty="0"/>
              <a:t>19</a:t>
            </a:r>
            <a:r>
              <a:rPr lang="zh-CN" altLang="en-US" dirty="0"/>
              <a:t>节 至</a:t>
            </a:r>
            <a:r>
              <a:rPr lang="en-US" altLang="zh-CN" dirty="0"/>
              <a:t>20</a:t>
            </a:r>
            <a:r>
              <a:rPr lang="zh-CN" altLang="en-US" dirty="0"/>
              <a:t>节</a:t>
            </a:r>
            <a:r>
              <a:rPr lang="zh-CN" altLang="en-US" dirty="0">
                <a:solidFill>
                  <a:srgbClr val="000000"/>
                </a:solidFill>
              </a:rPr>
              <a:t>凡有血肉的活物，每样两个，一公一母，你要带进方舟，好在你那里保全生命。飞鸟各从其类，牲畜各从其类，地上的昆虫（爬行动物）各从其类，每样两个，要到你那里，好保全生命。</a:t>
            </a:r>
            <a:r>
              <a:rPr lang="zh-CN" altLang="en-US" dirty="0"/>
              <a:t> </a:t>
            </a:r>
          </a:p>
          <a:p>
            <a:pPr eaLnBrk="1" hangingPunct="1"/>
            <a:r>
              <a:rPr lang="zh-CN" altLang="zh-CN" dirty="0"/>
              <a:t> 7章15节，凡有血肉、有气息的活物，都一对一对地到挪亚那里，进入方舟。</a:t>
            </a:r>
          </a:p>
        </p:txBody>
      </p:sp>
      <p:sp>
        <p:nvSpPr>
          <p:cNvPr id="230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F92AC6A-AC88-4ECB-A308-99BB046C916A}" type="slidenum">
              <a:rPr lang="zh-CN" altLang="en-US">
                <a:solidFill>
                  <a:srgbClr val="000000"/>
                </a:solidFill>
                <a:latin typeface="Calibri" panose="020F0502020204030204" pitchFamily="34" charset="0"/>
              </a:rPr>
              <a:t>27</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2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dirty="0"/>
              <a:t>——陆地上生活，会呼吸的动物，包括哺乳类，鸟类，爬行类，包括恐龙，也许还包括一些两栖类动物，这比较难确认。还有一年的粮食要带上方舟。</a:t>
            </a:r>
          </a:p>
          <a:p>
            <a:pPr eaLnBrk="1" hangingPunct="1"/>
            <a:r>
              <a:rPr lang="zh-CN" altLang="zh-CN" dirty="0"/>
              <a:t>昆虫和植物挪亚不需要带，因为它们能够以卵和种子的形式，与一些漂浮的树干和树叶一起漂浮在水面上，度过挪亚洪水的灾难。</a:t>
            </a:r>
          </a:p>
          <a:p>
            <a:pPr eaLnBrk="1" hangingPunct="1"/>
            <a:r>
              <a:rPr lang="zh-CN" altLang="zh-CN" dirty="0"/>
              <a:t>如果圣经说的“类”对应的是分类学中的“科”，包括现有的和已经绝种的，那么上方舟的就有1000对不同的动物，总共2000只。如果只选年幼的动物，2000只动物上方舟一点问题都没有。</a:t>
            </a:r>
          </a:p>
        </p:txBody>
      </p:sp>
      <p:sp>
        <p:nvSpPr>
          <p:cNvPr id="232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2DE7533-3742-49E3-8C15-8B232DDFFC6E}" type="slidenum">
              <a:rPr lang="zh-CN" altLang="en-US">
                <a:solidFill>
                  <a:srgbClr val="000000"/>
                </a:solidFill>
                <a:latin typeface="Calibri" panose="020F0502020204030204" pitchFamily="34" charset="0"/>
              </a:rPr>
              <a:t>28</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dirty="0"/>
              <a:t>这里到底有多少种恐龙呢，一种，开始古生物学家以为这是三种恐龙，起了三个不同的名字，它们的头长的有点不一样。后来他们发现左边的是幼年的，中间的是中年的，右边的是老年的，头顶的包慢慢长出来，最后发现其实是同一种。</a:t>
            </a:r>
          </a:p>
          <a:p>
            <a:pPr eaLnBrk="1" hangingPunct="1"/>
            <a:r>
              <a:rPr lang="zh-CN" altLang="en-US" dirty="0"/>
              <a:t>古生物学家认为被命名的所有恐龙中，可能有三分之一的恐龙与其他的是同一类。 </a:t>
            </a:r>
          </a:p>
          <a:p>
            <a:pPr eaLnBrk="1" hangingPunct="1"/>
            <a:r>
              <a:rPr lang="zh-CN" altLang="en-US" dirty="0"/>
              <a:t>我们估计不止三分之一，可能一半以上的恐龙可能与其他的是同一类。</a:t>
            </a:r>
          </a:p>
        </p:txBody>
      </p:sp>
      <p:sp>
        <p:nvSpPr>
          <p:cNvPr id="234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3246A4A-BC70-4D17-B036-53C72A2A195A}" type="slidenum">
              <a:rPr lang="zh-CN" altLang="en-US">
                <a:latin typeface="Calibri" panose="020F0502020204030204" pitchFamily="34" charset="0"/>
              </a:rPr>
              <a:t>29</a:t>
            </a:fld>
            <a:endParaRPr lang="en-US" altLang="zh-CN">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812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dirty="0"/>
              <a:t>因为在很多地方找到了化石，肯定有这么一种动物存在。</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6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dirty="0"/>
              <a:t>这里是一个例子，角龙类，原以为有十六种角龙（有的生物学家认为是十一种，他们意见不一），角龙的样子看起来有点不一样，有的长了角，有的几乎没有角，有的角比较短，有的比较长，而且后面长的角也不一样，后来慢慢才发现这里其实只有两种，这是它们在不同的成长时间段，角慢慢地长出来后不同的样子，其实可能就是同一个科，同一个创造类。之前为什么分得那么细呢？</a:t>
            </a:r>
          </a:p>
          <a:p>
            <a:pPr eaLnBrk="1" hangingPunct="1"/>
            <a:r>
              <a:rPr lang="zh-CN" altLang="en-US" dirty="0"/>
              <a:t>有几个原因，第一个是原来以为不同角的形状就是不同种的特征。另一个原因是你作为古生物学家，挖出来一个科学界已经知道的恐龙，科研价值就比较低了。但是如果你挖出来是新的恐龙，结果你不但能给它起个名字，甚至会将你的姓放在恐龙名字的后面，这样就让古生物学家们倾向于不断命名新的恐龙，稍有不同的化石就命名为一种新的恐龙。之前以为这是十几种角龙，现在说其实只是</a:t>
            </a:r>
            <a:r>
              <a:rPr lang="en-US" altLang="zh-CN" dirty="0"/>
              <a:t>2</a:t>
            </a:r>
            <a:r>
              <a:rPr lang="zh-CN" altLang="en-US" dirty="0"/>
              <a:t>种，而且它们属于同一科（或说同一类），也就是说挪亚只需要带一对这些角龙上方舟就可以了。</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906CE41-F0A1-4D12-B342-06E2E22248F8}" type="slidenum">
              <a:rPr lang="en-US" altLang="zh-CN">
                <a:solidFill>
                  <a:srgbClr val="000000"/>
                </a:solidFill>
                <a:latin typeface="Calibri" panose="020F0502020204030204" pitchFamily="34" charset="0"/>
              </a:rPr>
              <a:t>31</a:t>
            </a:fld>
            <a:endParaRPr lang="en-US" altLang="zh-CN">
              <a:solidFill>
                <a:srgbClr val="000000"/>
              </a:solidFill>
              <a:latin typeface="Calibri" panose="020F0502020204030204" pitchFamily="34" charset="0"/>
            </a:endParaRPr>
          </a:p>
        </p:txBody>
      </p:sp>
      <p:sp>
        <p:nvSpPr>
          <p:cNvPr id="238595"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85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a:t>一共有多少类恐龙呢？一共大约有</a:t>
            </a:r>
            <a:r>
              <a:rPr lang="en-US" altLang="zh-CN"/>
              <a:t>50</a:t>
            </a:r>
            <a:r>
              <a:rPr lang="zh-CN" altLang="en-US"/>
              <a:t>多类，在化石记录中找到的恐龙不足</a:t>
            </a:r>
            <a:r>
              <a:rPr lang="en-US" altLang="zh-CN"/>
              <a:t>50</a:t>
            </a:r>
            <a:r>
              <a:rPr lang="zh-CN" altLang="en-US"/>
              <a:t>类，不过最多应该</a:t>
            </a:r>
            <a:r>
              <a:rPr lang="en-US" altLang="zh-CN"/>
              <a:t>50</a:t>
            </a:r>
            <a:r>
              <a:rPr lang="zh-CN" altLang="en-US"/>
              <a:t>多个类。</a:t>
            </a:r>
          </a:p>
          <a:p>
            <a:pPr eaLnBrk="1" hangingPunct="1"/>
            <a:r>
              <a:rPr lang="zh-CN" altLang="en-US"/>
              <a:t>那恐龙应该都是非常巨大的对不对？</a:t>
            </a:r>
            <a:r>
              <a:rPr lang="en-US" altLang="zh-CN"/>
              <a:t>——</a:t>
            </a:r>
            <a:r>
              <a:rPr lang="zh-CN" altLang="en-US"/>
              <a:t>不对。</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4C11826-03F2-44F4-B2AE-1617E02ED559}" type="slidenum">
              <a:rPr lang="en-GB" altLang="zh-CN">
                <a:solidFill>
                  <a:srgbClr val="000000"/>
                </a:solidFill>
                <a:latin typeface="Calibri" panose="020F0502020204030204" pitchFamily="34" charset="0"/>
              </a:rPr>
              <a:t>32</a:t>
            </a:fld>
            <a:endParaRPr lang="en-GB" altLang="zh-CN">
              <a:solidFill>
                <a:srgbClr val="000000"/>
              </a:solidFill>
              <a:latin typeface="Calibri" panose="020F0502020204030204" pitchFamily="34" charset="0"/>
            </a:endParaRPr>
          </a:p>
        </p:txBody>
      </p:sp>
      <p:sp>
        <p:nvSpPr>
          <p:cNvPr id="240643"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3427" name="Rectangle 3"/>
          <p:cNvSpPr>
            <a:spLocks noGrp="1" noChangeArrowheads="1"/>
          </p:cNvSpPr>
          <p:nvPr>
            <p:ph type="body" idx="1"/>
          </p:nvPr>
        </p:nvSpPr>
        <p:spPr/>
        <p:txBody>
          <a:bodyPr wrap="square" numCol="1" anchor="t" anchorCtr="0" compatLnSpc="1"/>
          <a:lstStyle/>
          <a:p>
            <a:pPr eaLnBrk="1" hangingPunct="1">
              <a:defRPr/>
            </a:pPr>
            <a:r>
              <a:rPr lang="zh-CN" altLang="zh-CN">
                <a:effectLst>
                  <a:outerShdw blurRad="38100" dist="38100" dir="2700000" algn="tl">
                    <a:srgbClr val="C0C0C0"/>
                  </a:outerShdw>
                </a:effectLst>
              </a:rPr>
              <a:t>它们的平均大小并不大，这是一类秀颌龙，它比人还小，但它还不是最小的。</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E037E6D-8B11-4FD4-B6AD-9A380F8FFC7E}" type="slidenum">
              <a:rPr lang="en-GB" altLang="zh-CN">
                <a:solidFill>
                  <a:srgbClr val="000000"/>
                </a:solidFill>
                <a:latin typeface="Calibri" panose="020F0502020204030204" pitchFamily="34" charset="0"/>
              </a:rPr>
              <a:t>33</a:t>
            </a:fld>
            <a:endParaRPr lang="en-GB" altLang="zh-CN">
              <a:solidFill>
                <a:srgbClr val="000000"/>
              </a:solidFill>
              <a:latin typeface="Calibri" panose="020F0502020204030204" pitchFamily="34" charset="0"/>
            </a:endParaRPr>
          </a:p>
        </p:txBody>
      </p:sp>
      <p:sp>
        <p:nvSpPr>
          <p:cNvPr id="242691"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3427" name="Rectangle 3"/>
          <p:cNvSpPr>
            <a:spLocks noGrp="1" noChangeArrowheads="1"/>
          </p:cNvSpPr>
          <p:nvPr>
            <p:ph type="body" idx="1"/>
          </p:nvPr>
        </p:nvSpPr>
        <p:spPr/>
        <p:txBody>
          <a:bodyPr wrap="square" numCol="1" anchor="t" anchorCtr="0" compatLnSpc="1"/>
          <a:lstStyle/>
          <a:p>
            <a:pPr eaLnBrk="1" hangingPunct="1">
              <a:defRPr/>
            </a:pPr>
            <a:r>
              <a:rPr lang="zh-CN" altLang="zh-CN">
                <a:effectLst>
                  <a:outerShdw blurRad="38100" dist="38100" dir="2700000" algn="tl">
                    <a:srgbClr val="C0C0C0"/>
                  </a:outerShdw>
                </a:effectLst>
              </a:rPr>
              <a:t>最小的是这种，叫鼠龙</a:t>
            </a:r>
            <a:endParaRPr lang="en-GB" altLang="zh-CN">
              <a:effectLst>
                <a:outerShdw blurRad="38100" dist="38100" dir="2700000" algn="tl">
                  <a:srgbClr val="C0C0C0"/>
                </a:outerShdw>
              </a:effectLs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0F4D50D-6188-40C0-B947-E8140F520C6F}" type="slidenum">
              <a:rPr lang="en-GB" altLang="zh-CN">
                <a:solidFill>
                  <a:srgbClr val="000000"/>
                </a:solidFill>
                <a:latin typeface="Calibri" panose="020F0502020204030204" pitchFamily="34" charset="0"/>
              </a:rPr>
              <a:t>34</a:t>
            </a:fld>
            <a:endParaRPr lang="en-GB" altLang="zh-CN">
              <a:solidFill>
                <a:srgbClr val="000000"/>
              </a:solidFill>
              <a:latin typeface="Calibri" panose="020F0502020204030204" pitchFamily="34" charset="0"/>
            </a:endParaRPr>
          </a:p>
        </p:txBody>
      </p:sp>
      <p:sp>
        <p:nvSpPr>
          <p:cNvPr id="244739"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447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dirty="0"/>
              <a:t>但是恐龙也有很巨大的，那</a:t>
            </a:r>
            <a:r>
              <a:rPr lang="zh-CN" altLang="en-US" dirty="0"/>
              <a:t>它们</a:t>
            </a:r>
            <a:r>
              <a:rPr lang="zh-CN" altLang="zh-CN" dirty="0"/>
              <a:t>怎么上方舟呢？</a:t>
            </a:r>
          </a:p>
          <a:p>
            <a:pPr eaLnBrk="1" hangingPunct="1"/>
            <a:r>
              <a:rPr lang="zh-CN" altLang="zh-CN" dirty="0"/>
              <a:t>这个雷龙，也叫迷惑龙，它是非常巨大的。这个小孩正在玩水，他坐在什么地方呢？他就是坐在一个雷龙的脚印化石里面玩水，我们可以想象雷龙多么巨大。</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46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normAutofit fontScale="40000" lnSpcReduction="20000"/>
          </a:bodyPr>
          <a:lstStyle/>
          <a:p>
            <a:pPr eaLnBrk="1" hangingPunct="1"/>
            <a:r>
              <a:rPr lang="zh-CN" altLang="en-US" sz="4000" baseline="0" dirty="0">
                <a:latin typeface="+mn-ea"/>
                <a:ea typeface="+mn-ea"/>
              </a:rPr>
              <a:t>这些恐龙是爬行动物，它们是怎么样生出来的呢？是通过蛋孵出来的。恐龙的蛋有多大，应该很大，比人还大，是吗？没有那么大，最大的恐龙蛋，大概就是橄榄球大小，约</a:t>
            </a:r>
            <a:r>
              <a:rPr lang="en-US" altLang="zh-CN" sz="4000" baseline="0" dirty="0">
                <a:latin typeface="+mn-ea"/>
                <a:ea typeface="+mn-ea"/>
              </a:rPr>
              <a:t>40</a:t>
            </a:r>
            <a:r>
              <a:rPr lang="zh-CN" altLang="en-US" sz="4000" baseline="0" dirty="0">
                <a:latin typeface="+mn-ea"/>
                <a:ea typeface="+mn-ea"/>
              </a:rPr>
              <a:t>多厘米长（已经在世界各地发现了</a:t>
            </a:r>
            <a:r>
              <a:rPr lang="en-US" altLang="zh-CN" sz="4000" baseline="0" dirty="0">
                <a:latin typeface="+mn-ea"/>
                <a:ea typeface="+mn-ea"/>
              </a:rPr>
              <a:t>100</a:t>
            </a:r>
            <a:r>
              <a:rPr lang="zh-CN" altLang="en-US" sz="4000" baseline="0" dirty="0">
                <a:latin typeface="+mn-ea"/>
                <a:ea typeface="+mn-ea"/>
              </a:rPr>
              <a:t>多万枚恐龙蛋化石，但是最大就是这么大）。有没有可能有更大的恐龙蛋呢，可能性很小，因为蛋越大，需要的蛋壳要越厚（才能支撑蛋的重量），但是越厚的蛋壳会导致气体通过蛋壳的效果越差（就好像鸡蛋壳，虽然是防水的，但是它也能让气体通过，让里面的小鸡呼吸），蛋壳太厚会导致在蛋里面的小恐龙难以呼吸。所以恐龙蛋的大小不可能会太大。第二，恐龙有大的也有小的，小的带上方舟没有问题；那大型的恐龙呢？挪亚可以带幼年的；大型的恐龙刚出生时也很小，主流科学家认为它们是到第五年才开始长大。</a:t>
            </a:r>
          </a:p>
          <a:p>
            <a:pPr eaLnBrk="1" hangingPunct="1"/>
            <a:r>
              <a:rPr lang="zh-CN" altLang="en-US" sz="4000" baseline="0" dirty="0">
                <a:latin typeface="+mn-ea"/>
                <a:ea typeface="+mn-ea"/>
              </a:rPr>
              <a:t>挪亚会带成年的巨大的雷龙还是，刚出生的雷龙呢？</a:t>
            </a:r>
          </a:p>
        </p:txBody>
      </p:sp>
      <p:sp>
        <p:nvSpPr>
          <p:cNvPr id="246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10E6458-ACEE-4996-9322-E964C1403276}" type="slidenum">
              <a:rPr lang="zh-CN" altLang="en-US">
                <a:solidFill>
                  <a:srgbClr val="000000"/>
                </a:solidFill>
                <a:latin typeface="Calibri" panose="020F0502020204030204" pitchFamily="34" charset="0"/>
              </a:rPr>
              <a:t>35</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48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dirty="0"/>
              <a:t>这是主流科学家研究出</a:t>
            </a:r>
            <a:r>
              <a:rPr lang="zh-CN" altLang="en-US" dirty="0"/>
              <a:t>的</a:t>
            </a:r>
            <a:r>
              <a:rPr lang="zh-CN" altLang="zh-CN" dirty="0"/>
              <a:t>雷龙的生长曲线。下面横轴表示雷龙的年龄，上面纵轴表示</a:t>
            </a:r>
          </a:p>
          <a:p>
            <a:pPr eaLnBrk="1" hangingPunct="1"/>
            <a:r>
              <a:rPr lang="zh-CN" altLang="zh-CN" dirty="0"/>
              <a:t>雷龙的体重，它们到了4-5岁才会长到一吨重，5岁之后突然生长得很快，所以挪亚可以选择</a:t>
            </a:r>
            <a:r>
              <a:rPr lang="zh-CN" altLang="en-US" dirty="0"/>
              <a:t>四</a:t>
            </a:r>
            <a:r>
              <a:rPr lang="zh-CN" altLang="zh-CN" dirty="0"/>
              <a:t>岁</a:t>
            </a:r>
            <a:r>
              <a:rPr lang="zh-CN" altLang="en-US" dirty="0"/>
              <a:t>以下</a:t>
            </a:r>
            <a:r>
              <a:rPr lang="zh-CN" altLang="zh-CN" dirty="0"/>
              <a:t>的恐龙（上帝可以让较年幼的恐龙来到挪亚那里上方舟），年幼的恐龙上方舟是完全没有问题。</a:t>
            </a:r>
          </a:p>
          <a:p>
            <a:pPr eaLnBrk="1" hangingPunct="1"/>
            <a:r>
              <a:rPr lang="zh-CN" altLang="zh-CN" dirty="0"/>
              <a:t>有50多对恐龙上方舟，小的像鸡或老鼠一样，大的像牛一样，都没有问题。</a:t>
            </a:r>
          </a:p>
          <a:p>
            <a:pPr eaLnBrk="1" hangingPunct="1"/>
            <a:endParaRPr lang="en-US" altLang="zh-CN" dirty="0"/>
          </a:p>
        </p:txBody>
      </p:sp>
      <p:sp>
        <p:nvSpPr>
          <p:cNvPr id="248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4A8F661-6863-4FD3-8A77-EF4C88C8B467}" type="slidenum">
              <a:rPr lang="zh-CN" altLang="en-US">
                <a:solidFill>
                  <a:srgbClr val="000000"/>
                </a:solidFill>
                <a:latin typeface="Calibri" panose="020F0502020204030204" pitchFamily="34" charset="0"/>
              </a:rPr>
              <a:t>36</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50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a:t>第五个问题，圣经有没有提到恐龙？</a:t>
            </a:r>
            <a:endParaRPr lang="en-US" altLang="zh-CN" dirty="0"/>
          </a:p>
        </p:txBody>
      </p:sp>
      <p:sp>
        <p:nvSpPr>
          <p:cNvPr id="250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2137E94-AFB8-4AB5-959B-1CB15EFD4333}" type="slidenum">
              <a:rPr lang="zh-CN" altLang="en-US">
                <a:latin typeface="Calibri" panose="020F0502020204030204" pitchFamily="34" charset="0"/>
              </a:rPr>
              <a:t>37</a:t>
            </a:fld>
            <a:endParaRPr lang="en-US" altLang="zh-CN">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D984FA3-1010-45F7-BBF1-575B5440D9A2}" type="slidenum">
              <a:rPr lang="ja-JP" altLang="en-AU">
                <a:latin typeface="Calibri" panose="020F0502020204030204" pitchFamily="34" charset="0"/>
                <a:ea typeface="MS PGothic" panose="020B0600070205080204" pitchFamily="34" charset="-128"/>
              </a:rPr>
              <a:t>38</a:t>
            </a:fld>
            <a:endParaRPr lang="en-AU" altLang="ja-JP">
              <a:latin typeface="Calibri" panose="020F0502020204030204" pitchFamily="34" charset="0"/>
              <a:ea typeface="MS PGothic" panose="020B0600070205080204" pitchFamily="34" charset="-128"/>
            </a:endParaRPr>
          </a:p>
        </p:txBody>
      </p:sp>
      <p:sp>
        <p:nvSpPr>
          <p:cNvPr id="252931"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529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dirty="0"/>
              <a:t>在圣经当中字面上没有“恐龙”这个词。</a:t>
            </a:r>
          </a:p>
          <a:p>
            <a:pPr eaLnBrk="1" hangingPunct="1"/>
            <a:r>
              <a:rPr lang="zh-CN" altLang="en-US" dirty="0"/>
              <a:t>这是因为“恐龙”是一个现代词汇，就好像“电脑”、“手机”、“无线网络”这些都是现代词，都是现代才出现的。在</a:t>
            </a:r>
            <a:r>
              <a:rPr lang="en-US" altLang="zh-CN" dirty="0"/>
              <a:t>1611</a:t>
            </a:r>
            <a:r>
              <a:rPr lang="zh-CN" altLang="en-US" dirty="0"/>
              <a:t>年，第一版英文圣经翻译出来的时候，“恐龙”这个词还不存在。直到一八四一年才出现恐龙这个词。</a:t>
            </a:r>
          </a:p>
          <a:p>
            <a:pPr eaLnBrk="1" hangingPunct="1"/>
            <a:r>
              <a:rPr lang="zh-CN" altLang="en-US" dirty="0"/>
              <a:t>但是圣经中有没有提到恐龙这种动物？</a:t>
            </a:r>
            <a:r>
              <a:rPr lang="en-US" altLang="zh-CN" dirty="0"/>
              <a:t>——</a:t>
            </a:r>
            <a:r>
              <a:rPr lang="zh-CN" altLang="en-US" dirty="0"/>
              <a:t>有。</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54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a:t>约伯记 40章15节 至 17节</a:t>
            </a:r>
          </a:p>
          <a:p>
            <a:pPr eaLnBrk="1" hangingPunct="1"/>
            <a:r>
              <a:rPr lang="zh-CN" altLang="zh-CN"/>
              <a:t>这里所说的“河马”原文是“比希谟”，《新国际版研读圣经》这里注释说比希谟“可能是河马或大象”，这有点进步。我们来考究一下这个比希谟是不是等于河马或大象呢？我们来看一下它的特征，这这里描述它的尾巴像什么呢？香柏树。</a:t>
            </a:r>
          </a:p>
          <a:p>
            <a:pPr eaLnBrk="1" hangingPunct="1"/>
            <a:r>
              <a:rPr lang="zh-CN" altLang="zh-CN"/>
              <a:t>你们有没有见过香柏树？</a:t>
            </a:r>
          </a:p>
        </p:txBody>
      </p:sp>
      <p:sp>
        <p:nvSpPr>
          <p:cNvPr id="254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B0034AC-8CD4-4976-9C11-50450728DA4C}" type="slidenum">
              <a:rPr lang="en-US" altLang="zh-CN">
                <a:solidFill>
                  <a:srgbClr val="000000"/>
                </a:solidFill>
                <a:latin typeface="Calibri" panose="020F0502020204030204" pitchFamily="34" charset="0"/>
              </a:rPr>
              <a:t>39</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a:t>还有一些是保存得非常完整的恐龙骨架的化石，可以确定恐龙是曾经存在。</a:t>
            </a:r>
          </a:p>
        </p:txBody>
      </p:sp>
      <p:sp>
        <p:nvSpPr>
          <p:cNvPr id="183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E10BF42-89D3-42B1-897F-C008C9E53E6A}" type="slidenum">
              <a:rPr lang="zh-CN" altLang="en-US">
                <a:latin typeface="Calibri" panose="020F0502020204030204" pitchFamily="34" charset="0"/>
              </a:rPr>
              <a:t>4</a:t>
            </a:fld>
            <a:endParaRPr lang="en-US" altLang="zh-CN">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EAC4F13-9BD6-4F24-9F15-61630F9E9E52}" type="slidenum">
              <a:rPr lang="en-US" altLang="zh-CN">
                <a:solidFill>
                  <a:srgbClr val="000000"/>
                </a:solidFill>
                <a:latin typeface="Calibri" panose="020F0502020204030204" pitchFamily="34" charset="0"/>
              </a:rPr>
              <a:t>40</a:t>
            </a:fld>
            <a:endParaRPr lang="en-US" altLang="zh-CN">
              <a:solidFill>
                <a:srgbClr val="000000"/>
              </a:solidFill>
              <a:latin typeface="Calibri" panose="020F0502020204030204" pitchFamily="34" charset="0"/>
            </a:endParaRPr>
          </a:p>
        </p:txBody>
      </p:sp>
      <p:sp>
        <p:nvSpPr>
          <p:cNvPr id="257027"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570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a:t>我给你看一下香柏树的样子，树干粗不粗？——很粗。</a:t>
            </a:r>
          </a:p>
          <a:p>
            <a:pPr eaLnBrk="1" hangingPunct="1"/>
            <a:r>
              <a:rPr lang="zh-CN" altLang="zh-CN"/>
              <a:t>我们来看一下大象或河马的尾巴。</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3487080-7EF8-4D32-9380-916C909173D7}" type="slidenum">
              <a:rPr lang="en-US" altLang="zh-CN">
                <a:solidFill>
                  <a:srgbClr val="000000"/>
                </a:solidFill>
                <a:cs typeface="Arial" panose="020B0604020202020204" pitchFamily="34" charset="0"/>
              </a:rPr>
              <a:t>41</a:t>
            </a:fld>
            <a:endParaRPr lang="en-US" altLang="zh-CN">
              <a:solidFill>
                <a:srgbClr val="000000"/>
              </a:solidFill>
              <a:cs typeface="Arial" panose="020B0604020202020204" pitchFamily="34" charset="0"/>
            </a:endParaRPr>
          </a:p>
        </p:txBody>
      </p:sp>
      <p:sp>
        <p:nvSpPr>
          <p:cNvPr id="259075"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590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zh-CN"/>
              <a:t>大象的尾巴像不像香柏树？——不像，像一根粗绳子。</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F9D5265-C682-44A0-9D8A-BE5B6FF382CA}" type="slidenum">
              <a:rPr lang="en-US" altLang="zh-CN">
                <a:solidFill>
                  <a:srgbClr val="000000"/>
                </a:solidFill>
                <a:cs typeface="Arial" panose="020B0604020202020204" pitchFamily="34" charset="0"/>
              </a:rPr>
              <a:t>42</a:t>
            </a:fld>
            <a:endParaRPr lang="en-US" altLang="zh-CN">
              <a:solidFill>
                <a:srgbClr val="000000"/>
              </a:solidFill>
              <a:cs typeface="Arial" panose="020B0604020202020204" pitchFamily="34" charset="0"/>
            </a:endParaRPr>
          </a:p>
        </p:txBody>
      </p:sp>
      <p:sp>
        <p:nvSpPr>
          <p:cNvPr id="261123"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61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zh-CN" dirty="0"/>
              <a:t>河马的尾巴像香柏树吗？——更加不像。</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7D63E93-1B20-4138-AE4D-74E1028A6E42}" type="slidenum">
              <a:rPr lang="en-US" altLang="zh-CN">
                <a:solidFill>
                  <a:srgbClr val="000000"/>
                </a:solidFill>
                <a:latin typeface="Calibri" panose="020F0502020204030204" pitchFamily="34" charset="0"/>
              </a:rPr>
              <a:t>43</a:t>
            </a:fld>
            <a:endParaRPr lang="en-US" altLang="zh-CN">
              <a:solidFill>
                <a:srgbClr val="000000"/>
              </a:solidFill>
              <a:latin typeface="Calibri" panose="020F0502020204030204" pitchFamily="34" charset="0"/>
            </a:endParaRPr>
          </a:p>
        </p:txBody>
      </p:sp>
      <p:sp>
        <p:nvSpPr>
          <p:cNvPr id="263171"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63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zh-CN" dirty="0"/>
              <a:t>又粗又长的尾巴的到底是</a:t>
            </a:r>
            <a:r>
              <a:rPr lang="zh-CN" altLang="en-US" dirty="0"/>
              <a:t>哪</a:t>
            </a:r>
            <a:r>
              <a:rPr lang="zh-CN" altLang="zh-CN" dirty="0"/>
              <a:t>种动物呢？大象？它很着急，如果有这样的尾巴，它动都动不了。如果是河马，它就更加难受。不过有一种动物有这样的尾巴就很合适了，就是恐龙。</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22DF823-59CA-4DA4-B260-21AFEA4E29CF}" type="slidenum">
              <a:rPr lang="en-AU" altLang="zh-CN">
                <a:solidFill>
                  <a:srgbClr val="000000"/>
                </a:solidFill>
                <a:latin typeface="Calibri" panose="020F0502020204030204" pitchFamily="34" charset="0"/>
              </a:rPr>
              <a:t>44</a:t>
            </a:fld>
            <a:endParaRPr lang="en-AU" altLang="zh-CN">
              <a:solidFill>
                <a:srgbClr val="000000"/>
              </a:solidFill>
              <a:latin typeface="Calibri" panose="020F0502020204030204" pitchFamily="34" charset="0"/>
            </a:endParaRPr>
          </a:p>
        </p:txBody>
      </p:sp>
      <p:sp>
        <p:nvSpPr>
          <p:cNvPr id="265219"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50915" name="Rectangle 3"/>
          <p:cNvSpPr>
            <a:spLocks noGrp="1" noChangeArrowheads="1"/>
          </p:cNvSpPr>
          <p:nvPr>
            <p:ph type="body" idx="1"/>
          </p:nvPr>
        </p:nvSpPr>
        <p:spPr/>
        <p:txBody>
          <a:bodyPr wrap="square" numCol="1" anchor="t" anchorCtr="0" compatLnSpc="1"/>
          <a:lstStyle/>
          <a:p>
            <a:pPr eaLnBrk="1" hangingPunct="1">
              <a:defRPr/>
            </a:pPr>
            <a:r>
              <a:rPr lang="zh-CN" altLang="zh-CN" dirty="0">
                <a:effectLst>
                  <a:outerShdw blurRad="38100" dist="38100" dir="2700000" algn="tl">
                    <a:srgbClr val="C0C0C0"/>
                  </a:outerShdw>
                </a:effectLst>
              </a:rPr>
              <a:t>所以圣经中，上帝吩咐约伯观看的就是类似雷龙的大型恐龙。它的尾巴就是像香柏树一样。</a:t>
            </a:r>
            <a:r>
              <a:rPr lang="zh-CN" altLang="en-US" dirty="0">
                <a:effectLst>
                  <a:outerShdw blurRad="38100" dist="38100" dir="2700000" algn="tl">
                    <a:srgbClr val="C0C0C0"/>
                  </a:outerShdw>
                </a:effectLst>
              </a:rPr>
              <a:t>所以，</a:t>
            </a:r>
            <a:r>
              <a:rPr lang="zh-CN" altLang="zh-CN" dirty="0">
                <a:effectLst>
                  <a:outerShdw blurRad="38100" dist="38100" dir="2700000" algn="tl">
                    <a:srgbClr val="C0C0C0"/>
                  </a:outerShdw>
                </a:effectLst>
              </a:rPr>
              <a:t>圣经当中</a:t>
            </a:r>
            <a:r>
              <a:rPr lang="zh-CN" altLang="en-US" dirty="0">
                <a:effectLst>
                  <a:outerShdw blurRad="38100" dist="38100" dir="2700000" algn="tl">
                    <a:srgbClr val="C0C0C0"/>
                  </a:outerShdw>
                </a:effectLst>
              </a:rPr>
              <a:t>确实</a:t>
            </a:r>
            <a:r>
              <a:rPr lang="zh-CN" altLang="zh-CN" dirty="0">
                <a:effectLst>
                  <a:outerShdw blurRad="38100" dist="38100" dir="2700000" algn="tl">
                    <a:srgbClr val="C0C0C0"/>
                  </a:outerShdw>
                </a:effectLst>
              </a:rPr>
              <a:t>有记载恐龙这种动物。</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672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a:t>第六个问题： 恐龙是什么时代的？它们不是远在人出现之前就已经灭绝了吗？</a:t>
            </a:r>
          </a:p>
          <a:p>
            <a:pPr eaLnBrk="1" hangingPunct="1"/>
            <a:r>
              <a:rPr lang="zh-CN" altLang="en-US"/>
              <a:t>那是所有的相信进化论的科学家都会说，恐龙在</a:t>
            </a:r>
            <a:r>
              <a:rPr lang="en-US" altLang="zh-CN"/>
              <a:t>6500</a:t>
            </a:r>
            <a:r>
              <a:rPr lang="zh-CN" altLang="en-US"/>
              <a:t>万年前就灭绝了。但是创造论者会质疑这种说法。他们怎么样知道这些恐龙的年龄？他们持有这个观点首先是因为课本是这样说的。</a:t>
            </a:r>
          </a:p>
          <a:p>
            <a:pPr eaLnBrk="1" hangingPunct="1"/>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69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defTabSz="457200" eaLnBrk="1" hangingPunct="1"/>
            <a:r>
              <a:rPr lang="zh-CN" altLang="en-AU" dirty="0"/>
              <a:t>这个古生物学家刚挖到一块巨大的骨头，肯定是恐龙的骨头，是不是这个骨头带着一个标签呢？说明这个骨头的年龄呢？肯定没有！</a:t>
            </a:r>
          </a:p>
          <a:p>
            <a:pPr defTabSz="457200" eaLnBrk="1" hangingPunct="1"/>
            <a:r>
              <a:rPr lang="zh-CN" altLang="en-AU" dirty="0"/>
              <a:t>那这个骨头的年龄是从哪里来的呢？</a:t>
            </a:r>
          </a:p>
          <a:p>
            <a:pPr defTabSz="457200" eaLnBrk="1" hangingPunct="1"/>
            <a:r>
              <a:rPr lang="zh-CN" altLang="en-AU" dirty="0"/>
              <a:t>首先他观察到的是什么？一块恐龙骨头。</a:t>
            </a:r>
          </a:p>
          <a:p>
            <a:pPr defTabSz="457200" eaLnBrk="1" hangingPunct="1"/>
            <a:r>
              <a:rPr lang="zh-CN" altLang="en-AU" dirty="0"/>
              <a:t>他的脑海里面说，我知道恐龙是在</a:t>
            </a:r>
            <a:r>
              <a:rPr lang="en-AU" altLang="zh-CN" dirty="0"/>
              <a:t>6500</a:t>
            </a:r>
            <a:r>
              <a:rPr lang="zh-CN" altLang="en-AU" dirty="0"/>
              <a:t>万年前已经灭绝了。</a:t>
            </a:r>
          </a:p>
          <a:p>
            <a:pPr defTabSz="457200" eaLnBrk="1" hangingPunct="1"/>
            <a:r>
              <a:rPr lang="zh-CN" altLang="en-AU" dirty="0"/>
              <a:t>所以我一看就知道这骨头的年龄超过</a:t>
            </a:r>
            <a:r>
              <a:rPr lang="en-AU" altLang="zh-CN" dirty="0"/>
              <a:t>6500</a:t>
            </a:r>
            <a:r>
              <a:rPr lang="zh-CN" altLang="en-AU" dirty="0"/>
              <a:t>万年。</a:t>
            </a:r>
          </a:p>
          <a:p>
            <a:pPr defTabSz="457200" eaLnBrk="1" hangingPunct="1"/>
            <a:r>
              <a:rPr lang="zh-CN" altLang="en-AU" dirty="0"/>
              <a:t>那就是他根据先入为主的进化论时间表，对骨头的年龄得出的一个解释。并不是骨头标示了其年龄。</a:t>
            </a:r>
          </a:p>
          <a:p>
            <a:pPr defTabSz="457200" eaLnBrk="1" hangingPunct="1"/>
            <a:r>
              <a:rPr lang="zh-CN" altLang="en-AU" dirty="0"/>
              <a:t>而且我们已经有充分的证据表明，这个先入为主的进化论的时间表肯定是错误的。</a:t>
            </a:r>
          </a:p>
        </p:txBody>
      </p:sp>
      <p:sp>
        <p:nvSpPr>
          <p:cNvPr id="269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B46B0FB-C266-4A11-B98C-FBFB19589714}" type="slidenum">
              <a:rPr lang="en-US" altLang="zh-CN">
                <a:solidFill>
                  <a:srgbClr val="000000"/>
                </a:solidFill>
                <a:latin typeface="Calibri" panose="020F0502020204030204" pitchFamily="34" charset="0"/>
              </a:rPr>
              <a:t>46</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71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a:t>这些是什么？</a:t>
            </a:r>
          </a:p>
          <a:p>
            <a:pPr eaLnBrk="1" hangingPunct="1"/>
            <a:r>
              <a:rPr lang="zh-CN" altLang="zh-CN"/>
              <a:t>这是霸王龙恐龙的骨头里面发现的血管和红细胞，血管中还能挤出红细胞来，他们说这个骨头的年龄是多少呢？他们说，这恐龙的骨头是6800万年前的。</a:t>
            </a:r>
          </a:p>
          <a:p>
            <a:pPr eaLnBrk="1" hangingPunct="1"/>
            <a:r>
              <a:rPr lang="zh-CN" altLang="zh-CN"/>
              <a:t>你认为这些血管和红细胞能够保存6800万年吗？</a:t>
            </a:r>
          </a:p>
          <a:p>
            <a:pPr eaLnBrk="1" hangingPunct="1"/>
            <a:r>
              <a:rPr lang="zh-CN" altLang="zh-CN"/>
              <a:t>我也认为不能。</a:t>
            </a:r>
            <a:endParaRPr lang="en-US" altLang="zh-CN"/>
          </a:p>
        </p:txBody>
      </p:sp>
      <p:sp>
        <p:nvSpPr>
          <p:cNvPr id="271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FA6F0C1-62B4-4264-905C-26F64BBD85BE}" type="slidenum">
              <a:rPr lang="zh-CN" altLang="en-US">
                <a:solidFill>
                  <a:srgbClr val="000000"/>
                </a:solidFill>
                <a:latin typeface="Calibri" panose="020F0502020204030204" pitchFamily="34" charset="0"/>
              </a:rPr>
              <a:t>47</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BF31F0C-BF0F-4439-B3D6-070CBFB12590}" type="slidenum">
              <a:rPr lang="en-AU" altLang="zh-CN">
                <a:latin typeface="Calibri" panose="020F0502020204030204" pitchFamily="34" charset="0"/>
              </a:rPr>
              <a:t>48</a:t>
            </a:fld>
            <a:endParaRPr lang="en-AU" altLang="zh-CN">
              <a:latin typeface="Calibri" panose="020F0502020204030204" pitchFamily="34" charset="0"/>
            </a:endParaRPr>
          </a:p>
        </p:txBody>
      </p:sp>
      <p:sp>
        <p:nvSpPr>
          <p:cNvPr id="273411"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85443" name="Notes Placeholder 2"/>
          <p:cNvSpPr>
            <a:spLocks noGrp="1"/>
          </p:cNvSpPr>
          <p:nvPr>
            <p:ph type="body" idx="1"/>
          </p:nvPr>
        </p:nvSpPr>
        <p:spPr/>
        <p:txBody>
          <a:bodyPr/>
          <a:lstStyle/>
          <a:p>
            <a:pPr defTabSz="457200" eaLnBrk="1" fontAlgn="auto" hangingPunct="1">
              <a:spcBef>
                <a:spcPct val="0"/>
              </a:spcBef>
              <a:spcAft>
                <a:spcPts val="0"/>
              </a:spcAft>
              <a:defRPr/>
            </a:pPr>
            <a:r>
              <a:rPr kumimoji="1" lang="en-US">
                <a:solidFill>
                  <a:srgbClr val="FFFF00"/>
                </a:solidFill>
                <a:effectLst>
                  <a:outerShdw blurRad="38100" dist="38100" dir="2700000" algn="tl">
                    <a:srgbClr val="000000">
                      <a:alpha val="43137"/>
                    </a:srgbClr>
                  </a:outerShdw>
                </a:effectLst>
              </a:rPr>
              <a:t>Red Blood Cells in </a:t>
            </a:r>
            <a:r>
              <a:rPr kumimoji="1" lang="zh-CN" altLang="en-US">
                <a:solidFill>
                  <a:srgbClr val="FFFF00"/>
                </a:solidFill>
                <a:effectLst>
                  <a:outerShdw blurRad="38100" dist="38100" dir="2700000" algn="tl">
                    <a:srgbClr val="000000">
                      <a:alpha val="43137"/>
                    </a:srgbClr>
                  </a:outerShdw>
                </a:effectLst>
              </a:rPr>
              <a:t> </a:t>
            </a:r>
            <a:r>
              <a:rPr kumimoji="1" lang="en-US">
                <a:solidFill>
                  <a:srgbClr val="FFFF00"/>
                </a:solidFill>
                <a:effectLst>
                  <a:outerShdw blurRad="38100" dist="38100" dir="2700000" algn="tl">
                    <a:srgbClr val="000000">
                      <a:alpha val="43137"/>
                    </a:srgbClr>
                  </a:outerShdw>
                </a:effectLst>
              </a:rPr>
              <a:t>Dinosaur Bones!  </a:t>
            </a:r>
            <a:r>
              <a:rPr kumimoji="1" lang="en-US">
                <a:solidFill>
                  <a:schemeClr val="bg1"/>
                </a:solidFill>
                <a:effectLst>
                  <a:outerShdw blurRad="38100" dist="38100" dir="2700000" algn="tl">
                    <a:srgbClr val="000000">
                      <a:alpha val="43137"/>
                    </a:srgbClr>
                  </a:outerShdw>
                </a:effectLst>
              </a:rPr>
              <a:t>“It was exactly like looking at a slice of modern bone.  But, of course, I couldn’t believe it.  I said to the lab technician: ‘The bones, after all, are 65 million years old.  How could blood cells survive that long?’ ”</a:t>
            </a:r>
          </a:p>
          <a:p>
            <a:pPr fontAlgn="auto">
              <a:spcBef>
                <a:spcPts val="0"/>
              </a:spcBef>
              <a:spcAft>
                <a:spcPts val="0"/>
              </a:spcAft>
              <a:defRPr/>
            </a:pPr>
            <a:r>
              <a:rPr lang="en-US">
                <a:solidFill>
                  <a:srgbClr val="FFFFFF"/>
                </a:solidFill>
                <a:effectLst>
                  <a:outerShdw blurRad="38100" dist="38100" dir="2700000" algn="tl">
                    <a:srgbClr val="000000">
                      <a:alpha val="43137"/>
                    </a:srgbClr>
                  </a:outerShdw>
                </a:effectLst>
              </a:rPr>
              <a:t>Mary Schweitzer, Montana State. Museum of the Rockies, </a:t>
            </a:r>
            <a:r>
              <a:rPr lang="en-US" i="1">
                <a:solidFill>
                  <a:srgbClr val="FFFFFF"/>
                </a:solidFill>
                <a:effectLst>
                  <a:outerShdw blurRad="38100" dist="38100" dir="2700000" algn="tl">
                    <a:srgbClr val="000000">
                      <a:alpha val="43137"/>
                    </a:srgbClr>
                  </a:outerShdw>
                </a:effectLst>
              </a:rPr>
              <a:t>Science</a:t>
            </a:r>
            <a:r>
              <a:rPr lang="en-US">
                <a:solidFill>
                  <a:srgbClr val="FFFFFF"/>
                </a:solidFill>
                <a:effectLst>
                  <a:outerShdw blurRad="38100" dist="38100" dir="2700000" algn="tl">
                    <a:srgbClr val="000000">
                      <a:alpha val="43137"/>
                    </a:srgbClr>
                  </a:outerShdw>
                </a:effectLst>
              </a:rPr>
              <a:t> </a:t>
            </a:r>
            <a:r>
              <a:rPr lang="en-US" b="1">
                <a:solidFill>
                  <a:srgbClr val="FFFFFF"/>
                </a:solidFill>
                <a:effectLst>
                  <a:outerShdw blurRad="38100" dist="38100" dir="2700000" algn="tl">
                    <a:srgbClr val="000000">
                      <a:alpha val="43137"/>
                    </a:srgbClr>
                  </a:outerShdw>
                </a:effectLst>
              </a:rPr>
              <a:t>261:</a:t>
            </a:r>
            <a:r>
              <a:rPr lang="en-US">
                <a:solidFill>
                  <a:srgbClr val="FFFFFF"/>
                </a:solidFill>
                <a:effectLst>
                  <a:outerShdw blurRad="38100" dist="38100" dir="2700000" algn="tl">
                    <a:srgbClr val="000000">
                      <a:alpha val="43137"/>
                    </a:srgbClr>
                  </a:outerShdw>
                </a:effectLst>
              </a:rPr>
              <a:t>160, July 9, 1994.</a:t>
            </a:r>
          </a:p>
          <a:p>
            <a:pPr defTabSz="457200" eaLnBrk="1" fontAlgn="auto" hangingPunct="1">
              <a:spcBef>
                <a:spcPct val="0"/>
              </a:spcBef>
              <a:spcAft>
                <a:spcPts val="0"/>
              </a:spcAft>
              <a:defRPr/>
            </a:pPr>
            <a:r>
              <a:rPr kumimoji="1" lang="en-US">
                <a:solidFill>
                  <a:schemeClr val="bg1"/>
                </a:solidFill>
                <a:effectLst>
                  <a:outerShdw blurRad="38100" dist="38100" dir="2700000" algn="tl">
                    <a:srgbClr val="000000">
                      <a:alpha val="43137"/>
                    </a:srgbClr>
                  </a:outerShdw>
                </a:effectLst>
              </a:rPr>
              <a:t>     </a:t>
            </a:r>
            <a:r>
              <a:rPr lang="en-US"/>
              <a:t>Notice how her belief system works. She only ‘knows’ the age of the bone because she believes what she has been taught. The evidence before her very eyes was to the contrary!</a:t>
            </a:r>
            <a:endParaRPr lang="en-US" dirty="0"/>
          </a:p>
        </p:txBody>
      </p:sp>
      <p:sp>
        <p:nvSpPr>
          <p:cNvPr id="24579" name="Slide Number Placeholder 3"/>
          <p:cNvSpPr txBox="1">
            <a:spLocks noGrp="1"/>
          </p:cNvSpPr>
          <p:nvPr/>
        </p:nvSpPr>
        <p:spPr bwMode="auto">
          <a:xfrm>
            <a:off x="3884613" y="8685213"/>
            <a:ext cx="2971800" cy="457200"/>
          </a:xfrm>
          <a:prstGeom prst="rect">
            <a:avLst/>
          </a:prstGeom>
          <a:noFill/>
          <a:ln>
            <a:miter lim="800000"/>
          </a:ln>
        </p:spPr>
        <p:txBody>
          <a:bodyPr anchor="b"/>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F4D048C2-3FC7-4E4A-BA01-A4478F56B13D}" type="slidenum">
              <a:rPr lang="en-US" altLang="zh-CN" sz="1200">
                <a:solidFill>
                  <a:srgbClr val="000000"/>
                </a:solidFill>
                <a:effectLst>
                  <a:outerShdw blurRad="38100" dist="38100" dir="2700000" algn="tl">
                    <a:srgbClr val="C0C0C0"/>
                  </a:outerShdw>
                </a:effectLst>
                <a:latin typeface="Calibri" panose="020F0502020204030204" pitchFamily="34" charset="0"/>
              </a:rPr>
              <a:t>48</a:t>
            </a:fld>
            <a:endParaRPr lang="en-US" altLang="zh-CN" sz="1200">
              <a:solidFill>
                <a:srgbClr val="000000"/>
              </a:solidFill>
              <a:effectLst>
                <a:outerShdw blurRad="38100" dist="38100" dir="2700000" algn="tl">
                  <a:srgbClr val="C0C0C0"/>
                </a:outerShdw>
              </a:effectLst>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051AD36-54AF-4D33-9081-EFEAC36A0C77}" type="slidenum">
              <a:rPr lang="en-CA" altLang="zh-CN">
                <a:latin typeface="Calibri" panose="020F0502020204030204" pitchFamily="34" charset="0"/>
              </a:rPr>
              <a:t>49</a:t>
            </a:fld>
            <a:endParaRPr lang="en-CA" altLang="zh-CN">
              <a:latin typeface="Calibri" panose="020F0502020204030204" pitchFamily="34" charset="0"/>
            </a:endParaRPr>
          </a:p>
        </p:txBody>
      </p:sp>
      <p:sp>
        <p:nvSpPr>
          <p:cNvPr id="275459"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55011" name="Rectangle 3"/>
          <p:cNvSpPr>
            <a:spLocks noGrp="1" noChangeArrowheads="1"/>
          </p:cNvSpPr>
          <p:nvPr>
            <p:ph type="body" idx="1"/>
          </p:nvPr>
        </p:nvSpPr>
        <p:spPr>
          <a:xfrm>
            <a:off x="914400" y="4343400"/>
            <a:ext cx="5029200" cy="4114800"/>
          </a:xfrm>
        </p:spPr>
        <p:txBody>
          <a:bodyPr wrap="square" numCol="1" anchor="t" anchorCtr="0" compatLnSpc="1"/>
          <a:lstStyle/>
          <a:p>
            <a:pPr marL="228600" indent="-228600" eaLnBrk="1" hangingPunct="1">
              <a:defRPr/>
            </a:pPr>
            <a:r>
              <a:rPr lang="zh-CN" altLang="en-AU" dirty="0">
                <a:effectLst>
                  <a:outerShdw blurRad="38100" dist="38100" dir="2700000" algn="tl">
                    <a:srgbClr val="C0C0C0"/>
                  </a:outerShdw>
                </a:effectLst>
              </a:rPr>
              <a:t>除了血管和红细胞，还发现很多这些恐龙的骨头存在软组织，而且这些软组织还是有弹性，可延展，拉伸后还会缩回原来的形状。</a:t>
            </a:r>
          </a:p>
          <a:p>
            <a:pPr marL="228600" indent="-228600" eaLnBrk="1" hangingPunct="1">
              <a:defRPr/>
            </a:pPr>
            <a:r>
              <a:rPr lang="zh-CN" altLang="en-AU" dirty="0">
                <a:effectLst>
                  <a:outerShdw blurRad="38100" dist="38100" dir="2700000" algn="tl">
                    <a:srgbClr val="C0C0C0"/>
                  </a:outerShdw>
                </a:effectLst>
              </a:rPr>
              <a:t>那位发现这些软组织的科学家说“我连做梦都没想到会发现这个！”</a:t>
            </a:r>
          </a:p>
          <a:p>
            <a:pPr marL="228600" indent="-228600" eaLnBrk="1" hangingPunct="1">
              <a:defRPr/>
            </a:pPr>
            <a:r>
              <a:rPr lang="zh-CN" altLang="en-AU" dirty="0">
                <a:effectLst>
                  <a:outerShdw blurRad="38100" dist="38100" dir="2700000" algn="tl">
                    <a:srgbClr val="C0C0C0"/>
                  </a:outerShdw>
                </a:effectLst>
              </a:rPr>
              <a:t>因为她认为这些骨头太古老，这些脆弱的软组织肯定已经完全腐烂了分解了。</a:t>
            </a:r>
          </a:p>
          <a:p>
            <a:pPr marL="228600" indent="-228600" eaLnBrk="1" hangingPunct="1">
              <a:defRPr/>
            </a:pPr>
            <a:r>
              <a:rPr lang="zh-CN" altLang="en-AU" dirty="0">
                <a:effectLst>
                  <a:outerShdw blurRad="38100" dist="38100" dir="2700000" algn="tl">
                    <a:srgbClr val="C0C0C0"/>
                  </a:outerShdw>
                </a:effectLst>
              </a:rPr>
              <a:t>这些恐龙的骨头是又大又粗的，所以它们不一定完全石化了，有时候就只是外面的一层石化了，里面还保留这软组织。</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dirty="0"/>
              <a:t>我们问第二个问题，恐龙是怎么样来的？</a:t>
            </a:r>
          </a:p>
          <a:p>
            <a:pPr eaLnBrk="1" hangingPunct="1"/>
            <a:r>
              <a:rPr lang="en-US" altLang="zh-CN" dirty="0"/>
              <a:t>——</a:t>
            </a:r>
            <a:r>
              <a:rPr lang="zh-CN" altLang="en-US" dirty="0"/>
              <a:t>神创造的，是什么时候被创造的呢？</a:t>
            </a:r>
          </a:p>
        </p:txBody>
      </p:sp>
      <p:sp>
        <p:nvSpPr>
          <p:cNvPr id="185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D37130B-8592-45FC-9E9A-AA9AB81863D6}" type="slidenum">
              <a:rPr lang="zh-CN" altLang="en-US">
                <a:latin typeface="Calibri" panose="020F0502020204030204" pitchFamily="34" charset="0"/>
              </a:rPr>
              <a:t>5</a:t>
            </a:fld>
            <a:endParaRPr lang="en-US" altLang="zh-CN">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lstStyle/>
          <a:p>
            <a:pPr eaLnBrk="1" hangingPunct="1">
              <a:defRPr/>
            </a:pPr>
            <a:r>
              <a:rPr lang="zh-CN" altLang="en-GB">
                <a:effectLst>
                  <a:outerShdw blurRad="38100" dist="38100" dir="2700000" algn="tl">
                    <a:srgbClr val="C0C0C0"/>
                  </a:outerShdw>
                </a:effectLst>
              </a:rPr>
              <a:t>那位发现这些软组织的科学家玛丽</a:t>
            </a:r>
            <a:r>
              <a:rPr lang="en-GB" altLang="zh-CN">
                <a:effectLst>
                  <a:outerShdw blurRad="38100" dist="38100" dir="2700000" algn="tl">
                    <a:srgbClr val="C0C0C0"/>
                  </a:outerShdw>
                </a:effectLst>
              </a:rPr>
              <a:t>·</a:t>
            </a:r>
            <a:r>
              <a:rPr lang="zh-CN" altLang="en-GB">
                <a:effectLst>
                  <a:outerShdw blurRad="38100" dist="38100" dir="2700000" algn="tl">
                    <a:srgbClr val="C0C0C0"/>
                  </a:outerShdw>
                </a:effectLst>
              </a:rPr>
              <a:t>施伟策博士这样说，“想想看，化学、生物学的定律和我所知道的一切都说明这个应该已经不存在了，它们应该完全分解了。”</a:t>
            </a:r>
          </a:p>
          <a:p>
            <a:pPr eaLnBrk="1" hangingPunct="1">
              <a:defRPr/>
            </a:pPr>
            <a:r>
              <a:rPr lang="zh-CN" altLang="en-GB">
                <a:effectLst>
                  <a:outerShdw blurRad="38100" dist="38100" dir="2700000" algn="tl">
                    <a:srgbClr val="C0C0C0"/>
                  </a:outerShdw>
                </a:effectLst>
              </a:rPr>
              <a:t>相信进化论的主流科学家对这个发现的第一个反应是什么呢？</a:t>
            </a:r>
          </a:p>
          <a:p>
            <a:pPr eaLnBrk="1" hangingPunct="1">
              <a:defRPr/>
            </a:pPr>
            <a:r>
              <a:rPr lang="zh-CN" altLang="en-GB">
                <a:effectLst>
                  <a:outerShdw blurRad="38100" dist="38100" dir="2700000" algn="tl">
                    <a:srgbClr val="C0C0C0"/>
                  </a:outerShdw>
                </a:effectLst>
              </a:rPr>
              <a:t>他们完全否定，你错了，你糊涂，这是污染，你所看到的并不是血管，可能只是一些微生物产生的生物膜。他们不相信，他们一直否认了</a:t>
            </a:r>
            <a:r>
              <a:rPr lang="en-GB" altLang="zh-CN">
                <a:effectLst>
                  <a:outerShdw blurRad="38100" dist="38100" dir="2700000" algn="tl">
                    <a:srgbClr val="C0C0C0"/>
                  </a:outerShdw>
                </a:effectLst>
              </a:rPr>
              <a:t>20</a:t>
            </a:r>
            <a:r>
              <a:rPr lang="zh-CN" altLang="en-GB">
                <a:effectLst>
                  <a:outerShdw blurRad="38100" dist="38100" dir="2700000" algn="tl">
                    <a:srgbClr val="C0C0C0"/>
                  </a:outerShdw>
                </a:effectLst>
              </a:rPr>
              <a:t>年，一直否认，到最后不能否认，这些恐龙骨头的软组织是确实存在的。这位科学家她是年老地球论的进化论者，她也觉得很吃惊，不过她确实发现这些东西。</a:t>
            </a:r>
          </a:p>
        </p:txBody>
      </p:sp>
      <p:sp>
        <p:nvSpPr>
          <p:cNvPr id="4" name="Slide Number Placeholder 3"/>
          <p:cNvSpPr>
            <a:spLocks noGrp="1"/>
          </p:cNvSpPr>
          <p:nvPr>
            <p:ph type="sldNum" sz="quarter" idx="5"/>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A2F5C69-DE46-4537-8EE4-3EF6183DF3A5}" type="slidenum">
              <a:rPr lang="en-AU" altLang="zh-CN">
                <a:solidFill>
                  <a:srgbClr val="00CCFF"/>
                </a:solidFill>
                <a:effectLst>
                  <a:outerShdw blurRad="38100" dist="38100" dir="2700000" algn="tl">
                    <a:srgbClr val="C0C0C0"/>
                  </a:outerShdw>
                </a:effectLst>
                <a:latin typeface="Calibri" panose="020F0502020204030204" pitchFamily="34" charset="0"/>
              </a:rPr>
              <a:t>50</a:t>
            </a:fld>
            <a:endParaRPr lang="en-AU" altLang="zh-CN">
              <a:solidFill>
                <a:srgbClr val="00CCFF"/>
              </a:solidFill>
              <a:effectLst>
                <a:outerShdw blurRad="38100" dist="38100" dir="2700000" algn="tl">
                  <a:srgbClr val="C0C0C0"/>
                </a:outerShdw>
              </a:effectLst>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dirty="0"/>
              <a:t>而且还有其他人也开始发现类似的东西在恐龙骨头的里面，比如这个鸭嘴龙，它的嘴巴比较扁的，所以把它叫做鸭嘴龙。发现鸭嘴龙骨头里面还有骨质细胞，据说这个鸭嘴龙是生活在8000万年前，为什么还会有这些骨质细胞呢？</a:t>
            </a:r>
          </a:p>
          <a:p>
            <a:pPr eaLnBrk="1" hangingPunct="1"/>
            <a:r>
              <a:rPr lang="zh-CN" altLang="zh-CN" dirty="0"/>
              <a:t>这些细胞还有一些骨胶原蛋白质，在实验室里面可以对这些骨胶原蛋白质进行测量，看在理想的条件下，这些蛋白质能够保存多长时间，发现在零度恒温的条件下，它们能够保存270万年，270万年之后，这些蛋白质就会完全分解了，不能检</a:t>
            </a:r>
            <a:r>
              <a:rPr lang="zh-CN" altLang="en-US" dirty="0"/>
              <a:t>测到</a:t>
            </a:r>
            <a:r>
              <a:rPr lang="zh-CN" altLang="zh-CN" dirty="0"/>
              <a:t>任何一个蛋白质。而在20℃条件下，只需要1万5千年，这些蛋白质就会完全分解了。</a:t>
            </a:r>
          </a:p>
          <a:p>
            <a:pPr eaLnBrk="1" hangingPunct="1"/>
            <a:r>
              <a:rPr lang="zh-CN" altLang="zh-CN" dirty="0"/>
              <a:t>你对比一下8000万年和270万年，差了20多倍。而且这些发现鸭嘴龙的地区不会保持恒温的零度，平均温度比零度更热，所以这些蛋白质保存的时间应该是介乎这两个时间的之间，远远没有8000万年，怎么还会有这些蛋白质</a:t>
            </a:r>
            <a:r>
              <a:rPr lang="zh-CN" altLang="en-US" dirty="0"/>
              <a:t>？</a:t>
            </a:r>
            <a:endParaRPr lang="zh-CN" altLang="zh-CN" dirty="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09EC78A-31D7-49E1-9E91-17050480ED33}" type="slidenum">
              <a:rPr lang="zh-CN" altLang="en-US">
                <a:solidFill>
                  <a:srgbClr val="000000"/>
                </a:solidFill>
                <a:latin typeface="Calibri" panose="020F0502020204030204" pitchFamily="34" charset="0"/>
              </a:rPr>
              <a:t>51</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9D39137-7A64-43C9-80B7-F7BD444C0C6F}" type="slidenum">
              <a:rPr lang="en-AU" altLang="zh-CN">
                <a:solidFill>
                  <a:srgbClr val="00CCFF"/>
                </a:solidFill>
                <a:effectLst>
                  <a:outerShdw blurRad="38100" dist="38100" dir="2700000" algn="tl">
                    <a:srgbClr val="C0C0C0"/>
                  </a:outerShdw>
                </a:effectLst>
                <a:latin typeface="Calibri" panose="020F0502020204030204" pitchFamily="34" charset="0"/>
              </a:rPr>
              <a:t>52</a:t>
            </a:fld>
            <a:endParaRPr lang="en-AU" altLang="zh-CN">
              <a:solidFill>
                <a:srgbClr val="00CCFF"/>
              </a:solidFill>
              <a:effectLst>
                <a:outerShdw blurRad="38100" dist="38100" dir="2700000" algn="tl">
                  <a:srgbClr val="C0C0C0"/>
                </a:outerShdw>
              </a:effectLst>
              <a:latin typeface="Calibri" panose="020F0502020204030204" pitchFamily="34" charset="0"/>
            </a:endParaRPr>
          </a:p>
        </p:txBody>
      </p:sp>
      <p:sp>
        <p:nvSpPr>
          <p:cNvPr id="281603"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85443" name="Notes Placeholder 2"/>
          <p:cNvSpPr>
            <a:spLocks noGrp="1"/>
          </p:cNvSpPr>
          <p:nvPr>
            <p:ph type="body" idx="1"/>
          </p:nvPr>
        </p:nvSpPr>
        <p:spPr/>
        <p:txBody>
          <a:bodyPr wrap="square" numCol="1" anchor="t" anchorCtr="0" compatLnSpc="1"/>
          <a:lstStyle/>
          <a:p>
            <a:pPr defTabSz="460375" eaLnBrk="1" hangingPunct="1">
              <a:spcBef>
                <a:spcPct val="0"/>
              </a:spcBef>
              <a:defRPr/>
            </a:pPr>
            <a:r>
              <a:rPr lang="zh-CN" altLang="zh-CN">
                <a:effectLst>
                  <a:outerShdw blurRad="38100" dist="38100" dir="2700000" algn="tl">
                    <a:srgbClr val="C0C0C0"/>
                  </a:outerShdw>
                </a:effectLst>
              </a:rPr>
              <a:t>不但如此，他们还发现了霸王龙骨头里面的DNA，DNA比一般的蛋白质更不稳定，</a:t>
            </a:r>
          </a:p>
        </p:txBody>
      </p:sp>
      <p:sp>
        <p:nvSpPr>
          <p:cNvPr id="24579" name="Slide Number Placeholder 3"/>
          <p:cNvSpPr txBox="1">
            <a:spLocks noGrp="1"/>
          </p:cNvSpPr>
          <p:nvPr/>
        </p:nvSpPr>
        <p:spPr bwMode="auto">
          <a:xfrm>
            <a:off x="3884613" y="8685213"/>
            <a:ext cx="2971800" cy="457200"/>
          </a:xfrm>
          <a:prstGeom prst="rect">
            <a:avLst/>
          </a:prstGeom>
          <a:noFill/>
          <a:ln>
            <a:miter lim="800000"/>
          </a:ln>
        </p:spPr>
        <p:txBody>
          <a:bodyPr anchor="b"/>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B4CA9065-7FE9-4DD2-ADDB-A8B0031F8216}" type="slidenum">
              <a:rPr lang="en-US" altLang="zh-CN" sz="1200">
                <a:solidFill>
                  <a:srgbClr val="000000"/>
                </a:solidFill>
                <a:effectLst>
                  <a:outerShdw blurRad="38100" dist="38100" dir="2700000" algn="tl">
                    <a:srgbClr val="C0C0C0"/>
                  </a:outerShdw>
                </a:effectLst>
                <a:latin typeface="Calibri" panose="020F0502020204030204" pitchFamily="34" charset="0"/>
              </a:rPr>
              <a:t>52</a:t>
            </a:fld>
            <a:endParaRPr lang="en-US" altLang="zh-CN" sz="1200">
              <a:solidFill>
                <a:srgbClr val="000000"/>
              </a:solidFill>
              <a:effectLst>
                <a:outerShdw blurRad="38100" dist="38100" dir="2700000" algn="tl">
                  <a:srgbClr val="C0C0C0"/>
                </a:outerShdw>
              </a:effectLst>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83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defTabSz="460375" eaLnBrk="1" hangingPunct="1"/>
            <a:r>
              <a:rPr lang="zh-CN" altLang="en-US" dirty="0"/>
              <a:t>主流、年老地球论科学家说，骨头中的</a:t>
            </a:r>
            <a:r>
              <a:rPr lang="en-US" altLang="zh-CN" dirty="0"/>
              <a:t>DNA</a:t>
            </a:r>
            <a:r>
              <a:rPr lang="zh-CN" altLang="en-US" dirty="0"/>
              <a:t>完全分解的预估时间：在</a:t>
            </a:r>
            <a:r>
              <a:rPr lang="en-US" altLang="zh-CN" dirty="0"/>
              <a:t>25℃</a:t>
            </a:r>
            <a:r>
              <a:rPr lang="zh-CN" altLang="en-US" dirty="0"/>
              <a:t>下，</a:t>
            </a:r>
            <a:r>
              <a:rPr lang="en-US" altLang="zh-CN" dirty="0"/>
              <a:t>DNA</a:t>
            </a:r>
            <a:r>
              <a:rPr lang="zh-CN" altLang="en-US" dirty="0"/>
              <a:t>完全分解是</a:t>
            </a:r>
            <a:r>
              <a:rPr lang="en-US" altLang="zh-CN" dirty="0"/>
              <a:t>2.2</a:t>
            </a:r>
            <a:r>
              <a:rPr lang="zh-CN" altLang="en-US" dirty="0"/>
              <a:t>万年；在</a:t>
            </a:r>
            <a:r>
              <a:rPr lang="en-US" altLang="zh-CN" dirty="0"/>
              <a:t>15℃</a:t>
            </a:r>
            <a:r>
              <a:rPr lang="zh-CN" altLang="en-US" dirty="0"/>
              <a:t>下，是</a:t>
            </a:r>
            <a:r>
              <a:rPr lang="en-US" altLang="zh-CN" dirty="0"/>
              <a:t>15</a:t>
            </a:r>
            <a:r>
              <a:rPr lang="zh-CN" altLang="en-US" dirty="0"/>
              <a:t>万年；在</a:t>
            </a:r>
            <a:r>
              <a:rPr lang="en-US" altLang="zh-CN" dirty="0"/>
              <a:t>5℃</a:t>
            </a:r>
            <a:r>
              <a:rPr lang="zh-CN" altLang="en-US" dirty="0"/>
              <a:t>下是</a:t>
            </a:r>
            <a:r>
              <a:rPr lang="en-US" altLang="zh-CN" dirty="0"/>
              <a:t>88</a:t>
            </a:r>
            <a:r>
              <a:rPr lang="zh-CN" altLang="en-US" dirty="0"/>
              <a:t>万年；在零下</a:t>
            </a:r>
            <a:r>
              <a:rPr lang="en-US" altLang="zh-CN" dirty="0"/>
              <a:t>5℃</a:t>
            </a:r>
            <a:r>
              <a:rPr lang="zh-CN" altLang="en-US" dirty="0"/>
              <a:t>是</a:t>
            </a:r>
            <a:r>
              <a:rPr lang="en-US" altLang="zh-CN" dirty="0"/>
              <a:t>680</a:t>
            </a:r>
            <a:r>
              <a:rPr lang="zh-CN" altLang="en-US" dirty="0"/>
              <a:t>万年，不过据说这些恐龙是在</a:t>
            </a:r>
            <a:r>
              <a:rPr lang="en-US" altLang="zh-CN" dirty="0"/>
              <a:t>6500</a:t>
            </a:r>
            <a:r>
              <a:rPr lang="zh-CN" altLang="en-US" dirty="0"/>
              <a:t>万年前的，而且这些恐龙生活在气候比较温暖的地区，不可能维持在零下的温度，最多说平均温度是</a:t>
            </a:r>
            <a:r>
              <a:rPr lang="en-US" altLang="zh-CN" dirty="0"/>
              <a:t>5℃</a:t>
            </a:r>
            <a:r>
              <a:rPr lang="zh-CN" altLang="en-US" dirty="0"/>
              <a:t>，就是最多能保存</a:t>
            </a:r>
            <a:r>
              <a:rPr lang="en-US" altLang="zh-CN" dirty="0"/>
              <a:t>88</a:t>
            </a:r>
            <a:r>
              <a:rPr lang="zh-CN" altLang="en-US" dirty="0"/>
              <a:t>万年，这些据说是</a:t>
            </a:r>
            <a:r>
              <a:rPr lang="en-US" altLang="zh-CN" dirty="0"/>
              <a:t>6500</a:t>
            </a:r>
            <a:r>
              <a:rPr lang="zh-CN" altLang="en-US" dirty="0"/>
              <a:t>万年前的恐龙骨头怎么里面还有</a:t>
            </a:r>
            <a:r>
              <a:rPr lang="en-US" altLang="zh-CN" dirty="0"/>
              <a:t>DNA</a:t>
            </a:r>
            <a:r>
              <a:rPr lang="zh-CN" altLang="en-US" dirty="0"/>
              <a:t>？</a:t>
            </a:r>
          </a:p>
          <a:p>
            <a:pPr defTabSz="460375" eaLnBrk="1" hangingPunct="1"/>
            <a:endParaRPr lang="zh-CN" altLang="en-US" dirty="0"/>
          </a:p>
          <a:p>
            <a:pPr defTabSz="460375" eaLnBrk="1" hangingPunct="1"/>
            <a:r>
              <a:rPr lang="zh-CN" altLang="en-US" dirty="0"/>
              <a:t>而且以上的这些估计是根据碳</a:t>
            </a:r>
            <a:r>
              <a:rPr lang="en-US" altLang="zh-CN" dirty="0"/>
              <a:t>14</a:t>
            </a:r>
            <a:r>
              <a:rPr lang="zh-CN" altLang="en-US" dirty="0"/>
              <a:t>调整的一些数字，实际</a:t>
            </a:r>
            <a:r>
              <a:rPr lang="en-US" altLang="zh-CN" dirty="0"/>
              <a:t>DNA</a:t>
            </a:r>
            <a:r>
              <a:rPr lang="zh-CN" altLang="en-US" dirty="0"/>
              <a:t>能保存的时间比这个还少。为什么恐龙骨头还有</a:t>
            </a:r>
            <a:r>
              <a:rPr lang="en-US" altLang="zh-CN" dirty="0"/>
              <a:t>DNA</a:t>
            </a:r>
            <a:r>
              <a:rPr lang="zh-CN" altLang="en-US" dirty="0"/>
              <a:t>？</a:t>
            </a:r>
            <a:r>
              <a:rPr lang="en-US" altLang="zh-CN" dirty="0"/>
              <a:t>——</a:t>
            </a:r>
            <a:r>
              <a:rPr lang="zh-CN" altLang="en-US" dirty="0"/>
              <a:t>因为这些骨头根本没有那么古老。</a:t>
            </a:r>
          </a:p>
        </p:txBody>
      </p:sp>
      <p:sp>
        <p:nvSpPr>
          <p:cNvPr id="283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C55F87D-D864-409C-BAEC-049C8130CCD0}" type="slidenum">
              <a:rPr lang="zh-CN" altLang="en-US">
                <a:solidFill>
                  <a:srgbClr val="000000"/>
                </a:solidFill>
                <a:latin typeface="Calibri" panose="020F0502020204030204" pitchFamily="34" charset="0"/>
              </a:rPr>
              <a:t>53</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85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latin typeface="Arial" panose="020B0604020202020204" pitchFamily="34" charset="0"/>
                <a:ea typeface="汉仪大宋简"/>
                <a:cs typeface="Arial" panose="020B0604020202020204" pitchFamily="34" charset="0"/>
              </a:rPr>
              <a:t>胶原纤维 </a:t>
            </a:r>
            <a:r>
              <a:rPr lang="en-US" altLang="zh-CN">
                <a:latin typeface="Arial" panose="020B0604020202020204" pitchFamily="34" charset="0"/>
                <a:ea typeface="汉仪大宋简"/>
                <a:cs typeface="Arial" panose="020B0604020202020204" pitchFamily="34" charset="0"/>
              </a:rPr>
              <a:t>Jiao1Yuan2 Qian1Wei1</a:t>
            </a:r>
            <a:endParaRPr lang="en-US" altLang="zh-CN">
              <a:ea typeface="汉仪大宋简"/>
              <a:cs typeface="Arial" panose="020B0604020202020204" pitchFamily="34" charset="0"/>
            </a:endParaRPr>
          </a:p>
          <a:p>
            <a:pPr eaLnBrk="1" hangingPunct="1">
              <a:spcBef>
                <a:spcPct val="0"/>
              </a:spcBef>
            </a:pPr>
            <a:r>
              <a:rPr lang="en-US" altLang="zh-CN">
                <a:ea typeface="汉仪大宋简"/>
                <a:cs typeface="Arial" panose="020B0604020202020204" pitchFamily="34" charset="0"/>
              </a:rPr>
              <a:t>From Vanco</a:t>
            </a:r>
          </a:p>
        </p:txBody>
      </p:sp>
      <p:sp>
        <p:nvSpPr>
          <p:cNvPr id="285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E3F7408-169E-42B5-B00D-A95B64EDD6CE}" type="slidenum">
              <a:rPr lang="zh-CN" altLang="en-US">
                <a:latin typeface="Calibri" panose="020F0502020204030204" pitchFamily="34" charset="0"/>
              </a:rPr>
              <a:t>54</a:t>
            </a:fld>
            <a:endParaRPr lang="en-US" altLang="zh-CN">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87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en-GB" altLang="zh-CN" dirty="0" err="1"/>
              <a:t>这位科学家说</a:t>
            </a:r>
            <a:r>
              <a:rPr lang="en-GB" altLang="zh-CN" dirty="0"/>
              <a:t>：“</a:t>
            </a:r>
            <a:r>
              <a:rPr lang="en-GB" altLang="zh-CN" dirty="0" err="1"/>
              <a:t>所以，我们只有两种解释可选：要么恐龙骨头不像我们以为的那么古老，要么，我根本不知道这些东西能如何被保存下来</a:t>
            </a:r>
            <a:r>
              <a:rPr lang="en-GB" altLang="zh-CN" dirty="0"/>
              <a:t>。”</a:t>
            </a:r>
          </a:p>
          <a:p>
            <a:pPr eaLnBrk="1" hangingPunct="1"/>
            <a:r>
              <a:rPr lang="en-GB" altLang="zh-CN" dirty="0" err="1"/>
              <a:t>她最后选择是哪样的解释</a:t>
            </a:r>
            <a:r>
              <a:rPr lang="zh-CN" altLang="en-GB" dirty="0"/>
              <a:t>呢</a:t>
            </a:r>
            <a:r>
              <a:rPr lang="en-GB" altLang="zh-CN" dirty="0"/>
              <a:t>？第二个，她没有质疑恐龙骨头是那么古老，不知道怎么还会有这些脆弱的、容易分解的东西在里面。反对恐龙古老的证据已经摆在面前，但仍然不会怀疑恐龙古老的故事。</a:t>
            </a:r>
          </a:p>
          <a:p>
            <a:pPr eaLnBrk="1" hangingPunct="1"/>
            <a:r>
              <a:rPr lang="en-GB" altLang="zh-CN" dirty="0"/>
              <a:t>就好像一个有精神病的人，他认为自己已经死了，所以他什么都不愿意做，医生劝他，他说我是已经死去的人，他们又请心理学的医生来和他讲了半天，他还是认为他已经死了，心理医生说“你看活人受伤了会流血，因为心脏在跳动，有血压就会流血；而死人心脏不跳，没有血压就不会流血，所以刺伤一个死人，血也不会流出来”，精神病人说“对”，心理医生说到这个地步就用小刀划伤病人，血就流出来，病人看到血流出来之后，就说“看哪，原来死人也有血流出来”。像不像这位科学家的结论？</a:t>
            </a:r>
          </a:p>
        </p:txBody>
      </p:sp>
      <p:sp>
        <p:nvSpPr>
          <p:cNvPr id="4" name="Slide Number Placeholder 3"/>
          <p:cNvSpPr>
            <a:spLocks noGrp="1"/>
          </p:cNvSpPr>
          <p:nvPr>
            <p:ph type="sldNum" sz="quarter" idx="5"/>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4571735-8361-40B5-8E29-967E6F7D3BA6}" type="slidenum">
              <a:rPr lang="en-AU" altLang="zh-CN">
                <a:solidFill>
                  <a:srgbClr val="00CCFF"/>
                </a:solidFill>
                <a:effectLst>
                  <a:outerShdw blurRad="38100" dist="38100" dir="2700000" algn="tl">
                    <a:srgbClr val="C0C0C0"/>
                  </a:outerShdw>
                </a:effectLst>
                <a:latin typeface="Calibri" panose="020F0502020204030204" pitchFamily="34" charset="0"/>
              </a:rPr>
              <a:t>55</a:t>
            </a:fld>
            <a:endParaRPr lang="en-AU" altLang="zh-CN">
              <a:solidFill>
                <a:srgbClr val="00CCFF"/>
              </a:solidFill>
              <a:effectLst>
                <a:outerShdw blurRad="38100" dist="38100" dir="2700000" algn="tl">
                  <a:srgbClr val="C0C0C0"/>
                </a:outerShdw>
              </a:effectLst>
              <a:latin typeface="Calibri" panose="020F050202020403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4AC30D6-EF9D-4F14-B491-D45B49416344}" type="slidenum">
              <a:rPr lang="en-AU" altLang="zh-CN">
                <a:solidFill>
                  <a:srgbClr val="00CCFF"/>
                </a:solidFill>
                <a:effectLst>
                  <a:outerShdw blurRad="38100" dist="38100" dir="2700000" algn="tl">
                    <a:srgbClr val="C0C0C0"/>
                  </a:outerShdw>
                </a:effectLst>
                <a:latin typeface="Calibri" panose="020F0502020204030204" pitchFamily="34" charset="0"/>
              </a:rPr>
              <a:t>56</a:t>
            </a:fld>
            <a:endParaRPr lang="en-AU" altLang="zh-CN">
              <a:solidFill>
                <a:srgbClr val="00CCFF"/>
              </a:solidFill>
              <a:effectLst>
                <a:outerShdw blurRad="38100" dist="38100" dir="2700000" algn="tl">
                  <a:srgbClr val="C0C0C0"/>
                </a:outerShdw>
              </a:effectLst>
              <a:latin typeface="Calibri" panose="020F0502020204030204" pitchFamily="34" charset="0"/>
            </a:endParaRPr>
          </a:p>
        </p:txBody>
      </p:sp>
      <p:sp>
        <p:nvSpPr>
          <p:cNvPr id="289795"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85443" name="Notes Placeholder 2"/>
          <p:cNvSpPr>
            <a:spLocks noGrp="1"/>
          </p:cNvSpPr>
          <p:nvPr>
            <p:ph type="body" idx="1"/>
          </p:nvPr>
        </p:nvSpPr>
        <p:spPr/>
        <p:txBody>
          <a:bodyPr/>
          <a:lstStyle/>
          <a:p>
            <a:pPr defTabSz="457200" eaLnBrk="1" hangingPunct="1">
              <a:spcBef>
                <a:spcPct val="0"/>
              </a:spcBef>
              <a:defRPr/>
            </a:pPr>
            <a:r>
              <a:rPr lang="en-AU" sz="800" dirty="0">
                <a:solidFill>
                  <a:srgbClr val="FFFF00"/>
                </a:solidFill>
                <a:effectLst>
                  <a:outerShdw blurRad="38100" dist="38100" dir="2700000" algn="tl">
                    <a:srgbClr val="000000">
                      <a:alpha val="43137"/>
                    </a:srgbClr>
                  </a:outerShdw>
                </a:effectLst>
                <a:cs typeface="Calibri" panose="020F0502020204030204" pitchFamily="34" charset="0"/>
              </a:rPr>
              <a:t>C</a:t>
            </a:r>
            <a:r>
              <a:rPr lang="en-AU" sz="800" baseline="30000" dirty="0">
                <a:solidFill>
                  <a:srgbClr val="FFFF00"/>
                </a:solidFill>
                <a:effectLst>
                  <a:outerShdw blurRad="38100" dist="38100" dir="2700000" algn="tl">
                    <a:srgbClr val="000000">
                      <a:alpha val="43137"/>
                    </a:srgbClr>
                  </a:outerShdw>
                </a:effectLst>
                <a:cs typeface="Calibri" panose="020F0502020204030204" pitchFamily="34" charset="0"/>
              </a:rPr>
              <a:t>14</a:t>
            </a:r>
            <a:r>
              <a:rPr lang="en-AU" sz="800" dirty="0">
                <a:solidFill>
                  <a:srgbClr val="FFFF00"/>
                </a:solidFill>
                <a:effectLst>
                  <a:outerShdw blurRad="38100" dist="38100" dir="2700000" algn="tl">
                    <a:srgbClr val="000000">
                      <a:alpha val="43137"/>
                    </a:srgbClr>
                  </a:outerShdw>
                </a:effectLst>
                <a:cs typeface="Calibri" panose="020F0502020204030204" pitchFamily="34" charset="0"/>
              </a:rPr>
              <a:t> in </a:t>
            </a:r>
            <a:r>
              <a:rPr lang="en-AU" sz="800">
                <a:solidFill>
                  <a:srgbClr val="FFFF00"/>
                </a:solidFill>
                <a:effectLst>
                  <a:outerShdw blurRad="38100" dist="38100" dir="2700000" algn="tl">
                    <a:srgbClr val="000000">
                      <a:alpha val="43137"/>
                    </a:srgbClr>
                  </a:outerShdw>
                </a:effectLst>
                <a:cs typeface="Calibri" panose="020F0502020204030204" pitchFamily="34" charset="0"/>
              </a:rPr>
              <a:t>dinosaur bones!     </a:t>
            </a:r>
            <a:r>
              <a:rPr lang="en-AU" sz="800">
                <a:solidFill>
                  <a:srgbClr val="FFFFFF"/>
                </a:solidFill>
                <a:effectLst>
                  <a:outerShdw blurRad="38100" dist="38100" dir="2700000" algn="tl">
                    <a:srgbClr val="000000">
                      <a:alpha val="43137"/>
                    </a:srgbClr>
                  </a:outerShdw>
                </a:effectLst>
              </a:rPr>
              <a:t>A </a:t>
            </a:r>
            <a:r>
              <a:rPr lang="en-AU" sz="800" dirty="0">
                <a:solidFill>
                  <a:srgbClr val="FFFFFF"/>
                </a:solidFill>
                <a:effectLst>
                  <a:outerShdw blurRad="38100" dist="38100" dir="2700000" algn="tl">
                    <a:srgbClr val="000000">
                      <a:alpha val="43137"/>
                    </a:srgbClr>
                  </a:outerShdw>
                </a:effectLst>
              </a:rPr>
              <a:t>team of researchers gave a presentation at the 2012 Western Pacific Geophysics Meeting in Singapore, August 13–17, at which they gave </a:t>
            </a:r>
            <a:r>
              <a:rPr lang="en-AU" sz="800" baseline="30000" dirty="0">
                <a:solidFill>
                  <a:srgbClr val="FFFFFF"/>
                </a:solidFill>
                <a:effectLst>
                  <a:outerShdw blurRad="38100" dist="38100" dir="2700000" algn="tl">
                    <a:srgbClr val="000000">
                      <a:alpha val="43137"/>
                    </a:srgbClr>
                  </a:outerShdw>
                </a:effectLst>
              </a:rPr>
              <a:t>14</a:t>
            </a:r>
            <a:r>
              <a:rPr lang="en-AU" sz="800" dirty="0">
                <a:solidFill>
                  <a:srgbClr val="FFFFFF"/>
                </a:solidFill>
                <a:effectLst>
                  <a:outerShdw blurRad="38100" dist="38100" dir="2700000" algn="tl">
                    <a:srgbClr val="000000">
                      <a:alpha val="43137"/>
                    </a:srgbClr>
                  </a:outerShdw>
                </a:effectLst>
              </a:rPr>
              <a:t>C dating results from many bone samples from eight </a:t>
            </a:r>
            <a:r>
              <a:rPr lang="en-AU" sz="800">
                <a:solidFill>
                  <a:srgbClr val="FFFFFF"/>
                </a:solidFill>
                <a:effectLst>
                  <a:outerShdw blurRad="38100" dist="38100" dir="2700000" algn="tl">
                    <a:srgbClr val="000000">
                      <a:alpha val="43137"/>
                    </a:srgbClr>
                  </a:outerShdw>
                </a:effectLst>
              </a:rPr>
              <a:t>dinosaur specimens</a:t>
            </a:r>
            <a:r>
              <a:rPr lang="en-US" sz="800">
                <a:solidFill>
                  <a:srgbClr val="FFFFFF"/>
                </a:solidFill>
                <a:effectLst>
                  <a:outerShdw blurRad="38100" dist="38100" dir="2700000" algn="tl">
                    <a:srgbClr val="000000">
                      <a:alpha val="43137"/>
                    </a:srgbClr>
                  </a:outerShdw>
                </a:effectLst>
              </a:rPr>
              <a:t>. </a:t>
            </a:r>
            <a:r>
              <a:rPr lang="en-AU" sz="800">
                <a:solidFill>
                  <a:schemeClr val="bg1"/>
                </a:solidFill>
                <a:latin typeface="Times New Roman" panose="02020603050405020304" pitchFamily="18" charset="0"/>
              </a:rPr>
              <a:t>All gave dates ranging from 22,000 to 39,000 years, right in the ‘ballpark’ predicted by creationists.  </a:t>
            </a:r>
            <a:r>
              <a:rPr lang="en-AU" sz="800">
                <a:solidFill>
                  <a:srgbClr val="66FFFF"/>
                </a:solidFill>
                <a:effectLst>
                  <a:outerShdw blurRad="38100" dist="38100" dir="2700000" algn="tl">
                    <a:srgbClr val="000000"/>
                  </a:outerShdw>
                </a:effectLst>
              </a:rPr>
              <a:t>But </a:t>
            </a:r>
            <a:r>
              <a:rPr lang="en-AU" sz="800" dirty="0">
                <a:solidFill>
                  <a:srgbClr val="66FFFF"/>
                </a:solidFill>
                <a:effectLst>
                  <a:outerShdw blurRad="38100" dist="38100" dir="2700000" algn="tl">
                    <a:srgbClr val="000000"/>
                  </a:outerShdw>
                </a:effectLst>
              </a:rPr>
              <a:t>if dinosaurs really were millions of years old, there should not be one atom of </a:t>
            </a:r>
            <a:r>
              <a:rPr lang="en-AU" sz="800" baseline="30000" dirty="0">
                <a:solidFill>
                  <a:srgbClr val="66FFFF"/>
                </a:solidFill>
                <a:effectLst>
                  <a:outerShdw blurRad="38100" dist="38100" dir="2700000" algn="tl">
                    <a:srgbClr val="000000"/>
                  </a:outerShdw>
                </a:effectLst>
              </a:rPr>
              <a:t>14</a:t>
            </a:r>
            <a:r>
              <a:rPr lang="en-AU" sz="800" dirty="0">
                <a:solidFill>
                  <a:srgbClr val="66FFFF"/>
                </a:solidFill>
                <a:effectLst>
                  <a:outerShdw blurRad="38100" dist="38100" dir="2700000" algn="tl">
                    <a:srgbClr val="000000"/>
                  </a:outerShdw>
                </a:effectLst>
              </a:rPr>
              <a:t>C left in them</a:t>
            </a:r>
            <a:r>
              <a:rPr lang="en-AU" sz="800" dirty="0">
                <a:solidFill>
                  <a:srgbClr val="FFFFFF"/>
                </a:solidFill>
                <a:effectLst>
                  <a:outerShdw blurRad="38100" dist="38100" dir="2700000" algn="tl">
                    <a:srgbClr val="000000">
                      <a:alpha val="43137"/>
                    </a:srgbClr>
                  </a:outerShdw>
                </a:effectLst>
              </a:rPr>
              <a:t>.</a:t>
            </a:r>
            <a:endParaRPr lang="en-AU" sz="800" dirty="0">
              <a:solidFill>
                <a:schemeClr val="bg1"/>
              </a:solidFill>
              <a:latin typeface="Times New Roman" panose="02020603050405020304" pitchFamily="18" charset="0"/>
            </a:endParaRPr>
          </a:p>
          <a:p>
            <a:pPr defTabSz="457200" eaLnBrk="1" fontAlgn="auto" hangingPunct="1">
              <a:spcBef>
                <a:spcPct val="0"/>
              </a:spcBef>
              <a:spcAft>
                <a:spcPts val="0"/>
              </a:spcAft>
              <a:defRPr/>
            </a:pPr>
            <a:endParaRPr lang="en-AU" sz="800" dirty="0">
              <a:solidFill>
                <a:schemeClr val="bg1"/>
              </a:solidFill>
              <a:latin typeface="Times New Roman" panose="02020603050405020304" pitchFamily="18" charset="0"/>
            </a:endParaRPr>
          </a:p>
          <a:p>
            <a:pPr defTabSz="457200" eaLnBrk="1" fontAlgn="auto" hangingPunct="1">
              <a:spcBef>
                <a:spcPct val="0"/>
              </a:spcBef>
              <a:spcAft>
                <a:spcPts val="0"/>
              </a:spcAft>
              <a:defRPr/>
            </a:pPr>
            <a:r>
              <a:rPr lang="en-AU"/>
              <a:t>THE </a:t>
            </a:r>
            <a:r>
              <a:rPr lang="en-AU" dirty="0"/>
              <a:t>ABSTRACT WAS REMOVED FROM THE CONFERENCE WEBSITE BY TWO CHAIRMEN BECAUSE THEY COULD NOT ACCEPT THE </a:t>
            </a:r>
            <a:r>
              <a:rPr lang="en-AU"/>
              <a:t>FINDINGS!</a:t>
            </a:r>
          </a:p>
          <a:p>
            <a:pPr defTabSz="457200" eaLnBrk="1" fontAlgn="auto" hangingPunct="1">
              <a:spcBef>
                <a:spcPct val="0"/>
              </a:spcBef>
              <a:spcAft>
                <a:spcPts val="0"/>
              </a:spcAft>
              <a:defRPr/>
            </a:pPr>
            <a:r>
              <a:rPr lang="en-AU"/>
              <a:t>They gave the presentation, but </a:t>
            </a:r>
            <a:r>
              <a:rPr lang="en-US"/>
              <a:t>afterwards, “the abstract was removed from the conference website by two chairmen because they could not accept the findings. Unwilling to challenge the data openly, they erased the report from public view without a word to the authors or even to the AOGS officers, until after an investigation. It won’t be restored.” </a:t>
            </a:r>
            <a:r>
              <a:rPr lang="en-AU">
                <a:solidFill>
                  <a:srgbClr val="FFFF00"/>
                </a:solidFill>
                <a:effectLst>
                  <a:outerShdw blurRad="38100" dist="38100" dir="2700000" algn="tl">
                    <a:srgbClr val="000000">
                      <a:alpha val="43137"/>
                    </a:srgbClr>
                  </a:outerShdw>
                </a:effectLst>
              </a:rPr>
              <a:t>http://creation.com/c14-dinos, quoting </a:t>
            </a:r>
            <a:r>
              <a:rPr lang="en-US"/>
              <a:t>Press release “Dinosaur bones’ Carbon-14 dated to less than 40,000 years—Censored international conference report” and additional information, newgeology.us/presentation48.html, accessed 27 December 2012.</a:t>
            </a:r>
            <a:endParaRPr lang="en-AU">
              <a:solidFill>
                <a:srgbClr val="FFFF00"/>
              </a:solidFill>
              <a:effectLst>
                <a:outerShdw blurRad="38100" dist="38100" dir="2700000" algn="tl">
                  <a:srgbClr val="000000">
                    <a:alpha val="43137"/>
                  </a:srgbClr>
                </a:outerShdw>
              </a:effectLst>
            </a:endParaRPr>
          </a:p>
          <a:p>
            <a:pPr defTabSz="457200" eaLnBrk="1" fontAlgn="auto" hangingPunct="1">
              <a:spcBef>
                <a:spcPct val="0"/>
              </a:spcBef>
              <a:spcAft>
                <a:spcPts val="0"/>
              </a:spcAft>
              <a:defRPr/>
            </a:pPr>
            <a:endParaRPr lang="en-US"/>
          </a:p>
          <a:p>
            <a:pPr defTabSz="457200" eaLnBrk="1" fontAlgn="auto" hangingPunct="1">
              <a:spcBef>
                <a:spcPct val="0"/>
              </a:spcBef>
              <a:spcAft>
                <a:spcPts val="0"/>
              </a:spcAft>
              <a:defRPr/>
            </a:pPr>
            <a:endParaRPr lang="en-US" dirty="0"/>
          </a:p>
        </p:txBody>
      </p:sp>
      <p:sp>
        <p:nvSpPr>
          <p:cNvPr id="24579" name="Slide Number Placeholder 3"/>
          <p:cNvSpPr txBox="1">
            <a:spLocks noGrp="1"/>
          </p:cNvSpPr>
          <p:nvPr/>
        </p:nvSpPr>
        <p:spPr bwMode="auto">
          <a:xfrm>
            <a:off x="3884613" y="8685213"/>
            <a:ext cx="2971800" cy="457200"/>
          </a:xfrm>
          <a:prstGeom prst="rect">
            <a:avLst/>
          </a:prstGeom>
          <a:noFill/>
          <a:ln>
            <a:miter lim="800000"/>
          </a:ln>
        </p:spPr>
        <p:txBody>
          <a:bodyPr anchor="b"/>
          <a:lstStyle>
            <a:lvl1pPr defTabSz="457200">
              <a:defRPr>
                <a:solidFill>
                  <a:schemeClr val="tx1"/>
                </a:solidFill>
                <a:latin typeface="Arial" panose="020B0604020202020204" pitchFamily="34" charset="0"/>
                <a:ea typeface="宋体" panose="02010600030101010101" pitchFamily="2" charset="-122"/>
              </a:defRPr>
            </a:lvl1pPr>
            <a:lvl2pPr marL="742950" indent="-285750" defTabSz="457200">
              <a:defRPr>
                <a:solidFill>
                  <a:schemeClr val="tx1"/>
                </a:solidFill>
                <a:latin typeface="Arial" panose="020B0604020202020204" pitchFamily="34" charset="0"/>
                <a:ea typeface="宋体" panose="02010600030101010101" pitchFamily="2" charset="-122"/>
              </a:defRPr>
            </a:lvl2pPr>
            <a:lvl3pPr marL="1143000" indent="-228600" defTabSz="457200">
              <a:defRPr>
                <a:solidFill>
                  <a:schemeClr val="tx1"/>
                </a:solidFill>
                <a:latin typeface="Arial" panose="020B0604020202020204" pitchFamily="34" charset="0"/>
                <a:ea typeface="宋体" panose="02010600030101010101" pitchFamily="2" charset="-122"/>
              </a:defRPr>
            </a:lvl3pPr>
            <a:lvl4pPr marL="1600200" indent="-228600" defTabSz="457200">
              <a:defRPr>
                <a:solidFill>
                  <a:schemeClr val="tx1"/>
                </a:solidFill>
                <a:latin typeface="Arial" panose="020B0604020202020204" pitchFamily="34" charset="0"/>
                <a:ea typeface="宋体" panose="02010600030101010101" pitchFamily="2" charset="-122"/>
              </a:defRPr>
            </a:lvl4pPr>
            <a:lvl5pPr marL="2057400" indent="-228600" defTabSz="45720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fld id="{61990963-DE64-4203-8F31-EF9F783C97FB}" type="slidenum">
              <a:rPr lang="en-US" altLang="zh-CN" sz="1200">
                <a:solidFill>
                  <a:srgbClr val="000000"/>
                </a:solidFill>
                <a:effectLst>
                  <a:outerShdw blurRad="38100" dist="38100" dir="2700000" algn="tl">
                    <a:srgbClr val="C0C0C0"/>
                  </a:outerShdw>
                </a:effectLst>
                <a:latin typeface="Calibri" panose="020F0502020204030204" pitchFamily="34" charset="0"/>
              </a:rPr>
              <a:t>56</a:t>
            </a:fld>
            <a:endParaRPr lang="en-US" altLang="zh-CN" sz="1200">
              <a:solidFill>
                <a:srgbClr val="000000"/>
              </a:solidFill>
              <a:effectLst>
                <a:outerShdw blurRad="38100" dist="38100" dir="2700000" algn="tl">
                  <a:srgbClr val="C0C0C0"/>
                </a:outerShdw>
              </a:effectLst>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91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a:t>还要给你什么证据，这些难道不够吗？柔软的血管，清晰的血红细胞，骨细胞，还完整的蛋白质，DNA，这些都说明不仅这些化石是年轻的，而且掩埋它们的岩层也是年轻的！</a:t>
            </a:r>
          </a:p>
          <a:p>
            <a:pPr eaLnBrk="1" hangingPunct="1"/>
            <a:r>
              <a:rPr lang="zh-CN" altLang="zh-CN"/>
              <a:t>其实恐龙并不是多少千万年前的活物，若是的话，这些容易分解的生物组织早已不存在。</a:t>
            </a:r>
          </a:p>
        </p:txBody>
      </p:sp>
      <p:sp>
        <p:nvSpPr>
          <p:cNvPr id="291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6EC34B4-8C18-4A0C-AC4D-B51281EF0937}" type="slidenum">
              <a:rPr lang="zh-CN" altLang="en-US">
                <a:solidFill>
                  <a:srgbClr val="000000"/>
                </a:solidFill>
                <a:latin typeface="Calibri" panose="020F0502020204030204" pitchFamily="34" charset="0"/>
              </a:rPr>
              <a:t>57</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93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第七个问题，有没有证据显示人曾经和恐龙生活在同一个时代？</a:t>
            </a:r>
          </a:p>
          <a:p>
            <a:pPr eaLnBrk="1" hangingPunct="1">
              <a:spcBef>
                <a:spcPct val="0"/>
              </a:spcBef>
            </a:pPr>
            <a:endParaRPr lang="en-US" altLang="zh-CN"/>
          </a:p>
        </p:txBody>
      </p:sp>
      <p:sp>
        <p:nvSpPr>
          <p:cNvPr id="293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74AFA0B-26EC-4406-8CF4-32BDD2E5F140}" type="slidenum">
              <a:rPr lang="zh-CN" altLang="en-US">
                <a:latin typeface="Calibri" panose="020F0502020204030204" pitchFamily="34" charset="0"/>
              </a:rPr>
              <a:t>58</a:t>
            </a:fld>
            <a:endParaRPr lang="en-US" altLang="zh-CN">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A94BCC4-3A5D-4A94-ABF3-24596ED7F855}" type="slidenum">
              <a:rPr lang="en-US" altLang="zh-HK">
                <a:solidFill>
                  <a:srgbClr val="000000"/>
                </a:solidFill>
                <a:ea typeface="PMingLiU" panose="02020500000000000000" pitchFamily="18" charset="-120"/>
                <a:cs typeface="Arial" panose="020B0604020202020204" pitchFamily="34" charset="0"/>
              </a:rPr>
              <a:t>59</a:t>
            </a:fld>
            <a:endParaRPr lang="en-US" altLang="zh-HK">
              <a:solidFill>
                <a:srgbClr val="000000"/>
              </a:solidFill>
              <a:ea typeface="PMingLiU" panose="02020500000000000000" pitchFamily="18" charset="-120"/>
              <a:cs typeface="Arial" panose="020B0604020202020204" pitchFamily="34" charset="0"/>
            </a:endParaRPr>
          </a:p>
        </p:txBody>
      </p:sp>
      <p:sp>
        <p:nvSpPr>
          <p:cNvPr id="295939"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95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是不是有历史上与人类一起生存过的恐龙</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873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kumimoji="1" lang="zh-CN" altLang="en-US" dirty="0"/>
              <a:t>创造周的</a:t>
            </a:r>
            <a:r>
              <a:rPr kumimoji="1" lang="zh-CN" altLang="zh-CN" dirty="0"/>
              <a:t>第六日，陆地的动物和人都被造出来了，也包括陆地的恐龙。</a:t>
            </a:r>
          </a:p>
          <a:p>
            <a:pPr eaLnBrk="1" hangingPunct="1"/>
            <a:r>
              <a:rPr kumimoji="1" lang="zh-CN" altLang="en-US" dirty="0"/>
              <a:t>在</a:t>
            </a:r>
            <a:r>
              <a:rPr kumimoji="1" lang="zh-CN" altLang="zh-CN" dirty="0"/>
              <a:t>第五日水中栖息的活物和会飞的动物都被创造了，可能包括部分的水中的和会飞的恐龙。</a:t>
            </a:r>
          </a:p>
        </p:txBody>
      </p:sp>
      <p:sp>
        <p:nvSpPr>
          <p:cNvPr id="187396"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AA37ADE-DF2C-43EB-A667-64C3388B4B3C}" type="slidenum">
              <a:rPr lang="zh-CN" altLang="en-US">
                <a:solidFill>
                  <a:srgbClr val="000000"/>
                </a:solidFill>
                <a:latin typeface="Calibri" panose="020F0502020204030204" pitchFamily="34" charset="0"/>
              </a:rPr>
              <a:t>6</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43AE9EF-D822-4367-9B14-BFC016F3AC72}" type="slidenum">
              <a:rPr lang="en-US" altLang="zh-HK">
                <a:solidFill>
                  <a:srgbClr val="000000"/>
                </a:solidFill>
                <a:ea typeface="PMingLiU" panose="02020500000000000000" pitchFamily="18" charset="-120"/>
                <a:cs typeface="Arial" panose="020B0604020202020204" pitchFamily="34" charset="0"/>
              </a:rPr>
              <a:t>60</a:t>
            </a:fld>
            <a:endParaRPr lang="en-US" altLang="zh-HK">
              <a:solidFill>
                <a:srgbClr val="000000"/>
              </a:solidFill>
              <a:ea typeface="PMingLiU" panose="02020500000000000000" pitchFamily="18" charset="-120"/>
              <a:cs typeface="Arial" panose="020B0604020202020204" pitchFamily="34" charset="0"/>
            </a:endParaRPr>
          </a:p>
        </p:txBody>
      </p:sp>
      <p:sp>
        <p:nvSpPr>
          <p:cNvPr id="297987"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97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a:t>就变成传说中的龙？</a:t>
            </a:r>
          </a:p>
          <a:p>
            <a:pPr eaLnBrk="1" hangingPunct="1"/>
            <a:r>
              <a:rPr lang="zh-CN" altLang="en-US"/>
              <a:t>几乎每一个人类文明都有描述或记载一些龙，而且这些龙非常像我们今天知道的恐龙</a:t>
            </a:r>
          </a:p>
          <a:p>
            <a:pPr eaLnBrk="1" hangingPunct="1"/>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5865A8C-520E-467F-B3AF-D491C8BA23D5}" type="slidenum">
              <a:rPr lang="en-US" altLang="zh-CN">
                <a:solidFill>
                  <a:srgbClr val="000000"/>
                </a:solidFill>
                <a:cs typeface="Arial" panose="020B0604020202020204" pitchFamily="34" charset="0"/>
              </a:rPr>
              <a:t>61</a:t>
            </a:fld>
            <a:endParaRPr lang="en-US" altLang="zh-CN">
              <a:solidFill>
                <a:srgbClr val="000000"/>
              </a:solidFill>
              <a:cs typeface="Arial" panose="020B0604020202020204" pitchFamily="34" charset="0"/>
            </a:endParaRPr>
          </a:p>
        </p:txBody>
      </p:sp>
      <p:sp>
        <p:nvSpPr>
          <p:cNvPr id="300035"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00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zh-CN"/>
              <a:t>——</a:t>
            </a:r>
            <a:r>
              <a:rPr lang="zh-CN" altLang="en-US"/>
              <a:t>传说中的龙很可能就是当时与人类一起生活的“恐龙”，不过当时还没有恐龙这个词，所以就称它们为“龙”。</a:t>
            </a:r>
            <a:endParaRPr lang="en-US" altLang="zh-CN"/>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5A0FB69-06CC-4724-BCC6-BACDFEA9A1DB}" type="slidenum">
              <a:rPr lang="ja-JP" altLang="en-AU">
                <a:latin typeface="Calibri" panose="020F0502020204030204" pitchFamily="34" charset="0"/>
                <a:ea typeface="MS PGothic" panose="020B0600070205080204" pitchFamily="34" charset="-128"/>
              </a:rPr>
              <a:t>62</a:t>
            </a:fld>
            <a:endParaRPr lang="en-AU" altLang="ja-JP">
              <a:latin typeface="Calibri" panose="020F0502020204030204" pitchFamily="34" charset="0"/>
              <a:ea typeface="MS PGothic" panose="020B0600070205080204" pitchFamily="34" charset="-128"/>
            </a:endParaRPr>
          </a:p>
        </p:txBody>
      </p:sp>
      <p:sp>
        <p:nvSpPr>
          <p:cNvPr id="302083"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02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这个是圣乔治和龙的浮雕，这个浮雕是在意大利，大约是公元</a:t>
            </a:r>
            <a:r>
              <a:rPr lang="en-US" altLang="zh-CN"/>
              <a:t>1500</a:t>
            </a:r>
            <a:r>
              <a:rPr lang="zh-CN" altLang="en-US"/>
              <a:t>年，也就是约</a:t>
            </a:r>
            <a:r>
              <a:rPr lang="en-US" altLang="zh-CN"/>
              <a:t>500</a:t>
            </a:r>
            <a:r>
              <a:rPr lang="zh-CN" altLang="en-US"/>
              <a:t>年前雕刻的，右边是一个快要被龙吃掉的可怜的女孩，这个圣乔治就来救她，他拿着长枪，刺向龙的嘴巴，这个龙除去小小的翅膀，它的特征就比较像恐龙。</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F5713B2-4490-4B24-843F-544370A8B9ED}" type="slidenum">
              <a:rPr lang="en-US" altLang="zh-CN">
                <a:solidFill>
                  <a:srgbClr val="000000"/>
                </a:solidFill>
                <a:latin typeface="Calibri" panose="020F0502020204030204" pitchFamily="34" charset="0"/>
              </a:rPr>
              <a:t>63</a:t>
            </a:fld>
            <a:endParaRPr lang="en-US" altLang="zh-CN">
              <a:solidFill>
                <a:srgbClr val="000000"/>
              </a:solidFill>
              <a:latin typeface="Calibri" panose="020F0502020204030204" pitchFamily="34" charset="0"/>
            </a:endParaRPr>
          </a:p>
        </p:txBody>
      </p:sp>
      <p:sp>
        <p:nvSpPr>
          <p:cNvPr id="304131"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0413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a:t>这是威尔士的旗标，是经过艺术家变形的形象。</a:t>
            </a:r>
          </a:p>
          <a:p>
            <a:pPr eaLnBrk="1" hangingPunct="1"/>
            <a:r>
              <a:rPr lang="zh-CN" altLang="en-US"/>
              <a:t>除掉这些翅膀，这个动物的特征也有点像恐龙。</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06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a:t>除此之外，还有更明显的例子。</a:t>
            </a:r>
          </a:p>
          <a:p>
            <a:pPr eaLnBrk="1" hangingPunct="1"/>
            <a:r>
              <a:rPr lang="zh-CN" altLang="en-US"/>
              <a:t>这个是卡莱尔大教堂，建于</a:t>
            </a:r>
            <a:r>
              <a:rPr lang="en-US" altLang="zh-CN"/>
              <a:t>1496</a:t>
            </a:r>
            <a:r>
              <a:rPr lang="zh-CN" altLang="en-US"/>
              <a:t>年，在第一个恐龙化石被发现（</a:t>
            </a:r>
            <a:r>
              <a:rPr lang="en-US" altLang="zh-CN"/>
              <a:t>1821</a:t>
            </a:r>
            <a:r>
              <a:rPr lang="zh-CN" altLang="en-US"/>
              <a:t>年）的</a:t>
            </a:r>
            <a:r>
              <a:rPr lang="en-US" altLang="zh-CN"/>
              <a:t>300</a:t>
            </a:r>
            <a:r>
              <a:rPr lang="zh-CN" altLang="en-US"/>
              <a:t>多年前</a:t>
            </a:r>
          </a:p>
          <a:p>
            <a:pPr eaLnBrk="1" hangingPunct="1">
              <a:spcBef>
                <a:spcPct val="0"/>
              </a:spcBef>
            </a:pPr>
            <a:endParaRPr lang="en-US" altLang="zh-CN"/>
          </a:p>
        </p:txBody>
      </p:sp>
      <p:sp>
        <p:nvSpPr>
          <p:cNvPr id="306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6FA408F-16A7-4AEB-928A-BBCF7F48B311}" type="slidenum">
              <a:rPr lang="en-US" altLang="zh-CN">
                <a:solidFill>
                  <a:srgbClr val="000000"/>
                </a:solidFill>
                <a:latin typeface="Calibri" panose="020F0502020204030204" pitchFamily="34" charset="0"/>
              </a:rPr>
              <a:t>64</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lstStyle/>
          <a:p>
            <a:pPr>
              <a:spcBef>
                <a:spcPct val="0"/>
              </a:spcBef>
              <a:defRPr/>
            </a:pPr>
            <a:r>
              <a:rPr lang="zh-CN" altLang="zh-CN">
                <a:effectLst>
                  <a:outerShdw blurRad="38100" dist="38100" dir="2700000" algn="tl">
                    <a:srgbClr val="C0C0C0"/>
                  </a:outerShdw>
                </a:effectLst>
              </a:rPr>
              <a:t>教堂里面有一个贝尔主教的坟墓，坟墓有一些黄铜的浮雕，浮雕上有各种各样的动物，例如黄鳝，鱼，狗，鸟。除了一些我们今天还看到的动物之外，还有一些很特别的动物</a:t>
            </a:r>
          </a:p>
        </p:txBody>
      </p:sp>
      <p:sp>
        <p:nvSpPr>
          <p:cNvPr id="308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14D62BA-C9B2-4976-A157-D7DA42B7CD7A}" type="slidenum">
              <a:rPr lang="en-CA" altLang="zh-CN">
                <a:latin typeface="Calibri" panose="020F0502020204030204" pitchFamily="34" charset="0"/>
              </a:rPr>
              <a:t>65</a:t>
            </a:fld>
            <a:endParaRPr lang="en-CA" altLang="zh-CN">
              <a:latin typeface="Calibri" panose="020F050202020403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AC26145-4750-4EA4-9833-687B1184648E}" type="slidenum">
              <a:rPr lang="en-AU" altLang="zh-CN">
                <a:latin typeface="Calibri" panose="020F0502020204030204" pitchFamily="34" charset="0"/>
              </a:rPr>
              <a:t>66</a:t>
            </a:fld>
            <a:endParaRPr lang="en-AU" altLang="zh-CN">
              <a:latin typeface="Calibri" panose="020F0502020204030204" pitchFamily="34" charset="0"/>
            </a:endParaRPr>
          </a:p>
        </p:txBody>
      </p:sp>
      <p:sp>
        <p:nvSpPr>
          <p:cNvPr id="310275"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10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a:t>这是什么动物？很像是两只恐龙的样子，这是它的尾巴，两只恐龙的头相交在一起。</a:t>
            </a:r>
          </a:p>
          <a:p>
            <a:pPr eaLnBrk="1" hangingPunct="1"/>
            <a:r>
              <a:rPr lang="zh-CN" altLang="en-US"/>
              <a:t>左手边的恐龙尾巴上有角，是一种恐龙；右手边的恐龙尾巴上没有角，是另一种恐龙，它们很像现在知道的蜀龙（在四川发现的恐龙）和火山齿龙。最近恐龙专家发现这些恐龙的尾巴应该不是拖在地上的，这样它们不能走路，而是抬起来离开地面的，就与这幅浮雕的状态很相似。</a:t>
            </a:r>
          </a:p>
          <a:p>
            <a:pPr eaLnBrk="1" hangingPunct="1"/>
            <a:r>
              <a:rPr lang="zh-CN" altLang="en-US"/>
              <a:t>雕刻浮雕的人怎么会知道恐龙的形态呢？是凭空想象的吗？不是，他们见过与他们同时期生存的恐龙！</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09C3778-03AF-474F-AD10-C219D5101A4B}" type="slidenum">
              <a:rPr lang="en-GB" altLang="en-US">
                <a:solidFill>
                  <a:srgbClr val="000000"/>
                </a:solidFill>
                <a:latin typeface="Calibri" panose="020F0502020204030204" pitchFamily="34" charset="0"/>
              </a:rPr>
              <a:t>67</a:t>
            </a:fld>
            <a:endParaRPr lang="en-GB" altLang="en-US">
              <a:solidFill>
                <a:srgbClr val="000000"/>
              </a:solidFill>
              <a:latin typeface="Calibri" panose="020F0502020204030204" pitchFamily="34" charset="0"/>
            </a:endParaRPr>
          </a:p>
        </p:txBody>
      </p:sp>
      <p:sp>
        <p:nvSpPr>
          <p:cNvPr id="312323"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12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zh-CN"/>
              <a:t>我们回到中东，这是古代美索不达米亚地区找到的圆柱印，这是什么动物？与一种恐龙非常相似，叫</a:t>
            </a:r>
            <a:r>
              <a:rPr lang="zh-CN" altLang="en-US"/>
              <a:t>长颈龙。</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lstStyle/>
          <a:p>
            <a:pPr>
              <a:spcBef>
                <a:spcPct val="0"/>
              </a:spcBef>
              <a:defRPr/>
            </a:pPr>
            <a:r>
              <a:rPr lang="zh-CN" altLang="zh-CN">
                <a:effectLst>
                  <a:outerShdw blurRad="38100" dist="38100" dir="2700000" algn="tl">
                    <a:srgbClr val="C0C0C0"/>
                  </a:outerShdw>
                </a:effectLst>
              </a:rPr>
              <a:t>还有另外一个更加有说服力的证据，我们来到柬埔寨，在有名的吴哥窟有一个庙宇， 叫塔普伦寺，建于12世纪，在发现第一个恐龙化石前大约700年。</a:t>
            </a:r>
          </a:p>
        </p:txBody>
      </p:sp>
      <p:sp>
        <p:nvSpPr>
          <p:cNvPr id="314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AB54DD3-8C86-4205-94F5-F82238CF225F}" type="slidenum">
              <a:rPr lang="en-CA" altLang="zh-CN">
                <a:latin typeface="Calibri" panose="020F0502020204030204" pitchFamily="34" charset="0"/>
              </a:rPr>
              <a:t>68</a:t>
            </a:fld>
            <a:endParaRPr lang="en-CA" altLang="zh-CN">
              <a:latin typeface="Calibri" panose="020F050202020403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1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zh-CN"/>
              <a:t>在那里有一个门，门旁的柱子有很多动物的浮雕，有我们熟悉的猪，猿猴，水牛，公鸡和蛇等等今天还有的动物，这些都不是想象出来的动物。</a:t>
            </a:r>
          </a:p>
        </p:txBody>
      </p:sp>
      <p:sp>
        <p:nvSpPr>
          <p:cNvPr id="316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9E68D39-3B31-41DC-BA0F-8E7B5DE8F55D}" type="slidenum">
              <a:rPr lang="en-AU" altLang="zh-CN">
                <a:latin typeface="Calibri" panose="020F0502020204030204" pitchFamily="34" charset="0"/>
              </a:rPr>
              <a:t>69</a:t>
            </a:fld>
            <a:endParaRPr lang="en-AU" altLang="zh-CN">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894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kumimoji="1" lang="zh-CN" altLang="zh-CN" dirty="0"/>
              <a:t>神是怎么样创造恐龙的呢？</a:t>
            </a:r>
            <a:r>
              <a:rPr kumimoji="1" lang="zh-CN" altLang="en-US" dirty="0"/>
              <a:t>是通过神的话语。</a:t>
            </a:r>
            <a:endParaRPr kumimoji="1" lang="zh-CN" altLang="zh-CN" dirty="0"/>
          </a:p>
          <a:p>
            <a:pPr eaLnBrk="1" hangingPunct="1"/>
            <a:r>
              <a:rPr kumimoji="1" lang="zh-CN" altLang="en-US" dirty="0"/>
              <a:t>我们一起读</a:t>
            </a:r>
            <a:r>
              <a:rPr kumimoji="1" lang="zh-CN" altLang="zh-CN" dirty="0"/>
              <a:t>创世记1章24节</a:t>
            </a:r>
            <a:r>
              <a:rPr kumimoji="1" lang="zh-CN" altLang="en-US" dirty="0"/>
              <a:t> 至 </a:t>
            </a:r>
            <a:r>
              <a:rPr kumimoji="1" lang="en-US" altLang="zh-CN" dirty="0"/>
              <a:t>25</a:t>
            </a:r>
            <a:r>
              <a:rPr kumimoji="1" lang="zh-CN" altLang="en-US" dirty="0"/>
              <a:t>节</a:t>
            </a:r>
            <a:r>
              <a:rPr kumimoji="1" lang="zh-CN" altLang="zh-CN" dirty="0"/>
              <a:t>，神说：</a:t>
            </a:r>
            <a:r>
              <a:rPr lang="zh-CN" altLang="en-US" dirty="0">
                <a:solidFill>
                  <a:srgbClr val="000000"/>
                </a:solidFill>
              </a:rPr>
              <a:t>“地要生出活物来，</a:t>
            </a:r>
            <a:r>
              <a:rPr lang="zh-CN" altLang="en-US" b="1" dirty="0">
                <a:solidFill>
                  <a:srgbClr val="FF0000"/>
                </a:solidFill>
              </a:rPr>
              <a:t>各从其类</a:t>
            </a:r>
            <a:r>
              <a:rPr lang="zh-CN" altLang="en-US" dirty="0">
                <a:solidFill>
                  <a:srgbClr val="000000"/>
                </a:solidFill>
              </a:rPr>
              <a:t>；牲畜、昆虫（爬行动物）、野兽，</a:t>
            </a:r>
            <a:r>
              <a:rPr lang="zh-CN" altLang="en-US" b="1" dirty="0">
                <a:solidFill>
                  <a:srgbClr val="FF0000"/>
                </a:solidFill>
              </a:rPr>
              <a:t>各从其类</a:t>
            </a:r>
            <a:r>
              <a:rPr lang="zh-CN" altLang="en-US" dirty="0">
                <a:solidFill>
                  <a:srgbClr val="000000"/>
                </a:solidFill>
              </a:rPr>
              <a:t>。”事就这样成了。25於是神造出野兽，</a:t>
            </a:r>
            <a:r>
              <a:rPr lang="zh-CN" altLang="en-US" b="1" dirty="0">
                <a:solidFill>
                  <a:srgbClr val="FF0000"/>
                </a:solidFill>
              </a:rPr>
              <a:t>各从其类</a:t>
            </a:r>
            <a:r>
              <a:rPr lang="zh-CN" altLang="en-US" dirty="0">
                <a:solidFill>
                  <a:srgbClr val="000000"/>
                </a:solidFill>
              </a:rPr>
              <a:t>；牲畜，</a:t>
            </a:r>
            <a:r>
              <a:rPr lang="zh-CN" altLang="en-US" b="1" dirty="0">
                <a:solidFill>
                  <a:srgbClr val="FF0000"/>
                </a:solidFill>
              </a:rPr>
              <a:t>各从其类</a:t>
            </a:r>
            <a:r>
              <a:rPr lang="zh-CN" altLang="en-US" dirty="0">
                <a:solidFill>
                  <a:srgbClr val="000000"/>
                </a:solidFill>
              </a:rPr>
              <a:t>；地上一切昆虫（爬行动物），</a:t>
            </a:r>
            <a:r>
              <a:rPr lang="zh-CN" altLang="en-US" b="1" dirty="0">
                <a:solidFill>
                  <a:srgbClr val="FF0000"/>
                </a:solidFill>
              </a:rPr>
              <a:t>各从其类</a:t>
            </a:r>
            <a:r>
              <a:rPr lang="zh-CN" altLang="en-US" dirty="0">
                <a:solidFill>
                  <a:srgbClr val="000000"/>
                </a:solidFill>
              </a:rPr>
              <a:t>。神看着是好的。</a:t>
            </a:r>
          </a:p>
          <a:p>
            <a:pPr eaLnBrk="1" hangingPunct="1"/>
            <a:endParaRPr kumimoji="1" lang="zh-CN" altLang="en-US" dirty="0"/>
          </a:p>
          <a:p>
            <a:pPr eaLnBrk="1" hangingPunct="1"/>
            <a:r>
              <a:rPr kumimoji="1" lang="zh-CN" altLang="en-US" dirty="0"/>
              <a:t>这里的</a:t>
            </a:r>
            <a:r>
              <a:rPr kumimoji="1" lang="zh-CN" altLang="zh-CN" dirty="0"/>
              <a:t>“昆虫”原文是指爬行动物，</a:t>
            </a:r>
            <a:r>
              <a:rPr kumimoji="1" lang="zh-CN" altLang="en-US" dirty="0"/>
              <a:t>恐龙就</a:t>
            </a:r>
            <a:r>
              <a:rPr kumimoji="1" lang="zh-CN" altLang="zh-CN" dirty="0"/>
              <a:t>是那时候被创造的。</a:t>
            </a:r>
          </a:p>
        </p:txBody>
      </p:sp>
      <p:sp>
        <p:nvSpPr>
          <p:cNvPr id="189444"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CA36304-F023-41F6-9625-8A6177B20AA2}" type="slidenum">
              <a:rPr lang="zh-CN" altLang="en-US">
                <a:solidFill>
                  <a:srgbClr val="000000"/>
                </a:solidFill>
                <a:latin typeface="Calibri" panose="020F0502020204030204" pitchFamily="34" charset="0"/>
              </a:rPr>
              <a:t>7</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98FE35C-FA94-49CA-9472-F8A9EF5F7AA1}" type="slidenum">
              <a:rPr lang="en-AU" altLang="zh-CN">
                <a:latin typeface="Calibri" panose="020F0502020204030204" pitchFamily="34" charset="0"/>
              </a:rPr>
              <a:t>70</a:t>
            </a:fld>
            <a:endParaRPr lang="en-AU" altLang="zh-CN">
              <a:latin typeface="Calibri" panose="020F0502020204030204" pitchFamily="34" charset="0"/>
            </a:endParaRPr>
          </a:p>
        </p:txBody>
      </p:sp>
      <p:sp>
        <p:nvSpPr>
          <p:cNvPr id="318467"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18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dirty="0"/>
              <a:t>在这些浮雕当中，还有一种，大家看是什么动物？</a:t>
            </a:r>
          </a:p>
          <a:p>
            <a:pPr eaLnBrk="1" hangingPunct="1"/>
            <a:r>
              <a:rPr lang="zh-CN" altLang="en-US" dirty="0"/>
              <a:t>很多小孩子都能认出这是剑龙，为什么在不是想象出来的动物中间还加入一个剑龙呢？因为当时的人还能看到剑龙这种动物。</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4739A79-5DCE-4A38-8462-A37BA407607C}" type="slidenum">
              <a:rPr lang="en-US" altLang="zh-CN">
                <a:solidFill>
                  <a:srgbClr val="000000"/>
                </a:solidFill>
                <a:cs typeface="Arial" panose="020B0604020202020204" pitchFamily="34" charset="0"/>
              </a:rPr>
              <a:t>71</a:t>
            </a:fld>
            <a:endParaRPr lang="en-US" altLang="zh-CN">
              <a:solidFill>
                <a:srgbClr val="000000"/>
              </a:solidFill>
              <a:cs typeface="Arial" panose="020B0604020202020204" pitchFamily="34" charset="0"/>
            </a:endParaRPr>
          </a:p>
        </p:txBody>
      </p:sp>
      <p:sp>
        <p:nvSpPr>
          <p:cNvPr id="320515"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20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他们见过这些恐龙。在热带的森林里，在沼泽地附近，当时还有恐龙出没。</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FCF4182D-6BDB-440B-8DC7-8261DCD496D7}" type="slidenum">
              <a:rPr lang="en-US" altLang="zh-CN">
                <a:solidFill>
                  <a:srgbClr val="000000"/>
                </a:solidFill>
                <a:latin typeface="Calibri" panose="020F0502020204030204" pitchFamily="34" charset="0"/>
              </a:rPr>
              <a:t>72</a:t>
            </a:fld>
            <a:endParaRPr lang="en-US" altLang="zh-CN">
              <a:solidFill>
                <a:srgbClr val="000000"/>
              </a:solidFill>
              <a:latin typeface="Calibri" panose="020F0502020204030204" pitchFamily="34" charset="0"/>
            </a:endParaRPr>
          </a:p>
        </p:txBody>
      </p:sp>
      <p:sp>
        <p:nvSpPr>
          <p:cNvPr id="322563"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2256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然后我们来到北美，在天然桥国家纪念公园，一些岩石上有一些土著人留下的浮雕</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6994F7B-8B0A-42AD-9976-31988D6D0012}" type="slidenum">
              <a:rPr lang="en-US" altLang="zh-CN">
                <a:solidFill>
                  <a:srgbClr val="000000"/>
                </a:solidFill>
                <a:latin typeface="Calibri" panose="020F0502020204030204" pitchFamily="34" charset="0"/>
              </a:rPr>
              <a:t>73</a:t>
            </a:fld>
            <a:endParaRPr lang="en-US" altLang="zh-CN">
              <a:solidFill>
                <a:srgbClr val="000000"/>
              </a:solidFill>
              <a:latin typeface="Calibri" panose="020F0502020204030204" pitchFamily="34" charset="0"/>
            </a:endParaRPr>
          </a:p>
        </p:txBody>
      </p:sp>
      <p:sp>
        <p:nvSpPr>
          <p:cNvPr id="324611"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246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雕刻比较浅，将一个浮雕印在纸上之后，就会出现这样的一个形象，有长长的尾巴和脖子，很像雷龙。</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47CA82F-834A-4319-8951-C5D84D0D77D7}" type="slidenum">
              <a:rPr lang="en-US" altLang="zh-CN">
                <a:solidFill>
                  <a:srgbClr val="000000"/>
                </a:solidFill>
                <a:cs typeface="Arial" panose="020B0604020202020204" pitchFamily="34" charset="0"/>
              </a:rPr>
              <a:t>74</a:t>
            </a:fld>
            <a:endParaRPr lang="en-US" altLang="zh-CN">
              <a:solidFill>
                <a:srgbClr val="000000"/>
              </a:solidFill>
              <a:cs typeface="Arial" panose="020B0604020202020204" pitchFamily="34" charset="0"/>
            </a:endParaRPr>
          </a:p>
        </p:txBody>
      </p:sp>
      <p:sp>
        <p:nvSpPr>
          <p:cNvPr id="326659"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26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a:t>大家觉得这个比较像是哪个国家？</a:t>
            </a:r>
            <a:r>
              <a:rPr lang="en-US" altLang="zh-CN"/>
              <a:t>——</a:t>
            </a:r>
            <a:r>
              <a:rPr lang="zh-CN" altLang="en-US"/>
              <a:t>中国，很多古代建筑上会有龙的形象。</a:t>
            </a:r>
          </a:p>
          <a:p>
            <a:pPr eaLnBrk="1" hangingPunct="1"/>
            <a:r>
              <a:rPr lang="zh-CN" altLang="en-US"/>
              <a:t>到底龙是什么动物？</a:t>
            </a:r>
            <a:endParaRPr lang="en-US" altLang="zh-CN"/>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931F759-40C3-4E76-A7D5-837B6DEA7550}" type="slidenum">
              <a:rPr lang="en-CA" altLang="zh-CN">
                <a:latin typeface="Calibri" panose="020F0502020204030204" pitchFamily="34" charset="0"/>
              </a:rPr>
              <a:t>75</a:t>
            </a:fld>
            <a:endParaRPr lang="en-CA" altLang="zh-CN">
              <a:latin typeface="Calibri" panose="020F0502020204030204" pitchFamily="34" charset="0"/>
            </a:endParaRPr>
          </a:p>
        </p:txBody>
      </p:sp>
      <p:sp>
        <p:nvSpPr>
          <p:cNvPr id="328707"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53667" name="Rectangle 3"/>
          <p:cNvSpPr>
            <a:spLocks noGrp="1" noChangeArrowheads="1"/>
          </p:cNvSpPr>
          <p:nvPr>
            <p:ph type="body" idx="1"/>
          </p:nvPr>
        </p:nvSpPr>
        <p:spPr/>
        <p:txBody>
          <a:bodyPr wrap="square" numCol="1" anchor="t" anchorCtr="0" compatLnSpc="1"/>
          <a:lstStyle/>
          <a:p>
            <a:pPr eaLnBrk="1" hangingPunct="1">
              <a:defRPr/>
            </a:pPr>
            <a:r>
              <a:rPr lang="zh-CN" altLang="zh-CN">
                <a:effectLst>
                  <a:outerShdw blurRad="38100" dist="38100" dir="2700000" algn="tl">
                    <a:srgbClr val="C0C0C0"/>
                  </a:outerShdw>
                </a:effectLst>
              </a:rPr>
              <a:t>中国的生肖有多少个？——12个</a:t>
            </a:r>
          </a:p>
          <a:p>
            <a:pPr eaLnBrk="1" hangingPunct="1">
              <a:defRPr/>
            </a:pPr>
            <a:r>
              <a:rPr lang="zh-CN" altLang="zh-CN">
                <a:effectLst>
                  <a:outerShdw blurRad="38100" dist="38100" dir="2700000" algn="tl">
                    <a:srgbClr val="C0C0C0"/>
                  </a:outerShdw>
                </a:effectLst>
              </a:rPr>
              <a:t>其中有多少是真实的动物？</a:t>
            </a:r>
          </a:p>
          <a:p>
            <a:pPr eaLnBrk="1" hangingPunct="1">
              <a:defRPr/>
            </a:pPr>
            <a:r>
              <a:rPr lang="zh-CN" altLang="zh-CN">
                <a:effectLst>
                  <a:outerShdw blurRad="38100" dist="38100" dir="2700000" algn="tl">
                    <a:srgbClr val="C0C0C0"/>
                  </a:outerShdw>
                </a:effectLst>
              </a:rPr>
              <a:t>很多人都会说有十一个是普通的动物，还有一个是神话性的动物。</a:t>
            </a:r>
          </a:p>
          <a:p>
            <a:pPr eaLnBrk="1" hangingPunct="1">
              <a:defRPr/>
            </a:pPr>
            <a:r>
              <a:rPr lang="zh-CN" altLang="zh-CN">
                <a:effectLst>
                  <a:outerShdw blurRad="38100" dist="38100" dir="2700000" algn="tl">
                    <a:srgbClr val="C0C0C0"/>
                  </a:outerShdw>
                </a:effectLst>
              </a:rPr>
              <a:t>真的是这样吗？——还是其实12个都是真实的动物。</a:t>
            </a:r>
          </a:p>
          <a:p>
            <a:pPr eaLnBrk="1" hangingPunct="1">
              <a:defRPr/>
            </a:pPr>
            <a:r>
              <a:rPr lang="zh-CN" altLang="zh-CN">
                <a:effectLst>
                  <a:outerShdw blurRad="38100" dist="38100" dir="2700000" algn="tl">
                    <a:srgbClr val="C0C0C0"/>
                  </a:outerShdw>
                </a:effectLst>
              </a:rPr>
              <a:t>从恐龙这种动物传说下来就变成的龙，很可能是这样。</a:t>
            </a:r>
            <a:endParaRPr lang="en-US" altLang="zh-CN">
              <a:effectLst>
                <a:outerShdw blurRad="38100" dist="38100" dir="2700000" algn="tl">
                  <a:srgbClr val="C0C0C0"/>
                </a:outerShdw>
              </a:effectLst>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0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en-US" altLang="zh-CN">
                <a:sym typeface="Calibri" panose="020F0502020204030204" pitchFamily="34" charset="0"/>
              </a:rPr>
              <a:t>其实中国有很多关于龙的历史记载（注意，不是小说，而是历史）</a:t>
            </a:r>
          </a:p>
          <a:p>
            <a:pPr eaLnBrk="1" hangingPunct="1"/>
            <a:r>
              <a:rPr lang="en-US" altLang="zh-CN">
                <a:sym typeface="Calibri" panose="020F0502020204030204" pitchFamily="34" charset="0"/>
              </a:rPr>
              <a:t>比如《左传》是历史的巨著，它记载：“秋季，龙出现在绛地郊外……古代养龙，所以国内有豢龙氏、御龙氏。……董父，实在很喜欢龙，能够了解龙的嗜好要求来喂养它们，龙去他那里的很多……帝舜氏世世代代有养龙的……孔甲……他驾车的龙……有一雌一雄。……后来又有刘累，向豢龙氏学习驯龙，以此事奉孔甲，能够饲养这几条龙。”</a:t>
            </a:r>
          </a:p>
          <a:p>
            <a:pPr eaLnBrk="1" hangingPunct="1"/>
            <a:r>
              <a:rPr lang="en-US" altLang="zh-CN">
                <a:sym typeface="Calibri" panose="020F0502020204030204" pitchFamily="34" charset="0"/>
              </a:rPr>
              <a:t>这里记载的龙是一种真实的动物，要学习怎么养这些龙，而且它们可以用来拉车。</a:t>
            </a:r>
          </a:p>
        </p:txBody>
      </p:sp>
      <p:sp>
        <p:nvSpPr>
          <p:cNvPr id="330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E817808-DFA6-4F9B-8338-D8AADAB4D463}" type="slidenum">
              <a:rPr lang="zh-CN" altLang="en-US">
                <a:latin typeface="Calibri" panose="020F0502020204030204" pitchFamily="34" charset="0"/>
              </a:rPr>
              <a:t>76</a:t>
            </a:fld>
            <a:endParaRPr lang="en-US" altLang="zh-CN">
              <a:latin typeface="Calibri" panose="020F050202020403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2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en-GB" altLang="zh-CN" dirty="0" err="1"/>
              <a:t>我们再来看</a:t>
            </a:r>
            <a:r>
              <a:rPr lang="en-US" altLang="zh-CN" dirty="0"/>
              <a:t>《</a:t>
            </a:r>
            <a:r>
              <a:rPr lang="zh-CN" altLang="en-US" dirty="0"/>
              <a:t>左传</a:t>
            </a:r>
            <a:r>
              <a:rPr lang="en-US" altLang="zh-CN" dirty="0"/>
              <a:t>》</a:t>
            </a:r>
            <a:r>
              <a:rPr lang="en-GB" altLang="zh-CN" dirty="0" err="1"/>
              <a:t>关于龙的记载</a:t>
            </a:r>
            <a:r>
              <a:rPr lang="en-GB" altLang="zh-CN" dirty="0"/>
              <a:t>：“</a:t>
            </a:r>
            <a:r>
              <a:rPr lang="en-GB" altLang="zh-CN" dirty="0" err="1"/>
              <a:t>龙，是属于水生的生物</a:t>
            </a:r>
            <a:r>
              <a:rPr lang="en-GB" altLang="zh-CN" dirty="0"/>
              <a:t>…… </a:t>
            </a:r>
            <a:r>
              <a:rPr lang="en-GB" altLang="zh-CN" dirty="0" err="1"/>
              <a:t>潜伏的龙不被使用</a:t>
            </a:r>
            <a:r>
              <a:rPr lang="en-GB" altLang="zh-CN" dirty="0"/>
              <a:t>’……‘</a:t>
            </a:r>
            <a:r>
              <a:rPr lang="en-GB" altLang="zh-CN" dirty="0" err="1"/>
              <a:t>活着的龙在土田里</a:t>
            </a:r>
            <a:r>
              <a:rPr lang="en-GB" altLang="zh-CN" dirty="0"/>
              <a:t>’……‘</a:t>
            </a:r>
            <a:r>
              <a:rPr lang="en-GB" altLang="zh-CN" dirty="0" err="1"/>
              <a:t>飞舞的龙在天上龙在野外交战</a:t>
            </a:r>
            <a:r>
              <a:rPr lang="en-GB" altLang="zh-CN" dirty="0"/>
              <a:t>’，</a:t>
            </a:r>
            <a:r>
              <a:rPr lang="en-GB" altLang="zh-CN" dirty="0" err="1"/>
              <a:t>如果不是早晚都见到，谁能够说出它们的状态</a:t>
            </a:r>
            <a:r>
              <a:rPr lang="en-GB" altLang="zh-CN" dirty="0"/>
              <a:t>？”</a:t>
            </a:r>
          </a:p>
          <a:p>
            <a:pPr eaLnBrk="1" hangingPunct="1"/>
            <a:r>
              <a:rPr lang="en-GB" altLang="zh-CN" dirty="0"/>
              <a:t>这是对龙的一个比较详细的描述，现在龙已经灭绝了，但是在当时，中国人还可以看到水中的龙，在田野的龙，在天上的龙，还有龙在打架，而且是早晚都能看到，就像今天</a:t>
            </a:r>
            <a:r>
              <a:rPr lang="zh-CN" altLang="en-US" dirty="0"/>
              <a:t>的</a:t>
            </a:r>
            <a:r>
              <a:rPr lang="en-GB" altLang="zh-CN" dirty="0" err="1"/>
              <a:t>猫狗那样平常</a:t>
            </a:r>
            <a:r>
              <a:rPr lang="en-GB" altLang="zh-CN" dirty="0"/>
              <a:t>。</a:t>
            </a:r>
          </a:p>
        </p:txBody>
      </p:sp>
      <p:sp>
        <p:nvSpPr>
          <p:cNvPr id="332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6AC4CF4-6C2C-4F2C-9E5A-14D206DAE908}" type="slidenum">
              <a:rPr lang="zh-CN" altLang="en-US">
                <a:latin typeface="Calibri" panose="020F0502020204030204" pitchFamily="34" charset="0"/>
              </a:rPr>
              <a:t>77</a:t>
            </a:fld>
            <a:endParaRPr lang="en-US" altLang="zh-CN">
              <a:latin typeface="Calibri" panose="020F050202020403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FB9973F7-6204-441F-9EC4-1FFEAE1760D6}" type="slidenum">
              <a:rPr lang="en-GB" altLang="en-US" sz="1200">
                <a:latin typeface="Calibri" panose="020F0502020204030204" pitchFamily="34" charset="0"/>
              </a:rPr>
              <a:t>78</a:t>
            </a:fld>
            <a:endParaRPr lang="en-GB" altLang="en-US" sz="1200">
              <a:latin typeface="Calibri" panose="020F0502020204030204" pitchFamily="34" charset="0"/>
            </a:endParaRPr>
          </a:p>
        </p:txBody>
      </p:sp>
      <p:sp>
        <p:nvSpPr>
          <p:cNvPr id="334851"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87492" name="Rectangle 3"/>
          <p:cNvSpPr>
            <a:spLocks noGrp="1" noChangeArrowheads="1"/>
          </p:cNvSpPr>
          <p:nvPr>
            <p:ph type="body" idx="1"/>
          </p:nvPr>
        </p:nvSpPr>
        <p:spPr bwMode="auto"/>
        <p:txBody>
          <a:bodyPr wrap="square" numCol="1" anchor="t" anchorCtr="0" compatLnSpc="1">
            <a:normAutofit fontScale="92500"/>
          </a:bodyPr>
          <a:lstStyle/>
          <a:p>
            <a:pPr eaLnBrk="1" fontAlgn="auto" hangingPunct="1">
              <a:spcBef>
                <a:spcPts val="0"/>
              </a:spcBef>
              <a:spcAft>
                <a:spcPts val="0"/>
              </a:spcAft>
              <a:defRPr/>
            </a:pPr>
            <a:r>
              <a:rPr lang="en-US" altLang="zh-CN" dirty="0"/>
              <a:t>《</a:t>
            </a:r>
            <a:r>
              <a:rPr lang="zh-CN" altLang="en-US" dirty="0"/>
              <a:t>国名纪</a:t>
            </a:r>
            <a:r>
              <a:rPr lang="en-US" altLang="zh-CN" dirty="0"/>
              <a:t>》</a:t>
            </a:r>
            <a:r>
              <a:rPr lang="zh-CN" altLang="en-US" dirty="0"/>
              <a:t>丙卷：“董姓豢龙在滑之韦城。古城内有豢龙井。”又曰：“豢龙井在韦故城内，有古记云‘左右直殳上日汩木下八十一口’。”</a:t>
            </a:r>
          </a:p>
          <a:p>
            <a:pPr eaLnBrk="1" fontAlgn="auto" hangingPunct="1">
              <a:spcBef>
                <a:spcPts val="0"/>
              </a:spcBef>
              <a:spcAft>
                <a:spcPts val="0"/>
              </a:spcAft>
              <a:defRPr/>
            </a:pPr>
            <a:r>
              <a:rPr lang="en-US" altLang="zh-CN" dirty="0"/>
              <a:t>《</a:t>
            </a:r>
            <a:r>
              <a:rPr lang="zh-CN" altLang="en-US" dirty="0"/>
              <a:t>后纪</a:t>
            </a:r>
            <a:r>
              <a:rPr lang="en-US" altLang="zh-CN" dirty="0"/>
              <a:t>》</a:t>
            </a:r>
            <a:r>
              <a:rPr lang="zh-CN" altLang="en-US" dirty="0"/>
              <a:t>卷八又云：“ 有叔安异（裔）封于董，董甫（父同）以豢龙事舜，封于鬷川，别为 鬷邑，更为关龙，音豢龙。豢龙同关龙，龙逢其后也。廖、董、关龙，则夏灭之，鬷则商灭之。”</a:t>
            </a:r>
          </a:p>
          <a:p>
            <a:pPr eaLnBrk="1" fontAlgn="auto" hangingPunct="1">
              <a:spcBef>
                <a:spcPts val="0"/>
              </a:spcBef>
              <a:spcAft>
                <a:spcPts val="0"/>
              </a:spcAft>
              <a:defRPr/>
            </a:pPr>
            <a:r>
              <a:rPr lang="en-US" altLang="zh-CN" dirty="0"/>
              <a:t>《</a:t>
            </a:r>
            <a:r>
              <a:rPr lang="zh-CN" altLang="en-US" dirty="0"/>
              <a:t>昭公二十九年</a:t>
            </a:r>
            <a:r>
              <a:rPr lang="en-US" altLang="zh-CN" dirty="0"/>
              <a:t>》《</a:t>
            </a:r>
            <a:r>
              <a:rPr lang="zh-CN" altLang="en-US" dirty="0">
                <a:hlinkClick r:id="rId3"/>
              </a:rPr>
              <a:t>左传</a:t>
            </a:r>
            <a:r>
              <a:rPr lang="en-US" altLang="zh-CN" dirty="0"/>
              <a:t>》</a:t>
            </a:r>
            <a:r>
              <a:rPr lang="zh-CN" altLang="en-US" dirty="0"/>
              <a:t>又云：“帝舜氏世有畜龙，及（有）夏</a:t>
            </a:r>
            <a:r>
              <a:rPr lang="zh-CN" altLang="en-US" dirty="0">
                <a:hlinkClick r:id="rId4"/>
              </a:rPr>
              <a:t>孔甲</a:t>
            </a:r>
            <a:r>
              <a:rPr lang="zh-CN" altLang="en-US" dirty="0"/>
              <a:t>③，扰于有帝。帝赐之乘龙，河汉各二，各有雌雄。孔甲不能食，而未获豢龙氏。陶唐氏既衰，其后有</a:t>
            </a:r>
            <a:r>
              <a:rPr lang="zh-CN" altLang="en-US" dirty="0">
                <a:hlinkClick r:id="rId5"/>
              </a:rPr>
              <a:t>刘累</a:t>
            </a:r>
            <a:r>
              <a:rPr lang="zh-CN" altLang="en-US" dirty="0"/>
              <a:t>学扰龙于豢龙氏，以事孔甲，能饮食之，夏后嘉之，赐姓（氏）曰</a:t>
            </a:r>
            <a:r>
              <a:rPr lang="zh-CN" altLang="en-US" dirty="0">
                <a:hlinkClick r:id="rId6"/>
              </a:rPr>
              <a:t>御龙</a:t>
            </a:r>
            <a:r>
              <a:rPr lang="zh-CN" altLang="en-US" dirty="0"/>
              <a:t>，以更豕韦之后。龙一雌死，潜 醢以食夏后。夏后飧之，既而使求之，惧而迁于</a:t>
            </a:r>
            <a:r>
              <a:rPr lang="zh-CN" altLang="en-US" dirty="0">
                <a:hlinkClick r:id="rId7"/>
              </a:rPr>
              <a:t>鲁县</a:t>
            </a:r>
            <a:r>
              <a:rPr lang="zh-CN" altLang="en-US" dirty="0"/>
              <a:t>，范氏其后也。”</a:t>
            </a:r>
          </a:p>
          <a:p>
            <a:pPr eaLnBrk="1" fontAlgn="auto" hangingPunct="1">
              <a:spcBef>
                <a:spcPts val="0"/>
              </a:spcBef>
              <a:spcAft>
                <a:spcPts val="0"/>
              </a:spcAft>
              <a:defRPr/>
            </a:pPr>
            <a:r>
              <a:rPr lang="en-US" altLang="zh-CN" dirty="0"/>
              <a:t>《</a:t>
            </a:r>
            <a:r>
              <a:rPr lang="zh-CN" altLang="en-US" dirty="0">
                <a:hlinkClick r:id="rId8"/>
              </a:rPr>
              <a:t>寰宇记</a:t>
            </a:r>
            <a:r>
              <a:rPr lang="en-US" altLang="zh-CN" dirty="0"/>
              <a:t>》</a:t>
            </a:r>
            <a:r>
              <a:rPr lang="zh-CN" altLang="en-US" dirty="0"/>
              <a:t>云：“今长葛西四十里，临颍县有</a:t>
            </a:r>
            <a:r>
              <a:rPr lang="zh-CN" altLang="en-US" dirty="0">
                <a:hlinkClick r:id="rId9"/>
              </a:rPr>
              <a:t>豢龙城</a:t>
            </a:r>
            <a:r>
              <a:rPr lang="zh-CN" altLang="en-US" dirty="0"/>
              <a:t>，豢龙氏邑也。而汝之龙兴东南五十里，又有豢龙城，长垣东南龙城，灵宝西南七里有豢龙坟。”</a:t>
            </a:r>
          </a:p>
          <a:p>
            <a:pPr eaLnBrk="1" fontAlgn="auto" hangingPunct="1">
              <a:spcBef>
                <a:spcPts val="0"/>
              </a:spcBef>
              <a:spcAft>
                <a:spcPts val="0"/>
              </a:spcAft>
              <a:defRPr/>
            </a:pPr>
            <a:r>
              <a:rPr lang="en-US" altLang="zh-CN" dirty="0"/>
              <a:t>《</a:t>
            </a:r>
            <a:r>
              <a:rPr lang="zh-CN" altLang="en-US" dirty="0">
                <a:hlinkClick r:id="rId10"/>
              </a:rPr>
              <a:t>路史</a:t>
            </a:r>
            <a:r>
              <a:rPr lang="en-US" altLang="zh-CN" dirty="0"/>
              <a:t>·</a:t>
            </a:r>
            <a:r>
              <a:rPr lang="zh-CN" altLang="en-US" dirty="0"/>
              <a:t>后纪</a:t>
            </a:r>
            <a:r>
              <a:rPr lang="en-US" altLang="zh-CN" dirty="0"/>
              <a:t>》</a:t>
            </a:r>
            <a:r>
              <a:rPr lang="zh-CN" altLang="en-US" dirty="0"/>
              <a:t>云：“豢龙氏后，有关龙氏，殆声转也。” </a:t>
            </a:r>
            <a:r>
              <a:rPr lang="en-US" altLang="zh-CN" dirty="0"/>
              <a:t>[1] </a:t>
            </a:r>
            <a:endParaRPr lang="en-US" altLang="zh-CN" dirty="0">
              <a:hlinkClick r:id="rId11"/>
            </a:endParaRPr>
          </a:p>
          <a:p>
            <a:pPr eaLnBrk="1" fontAlgn="auto" hangingPunct="1">
              <a:spcBef>
                <a:spcPts val="0"/>
              </a:spcBef>
              <a:spcAft>
                <a:spcPts val="0"/>
              </a:spcAft>
              <a:defRPr/>
            </a:pPr>
            <a:r>
              <a:rPr lang="zh-CN" altLang="en-US" dirty="0">
                <a:hlinkClick r:id="rId11"/>
              </a:rPr>
              <a:t>王符</a:t>
            </a:r>
            <a:r>
              <a:rPr lang="zh-CN" altLang="en-US" dirty="0"/>
              <a:t>的</a:t>
            </a:r>
            <a:r>
              <a:rPr lang="en-US" altLang="zh-CN" dirty="0"/>
              <a:t>《</a:t>
            </a:r>
            <a:r>
              <a:rPr lang="zh-CN" altLang="en-US" dirty="0">
                <a:hlinkClick r:id="rId12"/>
              </a:rPr>
              <a:t>潜夫论</a:t>
            </a:r>
            <a:r>
              <a:rPr lang="en-US" altLang="zh-CN" dirty="0"/>
              <a:t>》</a:t>
            </a:r>
            <a:r>
              <a:rPr lang="zh-CN" altLang="en-US" dirty="0"/>
              <a:t>以为夏桀所杀之关龙逢④即豢龙逢。故王屋山有龙逢祠，长安有龙逢居。惟韦城为古豕韦国， 董氏之豢龙实居于此。若临颍之长葛、汝之龙兴，则豢龙之后分封之地也。长垣之龙城、王屋之龙逢祠，则以有龙逢故居与祠墓也。灵宝之豢龙坟，则因关龙逢葬于龟头原而名也。</a:t>
            </a:r>
          </a:p>
          <a:p>
            <a:pPr eaLnBrk="1" fontAlgn="auto" hangingPunct="1">
              <a:spcBef>
                <a:spcPts val="0"/>
              </a:spcBef>
              <a:spcAft>
                <a:spcPts val="0"/>
              </a:spcAft>
              <a:defRPr/>
            </a:pPr>
            <a:r>
              <a:rPr lang="zh-CN" altLang="en-US" dirty="0"/>
              <a:t>曹南的</a:t>
            </a:r>
            <a:r>
              <a:rPr lang="en-US" altLang="zh-CN" dirty="0"/>
              <a:t>《</a:t>
            </a:r>
            <a:r>
              <a:rPr lang="zh-CN" altLang="en-US" dirty="0"/>
              <a:t>文献录</a:t>
            </a:r>
            <a:r>
              <a:rPr lang="en-US" altLang="zh-CN" dirty="0"/>
              <a:t>》</a:t>
            </a:r>
            <a:r>
              <a:rPr lang="zh-CN" altLang="en-US" dirty="0"/>
              <a:t>云：“范县南三十里龙王庄相传为刘累豢龙处。”盖因刘累迁鲁，其后封于范也，故范县南二十里，亦有故豢龙城。又云：“观城县亦有豕韦城。”然韦乡古国，终以在滑县者为是，故豢龙氏初封之地，亦当在滑之古豕韦国。</a:t>
            </a:r>
          </a:p>
          <a:p>
            <a:pPr eaLnBrk="1" fontAlgn="auto" hangingPunct="1">
              <a:spcBef>
                <a:spcPts val="0"/>
              </a:spcBef>
              <a:spcAft>
                <a:spcPts val="0"/>
              </a:spcAft>
              <a:defRPr/>
            </a:pPr>
            <a:r>
              <a:rPr lang="en-US" altLang="zh-CN" dirty="0"/>
              <a:t>《</a:t>
            </a:r>
            <a:r>
              <a:rPr lang="zh-CN" altLang="en-US" dirty="0">
                <a:hlinkClick r:id="rId10"/>
              </a:rPr>
              <a:t>路史</a:t>
            </a:r>
            <a:r>
              <a:rPr lang="en-US" altLang="zh-CN" dirty="0"/>
              <a:t>·</a:t>
            </a:r>
            <a:r>
              <a:rPr lang="zh-CN" altLang="en-US" dirty="0"/>
              <a:t>后纪</a:t>
            </a:r>
            <a:r>
              <a:rPr lang="en-US" altLang="zh-CN" dirty="0"/>
              <a:t>》</a:t>
            </a:r>
            <a:r>
              <a:rPr lang="zh-CN" altLang="en-US" dirty="0"/>
              <a:t>：“</a:t>
            </a:r>
            <a:r>
              <a:rPr lang="zh-CN" altLang="en-US" dirty="0">
                <a:hlinkClick r:id="rId13"/>
              </a:rPr>
              <a:t>尧</a:t>
            </a:r>
            <a:r>
              <a:rPr lang="zh-CN" altLang="en-US" dirty="0"/>
              <a:t>有九子，其封于留者为留氏，字亦作镏。后有留累，累亦作絫。以豢龙事孔甲，赐之氏曰御龙，以更　 董之后，则知留累之前为豢龙氏，豢龙之后为关龙氏。刘絫既迁鲁县，之后，则不名为豢龙，而氏为御龙矣。” </a:t>
            </a:r>
            <a:r>
              <a:rPr lang="en-US" altLang="zh-CN" dirty="0"/>
              <a:t>[1] </a:t>
            </a:r>
            <a:endParaRPr lang="en-US" altLang="en-US" dirty="0">
              <a:ea typeface="宋体" panose="02010600030101010101" pitchFamily="2" charset="-122"/>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GB" altLang="zh-CN" dirty="0">
                <a:sym typeface="Calibri" panose="020F0502020204030204" pitchFamily="34" charset="0"/>
              </a:rPr>
              <a:t>这是东周的晚期的青铜文物，这个把手是一种动物的形象，是龙</a:t>
            </a:r>
            <a:endParaRPr lang="en-US" altLang="en-US" dirty="0">
              <a:sym typeface="Calibri" panose="020F0502020204030204" pitchFamily="34" charset="0"/>
            </a:endParaRPr>
          </a:p>
          <a:p>
            <a:endParaRPr lang="zh-CN" altLang="en-US" dirty="0"/>
          </a:p>
        </p:txBody>
      </p:sp>
      <p:sp>
        <p:nvSpPr>
          <p:cNvPr id="4" name="灯片编号占位符 3"/>
          <p:cNvSpPr>
            <a:spLocks noGrp="1"/>
          </p:cNvSpPr>
          <p:nvPr>
            <p:ph type="sldNum" sz="quarter" idx="5"/>
          </p:nvPr>
        </p:nvSpPr>
        <p:spPr/>
        <p:txBody>
          <a:bodyPr/>
          <a:lstStyle/>
          <a:p>
            <a:fld id="{8207934F-1B32-4630-9A4F-327A2A631C88}" type="slidenum">
              <a:rPr lang="zh-CN" altLang="en-US" smtClean="0"/>
              <a:t>79</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a:t>很多人可能都看过</a:t>
            </a:r>
            <a:r>
              <a:rPr lang="en-US" altLang="zh-CN" dirty="0"/>
              <a:t>《</a:t>
            </a:r>
            <a:r>
              <a:rPr lang="zh-CN" altLang="en-US" dirty="0"/>
              <a:t>侏罗纪公园</a:t>
            </a:r>
            <a:r>
              <a:rPr lang="en-US" altLang="zh-CN" dirty="0"/>
              <a:t>》</a:t>
            </a:r>
            <a:r>
              <a:rPr lang="zh-CN" altLang="en-US" dirty="0"/>
              <a:t>这一部电影，这个人在逃跑免得被恐龙吃掉，在我们的印象中，恐龙岂不是很凶猛的动物吗？它怎么可能与人类生活在一起呢？</a:t>
            </a:r>
            <a:endParaRPr lang="en-US" altLang="zh-CN" dirty="0"/>
          </a:p>
        </p:txBody>
      </p:sp>
      <p:sp>
        <p:nvSpPr>
          <p:cNvPr id="191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2B6D3D0-0A69-4D64-A6DE-1DBF7DD1F0E6}" type="slidenum">
              <a:rPr lang="zh-CN" altLang="en-US">
                <a:latin typeface="Calibri" panose="020F0502020204030204" pitchFamily="34" charset="0"/>
              </a:rPr>
              <a:t>8</a:t>
            </a:fld>
            <a:endParaRPr lang="en-US" altLang="zh-CN">
              <a:latin typeface="Calibri" panose="020F050202020403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r>
              <a:rPr lang="zh-CN" altLang="en-US" dirty="0">
                <a:sym typeface="Calibri" panose="020F0502020204030204" pitchFamily="34" charset="0"/>
              </a:rPr>
              <a:t>这种龙看起来就像一种恐龙，是圆顶龙。</a:t>
            </a:r>
          </a:p>
          <a:p>
            <a:pPr eaLnBrk="1" hangingPunct="1"/>
            <a:r>
              <a:rPr lang="zh-CN" altLang="en-US" dirty="0">
                <a:sym typeface="Calibri" panose="020F0502020204030204" pitchFamily="34" charset="0"/>
              </a:rPr>
              <a:t>将这些证据连在一起，表明历史上有一些人看见过恐龙，将它们用历史，雕刻，图画等方式记录下来。</a:t>
            </a:r>
          </a:p>
          <a:p>
            <a:pPr eaLnBrk="1" hangingPunct="1"/>
            <a:r>
              <a:rPr lang="zh-CN" altLang="en-US" dirty="0">
                <a:sym typeface="Calibri" panose="020F0502020204030204" pitchFamily="34" charset="0"/>
              </a:rPr>
              <a:t>而且，现在我们发现一些恐龙的骨头里面还有容易腐烂和分解的血管和红细胞，表明这些恐龙的死亡离我们并不遥远，最多就是一两万年之内，实际就是几千年。</a:t>
            </a:r>
          </a:p>
          <a:p>
            <a:pPr eaLnBrk="1" hangingPunct="1"/>
            <a:r>
              <a:rPr lang="zh-CN" altLang="en-US" dirty="0">
                <a:sym typeface="Calibri" panose="020F0502020204030204" pitchFamily="34" charset="0"/>
              </a:rPr>
              <a:t>恐龙上了挪亚方舟，在大洪水之后，恐龙继续繁衍，所以各大洲的人，一两千年内见过恐龙，并将它们记录下来。</a:t>
            </a:r>
          </a:p>
          <a:p>
            <a:pPr eaLnBrk="1" hangingPunct="1"/>
            <a:r>
              <a:rPr lang="zh-CN" altLang="en-US" dirty="0">
                <a:sym typeface="Calibri" panose="020F0502020204030204" pitchFamily="34" charset="0"/>
              </a:rPr>
              <a:t>那为什么现在没有恐龙呢？</a:t>
            </a:r>
            <a:r>
              <a:rPr lang="en-US" altLang="zh-CN" dirty="0">
                <a:sym typeface="Calibri" panose="020F0502020204030204" pitchFamily="34" charset="0"/>
              </a:rPr>
              <a:t>——</a:t>
            </a:r>
            <a:r>
              <a:rPr lang="zh-CN" altLang="en-US" dirty="0">
                <a:sym typeface="Calibri" panose="020F0502020204030204" pitchFamily="34" charset="0"/>
              </a:rPr>
              <a:t>已经灭绝了。</a:t>
            </a:r>
          </a:p>
          <a:p>
            <a:endParaRPr lang="zh-CN" altLang="en-US" dirty="0"/>
          </a:p>
        </p:txBody>
      </p:sp>
      <p:sp>
        <p:nvSpPr>
          <p:cNvPr id="4" name="灯片编号占位符 3"/>
          <p:cNvSpPr>
            <a:spLocks noGrp="1"/>
          </p:cNvSpPr>
          <p:nvPr>
            <p:ph type="sldNum" sz="quarter" idx="5"/>
          </p:nvPr>
        </p:nvSpPr>
        <p:spPr/>
        <p:txBody>
          <a:bodyPr/>
          <a:lstStyle/>
          <a:p>
            <a:fld id="{8207934F-1B32-4630-9A4F-327A2A631C88}" type="slidenum">
              <a:rPr lang="zh-CN" altLang="en-US" smtClean="0"/>
              <a:t>80</a:t>
            </a:fld>
            <a:endParaRPr lang="en-US" altLang="zh-CN"/>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42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en-US"/>
              <a:t>第八个问题：恐龙为什么会灭绝呢？</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61123" name="Notes Placeholder 2"/>
          <p:cNvSpPr>
            <a:spLocks noGrp="1"/>
          </p:cNvSpPr>
          <p:nvPr>
            <p:ph type="body" idx="1"/>
          </p:nvPr>
        </p:nvSpPr>
        <p:spPr/>
        <p:txBody>
          <a:bodyPr wrap="square" numCol="1" anchor="t" anchorCtr="0" compatLnSpc="1"/>
          <a:lstStyle/>
          <a:p>
            <a:pPr eaLnBrk="1" hangingPunct="1">
              <a:defRPr/>
            </a:pPr>
            <a:r>
              <a:rPr lang="zh-CN" altLang="zh-CN" dirty="0">
                <a:effectLst>
                  <a:outerShdw blurRad="38100" dist="38100" dir="2700000" algn="tl">
                    <a:srgbClr val="C0C0C0"/>
                  </a:outerShdw>
                </a:effectLst>
              </a:rPr>
              <a:t>相信进化论的主流科学家是怎么样回答这个问题的呢？</a:t>
            </a:r>
          </a:p>
          <a:p>
            <a:pPr eaLnBrk="1" hangingPunct="1">
              <a:defRPr/>
            </a:pPr>
            <a:r>
              <a:rPr lang="zh-CN" altLang="zh-CN" dirty="0">
                <a:effectLst>
                  <a:outerShdw blurRad="38100" dist="38100" dir="2700000" algn="tl">
                    <a:srgbClr val="C0C0C0"/>
                  </a:outerShdw>
                </a:effectLst>
              </a:rPr>
              <a:t>主流的答案是由陨石造成的，他们说一个落在墨西哥的陨石导致了一个大的灾难和气候的转变，他们说在这个事件发生之后，恐龙依然活了100万年，大家可能没有听过这个说法，按照他们的理论，在陨石之后的100万年的地层，还有恐龙的化石在里面，它们怎么会在陨石事件100万年之后才灭绝呢？这个不太合理。</a:t>
            </a:r>
          </a:p>
          <a:p>
            <a:pPr eaLnBrk="1" hangingPunct="1">
              <a:defRPr/>
            </a:pPr>
            <a:r>
              <a:rPr lang="zh-CN" altLang="zh-CN" dirty="0">
                <a:effectLst>
                  <a:outerShdw blurRad="38100" dist="38100" dir="2700000" algn="tl">
                    <a:srgbClr val="C0C0C0"/>
                  </a:outerShdw>
                </a:effectLst>
              </a:rPr>
              <a:t>还有另外一个问题，恐龙有的大，有的小，它们是爬行动物，为什么鳄鱼和乌龟等其他爬行动物都可以继续活的很好，可怜的恐龙死了，鳄鱼还是活的很舒服的。是这样吗？不太合理。</a:t>
            </a:r>
          </a:p>
          <a:p>
            <a:pPr eaLnBrk="1" hangingPunct="1">
              <a:defRPr/>
            </a:pPr>
            <a:r>
              <a:rPr lang="zh-CN" altLang="zh-CN" dirty="0">
                <a:effectLst>
                  <a:outerShdw blurRad="38100" dist="38100" dir="2700000" algn="tl">
                    <a:srgbClr val="C0C0C0"/>
                  </a:outerShdw>
                </a:effectLst>
              </a:rPr>
              <a:t>而且很多人都见过活着的恐龙，挖出来的恐龙骨头里面还有很多容易分解的软组织，所以它们可以肯定不是几千万年前灭绝的。</a:t>
            </a:r>
          </a:p>
        </p:txBody>
      </p:sp>
      <p:sp>
        <p:nvSpPr>
          <p:cNvPr id="344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94C129F-0B76-4FAC-B49C-497FCD9447B0}" type="slidenum">
              <a:rPr lang="en-US" altLang="zh-CN">
                <a:solidFill>
                  <a:srgbClr val="000000"/>
                </a:solidFill>
                <a:ea typeface="MS PGothic" panose="020B0600070205080204" pitchFamily="34" charset="-128"/>
              </a:rPr>
              <a:t>83</a:t>
            </a:fld>
            <a:endParaRPr lang="en-US" altLang="zh-CN">
              <a:solidFill>
                <a:srgbClr val="000000"/>
              </a:solidFill>
              <a:ea typeface="MS PGothic" panose="020B0600070205080204" pitchFamily="34"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8006EB8-CFB2-4CAC-AFC2-3D85F68DCD3D}" type="slidenum">
              <a:rPr lang="ja-JP" altLang="en-AU">
                <a:solidFill>
                  <a:srgbClr val="000000"/>
                </a:solidFill>
                <a:latin typeface="Calibri" panose="020F0502020204030204" pitchFamily="34" charset="0"/>
                <a:ea typeface="MS PGothic" panose="020B0600070205080204" pitchFamily="34" charset="-128"/>
              </a:rPr>
              <a:t>84</a:t>
            </a:fld>
            <a:endParaRPr lang="en-AU" altLang="ja-JP">
              <a:solidFill>
                <a:srgbClr val="000000"/>
              </a:solidFill>
              <a:latin typeface="Calibri" panose="020F0502020204030204" pitchFamily="34" charset="0"/>
              <a:ea typeface="MS PGothic" panose="020B0600070205080204" pitchFamily="34" charset="-128"/>
            </a:endParaRPr>
          </a:p>
        </p:txBody>
      </p:sp>
      <p:sp>
        <p:nvSpPr>
          <p:cNvPr id="346115"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62148" name="Rectangle 3"/>
          <p:cNvSpPr>
            <a:spLocks noGrp="1" noChangeArrowheads="1"/>
          </p:cNvSpPr>
          <p:nvPr>
            <p:ph type="body" idx="1"/>
          </p:nvPr>
        </p:nvSpPr>
        <p:spPr/>
        <p:txBody>
          <a:bodyPr wrap="square" numCol="1" anchor="t" anchorCtr="0" compatLnSpc="1"/>
          <a:lstStyle/>
          <a:p>
            <a:pPr eaLnBrk="1" hangingPunct="1">
              <a:spcBef>
                <a:spcPct val="0"/>
              </a:spcBef>
              <a:defRPr/>
            </a:pPr>
            <a:r>
              <a:rPr lang="zh-CN" altLang="en-GB">
                <a:effectLst>
                  <a:outerShdw blurRad="38100" dist="38100" dir="2700000" algn="tl">
                    <a:srgbClr val="C0C0C0"/>
                  </a:outerShdw>
                </a:effectLst>
              </a:rPr>
              <a:t>其实一些主流科学家也很质疑这些问题，例如美国太空总署研究家</a:t>
            </a:r>
            <a:r>
              <a:rPr lang="en-GB" altLang="zh-CN">
                <a:effectLst>
                  <a:outerShdw blurRad="38100" dist="38100" dir="2700000" algn="tl">
                    <a:srgbClr val="C0C0C0"/>
                  </a:outerShdw>
                </a:effectLst>
              </a:rPr>
              <a:t>Zahnle</a:t>
            </a:r>
            <a:r>
              <a:rPr lang="zh-CN" altLang="en-GB">
                <a:effectLst>
                  <a:outerShdw blurRad="38100" dist="38100" dir="2700000" algn="tl">
                    <a:srgbClr val="C0C0C0"/>
                  </a:outerShdw>
                </a:effectLst>
              </a:rPr>
              <a:t>说道：“大家都有自己最喜欢的理论；由于我们不知道真相，你可以凭直觉来。”</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48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en-US" altLang="zh-CN"/>
              <a:t>恐龙灭绝的原因是什么呢？先问大家一些问题：</a:t>
            </a:r>
          </a:p>
          <a:p>
            <a:pPr eaLnBrk="1" hangingPunct="1"/>
            <a:r>
              <a:rPr lang="en-US" altLang="zh-CN"/>
              <a:t>大卫杀死了狮子和熊。以色列近百年都没有狮子和熊......为什么？</a:t>
            </a:r>
          </a:p>
          <a:p>
            <a:pPr eaLnBrk="1" hangingPunct="1"/>
            <a:r>
              <a:rPr lang="en-US" altLang="zh-CN"/>
              <a:t>——主要因为是人口慢慢增加，就将危险的野兽都杀灭了，在耶稣的时代，已经没有再提什么狮子和熊了。</a:t>
            </a:r>
          </a:p>
          <a:p>
            <a:pPr eaLnBrk="1" hangingPunct="1"/>
            <a:r>
              <a:rPr lang="zh-CN" altLang="en-US"/>
              <a:t>欧洲近</a:t>
            </a:r>
            <a:r>
              <a:rPr lang="en-US" altLang="zh-CN"/>
              <a:t>2100</a:t>
            </a:r>
            <a:r>
              <a:rPr lang="zh-CN" altLang="en-US"/>
              <a:t>年来都没有狮子了</a:t>
            </a:r>
            <a:r>
              <a:rPr lang="en-US" altLang="zh-CN"/>
              <a:t>......</a:t>
            </a:r>
            <a:r>
              <a:rPr lang="zh-CN" altLang="en-US"/>
              <a:t>为什么？</a:t>
            </a:r>
          </a:p>
          <a:p>
            <a:pPr eaLnBrk="1" hangingPunct="1"/>
            <a:r>
              <a:rPr lang="en-US" altLang="zh-CN"/>
              <a:t>——</a:t>
            </a:r>
            <a:r>
              <a:rPr lang="zh-CN" altLang="en-US"/>
              <a:t>人猎杀这些野兽到灭绝了。</a:t>
            </a:r>
          </a:p>
          <a:p>
            <a:pPr eaLnBrk="1" hangingPunct="1"/>
            <a:endParaRPr lang="zh-CN" altLang="en-US"/>
          </a:p>
          <a:p>
            <a:pPr eaLnBrk="1" hangingPunct="1"/>
            <a:r>
              <a:rPr lang="zh-CN" altLang="en-US"/>
              <a:t>北非近</a:t>
            </a:r>
            <a:r>
              <a:rPr lang="en-US" altLang="zh-CN"/>
              <a:t>1700</a:t>
            </a:r>
            <a:r>
              <a:rPr lang="zh-CN" altLang="en-US"/>
              <a:t>年来都没有大象了</a:t>
            </a:r>
            <a:r>
              <a:rPr lang="en-US" altLang="zh-CN"/>
              <a:t>......</a:t>
            </a:r>
            <a:r>
              <a:rPr lang="zh-CN" altLang="en-US"/>
              <a:t>为什么？</a:t>
            </a:r>
          </a:p>
          <a:p>
            <a:pPr eaLnBrk="1" hangingPunct="1"/>
            <a:r>
              <a:rPr lang="en-US" altLang="zh-CN"/>
              <a:t>——</a:t>
            </a:r>
            <a:r>
              <a:rPr lang="zh-CN" altLang="en-US"/>
              <a:t>人猎杀这些野兽到灭绝了。</a:t>
            </a:r>
          </a:p>
          <a:p>
            <a:pPr eaLnBrk="1" hangingPunct="1"/>
            <a:r>
              <a:rPr lang="zh-CN" altLang="en-US"/>
              <a:t>中国东南部今天也没有老虎了</a:t>
            </a:r>
            <a:r>
              <a:rPr lang="en-US" altLang="zh-CN"/>
              <a:t>.....</a:t>
            </a:r>
            <a:r>
              <a:rPr lang="zh-CN" altLang="en-US"/>
              <a:t>为什么？</a:t>
            </a:r>
          </a:p>
          <a:p>
            <a:pPr eaLnBrk="1" hangingPunct="1"/>
            <a:r>
              <a:rPr lang="en-US" altLang="zh-CN"/>
              <a:t>——</a:t>
            </a:r>
            <a:r>
              <a:rPr lang="zh-CN" altLang="en-US"/>
              <a:t>人猎杀这些野兽到灭绝了。</a:t>
            </a:r>
          </a:p>
          <a:p>
            <a:pPr eaLnBrk="1" hangingPunct="1"/>
            <a:r>
              <a:rPr lang="zh-CN" altLang="en-US"/>
              <a:t>比较大，比较凶的动物人都将它们杀灭了。</a:t>
            </a:r>
            <a:endParaRPr lang="en-US" altLang="zh-CN"/>
          </a:p>
        </p:txBody>
      </p:sp>
      <p:sp>
        <p:nvSpPr>
          <p:cNvPr id="348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723829F-0D4A-447E-88FD-1ECFFF0361F1}" type="slidenum">
              <a:rPr lang="zh-CN" altLang="en-US">
                <a:latin typeface="Calibri" panose="020F0502020204030204" pitchFamily="34" charset="0"/>
              </a:rPr>
              <a:t>85</a:t>
            </a:fld>
            <a:endParaRPr lang="en-US" altLang="zh-CN">
              <a:latin typeface="Calibri" panose="020F050202020403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0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zh-CN"/>
              <a:t>很多主流进化论科学家认为人的猎杀是长毛象灭绝的一个原因。</a:t>
            </a:r>
          </a:p>
        </p:txBody>
      </p:sp>
      <p:sp>
        <p:nvSpPr>
          <p:cNvPr id="350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5E05BC8-C582-4E56-9F8F-4628978F421B}" type="slidenum">
              <a:rPr lang="zh-CN" altLang="en-US">
                <a:latin typeface="Calibri" panose="020F0502020204030204" pitchFamily="34" charset="0"/>
              </a:rPr>
              <a:t>86</a:t>
            </a:fld>
            <a:endParaRPr lang="en-US" altLang="zh-CN">
              <a:latin typeface="Calibri" panose="020F050202020403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01A91A3-225C-4B60-9D31-6C64D6EB61D3}" type="slidenum">
              <a:rPr lang="en-AU" altLang="zh-CN">
                <a:latin typeface="Calibri" panose="020F0502020204030204" pitchFamily="34" charset="0"/>
              </a:rPr>
              <a:t>87</a:t>
            </a:fld>
            <a:endParaRPr lang="en-AU" altLang="zh-CN">
              <a:latin typeface="Calibri" panose="020F0502020204030204" pitchFamily="34" charset="0"/>
            </a:endParaRPr>
          </a:p>
        </p:txBody>
      </p:sp>
      <p:sp>
        <p:nvSpPr>
          <p:cNvPr id="352259" name="Rectangle 2"/>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2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lang="zh-CN" altLang="zh-CN" dirty="0"/>
              <a:t>人能猎杀恐龙吗，当然可以。</a:t>
            </a:r>
            <a:r>
              <a:rPr lang="zh-CN" altLang="en-US" dirty="0"/>
              <a:t>使用</a:t>
            </a:r>
            <a:r>
              <a:rPr lang="zh-CN" altLang="zh-CN" dirty="0"/>
              <a:t>弓箭，投枪和陷阱，都可以有效地猎杀恐龙。</a:t>
            </a:r>
          </a:p>
          <a:p>
            <a:pPr eaLnBrk="1" hangingPunct="1"/>
            <a:r>
              <a:rPr lang="zh-CN" altLang="zh-CN" dirty="0"/>
              <a:t>洪水之后，恐龙灭绝的主要原因是人为猎杀，还有一些原因可能是气候变化和人口增加了导致恐龙栖息地消失，也有一些基因衰退的原因，也有其他动物捕食它们，特别当恐龙幼年的时候，还很小，比较脆弱的。</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207934F-1B32-4630-9A4F-327A2A631C88}" type="slidenum">
              <a:rPr lang="zh-CN" altLang="en-US" smtClean="0"/>
              <a:t>88</a:t>
            </a:fld>
            <a:endParaRPr lang="en-US" altLang="zh-CN"/>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a:solidFill>
              <a:srgbClr val="000000">
                <a:alpha val="100000"/>
              </a:srgbClr>
            </a:solidFill>
            <a:miter lim="800000"/>
          </a:ln>
        </p:spPr>
      </p:sp>
      <p:sp>
        <p:nvSpPr>
          <p:cNvPr id="369667"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pPr>
            <a:r>
              <a:rPr lang="zh-CN" altLang="en-US" dirty="0"/>
              <a:t>下一个问题是：如果人与恐龙生活在同一个时代，为什么没有在恐龙化石附近发现人的化石呢？</a:t>
            </a:r>
          </a:p>
          <a:p>
            <a:pPr lvl="0" eaLnBrk="1" hangingPunct="1">
              <a:spcBef>
                <a:spcPct val="0"/>
              </a:spcBef>
            </a:pPr>
            <a:endParaRPr lang="en-US" altLang="zh-CN" dirty="0"/>
          </a:p>
        </p:txBody>
      </p:sp>
      <p:sp>
        <p:nvSpPr>
          <p:cNvPr id="369668"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latin typeface="Calibri" panose="020F0502020204030204" pitchFamily="34" charset="0"/>
              </a:rPr>
              <a:t>89</a:t>
            </a:fld>
            <a:endParaRPr lang="zh-CN" altLang="en-US" sz="1200" dirty="0">
              <a:latin typeface="Calibri" panose="020F050202020403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a:solidFill>
              <a:srgbClr val="000000">
                <a:alpha val="100000"/>
              </a:srgbClr>
            </a:solidFill>
            <a:miter lim="800000"/>
          </a:ln>
        </p:spPr>
      </p:sp>
      <p:sp>
        <p:nvSpPr>
          <p:cNvPr id="371715"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pPr>
            <a:r>
              <a:rPr lang="zh-CN" altLang="en-US" dirty="0"/>
              <a:t>要解决这个问题需要先学习一个可能有点难度的知识点，请大家集中精神听。</a:t>
            </a:r>
          </a:p>
          <a:p>
            <a:pPr lvl="0" eaLnBrk="1" hangingPunct="1">
              <a:spcBef>
                <a:spcPct val="0"/>
              </a:spcBef>
            </a:pPr>
            <a:r>
              <a:rPr lang="zh-CN" altLang="en-US" dirty="0"/>
              <a:t>有一个这样的问题：整个化石序列岂不正说明进化过程吗？</a:t>
            </a:r>
          </a:p>
          <a:p>
            <a:pPr lvl="0" eaLnBrk="1" hangingPunct="1">
              <a:spcBef>
                <a:spcPct val="0"/>
              </a:spcBef>
            </a:pPr>
            <a:r>
              <a:rPr lang="zh-CN" altLang="en-US" dirty="0"/>
              <a:t>我们的回答是： 绝对不是。在某一岩层中没有发现某种生物并不意味着该生物在岩层沉积成形的时候不存在。</a:t>
            </a:r>
            <a:endParaRPr lang="en-US" altLang="zh-CN" dirty="0"/>
          </a:p>
          <a:p>
            <a:pPr lvl="0" eaLnBrk="1" hangingPunct="1">
              <a:spcBef>
                <a:spcPct val="0"/>
              </a:spcBef>
            </a:pPr>
            <a:r>
              <a:rPr lang="zh-CN" altLang="en-US" dirty="0"/>
              <a:t>这是什么意思？我们来看一个图。</a:t>
            </a:r>
          </a:p>
          <a:p>
            <a:pPr lvl="0" eaLnBrk="1" hangingPunct="1">
              <a:spcBef>
                <a:spcPct val="0"/>
              </a:spcBef>
            </a:pPr>
            <a:endParaRPr lang="en-US" altLang="zh-CN" dirty="0"/>
          </a:p>
        </p:txBody>
      </p:sp>
      <p:sp>
        <p:nvSpPr>
          <p:cNvPr id="371716"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latin typeface="Calibri" panose="020F0502020204030204" pitchFamily="34" charset="0"/>
              </a:rPr>
              <a:t>90</a:t>
            </a:fld>
            <a:endParaRPr lang="zh-CN" altLang="en-US" sz="1200" dirty="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35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r>
              <a:rPr kumimoji="1" lang="zh-CN" altLang="en-US" dirty="0"/>
              <a:t>原来</a:t>
            </a:r>
            <a:r>
              <a:rPr kumimoji="1" lang="zh-CN" altLang="zh-CN" dirty="0"/>
              <a:t>恐龙吃的是什么？</a:t>
            </a:r>
            <a:endParaRPr kumimoji="1" lang="zh-CN" altLang="en-US" dirty="0"/>
          </a:p>
          <a:p>
            <a:pPr eaLnBrk="1" hangingPunct="1">
              <a:spcBef>
                <a:spcPts val="750"/>
              </a:spcBef>
            </a:pPr>
            <a:r>
              <a:rPr lang="zh-CN" altLang="en-US" dirty="0">
                <a:solidFill>
                  <a:srgbClr val="000000"/>
                </a:solidFill>
              </a:rPr>
              <a:t>创世记1章</a:t>
            </a:r>
            <a:r>
              <a:rPr lang="en-US" altLang="zh-CN" dirty="0">
                <a:solidFill>
                  <a:srgbClr val="000000"/>
                </a:solidFill>
              </a:rPr>
              <a:t>30</a:t>
            </a:r>
            <a:r>
              <a:rPr lang="zh-CN" altLang="en-US" dirty="0">
                <a:solidFill>
                  <a:srgbClr val="000000"/>
                </a:solidFill>
              </a:rPr>
              <a:t>节， 至于地上的走兽和空中的飞鸟，并各样爬在地上有生命的物，我将</a:t>
            </a:r>
            <a:r>
              <a:rPr lang="zh-CN" altLang="en-US" b="1" dirty="0">
                <a:solidFill>
                  <a:srgbClr val="FF0000"/>
                </a:solidFill>
              </a:rPr>
              <a:t>青草</a:t>
            </a:r>
            <a:r>
              <a:rPr lang="zh-CN" altLang="en-US" dirty="0">
                <a:solidFill>
                  <a:srgbClr val="000000"/>
                </a:solidFill>
              </a:rPr>
              <a:t>赐给它们做食物。”事就这样成了。</a:t>
            </a:r>
          </a:p>
          <a:p>
            <a:pPr eaLnBrk="1" hangingPunct="1"/>
            <a:endParaRPr kumimoji="1" lang="zh-CN" altLang="zh-CN" dirty="0"/>
          </a:p>
          <a:p>
            <a:pPr eaLnBrk="1" hangingPunct="1"/>
            <a:r>
              <a:rPr kumimoji="1" lang="zh-CN" altLang="en-US" dirty="0"/>
              <a:t>恐龙最初的时候是吃青草的</a:t>
            </a:r>
            <a:r>
              <a:rPr kumimoji="1" lang="zh-CN" altLang="zh-CN" dirty="0"/>
              <a:t>。</a:t>
            </a:r>
          </a:p>
        </p:txBody>
      </p:sp>
      <p:sp>
        <p:nvSpPr>
          <p:cNvPr id="193540"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E499B8F-6148-4BB6-8143-9CF1A1C96973}" type="slidenum">
              <a:rPr lang="zh-CN" altLang="en-US">
                <a:solidFill>
                  <a:srgbClr val="000000"/>
                </a:solidFill>
                <a:latin typeface="Calibri" panose="020F0502020204030204" pitchFamily="34" charset="0"/>
              </a:rPr>
              <a:t>9</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a:solidFill>
              <a:srgbClr val="000000">
                <a:alpha val="100000"/>
              </a:srgbClr>
            </a:solidFill>
            <a:miter lim="800000"/>
          </a:ln>
        </p:spPr>
      </p:sp>
      <p:sp>
        <p:nvSpPr>
          <p:cNvPr id="373763"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pPr>
            <a:r>
              <a:rPr lang="zh-CN" altLang="en-US" dirty="0"/>
              <a:t>这个是岩石中的化石序列图。最下面，你看到的是三叶虫的化石，再高一点是 “鱼”的化石，再继续高一点，你看到恐龙的化石，最高的一层，是马的化石。为什么会有这个区别？其实能够在同一个地方找到这样的化石序列的岩层，几率是非常非常小的，几乎你是找不到这样的完整分层的化石序列。不过可能某一个化石在一个位置，在另外一个距离它几百公里的地方有另外一层岩层找到另外一个化石，如此类推。但是不管怎样，那些主流科学家就说有这样的化石序列存在。为什么呢？因为进化论者认为这些化石是以生物存在的时期而分类的。</a:t>
            </a:r>
          </a:p>
          <a:p>
            <a:pPr lvl="0" eaLnBrk="1" hangingPunct="1">
              <a:spcBef>
                <a:spcPct val="0"/>
              </a:spcBef>
            </a:pPr>
            <a:r>
              <a:rPr lang="zh-CN" altLang="en-US" dirty="0"/>
              <a:t>而创造论者呢，就认为化石是以生物分布的地点来分类。也就是说进化论者看到化石会说这个生物是在什么时代生活过，他们认为不同的地层代表不同的时代。而创造论者就会认为这个生物是在什么海拔高度的地方生活过，挪亚大洪水形成的不同沉积层只是代表大洪水的不同阶段，都是在那一年中形成的。这个分歧点就是关键的所在。</a:t>
            </a:r>
            <a:endParaRPr lang="en-US" altLang="zh-CN" dirty="0"/>
          </a:p>
        </p:txBody>
      </p:sp>
      <p:sp>
        <p:nvSpPr>
          <p:cNvPr id="373764"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latin typeface="Calibri" panose="020F0502020204030204" pitchFamily="34" charset="0"/>
              </a:rPr>
              <a:t>91</a:t>
            </a:fld>
            <a:endParaRPr lang="zh-CN" altLang="en-US" sz="1200" dirty="0">
              <a:latin typeface="Calibri" panose="020F050202020403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a:solidFill>
              <a:srgbClr val="000000">
                <a:alpha val="100000"/>
              </a:srgbClr>
            </a:solidFill>
            <a:miter lim="800000"/>
          </a:ln>
        </p:spPr>
      </p:sp>
      <p:sp>
        <p:nvSpPr>
          <p:cNvPr id="375811"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pPr>
            <a:r>
              <a:rPr lang="zh-CN" altLang="en-US" b="1" dirty="0"/>
              <a:t>现在我们来看创造论者的概念，这个概念叫做生物分布带理论。概念是说在挪亚洪水前，这些生物生活在不同的海拔，不同生物所生活的海拔和区域都是分得很开很明显。在比较高得海拔地区，生活着哺乳动物，在中间靠近沼泽和内陆海的海拔地区，生活着恐龙和一些爬行动物。再下来是到了水里面，水深较浅的区域生活着游泳的生物，而不会游泳的水生物就会再水底下。所以再最下面的地方，会有三叶虫，上面一点的水域有鱼，上岸就可以先看到爬行动物和恐龙，然后在往高一点的地方往上走就会遇到一些哺乳类的动物。</a:t>
            </a:r>
          </a:p>
          <a:p>
            <a:pPr lvl="0" eaLnBrk="1" hangingPunct="1">
              <a:spcBef>
                <a:spcPct val="0"/>
              </a:spcBef>
            </a:pPr>
            <a:r>
              <a:rPr lang="zh-CN" altLang="en-US" b="1" dirty="0"/>
              <a:t>当然这不是绝对的，这个只是创造论者的概念，而这个概念所表达的是跟进化论者所表达的时间的概念是截然不同的。那么我们能不能证明这个概念是正确的呢？实际上我们可以有很多证明的点。</a:t>
            </a:r>
          </a:p>
        </p:txBody>
      </p:sp>
      <p:sp>
        <p:nvSpPr>
          <p:cNvPr id="375812"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latin typeface="Calibri" panose="020F0502020204030204" pitchFamily="34" charset="0"/>
              </a:rPr>
              <a:t>92</a:t>
            </a:fld>
            <a:endParaRPr lang="zh-CN" altLang="en-US" sz="1200" dirty="0">
              <a:latin typeface="Calibri" panose="020F050202020403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a:ln>
            <a:solidFill>
              <a:srgbClr val="000000">
                <a:alpha val="100000"/>
              </a:srgbClr>
            </a:solidFill>
            <a:miter lim="800000"/>
          </a:ln>
        </p:spPr>
      </p:sp>
      <p:sp>
        <p:nvSpPr>
          <p:cNvPr id="377859"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pPr>
            <a:r>
              <a:rPr lang="zh-CN" altLang="en-US" b="1" dirty="0"/>
              <a:t>第一个是进化论者们所假设的时间并不存在，岩石层没有千百万年那么长的时间。我们会在另外一个讲座“地球的年龄”里有讲到关于时间的问题。</a:t>
            </a:r>
            <a:endParaRPr lang="en-US" altLang="zh-CN" b="1" dirty="0"/>
          </a:p>
          <a:p>
            <a:pPr lvl="0" eaLnBrk="1" hangingPunct="1">
              <a:spcBef>
                <a:spcPct val="0"/>
              </a:spcBef>
            </a:pPr>
            <a:r>
              <a:rPr lang="zh-CN" altLang="en-US" b="1" dirty="0"/>
              <a:t>第二个是不存在无可辩驳的过渡性化石，如果进化论是真实的，应该会有很多这样的化石，而事实上是没有。</a:t>
            </a:r>
            <a:endParaRPr lang="en-US" altLang="zh-CN" b="1" dirty="0"/>
          </a:p>
          <a:p>
            <a:pPr lvl="0" eaLnBrk="1" hangingPunct="1">
              <a:spcBef>
                <a:spcPct val="0"/>
              </a:spcBef>
            </a:pPr>
            <a:r>
              <a:rPr lang="zh-CN" altLang="en-US" b="1" dirty="0"/>
              <a:t>第三个也是很关键的是有活化石的存在。活化石的存在就证明没有在某些岩层中找到某种生物的化石，并不代表这些生物没有生活在这些岩层形成的时期。这句话有点拗口，那具体是什么意思呢？我们来看一些例子。</a:t>
            </a:r>
          </a:p>
          <a:p>
            <a:pPr lvl="0" eaLnBrk="1" hangingPunct="1">
              <a:spcBef>
                <a:spcPct val="0"/>
              </a:spcBef>
            </a:pPr>
            <a:endParaRPr lang="zh-CN" altLang="en-US" b="1" dirty="0"/>
          </a:p>
          <a:p>
            <a:pPr lvl="0" eaLnBrk="1" hangingPunct="1">
              <a:spcBef>
                <a:spcPct val="0"/>
              </a:spcBef>
            </a:pPr>
            <a:endParaRPr lang="zh-CN" altLang="en-US" b="1" dirty="0"/>
          </a:p>
          <a:p>
            <a:pPr lvl="0" eaLnBrk="1" hangingPunct="1">
              <a:spcBef>
                <a:spcPct val="0"/>
              </a:spcBef>
            </a:pPr>
            <a:endParaRPr lang="zh-CN" altLang="en-US" b="1" dirty="0"/>
          </a:p>
        </p:txBody>
      </p:sp>
      <p:sp>
        <p:nvSpPr>
          <p:cNvPr id="37786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latin typeface="Calibri" panose="020F0502020204030204" pitchFamily="34" charset="0"/>
              </a:rPr>
              <a:t>93</a:t>
            </a:fld>
            <a:endParaRPr lang="zh-CN" altLang="en-US" sz="1200" dirty="0">
              <a:latin typeface="Calibri" panose="020F050202020403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a:solidFill>
              <a:srgbClr val="000000">
                <a:alpha val="100000"/>
              </a:srgbClr>
            </a:solidFill>
            <a:miter lim="800000"/>
          </a:ln>
        </p:spPr>
      </p:sp>
      <p:sp>
        <p:nvSpPr>
          <p:cNvPr id="379907"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pPr>
            <a:r>
              <a:rPr lang="zh-CN" altLang="en-US" dirty="0">
                <a:latin typeface="Arial" panose="020B0604020202020204" pitchFamily="34" charset="0"/>
              </a:rPr>
              <a:t>这个生物叫做腔棘鱼。原来科学家知道腔棘鱼不是通过钓鱼而找到的，而是通过化石记录来认识这种鱼的。他们找到的化石认为这种鱼是生活在恐龙时代，在恐龙绝种的那段时间里面，这种鱼也绝种了。也就是在</a:t>
            </a:r>
            <a:r>
              <a:rPr lang="en-US" altLang="zh-CN" dirty="0">
                <a:latin typeface="Arial" panose="020B0604020202020204" pitchFamily="34" charset="0"/>
              </a:rPr>
              <a:t>6</a:t>
            </a:r>
            <a:r>
              <a:rPr lang="zh-CN" altLang="en-US" dirty="0">
                <a:latin typeface="Arial" panose="020B0604020202020204" pitchFamily="34" charset="0"/>
              </a:rPr>
              <a:t>千</a:t>
            </a:r>
            <a:r>
              <a:rPr lang="en-US" altLang="zh-CN" dirty="0">
                <a:latin typeface="Arial" panose="020B0604020202020204" pitchFamily="34" charset="0"/>
              </a:rPr>
              <a:t>5</a:t>
            </a:r>
            <a:r>
              <a:rPr lang="zh-CN" altLang="en-US" dirty="0">
                <a:latin typeface="Arial" panose="020B0604020202020204" pitchFamily="34" charset="0"/>
              </a:rPr>
              <a:t>百万年前就没有了。这些科学家说这种鱼就生活在</a:t>
            </a:r>
            <a:r>
              <a:rPr lang="en-US" altLang="zh-CN" dirty="0">
                <a:latin typeface="Arial" panose="020B0604020202020204" pitchFamily="34" charset="0"/>
              </a:rPr>
              <a:t>2</a:t>
            </a:r>
            <a:r>
              <a:rPr lang="zh-CN" altLang="en-US" dirty="0">
                <a:latin typeface="Arial" panose="020B0604020202020204" pitchFamily="34" charset="0"/>
              </a:rPr>
              <a:t>亿年前到</a:t>
            </a:r>
            <a:r>
              <a:rPr lang="en-US" altLang="zh-CN" dirty="0">
                <a:latin typeface="Arial" panose="020B0604020202020204" pitchFamily="34" charset="0"/>
              </a:rPr>
              <a:t>6500</a:t>
            </a:r>
            <a:r>
              <a:rPr lang="zh-CN" altLang="en-US" dirty="0">
                <a:latin typeface="Arial" panose="020B0604020202020204" pitchFamily="34" charset="0"/>
              </a:rPr>
              <a:t>万年前的那段时间。</a:t>
            </a:r>
          </a:p>
          <a:p>
            <a:pPr lvl="0" eaLnBrk="1" hangingPunct="1">
              <a:spcBef>
                <a:spcPct val="0"/>
              </a:spcBef>
            </a:pPr>
            <a:r>
              <a:rPr lang="zh-CN" altLang="en-US" dirty="0">
                <a:latin typeface="Arial" panose="020B0604020202020204" pitchFamily="34" charset="0"/>
              </a:rPr>
              <a:t>谁知道在</a:t>
            </a:r>
            <a:r>
              <a:rPr lang="en-US" altLang="zh-CN" dirty="0">
                <a:latin typeface="Arial" panose="020B0604020202020204" pitchFamily="34" charset="0"/>
              </a:rPr>
              <a:t>1938</a:t>
            </a:r>
            <a:r>
              <a:rPr lang="zh-CN" altLang="en-US" dirty="0">
                <a:latin typeface="Arial" panose="020B0604020202020204" pitchFamily="34" charset="0"/>
              </a:rPr>
              <a:t>年科学家才发现这种鱼还活着，一直到现在，这种鱼还活着。这个发现是完全在他们这些科学家的意料之外的，因为他们一早就已经肯定了这种鱼已经绝种了，但是他们错了，我们现在再来看化石记录。</a:t>
            </a:r>
          </a:p>
          <a:p>
            <a:pPr lvl="0" eaLnBrk="1" hangingPunct="1">
              <a:spcBef>
                <a:spcPct val="0"/>
              </a:spcBef>
            </a:pPr>
            <a:endParaRPr lang="en-US" altLang="zh-CN" dirty="0">
              <a:latin typeface="Arial" panose="020B0604020202020204" pitchFamily="34" charset="0"/>
            </a:endParaRPr>
          </a:p>
        </p:txBody>
      </p:sp>
      <p:sp>
        <p:nvSpPr>
          <p:cNvPr id="379908"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latin typeface="Calibri" panose="020F0502020204030204" pitchFamily="34" charset="0"/>
              </a:rPr>
              <a:t>94</a:t>
            </a:fld>
            <a:endParaRPr lang="zh-CN" altLang="en-US" sz="1200" dirty="0">
              <a:latin typeface="Calibri" panose="020F050202020403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a:solidFill>
              <a:srgbClr val="000000">
                <a:alpha val="100000"/>
              </a:srgbClr>
            </a:solidFill>
            <a:miter lim="800000"/>
          </a:ln>
        </p:spPr>
      </p:sp>
      <p:sp>
        <p:nvSpPr>
          <p:cNvPr id="381955"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pPr>
            <a:r>
              <a:rPr lang="zh-CN" altLang="en-US" dirty="0"/>
              <a:t>在真实的化石记录里面，我们可以看到最低层的没有腔棘鱼，为什么？因为这一层基本上就是海底那些贝壳类或者不会游泳的水底生物。再高一层，就可以找到腔棘鱼的化石了。然后再高一点的就已经找不到这种鱼了。在这个化石记录里面，上面没有腔棘鱼化石的这些岩层代表的从腔棘鱼绝种到今天，这段时间跨了</a:t>
            </a:r>
            <a:r>
              <a:rPr lang="en-US" altLang="zh-CN" dirty="0"/>
              <a:t>6500</a:t>
            </a:r>
            <a:r>
              <a:rPr lang="zh-CN" altLang="en-US" dirty="0"/>
              <a:t>万年，这是他们认为的，然后到现在这种鱼还活着。</a:t>
            </a:r>
          </a:p>
          <a:p>
            <a:pPr lvl="0" eaLnBrk="1" hangingPunct="1">
              <a:spcBef>
                <a:spcPct val="0"/>
              </a:spcBef>
            </a:pPr>
            <a:r>
              <a:rPr lang="zh-CN" altLang="en-US" dirty="0"/>
              <a:t>现在我们停留一下，思考一个问题。在这些有腔棘鱼化石存在的这些岩层沉积的时候，有没有腔棘鱼存在？肯定是有的，因为有化石可以证明。然后，现在有没有腔棘鱼？答案也是显而易见，肯定是有，因为现在已经找到了活的腔棘鱼了。那么在这些科学家所认为的那</a:t>
            </a:r>
            <a:r>
              <a:rPr lang="en-US" altLang="zh-CN" dirty="0"/>
              <a:t>6500</a:t>
            </a:r>
            <a:r>
              <a:rPr lang="zh-CN" altLang="en-US" dirty="0"/>
              <a:t>万年，在这些岩层形成的时候，有没有腔棘鱼存在呢？肯定是有的，对吗？那为什么这段时间没有他们的化石呢？</a:t>
            </a:r>
          </a:p>
          <a:p>
            <a:pPr lvl="0" eaLnBrk="1" hangingPunct="1">
              <a:spcBef>
                <a:spcPct val="0"/>
              </a:spcBef>
            </a:pPr>
            <a:r>
              <a:rPr lang="zh-CN" altLang="en-US" dirty="0"/>
              <a:t>到这里，你就可以回过头理解刚刚那句话的意思了，没有在某些岩层中找到某种生物的化石，并不代表这些生物没有生活在这些岩层形成的时期。包括在最低层的岩层形成的时候，那个时间段里面，腔棘鱼也是存在，但没有化石。</a:t>
            </a:r>
          </a:p>
          <a:p>
            <a:pPr lvl="0" eaLnBrk="1" hangingPunct="1">
              <a:spcBef>
                <a:spcPct val="0"/>
              </a:spcBef>
            </a:pPr>
            <a:endParaRPr lang="en-US" altLang="zh-CN" dirty="0"/>
          </a:p>
        </p:txBody>
      </p:sp>
      <p:sp>
        <p:nvSpPr>
          <p:cNvPr id="381956"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latin typeface="Calibri" panose="020F0502020204030204" pitchFamily="34" charset="0"/>
              </a:rPr>
              <a:t>95</a:t>
            </a:fld>
            <a:endParaRPr lang="zh-CN" altLang="en-US" sz="1200" dirty="0">
              <a:latin typeface="Calibri" panose="020F050202020403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ln>
            <a:solidFill>
              <a:srgbClr val="000000">
                <a:alpha val="100000"/>
              </a:srgbClr>
            </a:solidFill>
            <a:miter lim="800000"/>
          </a:ln>
        </p:spPr>
      </p:sp>
      <p:sp>
        <p:nvSpPr>
          <p:cNvPr id="384003"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pPr>
            <a:r>
              <a:rPr lang="zh-CN" altLang="en-US" dirty="0"/>
              <a:t>现在我们来看两个地图，左边这副图上面每一个红点就代表现在找到腔棘鱼化石的地点。看到北美好多地方有，欧洲也有，非洲也有，中东又有，世界各地很多地方都有。大家知道腔棘鱼生活在什么地方吗？是水下</a:t>
            </a:r>
            <a:r>
              <a:rPr lang="en-US" altLang="zh-CN" dirty="0"/>
              <a:t>200</a:t>
            </a:r>
            <a:r>
              <a:rPr lang="zh-CN" altLang="en-US" dirty="0"/>
              <a:t>米，所以很少见也很难钓鱼钓出他们。那么你有没有想过一个问题？这种鱼如果生活在那么深的水里，为什么会有他们的化石在这些大陆上？是不是他们自己爬上了陆地呢？其实很简单，当时腔棘鱼化石形成的时候，现在的这些陆地的地方，应该都是在深水之处，而且是海水。而且整个世界每处陆地都有这种鱼，也就是说他们形成化石的时期，全球陆地都在水深之处，来到这里，你能想到什么？这很可能是一次全球性的洪水时期。</a:t>
            </a:r>
          </a:p>
          <a:p>
            <a:pPr lvl="0" eaLnBrk="1" hangingPunct="1">
              <a:spcBef>
                <a:spcPct val="0"/>
              </a:spcBef>
            </a:pPr>
            <a:r>
              <a:rPr lang="zh-CN" altLang="en-US" dirty="0"/>
              <a:t>主流科学家们会告诉你：“不对”，这样全球陆地的化石发现肯定是地球曾经某些时期大概有几百万年到</a:t>
            </a:r>
            <a:r>
              <a:rPr lang="en-US" altLang="zh-CN" dirty="0"/>
              <a:t>1</a:t>
            </a:r>
            <a:r>
              <a:rPr lang="zh-CN" altLang="en-US" dirty="0"/>
              <a:t>千万年有海水进入到大地上而形成的，这样就能够解很好的解释化石所在岩层的那个很长的时间段。不过现在，你应该能比较容易的判断哪个理解才是更为合理。</a:t>
            </a:r>
          </a:p>
          <a:p>
            <a:pPr lvl="0" eaLnBrk="1" hangingPunct="1">
              <a:spcBef>
                <a:spcPct val="0"/>
              </a:spcBef>
            </a:pPr>
            <a:endParaRPr lang="zh-CN" altLang="en-US" dirty="0"/>
          </a:p>
          <a:p>
            <a:pPr lvl="0" eaLnBrk="1" hangingPunct="1">
              <a:spcBef>
                <a:spcPct val="0"/>
              </a:spcBef>
            </a:pPr>
            <a:r>
              <a:rPr lang="zh-CN" altLang="en-US" dirty="0"/>
              <a:t>现在呢？这种腔棘鱼生活在哪里？右面这个图上有大概</a:t>
            </a:r>
            <a:r>
              <a:rPr lang="en-US" altLang="zh-CN" dirty="0"/>
              <a:t>7</a:t>
            </a:r>
            <a:r>
              <a:rPr lang="zh-CN" altLang="en-US" dirty="0"/>
              <a:t>个红点的地方，人们都找到了现在活着的腔棘鱼，而实际上我们相信它们应该活在更多的地方，只是人们还没有找到它们而已。</a:t>
            </a:r>
          </a:p>
        </p:txBody>
      </p:sp>
      <p:sp>
        <p:nvSpPr>
          <p:cNvPr id="384004"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latin typeface="Calibri" panose="020F0502020204030204" pitchFamily="34" charset="0"/>
              </a:rPr>
              <a:t>96</a:t>
            </a:fld>
            <a:endParaRPr lang="zh-CN" altLang="en-US" sz="1200" dirty="0">
              <a:latin typeface="Calibri" panose="020F050202020403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a:ln>
            <a:solidFill>
              <a:srgbClr val="000000">
                <a:alpha val="100000"/>
              </a:srgbClr>
            </a:solidFill>
            <a:miter lim="800000"/>
          </a:ln>
        </p:spPr>
      </p:sp>
      <p:sp>
        <p:nvSpPr>
          <p:cNvPr id="386051"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pPr>
            <a:r>
              <a:rPr lang="zh-CN" altLang="en-US" dirty="0"/>
              <a:t>这个叫做海豆芽，可以吃的，他们是属于贝壳类。左边这个图是海豆芽的化石，这些海豆芽化石据说是来自距今</a:t>
            </a:r>
            <a:r>
              <a:rPr lang="en-US" altLang="zh-CN" dirty="0"/>
              <a:t>4.5</a:t>
            </a:r>
            <a:r>
              <a:rPr lang="zh-CN" altLang="en-US" dirty="0"/>
              <a:t>亿年前的岩层里面。而所谓的更年轻的岩层里面，找不到这种海豆芽化石，到了现代，人们还是可以找到它们，是活着的。</a:t>
            </a:r>
          </a:p>
        </p:txBody>
      </p:sp>
      <p:sp>
        <p:nvSpPr>
          <p:cNvPr id="386052"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latin typeface="Calibri" panose="020F0502020204030204" pitchFamily="34" charset="0"/>
              </a:rPr>
              <a:t>97</a:t>
            </a:fld>
            <a:endParaRPr lang="zh-CN" altLang="en-US" sz="1200" dirty="0">
              <a:latin typeface="Calibri" panose="020F050202020403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a:ln>
            <a:solidFill>
              <a:srgbClr val="000000">
                <a:alpha val="100000"/>
              </a:srgbClr>
            </a:solidFill>
            <a:miter lim="800000"/>
          </a:ln>
        </p:spPr>
      </p:sp>
      <p:sp>
        <p:nvSpPr>
          <p:cNvPr id="388099"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pPr>
            <a:r>
              <a:rPr lang="zh-CN" altLang="en-US" dirty="0">
                <a:latin typeface="华文中宋" panose="02010600040101010101" pitchFamily="2" charset="-122"/>
                <a:ea typeface="华文中宋" panose="02010600040101010101" pitchFamily="2" charset="-122"/>
              </a:rPr>
              <a:t>这个是植物，叫做瓦勒迈松，左面的图是现代树叶和化石树叶的对照。一开始的时候是科学家透过化石而认识和了解这种植物的，再北美和欧洲都有，据说在亚洲也有。据说这种植物在</a:t>
            </a:r>
            <a:r>
              <a:rPr lang="en-US" altLang="zh-CN" dirty="0">
                <a:latin typeface="华文中宋" panose="02010600040101010101" pitchFamily="2" charset="-122"/>
                <a:ea typeface="华文中宋" panose="02010600040101010101" pitchFamily="2" charset="-122"/>
              </a:rPr>
              <a:t>1.5</a:t>
            </a:r>
            <a:r>
              <a:rPr lang="zh-CN" altLang="en-US" dirty="0">
                <a:latin typeface="华文中宋" panose="02010600040101010101" pitchFamily="2" charset="-122"/>
                <a:ea typeface="华文中宋" panose="02010600040101010101" pitchFamily="2" charset="-122"/>
              </a:rPr>
              <a:t>亿年前就绝种了，谁知道在</a:t>
            </a:r>
            <a:r>
              <a:rPr lang="en-US" altLang="zh-CN" dirty="0">
                <a:latin typeface="华文中宋" panose="02010600040101010101" pitchFamily="2" charset="-122"/>
                <a:ea typeface="华文中宋" panose="02010600040101010101" pitchFamily="2" charset="-122"/>
              </a:rPr>
              <a:t>1994</a:t>
            </a:r>
            <a:r>
              <a:rPr lang="zh-CN" altLang="en-US" dirty="0">
                <a:latin typeface="华文中宋" panose="02010600040101010101" pitchFamily="2" charset="-122"/>
                <a:ea typeface="华文中宋" panose="02010600040101010101" pitchFamily="2" charset="-122"/>
              </a:rPr>
              <a:t>年，在澳洲一个小山谷里面找到了它们，而且还活着。而且科学家们还发现这些活着的瓦勒迈松和它们的化石所在地，距离才几十公里而已。这就奇怪了，它们一直活在那里，</a:t>
            </a:r>
            <a:r>
              <a:rPr lang="en-US" altLang="zh-CN" dirty="0">
                <a:latin typeface="华文中宋" panose="02010600040101010101" pitchFamily="2" charset="-122"/>
                <a:ea typeface="华文中宋" panose="02010600040101010101" pitchFamily="2" charset="-122"/>
              </a:rPr>
              <a:t>1.5</a:t>
            </a:r>
            <a:r>
              <a:rPr lang="zh-CN" altLang="en-US" dirty="0">
                <a:latin typeface="华文中宋" panose="02010600040101010101" pitchFamily="2" charset="-122"/>
                <a:ea typeface="华文中宋" panose="02010600040101010101" pitchFamily="2" charset="-122"/>
              </a:rPr>
              <a:t>亿年了它们都没有留有化石，而在</a:t>
            </a:r>
            <a:r>
              <a:rPr lang="en-US" altLang="zh-CN" dirty="0">
                <a:latin typeface="华文中宋" panose="02010600040101010101" pitchFamily="2" charset="-122"/>
                <a:ea typeface="华文中宋" panose="02010600040101010101" pitchFamily="2" charset="-122"/>
              </a:rPr>
              <a:t>1.5</a:t>
            </a:r>
            <a:r>
              <a:rPr lang="zh-CN" altLang="en-US" dirty="0">
                <a:latin typeface="华文中宋" panose="02010600040101010101" pitchFamily="2" charset="-122"/>
                <a:ea typeface="华文中宋" panose="02010600040101010101" pitchFamily="2" charset="-122"/>
              </a:rPr>
              <a:t>亿年前，它们留下了很多化石。</a:t>
            </a:r>
          </a:p>
        </p:txBody>
      </p:sp>
      <p:sp>
        <p:nvSpPr>
          <p:cNvPr id="38810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latin typeface="Calibri" panose="020F0502020204030204" pitchFamily="34" charset="0"/>
              </a:rPr>
              <a:t>98</a:t>
            </a:fld>
            <a:endParaRPr lang="zh-CN" altLang="en-US" sz="1200" dirty="0">
              <a:latin typeface="Calibri" panose="020F050202020403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p:cNvSpPr>
            <a:spLocks noGrp="1" noRot="1" noChangeAspect="1" noTextEdit="1"/>
          </p:cNvSpPr>
          <p:nvPr>
            <p:ph type="sldImg"/>
          </p:nvPr>
        </p:nvSpPr>
        <p:spPr>
          <a:ln>
            <a:solidFill>
              <a:srgbClr val="000000">
                <a:alpha val="100000"/>
              </a:srgbClr>
            </a:solidFill>
            <a:miter lim="800000"/>
          </a:ln>
        </p:spPr>
      </p:sp>
      <p:sp>
        <p:nvSpPr>
          <p:cNvPr id="390147"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pPr>
            <a:r>
              <a:rPr lang="zh-CN" altLang="en-US" dirty="0">
                <a:latin typeface="华文中宋" panose="02010600040101010101" pitchFamily="2" charset="-122"/>
                <a:ea typeface="华文中宋" panose="02010600040101010101" pitchFamily="2" charset="-122"/>
              </a:rPr>
              <a:t>现在我们用一个图来理解一个概念，如果这个概念你能长握了，你就能看明白这个化石记录。</a:t>
            </a:r>
          </a:p>
          <a:p>
            <a:pPr lvl="0" eaLnBrk="1" hangingPunct="1">
              <a:spcBef>
                <a:spcPct val="0"/>
              </a:spcBef>
            </a:pPr>
            <a:r>
              <a:rPr lang="zh-CN" altLang="en-US" dirty="0">
                <a:latin typeface="华文中宋" panose="02010600040101010101" pitchFamily="2" charset="-122"/>
                <a:ea typeface="华文中宋" panose="02010600040101010101" pitchFamily="2" charset="-122"/>
              </a:rPr>
              <a:t>左边这里是时间，实际上我们并不相信这个时间概念，这些都是主流科学家假定的岩层时间而已。他们说在这些</a:t>
            </a:r>
            <a:r>
              <a:rPr lang="en-US" altLang="zh-CN" dirty="0">
                <a:latin typeface="华文中宋" panose="02010600040101010101" pitchFamily="2" charset="-122"/>
                <a:ea typeface="华文中宋" panose="02010600040101010101" pitchFamily="2" charset="-122"/>
              </a:rPr>
              <a:t>2</a:t>
            </a:r>
            <a:r>
              <a:rPr lang="zh-CN" altLang="en-US" dirty="0">
                <a:latin typeface="华文中宋" panose="02010600040101010101" pitchFamily="2" charset="-122"/>
                <a:ea typeface="华文中宋" panose="02010600040101010101" pitchFamily="2" charset="-122"/>
              </a:rPr>
              <a:t>千万年前找到水杉的化石，而之后的</a:t>
            </a:r>
            <a:r>
              <a:rPr lang="en-US" altLang="zh-CN" dirty="0">
                <a:latin typeface="华文中宋" panose="02010600040101010101" pitchFamily="2" charset="-122"/>
                <a:ea typeface="华文中宋" panose="02010600040101010101" pitchFamily="2" charset="-122"/>
              </a:rPr>
              <a:t>2</a:t>
            </a:r>
            <a:r>
              <a:rPr lang="zh-CN" altLang="en-US" dirty="0">
                <a:latin typeface="华文中宋" panose="02010600040101010101" pitchFamily="2" charset="-122"/>
                <a:ea typeface="华文中宋" panose="02010600040101010101" pitchFamily="2" charset="-122"/>
              </a:rPr>
              <a:t>千万年里面，没有水杉化石的记录了。而腔棘鱼呢，是在</a:t>
            </a:r>
            <a:r>
              <a:rPr lang="en-US" altLang="zh-CN" dirty="0">
                <a:latin typeface="华文中宋" panose="02010600040101010101" pitchFamily="2" charset="-122"/>
                <a:ea typeface="华文中宋" panose="02010600040101010101" pitchFamily="2" charset="-122"/>
              </a:rPr>
              <a:t>6500</a:t>
            </a:r>
            <a:r>
              <a:rPr lang="zh-CN" altLang="en-US" dirty="0">
                <a:latin typeface="华文中宋" panose="02010600040101010101" pitchFamily="2" charset="-122"/>
                <a:ea typeface="华文中宋" panose="02010600040101010101" pitchFamily="2" charset="-122"/>
              </a:rPr>
              <a:t>万年前的岩层里面找到它们的化石，之后的</a:t>
            </a:r>
            <a:r>
              <a:rPr lang="en-US" altLang="zh-CN" dirty="0">
                <a:latin typeface="华文中宋" panose="02010600040101010101" pitchFamily="2" charset="-122"/>
                <a:ea typeface="华文中宋" panose="02010600040101010101" pitchFamily="2" charset="-122"/>
              </a:rPr>
              <a:t>6500</a:t>
            </a:r>
            <a:r>
              <a:rPr lang="zh-CN" altLang="en-US" dirty="0">
                <a:latin typeface="华文中宋" panose="02010600040101010101" pitchFamily="2" charset="-122"/>
                <a:ea typeface="华文中宋" panose="02010600040101010101" pitchFamily="2" charset="-122"/>
              </a:rPr>
              <a:t>万年里面没有它们的化石记录。在</a:t>
            </a:r>
            <a:r>
              <a:rPr lang="en-US" altLang="zh-CN" dirty="0">
                <a:latin typeface="华文中宋" panose="02010600040101010101" pitchFamily="2" charset="-122"/>
                <a:ea typeface="华文中宋" panose="02010600040101010101" pitchFamily="2" charset="-122"/>
              </a:rPr>
              <a:t>1.35</a:t>
            </a:r>
            <a:r>
              <a:rPr lang="zh-CN" altLang="en-US" dirty="0">
                <a:latin typeface="华文中宋" panose="02010600040101010101" pitchFamily="2" charset="-122"/>
                <a:ea typeface="华文中宋" panose="02010600040101010101" pitchFamily="2" charset="-122"/>
              </a:rPr>
              <a:t>亿年前的岩层里面，找到斑点契尺蜥的化石，之后的</a:t>
            </a:r>
            <a:r>
              <a:rPr lang="en-US" altLang="zh-CN" dirty="0">
                <a:latin typeface="华文中宋" panose="02010600040101010101" pitchFamily="2" charset="-122"/>
                <a:ea typeface="华文中宋" panose="02010600040101010101" pitchFamily="2" charset="-122"/>
              </a:rPr>
              <a:t>1.35</a:t>
            </a:r>
            <a:r>
              <a:rPr lang="zh-CN" altLang="en-US" dirty="0">
                <a:latin typeface="华文中宋" panose="02010600040101010101" pitchFamily="2" charset="-122"/>
                <a:ea typeface="华文中宋" panose="02010600040101010101" pitchFamily="2" charset="-122"/>
              </a:rPr>
              <a:t>亿年时间里就没有了。在</a:t>
            </a:r>
            <a:r>
              <a:rPr lang="en-US" altLang="zh-CN" dirty="0">
                <a:latin typeface="华文中宋" panose="02010600040101010101" pitchFamily="2" charset="-122"/>
                <a:ea typeface="华文中宋" panose="02010600040101010101" pitchFamily="2" charset="-122"/>
              </a:rPr>
              <a:t>1.5</a:t>
            </a:r>
            <a:r>
              <a:rPr lang="zh-CN" altLang="en-US" dirty="0">
                <a:latin typeface="华文中宋" panose="02010600040101010101" pitchFamily="2" charset="-122"/>
                <a:ea typeface="华文中宋" panose="02010600040101010101" pitchFamily="2" charset="-122"/>
              </a:rPr>
              <a:t>亿年前呢，有瓦勒迈松的化石，在</a:t>
            </a:r>
            <a:r>
              <a:rPr lang="en-US" altLang="zh-CN" dirty="0">
                <a:latin typeface="华文中宋" panose="02010600040101010101" pitchFamily="2" charset="-122"/>
                <a:ea typeface="华文中宋" panose="02010600040101010101" pitchFamily="2" charset="-122"/>
              </a:rPr>
              <a:t>3.5</a:t>
            </a:r>
            <a:r>
              <a:rPr lang="zh-CN" altLang="en-US" dirty="0">
                <a:latin typeface="华文中宋" panose="02010600040101010101" pitchFamily="2" charset="-122"/>
                <a:ea typeface="华文中宋" panose="02010600040101010101" pitchFamily="2" charset="-122"/>
              </a:rPr>
              <a:t>亿年前有庇里贝的化石，而</a:t>
            </a:r>
            <a:r>
              <a:rPr lang="en-US" altLang="zh-CN" dirty="0">
                <a:latin typeface="华文中宋" panose="02010600040101010101" pitchFamily="2" charset="-122"/>
                <a:ea typeface="华文中宋" panose="02010600040101010101" pitchFamily="2" charset="-122"/>
              </a:rPr>
              <a:t>4.5</a:t>
            </a:r>
            <a:r>
              <a:rPr lang="zh-CN" altLang="en-US" dirty="0">
                <a:latin typeface="华文中宋" panose="02010600040101010101" pitchFamily="2" charset="-122"/>
                <a:ea typeface="华文中宋" panose="02010600040101010101" pitchFamily="2" charset="-122"/>
              </a:rPr>
              <a:t>亿年前的岩层找到海豆芽的化石，而找到这些化石的那个岩层之后的更年青的岩层里面，都找不到这些化石了。而这些只在某些特定岩层里面找到化石的生物，现在它们都还活着，那么这些没有化石的岩层累积的时候，这些生物有没有存在呢？肯定是有的，从此你能得出一个结论 “在岩层中未找到一种生物体的化石，并不意味着这些岩层形成时，该生物当时没存在。”</a:t>
            </a:r>
          </a:p>
          <a:p>
            <a:pPr lvl="0" eaLnBrk="1" hangingPunct="1">
              <a:spcBef>
                <a:spcPct val="0"/>
              </a:spcBef>
            </a:pPr>
            <a:endParaRPr lang="zh-CN" altLang="en-US" dirty="0">
              <a:latin typeface="华文中宋" panose="02010600040101010101" pitchFamily="2" charset="-122"/>
              <a:ea typeface="华文中宋" panose="02010600040101010101" pitchFamily="2" charset="-122"/>
            </a:endParaRPr>
          </a:p>
          <a:p>
            <a:pPr lvl="0" eaLnBrk="1" hangingPunct="1">
              <a:spcBef>
                <a:spcPct val="0"/>
              </a:spcBef>
            </a:pPr>
            <a:r>
              <a:rPr lang="zh-CN" altLang="en-US" dirty="0">
                <a:latin typeface="华文中宋" panose="02010600040101010101" pitchFamily="2" charset="-122"/>
                <a:ea typeface="华文中宋" panose="02010600040101010101" pitchFamily="2" charset="-122"/>
              </a:rPr>
              <a:t>主流科学家通常会根据岩层和化石告诉你说 “这是恐龙时代，之前之后都没有恐龙化石，他们就不存在”， 但事实是它们根本不知道。他们也会跟你说“这是猿人的时代，之前之后没有找到他们的化石，所以他们不存在。但事实是他们根本不知道。他们知道这种活化石的现象和状况，他们也不会跟你讲多少。</a:t>
            </a:r>
          </a:p>
          <a:p>
            <a:pPr lvl="0" eaLnBrk="1" hangingPunct="1">
              <a:spcBef>
                <a:spcPct val="0"/>
              </a:spcBef>
            </a:pPr>
            <a:endParaRPr lang="zh-CN" altLang="en-US" dirty="0">
              <a:latin typeface="华文中宋" panose="02010600040101010101" pitchFamily="2" charset="-122"/>
              <a:ea typeface="华文中宋" panose="02010600040101010101" pitchFamily="2" charset="-122"/>
            </a:endParaRPr>
          </a:p>
          <a:p>
            <a:pPr lvl="0" eaLnBrk="1" hangingPunct="1">
              <a:spcBef>
                <a:spcPct val="0"/>
              </a:spcBef>
            </a:pPr>
            <a:r>
              <a:rPr lang="zh-CN" altLang="en-US" dirty="0">
                <a:latin typeface="华文中宋" panose="02010600040101010101" pitchFamily="2" charset="-122"/>
                <a:ea typeface="华文中宋" panose="02010600040101010101" pitchFamily="2" charset="-122"/>
              </a:rPr>
              <a:t>到这里，大家有没有问题？能够理解吗？</a:t>
            </a:r>
          </a:p>
        </p:txBody>
      </p:sp>
      <p:sp>
        <p:nvSpPr>
          <p:cNvPr id="390148"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latin typeface="Calibri" panose="020F0502020204030204" pitchFamily="34" charset="0"/>
              </a:rPr>
              <a:t>99</a:t>
            </a:fld>
            <a:endParaRPr lang="zh-CN" altLang="en-US" sz="1200" dirty="0">
              <a:latin typeface="Calibri" panose="020F0502020204030204"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p:cNvSpPr>
            <a:spLocks noGrp="1" noRot="1" noChangeAspect="1" noTextEdit="1"/>
          </p:cNvSpPr>
          <p:nvPr>
            <p:ph type="sldImg"/>
          </p:nvPr>
        </p:nvSpPr>
        <p:spPr>
          <a:ln>
            <a:solidFill>
              <a:srgbClr val="000000">
                <a:alpha val="100000"/>
              </a:srgbClr>
            </a:solidFill>
            <a:miter lim="800000"/>
          </a:ln>
        </p:spPr>
      </p:sp>
      <p:sp>
        <p:nvSpPr>
          <p:cNvPr id="392195"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pPr>
            <a:r>
              <a:rPr lang="zh-CN" altLang="en-US" dirty="0">
                <a:latin typeface="Arial" panose="020B0604020202020204" pitchFamily="34" charset="0"/>
              </a:rPr>
              <a:t>现在我们来思考一个问题：为什么我们没有在“</a:t>
            </a:r>
            <a:r>
              <a:rPr lang="en-US" altLang="zh-CN" dirty="0">
                <a:latin typeface="Arial" panose="020B0604020202020204" pitchFamily="34" charset="0"/>
              </a:rPr>
              <a:t>6500</a:t>
            </a:r>
            <a:r>
              <a:rPr lang="zh-CN" altLang="en-US" dirty="0">
                <a:latin typeface="Arial" panose="020B0604020202020204" pitchFamily="34" charset="0"/>
              </a:rPr>
              <a:t>万年”以来的岩层中发现腔棘鱼？主流科学家给出的解释是因为恐龙绝种的时候，腔棘鱼也绝种了。这是因为当时他们在恐龙化石的岩层里面找到腔棘鱼化石，而其他岩层没有找腔棘鱼的化石。而我们的回答是：绝对不是因为这些年间没有活着的腔棘鱼</a:t>
            </a:r>
            <a:r>
              <a:rPr lang="en-US" altLang="zh-CN" dirty="0">
                <a:latin typeface="Arial" panose="020B0604020202020204" pitchFamily="34" charset="0"/>
              </a:rPr>
              <a:t>!</a:t>
            </a:r>
          </a:p>
          <a:p>
            <a:pPr lvl="0" eaLnBrk="1" hangingPunct="1">
              <a:spcBef>
                <a:spcPct val="0"/>
              </a:spcBef>
            </a:pPr>
            <a:endParaRPr lang="en-US" altLang="zh-CN" dirty="0">
              <a:latin typeface="Arial" panose="020B0604020202020204" pitchFamily="34" charset="0"/>
            </a:endParaRPr>
          </a:p>
          <a:p>
            <a:pPr lvl="0" eaLnBrk="1" hangingPunct="1">
              <a:spcBef>
                <a:spcPct val="0"/>
              </a:spcBef>
            </a:pPr>
            <a:r>
              <a:rPr lang="zh-CN" altLang="en-US" dirty="0">
                <a:latin typeface="Arial" panose="020B0604020202020204" pitchFamily="34" charset="0"/>
              </a:rPr>
              <a:t>还有另外一个问题</a:t>
            </a:r>
          </a:p>
        </p:txBody>
      </p:sp>
      <p:sp>
        <p:nvSpPr>
          <p:cNvPr id="392196"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zh-CN" altLang="en-US" sz="1200" dirty="0">
                <a:solidFill>
                  <a:srgbClr val="000000"/>
                </a:solidFill>
                <a:latin typeface="Calibri" panose="020F0502020204030204" pitchFamily="34" charset="0"/>
              </a:rPr>
              <a:t>100</a:t>
            </a:fld>
            <a:endParaRPr lang="zh-CN" altLang="en-US" sz="1200" dirty="0">
              <a:solidFill>
                <a:srgbClr val="000000"/>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pPr>
              <a:defRPr/>
            </a:pPr>
            <a:fld id="{59598600-06F2-4104-BBFA-8CC79A6A4E02}" type="datetimeFigureOut">
              <a:rPr lang="zh-CN" altLang="en-US"/>
              <a:t>2020/9/14</a:t>
            </a:fld>
            <a:endParaRPr lang="zh-CN" altLang="en-US"/>
          </a:p>
        </p:txBody>
      </p:sp>
      <p:sp>
        <p:nvSpPr>
          <p:cNvPr id="4" name="Footer Placeholder 3"/>
          <p:cNvSpPr>
            <a:spLocks noGrp="1"/>
          </p:cNvSpPr>
          <p:nvPr>
            <p:ph type="ftr" sz="quarter" idx="11"/>
          </p:nvPr>
        </p:nvSpPr>
        <p:spPr/>
        <p:txBody>
          <a:bodyPr/>
          <a:lstStyle>
            <a:lvl1pPr>
              <a:defRPr>
                <a:solidFill>
                  <a:schemeClr val="tx2"/>
                </a:solidFill>
              </a:defRPr>
            </a:lvl1pPr>
          </a:lstStyle>
          <a:p>
            <a:pPr>
              <a:defRPr/>
            </a:pPr>
            <a:endParaRPr lang="zh-CN" altLang="en-US"/>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FB6D9AE5-9AEA-4E89-9926-BF76DF5AD8D8}" type="slidenum">
              <a:rPr lang="zh-CN" altLang="en-US"/>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1"/>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8" name="内容占位符 7"/>
          <p:cNvSpPr>
            <a:spLocks noGrp="1"/>
          </p:cNvSpPr>
          <p:nvPr>
            <p:ph sz="quarter" idx="1"/>
          </p:nvPr>
        </p:nvSpPr>
        <p:spPr>
          <a:xfrm>
            <a:off x="0" y="152400"/>
            <a:ext cx="9144000" cy="590931"/>
          </a:xfrm>
          <a:noFill/>
        </p:spPr>
        <p:txBody>
          <a:bodyPr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lvl="0"/>
            <a:r>
              <a:rPr lang="zh-CN" altLang="en-US" dirty="0"/>
              <a:t>单击此处编辑母版文本样式</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9" name="副标题 8"/>
          <p:cNvSpPr>
            <a:spLocks noGrp="1"/>
          </p:cNvSpPr>
          <p:nvPr>
            <p:ph type="subTitle" idx="1"/>
          </p:nvPr>
        </p:nvSpPr>
        <p:spPr>
          <a:xfrm>
            <a:off x="0" y="162001"/>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单击此处编辑母版副标题样式</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等腰三角形 1"/>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solidFill>
                  <a:prstClr val="black">
                    <a:lumMod val="65000"/>
                    <a:lumOff val="35000"/>
                  </a:prstClr>
                </a:solidFill>
                <a:latin typeface="+mn-lt"/>
                <a:ea typeface="+mn-ea"/>
              </a:defRPr>
            </a:lvl1pPr>
          </a:lstStyle>
          <a:p>
            <a:pPr>
              <a:defRPr/>
            </a:pPr>
            <a:fld id="{9B8ED28F-F18C-4448-8BF8-F628B0068541}" type="datetimeFigureOut">
              <a:rPr lang="zh-CN" altLang="en-US"/>
              <a:t>2020/9/14</a:t>
            </a:fld>
            <a:endParaRPr lang="zh-CN" altLang="en-US" dirty="0"/>
          </a:p>
        </p:txBody>
      </p:sp>
      <p:sp>
        <p:nvSpPr>
          <p:cNvPr id="4" name="Footer Placeholder 4"/>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solidFill>
                  <a:prstClr val="black">
                    <a:lumMod val="65000"/>
                    <a:lumOff val="35000"/>
                  </a:prstClr>
                </a:solidFill>
                <a:latin typeface="+mn-lt"/>
                <a:ea typeface="+mn-ea"/>
              </a:defRPr>
            </a:lvl1pPr>
          </a:lstStyle>
          <a:p>
            <a:pPr>
              <a:defRPr/>
            </a:pPr>
            <a:endParaRPr lang="zh-CN" altLang="en-US"/>
          </a:p>
        </p:txBody>
      </p:sp>
      <p:sp>
        <p:nvSpPr>
          <p:cNvPr id="5" name="Slide Number Placeholder 5"/>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lstStyle>
            <a:lvl1pPr eaLnBrk="1" hangingPunct="1">
              <a:defRPr>
                <a:solidFill>
                  <a:srgbClr val="898989"/>
                </a:solidFill>
                <a:latin typeface="Franklin Gothic Book" panose="020B0503020102020204" pitchFamily="34" charset="0"/>
                <a:ea typeface="黑体" panose="02010609060101010101" pitchFamily="49" charset="-122"/>
              </a:defRPr>
            </a:lvl1pPr>
          </a:lstStyle>
          <a:p>
            <a:fld id="{28307252-4175-4FA4-BADA-2A0BA21EC7DC}" type="slidenum">
              <a:rPr lang="zh-CN" altLang="en-US"/>
              <a:t>‹#›</a:t>
            </a:fld>
            <a:endParaRPr lang="en-US" alt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solidFill>
                  <a:prstClr val="black">
                    <a:lumMod val="65000"/>
                    <a:lumOff val="35000"/>
                  </a:prstClr>
                </a:solidFill>
                <a:latin typeface="+mn-lt"/>
                <a:ea typeface="+mn-ea"/>
              </a:defRPr>
            </a:lvl1pPr>
          </a:lstStyle>
          <a:p>
            <a:pPr>
              <a:defRPr/>
            </a:pPr>
            <a:fld id="{CCB199E5-3287-4CBA-982C-356B8686A543}" type="datetimeFigureOut">
              <a:rPr lang="zh-CN" altLang="en-US"/>
              <a:t>2020/9/14</a:t>
            </a:fld>
            <a:endParaRPr lang="zh-CN" altLang="en-US"/>
          </a:p>
        </p:txBody>
      </p:sp>
      <p:sp>
        <p:nvSpPr>
          <p:cNvPr id="4" name="Footer Placeholder 4"/>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solidFill>
                  <a:prstClr val="black">
                    <a:lumMod val="65000"/>
                    <a:lumOff val="35000"/>
                  </a:prstClr>
                </a:solidFill>
                <a:latin typeface="+mn-lt"/>
                <a:ea typeface="+mn-ea"/>
              </a:defRPr>
            </a:lvl1pPr>
          </a:lstStyle>
          <a:p>
            <a:pPr>
              <a:defRPr/>
            </a:pPr>
            <a:endParaRPr lang="zh-CN" altLang="en-US"/>
          </a:p>
        </p:txBody>
      </p:sp>
      <p:sp>
        <p:nvSpPr>
          <p:cNvPr id="5" name="Slide Number Placeholder 5"/>
          <p:cNvSpPr>
            <a:spLocks noGrp="1"/>
          </p:cNvSpPr>
          <p:nvPr>
            <p:ph type="sldNum" sz="quarter" idx="12"/>
          </p:nvPr>
        </p:nvSpPr>
        <p:spPr>
          <a:xfrm>
            <a:off x="6462713" y="6356350"/>
            <a:ext cx="2057400" cy="365125"/>
          </a:xfrm>
          <a:prstGeom prst="rect">
            <a:avLst/>
          </a:prstGeom>
        </p:spPr>
        <p:txBody>
          <a:bodyPr vert="horz" wrap="square" lIns="91440" tIns="45720" rIns="91440" bIns="45720" numCol="1" anchor="t" anchorCtr="0" compatLnSpc="1"/>
          <a:lstStyle>
            <a:lvl1pPr eaLnBrk="1" hangingPunct="1">
              <a:defRPr>
                <a:solidFill>
                  <a:srgbClr val="898989"/>
                </a:solidFill>
                <a:latin typeface="Franklin Gothic Book" panose="020B0503020102020204" pitchFamily="34" charset="0"/>
                <a:ea typeface="黑体" panose="02010609060101010101" pitchFamily="49" charset="-122"/>
              </a:defRPr>
            </a:lvl1pPr>
          </a:lstStyle>
          <a:p>
            <a:fld id="{F37B739F-DC3A-4325-8EC4-40F275F4BB17}" type="slidenum">
              <a:rPr lang="zh-CN" altLang="en-US"/>
              <a:t>‹#›</a:t>
            </a:fld>
            <a:endParaRPr lang="en-US" alt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72" y="-675456"/>
            <a:ext cx="9160272" cy="535531"/>
          </a:xfrm>
          <a:noFill/>
        </p:spPr>
        <p:txBody>
          <a:bodyPr rtlCol="0"/>
          <a:lstStyle>
            <a:lvl1pPr algn="l">
              <a:defRPr lang="zh-CN" altLang="en-US" sz="3200" b="0" dirty="0">
                <a:solidFill>
                  <a:schemeClr val="tx1"/>
                </a:solidFill>
              </a:defRPr>
            </a:lvl1pPr>
          </a:lstStyle>
          <a:p>
            <a:pPr lvl="0"/>
            <a:r>
              <a:rPr lang="zh-CN" altLang="en-US" dirty="0"/>
              <a:t>单击此处编辑母版标题样式</a:t>
            </a:r>
          </a:p>
        </p:txBody>
      </p:sp>
      <p:sp>
        <p:nvSpPr>
          <p:cNvPr id="3" name="副标题 2"/>
          <p:cNvSpPr>
            <a:spLocks noGrp="1"/>
          </p:cNvSpPr>
          <p:nvPr>
            <p:ph type="subTitle" idx="1"/>
          </p:nvPr>
        </p:nvSpPr>
        <p:spPr>
          <a:xfrm>
            <a:off x="0" y="162000"/>
            <a:ext cx="9144000" cy="590931"/>
          </a:xfrm>
          <a:noFill/>
        </p:spPr>
        <p:txBody>
          <a:bodyPr rtlCol="0"/>
          <a:lstStyle>
            <a:lvl1pPr marL="0" indent="0" algn="ctr">
              <a:buNone/>
              <a:defRPr lang="zh-CN" altLang="en-US" b="1" baseline="0">
                <a:solidFill>
                  <a:srgbClr val="002954"/>
                </a:solidFill>
                <a:ea typeface="微软雅黑" panose="020B0503020204020204" pitchFamily="34" charset="-122"/>
              </a:defRPr>
            </a:lvl1pPr>
          </a:lstStyle>
          <a:p>
            <a:pPr lvl="0"/>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02C585E3-615D-44CA-88B9-6D8D167E96F1}" type="datetimeFigureOut">
              <a:rPr lang="zh-CN" altLang="en-US"/>
              <a:t>2020/9/14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9D5628E9-5E8F-4424-A6ED-D8E72EAD0404}" type="slidenum">
              <a:rPr lang="zh-CN" altLang="en-US"/>
              <a:t>‹#›</a:t>
            </a:fld>
            <a:endParaRPr lang="en-US" alt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标题 1"/>
          <p:cNvSpPr txBox="1"/>
          <p:nvPr userDrawn="1"/>
        </p:nvSpPr>
        <p:spPr>
          <a:xfrm>
            <a:off x="0" y="161925"/>
            <a:ext cx="9144000" cy="590550"/>
          </a:xfrm>
          <a:prstGeom prst="rect">
            <a:avLst/>
          </a:prstGeom>
          <a:noFill/>
        </p:spPr>
        <p:txBody>
          <a:bodyPr>
            <a:spAutoFit/>
          </a:bodyPr>
          <a:lstStyle>
            <a:lvl1pPr algn="ctr"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fontAlgn="auto">
              <a:spcAft>
                <a:spcPts val="0"/>
              </a:spcAft>
              <a:defRPr/>
            </a:pPr>
            <a:r>
              <a:rPr dirty="0"/>
              <a:t>单击此处编辑母版标题样式</a:t>
            </a:r>
          </a:p>
        </p:txBody>
      </p:sp>
      <p:sp>
        <p:nvSpPr>
          <p:cNvPr id="2" name="标题 1"/>
          <p:cNvSpPr>
            <a:spLocks noGrp="1"/>
          </p:cNvSpPr>
          <p:nvPr>
            <p:ph type="title"/>
          </p:nvPr>
        </p:nvSpPr>
        <p:spPr>
          <a:xfrm>
            <a:off x="0" y="-571624"/>
            <a:ext cx="9144000" cy="535531"/>
          </a:xfrm>
        </p:spPr>
        <p:txBody>
          <a:bodyPr/>
          <a:lstStyle>
            <a:lvl1pPr algn="l">
              <a:defRPr sz="3200" b="0">
                <a:solidFill>
                  <a:schemeClr val="tx1"/>
                </a:solidFill>
                <a:latin typeface="Arial" panose="020B0604020202020204" pitchFamily="34" charset="0"/>
                <a:cs typeface="Arial" panose="020B0604020202020204" pitchFamily="34" charset="0"/>
              </a:defRPr>
            </a:lvl1pPr>
          </a:lstStyle>
          <a:p>
            <a:r>
              <a:rPr lang="zh-CN" altLang="en-US"/>
              <a:t>单击此处编辑母版标题样式</a:t>
            </a:r>
          </a:p>
        </p:txBody>
      </p:sp>
      <p:sp>
        <p:nvSpPr>
          <p:cNvPr id="4" name="日期占位符 2"/>
          <p:cNvSpPr>
            <a:spLocks noGrp="1"/>
          </p:cNvSpPr>
          <p:nvPr>
            <p:ph type="dt" sz="half" idx="10"/>
          </p:nvPr>
        </p:nvSpPr>
        <p:spPr/>
        <p:txBody>
          <a:bodyPr/>
          <a:lstStyle>
            <a:lvl1pPr>
              <a:defRPr/>
            </a:lvl1pPr>
          </a:lstStyle>
          <a:p>
            <a:pPr>
              <a:defRPr/>
            </a:pPr>
            <a:fld id="{4C9322B2-A8DB-47CF-8518-A8A7FE728414}" type="datetimeFigureOut">
              <a:rPr lang="zh-CN" altLang="en-US"/>
              <a:t>2020/9/14</a:t>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a:lvl1pPr>
          </a:lstStyle>
          <a:p>
            <a:fld id="{C4BFECDC-FB12-4C8D-8CFE-3DBD8D1744A7}" type="slidenum">
              <a:rPr lang="zh-CN" altLang="en-US"/>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lvl1pPr>
              <a:defRPr/>
            </a:lvl1pPr>
          </a:lstStyle>
          <a:p>
            <a:pPr>
              <a:defRPr/>
            </a:pPr>
            <a:fld id="{20FE45F6-7FD3-456E-BCA9-2E8866B05363}" type="datetimeFigureOut">
              <a:rPr lang="zh-CN" altLang="en-US"/>
              <a:t>2020/9/14</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fld id="{70788852-044C-462F-A0A3-84891B2A52FA}" type="slidenum">
              <a:rPr lang="zh-CN" altLang="en-US"/>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D44A619E-5050-4538-B244-BF4D6BC61430}" type="datetimeFigureOut">
              <a:rPr lang="zh-CN" altLang="en-US"/>
              <a:t>2020/9/14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41C05A7B-1976-4DDF-89A8-F08CA3EE00ED}" type="slidenum">
              <a:rPr lang="zh-CN" altLang="en-US"/>
              <a:t>‹#›</a:t>
            </a:fld>
            <a:endParaRPr lang="en-US" altLang="zh-C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33EAABDC-2DCC-4ABC-949C-26229C504908}" type="datetimeFigureOut">
              <a:rPr lang="zh-CN" altLang="en-US"/>
              <a:t>2020/9/14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A18745F3-AAFE-4506-8ED1-F62ECA069C35}" type="slidenum">
              <a:rPr lang="zh-CN" altLang="en-US"/>
              <a:t>‹#›</a:t>
            </a:fld>
            <a:endParaRPr lang="en-US" altLang="zh-C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5B9FBB4A-2B97-4131-9D52-4ACC3242F49A}" type="datetimeFigureOut">
              <a:rPr lang="zh-CN" altLang="en-US"/>
              <a:t>2020/9/14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4029E595-1AE4-4271-9B44-BD73947D21EA}" type="slidenum">
              <a:rPr lang="zh-CN" altLang="en-US"/>
              <a:t>‹#›</a:t>
            </a:fld>
            <a:endParaRPr lang="en-US" altLang="zh-C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AD853EAD-93D4-4242-92D5-044236933349}" type="datetimeFigureOut">
              <a:rPr lang="zh-CN" altLang="en-US"/>
              <a:t>2020/9/14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D8F92338-F662-4F05-8141-FFADEE57424C}" type="slidenum">
              <a:rPr lang="zh-CN" altLang="en-US"/>
              <a:t>‹#›</a:t>
            </a:fld>
            <a:endParaRPr lang="en-US" altLang="zh-C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0FE35F11-7EB6-4078-A69C-665A0821C8C2}" type="datetimeFigureOut">
              <a:rPr lang="zh-CN" altLang="en-US"/>
              <a:t>2020/9/14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08878352-F967-4B02-A8E9-4E46406FDD9B}" type="slidenum">
              <a:rPr lang="zh-CN" altLang="en-US"/>
              <a:t>‹#›</a:t>
            </a:fld>
            <a:endParaRPr lang="en-US" alt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89DB33A-FA2E-42C3-9CD8-28CFEE18E33C}" type="datetimeFigureOut">
              <a:rPr lang="zh-CN" altLang="en-US"/>
              <a:t>2020/9/14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821A8F6C-653C-4E8E-A4C3-A52339ED8874}" type="slidenum">
              <a:rPr lang="zh-CN" altLang="en-US"/>
              <a:t>‹#›</a:t>
            </a:fld>
            <a:endParaRPr lang="en-US" altLang="zh-C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E6328A1E-32A3-46B3-AFDB-885CFDF38615}" type="datetimeFigureOut">
              <a:rPr lang="zh-CN" altLang="en-US"/>
              <a:t>2020/9/14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6731359D-FA64-4425-924E-170E58DAE830}" type="slidenum">
              <a:rPr lang="zh-CN" altLang="en-US"/>
              <a:t>‹#›</a:t>
            </a:fld>
            <a:endParaRPr lang="en-US" altLang="zh-C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1FB293C3-080F-4AAC-977F-EC6ED35D9175}" type="datetimeFigureOut">
              <a:rPr lang="zh-CN" altLang="en-US"/>
              <a:t>2020/9/14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8ED2B560-78C9-4F0B-AC48-11BB91821C11}" type="slidenum">
              <a:rPr lang="zh-CN" altLang="en-US"/>
              <a:t>‹#›</a:t>
            </a:fld>
            <a:endParaRPr lang="en-US" altLang="zh-C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1DD875E9-4ABD-4218-968C-E555C64B964C}" type="datetimeFigureOut">
              <a:rPr lang="zh-CN" altLang="en-US"/>
              <a:t>2020/9/14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859E068C-ED4F-4A05-A389-95235D9863EF}" type="slidenum">
              <a:rPr lang="zh-CN" altLang="en-US"/>
              <a:t>‹#›</a:t>
            </a:fld>
            <a:endParaRPr lang="en-US" altLang="zh-C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D0194D85-5D8D-49C5-BD09-AB2F36D15D7F}" type="datetimeFigureOut">
              <a:rPr lang="zh-CN" altLang="en-US"/>
              <a:t>2020/9/14</a:t>
            </a:fld>
            <a:endParaRPr lang="zh-CN" altLang="en-US"/>
          </a:p>
        </p:txBody>
      </p:sp>
      <p:sp>
        <p:nvSpPr>
          <p:cNvPr id="3" name="Footer Placeholder 3"/>
          <p:cNvSpPr>
            <a:spLocks noGrp="1"/>
          </p:cNvSpPr>
          <p:nvPr>
            <p:ph type="ftr" sz="quarter" idx="11"/>
          </p:nvPr>
        </p:nvSpPr>
        <p:spPr/>
        <p:txBody>
          <a:bodyPr/>
          <a:lstStyle>
            <a:lvl1pPr>
              <a:defRPr/>
            </a:lvl1pPr>
          </a:lstStyle>
          <a:p>
            <a:pPr>
              <a:defRPr/>
            </a:pPr>
            <a:endParaRPr lang="zh-CN" altLang="en-US"/>
          </a:p>
        </p:txBody>
      </p:sp>
      <p:sp>
        <p:nvSpPr>
          <p:cNvPr id="4" name="Slide Number Placeholder 4"/>
          <p:cNvSpPr>
            <a:spLocks noGrp="1"/>
          </p:cNvSpPr>
          <p:nvPr>
            <p:ph type="sldNum" sz="quarter" idx="12"/>
          </p:nvPr>
        </p:nvSpPr>
        <p:spPr>
          <a:xfrm>
            <a:off x="6462713" y="6356350"/>
            <a:ext cx="2057400" cy="365125"/>
          </a:xfrm>
        </p:spPr>
        <p:txBody>
          <a:bodyPr/>
          <a:lstStyle>
            <a:lvl1pPr>
              <a:defRPr/>
            </a:lvl1pPr>
          </a:lstStyle>
          <a:p>
            <a:fld id="{119CB3A2-8EB1-4FAF-8324-C5FF7505513D}" type="slidenum">
              <a:rPr lang="zh-CN" altLang="en-US"/>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79375"/>
            <a:ext cx="7886700" cy="706419"/>
          </a:xfrm>
        </p:spPr>
        <p:txBody>
          <a:bodyPr>
            <a:normAutofit/>
          </a:bodyPr>
          <a:lstStyle>
            <a:lvl1pPr algn="ctr">
              <a:defRPr lang="en-US" altLang="en-US" sz="3600" b="1" kern="1200" dirty="0">
                <a:solidFill>
                  <a:srgbClr val="002954"/>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lvl1pPr>
          </a:lstStyle>
          <a:p>
            <a:pPr>
              <a:defRPr/>
            </a:pPr>
            <a:fld id="{5F9E861B-EC7C-427D-B444-C858F3E47CC7}" type="datetimeFigureOut">
              <a:rPr lang="zh-CN" altLang="en-US"/>
              <a:t>2020/9/14</a:t>
            </a:fld>
            <a:endParaRPr lang="zh-CN" altLang="en-US"/>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fld id="{A7503239-02B2-40B7-A47E-EF720C2C8AA3}" type="slidenum">
              <a:rPr lang="zh-CN" altLang="en-US"/>
              <a:t>‹#›</a:t>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971D1F8-F5DB-4A4F-B3CD-B3AA916CB805}" type="datetimeFigureOut">
              <a:rPr lang="zh-CN" altLang="en-US"/>
              <a:t>2020/9/14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a:lvl1pPr>
          </a:lstStyle>
          <a:p>
            <a:fld id="{41558038-C547-495A-A611-C38C96B620C4}" type="slidenum">
              <a:rPr lang="zh-CN" altLang="en-US"/>
              <a:t>‹#›</a:t>
            </a:fld>
            <a:endParaRPr lang="en-US" altLang="zh-C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9D0D861E-5879-49B9-9F0A-E385F5EC0DD6}" type="datetimeFigureOut">
              <a:rPr lang="zh-CN" altLang="en-US"/>
              <a:t>2020/9/14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81CB67FE-4270-4E13-8AA3-D46AF4C4DEC8}" type="slidenum">
              <a:rPr lang="zh-CN" altLang="en-US"/>
              <a:t>‹#›</a:t>
            </a:fld>
            <a:endParaRPr lang="en-US" altLang="zh-C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标题版式2">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zh-CN" altLang="en-US"/>
              <a:t>单击此处编辑母版标题样式</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620696A1-62F2-4AE8-B55C-82EB6F77BCF9}" type="datetimeFigureOut">
              <a:rPr lang="zh-CN" altLang="en-US"/>
              <a:t>2020/9/14</a:t>
            </a:fld>
            <a:endParaRPr lang="zh-CN" altLang="en-US"/>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a:xfrm>
            <a:off x="6462713" y="6356350"/>
            <a:ext cx="2057400" cy="365125"/>
          </a:xfrm>
        </p:spPr>
        <p:txBody>
          <a:bodyPr/>
          <a:lstStyle>
            <a:lvl1pPr>
              <a:defRPr/>
            </a:lvl1pPr>
          </a:lstStyle>
          <a:p>
            <a:fld id="{C8F027BD-CDDA-428F-B4D3-125F22815F49}" type="slidenum">
              <a:rPr lang="zh-CN" altLang="en-US"/>
              <a:t>‹#›</a:t>
            </a:fld>
            <a:endParaRPr lang="en-US" altLang="zh-C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4BB16F46-C06D-4505-8182-2AB6E70AF029}" type="slidenum">
              <a:rPr lang="en-US" altLang="zh-CN"/>
              <a:t>‹#›</a:t>
            </a:fld>
            <a:endParaRPr lang="en-US" altLang="zh-C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114F3DA7-0F55-4309-89C3-762F192D4F5E}" type="datetimeFigureOut">
              <a:rPr lang="zh-CN" altLang="en-US"/>
              <a:t>2020/9/14</a:t>
            </a:fld>
            <a:endParaRPr lang="zh-CN" altLang="en-US"/>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fld id="{6661134E-9738-4E23-A1E3-D1DCAA3BBC31}" type="slidenum">
              <a:rPr lang="zh-CN" altLang="en-US"/>
              <a:t>‹#›</a:t>
            </a:fld>
            <a:endParaRPr lang="en-US" altLang="zh-C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272" y="-675456"/>
            <a:ext cx="9160272" cy="535531"/>
          </a:xfrm>
          <a:noFill/>
        </p:spPr>
        <p:txBody>
          <a:bodyPr rtlCol="0"/>
          <a:lstStyle>
            <a:lvl1pPr algn="l">
              <a:defRPr lang="zh-CN" altLang="en-US" sz="3200" b="0" dirty="0">
                <a:solidFill>
                  <a:schemeClr val="tx1"/>
                </a:solidFill>
              </a:defRPr>
            </a:lvl1pPr>
          </a:lstStyle>
          <a:p>
            <a:pPr lvl="0"/>
            <a:r>
              <a:rPr lang="zh-CN" altLang="en-US" dirty="0"/>
              <a:t>单击此处编辑母版标题样式</a:t>
            </a:r>
          </a:p>
        </p:txBody>
      </p:sp>
      <p:sp>
        <p:nvSpPr>
          <p:cNvPr id="3" name="副标题 2"/>
          <p:cNvSpPr>
            <a:spLocks noGrp="1"/>
          </p:cNvSpPr>
          <p:nvPr>
            <p:ph type="subTitle" idx="1"/>
          </p:nvPr>
        </p:nvSpPr>
        <p:spPr>
          <a:xfrm>
            <a:off x="0" y="162000"/>
            <a:ext cx="9144000" cy="590931"/>
          </a:xfrm>
          <a:noFill/>
        </p:spPr>
        <p:txBody>
          <a:bodyPr rtlCol="0"/>
          <a:lstStyle>
            <a:lvl1pPr marL="0" indent="0" algn="ctr">
              <a:buNone/>
              <a:defRPr lang="zh-CN" altLang="en-US" b="1" baseline="0">
                <a:solidFill>
                  <a:srgbClr val="002954"/>
                </a:solidFill>
                <a:ea typeface="微软雅黑" panose="020B0503020204020204" pitchFamily="34" charset="-122"/>
              </a:defRPr>
            </a:lvl1pPr>
          </a:lstStyle>
          <a:p>
            <a:pPr lvl="0"/>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842C2E9A-0515-46D7-849E-66B9C22C0CED}" type="datetimeFigureOut">
              <a:rPr lang="zh-CN" altLang="en-US"/>
              <a:t>2020/9/14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445BE12C-65CF-4B33-9548-AD53B9E8AC37}" type="slidenum">
              <a:rPr lang="zh-CN" altLang="en-US"/>
              <a:t>‹#›</a:t>
            </a:fld>
            <a:endParaRPr lang="en-US" altLang="zh-C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标题 1"/>
          <p:cNvSpPr txBox="1"/>
          <p:nvPr userDrawn="1"/>
        </p:nvSpPr>
        <p:spPr>
          <a:xfrm>
            <a:off x="0" y="161925"/>
            <a:ext cx="9144000" cy="590550"/>
          </a:xfrm>
          <a:prstGeom prst="rect">
            <a:avLst/>
          </a:prstGeom>
          <a:noFill/>
        </p:spPr>
        <p:txBody>
          <a:bodyPr>
            <a:spAutoFit/>
          </a:bodyPr>
          <a:lstStyle>
            <a:lvl1pPr algn="ctr" defTabSz="914400" rtl="0" eaLnBrk="1" latinLnBrk="0" hangingPunct="1">
              <a:lnSpc>
                <a:spcPct val="90000"/>
              </a:lnSpc>
              <a:spcBef>
                <a:spcPct val="0"/>
              </a:spcBef>
              <a:buNone/>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fontAlgn="auto">
              <a:spcAft>
                <a:spcPts val="0"/>
              </a:spcAft>
              <a:defRPr/>
            </a:pPr>
            <a:r>
              <a:rPr dirty="0"/>
              <a:t>单击此处编辑母版标题样式</a:t>
            </a:r>
          </a:p>
        </p:txBody>
      </p:sp>
      <p:sp>
        <p:nvSpPr>
          <p:cNvPr id="2" name="标题 1"/>
          <p:cNvSpPr>
            <a:spLocks noGrp="1"/>
          </p:cNvSpPr>
          <p:nvPr>
            <p:ph type="title"/>
          </p:nvPr>
        </p:nvSpPr>
        <p:spPr>
          <a:xfrm>
            <a:off x="0" y="-571624"/>
            <a:ext cx="9144000" cy="535531"/>
          </a:xfrm>
        </p:spPr>
        <p:txBody>
          <a:bodyPr/>
          <a:lstStyle>
            <a:lvl1pPr algn="l">
              <a:defRPr sz="3200" b="0">
                <a:solidFill>
                  <a:schemeClr val="tx1"/>
                </a:solidFill>
                <a:latin typeface="Arial" panose="020B0604020202020204" pitchFamily="34" charset="0"/>
                <a:cs typeface="Arial" panose="020B0604020202020204" pitchFamily="34" charset="0"/>
              </a:defRPr>
            </a:lvl1pPr>
          </a:lstStyle>
          <a:p>
            <a:r>
              <a:rPr lang="zh-CN" altLang="en-US"/>
              <a:t>单击此处编辑母版标题样式</a:t>
            </a:r>
          </a:p>
        </p:txBody>
      </p:sp>
      <p:sp>
        <p:nvSpPr>
          <p:cNvPr id="4" name="日期占位符 2"/>
          <p:cNvSpPr>
            <a:spLocks noGrp="1"/>
          </p:cNvSpPr>
          <p:nvPr>
            <p:ph type="dt" sz="half" idx="10"/>
          </p:nvPr>
        </p:nvSpPr>
        <p:spPr/>
        <p:txBody>
          <a:bodyPr/>
          <a:lstStyle>
            <a:lvl1pPr>
              <a:defRPr/>
            </a:lvl1pPr>
          </a:lstStyle>
          <a:p>
            <a:pPr>
              <a:defRPr/>
            </a:pPr>
            <a:fld id="{740EDEB8-D81D-4195-B3A2-31860B23B19A}" type="datetimeFigureOut">
              <a:rPr lang="zh-CN" altLang="en-US"/>
              <a:t>2020/9/14</a:t>
            </a:fld>
            <a:endParaRPr lang="zh-CN" altLang="en-US"/>
          </a:p>
        </p:txBody>
      </p:sp>
      <p:sp>
        <p:nvSpPr>
          <p:cNvPr id="5" name="页脚占位符 3"/>
          <p:cNvSpPr>
            <a:spLocks noGrp="1"/>
          </p:cNvSpPr>
          <p:nvPr>
            <p:ph type="ftr" sz="quarter" idx="11"/>
          </p:nvPr>
        </p:nvSpPr>
        <p:spPr/>
        <p:txBody>
          <a:bodyPr/>
          <a:lstStyle>
            <a:lvl1pPr>
              <a:defRPr/>
            </a:lvl1pPr>
          </a:lstStyle>
          <a:p>
            <a:pPr>
              <a:defRPr/>
            </a:pPr>
            <a:endParaRPr lang="zh-CN" altLang="en-US"/>
          </a:p>
        </p:txBody>
      </p:sp>
      <p:sp>
        <p:nvSpPr>
          <p:cNvPr id="6" name="灯片编号占位符 4"/>
          <p:cNvSpPr>
            <a:spLocks noGrp="1"/>
          </p:cNvSpPr>
          <p:nvPr>
            <p:ph type="sldNum" sz="quarter" idx="12"/>
          </p:nvPr>
        </p:nvSpPr>
        <p:spPr/>
        <p:txBody>
          <a:bodyPr/>
          <a:lstStyle>
            <a:lvl1pPr>
              <a:defRPr/>
            </a:lvl1pPr>
          </a:lstStyle>
          <a:p>
            <a:fld id="{90D1FF49-9375-48F4-9ECE-96E7F5467DC1}" type="slidenum">
              <a:rPr lang="zh-CN" altLang="en-US"/>
              <a:t>‹#›</a:t>
            </a:fld>
            <a:endParaRPr lang="en-US" altLang="zh-C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F62D717-31A8-4826-BDED-93B90AD02C12}" type="datetimeFigureOut">
              <a:rPr lang="zh-CN" altLang="en-US"/>
              <a:t>2020/9/14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028655D4-4986-4822-A8F2-8FC0776FB8D7}" type="slidenum">
              <a:rPr lang="zh-CN" altLang="en-US"/>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DFBF5B8-E7A9-4FC6-BD68-26DD8DFD90DB}" type="datetimeFigureOut">
              <a:rPr lang="zh-CN" altLang="en-US"/>
              <a:t>2020/9/14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fld id="{075B6493-1903-4F56-9784-7917F117D516}" type="slidenum">
              <a:rPr lang="zh-CN" altLang="en-US"/>
              <a:t>‹#›</a:t>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5D768DBE-82AB-4BE2-91B6-2082A9C3E625}" type="datetimeFigureOut">
              <a:rPr lang="zh-CN" altLang="en-US"/>
              <a:t>2020/9/14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34B78101-0FD9-4F7F-AF34-650484BAE7B5}" type="slidenum">
              <a:rPr lang="zh-CN" altLang="en-US"/>
              <a:t>‹#›</a:t>
            </a:fld>
            <a:endParaRPr lang="en-US" altLang="zh-C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825625"/>
            <a:ext cx="386715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31F9B574-C2E3-467C-8C71-40173CE934FA}" type="datetimeFigureOut">
              <a:rPr lang="zh-CN" altLang="en-US"/>
              <a:t>2020/9/14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94FBF682-5D11-422F-9CAE-B729013B26C3}" type="slidenum">
              <a:rPr lang="zh-CN" altLang="en-US"/>
              <a:t>‹#›</a:t>
            </a:fld>
            <a:endParaRPr lang="en-US" altLang="zh-C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BF4F8643-5C0F-4FD2-BFDD-B48A95BA8F4B}" type="datetimeFigureOut">
              <a:rPr lang="zh-CN" altLang="en-US"/>
              <a:t>2020/9/14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fld id="{2E575A31-1209-4F32-B205-AE41B0F74EF0}" type="slidenum">
              <a:rPr lang="zh-CN" altLang="en-US"/>
              <a:t>‹#›</a:t>
            </a:fld>
            <a:endParaRPr lang="en-US" altLang="zh-C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F73DA438-1960-4B3E-A9A0-7611A0714F4C}" type="datetimeFigureOut">
              <a:rPr lang="zh-CN" altLang="en-US"/>
              <a:t>2020/9/14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fld id="{A42AD380-CA74-4FF2-945E-CDC3E53C3F8D}" type="slidenum">
              <a:rPr lang="zh-CN" altLang="en-US"/>
              <a:t>‹#›</a:t>
            </a:fld>
            <a:endParaRPr lang="en-US" altLang="zh-C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E153DB5C-7229-4064-9703-AEF429731A07}" type="datetimeFigureOut">
              <a:rPr lang="zh-CN" altLang="en-US"/>
              <a:t>2020/9/14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4CE12C47-931E-4707-BDD4-032265AEC677}" type="slidenum">
              <a:rPr lang="zh-CN" altLang="en-US"/>
              <a:t>‹#›</a:t>
            </a:fld>
            <a:endParaRPr lang="en-US" altLang="zh-C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987425"/>
            <a:ext cx="462915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4DBAAECA-A5D7-465A-BEDD-A4CE0A11CFDD}" type="datetimeFigureOut">
              <a:rPr lang="zh-CN" altLang="en-US"/>
              <a:t>2020/9/14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fld id="{6B97B7B4-0B02-4B0B-9F87-DF27DFDB67BC}" type="slidenum">
              <a:rPr lang="zh-CN" altLang="en-US"/>
              <a:t>‹#›</a:t>
            </a:fld>
            <a:endParaRPr lang="en-US" altLang="zh-C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D272A3B-9B93-459C-9B72-2DCDD624750C}" type="datetimeFigureOut">
              <a:rPr lang="zh-CN" altLang="en-US"/>
              <a:t>2020/9/14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99DD7376-1D2B-4C9A-A76A-1765C3FD37BB}" type="slidenum">
              <a:rPr lang="zh-CN" altLang="en-US"/>
              <a:t>‹#›</a:t>
            </a:fld>
            <a:endParaRPr lang="en-US" altLang="zh-C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7626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3418CDD2-17F8-413F-A696-BBBC321E1049}" type="datetimeFigureOut">
              <a:rPr lang="zh-CN" altLang="en-US"/>
              <a:t>2020/9/14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fld id="{9F0B2155-FB27-408C-857B-19855C16C592}" type="slidenum">
              <a:rPr lang="zh-CN" altLang="en-US"/>
              <a:t>‹#›</a:t>
            </a:fld>
            <a:endParaRPr lang="en-US" altLang="zh-C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27E275D5-6EBC-4281-A5CB-C70F42663015}" type="datetimeFigureOut">
              <a:rPr lang="zh-CN" altLang="en-US"/>
              <a:t>2020/9/14</a:t>
            </a:fld>
            <a:endParaRPr lang="zh-CN" altLang="en-US"/>
          </a:p>
        </p:txBody>
      </p:sp>
      <p:sp>
        <p:nvSpPr>
          <p:cNvPr id="3" name="Footer Placeholder 3"/>
          <p:cNvSpPr>
            <a:spLocks noGrp="1"/>
          </p:cNvSpPr>
          <p:nvPr>
            <p:ph type="ftr" sz="quarter" idx="11"/>
          </p:nvPr>
        </p:nvSpPr>
        <p:spPr/>
        <p:txBody>
          <a:bodyPr/>
          <a:lstStyle>
            <a:lvl1pPr>
              <a:defRPr/>
            </a:lvl1pPr>
          </a:lstStyle>
          <a:p>
            <a:pPr>
              <a:defRPr/>
            </a:pPr>
            <a:endParaRPr lang="zh-CN" altLang="en-US"/>
          </a:p>
        </p:txBody>
      </p:sp>
      <p:sp>
        <p:nvSpPr>
          <p:cNvPr id="4" name="Slide Number Placeholder 4"/>
          <p:cNvSpPr>
            <a:spLocks noGrp="1"/>
          </p:cNvSpPr>
          <p:nvPr>
            <p:ph type="sldNum" sz="quarter" idx="12"/>
          </p:nvPr>
        </p:nvSpPr>
        <p:spPr>
          <a:xfrm>
            <a:off x="6462713" y="6356350"/>
            <a:ext cx="2057400" cy="365125"/>
          </a:xfrm>
        </p:spPr>
        <p:txBody>
          <a:bodyPr/>
          <a:lstStyle>
            <a:lvl1pPr>
              <a:defRPr/>
            </a:lvl1pPr>
          </a:lstStyle>
          <a:p>
            <a:fld id="{47A6273B-7A09-43BE-8E57-023D4F01CA8C}" type="slidenum">
              <a:rPr lang="zh-CN" altLang="en-US"/>
              <a:t>‹#›</a:t>
            </a:fld>
            <a:endParaRPr lang="en-US" altLang="zh-C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8BB0F0A-418F-434C-B3CE-34D12CFCA244}" type="datetimeFigureOut">
              <a:rPr lang="zh-CN" altLang="en-US"/>
              <a:t>2020/9/14</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a:xfrm>
            <a:off x="6462713" y="6356350"/>
            <a:ext cx="2057400" cy="365125"/>
          </a:xfrm>
        </p:spPr>
        <p:txBody>
          <a:bodyPr/>
          <a:lstStyle>
            <a:lvl1pPr>
              <a:defRPr/>
            </a:lvl1pPr>
          </a:lstStyle>
          <a:p>
            <a:fld id="{0F87EF47-2669-4F8E-BCC3-59846F0EED57}" type="slidenum">
              <a:rPr lang="zh-CN" altLang="en-US"/>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版式2">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zh-CN" altLang="en-US"/>
              <a:t>单击此处编辑母版标题样式</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6404867D-10AD-40EA-80F4-91B97F5764AC}" type="datetimeFigureOut">
              <a:rPr lang="zh-CN" altLang="en-US"/>
              <a:t>2020/9/14</a:t>
            </a:fld>
            <a:endParaRPr lang="zh-CN" altLang="en-US"/>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fld id="{B9CDCE5A-D6C3-4E5C-839E-CBB8A5B7EDE7}" type="slidenum">
              <a:rPr lang="zh-CN" altLang="en-US"/>
              <a:t>‹#›</a:t>
            </a:fld>
            <a:endParaRPr lang="en-US" altLang="zh-C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solidFill>
                  <a:prstClr val="black">
                    <a:lumMod val="65000"/>
                    <a:lumOff val="35000"/>
                  </a:prstClr>
                </a:solidFill>
              </a:defRPr>
            </a:lvl1pPr>
          </a:lstStyle>
          <a:p>
            <a:pPr>
              <a:defRPr/>
            </a:pPr>
            <a:fld id="{199E4DF6-9013-4CB0-BB32-2D6929B5EA41}" type="datetimeFigureOut">
              <a:rPr lang="zh-CN" altLang="en-US"/>
              <a:t>2020/9/14</a:t>
            </a:fld>
            <a:endParaRPr lang="zh-CN" altLang="en-US" dirty="0"/>
          </a:p>
        </p:txBody>
      </p:sp>
      <p:sp>
        <p:nvSpPr>
          <p:cNvPr id="4" name="Footer Placeholder 4"/>
          <p:cNvSpPr>
            <a:spLocks noGrp="1"/>
          </p:cNvSpPr>
          <p:nvPr>
            <p:ph type="ftr" sz="quarter" idx="11"/>
          </p:nvPr>
        </p:nvSpPr>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fld id="{385FEC77-ACAC-4428-BFAE-C8CF80F8A352}" type="slidenum">
              <a:rPr lang="zh-CN" altLang="en-US"/>
              <a:t>‹#›</a:t>
            </a:fld>
            <a:endParaRPr lang="en-US" altLang="zh-C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日期占位符 3"/>
          <p:cNvSpPr>
            <a:spLocks noGrp="1"/>
          </p:cNvSpPr>
          <p:nvPr>
            <p:ph type="dt" sz="half" idx="10"/>
          </p:nvPr>
        </p:nvSpPr>
        <p:spPr/>
        <p:txBody>
          <a:bodyPr/>
          <a:lstStyle>
            <a:lvl1pPr>
              <a:defRPr/>
            </a:lvl1pPr>
          </a:lstStyle>
          <a:p>
            <a:pPr>
              <a:defRPr/>
            </a:pPr>
            <a:fld id="{ACD14EE1-7ABE-4B52-B20B-FDC8F1804B01}" type="datetimeFigureOut">
              <a:rPr lang="zh-CN" altLang="en-US"/>
              <a:t>2020/9/14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40E917BA-7386-46AD-B02F-7D342B7EA6CF}" type="slidenum">
              <a:rPr lang="zh-CN" altLang="en-US"/>
              <a:t>‹#›</a:t>
            </a:fld>
            <a:endParaRPr lang="en-US" altLang="zh-C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1"/>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8" name="内容占位符 7"/>
          <p:cNvSpPr>
            <a:spLocks noGrp="1"/>
          </p:cNvSpPr>
          <p:nvPr>
            <p:ph sz="quarter" idx="1"/>
          </p:nvPr>
        </p:nvSpPr>
        <p:spPr>
          <a:xfrm>
            <a:off x="0" y="152400"/>
            <a:ext cx="9144000" cy="590931"/>
          </a:xfrm>
          <a:noFill/>
        </p:spPr>
        <p:txBody>
          <a:bodyPr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lvl="0"/>
            <a:r>
              <a:rPr lang="zh-CN" altLang="en-US" dirty="0"/>
              <a:t>单击此处编辑母版文本样式</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9" name="副标题 8"/>
          <p:cNvSpPr>
            <a:spLocks noGrp="1"/>
          </p:cNvSpPr>
          <p:nvPr>
            <p:ph type="subTitle" idx="1"/>
          </p:nvPr>
        </p:nvSpPr>
        <p:spPr>
          <a:xfrm>
            <a:off x="0" y="162001"/>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单击此处编辑母版副标题样式</a:t>
            </a:r>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等腰三角形 1"/>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solidFill>
                  <a:prstClr val="black">
                    <a:lumMod val="65000"/>
                    <a:lumOff val="35000"/>
                  </a:prstClr>
                </a:solidFill>
                <a:latin typeface="+mn-lt"/>
                <a:ea typeface="+mn-ea"/>
              </a:defRPr>
            </a:lvl1pPr>
          </a:lstStyle>
          <a:p>
            <a:pPr>
              <a:defRPr/>
            </a:pPr>
            <a:fld id="{FD3B7587-7E3D-42A4-9DA6-26720D5B72A7}" type="datetimeFigureOut">
              <a:rPr lang="zh-CN" altLang="en-US"/>
              <a:t>2020/9/14</a:t>
            </a:fld>
            <a:endParaRPr lang="zh-CN" altLang="en-US" dirty="0"/>
          </a:p>
        </p:txBody>
      </p:sp>
      <p:sp>
        <p:nvSpPr>
          <p:cNvPr id="4" name="Footer Placeholder 4"/>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solidFill>
                  <a:prstClr val="black">
                    <a:lumMod val="65000"/>
                    <a:lumOff val="35000"/>
                  </a:prstClr>
                </a:solidFill>
                <a:latin typeface="+mn-lt"/>
                <a:ea typeface="+mn-ea"/>
              </a:defRPr>
            </a:lvl1pPr>
          </a:lstStyle>
          <a:p>
            <a:pPr>
              <a:defRPr/>
            </a:pPr>
            <a:endParaRPr lang="zh-CN" altLang="en-US"/>
          </a:p>
        </p:txBody>
      </p:sp>
      <p:sp>
        <p:nvSpPr>
          <p:cNvPr id="5" name="Slide Number Placeholder 5"/>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lstStyle>
            <a:lvl1pPr eaLnBrk="1" hangingPunct="1">
              <a:defRPr>
                <a:solidFill>
                  <a:srgbClr val="898989"/>
                </a:solidFill>
                <a:latin typeface="Franklin Gothic Book" panose="020B0503020102020204" pitchFamily="34" charset="0"/>
                <a:ea typeface="黑体" panose="02010609060101010101" pitchFamily="49" charset="-122"/>
              </a:defRPr>
            </a:lvl1pPr>
          </a:lstStyle>
          <a:p>
            <a:fld id="{6539BF12-E972-4246-9614-2F64DB7DE969}" type="slidenum">
              <a:rPr lang="zh-CN" altLang="en-US"/>
              <a:t>‹#›</a:t>
            </a:fld>
            <a:endParaRPr lang="en-US" altLang="zh-CN"/>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solidFill>
                  <a:prstClr val="black">
                    <a:lumMod val="65000"/>
                    <a:lumOff val="35000"/>
                  </a:prstClr>
                </a:solidFill>
                <a:latin typeface="+mn-lt"/>
                <a:ea typeface="+mn-ea"/>
              </a:defRPr>
            </a:lvl1pPr>
          </a:lstStyle>
          <a:p>
            <a:pPr>
              <a:defRPr/>
            </a:pPr>
            <a:fld id="{5EC987CC-A10E-4232-95E3-5DE892DFBBF4}" type="datetimeFigureOut">
              <a:rPr lang="zh-CN" altLang="en-US"/>
              <a:t>2020/9/14</a:t>
            </a:fld>
            <a:endParaRPr lang="zh-CN" altLang="en-US"/>
          </a:p>
        </p:txBody>
      </p:sp>
      <p:sp>
        <p:nvSpPr>
          <p:cNvPr id="4" name="Footer Placeholder 4"/>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solidFill>
                  <a:prstClr val="black">
                    <a:lumMod val="65000"/>
                    <a:lumOff val="35000"/>
                  </a:prstClr>
                </a:solidFill>
                <a:latin typeface="+mn-lt"/>
                <a:ea typeface="+mn-ea"/>
              </a:defRPr>
            </a:lvl1pPr>
          </a:lstStyle>
          <a:p>
            <a:pPr>
              <a:defRPr/>
            </a:pPr>
            <a:endParaRPr lang="zh-CN" altLang="en-US"/>
          </a:p>
        </p:txBody>
      </p:sp>
      <p:sp>
        <p:nvSpPr>
          <p:cNvPr id="5" name="Slide Number Placeholder 5"/>
          <p:cNvSpPr>
            <a:spLocks noGrp="1"/>
          </p:cNvSpPr>
          <p:nvPr>
            <p:ph type="sldNum" sz="quarter" idx="12"/>
          </p:nvPr>
        </p:nvSpPr>
        <p:spPr>
          <a:xfrm>
            <a:off x="6462713" y="6356350"/>
            <a:ext cx="2057400" cy="365125"/>
          </a:xfrm>
          <a:prstGeom prst="rect">
            <a:avLst/>
          </a:prstGeom>
        </p:spPr>
        <p:txBody>
          <a:bodyPr vert="horz" wrap="square" lIns="91440" tIns="45720" rIns="91440" bIns="45720" numCol="1" anchor="t" anchorCtr="0" compatLnSpc="1"/>
          <a:lstStyle>
            <a:lvl1pPr eaLnBrk="1" hangingPunct="1">
              <a:defRPr>
                <a:solidFill>
                  <a:srgbClr val="898989"/>
                </a:solidFill>
                <a:latin typeface="Franklin Gothic Book" panose="020B0503020102020204" pitchFamily="34" charset="0"/>
                <a:ea typeface="黑体" panose="02010609060101010101" pitchFamily="49" charset="-122"/>
              </a:defRPr>
            </a:lvl1pPr>
          </a:lstStyle>
          <a:p>
            <a:fld id="{44953815-1FA3-4186-B834-1A6B0C0B95E1}" type="slidenum">
              <a:rPr lang="zh-CN" altLang="en-US"/>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lvl1pPr>
              <a:defRPr>
                <a:solidFill>
                  <a:prstClr val="black"/>
                </a:solidFill>
              </a:defRPr>
            </a:lvl1pPr>
          </a:lstStyle>
          <a:p>
            <a:pPr>
              <a:defRPr/>
            </a:pPr>
            <a:fld id="{4374B34D-7000-4F53-B495-38C99D4A2D8A}" type="datetimeFigureOut">
              <a:rPr lang="zh-CN" altLang="en-US"/>
              <a:t>2020/9/14</a:t>
            </a:fld>
            <a:endParaRPr lang="zh-CN" altLang="en-US"/>
          </a:p>
        </p:txBody>
      </p:sp>
      <p:sp>
        <p:nvSpPr>
          <p:cNvPr id="5" name="Footer Placeholder 4"/>
          <p:cNvSpPr>
            <a:spLocks noGrp="1"/>
          </p:cNvSpPr>
          <p:nvPr>
            <p:ph type="ftr" sz="quarter" idx="11"/>
          </p:nvPr>
        </p:nvSpPr>
        <p:spPr/>
        <p:txBody>
          <a:bodyPr/>
          <a:lstStyle>
            <a:lvl1pPr>
              <a:defRPr>
                <a:solidFill>
                  <a:prstClr val="black"/>
                </a:solidFill>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80E40D1D-834D-4633-A8C9-993CF9A851ED}" type="slidenum">
              <a:rPr lang="zh-CN" altLang="en-US"/>
              <a:t>‹#›</a:t>
            </a:fld>
            <a:endParaRPr lang="en-US" altLang="zh-C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1"/>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8" name="内容占位符 7"/>
          <p:cNvSpPr>
            <a:spLocks noGrp="1"/>
          </p:cNvSpPr>
          <p:nvPr>
            <p:ph sz="quarter" idx="1"/>
          </p:nvPr>
        </p:nvSpPr>
        <p:spPr>
          <a:xfrm>
            <a:off x="0" y="152400"/>
            <a:ext cx="9144000" cy="590931"/>
          </a:xfrm>
          <a:noFill/>
        </p:spPr>
        <p:txBody>
          <a:bodyPr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lvl="0"/>
            <a:r>
              <a:rPr lang="zh-CN" altLang="en-US" dirty="0"/>
              <a:t>单击此处编辑母版文本样式</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9" name="副标题 8"/>
          <p:cNvSpPr>
            <a:spLocks noGrp="1"/>
          </p:cNvSpPr>
          <p:nvPr>
            <p:ph type="subTitle" idx="1"/>
          </p:nvPr>
        </p:nvSpPr>
        <p:spPr>
          <a:xfrm>
            <a:off x="0" y="162001"/>
            <a:ext cx="9144000" cy="590931"/>
          </a:xfrm>
          <a:noFill/>
        </p:spPr>
        <p:txBody>
          <a:bodyPr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单击此处编辑母版副标题样式</a:t>
            </a:r>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等腰三角形 1"/>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solidFill>
                  <a:prstClr val="black">
                    <a:lumMod val="65000"/>
                    <a:lumOff val="35000"/>
                  </a:prstClr>
                </a:solidFill>
                <a:latin typeface="+mn-lt"/>
                <a:ea typeface="+mn-ea"/>
              </a:defRPr>
            </a:lvl1pPr>
          </a:lstStyle>
          <a:p>
            <a:pPr>
              <a:defRPr/>
            </a:pPr>
            <a:fld id="{4D394767-875E-4169-AFBF-E482BE9F4774}" type="datetimeFigureOut">
              <a:rPr lang="zh-CN" altLang="en-US"/>
              <a:t>2020/9/14</a:t>
            </a:fld>
            <a:endParaRPr lang="zh-CN" altLang="en-US" dirty="0"/>
          </a:p>
        </p:txBody>
      </p:sp>
      <p:sp>
        <p:nvSpPr>
          <p:cNvPr id="4" name="Footer Placeholder 4"/>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solidFill>
                  <a:prstClr val="black">
                    <a:lumMod val="65000"/>
                    <a:lumOff val="35000"/>
                  </a:prstClr>
                </a:solidFill>
                <a:latin typeface="+mn-lt"/>
                <a:ea typeface="+mn-ea"/>
              </a:defRPr>
            </a:lvl1pPr>
          </a:lstStyle>
          <a:p>
            <a:pPr>
              <a:defRPr/>
            </a:pPr>
            <a:endParaRPr lang="zh-CN" altLang="en-US"/>
          </a:p>
        </p:txBody>
      </p:sp>
      <p:sp>
        <p:nvSpPr>
          <p:cNvPr id="5" name="Slide Number Placeholder 5"/>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lstStyle>
            <a:lvl1pPr eaLnBrk="1" hangingPunct="1">
              <a:defRPr>
                <a:solidFill>
                  <a:srgbClr val="898989"/>
                </a:solidFill>
                <a:latin typeface="Franklin Gothic Book" panose="020B0503020102020204" pitchFamily="34" charset="0"/>
                <a:ea typeface="黑体" panose="02010609060101010101" pitchFamily="49" charset="-122"/>
              </a:defRPr>
            </a:lvl1pPr>
          </a:lstStyle>
          <a:p>
            <a:fld id="{4BBF9151-9148-4D93-AF35-8A11B62BDA01}" type="slidenum">
              <a:rPr lang="zh-CN" altLang="en-US"/>
              <a:t>‹#›</a:t>
            </a:fld>
            <a:endParaRPr lang="en-US" altLang="zh-CN"/>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solidFill>
                  <a:prstClr val="black">
                    <a:lumMod val="65000"/>
                    <a:lumOff val="35000"/>
                  </a:prstClr>
                </a:solidFill>
                <a:latin typeface="+mn-lt"/>
                <a:ea typeface="+mn-ea"/>
              </a:defRPr>
            </a:lvl1pPr>
          </a:lstStyle>
          <a:p>
            <a:pPr>
              <a:defRPr/>
            </a:pPr>
            <a:fld id="{67CD67C4-77DD-400D-AB15-0F75DCD76C41}" type="datetimeFigureOut">
              <a:rPr lang="zh-CN" altLang="en-US"/>
              <a:t>2020/9/14</a:t>
            </a:fld>
            <a:endParaRPr lang="zh-CN" altLang="en-US"/>
          </a:p>
        </p:txBody>
      </p:sp>
      <p:sp>
        <p:nvSpPr>
          <p:cNvPr id="4" name="Footer Placeholder 4"/>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solidFill>
                  <a:prstClr val="black">
                    <a:lumMod val="65000"/>
                    <a:lumOff val="35000"/>
                  </a:prstClr>
                </a:solidFill>
                <a:latin typeface="+mn-lt"/>
                <a:ea typeface="+mn-ea"/>
              </a:defRPr>
            </a:lvl1pPr>
          </a:lstStyle>
          <a:p>
            <a:pPr>
              <a:defRPr/>
            </a:pPr>
            <a:endParaRPr lang="zh-CN" altLang="en-US"/>
          </a:p>
        </p:txBody>
      </p:sp>
      <p:sp>
        <p:nvSpPr>
          <p:cNvPr id="5" name="Slide Number Placeholder 5"/>
          <p:cNvSpPr>
            <a:spLocks noGrp="1"/>
          </p:cNvSpPr>
          <p:nvPr>
            <p:ph type="sldNum" sz="quarter" idx="12"/>
          </p:nvPr>
        </p:nvSpPr>
        <p:spPr>
          <a:xfrm>
            <a:off x="6462713" y="6356350"/>
            <a:ext cx="2057400" cy="365125"/>
          </a:xfrm>
          <a:prstGeom prst="rect">
            <a:avLst/>
          </a:prstGeom>
        </p:spPr>
        <p:txBody>
          <a:bodyPr vert="horz" wrap="square" lIns="91440" tIns="45720" rIns="91440" bIns="45720" numCol="1" anchor="t" anchorCtr="0" compatLnSpc="1"/>
          <a:lstStyle>
            <a:lvl1pPr eaLnBrk="1" hangingPunct="1">
              <a:defRPr>
                <a:solidFill>
                  <a:srgbClr val="898989"/>
                </a:solidFill>
                <a:latin typeface="Franklin Gothic Book" panose="020B0503020102020204" pitchFamily="34" charset="0"/>
                <a:ea typeface="黑体" panose="02010609060101010101" pitchFamily="49" charset="-122"/>
              </a:defRPr>
            </a:lvl1pPr>
          </a:lstStyle>
          <a:p>
            <a:fld id="{0E5302FB-A689-48A1-8BA7-3A37BE1A9070}" type="slidenum">
              <a:rPr lang="zh-CN" altLang="en-US"/>
              <a:t>‹#›</a:t>
            </a:fld>
            <a:endParaRPr lang="en-US" altLang="zh-CN"/>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9144000" cy="587400"/>
          </a:xfrm>
        </p:spPr>
        <p:txBody>
          <a:bodyPr>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lvl1pPr>
          </a:lstStyle>
          <a:p>
            <a:pPr>
              <a:defRPr/>
            </a:pPr>
            <a:fld id="{483C34D9-F1B1-4B44-AACD-A3FF79031CB6}" type="datetimeFigureOut">
              <a:rPr lang="zh-CN" altLang="en-US"/>
              <a:t>2020/9/14</a:t>
            </a:fld>
            <a:endParaRPr lang="zh-CN" altLang="en-US"/>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fld id="{8D9EBF4D-26B2-46E5-876A-2E72FE6BC8C4}" type="slidenum">
              <a:rPr lang="zh-CN" altLang="en-US"/>
              <a:t>‹#›</a:t>
            </a:fld>
            <a:endParaRPr lang="en-US" altLang="zh-CN"/>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9" name="Title 1"/>
          <p:cNvSpPr>
            <a:spLocks noGrp="1"/>
          </p:cNvSpPr>
          <p:nvPr>
            <p:ph type="title"/>
          </p:nvPr>
        </p:nvSpPr>
        <p:spPr>
          <a:xfrm>
            <a:off x="0" y="162000"/>
            <a:ext cx="9144000" cy="590931"/>
          </a:xfrm>
        </p:spPr>
        <p:txBody>
          <a:bodyPr/>
          <a:lstStyle>
            <a:lvl1pPr algn="ctr">
              <a:defRPr>
                <a:latin typeface="Arial" panose="020B0604020202020204" pitchFamily="34" charset="0"/>
                <a:cs typeface="Arial" panose="020B0604020202020204" pitchFamily="34" charset="0"/>
              </a:defRPr>
            </a:lvl1pPr>
          </a:lstStyle>
          <a:p>
            <a:r>
              <a:rPr lang="zh-CN" altLang="en-US" dirty="0"/>
              <a:t>单击此处编辑母版标题样式</a:t>
            </a:r>
            <a:endParaRPr lang="en-US" dirty="0"/>
          </a:p>
        </p:txBody>
      </p:sp>
      <p:sp>
        <p:nvSpPr>
          <p:cNvPr id="10" name="Content Placeholder 2"/>
          <p:cNvSpPr>
            <a:spLocks noGrp="1"/>
          </p:cNvSpPr>
          <p:nvPr>
            <p:ph idx="1"/>
          </p:nvPr>
        </p:nvSpPr>
        <p:spPr>
          <a:xfrm>
            <a:off x="628650" y="1012832"/>
            <a:ext cx="7886700" cy="4351338"/>
          </a:xfrm>
        </p:spPr>
        <p:txBody>
          <a:bodyPr>
            <a:normAutofit/>
          </a:bodyPr>
          <a:lstStyle>
            <a:lvl1pPr>
              <a:defRPr sz="3200" baseline="0">
                <a:latin typeface="汉仪大宋简" panose="02010609000101010101" pitchFamily="49" charset="-122"/>
              </a:defRPr>
            </a:lvl1pPr>
            <a:lvl2pPr>
              <a:defRPr sz="3600"/>
            </a:lvl2pPr>
            <a:lvl3pPr>
              <a:defRPr sz="3600"/>
            </a:lvl3pPr>
            <a:lvl4pPr>
              <a:defRPr sz="3600"/>
            </a:lvl4pPr>
            <a:lvl5pPr>
              <a:defRPr sz="3600"/>
            </a:lvl5pPr>
          </a:lstStyle>
          <a:p>
            <a:pPr lvl="0"/>
            <a:r>
              <a:rPr lang="zh-CN" altLang="en-US" dirty="0"/>
              <a:t>单击此处编辑母版文本样式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wrap="square" numCol="1" anchorCtr="0" compatLnSpc="1"/>
          <a:lstStyle>
            <a:lvl1pPr fontAlgn="base">
              <a:spcBef>
                <a:spcPct val="0"/>
              </a:spcBef>
              <a:spcAft>
                <a:spcPct val="0"/>
              </a:spcAft>
              <a:defRPr smtClean="0">
                <a:solidFill>
                  <a:srgbClr val="FFFFFF"/>
                </a:solidFill>
              </a:defRPr>
            </a:lvl1pPr>
          </a:lstStyle>
          <a:p>
            <a:pPr>
              <a:defRPr/>
            </a:pPr>
            <a:endParaRPr lang="zh-HK" altLang="zh-HK"/>
          </a:p>
        </p:txBody>
      </p:sp>
      <p:sp>
        <p:nvSpPr>
          <p:cNvPr id="3" name="Rectangle 5"/>
          <p:cNvSpPr>
            <a:spLocks noGrp="1" noChangeArrowheads="1"/>
          </p:cNvSpPr>
          <p:nvPr>
            <p:ph type="ftr" sz="quarter" idx="11"/>
          </p:nvPr>
        </p:nvSpPr>
        <p:spPr/>
        <p:txBody>
          <a:bodyPr wrap="square" numCol="1" anchorCtr="0" compatLnSpc="1"/>
          <a:lstStyle>
            <a:lvl1pPr fontAlgn="base">
              <a:spcBef>
                <a:spcPct val="0"/>
              </a:spcBef>
              <a:spcAft>
                <a:spcPct val="0"/>
              </a:spcAft>
              <a:defRPr smtClean="0">
                <a:solidFill>
                  <a:srgbClr val="FFFFFF"/>
                </a:solidFill>
              </a:defRPr>
            </a:lvl1pPr>
          </a:lstStyle>
          <a:p>
            <a:pPr>
              <a:defRPr/>
            </a:pPr>
            <a:endParaRPr lang="zh-HK" altLang="zh-HK"/>
          </a:p>
        </p:txBody>
      </p:sp>
      <p:sp>
        <p:nvSpPr>
          <p:cNvPr id="4" name="Rectangle 6"/>
          <p:cNvSpPr>
            <a:spLocks noGrp="1" noChangeArrowheads="1"/>
          </p:cNvSpPr>
          <p:nvPr>
            <p:ph type="sldNum" sz="quarter" idx="12"/>
          </p:nvPr>
        </p:nvSpPr>
        <p:spPr/>
        <p:txBody>
          <a:bodyPr/>
          <a:lstStyle>
            <a:lvl1pPr>
              <a:defRPr>
                <a:solidFill>
                  <a:srgbClr val="FFFFFF"/>
                </a:solidFill>
                <a:ea typeface="PMingLiU" panose="02020500000000000000" pitchFamily="18" charset="-120"/>
              </a:defRPr>
            </a:lvl1pPr>
          </a:lstStyle>
          <a:p>
            <a:fld id="{0DB7F625-8C44-4A37-82CE-4ABFCAF8AFD0}" type="slidenum">
              <a:rPr lang="en-US" altLang="zh-HK"/>
              <a:t>‹#›</a:t>
            </a:fld>
            <a:endParaRPr lang="en-US" altLang="zh-HK"/>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lvl1pPr>
          </a:lstStyle>
          <a:p>
            <a:pPr>
              <a:defRPr/>
            </a:pPr>
            <a:fld id="{3036519F-1B6B-4139-AD43-9D51B66DCB36}" type="datetimeFigureOut">
              <a:rPr lang="zh-CN" altLang="en-US"/>
              <a:t>2020/9/14</a:t>
            </a:fld>
            <a:endParaRPr lang="zh-CN" altLang="en-US"/>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fld id="{96FFA7C0-587D-4084-B2A4-D6ACB8504943}" type="slidenum">
              <a:rPr lang="zh-CN" altLang="en-US"/>
              <a:t>‹#›</a:t>
            </a:fld>
            <a:endParaRPr lang="en-US" altLang="zh-CN"/>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9" name="Title 1"/>
          <p:cNvSpPr>
            <a:spLocks noGrp="1"/>
          </p:cNvSpPr>
          <p:nvPr>
            <p:ph type="title"/>
          </p:nvPr>
        </p:nvSpPr>
        <p:spPr>
          <a:xfrm>
            <a:off x="0" y="162000"/>
            <a:ext cx="9144000" cy="590931"/>
          </a:xfrm>
        </p:spPr>
        <p:txBody>
          <a:bodyPr/>
          <a:lstStyle>
            <a:lvl1pPr algn="ctr">
              <a:defRPr>
                <a:latin typeface="Arial" panose="020B0604020202020204" pitchFamily="34" charset="0"/>
                <a:cs typeface="Arial" panose="020B0604020202020204" pitchFamily="34" charset="0"/>
              </a:defRPr>
            </a:lvl1pPr>
          </a:lstStyle>
          <a:p>
            <a:r>
              <a:rPr lang="zh-CN" altLang="en-US" dirty="0"/>
              <a:t>单击此处编辑母版标题样式</a:t>
            </a:r>
            <a:endParaRPr lang="en-US" dirty="0"/>
          </a:p>
        </p:txBody>
      </p:sp>
      <p:sp>
        <p:nvSpPr>
          <p:cNvPr id="10" name="Content Placeholder 2"/>
          <p:cNvSpPr>
            <a:spLocks noGrp="1"/>
          </p:cNvSpPr>
          <p:nvPr>
            <p:ph idx="1"/>
          </p:nvPr>
        </p:nvSpPr>
        <p:spPr>
          <a:xfrm>
            <a:off x="628650" y="1012832"/>
            <a:ext cx="7886700" cy="4351338"/>
          </a:xfrm>
        </p:spPr>
        <p:txBody>
          <a:bodyPr>
            <a:normAutofit/>
          </a:bodyPr>
          <a:lstStyle>
            <a:lvl1pPr>
              <a:defRPr sz="3200" baseline="0">
                <a:latin typeface="汉仪大宋简" panose="02010609000101010101" pitchFamily="49" charset="-122"/>
              </a:defRPr>
            </a:lvl1pPr>
            <a:lvl2pPr>
              <a:defRPr sz="3600"/>
            </a:lvl2pPr>
            <a:lvl3pPr>
              <a:defRPr sz="3600"/>
            </a:lvl3pPr>
            <a:lvl4pPr>
              <a:defRPr sz="3600"/>
            </a:lvl4pPr>
            <a:lvl5pPr>
              <a:defRPr sz="3600"/>
            </a:lvl5pPr>
          </a:lstStyle>
          <a:p>
            <a:pPr lvl="0"/>
            <a:r>
              <a:rPr lang="zh-CN" altLang="en-US" dirty="0"/>
              <a:t>单击此处编辑母版文本样式</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lvl1pPr>
          </a:lstStyle>
          <a:p>
            <a:pPr>
              <a:defRPr/>
            </a:pPr>
            <a:fld id="{6D06CDBD-12F9-4E95-B025-A42A23B7D3D7}" type="datetimeFigureOut">
              <a:rPr lang="zh-CN" altLang="en-US"/>
              <a:t>2020/9/14</a:t>
            </a:fld>
            <a:endParaRPr lang="zh-CN" altLang="en-US"/>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fld id="{24702DB6-0A91-4C27-94BF-801D95D2E2EF}" type="slidenum">
              <a:rPr lang="zh-CN" altLang="en-US"/>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wrap="none" rtlCol="0">
            <a:normAutofit/>
          </a:bodyPr>
          <a:lstStyle>
            <a:lvl1pPr>
              <a:defRPr lang="en-US" sz="2800" dirty="0">
                <a:solidFill>
                  <a:schemeClr val="tx1"/>
                </a:solidFill>
                <a:latin typeface="Arial" panose="020B0604020202020204" pitchFamily="34" charset="0"/>
                <a:cs typeface="Arial" panose="020B0604020202020204" pitchFamily="34" charset="0"/>
              </a:defRPr>
            </a:lvl1pPr>
          </a:lstStyle>
          <a:p>
            <a:pPr lvl="0"/>
            <a:r>
              <a:rPr lang="zh-CN" altLang="en-US" dirty="0"/>
              <a:t>单击此处编辑母版标题样式</a:t>
            </a:r>
            <a:endParaRPr lang="en-US" dirty="0"/>
          </a:p>
        </p:txBody>
      </p:sp>
      <p:sp>
        <p:nvSpPr>
          <p:cNvPr id="8" name="内容占位符 7"/>
          <p:cNvSpPr>
            <a:spLocks noGrp="1"/>
          </p:cNvSpPr>
          <p:nvPr>
            <p:ph sz="quarter" idx="1"/>
          </p:nvPr>
        </p:nvSpPr>
        <p:spPr>
          <a:xfrm>
            <a:off x="0" y="71414"/>
            <a:ext cx="9144000" cy="590931"/>
          </a:xfrm>
          <a:noFill/>
        </p:spPr>
        <p:txBody>
          <a:bodyPr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lvl="0"/>
            <a:r>
              <a:rPr lang="zh-CN" altLang="en-US" dirty="0"/>
              <a:t>单击此处编辑母版文本样式</a:t>
            </a:r>
          </a:p>
        </p:txBody>
      </p:sp>
      <p:sp>
        <p:nvSpPr>
          <p:cNvPr id="4" name="日期占位符 13"/>
          <p:cNvSpPr>
            <a:spLocks noGrp="1"/>
          </p:cNvSpPr>
          <p:nvPr>
            <p:ph type="dt" sz="half" idx="10"/>
          </p:nvPr>
        </p:nvSpPr>
        <p:spPr/>
        <p:txBody>
          <a:bodyPr/>
          <a:lstStyle>
            <a:lvl1pPr>
              <a:defRPr/>
            </a:lvl1pPr>
          </a:lstStyle>
          <a:p>
            <a:pPr>
              <a:defRPr/>
            </a:pPr>
            <a:fld id="{87FBD9BA-0AE9-4BE0-8CD2-452EC5B668BD}" type="datetimeFigureOut">
              <a:rPr lang="zh-CN" altLang="en-US"/>
              <a:t>2020/9/14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22"/>
          <p:cNvSpPr>
            <a:spLocks noGrp="1"/>
          </p:cNvSpPr>
          <p:nvPr>
            <p:ph type="sldNum" sz="quarter" idx="12"/>
          </p:nvPr>
        </p:nvSpPr>
        <p:spPr/>
        <p:txBody>
          <a:bodyPr/>
          <a:lstStyle>
            <a:lvl1pPr>
              <a:defRPr/>
            </a:lvl1pPr>
          </a:lstStyle>
          <a:p>
            <a:fld id="{D3F67A0F-AF18-423F-A44B-9DECFAC0B065}" type="slidenum">
              <a:rPr lang="zh-CN" altLang="en-US"/>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直接连接符 17"/>
          <p:cNvSpPr>
            <a:spLocks noChangeShapeType="1"/>
          </p:cNvSpPr>
          <p:nvPr/>
        </p:nvSpPr>
        <p:spPr bwMode="auto">
          <a:xfrm>
            <a:off x="457200" y="6353175"/>
            <a:ext cx="8229600" cy="0"/>
          </a:xfrm>
          <a:prstGeom prst="line">
            <a:avLst/>
          </a:prstGeom>
          <a:noFill/>
          <a:ln w="9525" algn="ctr">
            <a:solidFill>
              <a:schemeClr val="accent2"/>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3" name="等腰三角形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 name="日期占位符 1"/>
          <p:cNvSpPr>
            <a:spLocks noGrp="1"/>
          </p:cNvSpPr>
          <p:nvPr>
            <p:ph type="dt" sz="half" idx="10"/>
          </p:nvPr>
        </p:nvSpPr>
        <p:spPr/>
        <p:txBody>
          <a:bodyPr/>
          <a:lstStyle>
            <a:lvl1pPr>
              <a:defRPr/>
            </a:lvl1pPr>
          </a:lstStyle>
          <a:p>
            <a:pPr>
              <a:defRPr/>
            </a:pPr>
            <a:fld id="{C806BD5D-653A-473F-BE39-9BA5080C633E}" type="datetimeFigureOut">
              <a:rPr lang="zh-CN" altLang="en-US"/>
              <a:t>2020/9/14</a:t>
            </a:fld>
            <a:endParaRPr lang="zh-CN" altLang="en-US"/>
          </a:p>
        </p:txBody>
      </p:sp>
      <p:sp>
        <p:nvSpPr>
          <p:cNvPr id="5" name="页脚占位符 2"/>
          <p:cNvSpPr>
            <a:spLocks noGrp="1"/>
          </p:cNvSpPr>
          <p:nvPr>
            <p:ph type="ftr" sz="quarter" idx="11"/>
          </p:nvPr>
        </p:nvSpPr>
        <p:spPr/>
        <p:txBody>
          <a:bodyPr/>
          <a:lstStyle>
            <a:lvl1pPr>
              <a:defRPr/>
            </a:lvl1pPr>
          </a:lstStyle>
          <a:p>
            <a:pPr>
              <a:defRPr/>
            </a:pPr>
            <a:endParaRPr lang="zh-CN" altLang="en-US"/>
          </a:p>
        </p:txBody>
      </p:sp>
      <p:sp>
        <p:nvSpPr>
          <p:cNvPr id="6" name="灯片编号占位符 3"/>
          <p:cNvSpPr>
            <a:spLocks noGrp="1"/>
          </p:cNvSpPr>
          <p:nvPr>
            <p:ph type="sldNum" sz="quarter" idx="12"/>
          </p:nvPr>
        </p:nvSpPr>
        <p:spPr/>
        <p:txBody>
          <a:bodyPr/>
          <a:lstStyle>
            <a:lvl1pPr>
              <a:defRPr/>
            </a:lvl1pPr>
          </a:lstStyle>
          <a:p>
            <a:fld id="{BB06A872-BBF4-41B1-BA53-1EA4B791ACA0}" type="slidenum">
              <a:rPr lang="zh-CN" altLang="en-US"/>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1.jpe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4.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image" Target="../media/image2.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1.jpe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10" Type="http://schemas.openxmlformats.org/officeDocument/2006/relationships/image" Target="../media/image2.png"/><Relationship Id="rId4" Type="http://schemas.openxmlformats.org/officeDocument/2006/relationships/slideLayout" Target="../slideLayouts/slideLayout57.xml"/><Relationship Id="rId9"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10" Type="http://schemas.openxmlformats.org/officeDocument/2006/relationships/image" Target="../media/image2.png"/><Relationship Id="rId4" Type="http://schemas.openxmlformats.org/officeDocument/2006/relationships/slideLayout" Target="../slideLayouts/slideLayout64.xml"/><Relationship Id="rId9"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71.xml"/><Relationship Id="rId1" Type="http://schemas.openxmlformats.org/officeDocument/2006/relationships/slideLayout" Target="../slideLayouts/slideLayout70.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79375"/>
            <a:ext cx="78867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en-US" altLang="zh-CN"/>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D8677988-BC89-42CA-9501-7A07FC23B1B8}" type="datetimeFigureOut">
              <a:rPr lang="zh-CN" altLang="en-US"/>
              <a:t>2020/9/14</a:t>
            </a:fld>
            <a:endParaRPr lang="zh-CN"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latin typeface="Calibri" panose="020F0502020204030204" pitchFamily="34" charset="0"/>
              </a:defRPr>
            </a:lvl1pPr>
          </a:lstStyle>
          <a:p>
            <a:fld id="{AB30CD3F-8853-4B92-93AF-EA9C43A17319}" type="slidenum">
              <a:rPr lang="zh-CN" altLang="en-US"/>
              <a:t>‹#›</a:t>
            </a:fld>
            <a:endParaRPr lang="en-US" altLang="zh-CN"/>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032" name="组合 19"/>
          <p:cNvGrpSpPr/>
          <p:nvPr userDrawn="1"/>
        </p:nvGrpSpPr>
        <p:grpSpPr bwMode="auto">
          <a:xfrm>
            <a:off x="0" y="6372225"/>
            <a:ext cx="9145588" cy="600075"/>
            <a:chOff x="-670" y="6372000"/>
            <a:chExt cx="12192892" cy="599570"/>
          </a:xfrm>
        </p:grpSpPr>
        <p:sp>
          <p:nvSpPr>
            <p:cNvPr id="21" name="矩形 20"/>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 name="矩形 21"/>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35" name="标题 1"/>
            <p:cNvSpPr txBox="1"/>
            <p:nvPr/>
          </p:nvSpPr>
          <p:spPr bwMode="auto">
            <a:xfrm>
              <a:off x="7373056" y="6476687"/>
              <a:ext cx="3600089" cy="49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685800">
                <a:defRPr>
                  <a:solidFill>
                    <a:schemeClr val="tx1"/>
                  </a:solidFill>
                  <a:latin typeface="Arial" panose="020B0604020202020204" pitchFamily="34" charset="0"/>
                  <a:ea typeface="宋体" panose="02010600030101010101" pitchFamily="2" charset="-122"/>
                </a:defRPr>
              </a:lvl1pPr>
              <a:lvl2pPr marL="742950" indent="-285750" defTabSz="685800">
                <a:defRPr>
                  <a:solidFill>
                    <a:schemeClr val="tx1"/>
                  </a:solidFill>
                  <a:latin typeface="Arial" panose="020B0604020202020204" pitchFamily="34" charset="0"/>
                  <a:ea typeface="宋体" panose="02010600030101010101" pitchFamily="2" charset="-122"/>
                </a:defRPr>
              </a:lvl2pPr>
              <a:lvl3pPr marL="1143000" indent="-228600" defTabSz="685800">
                <a:defRPr>
                  <a:solidFill>
                    <a:schemeClr val="tx1"/>
                  </a:solidFill>
                  <a:latin typeface="Arial" panose="020B0604020202020204" pitchFamily="34" charset="0"/>
                  <a:ea typeface="宋体" panose="02010600030101010101" pitchFamily="2" charset="-122"/>
                </a:defRPr>
              </a:lvl3pPr>
              <a:lvl4pPr marL="1600200" indent="-228600" defTabSz="685800">
                <a:defRPr>
                  <a:solidFill>
                    <a:schemeClr val="tx1"/>
                  </a:solidFill>
                  <a:latin typeface="Arial" panose="020B0604020202020204" pitchFamily="34" charset="0"/>
                  <a:ea typeface="宋体" panose="02010600030101010101" pitchFamily="2" charset="-122"/>
                </a:defRPr>
              </a:lvl4pPr>
              <a:lvl5pPr marL="2057400" indent="-228600" defTabSz="68580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90000"/>
                </a:lnSpc>
              </a:pPr>
              <a:r>
                <a:rPr lang="en-US" altLang="zh-CN" sz="2200" b="1">
                  <a:solidFill>
                    <a:schemeClr val="bg1"/>
                  </a:solidFill>
                  <a:ea typeface="微软雅黑" panose="020B0503020204020204" pitchFamily="34" charset="-122"/>
                  <a:cs typeface="Arial" panose="020B0604020202020204" pitchFamily="34" charset="0"/>
                </a:rPr>
                <a:t>www.chuangzaolun.com</a:t>
              </a:r>
              <a:endParaRPr lang="zh-CN" altLang="en-US" sz="2200" b="1">
                <a:solidFill>
                  <a:schemeClr val="bg1"/>
                </a:solidFill>
                <a:ea typeface="微软雅黑" panose="020B0503020204020204" pitchFamily="34" charset="-122"/>
                <a:cs typeface="Arial" panose="020B0604020202020204" pitchFamily="34" charset="0"/>
              </a:endParaRPr>
            </a:p>
          </p:txBody>
        </p:sp>
        <p:pic>
          <p:nvPicPr>
            <p:cNvPr id="1036" name="图片 23"/>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ctr" rtl="0" eaLnBrk="0" fontAlgn="base" hangingPunct="0">
        <a:lnSpc>
          <a:spcPct val="90000"/>
        </a:lnSpc>
        <a:spcBef>
          <a:spcPct val="0"/>
        </a:spcBef>
        <a:spcAft>
          <a:spcPct val="0"/>
        </a:spcAft>
        <a:defRPr lang="en-US" altLang="en-US" sz="3600" b="1" kern="1200" dirty="0">
          <a:solidFill>
            <a:srgbClr val="002954"/>
          </a:solidFill>
          <a:latin typeface="微软雅黑" panose="020B0503020204020204" pitchFamily="34" charset="-122"/>
          <a:ea typeface="微软雅黑" panose="020B0503020204020204" pitchFamily="34" charset="-122"/>
          <a:cs typeface="Arial" panose="020B0604020202020204" pitchFamily="34" charset="0"/>
        </a:defRPr>
      </a:lvl1pPr>
      <a:lvl2pPr algn="ctr" rtl="0" eaLnBrk="0" fontAlgn="base" hangingPunct="0">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2pPr>
      <a:lvl3pPr algn="ctr" rtl="0" eaLnBrk="0" fontAlgn="base" hangingPunct="0">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3pPr>
      <a:lvl4pPr algn="ctr" rtl="0" eaLnBrk="0" fontAlgn="base" hangingPunct="0">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4pPr>
      <a:lvl5pPr algn="ctr" rtl="0" eaLnBrk="0" fontAlgn="base" hangingPunct="0">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5pPr>
      <a:lvl6pPr marL="457200" algn="ctr" rtl="0" fontAlgn="base">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6pPr>
      <a:lvl7pPr marL="914400" algn="ctr" rtl="0" fontAlgn="base">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7pPr>
      <a:lvl8pPr marL="1371600" algn="ctr" rtl="0" fontAlgn="base">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8pPr>
      <a:lvl9pPr marL="1828800" algn="ctr" rtl="0" fontAlgn="base">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1267"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eaLnBrk="1" fontAlgn="auto" hangingPunct="1">
              <a:spcBef>
                <a:spcPts val="0"/>
              </a:spcBef>
              <a:spcAft>
                <a:spcPts val="0"/>
              </a:spcAft>
              <a:defRPr sz="1200">
                <a:solidFill>
                  <a:prstClr val="black">
                    <a:lumMod val="65000"/>
                    <a:lumOff val="35000"/>
                  </a:prstClr>
                </a:solidFill>
                <a:latin typeface="+mn-lt"/>
                <a:ea typeface="+mn-ea"/>
              </a:defRPr>
            </a:lvl1pPr>
          </a:lstStyle>
          <a:p>
            <a:pPr>
              <a:defRPr/>
            </a:pPr>
            <a:fld id="{E6FCA1A7-1E23-4494-B2A4-0CF34E15974F}" type="datetimeFigureOut">
              <a:rPr lang="zh-CN" altLang="en-US"/>
              <a:t>2020/9/14</a:t>
            </a:fld>
            <a:endParaRPr lang="zh-CN" altLang="en-US"/>
          </a:p>
        </p:txBody>
      </p:sp>
      <p:sp>
        <p:nvSpPr>
          <p:cNvPr id="8"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lumMod val="65000"/>
                    <a:lumOff val="35000"/>
                  </a:prstClr>
                </a:solidFill>
                <a:latin typeface="+mn-lt"/>
                <a:ea typeface="+mn-ea"/>
              </a:defRPr>
            </a:lvl1pPr>
          </a:lstStyle>
          <a:p>
            <a:pPr>
              <a:defRPr/>
            </a:pPr>
            <a:endParaRPr lang="zh-CN" altLang="en-US"/>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latin typeface="Calibri" panose="020F0502020204030204" pitchFamily="34" charset="0"/>
              </a:defRPr>
            </a:lvl1pPr>
          </a:lstStyle>
          <a:p>
            <a:fld id="{172D5962-7F60-4E0A-9E37-17C69EB9B37E}" type="slidenum">
              <a:rPr lang="zh-CN" altLang="en-US"/>
              <a:t>‹#›</a:t>
            </a:fld>
            <a:endParaRPr lang="en-US" altLang="zh-CN"/>
          </a:p>
        </p:txBody>
      </p:sp>
    </p:spTree>
  </p:cSld>
  <p:clrMap bg1="lt1" tx1="dk1" bg2="lt2" tx2="dk2" accent1="accent1" accent2="accent2" accent3="accent3" accent4="accent4" accent5="accent5" accent6="accent6" hlink="hlink" folHlink="folHlink"/>
  <p:sldLayoutIdLst>
    <p:sldLayoutId id="214748386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050" name="标题占位符 21"/>
          <p:cNvSpPr>
            <a:spLocks noGrp="1"/>
          </p:cNvSpPr>
          <p:nvPr>
            <p:ph type="title"/>
          </p:nvPr>
        </p:nvSpPr>
        <p:spPr bwMode="auto">
          <a:xfrm>
            <a:off x="457200" y="-642938"/>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zh-CN" altLang="en-US"/>
              <a:t>单击此处编辑母版标题样式</a:t>
            </a:r>
            <a:endParaRPr lang="en-US" altLang="zh-CN"/>
          </a:p>
        </p:txBody>
      </p:sp>
      <p:sp>
        <p:nvSpPr>
          <p:cNvPr id="2051" name="文本占位符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p:txBody>
      </p:sp>
      <p:sp>
        <p:nvSpPr>
          <p:cNvPr id="14" name="日期占位符 13"/>
          <p:cNvSpPr>
            <a:spLocks noGrp="1"/>
          </p:cNvSpPr>
          <p:nvPr>
            <p:ph type="dt" sz="half" idx="2"/>
          </p:nvPr>
        </p:nvSpPr>
        <p:spPr>
          <a:xfrm>
            <a:off x="6400800" y="6356350"/>
            <a:ext cx="2289175" cy="365125"/>
          </a:xfrm>
          <a:prstGeom prst="rect">
            <a:avLst/>
          </a:prstGeom>
        </p:spPr>
        <p:txBody>
          <a:bodyPr vert="horz"/>
          <a:lstStyle>
            <a:lvl1pPr algn="l" eaLnBrk="1" fontAlgn="auto" latinLnBrk="0" hangingPunct="1">
              <a:spcBef>
                <a:spcPts val="0"/>
              </a:spcBef>
              <a:spcAft>
                <a:spcPts val="0"/>
              </a:spcAft>
              <a:defRPr kumimoji="0" sz="1400">
                <a:solidFill>
                  <a:srgbClr val="464653"/>
                </a:solidFill>
                <a:latin typeface="+mn-lt"/>
                <a:ea typeface="+mn-ea"/>
              </a:defRPr>
            </a:lvl1pPr>
          </a:lstStyle>
          <a:p>
            <a:pPr>
              <a:defRPr/>
            </a:pPr>
            <a:fld id="{4968D0B9-34EA-42CE-B852-9C72A890F888}" type="datetimeFigureOut">
              <a:rPr lang="zh-CN" altLang="en-US"/>
              <a:t>2020/9/14</a:t>
            </a:fld>
            <a:endParaRPr lang="zh-CN" altLang="en-US"/>
          </a:p>
        </p:txBody>
      </p:sp>
      <p:sp>
        <p:nvSpPr>
          <p:cNvPr id="3" name="页脚占位符 2"/>
          <p:cNvSpPr>
            <a:spLocks noGrp="1"/>
          </p:cNvSpPr>
          <p:nvPr>
            <p:ph type="ftr" sz="quarter" idx="3"/>
          </p:nvPr>
        </p:nvSpPr>
        <p:spPr>
          <a:xfrm>
            <a:off x="2898775" y="6356350"/>
            <a:ext cx="3505200" cy="365125"/>
          </a:xfrm>
          <a:prstGeom prst="rect">
            <a:avLst/>
          </a:prstGeom>
        </p:spPr>
        <p:txBody>
          <a:bodyPr vert="horz"/>
          <a:lstStyle>
            <a:lvl1pPr algn="r" eaLnBrk="1" fontAlgn="auto" latinLnBrk="0" hangingPunct="1">
              <a:spcBef>
                <a:spcPts val="0"/>
              </a:spcBef>
              <a:spcAft>
                <a:spcPts val="0"/>
              </a:spcAft>
              <a:defRPr kumimoji="0" sz="1400">
                <a:solidFill>
                  <a:srgbClr val="464653"/>
                </a:solidFill>
                <a:latin typeface="+mn-lt"/>
                <a:ea typeface="+mn-ea"/>
              </a:defRPr>
            </a:lvl1pPr>
          </a:lstStyle>
          <a:p>
            <a:pPr>
              <a:defRPr/>
            </a:pPr>
            <a:endParaRPr lang="zh-CN" altLang="en-US"/>
          </a:p>
        </p:txBody>
      </p:sp>
      <p:sp>
        <p:nvSpPr>
          <p:cNvPr id="23" name="灯片编号占位符 22"/>
          <p:cNvSpPr>
            <a:spLocks noGrp="1"/>
          </p:cNvSpPr>
          <p:nvPr>
            <p:ph type="sldNum" sz="quarter" idx="4"/>
          </p:nvPr>
        </p:nvSpPr>
        <p:spPr>
          <a:xfrm>
            <a:off x="612775" y="6356350"/>
            <a:ext cx="1981200" cy="365125"/>
          </a:xfrm>
          <a:prstGeom prst="rect">
            <a:avLst/>
          </a:prstGeom>
        </p:spPr>
        <p:txBody>
          <a:bodyPr vert="horz" wrap="square" lIns="91440" tIns="45720" rIns="91440" bIns="45720" numCol="1" anchor="t" anchorCtr="0" compatLnSpc="1"/>
          <a:lstStyle>
            <a:lvl1pPr eaLnBrk="1" hangingPunct="1">
              <a:defRPr sz="1400">
                <a:solidFill>
                  <a:srgbClr val="464653"/>
                </a:solidFill>
                <a:latin typeface="Franklin Gothic Book" panose="020B0503020102020204" pitchFamily="34" charset="0"/>
                <a:ea typeface="黑体" panose="02010609060101010101" pitchFamily="49" charset="-122"/>
              </a:defRPr>
            </a:lvl1pPr>
          </a:lstStyle>
          <a:p>
            <a:fld id="{170F0CB6-30E0-421E-8DA4-5F2FAA7F28A2}" type="slidenum">
              <a:rPr lang="zh-CN" altLang="en-US"/>
              <a:t>‹#›</a:t>
            </a:fld>
            <a:endParaRPr lang="en-US" altLang="zh-CN"/>
          </a:p>
        </p:txBody>
      </p:sp>
      <p:sp>
        <p:nvSpPr>
          <p:cNvPr id="10" name="等腰三角形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cxnSp>
        <p:nvCxnSpPr>
          <p:cNvPr id="11" name="直接连接符 10"/>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057" name="组合 11"/>
          <p:cNvGrpSpPr/>
          <p:nvPr userDrawn="1"/>
        </p:nvGrpSpPr>
        <p:grpSpPr bwMode="auto">
          <a:xfrm>
            <a:off x="0" y="6372225"/>
            <a:ext cx="9145588" cy="600075"/>
            <a:chOff x="-670" y="6372000"/>
            <a:chExt cx="12192892" cy="599570"/>
          </a:xfrm>
        </p:grpSpPr>
        <p:sp>
          <p:nvSpPr>
            <p:cNvPr id="15" name="矩形 14"/>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6" name="矩形 15"/>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060" name="标题 1"/>
            <p:cNvSpPr txBox="1"/>
            <p:nvPr/>
          </p:nvSpPr>
          <p:spPr bwMode="auto">
            <a:xfrm>
              <a:off x="7373056" y="6476687"/>
              <a:ext cx="3600089" cy="49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685800">
                <a:defRPr>
                  <a:solidFill>
                    <a:schemeClr val="tx1"/>
                  </a:solidFill>
                  <a:latin typeface="Arial" panose="020B0604020202020204" pitchFamily="34" charset="0"/>
                  <a:ea typeface="宋体" panose="02010600030101010101" pitchFamily="2" charset="-122"/>
                </a:defRPr>
              </a:lvl1pPr>
              <a:lvl2pPr marL="742950" indent="-285750" defTabSz="685800">
                <a:defRPr>
                  <a:solidFill>
                    <a:schemeClr val="tx1"/>
                  </a:solidFill>
                  <a:latin typeface="Arial" panose="020B0604020202020204" pitchFamily="34" charset="0"/>
                  <a:ea typeface="宋体" panose="02010600030101010101" pitchFamily="2" charset="-122"/>
                </a:defRPr>
              </a:lvl2pPr>
              <a:lvl3pPr marL="1143000" indent="-228600" defTabSz="685800">
                <a:defRPr>
                  <a:solidFill>
                    <a:schemeClr val="tx1"/>
                  </a:solidFill>
                  <a:latin typeface="Arial" panose="020B0604020202020204" pitchFamily="34" charset="0"/>
                  <a:ea typeface="宋体" panose="02010600030101010101" pitchFamily="2" charset="-122"/>
                </a:defRPr>
              </a:lvl3pPr>
              <a:lvl4pPr marL="1600200" indent="-228600" defTabSz="685800">
                <a:defRPr>
                  <a:solidFill>
                    <a:schemeClr val="tx1"/>
                  </a:solidFill>
                  <a:latin typeface="Arial" panose="020B0604020202020204" pitchFamily="34" charset="0"/>
                  <a:ea typeface="宋体" panose="02010600030101010101" pitchFamily="2" charset="-122"/>
                </a:defRPr>
              </a:lvl4pPr>
              <a:lvl5pPr marL="2057400" indent="-228600" defTabSz="68580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90000"/>
                </a:lnSpc>
              </a:pPr>
              <a:r>
                <a:rPr lang="en-US" altLang="zh-CN" sz="2200" b="1">
                  <a:solidFill>
                    <a:srgbClr val="FFFFFF"/>
                  </a:solidFill>
                  <a:ea typeface="微软雅黑" panose="020B0503020204020204" pitchFamily="34" charset="-122"/>
                  <a:cs typeface="Arial" panose="020B0604020202020204" pitchFamily="34" charset="0"/>
                </a:rPr>
                <a:t>www.chuangzaolun.com</a:t>
              </a:r>
              <a:endParaRPr lang="zh-CN" altLang="en-US" sz="2200" b="1">
                <a:solidFill>
                  <a:srgbClr val="FFFFFF"/>
                </a:solidFill>
                <a:ea typeface="微软雅黑" panose="020B0503020204020204" pitchFamily="34" charset="-122"/>
                <a:cs typeface="Arial" panose="020B0604020202020204" pitchFamily="34" charset="0"/>
              </a:endParaRPr>
            </a:p>
          </p:txBody>
        </p:sp>
        <p:pic>
          <p:nvPicPr>
            <p:cNvPr id="2061" name="图片 17"/>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Lst>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2pPr>
      <a:lvl3pPr algn="l" rtl="0" eaLnBrk="0" fontAlgn="base" hangingPunct="0">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3pPr>
      <a:lvl4pPr algn="l" rtl="0" eaLnBrk="0" fontAlgn="base" hangingPunct="0">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4pPr>
      <a:lvl5pPr algn="l" rtl="0" eaLnBrk="0" fontAlgn="base" hangingPunct="0">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5pPr>
      <a:lvl6pPr marL="4572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6pPr>
      <a:lvl7pPr marL="9144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7pPr>
      <a:lvl8pPr marL="13716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8pPr>
      <a:lvl9pPr marL="18288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9pPr>
    </p:titleStyle>
    <p:bodyStyle>
      <a:lvl1pPr marL="273050" indent="-273050" algn="l" rtl="0" eaLnBrk="0" fontAlgn="base" hangingPunct="0">
        <a:spcBef>
          <a:spcPts val="600"/>
        </a:spcBef>
        <a:spcAft>
          <a:spcPct val="0"/>
        </a:spcAft>
        <a:buClr>
          <a:schemeClr val="accent1"/>
        </a:buClr>
        <a:buSzPct val="76000"/>
        <a:defRPr sz="2600" kern="1200">
          <a:solidFill>
            <a:schemeClr val="tx1"/>
          </a:solidFill>
          <a:latin typeface="+mn-lt"/>
          <a:ea typeface="+mn-ea"/>
          <a:cs typeface="+mn-cs"/>
        </a:defRPr>
      </a:lvl1pPr>
      <a:lvl2pPr marL="548005" indent="-273050" algn="l" rtl="0" eaLnBrk="0" fontAlgn="base" hangingPunct="0">
        <a:spcBef>
          <a:spcPts val="500"/>
        </a:spcBef>
        <a:spcAft>
          <a:spcPct val="0"/>
        </a:spcAft>
        <a:buClr>
          <a:schemeClr val="accent2"/>
        </a:buClr>
        <a:buSzPct val="76000"/>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defRPr sz="2000" kern="1200">
          <a:solidFill>
            <a:schemeClr val="tx1"/>
          </a:solidFill>
          <a:latin typeface="+mn-lt"/>
          <a:ea typeface="+mn-ea"/>
          <a:cs typeface="+mn-cs"/>
        </a:defRPr>
      </a:lvl3pPr>
      <a:lvl4pPr marL="1097280" indent="-228600" algn="l" rtl="0" eaLnBrk="0" fontAlgn="base" hangingPunct="0">
        <a:spcBef>
          <a:spcPts val="400"/>
        </a:spcBef>
        <a:spcAft>
          <a:spcPct val="0"/>
        </a:spcAft>
        <a:buClr>
          <a:srgbClr val="8BA2B4"/>
        </a:buClr>
        <a:buSzPct val="70000"/>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3074" name="标题占位符 21"/>
          <p:cNvSpPr>
            <a:spLocks noGrp="1"/>
          </p:cNvSpPr>
          <p:nvPr>
            <p:ph type="title"/>
          </p:nvPr>
        </p:nvSpPr>
        <p:spPr bwMode="auto">
          <a:xfrm>
            <a:off x="457200" y="-642938"/>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zh-CN" altLang="en-US"/>
              <a:t>单击此处编辑母版标题样式</a:t>
            </a:r>
            <a:endParaRPr lang="en-US" altLang="zh-CN"/>
          </a:p>
        </p:txBody>
      </p:sp>
      <p:sp>
        <p:nvSpPr>
          <p:cNvPr id="3075" name="文本占位符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p:txBody>
      </p:sp>
      <p:sp>
        <p:nvSpPr>
          <p:cNvPr id="10" name="等腰三角形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cxnSp>
        <p:nvCxnSpPr>
          <p:cNvPr id="11" name="直接连接符 10"/>
          <p:cNvCxnSpPr/>
          <p:nvPr/>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3078" name="组合 11"/>
          <p:cNvGrpSpPr/>
          <p:nvPr userDrawn="1"/>
        </p:nvGrpSpPr>
        <p:grpSpPr bwMode="auto">
          <a:xfrm>
            <a:off x="0" y="6372225"/>
            <a:ext cx="9145588" cy="600075"/>
            <a:chOff x="-670" y="6372000"/>
            <a:chExt cx="12192892" cy="599570"/>
          </a:xfrm>
        </p:grpSpPr>
        <p:sp>
          <p:nvSpPr>
            <p:cNvPr id="15" name="矩形 14"/>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6" name="矩形 15"/>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081" name="标题 1"/>
            <p:cNvSpPr txBox="1"/>
            <p:nvPr/>
          </p:nvSpPr>
          <p:spPr bwMode="auto">
            <a:xfrm>
              <a:off x="7373056" y="6476687"/>
              <a:ext cx="3600089" cy="49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685800">
                <a:defRPr>
                  <a:solidFill>
                    <a:schemeClr val="tx1"/>
                  </a:solidFill>
                  <a:latin typeface="Arial" panose="020B0604020202020204" pitchFamily="34" charset="0"/>
                  <a:ea typeface="宋体" panose="02010600030101010101" pitchFamily="2" charset="-122"/>
                </a:defRPr>
              </a:lvl1pPr>
              <a:lvl2pPr marL="742950" indent="-285750" defTabSz="685800">
                <a:defRPr>
                  <a:solidFill>
                    <a:schemeClr val="tx1"/>
                  </a:solidFill>
                  <a:latin typeface="Arial" panose="020B0604020202020204" pitchFamily="34" charset="0"/>
                  <a:ea typeface="宋体" panose="02010600030101010101" pitchFamily="2" charset="-122"/>
                </a:defRPr>
              </a:lvl2pPr>
              <a:lvl3pPr marL="1143000" indent="-228600" defTabSz="685800">
                <a:defRPr>
                  <a:solidFill>
                    <a:schemeClr val="tx1"/>
                  </a:solidFill>
                  <a:latin typeface="Arial" panose="020B0604020202020204" pitchFamily="34" charset="0"/>
                  <a:ea typeface="宋体" panose="02010600030101010101" pitchFamily="2" charset="-122"/>
                </a:defRPr>
              </a:lvl3pPr>
              <a:lvl4pPr marL="1600200" indent="-228600" defTabSz="685800">
                <a:defRPr>
                  <a:solidFill>
                    <a:schemeClr val="tx1"/>
                  </a:solidFill>
                  <a:latin typeface="Arial" panose="020B0604020202020204" pitchFamily="34" charset="0"/>
                  <a:ea typeface="宋体" panose="02010600030101010101" pitchFamily="2" charset="-122"/>
                </a:defRPr>
              </a:lvl4pPr>
              <a:lvl5pPr marL="2057400" indent="-228600" defTabSz="68580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90000"/>
                </a:lnSpc>
              </a:pPr>
              <a:r>
                <a:rPr lang="en-US" altLang="zh-CN" sz="2200" b="1">
                  <a:solidFill>
                    <a:srgbClr val="FFFFFF"/>
                  </a:solidFill>
                  <a:ea typeface="微软雅黑" panose="020B0503020204020204" pitchFamily="34" charset="-122"/>
                  <a:cs typeface="Arial" panose="020B0604020202020204" pitchFamily="34" charset="0"/>
                </a:rPr>
                <a:t>www.chuangzaolun.com</a:t>
              </a:r>
              <a:endParaRPr lang="zh-CN" altLang="en-US" sz="2200" b="1">
                <a:solidFill>
                  <a:srgbClr val="FFFFFF"/>
                </a:solidFill>
                <a:ea typeface="微软雅黑" panose="020B0503020204020204" pitchFamily="34" charset="-122"/>
                <a:cs typeface="Arial" panose="020B0604020202020204" pitchFamily="34" charset="0"/>
              </a:endParaRPr>
            </a:p>
          </p:txBody>
        </p:sp>
        <p:pic>
          <p:nvPicPr>
            <p:cNvPr id="3082" name="图片 17"/>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2pPr>
      <a:lvl3pPr algn="l" rtl="0" eaLnBrk="0" fontAlgn="base" hangingPunct="0">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3pPr>
      <a:lvl4pPr algn="l" rtl="0" eaLnBrk="0" fontAlgn="base" hangingPunct="0">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4pPr>
      <a:lvl5pPr algn="l" rtl="0" eaLnBrk="0" fontAlgn="base" hangingPunct="0">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5pPr>
      <a:lvl6pPr marL="4572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6pPr>
      <a:lvl7pPr marL="9144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7pPr>
      <a:lvl8pPr marL="13716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8pPr>
      <a:lvl9pPr marL="18288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9pPr>
    </p:titleStyle>
    <p:bodyStyle>
      <a:lvl1pPr marL="273050" indent="-273050" algn="l" rtl="0" eaLnBrk="0" fontAlgn="base" hangingPunct="0">
        <a:spcBef>
          <a:spcPts val="600"/>
        </a:spcBef>
        <a:spcAft>
          <a:spcPct val="0"/>
        </a:spcAft>
        <a:buClr>
          <a:schemeClr val="accent1"/>
        </a:buClr>
        <a:buSzPct val="76000"/>
        <a:defRPr sz="2600" kern="1200">
          <a:solidFill>
            <a:schemeClr val="tx1"/>
          </a:solidFill>
          <a:latin typeface="+mn-lt"/>
          <a:ea typeface="+mn-ea"/>
          <a:cs typeface="+mn-cs"/>
        </a:defRPr>
      </a:lvl1pPr>
      <a:lvl2pPr marL="548005" indent="-273050" algn="l" rtl="0" eaLnBrk="0" fontAlgn="base" hangingPunct="0">
        <a:spcBef>
          <a:spcPts val="500"/>
        </a:spcBef>
        <a:spcAft>
          <a:spcPct val="0"/>
        </a:spcAft>
        <a:buClr>
          <a:schemeClr val="accent2"/>
        </a:buClr>
        <a:buSzPct val="76000"/>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defRPr sz="2000" kern="1200">
          <a:solidFill>
            <a:schemeClr val="tx1"/>
          </a:solidFill>
          <a:latin typeface="+mn-lt"/>
          <a:ea typeface="+mn-ea"/>
          <a:cs typeface="+mn-cs"/>
        </a:defRPr>
      </a:lvl3pPr>
      <a:lvl4pPr marL="1097280" indent="-228600" algn="l" rtl="0" eaLnBrk="0" fontAlgn="base" hangingPunct="0">
        <a:spcBef>
          <a:spcPts val="400"/>
        </a:spcBef>
        <a:spcAft>
          <a:spcPct val="0"/>
        </a:spcAft>
        <a:buClr>
          <a:srgbClr val="8BA2B4"/>
        </a:buClr>
        <a:buSzPct val="70000"/>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1"/>
          <a:srcRect/>
          <a:stretch>
            <a:fillRect/>
          </a:stretch>
        </a:blipFill>
        <a:effectLst/>
      </p:bgPr>
    </p:bg>
    <p:spTree>
      <p:nvGrpSpPr>
        <p:cNvPr id="1" name=""/>
        <p:cNvGrpSpPr/>
        <p:nvPr/>
      </p:nvGrpSpPr>
      <p:grpSpPr>
        <a:xfrm>
          <a:off x="0" y="0"/>
          <a:ext cx="0" cy="0"/>
          <a:chOff x="0" y="0"/>
          <a:chExt cx="0" cy="0"/>
        </a:xfrm>
      </p:grpSpPr>
      <p:sp>
        <p:nvSpPr>
          <p:cNvPr id="4098" name="标题占位符 1"/>
          <p:cNvSpPr>
            <a:spLocks noGrp="1"/>
          </p:cNvSpPr>
          <p:nvPr>
            <p:ph type="title"/>
          </p:nvPr>
        </p:nvSpPr>
        <p:spPr bwMode="auto">
          <a:xfrm>
            <a:off x="0" y="161925"/>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单击此处编辑母版标题样式</a:t>
            </a:r>
          </a:p>
        </p:txBody>
      </p:sp>
      <p:sp>
        <p:nvSpPr>
          <p:cNvPr id="4099" name="文本占位符 2"/>
          <p:cNvSpPr>
            <a:spLocks noGrp="1"/>
          </p:cNvSpPr>
          <p:nvPr>
            <p:ph type="body" idx="1"/>
          </p:nvPr>
        </p:nvSpPr>
        <p:spPr bwMode="auto">
          <a:xfrm>
            <a:off x="628650" y="1825625"/>
            <a:ext cx="78867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defRPr>
            </a:lvl1pPr>
          </a:lstStyle>
          <a:p>
            <a:pPr>
              <a:defRPr/>
            </a:pPr>
            <a:fld id="{A334D668-D134-454F-8677-B87287E2C3F8}" type="datetimeFigureOut">
              <a:rPr lang="zh-CN" altLang="en-US"/>
              <a:t>2020/9/14</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latin typeface="Calibri" panose="020F0502020204030204" pitchFamily="34" charset="0"/>
              </a:defRPr>
            </a:lvl1pPr>
          </a:lstStyle>
          <a:p>
            <a:fld id="{1CCE1036-DE24-4573-959C-1A632BED1E45}" type="slidenum">
              <a:rPr lang="zh-CN" altLang="en-US"/>
              <a:t>‹#›</a:t>
            </a:fld>
            <a:endParaRPr lang="en-US" altLang="zh-CN"/>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4104" name="组合 19"/>
          <p:cNvGrpSpPr/>
          <p:nvPr userDrawn="1"/>
        </p:nvGrpSpPr>
        <p:grpSpPr bwMode="auto">
          <a:xfrm>
            <a:off x="0" y="6372225"/>
            <a:ext cx="9145588" cy="600075"/>
            <a:chOff x="-670" y="6372000"/>
            <a:chExt cx="12192892" cy="599570"/>
          </a:xfrm>
        </p:grpSpPr>
        <p:sp>
          <p:nvSpPr>
            <p:cNvPr id="21" name="矩形 20"/>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2" name="矩形 21"/>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107" name="标题 1"/>
            <p:cNvSpPr txBox="1"/>
            <p:nvPr/>
          </p:nvSpPr>
          <p:spPr bwMode="auto">
            <a:xfrm>
              <a:off x="7373056" y="6476687"/>
              <a:ext cx="3600089" cy="49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685800">
                <a:defRPr>
                  <a:solidFill>
                    <a:schemeClr val="tx1"/>
                  </a:solidFill>
                  <a:latin typeface="Arial" panose="020B0604020202020204" pitchFamily="34" charset="0"/>
                  <a:ea typeface="宋体" panose="02010600030101010101" pitchFamily="2" charset="-122"/>
                </a:defRPr>
              </a:lvl1pPr>
              <a:lvl2pPr marL="742950" indent="-285750" defTabSz="685800">
                <a:defRPr>
                  <a:solidFill>
                    <a:schemeClr val="tx1"/>
                  </a:solidFill>
                  <a:latin typeface="Arial" panose="020B0604020202020204" pitchFamily="34" charset="0"/>
                  <a:ea typeface="宋体" panose="02010600030101010101" pitchFamily="2" charset="-122"/>
                </a:defRPr>
              </a:lvl2pPr>
              <a:lvl3pPr marL="1143000" indent="-228600" defTabSz="685800">
                <a:defRPr>
                  <a:solidFill>
                    <a:schemeClr val="tx1"/>
                  </a:solidFill>
                  <a:latin typeface="Arial" panose="020B0604020202020204" pitchFamily="34" charset="0"/>
                  <a:ea typeface="宋体" panose="02010600030101010101" pitchFamily="2" charset="-122"/>
                </a:defRPr>
              </a:lvl3pPr>
              <a:lvl4pPr marL="1600200" indent="-228600" defTabSz="685800">
                <a:defRPr>
                  <a:solidFill>
                    <a:schemeClr val="tx1"/>
                  </a:solidFill>
                  <a:latin typeface="Arial" panose="020B0604020202020204" pitchFamily="34" charset="0"/>
                  <a:ea typeface="宋体" panose="02010600030101010101" pitchFamily="2" charset="-122"/>
                </a:defRPr>
              </a:lvl4pPr>
              <a:lvl5pPr marL="2057400" indent="-228600" defTabSz="68580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90000"/>
                </a:lnSpc>
              </a:pPr>
              <a:r>
                <a:rPr lang="en-US" altLang="zh-CN" sz="2200" b="1">
                  <a:solidFill>
                    <a:srgbClr val="FFFFFF"/>
                  </a:solidFill>
                  <a:ea typeface="微软雅黑" panose="020B0503020204020204" pitchFamily="34" charset="-122"/>
                  <a:cs typeface="Arial" panose="020B0604020202020204" pitchFamily="34" charset="0"/>
                </a:rPr>
                <a:t>www.chuangzaolun.com</a:t>
              </a:r>
              <a:endParaRPr lang="zh-CN" altLang="en-US" sz="2200" b="1">
                <a:solidFill>
                  <a:srgbClr val="FFFFFF"/>
                </a:solidFill>
                <a:ea typeface="微软雅黑" panose="020B0503020204020204" pitchFamily="34" charset="-122"/>
                <a:cs typeface="Arial" panose="020B0604020202020204" pitchFamily="34" charset="0"/>
              </a:endParaRPr>
            </a:p>
          </p:txBody>
        </p:sp>
        <p:pic>
          <p:nvPicPr>
            <p:cNvPr id="4108" name="图片 23"/>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708" r:id="rId14"/>
    <p:sldLayoutId id="2147483735" r:id="rId15"/>
    <p:sldLayoutId id="2147483762" r:id="rId16"/>
    <p:sldLayoutId id="2147483763" r:id="rId17"/>
    <p:sldLayoutId id="2147483765" r:id="rId18"/>
    <p:sldLayoutId id="2147483768" r:id="rId19"/>
  </p:sldLayoutIdLst>
  <p:txStyles>
    <p:titleStyle>
      <a:lvl1pPr algn="l" rtl="0" eaLnBrk="0" fontAlgn="base" hangingPunct="0">
        <a:lnSpc>
          <a:spcPct val="90000"/>
        </a:lnSpc>
        <a:spcBef>
          <a:spcPct val="0"/>
        </a:spcBef>
        <a:spcAft>
          <a:spcPct val="0"/>
        </a:spcAft>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lgn="l" rtl="0" eaLnBrk="0" fontAlgn="base" hangingPunct="0">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2pPr>
      <a:lvl3pPr algn="l" rtl="0" eaLnBrk="0" fontAlgn="base" hangingPunct="0">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3pPr>
      <a:lvl4pPr algn="l" rtl="0" eaLnBrk="0" fontAlgn="base" hangingPunct="0">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4pPr>
      <a:lvl5pPr algn="l" rtl="0" eaLnBrk="0" fontAlgn="base" hangingPunct="0">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5pPr>
      <a:lvl6pPr marL="4572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6pPr>
      <a:lvl7pPr marL="9144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7pPr>
      <a:lvl8pPr marL="13716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8pPr>
      <a:lvl9pPr marL="18288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lang="zh-CN" altLang="en-US" sz="3600" kern="1200" dirty="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5122" name="标题占位符 1"/>
          <p:cNvSpPr>
            <a:spLocks noGrp="1"/>
          </p:cNvSpPr>
          <p:nvPr>
            <p:ph type="title"/>
          </p:nvPr>
        </p:nvSpPr>
        <p:spPr bwMode="auto">
          <a:xfrm>
            <a:off x="0" y="161925"/>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单击此处编辑母版标题样式</a:t>
            </a:r>
          </a:p>
        </p:txBody>
      </p:sp>
      <p:sp>
        <p:nvSpPr>
          <p:cNvPr id="5123" name="文本占位符 2"/>
          <p:cNvSpPr>
            <a:spLocks noGrp="1"/>
          </p:cNvSpPr>
          <p:nvPr>
            <p:ph type="body" idx="1"/>
          </p:nvPr>
        </p:nvSpPr>
        <p:spPr bwMode="auto">
          <a:xfrm>
            <a:off x="628650" y="1825625"/>
            <a:ext cx="78867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ea typeface="+mn-ea"/>
              </a:defRPr>
            </a:lvl1pPr>
          </a:lstStyle>
          <a:p>
            <a:pPr>
              <a:defRPr/>
            </a:pPr>
            <a:fld id="{9FD843E9-1FAB-48BE-9524-6D97DE60803D}" type="datetimeFigureOut">
              <a:rPr lang="zh-CN" altLang="en-US"/>
              <a:t>2020/9/14</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latin typeface="Calibri" panose="020F0502020204030204" pitchFamily="34" charset="0"/>
              </a:defRPr>
            </a:lvl1pPr>
          </a:lstStyle>
          <a:p>
            <a:fld id="{F64569EF-B773-409F-AD30-A43FFC932142}" type="slidenum">
              <a:rPr lang="zh-CN" altLang="en-US"/>
              <a:t>‹#›</a:t>
            </a:fld>
            <a:endParaRPr lang="en-US" altLang="zh-CN"/>
          </a:p>
        </p:txBody>
      </p:sp>
      <p:cxnSp>
        <p:nvCxnSpPr>
          <p:cNvPr id="19" name="直接连接符 18"/>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5128" name="组合 19"/>
          <p:cNvGrpSpPr/>
          <p:nvPr userDrawn="1"/>
        </p:nvGrpSpPr>
        <p:grpSpPr bwMode="auto">
          <a:xfrm>
            <a:off x="0" y="6372225"/>
            <a:ext cx="9145588" cy="600075"/>
            <a:chOff x="-670" y="6372000"/>
            <a:chExt cx="12192892" cy="599570"/>
          </a:xfrm>
        </p:grpSpPr>
        <p:sp>
          <p:nvSpPr>
            <p:cNvPr id="21" name="矩形 20"/>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2" name="矩形 21"/>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5131" name="标题 1"/>
            <p:cNvSpPr txBox="1"/>
            <p:nvPr/>
          </p:nvSpPr>
          <p:spPr bwMode="auto">
            <a:xfrm>
              <a:off x="7373056" y="6476687"/>
              <a:ext cx="3600089" cy="49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685800">
                <a:defRPr>
                  <a:solidFill>
                    <a:schemeClr val="tx1"/>
                  </a:solidFill>
                  <a:latin typeface="Arial" panose="020B0604020202020204" pitchFamily="34" charset="0"/>
                  <a:ea typeface="宋体" panose="02010600030101010101" pitchFamily="2" charset="-122"/>
                </a:defRPr>
              </a:lvl1pPr>
              <a:lvl2pPr marL="742950" indent="-285750" defTabSz="685800">
                <a:defRPr>
                  <a:solidFill>
                    <a:schemeClr val="tx1"/>
                  </a:solidFill>
                  <a:latin typeface="Arial" panose="020B0604020202020204" pitchFamily="34" charset="0"/>
                  <a:ea typeface="宋体" panose="02010600030101010101" pitchFamily="2" charset="-122"/>
                </a:defRPr>
              </a:lvl2pPr>
              <a:lvl3pPr marL="1143000" indent="-228600" defTabSz="685800">
                <a:defRPr>
                  <a:solidFill>
                    <a:schemeClr val="tx1"/>
                  </a:solidFill>
                  <a:latin typeface="Arial" panose="020B0604020202020204" pitchFamily="34" charset="0"/>
                  <a:ea typeface="宋体" panose="02010600030101010101" pitchFamily="2" charset="-122"/>
                </a:defRPr>
              </a:lvl3pPr>
              <a:lvl4pPr marL="1600200" indent="-228600" defTabSz="685800">
                <a:defRPr>
                  <a:solidFill>
                    <a:schemeClr val="tx1"/>
                  </a:solidFill>
                  <a:latin typeface="Arial" panose="020B0604020202020204" pitchFamily="34" charset="0"/>
                  <a:ea typeface="宋体" panose="02010600030101010101" pitchFamily="2" charset="-122"/>
                </a:defRPr>
              </a:lvl4pPr>
              <a:lvl5pPr marL="2057400" indent="-228600" defTabSz="68580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90000"/>
                </a:lnSpc>
              </a:pPr>
              <a:r>
                <a:rPr lang="en-US" altLang="zh-CN" sz="2200" b="1">
                  <a:solidFill>
                    <a:srgbClr val="FFFFFF"/>
                  </a:solidFill>
                  <a:ea typeface="微软雅黑" panose="020B0503020204020204" pitchFamily="34" charset="-122"/>
                  <a:cs typeface="Arial" panose="020B0604020202020204" pitchFamily="34" charset="0"/>
                </a:rPr>
                <a:t>www.chuangzaolun.com</a:t>
              </a:r>
              <a:endParaRPr lang="zh-CN" altLang="en-US" sz="2200" b="1">
                <a:solidFill>
                  <a:srgbClr val="FFFFFF"/>
                </a:solidFill>
                <a:ea typeface="微软雅黑" panose="020B0503020204020204" pitchFamily="34" charset="-122"/>
                <a:cs typeface="Arial" panose="020B0604020202020204" pitchFamily="34" charset="0"/>
              </a:endParaRPr>
            </a:p>
          </p:txBody>
        </p:sp>
        <p:pic>
          <p:nvPicPr>
            <p:cNvPr id="5132" name="图片 23"/>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806" r:id="rId14"/>
    <p:sldLayoutId id="2147483831" r:id="rId15"/>
    <p:sldLayoutId id="2147483832" r:id="rId16"/>
    <p:sldLayoutId id="2147483833" r:id="rId17"/>
  </p:sldLayoutIdLst>
  <p:txStyles>
    <p:titleStyle>
      <a:lvl1pPr algn="l" rtl="0" eaLnBrk="0" fontAlgn="base" hangingPunct="0">
        <a:lnSpc>
          <a:spcPct val="90000"/>
        </a:lnSpc>
        <a:spcBef>
          <a:spcPct val="0"/>
        </a:spcBef>
        <a:spcAft>
          <a:spcPct val="0"/>
        </a:spcAft>
        <a:defRPr lang="zh-CN" alt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lgn="l" rtl="0" eaLnBrk="0" fontAlgn="base" hangingPunct="0">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2pPr>
      <a:lvl3pPr algn="l" rtl="0" eaLnBrk="0" fontAlgn="base" hangingPunct="0">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3pPr>
      <a:lvl4pPr algn="l" rtl="0" eaLnBrk="0" fontAlgn="base" hangingPunct="0">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4pPr>
      <a:lvl5pPr algn="l" rtl="0" eaLnBrk="0" fontAlgn="base" hangingPunct="0">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5pPr>
      <a:lvl6pPr marL="4572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6pPr>
      <a:lvl7pPr marL="9144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7pPr>
      <a:lvl8pPr marL="13716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8pPr>
      <a:lvl9pPr marL="1828800" algn="l" rtl="0" fontAlgn="base">
        <a:lnSpc>
          <a:spcPct val="90000"/>
        </a:lnSpc>
        <a:spcBef>
          <a:spcPct val="0"/>
        </a:spcBef>
        <a:spcAft>
          <a:spcPct val="0"/>
        </a:spcAft>
        <a:defRPr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lang="zh-CN" altLang="en-US" sz="3600" kern="1200" dirty="0">
          <a:solidFill>
            <a:schemeClr val="tx1"/>
          </a:solidFill>
          <a:latin typeface="Arial" panose="020B0604020202020204" pitchFamily="34" charset="0"/>
          <a:ea typeface="汉仪大宋简" panose="02010609000101010101" pitchFamily="49" charset="-122"/>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lang="zh-CN" altLang="en-US" sz="3600" kern="1200" dirty="0">
          <a:solidFill>
            <a:schemeClr val="tx1"/>
          </a:solidFill>
          <a:latin typeface="+mn-lt"/>
          <a:ea typeface="+mn-ea"/>
          <a:cs typeface="汉仪大宋简"/>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6146" name="标题占位符 21"/>
          <p:cNvSpPr>
            <a:spLocks noGrp="1"/>
          </p:cNvSpPr>
          <p:nvPr>
            <p:ph type="title"/>
          </p:nvPr>
        </p:nvSpPr>
        <p:spPr bwMode="auto">
          <a:xfrm>
            <a:off x="457200" y="-642938"/>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zh-CN" altLang="en-US"/>
              <a:t>单击此处编辑母版标题样式</a:t>
            </a:r>
            <a:endParaRPr lang="en-US" altLang="zh-CN"/>
          </a:p>
        </p:txBody>
      </p:sp>
      <p:sp>
        <p:nvSpPr>
          <p:cNvPr id="6147" name="文本占位符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p:txBody>
      </p:sp>
      <p:sp>
        <p:nvSpPr>
          <p:cNvPr id="10" name="等腰三角形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cxnSp>
        <p:nvCxnSpPr>
          <p:cNvPr id="11" name="直接连接符 10"/>
          <p:cNvCxnSpPr/>
          <p:nvPr/>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6150" name="组合 11"/>
          <p:cNvGrpSpPr/>
          <p:nvPr userDrawn="1"/>
        </p:nvGrpSpPr>
        <p:grpSpPr bwMode="auto">
          <a:xfrm>
            <a:off x="0" y="6372225"/>
            <a:ext cx="9145588" cy="600075"/>
            <a:chOff x="-670" y="6372000"/>
            <a:chExt cx="12192892" cy="599570"/>
          </a:xfrm>
        </p:grpSpPr>
        <p:sp>
          <p:nvSpPr>
            <p:cNvPr id="15" name="矩形 14"/>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6" name="矩形 15"/>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6153" name="标题 1"/>
            <p:cNvSpPr txBox="1"/>
            <p:nvPr/>
          </p:nvSpPr>
          <p:spPr bwMode="auto">
            <a:xfrm>
              <a:off x="7373056" y="6476687"/>
              <a:ext cx="3600089" cy="49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685800">
                <a:defRPr>
                  <a:solidFill>
                    <a:schemeClr val="tx1"/>
                  </a:solidFill>
                  <a:latin typeface="Arial" panose="020B0604020202020204" pitchFamily="34" charset="0"/>
                  <a:ea typeface="宋体" panose="02010600030101010101" pitchFamily="2" charset="-122"/>
                </a:defRPr>
              </a:lvl1pPr>
              <a:lvl2pPr marL="742950" indent="-285750" defTabSz="685800">
                <a:defRPr>
                  <a:solidFill>
                    <a:schemeClr val="tx1"/>
                  </a:solidFill>
                  <a:latin typeface="Arial" panose="020B0604020202020204" pitchFamily="34" charset="0"/>
                  <a:ea typeface="宋体" panose="02010600030101010101" pitchFamily="2" charset="-122"/>
                </a:defRPr>
              </a:lvl2pPr>
              <a:lvl3pPr marL="1143000" indent="-228600" defTabSz="685800">
                <a:defRPr>
                  <a:solidFill>
                    <a:schemeClr val="tx1"/>
                  </a:solidFill>
                  <a:latin typeface="Arial" panose="020B0604020202020204" pitchFamily="34" charset="0"/>
                  <a:ea typeface="宋体" panose="02010600030101010101" pitchFamily="2" charset="-122"/>
                </a:defRPr>
              </a:lvl3pPr>
              <a:lvl4pPr marL="1600200" indent="-228600" defTabSz="685800">
                <a:defRPr>
                  <a:solidFill>
                    <a:schemeClr val="tx1"/>
                  </a:solidFill>
                  <a:latin typeface="Arial" panose="020B0604020202020204" pitchFamily="34" charset="0"/>
                  <a:ea typeface="宋体" panose="02010600030101010101" pitchFamily="2" charset="-122"/>
                </a:defRPr>
              </a:lvl4pPr>
              <a:lvl5pPr marL="2057400" indent="-228600" defTabSz="68580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90000"/>
                </a:lnSpc>
              </a:pPr>
              <a:r>
                <a:rPr lang="en-US" altLang="zh-CN" sz="2200" b="1">
                  <a:solidFill>
                    <a:srgbClr val="FFFFFF"/>
                  </a:solidFill>
                  <a:ea typeface="微软雅黑" panose="020B0503020204020204" pitchFamily="34" charset="-122"/>
                  <a:cs typeface="Arial" panose="020B0604020202020204" pitchFamily="34" charset="0"/>
                </a:rPr>
                <a:t>www.chuangzaolun.com</a:t>
              </a:r>
              <a:endParaRPr lang="zh-CN" altLang="en-US" sz="2200" b="1">
                <a:solidFill>
                  <a:srgbClr val="FFFFFF"/>
                </a:solidFill>
                <a:ea typeface="微软雅黑" panose="020B0503020204020204" pitchFamily="34" charset="-122"/>
                <a:cs typeface="Arial" panose="020B0604020202020204" pitchFamily="34" charset="0"/>
              </a:endParaRPr>
            </a:p>
          </p:txBody>
        </p:sp>
        <p:pic>
          <p:nvPicPr>
            <p:cNvPr id="6154" name="图片 17"/>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5" r:id="rId7"/>
  </p:sldLayoutIdLst>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2pPr>
      <a:lvl3pPr algn="l" rtl="0" eaLnBrk="0" fontAlgn="base" hangingPunct="0">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3pPr>
      <a:lvl4pPr algn="l" rtl="0" eaLnBrk="0" fontAlgn="base" hangingPunct="0">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4pPr>
      <a:lvl5pPr algn="l" rtl="0" eaLnBrk="0" fontAlgn="base" hangingPunct="0">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5pPr>
      <a:lvl6pPr marL="4572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6pPr>
      <a:lvl7pPr marL="9144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7pPr>
      <a:lvl8pPr marL="13716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8pPr>
      <a:lvl9pPr marL="18288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9pPr>
    </p:titleStyle>
    <p:bodyStyle>
      <a:lvl1pPr marL="273050" indent="-273050" algn="l" rtl="0" eaLnBrk="0" fontAlgn="base" hangingPunct="0">
        <a:spcBef>
          <a:spcPts val="600"/>
        </a:spcBef>
        <a:spcAft>
          <a:spcPct val="0"/>
        </a:spcAft>
        <a:buClr>
          <a:schemeClr val="accent1"/>
        </a:buClr>
        <a:buSzPct val="76000"/>
        <a:defRPr sz="2600" kern="1200">
          <a:solidFill>
            <a:schemeClr val="tx1"/>
          </a:solidFill>
          <a:latin typeface="+mn-lt"/>
          <a:ea typeface="+mn-ea"/>
          <a:cs typeface="+mn-cs"/>
        </a:defRPr>
      </a:lvl1pPr>
      <a:lvl2pPr marL="548005" indent="-273050" algn="l" rtl="0" eaLnBrk="0" fontAlgn="base" hangingPunct="0">
        <a:spcBef>
          <a:spcPts val="500"/>
        </a:spcBef>
        <a:spcAft>
          <a:spcPct val="0"/>
        </a:spcAft>
        <a:buClr>
          <a:schemeClr val="accent2"/>
        </a:buClr>
        <a:buSzPct val="76000"/>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defRPr sz="2000" kern="1200">
          <a:solidFill>
            <a:schemeClr val="tx1"/>
          </a:solidFill>
          <a:latin typeface="+mn-lt"/>
          <a:ea typeface="+mn-ea"/>
          <a:cs typeface="+mn-cs"/>
        </a:defRPr>
      </a:lvl3pPr>
      <a:lvl4pPr marL="1097280" indent="-228600" algn="l" rtl="0" eaLnBrk="0" fontAlgn="base" hangingPunct="0">
        <a:spcBef>
          <a:spcPts val="400"/>
        </a:spcBef>
        <a:spcAft>
          <a:spcPct val="0"/>
        </a:spcAft>
        <a:buClr>
          <a:srgbClr val="8BA2B4"/>
        </a:buClr>
        <a:buSzPct val="70000"/>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7170" name="标题占位符 21"/>
          <p:cNvSpPr>
            <a:spLocks noGrp="1"/>
          </p:cNvSpPr>
          <p:nvPr>
            <p:ph type="title"/>
          </p:nvPr>
        </p:nvSpPr>
        <p:spPr bwMode="auto">
          <a:xfrm>
            <a:off x="457200" y="-642938"/>
            <a:ext cx="82296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zh-CN" altLang="en-US"/>
              <a:t>单击此处编辑母版标题样式</a:t>
            </a:r>
            <a:endParaRPr lang="en-US" altLang="zh-CN"/>
          </a:p>
        </p:txBody>
      </p:sp>
      <p:sp>
        <p:nvSpPr>
          <p:cNvPr id="7171" name="文本占位符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p:txBody>
      </p:sp>
      <p:sp>
        <p:nvSpPr>
          <p:cNvPr id="10" name="等腰三角形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cxnSp>
        <p:nvCxnSpPr>
          <p:cNvPr id="11" name="直接连接符 10"/>
          <p:cNvCxnSpPr/>
          <p:nvPr/>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7174" name="组合 11"/>
          <p:cNvGrpSpPr/>
          <p:nvPr userDrawn="1"/>
        </p:nvGrpSpPr>
        <p:grpSpPr bwMode="auto">
          <a:xfrm>
            <a:off x="0" y="6372225"/>
            <a:ext cx="9145588" cy="600075"/>
            <a:chOff x="-670" y="6372000"/>
            <a:chExt cx="12192892" cy="599570"/>
          </a:xfrm>
        </p:grpSpPr>
        <p:sp>
          <p:nvSpPr>
            <p:cNvPr id="15" name="矩形 14"/>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6" name="矩形 15"/>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177" name="标题 1"/>
            <p:cNvSpPr txBox="1"/>
            <p:nvPr/>
          </p:nvSpPr>
          <p:spPr bwMode="auto">
            <a:xfrm>
              <a:off x="7373056" y="6476687"/>
              <a:ext cx="3600089" cy="49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685800">
                <a:defRPr>
                  <a:solidFill>
                    <a:schemeClr val="tx1"/>
                  </a:solidFill>
                  <a:latin typeface="Arial" panose="020B0604020202020204" pitchFamily="34" charset="0"/>
                  <a:ea typeface="宋体" panose="02010600030101010101" pitchFamily="2" charset="-122"/>
                </a:defRPr>
              </a:lvl1pPr>
              <a:lvl2pPr marL="742950" indent="-285750" defTabSz="685800">
                <a:defRPr>
                  <a:solidFill>
                    <a:schemeClr val="tx1"/>
                  </a:solidFill>
                  <a:latin typeface="Arial" panose="020B0604020202020204" pitchFamily="34" charset="0"/>
                  <a:ea typeface="宋体" panose="02010600030101010101" pitchFamily="2" charset="-122"/>
                </a:defRPr>
              </a:lvl2pPr>
              <a:lvl3pPr marL="1143000" indent="-228600" defTabSz="685800">
                <a:defRPr>
                  <a:solidFill>
                    <a:schemeClr val="tx1"/>
                  </a:solidFill>
                  <a:latin typeface="Arial" panose="020B0604020202020204" pitchFamily="34" charset="0"/>
                  <a:ea typeface="宋体" panose="02010600030101010101" pitchFamily="2" charset="-122"/>
                </a:defRPr>
              </a:lvl3pPr>
              <a:lvl4pPr marL="1600200" indent="-228600" defTabSz="685800">
                <a:defRPr>
                  <a:solidFill>
                    <a:schemeClr val="tx1"/>
                  </a:solidFill>
                  <a:latin typeface="Arial" panose="020B0604020202020204" pitchFamily="34" charset="0"/>
                  <a:ea typeface="宋体" panose="02010600030101010101" pitchFamily="2" charset="-122"/>
                </a:defRPr>
              </a:lvl4pPr>
              <a:lvl5pPr marL="2057400" indent="-228600" defTabSz="68580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90000"/>
                </a:lnSpc>
              </a:pPr>
              <a:r>
                <a:rPr lang="en-US" altLang="zh-CN" sz="2200" b="1">
                  <a:solidFill>
                    <a:srgbClr val="FFFFFF"/>
                  </a:solidFill>
                  <a:ea typeface="微软雅黑" panose="020B0503020204020204" pitchFamily="34" charset="-122"/>
                  <a:cs typeface="Arial" panose="020B0604020202020204" pitchFamily="34" charset="0"/>
                </a:rPr>
                <a:t>www.chuangzaolun.com</a:t>
              </a:r>
              <a:endParaRPr lang="zh-CN" altLang="en-US" sz="2200" b="1">
                <a:solidFill>
                  <a:srgbClr val="FFFFFF"/>
                </a:solidFill>
                <a:ea typeface="微软雅黑" panose="020B0503020204020204" pitchFamily="34" charset="-122"/>
                <a:cs typeface="Arial" panose="020B0604020202020204" pitchFamily="34" charset="0"/>
              </a:endParaRPr>
            </a:p>
          </p:txBody>
        </p:sp>
        <p:pic>
          <p:nvPicPr>
            <p:cNvPr id="7178" name="图片 17"/>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39324" y="6408000"/>
              <a:ext cx="2551937"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5" r:id="rId7"/>
  </p:sldLayoutIdLst>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2pPr>
      <a:lvl3pPr algn="l" rtl="0" eaLnBrk="0" fontAlgn="base" hangingPunct="0">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3pPr>
      <a:lvl4pPr algn="l" rtl="0" eaLnBrk="0" fontAlgn="base" hangingPunct="0">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4pPr>
      <a:lvl5pPr algn="l" rtl="0" eaLnBrk="0" fontAlgn="base" hangingPunct="0">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5pPr>
      <a:lvl6pPr marL="4572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6pPr>
      <a:lvl7pPr marL="9144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7pPr>
      <a:lvl8pPr marL="13716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8pPr>
      <a:lvl9pPr marL="1828800" algn="l" rtl="0" fontAlgn="base">
        <a:spcBef>
          <a:spcPct val="0"/>
        </a:spcBef>
        <a:spcAft>
          <a:spcPct val="0"/>
        </a:spcAft>
        <a:defRPr sz="3200">
          <a:solidFill>
            <a:schemeClr val="tx2"/>
          </a:solidFill>
          <a:latin typeface="Franklin Gothic Medium" panose="020B0603020102020204" pitchFamily="34" charset="0"/>
          <a:ea typeface="微软雅黑" panose="020B0503020204020204" pitchFamily="34" charset="-122"/>
        </a:defRPr>
      </a:lvl9pPr>
    </p:titleStyle>
    <p:bodyStyle>
      <a:lvl1pPr marL="273050" indent="-273050" algn="l" rtl="0" eaLnBrk="0" fontAlgn="base" hangingPunct="0">
        <a:spcBef>
          <a:spcPts val="600"/>
        </a:spcBef>
        <a:spcAft>
          <a:spcPct val="0"/>
        </a:spcAft>
        <a:buClr>
          <a:schemeClr val="accent1"/>
        </a:buClr>
        <a:buSzPct val="76000"/>
        <a:defRPr sz="2600" kern="1200">
          <a:solidFill>
            <a:schemeClr val="tx1"/>
          </a:solidFill>
          <a:latin typeface="+mn-lt"/>
          <a:ea typeface="+mn-ea"/>
          <a:cs typeface="+mn-cs"/>
        </a:defRPr>
      </a:lvl1pPr>
      <a:lvl2pPr marL="548005" indent="-273050" algn="l" rtl="0" eaLnBrk="0" fontAlgn="base" hangingPunct="0">
        <a:spcBef>
          <a:spcPts val="500"/>
        </a:spcBef>
        <a:spcAft>
          <a:spcPct val="0"/>
        </a:spcAft>
        <a:buClr>
          <a:schemeClr val="accent2"/>
        </a:buClr>
        <a:buSzPct val="76000"/>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defRPr sz="2000" kern="1200">
          <a:solidFill>
            <a:schemeClr val="tx1"/>
          </a:solidFill>
          <a:latin typeface="+mn-lt"/>
          <a:ea typeface="+mn-ea"/>
          <a:cs typeface="+mn-cs"/>
        </a:defRPr>
      </a:lvl3pPr>
      <a:lvl4pPr marL="1097280" indent="-228600" algn="l" rtl="0" eaLnBrk="0" fontAlgn="base" hangingPunct="0">
        <a:spcBef>
          <a:spcPts val="400"/>
        </a:spcBef>
        <a:spcAft>
          <a:spcPct val="0"/>
        </a:spcAft>
        <a:buClr>
          <a:srgbClr val="8BA2B4"/>
        </a:buClr>
        <a:buSzPct val="70000"/>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panose="05040102010807070707"/>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panose="05040102010807070707"/>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panose="05040102010807070707"/>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panose="05040102010807070707"/>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F2F2F2"/>
          </a:fgClr>
          <a:bgClr>
            <a:schemeClr val="bg1"/>
          </a:bgClr>
        </a:patt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633413" y="-714375"/>
            <a:ext cx="78867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lstStyle/>
          <a:p>
            <a:pPr lvl="0"/>
            <a:r>
              <a:rPr lang="zh-CN" altLang="en-US"/>
              <a:t>单击此处编辑母版标题样式</a:t>
            </a:r>
            <a:endParaRPr lang="en-US" altLang="zh-C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825">
                <a:solidFill>
                  <a:prstClr val="black">
                    <a:lumMod val="65000"/>
                    <a:lumOff val="35000"/>
                  </a:prstClr>
                </a:solidFill>
                <a:latin typeface="+mn-lt"/>
                <a:ea typeface="+mn-ea"/>
              </a:defRPr>
            </a:lvl1pPr>
          </a:lstStyle>
          <a:p>
            <a:pPr>
              <a:defRPr/>
            </a:pPr>
            <a:fld id="{D619E4F1-BDB5-4204-970A-CF6463E56918}" type="datetimeFigureOut">
              <a:rPr lang="zh-CN" altLang="en-US"/>
              <a:t>2020/9/14</a:t>
            </a:fld>
            <a:endParaRPr lang="zh-CN"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825">
                <a:solidFill>
                  <a:prstClr val="black">
                    <a:lumMod val="65000"/>
                    <a:lumOff val="35000"/>
                  </a:prstClr>
                </a:solidFill>
                <a:latin typeface="+mn-lt"/>
                <a:ea typeface="+mn-ea"/>
              </a:defRPr>
            </a:lvl1pPr>
          </a:lstStyle>
          <a:p>
            <a:pPr>
              <a:defRPr/>
            </a:pPr>
            <a:endParaRPr lang="zh-CN" altLang="en-US"/>
          </a:p>
        </p:txBody>
      </p:sp>
      <p:sp>
        <p:nvSpPr>
          <p:cNvPr id="6" name="Slide Number Placeholder 5"/>
          <p:cNvSpPr>
            <a:spLocks noGrp="1"/>
          </p:cNvSpPr>
          <p:nvPr>
            <p:ph type="sldNum" sz="quarter" idx="4"/>
          </p:nvPr>
        </p:nvSpPr>
        <p:spPr>
          <a:xfrm>
            <a:off x="6462713" y="6356350"/>
            <a:ext cx="2057400" cy="365125"/>
          </a:xfrm>
          <a:prstGeom prst="rect">
            <a:avLst/>
          </a:prstGeom>
        </p:spPr>
        <p:txBody>
          <a:bodyPr vert="horz" wrap="square" lIns="91440" tIns="45720" rIns="91440" bIns="45720" numCol="1" anchor="ctr" anchorCtr="0" compatLnSpc="1"/>
          <a:lstStyle>
            <a:lvl1pPr algn="r" eaLnBrk="1" hangingPunct="1">
              <a:defRPr sz="800">
                <a:solidFill>
                  <a:srgbClr val="898989"/>
                </a:solidFill>
              </a:defRPr>
            </a:lvl1pPr>
          </a:lstStyle>
          <a:p>
            <a:fld id="{8AFDA526-BE06-4108-A42D-E36111335BCF}" type="slidenum">
              <a:rPr lang="zh-CN" altLang="en-US"/>
              <a:t>‹#›</a:t>
            </a:fld>
            <a:endParaRPr lang="en-US" altLang="zh-CN"/>
          </a:p>
        </p:txBody>
      </p:sp>
      <p:grpSp>
        <p:nvGrpSpPr>
          <p:cNvPr id="9222" name="组合 6"/>
          <p:cNvGrpSpPr/>
          <p:nvPr userDrawn="1"/>
        </p:nvGrpSpPr>
        <p:grpSpPr bwMode="auto">
          <a:xfrm>
            <a:off x="0" y="6372225"/>
            <a:ext cx="9145588" cy="600075"/>
            <a:chOff x="-670" y="6372000"/>
            <a:chExt cx="12192892" cy="599570"/>
          </a:xfrm>
        </p:grpSpPr>
        <p:sp>
          <p:nvSpPr>
            <p:cNvPr id="8" name="矩形 7"/>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endParaRPr>
            </a:p>
          </p:txBody>
        </p:sp>
        <p:sp>
          <p:nvSpPr>
            <p:cNvPr id="9" name="矩形 8"/>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9226" name="标题 1"/>
            <p:cNvSpPr txBox="1"/>
            <p:nvPr/>
          </p:nvSpPr>
          <p:spPr bwMode="auto">
            <a:xfrm>
              <a:off x="7373056" y="6476687"/>
              <a:ext cx="3600089" cy="49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685800">
                <a:defRPr>
                  <a:solidFill>
                    <a:schemeClr val="tx1"/>
                  </a:solidFill>
                  <a:latin typeface="Arial" panose="020B0604020202020204" pitchFamily="34" charset="0"/>
                  <a:ea typeface="宋体" panose="02010600030101010101" pitchFamily="2" charset="-122"/>
                </a:defRPr>
              </a:lvl1pPr>
              <a:lvl2pPr marL="742950" indent="-285750" defTabSz="685800">
                <a:defRPr>
                  <a:solidFill>
                    <a:schemeClr val="tx1"/>
                  </a:solidFill>
                  <a:latin typeface="Arial" panose="020B0604020202020204" pitchFamily="34" charset="0"/>
                  <a:ea typeface="宋体" panose="02010600030101010101" pitchFamily="2" charset="-122"/>
                </a:defRPr>
              </a:lvl2pPr>
              <a:lvl3pPr marL="1143000" indent="-228600" defTabSz="685800">
                <a:defRPr>
                  <a:solidFill>
                    <a:schemeClr val="tx1"/>
                  </a:solidFill>
                  <a:latin typeface="Arial" panose="020B0604020202020204" pitchFamily="34" charset="0"/>
                  <a:ea typeface="宋体" panose="02010600030101010101" pitchFamily="2" charset="-122"/>
                </a:defRPr>
              </a:lvl3pPr>
              <a:lvl4pPr marL="1600200" indent="-228600" defTabSz="685800">
                <a:defRPr>
                  <a:solidFill>
                    <a:schemeClr val="tx1"/>
                  </a:solidFill>
                  <a:latin typeface="Arial" panose="020B0604020202020204" pitchFamily="34" charset="0"/>
                  <a:ea typeface="宋体" panose="02010600030101010101" pitchFamily="2" charset="-122"/>
                </a:defRPr>
              </a:lvl4pPr>
              <a:lvl5pPr marL="2057400" indent="-228600" defTabSz="68580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90000"/>
                </a:lnSpc>
              </a:pPr>
              <a:r>
                <a:rPr lang="en-US" altLang="zh-CN" sz="2200" b="1">
                  <a:solidFill>
                    <a:srgbClr val="FFFFFF"/>
                  </a:solidFill>
                  <a:ea typeface="微软雅黑" panose="020B0503020204020204" pitchFamily="34" charset="-122"/>
                  <a:cs typeface="Arial" panose="020B0604020202020204" pitchFamily="34" charset="0"/>
                </a:rPr>
                <a:t>www.chuangzaolun.com</a:t>
              </a:r>
              <a:endParaRPr lang="zh-CN" altLang="en-US" sz="2200" b="1">
                <a:solidFill>
                  <a:srgbClr val="FFFFFF"/>
                </a:solidFill>
                <a:ea typeface="微软雅黑" panose="020B0503020204020204" pitchFamily="34" charset="-122"/>
                <a:cs typeface="Arial" panose="020B0604020202020204" pitchFamily="34" charset="0"/>
              </a:endParaRPr>
            </a:p>
          </p:txBody>
        </p:sp>
      </p:grpSp>
      <p:pic>
        <p:nvPicPr>
          <p:cNvPr id="9223" name="图片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6513" y="6264275"/>
            <a:ext cx="841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57" r:id="rId1"/>
    <p:sldLayoutId id="2147483858" r:id="rId2"/>
  </p:sldLayoutIdLst>
  <p:txStyles>
    <p:titleStyle>
      <a:lvl1pPr algn="l" defTabSz="685800" rtl="0" eaLnBrk="0" fontAlgn="base" hangingPunct="0">
        <a:lnSpc>
          <a:spcPct val="90000"/>
        </a:lnSpc>
        <a:spcBef>
          <a:spcPct val="0"/>
        </a:spcBef>
        <a:spcAft>
          <a:spcPct val="0"/>
        </a:spcAft>
        <a:defRPr sz="3200" kern="1200">
          <a:solidFill>
            <a:schemeClr val="tx1"/>
          </a:solidFill>
          <a:latin typeface="Arial" panose="020B0604020202020204" pitchFamily="34" charset="0"/>
          <a:ea typeface="+mj-ea"/>
          <a:cs typeface="Arial" panose="020B0604020202020204" pitchFamily="34" charset="0"/>
        </a:defRPr>
      </a:lvl1pPr>
      <a:lvl2pPr algn="l" defTabSz="685800" rtl="0" eaLnBrk="0" fontAlgn="base" hangingPunct="0">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2pPr>
      <a:lvl3pPr algn="l" defTabSz="685800" rtl="0" eaLnBrk="0" fontAlgn="base" hangingPunct="0">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3pPr>
      <a:lvl4pPr algn="l" defTabSz="685800" rtl="0" eaLnBrk="0" fontAlgn="base" hangingPunct="0">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4pPr>
      <a:lvl5pPr algn="l" defTabSz="685800" rtl="0" eaLnBrk="0" fontAlgn="base" hangingPunct="0">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5pPr>
      <a:lvl6pPr marL="457200" algn="l" defTabSz="685800" rtl="0" fontAlgn="base">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914400" algn="l" defTabSz="685800" rtl="0" fontAlgn="base">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1371600" algn="l" defTabSz="685800" rtl="0" fontAlgn="base">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1828800" algn="l" defTabSz="685800" rtl="0" fontAlgn="base">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F2F2F2"/>
          </a:fgClr>
          <a:bgClr>
            <a:schemeClr val="bg1"/>
          </a:bgClr>
        </a:patt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633413" y="-714375"/>
            <a:ext cx="78867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lstStyle/>
          <a:p>
            <a:pPr lvl="0"/>
            <a:r>
              <a:rPr lang="zh-CN" altLang="en-US"/>
              <a:t>单击此处编辑母版标题样式</a:t>
            </a:r>
            <a:endParaRPr lang="en-US" altLang="zh-CN"/>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825">
                <a:solidFill>
                  <a:prstClr val="black">
                    <a:lumMod val="65000"/>
                    <a:lumOff val="35000"/>
                  </a:prstClr>
                </a:solidFill>
                <a:latin typeface="+mn-lt"/>
                <a:ea typeface="+mn-ea"/>
              </a:defRPr>
            </a:lvl1pPr>
          </a:lstStyle>
          <a:p>
            <a:pPr>
              <a:defRPr/>
            </a:pPr>
            <a:fld id="{ACEA49D4-D3E8-4EFF-92D3-7ADDF14DB7E8}" type="datetimeFigureOut">
              <a:rPr lang="zh-CN" altLang="en-US"/>
              <a:t>2020/9/14</a:t>
            </a:fld>
            <a:endParaRPr lang="zh-CN"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825">
                <a:solidFill>
                  <a:prstClr val="black">
                    <a:lumMod val="65000"/>
                    <a:lumOff val="35000"/>
                  </a:prstClr>
                </a:solidFill>
                <a:latin typeface="+mn-lt"/>
                <a:ea typeface="+mn-ea"/>
              </a:defRPr>
            </a:lvl1pPr>
          </a:lstStyle>
          <a:p>
            <a:pPr>
              <a:defRPr/>
            </a:pPr>
            <a:endParaRPr lang="zh-CN" altLang="en-US"/>
          </a:p>
        </p:txBody>
      </p:sp>
      <p:sp>
        <p:nvSpPr>
          <p:cNvPr id="6" name="Slide Number Placeholder 5"/>
          <p:cNvSpPr>
            <a:spLocks noGrp="1"/>
          </p:cNvSpPr>
          <p:nvPr>
            <p:ph type="sldNum" sz="quarter" idx="4"/>
          </p:nvPr>
        </p:nvSpPr>
        <p:spPr>
          <a:xfrm>
            <a:off x="6462713" y="6356350"/>
            <a:ext cx="2057400" cy="365125"/>
          </a:xfrm>
          <a:prstGeom prst="rect">
            <a:avLst/>
          </a:prstGeom>
        </p:spPr>
        <p:txBody>
          <a:bodyPr vert="horz" wrap="square" lIns="91440" tIns="45720" rIns="91440" bIns="45720" numCol="1" anchor="ctr" anchorCtr="0" compatLnSpc="1"/>
          <a:lstStyle>
            <a:lvl1pPr algn="r" eaLnBrk="1" hangingPunct="1">
              <a:defRPr sz="800">
                <a:solidFill>
                  <a:srgbClr val="898989"/>
                </a:solidFill>
              </a:defRPr>
            </a:lvl1pPr>
          </a:lstStyle>
          <a:p>
            <a:fld id="{57EA5D68-6A24-430F-B874-E34FB1F67EC5}" type="slidenum">
              <a:rPr lang="zh-CN" altLang="en-US"/>
              <a:t>‹#›</a:t>
            </a:fld>
            <a:endParaRPr lang="en-US" altLang="zh-CN"/>
          </a:p>
        </p:txBody>
      </p:sp>
      <p:grpSp>
        <p:nvGrpSpPr>
          <p:cNvPr id="10246" name="组合 6"/>
          <p:cNvGrpSpPr/>
          <p:nvPr userDrawn="1"/>
        </p:nvGrpSpPr>
        <p:grpSpPr bwMode="auto">
          <a:xfrm>
            <a:off x="0" y="6372225"/>
            <a:ext cx="9145588" cy="600075"/>
            <a:chOff x="-670" y="6372000"/>
            <a:chExt cx="12192892" cy="599570"/>
          </a:xfrm>
        </p:grpSpPr>
        <p:sp>
          <p:nvSpPr>
            <p:cNvPr id="8" name="矩形 7"/>
            <p:cNvSpPr/>
            <p:nvPr/>
          </p:nvSpPr>
          <p:spPr>
            <a:xfrm>
              <a:off x="-670" y="6372000"/>
              <a:ext cx="12192892" cy="5044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endParaRPr>
            </a:p>
          </p:txBody>
        </p:sp>
        <p:sp>
          <p:nvSpPr>
            <p:cNvPr id="9" name="矩形 8"/>
            <p:cNvSpPr/>
            <p:nvPr/>
          </p:nvSpPr>
          <p:spPr>
            <a:xfrm flipV="1">
              <a:off x="-670" y="6389448"/>
              <a:ext cx="12192892" cy="19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0250" name="标题 1"/>
            <p:cNvSpPr txBox="1"/>
            <p:nvPr/>
          </p:nvSpPr>
          <p:spPr bwMode="auto">
            <a:xfrm>
              <a:off x="7373056" y="6476687"/>
              <a:ext cx="3600089" cy="49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685800">
                <a:defRPr>
                  <a:solidFill>
                    <a:schemeClr val="tx1"/>
                  </a:solidFill>
                  <a:latin typeface="Arial" panose="020B0604020202020204" pitchFamily="34" charset="0"/>
                  <a:ea typeface="宋体" panose="02010600030101010101" pitchFamily="2" charset="-122"/>
                </a:defRPr>
              </a:lvl1pPr>
              <a:lvl2pPr marL="742950" indent="-285750" defTabSz="685800">
                <a:defRPr>
                  <a:solidFill>
                    <a:schemeClr val="tx1"/>
                  </a:solidFill>
                  <a:latin typeface="Arial" panose="020B0604020202020204" pitchFamily="34" charset="0"/>
                  <a:ea typeface="宋体" panose="02010600030101010101" pitchFamily="2" charset="-122"/>
                </a:defRPr>
              </a:lvl2pPr>
              <a:lvl3pPr marL="1143000" indent="-228600" defTabSz="685800">
                <a:defRPr>
                  <a:solidFill>
                    <a:schemeClr val="tx1"/>
                  </a:solidFill>
                  <a:latin typeface="Arial" panose="020B0604020202020204" pitchFamily="34" charset="0"/>
                  <a:ea typeface="宋体" panose="02010600030101010101" pitchFamily="2" charset="-122"/>
                </a:defRPr>
              </a:lvl3pPr>
              <a:lvl4pPr marL="1600200" indent="-228600" defTabSz="685800">
                <a:defRPr>
                  <a:solidFill>
                    <a:schemeClr val="tx1"/>
                  </a:solidFill>
                  <a:latin typeface="Arial" panose="020B0604020202020204" pitchFamily="34" charset="0"/>
                  <a:ea typeface="宋体" panose="02010600030101010101" pitchFamily="2" charset="-122"/>
                </a:defRPr>
              </a:lvl4pPr>
              <a:lvl5pPr marL="2057400" indent="-228600" defTabSz="68580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90000"/>
                </a:lnSpc>
              </a:pPr>
              <a:r>
                <a:rPr lang="en-US" altLang="zh-CN" sz="2200" b="1">
                  <a:solidFill>
                    <a:srgbClr val="FFFFFF"/>
                  </a:solidFill>
                  <a:ea typeface="微软雅黑" panose="020B0503020204020204" pitchFamily="34" charset="-122"/>
                  <a:cs typeface="Arial" panose="020B0604020202020204" pitchFamily="34" charset="0"/>
                </a:rPr>
                <a:t>www.chuangzaolun.com</a:t>
              </a:r>
              <a:endParaRPr lang="zh-CN" altLang="en-US" sz="2200" b="1">
                <a:solidFill>
                  <a:srgbClr val="FFFFFF"/>
                </a:solidFill>
                <a:ea typeface="微软雅黑" panose="020B0503020204020204" pitchFamily="34" charset="-122"/>
                <a:cs typeface="Arial" panose="020B0604020202020204" pitchFamily="34" charset="0"/>
              </a:endParaRPr>
            </a:p>
          </p:txBody>
        </p:sp>
      </p:grpSp>
      <p:pic>
        <p:nvPicPr>
          <p:cNvPr id="10247" name="图片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6513" y="6264275"/>
            <a:ext cx="841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60" r:id="rId1"/>
    <p:sldLayoutId id="2147483861" r:id="rId2"/>
  </p:sldLayoutIdLst>
  <p:txStyles>
    <p:titleStyle>
      <a:lvl1pPr algn="l" defTabSz="685800" rtl="0" eaLnBrk="0" fontAlgn="base" hangingPunct="0">
        <a:lnSpc>
          <a:spcPct val="90000"/>
        </a:lnSpc>
        <a:spcBef>
          <a:spcPct val="0"/>
        </a:spcBef>
        <a:spcAft>
          <a:spcPct val="0"/>
        </a:spcAft>
        <a:defRPr sz="3200" kern="1200">
          <a:solidFill>
            <a:schemeClr val="tx1"/>
          </a:solidFill>
          <a:latin typeface="Arial" panose="020B0604020202020204" pitchFamily="34" charset="0"/>
          <a:ea typeface="+mj-ea"/>
          <a:cs typeface="Arial" panose="020B0604020202020204" pitchFamily="34" charset="0"/>
        </a:defRPr>
      </a:lvl1pPr>
      <a:lvl2pPr algn="l" defTabSz="685800" rtl="0" eaLnBrk="0" fontAlgn="base" hangingPunct="0">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2pPr>
      <a:lvl3pPr algn="l" defTabSz="685800" rtl="0" eaLnBrk="0" fontAlgn="base" hangingPunct="0">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3pPr>
      <a:lvl4pPr algn="l" defTabSz="685800" rtl="0" eaLnBrk="0" fontAlgn="base" hangingPunct="0">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4pPr>
      <a:lvl5pPr algn="l" defTabSz="685800" rtl="0" eaLnBrk="0" fontAlgn="base" hangingPunct="0">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5pPr>
      <a:lvl6pPr marL="457200" algn="l" defTabSz="685800" rtl="0" fontAlgn="base">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914400" algn="l" defTabSz="685800" rtl="0" fontAlgn="base">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1371600" algn="l" defTabSz="685800" rtl="0" fontAlgn="base">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1828800" algn="l" defTabSz="685800" rtl="0" fontAlgn="base">
        <a:lnSpc>
          <a:spcPct val="90000"/>
        </a:lnSpc>
        <a:spcBef>
          <a:spcPct val="0"/>
        </a:spcBef>
        <a:spcAft>
          <a:spcPct val="0"/>
        </a:spcAft>
        <a:defRPr sz="3200">
          <a:solidFill>
            <a:schemeClr val="tx1"/>
          </a:solidFill>
          <a:latin typeface="Arial" panose="020B0604020202020204" pitchFamily="34" charset="0"/>
          <a:cs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Wingdings 2" panose="05020102010507070707" pitchFamily="18" charset="2"/>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Wingdings 2" panose="05020102010507070707" pitchFamily="18" charset="2"/>
        <a:buChar char=""/>
        <a:defRPr sz="130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153.jpeg"/></Relationships>
</file>

<file path=ppt/slides/_rels/slide10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0.xml"/><Relationship Id="rId1" Type="http://schemas.openxmlformats.org/officeDocument/2006/relationships/slideLayout" Target="../slideLayouts/slideLayout1.xml"/><Relationship Id="rId5" Type="http://schemas.openxmlformats.org/officeDocument/2006/relationships/image" Target="../media/image153.jpeg"/><Relationship Id="rId4" Type="http://schemas.openxmlformats.org/officeDocument/2006/relationships/image" Target="../media/image152.jpeg"/></Relationships>
</file>

<file path=ppt/slides/_rels/slide10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01.xml"/><Relationship Id="rId1" Type="http://schemas.openxmlformats.org/officeDocument/2006/relationships/slideLayout" Target="../slideLayouts/slideLayout6.xml"/><Relationship Id="rId5" Type="http://schemas.openxmlformats.org/officeDocument/2006/relationships/image" Target="../media/image157.jpeg"/><Relationship Id="rId4" Type="http://schemas.openxmlformats.org/officeDocument/2006/relationships/image" Target="../media/image156.jpeg"/></Relationships>
</file>

<file path=ppt/slides/_rels/slide103.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62.jpeg"/><Relationship Id="rId2" Type="http://schemas.openxmlformats.org/officeDocument/2006/relationships/notesSlide" Target="../notesSlides/notesSlide102.xml"/><Relationship Id="rId1" Type="http://schemas.openxmlformats.org/officeDocument/2006/relationships/slideLayout" Target="../slideLayouts/slideLayout6.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10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3.xml"/><Relationship Id="rId1" Type="http://schemas.openxmlformats.org/officeDocument/2006/relationships/slideLayout" Target="../slideLayouts/slideLayout6.xml"/><Relationship Id="rId4" Type="http://schemas.openxmlformats.org/officeDocument/2006/relationships/image" Target="../media/image163.jpeg"/></Relationships>
</file>

<file path=ppt/slides/_rels/slide10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137.wmf"/><Relationship Id="rId5" Type="http://schemas.openxmlformats.org/officeDocument/2006/relationships/oleObject" Target="../embeddings/oleObject6.bin"/><Relationship Id="rId4" Type="http://schemas.openxmlformats.org/officeDocument/2006/relationships/image" Target="../media/image165.jpeg"/></Relationships>
</file>

<file path=ppt/slides/_rels/slide10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67.jpeg"/></Relationships>
</file>

<file path=ppt/slides/_rels/slide10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07.xml"/><Relationship Id="rId1" Type="http://schemas.openxmlformats.org/officeDocument/2006/relationships/slideLayout" Target="../slideLayouts/slideLayout51.xml"/></Relationships>
</file>

<file path=ppt/slides/_rels/slide10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70.jpeg"/><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79.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png"/></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111.jpeg"/><Relationship Id="rId4" Type="http://schemas.openxmlformats.org/officeDocument/2006/relationships/image" Target="../media/image11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112.jpeg"/></Relationships>
</file>

<file path=ppt/slides/_rels/slide7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7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7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9.xml"/><Relationship Id="rId1" Type="http://schemas.openxmlformats.org/officeDocument/2006/relationships/slideLayout" Target="../slideLayouts/slideLayout4.xml"/><Relationship Id="rId5" Type="http://schemas.openxmlformats.org/officeDocument/2006/relationships/image" Target="../media/image125.png"/><Relationship Id="rId4" Type="http://schemas.openxmlformats.org/officeDocument/2006/relationships/image" Target="../media/image12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12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notesSlide" Target="../notesSlides/notesSlide82.xml"/><Relationship Id="rId1" Type="http://schemas.openxmlformats.org/officeDocument/2006/relationships/slideLayout" Target="../slideLayouts/slideLayout6.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png"/><Relationship Id="rId9" Type="http://schemas.openxmlformats.org/officeDocument/2006/relationships/image" Target="../media/image133.jpeg"/></Relationships>
</file>

<file path=ppt/slides/_rels/slide8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37.wmf"/><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9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37.wmf"/><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9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140.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142.png"/><Relationship Id="rId5" Type="http://schemas.openxmlformats.org/officeDocument/2006/relationships/image" Target="../media/image141.wmf"/><Relationship Id="rId4" Type="http://schemas.openxmlformats.org/officeDocument/2006/relationships/oleObject" Target="../embeddings/oleObject5.bin"/></Relationships>
</file>

<file path=ppt/slides/_rels/slide9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5.xml"/><Relationship Id="rId1" Type="http://schemas.openxmlformats.org/officeDocument/2006/relationships/slideLayout" Target="../slideLayouts/slideLayout1.xml"/><Relationship Id="rId5" Type="http://schemas.openxmlformats.org/officeDocument/2006/relationships/image" Target="../media/image145.png"/><Relationship Id="rId4" Type="http://schemas.openxmlformats.org/officeDocument/2006/relationships/image" Target="../media/image144.jpeg"/></Relationships>
</file>

<file path=ppt/slides/_rels/slide9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147.jpeg"/></Relationships>
</file>

<file path=ppt/slides/_rels/slide9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149.jpeg"/></Relationships>
</file>

<file path=ppt/slides/_rels/slide9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15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6130" name="Title 4"/>
          <p:cNvSpPr txBox="1"/>
          <p:nvPr/>
        </p:nvSpPr>
        <p:spPr bwMode="auto">
          <a:xfrm>
            <a:off x="0" y="-714375"/>
            <a:ext cx="91440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en-US" altLang="zh-CN" sz="3200">
              <a:latin typeface="Arial" panose="020B0604020202020204" pitchFamily="34" charset="0"/>
              <a:cs typeface="Arial" panose="020B0604020202020204" pitchFamily="34" charset="0"/>
            </a:endParaRPr>
          </a:p>
        </p:txBody>
      </p:sp>
      <p:sp>
        <p:nvSpPr>
          <p:cNvPr id="176131" name="Title 4"/>
          <p:cNvSpPr txBox="1"/>
          <p:nvPr/>
        </p:nvSpPr>
        <p:spPr bwMode="auto">
          <a:xfrm>
            <a:off x="0" y="-714375"/>
            <a:ext cx="91440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200">
                <a:latin typeface="Arial" panose="020B0604020202020204" pitchFamily="34" charset="0"/>
                <a:cs typeface="Arial" panose="020B0604020202020204" pitchFamily="34" charset="0"/>
              </a:rPr>
              <a:t>SECTION ONE: ORIGIN OF LIFE</a:t>
            </a:r>
          </a:p>
        </p:txBody>
      </p:sp>
      <p:pic>
        <p:nvPicPr>
          <p:cNvPr id="9"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9438"/>
            <a:ext cx="914400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
          <p:cNvSpPr>
            <a:spLocks noChangeArrowheads="1"/>
          </p:cNvSpPr>
          <p:nvPr/>
        </p:nvSpPr>
        <p:spPr bwMode="auto">
          <a:xfrm>
            <a:off x="0" y="1773238"/>
            <a:ext cx="9142413" cy="76200"/>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800">
              <a:latin typeface="Arial" panose="020B0604020202020204" pitchFamily="34" charset="0"/>
            </a:endParaRPr>
          </a:p>
        </p:txBody>
      </p:sp>
      <p:sp>
        <p:nvSpPr>
          <p:cNvPr id="11" name="Rectangle 5"/>
          <p:cNvSpPr>
            <a:spLocks noChangeArrowheads="1"/>
          </p:cNvSpPr>
          <p:nvPr/>
        </p:nvSpPr>
        <p:spPr bwMode="auto">
          <a:xfrm>
            <a:off x="0" y="4979988"/>
            <a:ext cx="9142413" cy="76200"/>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800">
              <a:latin typeface="Arial" panose="020B0604020202020204" pitchFamily="34" charset="0"/>
            </a:endParaRPr>
          </a:p>
        </p:txBody>
      </p:sp>
      <p:sp>
        <p:nvSpPr>
          <p:cNvPr id="12" name="Rectangle 3"/>
          <p:cNvSpPr txBox="1">
            <a:spLocks noChangeArrowheads="1"/>
          </p:cNvSpPr>
          <p:nvPr/>
        </p:nvSpPr>
        <p:spPr bwMode="auto">
          <a:xfrm>
            <a:off x="2700338" y="2997200"/>
            <a:ext cx="40608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6600" b="1">
                <a:solidFill>
                  <a:schemeClr val="bg1"/>
                </a:solidFill>
                <a:latin typeface="微软雅黑" panose="020B0503020204020204" pitchFamily="34" charset="-122"/>
                <a:ea typeface="微软雅黑" panose="020B0503020204020204" pitchFamily="34" charset="-122"/>
              </a:rPr>
              <a:t>恐龙</a:t>
            </a:r>
          </a:p>
        </p:txBody>
      </p:sp>
      <p:pic>
        <p:nvPicPr>
          <p:cNvPr id="176136" name="图片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476250"/>
            <a:ext cx="2879725"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6137" name="组合 13"/>
          <p:cNvGrpSpPr/>
          <p:nvPr/>
        </p:nvGrpSpPr>
        <p:grpSpPr bwMode="auto">
          <a:xfrm>
            <a:off x="3348038" y="5157788"/>
            <a:ext cx="2519362" cy="1289050"/>
            <a:chOff x="3344264" y="5445224"/>
            <a:chExt cx="2457272" cy="599073"/>
          </a:xfrm>
        </p:grpSpPr>
        <p:sp>
          <p:nvSpPr>
            <p:cNvPr id="176138" name="圆角矩形 59"/>
            <p:cNvSpPr>
              <a:spLocks noChangeArrowheads="1"/>
            </p:cNvSpPr>
            <p:nvPr/>
          </p:nvSpPr>
          <p:spPr bwMode="auto">
            <a:xfrm>
              <a:off x="3344264" y="5445224"/>
              <a:ext cx="2457272" cy="599073"/>
            </a:xfrm>
            <a:prstGeom prst="roundRect">
              <a:avLst>
                <a:gd name="adj" fmla="val 16667"/>
              </a:avLst>
            </a:prstGeom>
            <a:gradFill rotWithShape="1">
              <a:gsLst>
                <a:gs pos="0">
                  <a:srgbClr val="002953"/>
                </a:gs>
                <a:gs pos="56000">
                  <a:srgbClr val="014B88"/>
                </a:gs>
                <a:gs pos="100000">
                  <a:srgbClr val="012B56"/>
                </a:gs>
              </a:gsLst>
              <a:lin ang="10800000"/>
            </a:gradFill>
            <a:ln w="19050">
              <a:solidFill>
                <a:srgbClr val="C2C2C2"/>
              </a:solidFill>
              <a:rou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800">
                <a:solidFill>
                  <a:srgbClr val="21A3D0"/>
                </a:solidFill>
                <a:latin typeface="Arial" panose="020B0604020202020204" pitchFamily="34" charset="0"/>
              </a:endParaRPr>
            </a:p>
          </p:txBody>
        </p:sp>
        <p:sp>
          <p:nvSpPr>
            <p:cNvPr id="20" name="TextBox 55"/>
            <p:cNvSpPr txBox="1">
              <a:spLocks noChangeArrowheads="1"/>
            </p:cNvSpPr>
            <p:nvPr/>
          </p:nvSpPr>
          <p:spPr bwMode="auto">
            <a:xfrm>
              <a:off x="3491359" y="5476211"/>
              <a:ext cx="2232758" cy="531198"/>
            </a:xfrm>
            <a:prstGeom prst="rect">
              <a:avLst/>
            </a:prstGeom>
            <a:noFill/>
            <a:ln>
              <a:noFill/>
            </a:ln>
            <a:effectLst>
              <a:outerShdw blurRad="50800" dist="38100" dir="5400000" algn="t" rotWithShape="0">
                <a:prstClr val="black">
                  <a:alpha val="40000"/>
                </a:prstClr>
              </a:outerShdw>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auto" hangingPunct="1">
                <a:lnSpc>
                  <a:spcPts val="4100"/>
                </a:lnSpc>
                <a:spcBef>
                  <a:spcPts val="0"/>
                </a:spcBef>
                <a:spcAft>
                  <a:spcPts val="0"/>
                </a:spcAft>
                <a:defRPr/>
              </a:pPr>
              <a:r>
                <a:rPr lang="zh-CN" altLang="en-US" sz="4000" b="1" dirty="0">
                  <a:solidFill>
                    <a:schemeClr val="bg1"/>
                  </a:solidFill>
                  <a:latin typeface="微软雅黑" panose="020B0503020204020204" pitchFamily="34" charset="-122"/>
                  <a:ea typeface="微软雅黑" panose="020B0503020204020204" pitchFamily="34" charset="-122"/>
                </a:rPr>
                <a:t>创造科学讲座系列</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16" presetClass="entr" presetSubtype="2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Horizontal)">
                                      <p:cBhvr>
                                        <p:cTn id="17" dur="500"/>
                                        <p:tgtEl>
                                          <p:spTgt spid="9"/>
                                        </p:tgtEl>
                                      </p:cBhvr>
                                    </p:animEffect>
                                  </p:childTnLst>
                                </p:cTn>
                              </p:par>
                            </p:childTnLst>
                          </p:cTn>
                        </p:par>
                        <p:par>
                          <p:cTn id="18" fill="hold">
                            <p:stCondLst>
                              <p:cond delay="1500"/>
                            </p:stCondLst>
                            <p:childTnLst>
                              <p:par>
                                <p:cTn id="19" presetID="1" presetClass="entr" presetSubtype="0" fill="hold" grpId="0" nodeType="afterEffect">
                                  <p:stCondLst>
                                    <p:cond delay="0"/>
                                  </p:stCondLst>
                                  <p:iterate type="lt">
                                    <p:tmAbs val="75"/>
                                  </p:iterate>
                                  <p:childTnLst>
                                    <p:set>
                                      <p:cBhvr>
                                        <p:cTn id="20" dur="1" fill="hold">
                                          <p:stCondLst>
                                            <p:cond delay="74"/>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P spid="11" grpId="0" animBg="1" autoUpdateAnimBg="0"/>
      <p:bldP spid="1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323850" y="274638"/>
            <a:ext cx="8229600" cy="1143000"/>
          </a:xfrm>
        </p:spPr>
        <p:txBody>
          <a:bodyPr/>
          <a:lstStyle/>
          <a:p>
            <a:pPr eaLnBrk="1" hangingPunct="1"/>
            <a:r>
              <a:rPr altLang="ja-JP">
                <a:ea typeface="MS PGothic" panose="020B0600070205080204" pitchFamily="34" charset="-128"/>
              </a:rPr>
              <a:t>Dino Menu w/fruit</a:t>
            </a:r>
          </a:p>
        </p:txBody>
      </p:sp>
      <p:pic>
        <p:nvPicPr>
          <p:cNvPr id="194563" name="Picture 3" descr="078 dino-PLANTSmenu "/>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38" y="0"/>
            <a:ext cx="5302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68" name="Oval 4"/>
          <p:cNvSpPr>
            <a:spLocks noChangeArrowheads="1"/>
          </p:cNvSpPr>
          <p:nvPr/>
        </p:nvSpPr>
        <p:spPr bwMode="auto">
          <a:xfrm>
            <a:off x="3571875" y="-315913"/>
            <a:ext cx="3600450" cy="3313113"/>
          </a:xfrm>
          <a:prstGeom prst="ellipse">
            <a:avLst/>
          </a:prstGeom>
          <a:solidFill>
            <a:schemeClr val="bg1"/>
          </a:solidFill>
          <a:ln w="127000">
            <a:solidFill>
              <a:schemeClr val="bg1"/>
            </a:solidFill>
            <a:rou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AU" altLang="zh-CN" sz="4400">
              <a:solidFill>
                <a:srgbClr val="FFCCFF"/>
              </a:solidFill>
              <a:latin typeface="Arial" panose="020B0604020202020204" pitchFamily="34" charset="0"/>
            </a:endParaRPr>
          </a:p>
        </p:txBody>
      </p:sp>
      <p:sp>
        <p:nvSpPr>
          <p:cNvPr id="194565" name="TextBox 4"/>
          <p:cNvSpPr txBox="1">
            <a:spLocks noChangeArrowheads="1"/>
          </p:cNvSpPr>
          <p:nvPr/>
        </p:nvSpPr>
        <p:spPr bwMode="auto">
          <a:xfrm>
            <a:off x="4718050" y="2884488"/>
            <a:ext cx="23780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4800" b="1">
                <a:latin typeface="Comic Sans MS" panose="030F0702030302020204" pitchFamily="66" charset="0"/>
              </a:rPr>
              <a:t>起初</a:t>
            </a:r>
            <a:r>
              <a:rPr lang="en-US" altLang="zh-CN" sz="4800" b="1">
                <a:latin typeface="Comic Sans MS" panose="030F0702030302020204" pitchFamily="66" charset="0"/>
              </a:rPr>
              <a:t>……</a:t>
            </a:r>
            <a:endParaRPr lang="zh-CN" altLang="en-US" sz="3200" b="1">
              <a:latin typeface="Comic Sans MS" panose="030F0702030302020204" pitchFamily="66" charset="0"/>
            </a:endParaRPr>
          </a:p>
        </p:txBody>
      </p:sp>
      <p:sp>
        <p:nvSpPr>
          <p:cNvPr id="194566" name="TextBox 1"/>
          <p:cNvSpPr txBox="1">
            <a:spLocks noChangeArrowheads="1"/>
          </p:cNvSpPr>
          <p:nvPr/>
        </p:nvSpPr>
        <p:spPr bwMode="auto">
          <a:xfrm rot="-1696289">
            <a:off x="2713038" y="4814888"/>
            <a:ext cx="9064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b="1"/>
              <a:t>菜单</a:t>
            </a:r>
            <a:endParaRPr lang="en-US" altLang="zh-CN" b="1"/>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内容占位符 2"/>
          <p:cNvSpPr txBox="1"/>
          <p:nvPr/>
        </p:nvSpPr>
        <p:spPr>
          <a:xfrm>
            <a:off x="73025" y="2828925"/>
            <a:ext cx="8815388" cy="1679575"/>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171450" lvl="0" indent="0" defTabSz="685800" eaLnBrk="1" hangingPunct="1">
              <a:lnSpc>
                <a:spcPct val="100000"/>
              </a:lnSpc>
              <a:spcBef>
                <a:spcPts val="750"/>
              </a:spcBef>
              <a:buClr>
                <a:srgbClr val="000000"/>
              </a:buClr>
              <a:buFont typeface="Wingdings 2" panose="05020102010507070707" pitchFamily="18" charset="2"/>
              <a:buNone/>
            </a:pPr>
            <a:r>
              <a:rPr lang="zh-CN" altLang="en-US" sz="3600" dirty="0">
                <a:solidFill>
                  <a:srgbClr val="000000"/>
                </a:solidFill>
                <a:latin typeface="Arial" panose="020B0604020202020204" pitchFamily="34" charset="0"/>
                <a:ea typeface="汉仪大宋简"/>
              </a:rPr>
              <a:t>问：为什么我们没有在“</a:t>
            </a:r>
            <a:r>
              <a:rPr lang="en-US" altLang="zh-CN" sz="3600" dirty="0">
                <a:solidFill>
                  <a:srgbClr val="000000"/>
                </a:solidFill>
                <a:latin typeface="Arial" panose="020B0604020202020204" pitchFamily="34" charset="0"/>
                <a:ea typeface="汉仪大宋简"/>
              </a:rPr>
              <a:t>6500</a:t>
            </a:r>
            <a:r>
              <a:rPr lang="zh-CN" altLang="en-US" sz="3600" dirty="0">
                <a:solidFill>
                  <a:srgbClr val="000000"/>
                </a:solidFill>
                <a:latin typeface="Arial" panose="020B0604020202020204" pitchFamily="34" charset="0"/>
                <a:ea typeface="汉仪大宋简"/>
              </a:rPr>
              <a:t>万年”以来的岩层中发现腔棘鱼？</a:t>
            </a:r>
            <a:endParaRPr lang="en-US" altLang="zh-CN" sz="3600" dirty="0">
              <a:solidFill>
                <a:srgbClr val="000000"/>
              </a:solidFill>
              <a:latin typeface="Arial" panose="020B0604020202020204" pitchFamily="34" charset="0"/>
              <a:ea typeface="汉仪大宋简"/>
            </a:endParaRPr>
          </a:p>
          <a:p>
            <a:pPr marL="171450" lvl="0" indent="0" defTabSz="685800" eaLnBrk="1" hangingPunct="1">
              <a:lnSpc>
                <a:spcPct val="100000"/>
              </a:lnSpc>
              <a:spcBef>
                <a:spcPts val="750"/>
              </a:spcBef>
              <a:buClr>
                <a:srgbClr val="000000"/>
              </a:buClr>
              <a:buFont typeface="Wingdings 2" panose="05020102010507070707" pitchFamily="18" charset="2"/>
              <a:buNone/>
            </a:pPr>
            <a:r>
              <a:rPr lang="zh-CN" altLang="en-US" sz="3600" dirty="0">
                <a:solidFill>
                  <a:srgbClr val="000000"/>
                </a:solidFill>
                <a:latin typeface="Arial" panose="020B0604020202020204" pitchFamily="34" charset="0"/>
                <a:ea typeface="汉仪大宋简"/>
              </a:rPr>
              <a:t>答：</a:t>
            </a:r>
            <a:r>
              <a:rPr lang="zh-CN" altLang="en-US" sz="3600" dirty="0">
                <a:solidFill>
                  <a:srgbClr val="FF0000"/>
                </a:solidFill>
                <a:latin typeface="Arial" panose="020B0604020202020204" pitchFamily="34" charset="0"/>
                <a:ea typeface="汉仪大宋简"/>
              </a:rPr>
              <a:t>不是 </a:t>
            </a:r>
            <a:r>
              <a:rPr lang="zh-CN" altLang="en-US" sz="3600" dirty="0">
                <a:solidFill>
                  <a:srgbClr val="000000"/>
                </a:solidFill>
                <a:latin typeface="Arial" panose="020B0604020202020204" pitchFamily="34" charset="0"/>
                <a:ea typeface="汉仪大宋简"/>
              </a:rPr>
              <a:t>因为这些年间没有活着的腔棘鱼</a:t>
            </a:r>
            <a:r>
              <a:rPr lang="en-US" altLang="zh-CN" sz="3600" dirty="0">
                <a:solidFill>
                  <a:srgbClr val="000000"/>
                </a:solidFill>
                <a:latin typeface="Arial" panose="020B0604020202020204" pitchFamily="34" charset="0"/>
                <a:ea typeface="汉仪大宋简"/>
              </a:rPr>
              <a:t>!</a:t>
            </a:r>
          </a:p>
          <a:p>
            <a:pPr marL="171450" lvl="0" indent="0" defTabSz="685800" eaLnBrk="1" hangingPunct="1">
              <a:lnSpc>
                <a:spcPct val="100000"/>
              </a:lnSpc>
              <a:spcBef>
                <a:spcPts val="750"/>
              </a:spcBef>
              <a:buClr>
                <a:srgbClr val="000000"/>
              </a:buClr>
              <a:buFont typeface="Wingdings 2" panose="05020102010507070707" pitchFamily="18" charset="2"/>
              <a:buNone/>
            </a:pPr>
            <a:endParaRPr lang="en-US" altLang="en-US" sz="3600" dirty="0">
              <a:solidFill>
                <a:srgbClr val="000000"/>
              </a:solidFill>
              <a:latin typeface="Arial" panose="020B0604020202020204" pitchFamily="34" charset="0"/>
              <a:ea typeface="汉仪大宋简"/>
            </a:endParaRPr>
          </a:p>
        </p:txBody>
      </p:sp>
      <p:sp>
        <p:nvSpPr>
          <p:cNvPr id="391171" name="标题 4"/>
          <p:cNvSpPr>
            <a:spLocks noGrp="1"/>
          </p:cNvSpPr>
          <p:nvPr>
            <p:ph type="ctrTitle"/>
          </p:nvPr>
        </p:nvSpPr>
        <p:spPr>
          <a:xfrm>
            <a:off x="0" y="-819150"/>
            <a:ext cx="9144000" cy="587375"/>
          </a:xfrm>
        </p:spPr>
        <p:txBody>
          <a:bodyPr vert="horz" wrap="square" lIns="91440" tIns="45720" rIns="91440" bIns="45720" anchor="b"/>
          <a:lstStyle/>
          <a:p>
            <a:pPr eaLnBrk="1" hangingPunct="1">
              <a:buClrTx/>
              <a:buSzTx/>
              <a:buFontTx/>
            </a:pPr>
            <a:endParaRPr lang="zh-CN" altLang="en-US" kern="1200" dirty="0">
              <a:latin typeface="Arial" panose="020B0604020202020204" pitchFamily="34" charset="0"/>
              <a:ea typeface="Arial" panose="020B0604020202020204" pitchFamily="34" charset="0"/>
              <a:cs typeface="+mj-cs"/>
            </a:endParaRPr>
          </a:p>
        </p:txBody>
      </p:sp>
      <p:sp>
        <p:nvSpPr>
          <p:cNvPr id="391172" name="副标题 5"/>
          <p:cNvSpPr>
            <a:spLocks noGrp="1"/>
          </p:cNvSpPr>
          <p:nvPr>
            <p:ph type="subTitle" idx="1"/>
          </p:nvPr>
        </p:nvSpPr>
        <p:spPr>
          <a:xfrm>
            <a:off x="0" y="161925"/>
            <a:ext cx="9144000" cy="590550"/>
          </a:xfrm>
        </p:spPr>
        <p:txBody>
          <a:bodyPr vert="horz" wrap="square" lIns="91440" tIns="45720" rIns="91440" bIns="45720" anchor="t">
            <a:spAutoFit/>
          </a:bodyPr>
          <a:lstStyle/>
          <a:p>
            <a:pPr eaLnBrk="1" hangingPunct="1">
              <a:buClrTx/>
              <a:buSzTx/>
            </a:pPr>
            <a:r>
              <a:rPr lang="zh-CN" altLang="en-US" kern="1200" dirty="0">
                <a:solidFill>
                  <a:srgbClr val="002954"/>
                </a:solidFill>
                <a:latin typeface="Arial" panose="020B0604020202020204" pitchFamily="34" charset="0"/>
                <a:ea typeface="微软雅黑" panose="020B0503020204020204" pitchFamily="34" charset="-122"/>
                <a:cs typeface="+mn-cs"/>
              </a:rPr>
              <a:t>岩层中的腔棘鱼化石在哪里？</a:t>
            </a:r>
          </a:p>
        </p:txBody>
      </p:sp>
      <p:grpSp>
        <p:nvGrpSpPr>
          <p:cNvPr id="391173" name="组合 7"/>
          <p:cNvGrpSpPr/>
          <p:nvPr/>
        </p:nvGrpSpPr>
        <p:grpSpPr>
          <a:xfrm>
            <a:off x="323850" y="836613"/>
            <a:ext cx="8609013" cy="1970087"/>
            <a:chOff x="243606" y="1678739"/>
            <a:chExt cx="8609994" cy="1969200"/>
          </a:xfrm>
        </p:grpSpPr>
        <p:pic>
          <p:nvPicPr>
            <p:cNvPr id="391174" name="图片 9"/>
            <p:cNvPicPr>
              <a:picLocks noChangeAspect="1"/>
            </p:cNvPicPr>
            <p:nvPr/>
          </p:nvPicPr>
          <p:blipFill>
            <a:blip r:embed="rId3"/>
            <a:stretch>
              <a:fillRect/>
            </a:stretch>
          </p:blipFill>
          <p:spPr>
            <a:xfrm>
              <a:off x="243606" y="1700810"/>
              <a:ext cx="2942148" cy="1934378"/>
            </a:xfrm>
            <a:prstGeom prst="rect">
              <a:avLst/>
            </a:prstGeom>
            <a:noFill/>
            <a:ln w="9525">
              <a:noFill/>
            </a:ln>
          </p:spPr>
        </p:pic>
        <p:pic>
          <p:nvPicPr>
            <p:cNvPr id="391175" name="Picture 6" descr="https://s-media-cache-ak0.pinimg.com/736x/fc/0f/4b/fc0f4b7d315547e868afc7e378356b3a.jpg"/>
            <p:cNvPicPr>
              <a:picLocks noChangeAspect="1"/>
            </p:cNvPicPr>
            <p:nvPr/>
          </p:nvPicPr>
          <p:blipFill>
            <a:blip r:embed="rId4"/>
            <a:stretch>
              <a:fillRect/>
            </a:stretch>
          </p:blipFill>
          <p:spPr>
            <a:xfrm>
              <a:off x="6228000" y="1678739"/>
              <a:ext cx="2625600" cy="1969200"/>
            </a:xfrm>
            <a:prstGeom prst="rect">
              <a:avLst/>
            </a:prstGeom>
            <a:noFill/>
            <a:ln w="9525">
              <a:noFill/>
            </a:ln>
          </p:spPr>
        </p:pic>
      </p:gr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标题 4"/>
          <p:cNvSpPr>
            <a:spLocks noGrp="1"/>
          </p:cNvSpPr>
          <p:nvPr>
            <p:ph type="ctrTitle"/>
          </p:nvPr>
        </p:nvSpPr>
        <p:spPr>
          <a:xfrm>
            <a:off x="0" y="-819150"/>
            <a:ext cx="9144000" cy="587375"/>
          </a:xfrm>
        </p:spPr>
        <p:txBody>
          <a:bodyPr vert="horz" wrap="square" lIns="91440" tIns="45720" rIns="91440" bIns="45720" anchor="b"/>
          <a:lstStyle/>
          <a:p>
            <a:pPr defTabSz="914400">
              <a:buClrTx/>
              <a:buSzTx/>
              <a:buFontTx/>
            </a:pPr>
            <a:endParaRPr lang="zh-CN" altLang="en-US" kern="1200" dirty="0">
              <a:latin typeface="Arial" panose="020B0604020202020204" pitchFamily="34" charset="0"/>
              <a:ea typeface="Arial" panose="020B0604020202020204" pitchFamily="34" charset="0"/>
              <a:cs typeface="+mj-cs"/>
            </a:endParaRPr>
          </a:p>
        </p:txBody>
      </p:sp>
      <p:grpSp>
        <p:nvGrpSpPr>
          <p:cNvPr id="393219" name="组合 7"/>
          <p:cNvGrpSpPr/>
          <p:nvPr/>
        </p:nvGrpSpPr>
        <p:grpSpPr>
          <a:xfrm>
            <a:off x="323850" y="836613"/>
            <a:ext cx="8609013" cy="1970087"/>
            <a:chOff x="243606" y="1678739"/>
            <a:chExt cx="8609994" cy="1969200"/>
          </a:xfrm>
        </p:grpSpPr>
        <p:pic>
          <p:nvPicPr>
            <p:cNvPr id="393223" name="图片 8"/>
            <p:cNvPicPr>
              <a:picLocks noChangeAspect="1"/>
            </p:cNvPicPr>
            <p:nvPr/>
          </p:nvPicPr>
          <p:blipFill>
            <a:blip r:embed="rId3"/>
            <a:stretch>
              <a:fillRect/>
            </a:stretch>
          </p:blipFill>
          <p:spPr>
            <a:xfrm>
              <a:off x="3240000" y="1700810"/>
              <a:ext cx="2942147" cy="1934378"/>
            </a:xfrm>
            <a:prstGeom prst="rect">
              <a:avLst/>
            </a:prstGeom>
            <a:noFill/>
            <a:ln w="9525">
              <a:noFill/>
            </a:ln>
          </p:spPr>
        </p:pic>
        <p:pic>
          <p:nvPicPr>
            <p:cNvPr id="393224" name="图片 9"/>
            <p:cNvPicPr>
              <a:picLocks noChangeAspect="1"/>
            </p:cNvPicPr>
            <p:nvPr/>
          </p:nvPicPr>
          <p:blipFill>
            <a:blip r:embed="rId4"/>
            <a:stretch>
              <a:fillRect/>
            </a:stretch>
          </p:blipFill>
          <p:spPr>
            <a:xfrm>
              <a:off x="243606" y="1700810"/>
              <a:ext cx="2942148" cy="1934378"/>
            </a:xfrm>
            <a:prstGeom prst="rect">
              <a:avLst/>
            </a:prstGeom>
            <a:noFill/>
            <a:ln w="9525">
              <a:noFill/>
            </a:ln>
          </p:spPr>
        </p:pic>
        <p:pic>
          <p:nvPicPr>
            <p:cNvPr id="393225" name="Picture 6" descr="https://s-media-cache-ak0.pinimg.com/736x/fc/0f/4b/fc0f4b7d315547e868afc7e378356b3a.jpg"/>
            <p:cNvPicPr>
              <a:picLocks noChangeAspect="1"/>
            </p:cNvPicPr>
            <p:nvPr/>
          </p:nvPicPr>
          <p:blipFill>
            <a:blip r:embed="rId5"/>
            <a:stretch>
              <a:fillRect/>
            </a:stretch>
          </p:blipFill>
          <p:spPr>
            <a:xfrm>
              <a:off x="6228000" y="1678739"/>
              <a:ext cx="2625600" cy="1969200"/>
            </a:xfrm>
            <a:prstGeom prst="rect">
              <a:avLst/>
            </a:prstGeom>
            <a:noFill/>
            <a:ln w="9525">
              <a:noFill/>
            </a:ln>
          </p:spPr>
        </p:pic>
      </p:grpSp>
      <p:sp>
        <p:nvSpPr>
          <p:cNvPr id="13" name="内容占位符 2"/>
          <p:cNvSpPr txBox="1"/>
          <p:nvPr/>
        </p:nvSpPr>
        <p:spPr>
          <a:xfrm>
            <a:off x="76200" y="2852738"/>
            <a:ext cx="8816975" cy="3455987"/>
          </a:xfrm>
          <a:prstGeom prst="rect">
            <a:avLst/>
          </a:prstGeom>
          <a:no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171450" lvl="0" indent="0" defTabSz="685800">
              <a:lnSpc>
                <a:spcPct val="100000"/>
              </a:lnSpc>
              <a:spcBef>
                <a:spcPts val="750"/>
              </a:spcBef>
              <a:buClr>
                <a:srgbClr val="000000"/>
              </a:buClr>
              <a:buFont typeface="Wingdings 2" panose="05020102010507070707" pitchFamily="18" charset="2"/>
              <a:buNone/>
            </a:pPr>
            <a:r>
              <a:rPr lang="zh-CN" altLang="en-US" sz="3600" dirty="0">
                <a:solidFill>
                  <a:srgbClr val="000000"/>
                </a:solidFill>
                <a:latin typeface="Arial" panose="020B0604020202020204" pitchFamily="34" charset="0"/>
                <a:ea typeface="汉仪大宋简"/>
              </a:rPr>
              <a:t>问：为什么我们没有发现和恐龙化石在一处的人类化石？答：</a:t>
            </a:r>
            <a:endParaRPr lang="en-US" altLang="zh-CN" sz="3600" dirty="0">
              <a:solidFill>
                <a:srgbClr val="000000"/>
              </a:solidFill>
              <a:latin typeface="Arial" panose="020B0604020202020204" pitchFamily="34" charset="0"/>
              <a:ea typeface="汉仪大宋简"/>
            </a:endParaRPr>
          </a:p>
          <a:p>
            <a:pPr marL="171450" lvl="0" indent="0" defTabSz="685800">
              <a:lnSpc>
                <a:spcPct val="100000"/>
              </a:lnSpc>
              <a:spcBef>
                <a:spcPts val="750"/>
              </a:spcBef>
              <a:buClr>
                <a:srgbClr val="000000"/>
              </a:buClr>
              <a:buFont typeface="Wingdings 2" panose="05020102010507070707" pitchFamily="18" charset="2"/>
              <a:buNone/>
            </a:pPr>
            <a:r>
              <a:rPr lang="en-US" altLang="zh-CN" sz="3600" b="1" dirty="0">
                <a:solidFill>
                  <a:srgbClr val="000000"/>
                </a:solidFill>
                <a:latin typeface="Arial" panose="020B0604020202020204" pitchFamily="34" charset="0"/>
                <a:ea typeface="汉仪大宋简"/>
              </a:rPr>
              <a:t>1</a:t>
            </a:r>
            <a:r>
              <a:rPr lang="zh-CN" altLang="en-US" sz="3600" b="1" dirty="0">
                <a:solidFill>
                  <a:srgbClr val="000000"/>
                </a:solidFill>
                <a:latin typeface="Arial" panose="020B0604020202020204" pitchFamily="34" charset="0"/>
                <a:ea typeface="汉仪大宋简"/>
              </a:rPr>
              <a:t>、</a:t>
            </a:r>
            <a:r>
              <a:rPr lang="zh-CN" altLang="en-US" sz="3600" dirty="0">
                <a:solidFill>
                  <a:srgbClr val="FF0000"/>
                </a:solidFill>
                <a:latin typeface="Arial" panose="020B0604020202020204" pitchFamily="34" charset="0"/>
                <a:ea typeface="汉仪大宋简"/>
              </a:rPr>
              <a:t>有可能 </a:t>
            </a:r>
            <a:r>
              <a:rPr lang="zh-CN" altLang="en-US" sz="3600" dirty="0">
                <a:solidFill>
                  <a:srgbClr val="000000"/>
                </a:solidFill>
                <a:latin typeface="Arial" panose="020B0604020202020204" pitchFamily="34" charset="0"/>
                <a:ea typeface="汉仪大宋简"/>
              </a:rPr>
              <a:t>发现了，只是它们没有被辨识；</a:t>
            </a:r>
          </a:p>
          <a:p>
            <a:pPr marL="171450" lvl="0" indent="0" defTabSz="685800">
              <a:lnSpc>
                <a:spcPts val="3500"/>
              </a:lnSpc>
              <a:spcBef>
                <a:spcPts val="750"/>
              </a:spcBef>
              <a:buClr>
                <a:srgbClr val="000000"/>
              </a:buClr>
              <a:buFont typeface="Wingdings 2" panose="05020102010507070707" pitchFamily="18" charset="2"/>
              <a:buNone/>
            </a:pPr>
            <a:r>
              <a:rPr lang="en-US" altLang="zh-CN" sz="3600" b="1" dirty="0">
                <a:solidFill>
                  <a:srgbClr val="000000"/>
                </a:solidFill>
                <a:latin typeface="Arial" panose="020B0604020202020204" pitchFamily="34" charset="0"/>
                <a:ea typeface="汉仪大宋简"/>
              </a:rPr>
              <a:t>2</a:t>
            </a:r>
            <a:r>
              <a:rPr lang="zh-CN" altLang="en-US" sz="3600" b="1" dirty="0">
                <a:solidFill>
                  <a:srgbClr val="000000"/>
                </a:solidFill>
                <a:latin typeface="Arial" panose="020B0604020202020204" pitchFamily="34" charset="0"/>
                <a:ea typeface="汉仪大宋简"/>
              </a:rPr>
              <a:t>、</a:t>
            </a:r>
            <a:r>
              <a:rPr lang="zh-CN" altLang="en-US" sz="3600" dirty="0">
                <a:solidFill>
                  <a:srgbClr val="FF0000"/>
                </a:solidFill>
                <a:latin typeface="Arial" panose="020B0604020202020204" pitchFamily="34" charset="0"/>
                <a:ea typeface="汉仪大宋简"/>
              </a:rPr>
              <a:t>有可能 </a:t>
            </a:r>
            <a:r>
              <a:rPr lang="zh-CN" altLang="en-US" sz="3600" dirty="0">
                <a:solidFill>
                  <a:srgbClr val="000000"/>
                </a:solidFill>
                <a:latin typeface="Arial" panose="020B0604020202020204" pitchFamily="34" charset="0"/>
                <a:ea typeface="汉仪大宋简"/>
              </a:rPr>
              <a:t>以后会发现；</a:t>
            </a:r>
          </a:p>
          <a:p>
            <a:pPr marL="171450" lvl="0" indent="0" defTabSz="685800">
              <a:lnSpc>
                <a:spcPts val="3900"/>
              </a:lnSpc>
              <a:spcBef>
                <a:spcPts val="750"/>
              </a:spcBef>
              <a:buClr>
                <a:srgbClr val="000000"/>
              </a:buClr>
              <a:buFont typeface="Wingdings 2" panose="05020102010507070707" pitchFamily="18" charset="2"/>
              <a:buNone/>
            </a:pPr>
            <a:r>
              <a:rPr lang="en-US" altLang="zh-CN" sz="3600" b="1" dirty="0">
                <a:solidFill>
                  <a:srgbClr val="000000"/>
                </a:solidFill>
                <a:latin typeface="Arial" panose="020B0604020202020204" pitchFamily="34" charset="0"/>
                <a:ea typeface="汉仪大宋简"/>
              </a:rPr>
              <a:t>3</a:t>
            </a:r>
            <a:r>
              <a:rPr lang="zh-CN" altLang="en-US" sz="3600" b="1" dirty="0">
                <a:solidFill>
                  <a:srgbClr val="000000"/>
                </a:solidFill>
                <a:latin typeface="Arial" panose="020B0604020202020204" pitchFamily="34" charset="0"/>
                <a:ea typeface="汉仪大宋简"/>
              </a:rPr>
              <a:t>、</a:t>
            </a:r>
            <a:r>
              <a:rPr lang="zh-CN" altLang="en-US" sz="3600" dirty="0">
                <a:solidFill>
                  <a:srgbClr val="FF0000"/>
                </a:solidFill>
                <a:latin typeface="Arial" panose="020B0604020202020204" pitchFamily="34" charset="0"/>
                <a:ea typeface="汉仪大宋简"/>
              </a:rPr>
              <a:t>但是可以肯定：不是</a:t>
            </a:r>
            <a:r>
              <a:rPr lang="zh-CN" altLang="en-US" sz="3600" dirty="0">
                <a:solidFill>
                  <a:srgbClr val="000000"/>
                </a:solidFill>
                <a:latin typeface="Arial" panose="020B0604020202020204" pitchFamily="34" charset="0"/>
                <a:ea typeface="汉仪大宋简"/>
              </a:rPr>
              <a:t>因为当时没有活        着的人类！</a:t>
            </a:r>
            <a:endParaRPr lang="en-US" altLang="zh-CN" sz="3600" dirty="0">
              <a:solidFill>
                <a:srgbClr val="000000"/>
              </a:solidFill>
              <a:latin typeface="Arial" panose="020B0604020202020204" pitchFamily="34" charset="0"/>
              <a:ea typeface="汉仪大宋简"/>
            </a:endParaRPr>
          </a:p>
          <a:p>
            <a:pPr marL="171450" lvl="0" indent="0" defTabSz="685800">
              <a:lnSpc>
                <a:spcPct val="100000"/>
              </a:lnSpc>
              <a:spcBef>
                <a:spcPts val="750"/>
              </a:spcBef>
              <a:buClr>
                <a:srgbClr val="000000"/>
              </a:buClr>
              <a:buFont typeface="Wingdings 2" panose="05020102010507070707" pitchFamily="18" charset="2"/>
              <a:buNone/>
            </a:pPr>
            <a:endParaRPr lang="en-US" altLang="en-US" sz="3600" dirty="0">
              <a:solidFill>
                <a:srgbClr val="000000"/>
              </a:solidFill>
              <a:latin typeface="Arial" panose="020B0604020202020204" pitchFamily="34" charset="0"/>
              <a:ea typeface="汉仪大宋简"/>
            </a:endParaRPr>
          </a:p>
        </p:txBody>
      </p:sp>
      <p:sp>
        <p:nvSpPr>
          <p:cNvPr id="393221" name="副标题 5"/>
          <p:cNvSpPr>
            <a:spLocks noGrp="1"/>
          </p:cNvSpPr>
          <p:nvPr>
            <p:ph type="subTitle" idx="1"/>
          </p:nvPr>
        </p:nvSpPr>
        <p:spPr>
          <a:xfrm>
            <a:off x="0" y="161925"/>
            <a:ext cx="9144000" cy="590550"/>
          </a:xfrm>
        </p:spPr>
        <p:txBody>
          <a:bodyPr vert="horz" wrap="square" lIns="91440" tIns="45720" rIns="91440" bIns="45720" anchor="t">
            <a:spAutoFit/>
          </a:bodyPr>
          <a:lstStyle/>
          <a:p>
            <a:pPr defTabSz="914400">
              <a:buClrTx/>
              <a:buSzTx/>
            </a:pPr>
            <a:r>
              <a:rPr lang="zh-CN" altLang="en-US" kern="1200" dirty="0">
                <a:solidFill>
                  <a:srgbClr val="002954"/>
                </a:solidFill>
                <a:latin typeface="Arial" panose="020B0604020202020204" pitchFamily="34" charset="0"/>
                <a:ea typeface="微软雅黑" panose="020B0503020204020204" pitchFamily="34" charset="-122"/>
                <a:cs typeface="+mn-cs"/>
              </a:rPr>
              <a:t>恐龙和人类在一起的化石在哪里？</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标题 4"/>
          <p:cNvSpPr>
            <a:spLocks noGrp="1"/>
          </p:cNvSpPr>
          <p:nvPr>
            <p:ph type="ctrTitle"/>
          </p:nvPr>
        </p:nvSpPr>
        <p:spPr>
          <a:xfrm>
            <a:off x="0" y="-819150"/>
            <a:ext cx="9144000" cy="587375"/>
          </a:xfrm>
        </p:spPr>
        <p:txBody>
          <a:bodyPr vert="horz" wrap="square" lIns="91440" tIns="45720" rIns="91440" bIns="45720" anchor="b"/>
          <a:lstStyle/>
          <a:p>
            <a:pPr defTabSz="914400">
              <a:buClrTx/>
              <a:buSzTx/>
              <a:buFontTx/>
            </a:pPr>
            <a:endParaRPr lang="zh-CN" altLang="en-US" kern="1200" dirty="0">
              <a:latin typeface="Arial" panose="020B0604020202020204" pitchFamily="34" charset="0"/>
              <a:ea typeface="Arial" panose="020B0604020202020204" pitchFamily="34" charset="0"/>
              <a:cs typeface="+mj-cs"/>
            </a:endParaRPr>
          </a:p>
        </p:txBody>
      </p:sp>
      <p:grpSp>
        <p:nvGrpSpPr>
          <p:cNvPr id="395267" name="组合 7"/>
          <p:cNvGrpSpPr/>
          <p:nvPr/>
        </p:nvGrpSpPr>
        <p:grpSpPr>
          <a:xfrm>
            <a:off x="109538" y="858838"/>
            <a:ext cx="8924925" cy="1933575"/>
            <a:chOff x="-3722" y="1700810"/>
            <a:chExt cx="8924557" cy="1934378"/>
          </a:xfrm>
        </p:grpSpPr>
        <p:pic>
          <p:nvPicPr>
            <p:cNvPr id="395271" name="图片 8"/>
            <p:cNvPicPr>
              <a:picLocks noChangeAspect="1"/>
            </p:cNvPicPr>
            <p:nvPr/>
          </p:nvPicPr>
          <p:blipFill>
            <a:blip r:embed="rId3"/>
            <a:stretch>
              <a:fillRect/>
            </a:stretch>
          </p:blipFill>
          <p:spPr>
            <a:xfrm>
              <a:off x="2988443" y="1700810"/>
              <a:ext cx="2942019" cy="1934378"/>
            </a:xfrm>
            <a:prstGeom prst="rect">
              <a:avLst/>
            </a:prstGeom>
            <a:noFill/>
            <a:ln w="9525">
              <a:noFill/>
            </a:ln>
          </p:spPr>
        </p:pic>
        <p:pic>
          <p:nvPicPr>
            <p:cNvPr id="395272" name="图片 9"/>
            <p:cNvPicPr>
              <a:picLocks noChangeAspect="1"/>
            </p:cNvPicPr>
            <p:nvPr/>
          </p:nvPicPr>
          <p:blipFill>
            <a:blip r:embed="rId4"/>
            <a:stretch>
              <a:fillRect/>
            </a:stretch>
          </p:blipFill>
          <p:spPr>
            <a:xfrm>
              <a:off x="-3722" y="1700810"/>
              <a:ext cx="2942019" cy="1934378"/>
            </a:xfrm>
            <a:prstGeom prst="rect">
              <a:avLst/>
            </a:prstGeom>
            <a:noFill/>
            <a:ln w="9525">
              <a:noFill/>
            </a:ln>
          </p:spPr>
        </p:pic>
        <p:pic>
          <p:nvPicPr>
            <p:cNvPr id="395273" name="Picture 6"/>
            <p:cNvPicPr>
              <a:picLocks noChangeAspect="1"/>
            </p:cNvPicPr>
            <p:nvPr/>
          </p:nvPicPr>
          <p:blipFill>
            <a:blip r:embed="rId5"/>
            <a:stretch>
              <a:fillRect/>
            </a:stretch>
          </p:blipFill>
          <p:spPr>
            <a:xfrm>
              <a:off x="5980609" y="1700810"/>
              <a:ext cx="2940226" cy="1933199"/>
            </a:xfrm>
            <a:prstGeom prst="rect">
              <a:avLst/>
            </a:prstGeom>
            <a:noFill/>
            <a:ln w="9525">
              <a:noFill/>
            </a:ln>
          </p:spPr>
        </p:pic>
      </p:grpSp>
      <p:sp>
        <p:nvSpPr>
          <p:cNvPr id="13" name="内容占位符 2"/>
          <p:cNvSpPr txBox="1"/>
          <p:nvPr/>
        </p:nvSpPr>
        <p:spPr>
          <a:xfrm>
            <a:off x="76200" y="3048000"/>
            <a:ext cx="8816975" cy="3455988"/>
          </a:xfrm>
          <a:prstGeom prst="rect">
            <a:avLst/>
          </a:prstGeom>
          <a:noFill/>
        </p:spPr>
        <p:txBody>
          <a:bodyPr vert="horz" lIns="91440" tIns="45720" rIns="91440" bIns="45720" rtlCol="0">
            <a:noAutofit/>
          </a:bodyPr>
          <a:lstStyle>
            <a:defPPr>
              <a:defRPr lang="zh-CN"/>
            </a:defPPr>
            <a:lvl1pPr marL="171450" indent="0" defTabSz="685800">
              <a:lnSpc>
                <a:spcPct val="100000"/>
              </a:lnSpc>
              <a:spcBef>
                <a:spcPts val="750"/>
              </a:spcBef>
              <a:buClr>
                <a:schemeClr val="tx1"/>
              </a:buClr>
              <a:buFont typeface="Wingdings 2" panose="05020102010507070707" pitchFamily="18" charset="2"/>
              <a:buNone/>
              <a:defRPr sz="4000">
                <a:latin typeface="Arial" panose="020B0604020202020204" pitchFamily="34" charset="0"/>
                <a:ea typeface="汉仪大宋简" panose="02010609000101010101" pitchFamily="49" charset="-122"/>
                <a:cs typeface="Arial" panose="020B0604020202020204" pitchFamily="34" charset="0"/>
              </a:defRPr>
            </a:lvl1pPr>
            <a:lvl2pPr marL="514350" indent="0" defTabSz="685800">
              <a:lnSpc>
                <a:spcPct val="90000"/>
              </a:lnSpc>
              <a:spcBef>
                <a:spcPts val="375"/>
              </a:spcBef>
              <a:buFont typeface="Wingdings 2" panose="05020102010507070707" pitchFamily="18" charset="2"/>
              <a:buChar char=""/>
            </a:lvl2pPr>
            <a:lvl3pPr marL="857250" indent="0" defTabSz="685800">
              <a:lnSpc>
                <a:spcPct val="90000"/>
              </a:lnSpc>
              <a:spcBef>
                <a:spcPts val="375"/>
              </a:spcBef>
              <a:buFont typeface="Wingdings 2" panose="05020102010507070707" pitchFamily="18" charset="2"/>
              <a:buChar char=""/>
              <a:defRPr sz="1500"/>
            </a:lvl3pPr>
            <a:lvl4pPr marL="1200150" indent="0" defTabSz="685800">
              <a:lnSpc>
                <a:spcPct val="90000"/>
              </a:lnSpc>
              <a:spcBef>
                <a:spcPts val="375"/>
              </a:spcBef>
              <a:buFont typeface="Wingdings 2" panose="05020102010507070707" pitchFamily="18" charset="2"/>
              <a:buChar char=""/>
              <a:defRPr sz="1350"/>
            </a:lvl4pPr>
            <a:lvl5pPr marL="1543050" indent="0" defTabSz="685800">
              <a:lnSpc>
                <a:spcPct val="90000"/>
              </a:lnSpc>
              <a:spcBef>
                <a:spcPts val="375"/>
              </a:spcBef>
              <a:buFont typeface="Wingdings 2" panose="05020102010507070707" pitchFamily="18" charset="2"/>
              <a:buChar char=""/>
              <a:defRPr sz="1350"/>
            </a:lvl5pPr>
            <a:lvl6pPr marL="1885950" indent="-171450" defTabSz="685800">
              <a:spcBef>
                <a:spcPct val="20000"/>
              </a:spcBef>
              <a:buFont typeface="Wingdings 2" panose="05020102010507070707" pitchFamily="18" charset="2"/>
              <a:buChar char=""/>
              <a:defRPr sz="1350"/>
            </a:lvl6pPr>
            <a:lvl7pPr marL="2228850" indent="-171450" defTabSz="685800">
              <a:spcBef>
                <a:spcPct val="20000"/>
              </a:spcBef>
              <a:buFont typeface="Wingdings 2" panose="05020102010507070707" pitchFamily="18" charset="2"/>
              <a:buChar char=""/>
              <a:defRPr sz="1350"/>
            </a:lvl7pPr>
            <a:lvl8pPr marL="2571750" indent="-171450" defTabSz="685800">
              <a:spcBef>
                <a:spcPct val="20000"/>
              </a:spcBef>
              <a:buFont typeface="Wingdings 2" panose="05020102010507070707" pitchFamily="18" charset="2"/>
              <a:buChar char=""/>
              <a:defRPr sz="1350"/>
            </a:lvl8pPr>
            <a:lvl9pPr marL="2914650" indent="-171450" defTabSz="685800">
              <a:spcBef>
                <a:spcPct val="20000"/>
              </a:spcBef>
              <a:buFont typeface="Wingdings 2" panose="05020102010507070707" pitchFamily="18" charset="2"/>
              <a:buChar char=""/>
              <a:defRPr sz="1350"/>
            </a:lvl9pPr>
          </a:lstStyle>
          <a:p>
            <a:pPr marL="171450" marR="0" lvl="0" indent="0" algn="l" defTabSz="685800" rtl="0" eaLnBrk="1" fontAlgn="auto" latinLnBrk="0" hangingPunct="1">
              <a:lnSpc>
                <a:spcPct val="100000"/>
              </a:lnSpc>
              <a:spcBef>
                <a:spcPts val="750"/>
              </a:spcBef>
              <a:spcAft>
                <a:spcPts val="0"/>
              </a:spcAft>
              <a:buClr>
                <a:prstClr val="black"/>
              </a:buClr>
              <a:buSzTx/>
              <a:buFont typeface="Wingdings 2" panose="05020102010507070707" pitchFamily="18" charset="2"/>
              <a:buNone/>
              <a:defRPr/>
            </a:pPr>
            <a:r>
              <a:rPr kumimoji="0" lang="en-US" altLang="zh-CN" sz="3600" b="0" i="0" u="none" strike="noStrike" kern="1200" cap="none" spc="0" normalizeH="0" baseline="0" noProof="0" dirty="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rPr>
              <a:t>1</a:t>
            </a:r>
            <a:r>
              <a:rPr kumimoji="0" lang="zh-CN" altLang="en-US" sz="3600" b="0" i="0" u="none" strike="noStrike" kern="1200" cap="none" spc="0" normalizeH="0" baseline="0" noProof="0" dirty="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rPr>
              <a:t>、人类大概不会生活在恐龙附近，所以也不太可能在恐龙化石附近找到人类化石。</a:t>
            </a:r>
            <a:endParaRPr kumimoji="0" lang="en-US" altLang="zh-CN" sz="3600" b="0" i="0" u="none" strike="noStrike" kern="1200" cap="none" spc="0" normalizeH="0" baseline="0" noProof="0" dirty="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548640" marR="0" lvl="0" indent="0" algn="l" defTabSz="685800" rtl="0" eaLnBrk="1" fontAlgn="auto" latinLnBrk="0" hangingPunct="1">
              <a:lnSpc>
                <a:spcPct val="100000"/>
              </a:lnSpc>
              <a:spcBef>
                <a:spcPts val="750"/>
              </a:spcBef>
              <a:spcAft>
                <a:spcPts val="0"/>
              </a:spcAft>
              <a:buClr>
                <a:prstClr val="black"/>
              </a:buClr>
              <a:buSzTx/>
              <a:buFont typeface="Arial" panose="020B0604020202020204" pitchFamily="34" charset="0"/>
              <a:buChar char="•"/>
              <a:defRPr/>
            </a:pPr>
            <a:r>
              <a:rPr kumimoji="0" lang="zh-CN" altLang="en-US" sz="3600" b="0" i="0" u="none" strike="noStrike" kern="1200" cap="none" spc="0" normalizeH="0" baseline="0" noProof="0" dirty="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rPr>
              <a:t> 据科学家估计，今天在地球上活着的企鹅数量大概有四千万，但是有多少是跟人类生活在一起的呢</a:t>
            </a:r>
            <a:r>
              <a:rPr kumimoji="0" lang="en-US" altLang="zh-CN" sz="3600" b="0" i="0" u="none" strike="noStrike" kern="1200" cap="none" spc="0" normalizeH="0" baseline="0" noProof="0" dirty="0">
                <a:ln>
                  <a:noFill/>
                </a:ln>
                <a:solidFill>
                  <a:prstClr val="black"/>
                </a:solidFill>
                <a:effectLst/>
                <a:uLnTx/>
                <a:uFillTx/>
                <a:latin typeface="Arial" panose="020B0604020202020204" pitchFamily="34" charset="0"/>
                <a:ea typeface="汉仪大宋简" panose="02010609000101010101" pitchFamily="49" charset="-122"/>
                <a:cs typeface="Arial" panose="020B0604020202020204" pitchFamily="34" charset="0"/>
              </a:rPr>
              <a:t>?</a:t>
            </a:r>
          </a:p>
        </p:txBody>
      </p:sp>
      <p:sp>
        <p:nvSpPr>
          <p:cNvPr id="395269" name="副标题 5"/>
          <p:cNvSpPr>
            <a:spLocks noGrp="1"/>
          </p:cNvSpPr>
          <p:nvPr>
            <p:ph type="subTitle" idx="4294967295"/>
          </p:nvPr>
        </p:nvSpPr>
        <p:spPr>
          <a:xfrm>
            <a:off x="0" y="161925"/>
            <a:ext cx="9144000" cy="590550"/>
          </a:xfrm>
        </p:spPr>
        <p:txBody>
          <a:bodyPr vert="horz" wrap="square" lIns="91440" tIns="45720" rIns="91440" bIns="45720" anchor="t"/>
          <a:lstStyle>
            <a:lvl1pPr marL="0" lvl="0" indent="0" algn="ctr">
              <a:buClrTx/>
              <a:buSzTx/>
              <a:buFont typeface="Arial" panose="020B0604020202020204" pitchFamily="34" charset="0"/>
              <a:buNone/>
              <a:defRPr/>
            </a:lvl1pPr>
            <a:lvl2pPr marL="457200" lvl="1" indent="0" algn="ctr">
              <a:buClrTx/>
              <a:buSzTx/>
              <a:buFont typeface="Arial" panose="020B0604020202020204" pitchFamily="34" charset="0"/>
              <a:buNone/>
              <a:defRPr/>
            </a:lvl2pPr>
            <a:lvl3pPr marL="914400" lvl="2" indent="0" algn="ctr">
              <a:buClrTx/>
              <a:buSzTx/>
              <a:buFont typeface="Arial" panose="020B0604020202020204" pitchFamily="34" charset="0"/>
              <a:buNone/>
              <a:defRPr/>
            </a:lvl3pPr>
            <a:lvl4pPr marL="1371600" lvl="3" indent="0" algn="ctr">
              <a:buClrTx/>
              <a:buSzTx/>
              <a:buFont typeface="Arial" panose="020B0604020202020204" pitchFamily="34" charset="0"/>
              <a:buNone/>
              <a:defRPr/>
            </a:lvl4pPr>
            <a:lvl5pPr marL="1828800" lvl="4" indent="0" algn="ctr">
              <a:buClrTx/>
              <a:buSzTx/>
              <a:buFont typeface="Arial" panose="020B0604020202020204" pitchFamily="34" charset="0"/>
              <a:buNone/>
              <a:defRPr/>
            </a:lvl5pPr>
          </a:lstStyle>
          <a:p>
            <a:pPr marL="228600" lvl="0" indent="-228600">
              <a:buNone/>
            </a:pPr>
            <a:r>
              <a:rPr lang="zh-CN" altLang="en-US" sz="3600" b="1" dirty="0">
                <a:solidFill>
                  <a:srgbClr val="002954"/>
                </a:solidFill>
                <a:latin typeface="微软雅黑" panose="020B0503020204020204" pitchFamily="34" charset="-122"/>
                <a:ea typeface="微软雅黑" panose="020B0503020204020204" pitchFamily="34" charset="-122"/>
              </a:rPr>
              <a:t>恐龙和人类在一起的化石在哪里？</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标题 4"/>
          <p:cNvSpPr>
            <a:spLocks noGrp="1"/>
          </p:cNvSpPr>
          <p:nvPr>
            <p:ph type="ctrTitle"/>
          </p:nvPr>
        </p:nvSpPr>
        <p:spPr>
          <a:xfrm>
            <a:off x="0" y="-819150"/>
            <a:ext cx="9144000" cy="587375"/>
          </a:xfrm>
        </p:spPr>
        <p:txBody>
          <a:bodyPr vert="horz" wrap="square" lIns="91440" tIns="45720" rIns="91440" bIns="45720" anchor="b"/>
          <a:lstStyle/>
          <a:p>
            <a:pPr defTabSz="914400">
              <a:buClrTx/>
              <a:buSzTx/>
              <a:buFontTx/>
            </a:pPr>
            <a:endParaRPr lang="zh-CN" altLang="en-US" kern="1200" dirty="0">
              <a:latin typeface="Arial" panose="020B0604020202020204" pitchFamily="34" charset="0"/>
              <a:ea typeface="Arial" panose="020B0604020202020204" pitchFamily="34" charset="0"/>
              <a:cs typeface="+mj-cs"/>
            </a:endParaRPr>
          </a:p>
        </p:txBody>
      </p:sp>
      <p:sp>
        <p:nvSpPr>
          <p:cNvPr id="397315" name="内容占位符 2"/>
          <p:cNvSpPr txBox="1"/>
          <p:nvPr/>
        </p:nvSpPr>
        <p:spPr>
          <a:xfrm>
            <a:off x="76200" y="2852738"/>
            <a:ext cx="8816975" cy="3455987"/>
          </a:xfrm>
          <a:prstGeom prst="rect">
            <a:avLst/>
          </a:prstGeom>
          <a:no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171450" lvl="0" indent="0" defTabSz="685800">
              <a:lnSpc>
                <a:spcPct val="100000"/>
              </a:lnSpc>
              <a:spcBef>
                <a:spcPts val="750"/>
              </a:spcBef>
              <a:buClr>
                <a:srgbClr val="000000"/>
              </a:buClr>
              <a:buFont typeface="Wingdings 2" panose="05020102010507070707" pitchFamily="18" charset="2"/>
              <a:buNone/>
            </a:pPr>
            <a:r>
              <a:rPr lang="en-US" altLang="zh-CN" sz="3200" dirty="0">
                <a:solidFill>
                  <a:srgbClr val="000000"/>
                </a:solidFill>
                <a:latin typeface="Arial" panose="020B0604020202020204" pitchFamily="34" charset="0"/>
                <a:ea typeface="汉仪大宋简"/>
              </a:rPr>
              <a:t>2</a:t>
            </a:r>
            <a:r>
              <a:rPr lang="zh-CN" altLang="en-US" sz="3200" dirty="0">
                <a:solidFill>
                  <a:srgbClr val="000000"/>
                </a:solidFill>
                <a:latin typeface="Arial" panose="020B0604020202020204" pitchFamily="34" charset="0"/>
                <a:ea typeface="汉仪大宋简"/>
              </a:rPr>
              <a:t>、洪水前的人口大概相对较少（一百万？一千万？）</a:t>
            </a:r>
            <a:endParaRPr lang="en-US" altLang="zh-CN" sz="3200" dirty="0">
              <a:solidFill>
                <a:srgbClr val="000000"/>
              </a:solidFill>
              <a:latin typeface="Arial" panose="020B0604020202020204" pitchFamily="34" charset="0"/>
              <a:ea typeface="汉仪大宋简"/>
            </a:endParaRPr>
          </a:p>
          <a:p>
            <a:pPr marL="171450" lvl="0" indent="0" defTabSz="685800">
              <a:lnSpc>
                <a:spcPct val="100000"/>
              </a:lnSpc>
              <a:spcBef>
                <a:spcPts val="750"/>
              </a:spcBef>
              <a:buClr>
                <a:srgbClr val="000000"/>
              </a:buClr>
              <a:buChar char="•"/>
            </a:pPr>
            <a:r>
              <a:rPr lang="zh-CN" altLang="en-US" sz="3200" dirty="0">
                <a:solidFill>
                  <a:srgbClr val="000000"/>
                </a:solidFill>
                <a:latin typeface="Arial" panose="020B0604020202020204" pitchFamily="34" charset="0"/>
                <a:ea typeface="汉仪大宋简"/>
              </a:rPr>
              <a:t>从两个人开始，不像动物</a:t>
            </a:r>
            <a:endParaRPr lang="en-US" altLang="zh-CN" sz="3200" dirty="0">
              <a:solidFill>
                <a:srgbClr val="000000"/>
              </a:solidFill>
              <a:latin typeface="Arial" panose="020B0604020202020204" pitchFamily="34" charset="0"/>
              <a:ea typeface="汉仪大宋简"/>
            </a:endParaRPr>
          </a:p>
          <a:p>
            <a:pPr marL="171450" lvl="0" indent="0" defTabSz="685800">
              <a:lnSpc>
                <a:spcPct val="100000"/>
              </a:lnSpc>
              <a:spcBef>
                <a:spcPts val="750"/>
              </a:spcBef>
              <a:buClr>
                <a:srgbClr val="000000"/>
              </a:buClr>
              <a:buChar char="•"/>
            </a:pPr>
            <a:r>
              <a:rPr lang="zh-CN" altLang="en-US" sz="3200" dirty="0">
                <a:solidFill>
                  <a:srgbClr val="000000"/>
                </a:solidFill>
                <a:latin typeface="Arial" panose="020B0604020202020204" pitchFamily="34" charset="0"/>
                <a:ea typeface="汉仪大宋简"/>
              </a:rPr>
              <a:t>就连今天的爬行动物也要比人类多</a:t>
            </a:r>
            <a:r>
              <a:rPr lang="en-US" altLang="zh-CN" sz="3200" dirty="0">
                <a:solidFill>
                  <a:srgbClr val="000000"/>
                </a:solidFill>
                <a:latin typeface="Arial" panose="020B0604020202020204" pitchFamily="34" charset="0"/>
                <a:ea typeface="汉仪大宋简"/>
              </a:rPr>
              <a:t>100-1000</a:t>
            </a:r>
            <a:r>
              <a:rPr lang="zh-CN" altLang="en-US" sz="3200" dirty="0">
                <a:solidFill>
                  <a:srgbClr val="000000"/>
                </a:solidFill>
                <a:latin typeface="Arial" panose="020B0604020202020204" pitchFamily="34" charset="0"/>
                <a:ea typeface="汉仪大宋简"/>
              </a:rPr>
              <a:t>倍！</a:t>
            </a:r>
            <a:endParaRPr lang="en-US" altLang="zh-CN" sz="3200" dirty="0">
              <a:solidFill>
                <a:srgbClr val="000000"/>
              </a:solidFill>
              <a:latin typeface="Arial" panose="020B0604020202020204" pitchFamily="34" charset="0"/>
              <a:ea typeface="汉仪大宋简"/>
            </a:endParaRPr>
          </a:p>
          <a:p>
            <a:pPr marL="171450" lvl="0" indent="0" defTabSz="685800">
              <a:lnSpc>
                <a:spcPct val="100000"/>
              </a:lnSpc>
              <a:spcBef>
                <a:spcPts val="750"/>
              </a:spcBef>
              <a:buClr>
                <a:srgbClr val="000000"/>
              </a:buClr>
              <a:buChar char="•"/>
            </a:pPr>
            <a:r>
              <a:rPr lang="zh-CN" altLang="en-US" sz="3200" dirty="0">
                <a:solidFill>
                  <a:srgbClr val="000000"/>
                </a:solidFill>
                <a:latin typeface="Arial" panose="020B0604020202020204" pitchFamily="34" charset="0"/>
                <a:ea typeface="汉仪大宋简"/>
              </a:rPr>
              <a:t>我们只找到</a:t>
            </a:r>
            <a:r>
              <a:rPr lang="en-US" altLang="zh-CN" sz="3200" dirty="0">
                <a:solidFill>
                  <a:srgbClr val="000000"/>
                </a:solidFill>
                <a:latin typeface="Arial" panose="020B0604020202020204" pitchFamily="34" charset="0"/>
                <a:ea typeface="汉仪大宋简"/>
              </a:rPr>
              <a:t>1200</a:t>
            </a:r>
            <a:r>
              <a:rPr lang="zh-CN" altLang="en-US" sz="3200" dirty="0">
                <a:solidFill>
                  <a:srgbClr val="000000"/>
                </a:solidFill>
                <a:latin typeface="Arial" panose="020B0604020202020204" pitchFamily="34" charset="0"/>
                <a:ea typeface="汉仪大宋简"/>
              </a:rPr>
              <a:t>具完整的恐龙骨架，肯定是少于万分之一当时生活的恐龙！</a:t>
            </a:r>
            <a:endParaRPr lang="en-US" altLang="zh-CN" sz="3200" dirty="0">
              <a:solidFill>
                <a:srgbClr val="000000"/>
              </a:solidFill>
              <a:latin typeface="Arial" panose="020B0604020202020204" pitchFamily="34" charset="0"/>
              <a:ea typeface="汉仪大宋简"/>
            </a:endParaRPr>
          </a:p>
        </p:txBody>
      </p:sp>
      <p:sp>
        <p:nvSpPr>
          <p:cNvPr id="397316" name="副标题 5"/>
          <p:cNvSpPr>
            <a:spLocks noGrp="1"/>
          </p:cNvSpPr>
          <p:nvPr>
            <p:ph type="subTitle" idx="4294967295"/>
          </p:nvPr>
        </p:nvSpPr>
        <p:spPr>
          <a:xfrm>
            <a:off x="0" y="161925"/>
            <a:ext cx="9144000" cy="590550"/>
          </a:xfrm>
        </p:spPr>
        <p:txBody>
          <a:bodyPr vert="horz" wrap="square" lIns="91440" tIns="45720" rIns="91440" bIns="45720" anchor="t"/>
          <a:lstStyle>
            <a:lvl1pPr marL="0" lvl="0" indent="0" algn="ctr">
              <a:buClrTx/>
              <a:buSzTx/>
              <a:buFont typeface="Arial" panose="020B0604020202020204" pitchFamily="34" charset="0"/>
              <a:buNone/>
              <a:defRPr/>
            </a:lvl1pPr>
            <a:lvl2pPr marL="457200" lvl="1" indent="0" algn="ctr">
              <a:buClrTx/>
              <a:buSzTx/>
              <a:buFont typeface="Arial" panose="020B0604020202020204" pitchFamily="34" charset="0"/>
              <a:buNone/>
              <a:defRPr/>
            </a:lvl2pPr>
            <a:lvl3pPr marL="914400" lvl="2" indent="0" algn="ctr">
              <a:buClrTx/>
              <a:buSzTx/>
              <a:buFont typeface="Arial" panose="020B0604020202020204" pitchFamily="34" charset="0"/>
              <a:buNone/>
              <a:defRPr/>
            </a:lvl3pPr>
            <a:lvl4pPr marL="1371600" lvl="3" indent="0" algn="ctr">
              <a:buClrTx/>
              <a:buSzTx/>
              <a:buFont typeface="Arial" panose="020B0604020202020204" pitchFamily="34" charset="0"/>
              <a:buNone/>
              <a:defRPr/>
            </a:lvl4pPr>
            <a:lvl5pPr marL="1828800" lvl="4" indent="0" algn="ctr">
              <a:buClrTx/>
              <a:buSzTx/>
              <a:buFont typeface="Arial" panose="020B0604020202020204" pitchFamily="34" charset="0"/>
              <a:buNone/>
              <a:defRPr/>
            </a:lvl5pPr>
          </a:lstStyle>
          <a:p>
            <a:pPr marL="228600" lvl="0" indent="-228600">
              <a:buNone/>
            </a:pPr>
            <a:r>
              <a:rPr lang="zh-CN" altLang="en-US" sz="3600" b="1" dirty="0">
                <a:solidFill>
                  <a:srgbClr val="002954"/>
                </a:solidFill>
                <a:latin typeface="微软雅黑" panose="020B0503020204020204" pitchFamily="34" charset="-122"/>
                <a:ea typeface="微软雅黑" panose="020B0503020204020204" pitchFamily="34" charset="-122"/>
              </a:rPr>
              <a:t>恐龙和人类在一起的化石在哪里？</a:t>
            </a:r>
          </a:p>
        </p:txBody>
      </p:sp>
      <p:pic>
        <p:nvPicPr>
          <p:cNvPr id="397317" name="图片 14"/>
          <p:cNvPicPr>
            <a:picLocks noChangeAspect="1"/>
          </p:cNvPicPr>
          <p:nvPr/>
        </p:nvPicPr>
        <p:blipFill>
          <a:blip r:embed="rId3"/>
          <a:stretch>
            <a:fillRect/>
          </a:stretch>
        </p:blipFill>
        <p:spPr>
          <a:xfrm>
            <a:off x="3154363" y="858838"/>
            <a:ext cx="2941637" cy="1933575"/>
          </a:xfrm>
          <a:prstGeom prst="rect">
            <a:avLst/>
          </a:prstGeom>
          <a:noFill/>
          <a:ln w="9525">
            <a:noFill/>
          </a:ln>
        </p:spPr>
      </p:pic>
      <p:pic>
        <p:nvPicPr>
          <p:cNvPr id="397318" name="Picture 6"/>
          <p:cNvPicPr>
            <a:picLocks noChangeAspect="1"/>
          </p:cNvPicPr>
          <p:nvPr/>
        </p:nvPicPr>
        <p:blipFill>
          <a:blip r:embed="rId4"/>
          <a:stretch>
            <a:fillRect/>
          </a:stretch>
        </p:blipFill>
        <p:spPr>
          <a:xfrm>
            <a:off x="6172200" y="858838"/>
            <a:ext cx="2940050" cy="1933575"/>
          </a:xfrm>
          <a:prstGeom prst="rect">
            <a:avLst/>
          </a:prstGeom>
          <a:noFill/>
          <a:ln w="9525">
            <a:noFill/>
          </a:ln>
        </p:spPr>
      </p:pic>
      <p:pic>
        <p:nvPicPr>
          <p:cNvPr id="397319" name="Picture 2" descr="https://www.everystudent.com/3/share/adameve2.jpg"/>
          <p:cNvPicPr>
            <a:picLocks noChangeAspect="1"/>
          </p:cNvPicPr>
          <p:nvPr/>
        </p:nvPicPr>
        <p:blipFill>
          <a:blip r:embed="rId5"/>
          <a:srcRect l="3999" r="2000"/>
          <a:stretch>
            <a:fillRect/>
          </a:stretch>
        </p:blipFill>
        <p:spPr>
          <a:xfrm>
            <a:off x="46038" y="838200"/>
            <a:ext cx="3048000" cy="1916113"/>
          </a:xfrm>
          <a:prstGeom prst="rect">
            <a:avLst/>
          </a:prstGeom>
          <a:noFill/>
          <a:ln w="9525">
            <a:noFill/>
          </a:ln>
        </p:spPr>
      </p:pic>
      <p:pic>
        <p:nvPicPr>
          <p:cNvPr id="397320" name="图片 15"/>
          <p:cNvPicPr>
            <a:picLocks noChangeAspect="1"/>
          </p:cNvPicPr>
          <p:nvPr/>
        </p:nvPicPr>
        <p:blipFill>
          <a:blip r:embed="rId6"/>
          <a:stretch>
            <a:fillRect/>
          </a:stretch>
        </p:blipFill>
        <p:spPr>
          <a:xfrm>
            <a:off x="-3810000" y="2362200"/>
            <a:ext cx="2941638" cy="1935163"/>
          </a:xfrm>
          <a:prstGeom prst="rect">
            <a:avLst/>
          </a:prstGeom>
          <a:noFill/>
          <a:ln w="9525">
            <a:noFill/>
          </a:ln>
        </p:spPr>
      </p:pic>
      <p:pic>
        <p:nvPicPr>
          <p:cNvPr id="397321" name="Picture 4" descr="https://www.greekcommunity.com.au/gocmv_public/images/eventlist/events/adam-and-eve_1487682131.jpg"/>
          <p:cNvPicPr>
            <a:picLocks noChangeAspect="1"/>
          </p:cNvPicPr>
          <p:nvPr/>
        </p:nvPicPr>
        <p:blipFill>
          <a:blip r:embed="rId7"/>
          <a:stretch>
            <a:fillRect/>
          </a:stretch>
        </p:blipFill>
        <p:spPr>
          <a:xfrm>
            <a:off x="-3200400" y="-304800"/>
            <a:ext cx="2743200" cy="2057400"/>
          </a:xfrm>
          <a:prstGeom prst="rect">
            <a:avLst/>
          </a:prstGeom>
          <a:noFill/>
          <a:ln w="9525">
            <a:noFill/>
          </a:ln>
        </p:spPr>
      </p:pic>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标题 4"/>
          <p:cNvSpPr>
            <a:spLocks noGrp="1"/>
          </p:cNvSpPr>
          <p:nvPr>
            <p:ph type="ctrTitle"/>
          </p:nvPr>
        </p:nvSpPr>
        <p:spPr>
          <a:xfrm>
            <a:off x="0" y="-819150"/>
            <a:ext cx="9144000" cy="587375"/>
          </a:xfrm>
        </p:spPr>
        <p:txBody>
          <a:bodyPr vert="horz" wrap="square" lIns="91440" tIns="45720" rIns="91440" bIns="45720" anchor="b"/>
          <a:lstStyle/>
          <a:p>
            <a:pPr defTabSz="914400">
              <a:buClrTx/>
              <a:buSzTx/>
              <a:buFontTx/>
            </a:pPr>
            <a:endParaRPr lang="zh-CN" altLang="en-US" kern="1200" dirty="0">
              <a:latin typeface="Arial" panose="020B0604020202020204" pitchFamily="34" charset="0"/>
              <a:ea typeface="Arial" panose="020B0604020202020204" pitchFamily="34" charset="0"/>
              <a:cs typeface="+mj-cs"/>
            </a:endParaRPr>
          </a:p>
        </p:txBody>
      </p:sp>
      <p:grpSp>
        <p:nvGrpSpPr>
          <p:cNvPr id="399363" name="组合 7"/>
          <p:cNvGrpSpPr/>
          <p:nvPr/>
        </p:nvGrpSpPr>
        <p:grpSpPr>
          <a:xfrm>
            <a:off x="123825" y="860425"/>
            <a:ext cx="8896350" cy="1933575"/>
            <a:chOff x="243606" y="2137427"/>
            <a:chExt cx="8896672" cy="1934378"/>
          </a:xfrm>
        </p:grpSpPr>
        <p:pic>
          <p:nvPicPr>
            <p:cNvPr id="399367" name="图片 8"/>
            <p:cNvPicPr>
              <a:picLocks noChangeAspect="1"/>
            </p:cNvPicPr>
            <p:nvPr/>
          </p:nvPicPr>
          <p:blipFill>
            <a:blip r:embed="rId3"/>
            <a:stretch>
              <a:fillRect/>
            </a:stretch>
          </p:blipFill>
          <p:spPr>
            <a:xfrm>
              <a:off x="6198131" y="2137427"/>
              <a:ext cx="2942147" cy="1934378"/>
            </a:xfrm>
            <a:prstGeom prst="rect">
              <a:avLst/>
            </a:prstGeom>
            <a:noFill/>
            <a:ln w="9525">
              <a:noFill/>
            </a:ln>
          </p:spPr>
        </p:pic>
        <p:pic>
          <p:nvPicPr>
            <p:cNvPr id="399368" name="图片 9"/>
            <p:cNvPicPr>
              <a:picLocks noChangeAspect="1"/>
            </p:cNvPicPr>
            <p:nvPr/>
          </p:nvPicPr>
          <p:blipFill>
            <a:blip r:embed="rId4"/>
            <a:stretch>
              <a:fillRect/>
            </a:stretch>
          </p:blipFill>
          <p:spPr>
            <a:xfrm>
              <a:off x="243606" y="2137427"/>
              <a:ext cx="5880457" cy="1933200"/>
            </a:xfrm>
            <a:prstGeom prst="rect">
              <a:avLst/>
            </a:prstGeom>
            <a:noFill/>
            <a:ln w="9525">
              <a:noFill/>
            </a:ln>
          </p:spPr>
        </p:pic>
      </p:grpSp>
      <p:sp>
        <p:nvSpPr>
          <p:cNvPr id="399364" name="内容占位符 2"/>
          <p:cNvSpPr txBox="1"/>
          <p:nvPr/>
        </p:nvSpPr>
        <p:spPr>
          <a:xfrm>
            <a:off x="228600" y="2971800"/>
            <a:ext cx="8664575" cy="3455988"/>
          </a:xfrm>
          <a:prstGeom prst="rect">
            <a:avLst/>
          </a:prstGeom>
          <a:no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171450" lvl="0" indent="0" defTabSz="685800">
              <a:lnSpc>
                <a:spcPct val="100000"/>
              </a:lnSpc>
              <a:spcBef>
                <a:spcPts val="750"/>
              </a:spcBef>
              <a:buClr>
                <a:srgbClr val="000000"/>
              </a:buClr>
            </a:pPr>
            <a:r>
              <a:rPr lang="en-US" altLang="zh-CN" sz="3600" dirty="0">
                <a:solidFill>
                  <a:srgbClr val="000000"/>
                </a:solidFill>
                <a:latin typeface="Arial" panose="020B0604020202020204" pitchFamily="34" charset="0"/>
                <a:ea typeface="汉仪大宋简"/>
              </a:rPr>
              <a:t> </a:t>
            </a:r>
            <a:r>
              <a:rPr lang="zh-CN" altLang="en-US" sz="3600" dirty="0">
                <a:solidFill>
                  <a:srgbClr val="000000"/>
                </a:solidFill>
                <a:latin typeface="Arial" panose="020B0604020202020204" pitchFamily="34" charset="0"/>
                <a:ea typeface="汉仪大宋简"/>
              </a:rPr>
              <a:t>有</a:t>
            </a:r>
            <a:r>
              <a:rPr lang="en-US" altLang="zh-CN" sz="3600" dirty="0">
                <a:solidFill>
                  <a:srgbClr val="000000"/>
                </a:solidFill>
                <a:latin typeface="Arial" panose="020B0604020202020204" pitchFamily="34" charset="0"/>
                <a:ea typeface="汉仪大宋简"/>
              </a:rPr>
              <a:t>14.6</a:t>
            </a:r>
            <a:r>
              <a:rPr lang="zh-CN" altLang="en-US" sz="3600" dirty="0">
                <a:solidFill>
                  <a:srgbClr val="000000"/>
                </a:solidFill>
                <a:latin typeface="Arial" panose="020B0604020202020204" pitchFamily="34" charset="0"/>
                <a:ea typeface="汉仪大宋简"/>
              </a:rPr>
              <a:t>亿立方公里的沉积物岩层</a:t>
            </a:r>
            <a:endParaRPr lang="en-US" altLang="zh-CN" sz="3600" dirty="0">
              <a:solidFill>
                <a:srgbClr val="000000"/>
              </a:solidFill>
              <a:latin typeface="Arial" panose="020B0604020202020204" pitchFamily="34" charset="0"/>
              <a:ea typeface="汉仪大宋简"/>
            </a:endParaRPr>
          </a:p>
          <a:p>
            <a:pPr marL="171450" lvl="0" indent="0" defTabSz="685800">
              <a:lnSpc>
                <a:spcPct val="100000"/>
              </a:lnSpc>
              <a:spcBef>
                <a:spcPts val="750"/>
              </a:spcBef>
              <a:buClr>
                <a:srgbClr val="000000"/>
              </a:buClr>
            </a:pPr>
            <a:r>
              <a:rPr lang="en-US" altLang="zh-CN" sz="3600" dirty="0">
                <a:solidFill>
                  <a:srgbClr val="000000"/>
                </a:solidFill>
                <a:latin typeface="Arial" panose="020B0604020202020204" pitchFamily="34" charset="0"/>
                <a:ea typeface="汉仪大宋简"/>
              </a:rPr>
              <a:t> </a:t>
            </a:r>
            <a:r>
              <a:rPr lang="zh-CN" altLang="en-US" sz="3600" dirty="0">
                <a:solidFill>
                  <a:srgbClr val="000000"/>
                </a:solidFill>
                <a:latin typeface="Arial" panose="020B0604020202020204" pitchFamily="34" charset="0"/>
                <a:ea typeface="汉仪大宋简"/>
              </a:rPr>
              <a:t>如果其中有一百万个</a:t>
            </a:r>
            <a:r>
              <a:rPr lang="en-US" altLang="zh-CN" sz="3600" dirty="0">
                <a:solidFill>
                  <a:srgbClr val="000000"/>
                </a:solidFill>
                <a:latin typeface="Arial" panose="020B0604020202020204" pitchFamily="34" charset="0"/>
                <a:ea typeface="汉仪大宋简"/>
              </a:rPr>
              <a:t> </a:t>
            </a:r>
            <a:r>
              <a:rPr lang="en-US" altLang="zh-CN" sz="3600" b="1" dirty="0">
                <a:solidFill>
                  <a:srgbClr val="FF0000"/>
                </a:solidFill>
                <a:latin typeface="Arial" panose="020B0604020202020204" pitchFamily="34" charset="0"/>
                <a:ea typeface="汉仪大宋简"/>
              </a:rPr>
              <a:t>[!!]</a:t>
            </a:r>
            <a:r>
              <a:rPr lang="en-US" altLang="zh-CN" sz="3600" dirty="0">
                <a:solidFill>
                  <a:srgbClr val="000000"/>
                </a:solidFill>
                <a:latin typeface="Arial" panose="020B0604020202020204" pitchFamily="34" charset="0"/>
                <a:ea typeface="汉仪大宋简"/>
              </a:rPr>
              <a:t> </a:t>
            </a:r>
            <a:r>
              <a:rPr lang="zh-CN" altLang="en-US" sz="3600" dirty="0">
                <a:solidFill>
                  <a:srgbClr val="000000"/>
                </a:solidFill>
                <a:latin typeface="Arial" panose="020B0604020202020204" pitchFamily="34" charset="0"/>
                <a:ea typeface="汉仪大宋简"/>
              </a:rPr>
              <a:t>人类骨架的化石，每一个化石会随机地分布在平均</a:t>
            </a:r>
            <a:r>
              <a:rPr lang="en-US" altLang="zh-CN" sz="3600" dirty="0">
                <a:solidFill>
                  <a:srgbClr val="000000"/>
                </a:solidFill>
                <a:latin typeface="Arial" panose="020B0604020202020204" pitchFamily="34" charset="0"/>
                <a:ea typeface="汉仪大宋简"/>
              </a:rPr>
              <a:t>1460</a:t>
            </a:r>
            <a:r>
              <a:rPr lang="zh-CN" altLang="en-US" sz="3600" dirty="0">
                <a:solidFill>
                  <a:srgbClr val="000000"/>
                </a:solidFill>
                <a:latin typeface="Arial" panose="020B0604020202020204" pitchFamily="34" charset="0"/>
                <a:ea typeface="汉仪大宋简"/>
              </a:rPr>
              <a:t>立方公里中，我们发现哪怕是一个化石的几率也是非常低的！ </a:t>
            </a:r>
            <a:endParaRPr lang="en-US" altLang="zh-CN" sz="3600" dirty="0">
              <a:solidFill>
                <a:srgbClr val="000000"/>
              </a:solidFill>
              <a:latin typeface="Arial" panose="020B0604020202020204" pitchFamily="34" charset="0"/>
              <a:ea typeface="汉仪大宋简"/>
            </a:endParaRPr>
          </a:p>
        </p:txBody>
      </p:sp>
      <p:sp>
        <p:nvSpPr>
          <p:cNvPr id="399365" name="副标题 5"/>
          <p:cNvSpPr>
            <a:spLocks noGrp="1"/>
          </p:cNvSpPr>
          <p:nvPr>
            <p:ph type="subTitle" idx="4294967295"/>
          </p:nvPr>
        </p:nvSpPr>
        <p:spPr>
          <a:xfrm>
            <a:off x="0" y="161925"/>
            <a:ext cx="9144000" cy="590550"/>
          </a:xfrm>
        </p:spPr>
        <p:txBody>
          <a:bodyPr vert="horz" wrap="square" lIns="91440" tIns="45720" rIns="91440" bIns="45720" anchor="t"/>
          <a:lstStyle>
            <a:lvl1pPr marL="0" lvl="0" indent="0" algn="ctr">
              <a:buClrTx/>
              <a:buSzTx/>
              <a:buFont typeface="Arial" panose="020B0604020202020204" pitchFamily="34" charset="0"/>
              <a:buNone/>
              <a:defRPr/>
            </a:lvl1pPr>
            <a:lvl2pPr marL="457200" lvl="1" indent="0" algn="ctr">
              <a:buClrTx/>
              <a:buSzTx/>
              <a:buFont typeface="Arial" panose="020B0604020202020204" pitchFamily="34" charset="0"/>
              <a:buNone/>
              <a:defRPr/>
            </a:lvl2pPr>
            <a:lvl3pPr marL="914400" lvl="2" indent="0" algn="ctr">
              <a:buClrTx/>
              <a:buSzTx/>
              <a:buFont typeface="Arial" panose="020B0604020202020204" pitchFamily="34" charset="0"/>
              <a:buNone/>
              <a:defRPr/>
            </a:lvl3pPr>
            <a:lvl4pPr marL="1371600" lvl="3" indent="0" algn="ctr">
              <a:buClrTx/>
              <a:buSzTx/>
              <a:buFont typeface="Arial" panose="020B0604020202020204" pitchFamily="34" charset="0"/>
              <a:buNone/>
              <a:defRPr/>
            </a:lvl4pPr>
            <a:lvl5pPr marL="1828800" lvl="4" indent="0" algn="ctr">
              <a:buClrTx/>
              <a:buSzTx/>
              <a:buFont typeface="Arial" panose="020B0604020202020204" pitchFamily="34" charset="0"/>
              <a:buNone/>
              <a:defRPr/>
            </a:lvl5pPr>
          </a:lstStyle>
          <a:p>
            <a:pPr marL="228600" lvl="0" indent="-228600">
              <a:buNone/>
            </a:pPr>
            <a:r>
              <a:rPr lang="zh-CN" altLang="en-US" sz="3600" b="1" dirty="0">
                <a:solidFill>
                  <a:srgbClr val="002954"/>
                </a:solidFill>
                <a:latin typeface="微软雅黑" panose="020B0503020204020204" pitchFamily="34" charset="-122"/>
                <a:ea typeface="微软雅黑" panose="020B0503020204020204" pitchFamily="34" charset="-122"/>
              </a:rPr>
              <a:t>恐龙和人类在一起的化石在哪里？</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标题 4"/>
          <p:cNvSpPr>
            <a:spLocks noGrp="1"/>
          </p:cNvSpPr>
          <p:nvPr>
            <p:ph type="ctrTitle"/>
          </p:nvPr>
        </p:nvSpPr>
        <p:spPr>
          <a:xfrm>
            <a:off x="0" y="-819150"/>
            <a:ext cx="9144000" cy="587375"/>
          </a:xfrm>
        </p:spPr>
        <p:txBody>
          <a:bodyPr vert="horz" wrap="square" lIns="91440" tIns="45720" rIns="91440" bIns="45720" anchor="b"/>
          <a:lstStyle/>
          <a:p>
            <a:pPr defTabSz="914400">
              <a:buClrTx/>
              <a:buSzTx/>
              <a:buFontTx/>
            </a:pPr>
            <a:endParaRPr lang="zh-CN" altLang="en-US" kern="1200" dirty="0">
              <a:latin typeface="Arial" panose="020B0604020202020204" pitchFamily="34" charset="0"/>
              <a:ea typeface="Arial" panose="020B0604020202020204" pitchFamily="34" charset="0"/>
              <a:cs typeface="+mj-cs"/>
            </a:endParaRPr>
          </a:p>
        </p:txBody>
      </p:sp>
      <p:pic>
        <p:nvPicPr>
          <p:cNvPr id="401411" name="图片 9"/>
          <p:cNvPicPr>
            <a:picLocks noChangeAspect="1"/>
          </p:cNvPicPr>
          <p:nvPr/>
        </p:nvPicPr>
        <p:blipFill>
          <a:blip r:embed="rId3"/>
          <a:stretch>
            <a:fillRect/>
          </a:stretch>
        </p:blipFill>
        <p:spPr>
          <a:xfrm>
            <a:off x="0" y="0"/>
            <a:ext cx="5322888" cy="6934200"/>
          </a:xfrm>
          <a:prstGeom prst="rect">
            <a:avLst/>
          </a:prstGeom>
          <a:noFill/>
          <a:ln w="9525">
            <a:noFill/>
          </a:ln>
        </p:spPr>
      </p:pic>
      <p:sp>
        <p:nvSpPr>
          <p:cNvPr id="401412" name="内容占位符 2"/>
          <p:cNvSpPr txBox="1"/>
          <p:nvPr/>
        </p:nvSpPr>
        <p:spPr>
          <a:xfrm>
            <a:off x="5638800" y="1203960"/>
            <a:ext cx="3124200" cy="3810000"/>
          </a:xfrm>
          <a:prstGeom prst="rect">
            <a:avLst/>
          </a:prstGeom>
          <a:noFill/>
          <a:ln w="9525">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lvl="0" indent="0" defTabSz="685800">
              <a:lnSpc>
                <a:spcPts val="5000"/>
              </a:lnSpc>
              <a:spcBef>
                <a:spcPts val="750"/>
              </a:spcBef>
              <a:buClr>
                <a:srgbClr val="000000"/>
              </a:buClr>
              <a:buFont typeface="Wingdings 2" panose="05020102010507070707" pitchFamily="18" charset="2"/>
              <a:buNone/>
            </a:pPr>
            <a:r>
              <a:rPr lang="en-US" altLang="zh-CN" sz="3600" dirty="0">
                <a:solidFill>
                  <a:srgbClr val="000000"/>
                </a:solidFill>
                <a:latin typeface="Arial" panose="020B0604020202020204" pitchFamily="34" charset="0"/>
                <a:ea typeface="汉仪大宋简"/>
              </a:rPr>
              <a:t>3</a:t>
            </a:r>
            <a:r>
              <a:rPr lang="zh-CN" altLang="en-US" sz="3600" dirty="0">
                <a:solidFill>
                  <a:srgbClr val="000000"/>
                </a:solidFill>
                <a:latin typeface="Arial" panose="020B0604020202020204" pitchFamily="34" charset="0"/>
                <a:ea typeface="汉仪大宋简"/>
              </a:rPr>
              <a:t>、人类比其他任何一种活物更有能力逃离逐渐上涨的洪水，因而他们被沉积岩掩埋形成化石的几率很低。</a:t>
            </a:r>
            <a:endParaRPr lang="en-US" altLang="zh-CN" sz="3600" dirty="0">
              <a:solidFill>
                <a:srgbClr val="000000"/>
              </a:solidFill>
              <a:latin typeface="Arial" panose="020B0604020202020204" pitchFamily="34" charset="0"/>
              <a:ea typeface="汉仪大宋简"/>
            </a:endParaRPr>
          </a:p>
        </p:txBody>
      </p:sp>
      <p:sp>
        <p:nvSpPr>
          <p:cNvPr id="6" name="副标题 5"/>
          <p:cNvSpPr>
            <a:spLocks noGrp="1"/>
          </p:cNvSpPr>
          <p:nvPr>
            <p:ph type="subTitle" idx="1"/>
          </p:nvPr>
        </p:nvSpPr>
        <p:spPr>
          <a:xfrm rot="10800000" flipV="1">
            <a:off x="5410200" y="117475"/>
            <a:ext cx="3657600" cy="1150938"/>
          </a:xfr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3600" b="1" i="0" u="none" strike="noStrike" kern="1200" cap="none" spc="0" normalizeH="0" baseline="0" noProof="0" dirty="0">
                <a:ln>
                  <a:noFill/>
                </a:ln>
                <a:solidFill>
                  <a:srgbClr val="002954"/>
                </a:solidFill>
                <a:effectLst/>
                <a:uLnTx/>
                <a:uFillTx/>
                <a:latin typeface="微软雅黑" panose="020B0503020204020204" pitchFamily="34" charset="-122"/>
                <a:ea typeface="微软雅黑" panose="020B0503020204020204" pitchFamily="34" charset="-122"/>
                <a:cs typeface="Arial" panose="020B0604020202020204" pitchFamily="34" charset="0"/>
              </a:rPr>
              <a:t>恐龙和人类</a:t>
            </a:r>
            <a:r>
              <a:rPr kumimoji="0" lang="zh-CN" altLang="en-US" sz="3600" b="1" i="0" u="none" strike="noStrike" kern="1200" cap="none" spc="0" normalizeH="0" baseline="0" noProof="0">
                <a:ln>
                  <a:noFill/>
                </a:ln>
                <a:solidFill>
                  <a:srgbClr val="002954"/>
                </a:solidFill>
                <a:effectLst/>
                <a:uLnTx/>
                <a:uFillTx/>
                <a:latin typeface="微软雅黑" panose="020B0503020204020204" pitchFamily="34" charset="-122"/>
                <a:ea typeface="微软雅黑" panose="020B0503020204020204" pitchFamily="34" charset="-122"/>
                <a:cs typeface="Arial" panose="020B0604020202020204" pitchFamily="34" charset="0"/>
              </a:rPr>
              <a:t>在一</a:t>
            </a:r>
            <a:endParaRPr kumimoji="0" lang="en-US" altLang="zh-CN" sz="3600" b="1" i="0" u="none" strike="noStrike" kern="1200" cap="none" spc="0" normalizeH="0" baseline="0" noProof="0">
              <a:ln>
                <a:noFill/>
              </a:ln>
              <a:solidFill>
                <a:srgbClr val="002954"/>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3600" b="1" i="0" u="none" strike="noStrike" kern="1200" cap="none" spc="0" normalizeH="0" baseline="0" noProof="0">
                <a:ln>
                  <a:noFill/>
                </a:ln>
                <a:solidFill>
                  <a:srgbClr val="002954"/>
                </a:solidFill>
                <a:effectLst/>
                <a:uLnTx/>
                <a:uFillTx/>
                <a:latin typeface="微软雅黑" panose="020B0503020204020204" pitchFamily="34" charset="-122"/>
                <a:ea typeface="微软雅黑" panose="020B0503020204020204" pitchFamily="34" charset="-122"/>
                <a:cs typeface="Arial" panose="020B0604020202020204" pitchFamily="34" charset="0"/>
              </a:rPr>
              <a:t>起</a:t>
            </a:r>
            <a:r>
              <a:rPr kumimoji="0" lang="zh-CN" altLang="en-US" sz="3600" b="1" i="0" u="none" strike="noStrike" kern="1200" cap="none" spc="0" normalizeH="0" baseline="0" noProof="0" dirty="0">
                <a:ln>
                  <a:noFill/>
                </a:ln>
                <a:solidFill>
                  <a:srgbClr val="002954"/>
                </a:solidFill>
                <a:effectLst/>
                <a:uLnTx/>
                <a:uFillTx/>
                <a:latin typeface="微软雅黑" panose="020B0503020204020204" pitchFamily="34" charset="-122"/>
                <a:ea typeface="微软雅黑" panose="020B0503020204020204" pitchFamily="34" charset="-122"/>
                <a:cs typeface="Arial" panose="020B0604020202020204" pitchFamily="34" charset="0"/>
              </a:rPr>
              <a:t>的化石在哪里？</a:t>
            </a: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图片 17"/>
          <p:cNvPicPr>
            <a:picLocks noChangeAspect="1"/>
          </p:cNvPicPr>
          <p:nvPr/>
        </p:nvPicPr>
        <p:blipFill>
          <a:blip r:embed="rId4"/>
          <a:stretch>
            <a:fillRect/>
          </a:stretch>
        </p:blipFill>
        <p:spPr>
          <a:xfrm>
            <a:off x="66675" y="1268413"/>
            <a:ext cx="7081838" cy="4605337"/>
          </a:xfrm>
          <a:prstGeom prst="rect">
            <a:avLst/>
          </a:prstGeom>
          <a:noFill/>
          <a:ln w="3175" cap="flat" cmpd="sng">
            <a:solidFill>
              <a:schemeClr val="tx1"/>
            </a:solidFill>
            <a:prstDash val="solid"/>
            <a:miter/>
            <a:headEnd type="none" w="med" len="med"/>
            <a:tailEnd type="none" w="med" len="med"/>
          </a:ln>
        </p:spPr>
      </p:pic>
      <p:sp>
        <p:nvSpPr>
          <p:cNvPr id="19" name="圆角矩形 18"/>
          <p:cNvSpPr/>
          <p:nvPr/>
        </p:nvSpPr>
        <p:spPr>
          <a:xfrm>
            <a:off x="34925" y="4581525"/>
            <a:ext cx="4002088" cy="11779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生物种群</a:t>
            </a:r>
            <a:endParaRPr kumimoji="0" lang="en-US" altLang="zh-CN" sz="28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被掩埋在</a:t>
            </a:r>
            <a:r>
              <a:rPr kumimoji="0" lang="zh-CN" altLang="en-US" sz="2800" b="1" i="0" u="none" strike="noStrike" kern="1200" cap="none" spc="0" normalizeH="0" baseline="0" noProof="0" dirty="0">
                <a:ln>
                  <a:noFill/>
                </a:ln>
                <a:solidFill>
                  <a:srgbClr val="FF0000"/>
                </a:solidFill>
                <a:effectLst/>
                <a:uLnTx/>
                <a:uFillTx/>
                <a:latin typeface="汉仪大宋简" panose="02010609000101010101" pitchFamily="49" charset="-122"/>
                <a:ea typeface="汉仪大宋简" panose="02010609000101010101" pitchFamily="49" charset="-122"/>
                <a:cs typeface="+mn-cs"/>
              </a:rPr>
              <a:t>生活的</a:t>
            </a:r>
            <a:endParaRPr kumimoji="0" lang="en-US" altLang="zh-CN" sz="2800" b="1" i="0" u="none" strike="noStrike" kern="1200" cap="none" spc="0" normalizeH="0" baseline="0" noProof="0" dirty="0">
              <a:ln>
                <a:noFill/>
              </a:ln>
              <a:solidFill>
                <a:srgbClr val="FF0000"/>
              </a:solidFill>
              <a:effectLst/>
              <a:uLnTx/>
              <a:uFillTx/>
              <a:latin typeface="汉仪大宋简" panose="02010609000101010101" pitchFamily="49" charset="-122"/>
              <a:ea typeface="汉仪大宋简" panose="0201060900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汉仪大宋简" panose="02010609000101010101" pitchFamily="49" charset="-122"/>
                <a:ea typeface="汉仪大宋简" panose="02010609000101010101" pitchFamily="49" charset="-122"/>
                <a:cs typeface="+mn-cs"/>
              </a:rPr>
              <a:t>地带</a:t>
            </a:r>
            <a:r>
              <a:rPr kumimoji="0" lang="zh-CN" altLang="en-US" sz="2800" b="0"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而不是</a:t>
            </a:r>
            <a:r>
              <a:rPr kumimoji="0" lang="zh-CN" altLang="en-US" sz="2800" b="1" i="0" u="none" strike="noStrike" kern="1200" cap="none" spc="0" normalizeH="0" baseline="0" noProof="0" dirty="0">
                <a:ln>
                  <a:noFill/>
                </a:ln>
                <a:solidFill>
                  <a:srgbClr val="FF0000"/>
                </a:solidFill>
                <a:effectLst/>
                <a:uLnTx/>
                <a:uFillTx/>
                <a:latin typeface="汉仪大宋简" panose="02010609000101010101" pitchFamily="49" charset="-122"/>
                <a:ea typeface="汉仪大宋简" panose="02010609000101010101" pitchFamily="49" charset="-122"/>
                <a:cs typeface="+mn-cs"/>
              </a:rPr>
              <a:t>生活的时代</a:t>
            </a:r>
            <a:r>
              <a:rPr kumimoji="0" lang="zh-CN" altLang="en-US" sz="2800" b="1" i="0" u="none" strike="noStrike" kern="1200" cap="none" spc="0" normalizeH="0" baseline="0" noProof="0" dirty="0">
                <a:ln>
                  <a:noFill/>
                </a:ln>
                <a:solidFill>
                  <a:prstClr val="black"/>
                </a:solidFill>
                <a:effectLst/>
                <a:uLnTx/>
                <a:uFillTx/>
                <a:latin typeface="汉仪大宋简" panose="02010609000101010101" pitchFamily="49" charset="-122"/>
                <a:ea typeface="汉仪大宋简" panose="02010609000101010101" pitchFamily="49" charset="-122"/>
                <a:cs typeface="+mn-cs"/>
              </a:rPr>
              <a:t>！</a:t>
            </a:r>
          </a:p>
        </p:txBody>
      </p:sp>
      <p:sp>
        <p:nvSpPr>
          <p:cNvPr id="403461" name="标题 1"/>
          <p:cNvSpPr>
            <a:spLocks noGrp="1"/>
          </p:cNvSpPr>
          <p:nvPr>
            <p:ph type="ctrTitle"/>
          </p:nvPr>
        </p:nvSpPr>
        <p:spPr>
          <a:xfrm>
            <a:off x="0" y="-819150"/>
            <a:ext cx="9144000" cy="587375"/>
          </a:xfrm>
        </p:spPr>
        <p:txBody>
          <a:bodyPr vert="horz" wrap="square" lIns="91440" tIns="45720" rIns="91440" bIns="45720" anchor="b"/>
          <a:lstStyle/>
          <a:p>
            <a:pPr defTabSz="914400">
              <a:buClrTx/>
              <a:buSzTx/>
              <a:buFontTx/>
            </a:pPr>
            <a:endParaRPr lang="zh-CN" altLang="en-US" kern="1200" dirty="0">
              <a:latin typeface="Arial" panose="020B0604020202020204" pitchFamily="34" charset="0"/>
              <a:ea typeface="Arial" panose="020B0604020202020204" pitchFamily="34" charset="0"/>
              <a:cs typeface="+mj-cs"/>
            </a:endParaRPr>
          </a:p>
        </p:txBody>
      </p:sp>
      <p:sp>
        <p:nvSpPr>
          <p:cNvPr id="403462" name="Subtitle 6"/>
          <p:cNvSpPr>
            <a:spLocks noGrp="1"/>
          </p:cNvSpPr>
          <p:nvPr>
            <p:ph type="subTitle" idx="1"/>
          </p:nvPr>
        </p:nvSpPr>
        <p:spPr>
          <a:xfrm>
            <a:off x="0" y="161925"/>
            <a:ext cx="9144000" cy="589280"/>
          </a:xfrm>
        </p:spPr>
        <p:txBody>
          <a:bodyPr vert="horz" wrap="square" lIns="91440" tIns="45720" rIns="91440" bIns="45720" anchor="t">
            <a:spAutoFit/>
          </a:bodyPr>
          <a:lstStyle/>
          <a:p>
            <a:pPr defTabSz="914400">
              <a:buClrTx/>
              <a:buSzTx/>
            </a:pPr>
            <a:r>
              <a:rPr lang="zh-CN" altLang="en-US" sz="3600" b="1" kern="1200" dirty="0">
                <a:solidFill>
                  <a:srgbClr val="002954"/>
                </a:solidFill>
                <a:latin typeface="微软雅黑" panose="020B0503020204020204" pitchFamily="34" charset="-122"/>
                <a:ea typeface="微软雅黑" panose="020B0503020204020204" pitchFamily="34" charset="-122"/>
                <a:cs typeface="+mn-cs"/>
              </a:rPr>
              <a:t>解释岩石中的化石序列：生物分布带理论</a:t>
            </a:r>
          </a:p>
        </p:txBody>
      </p:sp>
      <p:graphicFrame>
        <p:nvGraphicFramePr>
          <p:cNvPr id="20" name="Object 2"/>
          <p:cNvGraphicFramePr>
            <a:graphicFrameLocks noChangeAspect="1"/>
          </p:cNvGraphicFramePr>
          <p:nvPr/>
        </p:nvGraphicFramePr>
        <p:xfrm>
          <a:off x="7003359" y="1269317"/>
          <a:ext cx="2068633" cy="4608512"/>
        </p:xfrm>
        <a:graphic>
          <a:graphicData uri="http://schemas.openxmlformats.org/presentationml/2006/ole">
            <mc:AlternateContent xmlns:mc="http://schemas.openxmlformats.org/markup-compatibility/2006">
              <mc:Choice xmlns:v="urn:schemas-microsoft-com:vml" Requires="v">
                <p:oleObj spid="_x0000_s321584" name="Picture" r:id="rId5" imgW="2096135" imgH="4685030" progId="Word.Picture.8">
                  <p:embed/>
                </p:oleObj>
              </mc:Choice>
              <mc:Fallback>
                <p:oleObj name="Picture" r:id="rId5" imgW="2096135" imgH="4685030" progId="Word.Picture.8">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3359" y="1269317"/>
                        <a:ext cx="2068633" cy="460851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5"/>
          <p:cNvPicPr>
            <a:picLocks noChangeAspect="1"/>
          </p:cNvPicPr>
          <p:nvPr/>
        </p:nvPicPr>
        <p:blipFill>
          <a:blip r:embed="rId3"/>
          <a:stretch>
            <a:fillRect/>
          </a:stretch>
        </p:blipFill>
        <p:spPr>
          <a:xfrm>
            <a:off x="0" y="0"/>
            <a:ext cx="9144000" cy="6858000"/>
          </a:xfrm>
          <a:prstGeom prst="rect">
            <a:avLst/>
          </a:prstGeom>
          <a:noFill/>
          <a:ln w="9525">
            <a:noFill/>
          </a:ln>
        </p:spPr>
      </p:pic>
      <p:sp>
        <p:nvSpPr>
          <p:cNvPr id="446466" name="TextBox 4"/>
          <p:cNvSpPr txBox="1"/>
          <p:nvPr/>
        </p:nvSpPr>
        <p:spPr>
          <a:xfrm>
            <a:off x="71120" y="624523"/>
            <a:ext cx="8893175" cy="6185535"/>
          </a:xfrm>
          <a:prstGeom prst="rect">
            <a:avLst/>
          </a:prstGeom>
          <a:solidFill>
            <a:schemeClr val="bg1"/>
          </a:solidFill>
          <a:ln w="9525" cap="flat" cmpd="sng">
            <a:solidFill>
              <a:schemeClr val="tx1"/>
            </a:solidFill>
            <a:prstDash val="solid"/>
            <a:miter/>
            <a:headEnd type="none" w="med" len="med"/>
            <a:tailEnd type="none" w="med" len="med"/>
          </a:ln>
        </p:spPr>
        <p:txBody>
          <a:bodyPr wrap="square">
            <a:spAutoFit/>
          </a:bodyPr>
          <a:lstStyle/>
          <a:p>
            <a:pPr eaLnBrk="1" hangingPunct="1">
              <a:buFont typeface="Wingdings" panose="05000000000000000000" pitchFamily="2" charset="2"/>
              <a:buChar char="ü"/>
            </a:pPr>
            <a:r>
              <a:rPr lang="zh-CN" altLang="en-US" sz="3600" b="1" dirty="0">
                <a:latin typeface="汉仪大宋简"/>
                <a:ea typeface="微软雅黑" panose="020B0503020204020204" pitchFamily="34" charset="-122"/>
              </a:rPr>
              <a:t>恐龙与人都在创造周</a:t>
            </a:r>
          </a:p>
          <a:p>
            <a:pPr eaLnBrk="1" hangingPunct="1">
              <a:buFont typeface="Wingdings" panose="05000000000000000000" pitchFamily="2" charset="2"/>
            </a:pPr>
            <a:r>
              <a:rPr lang="zh-CN" altLang="en-US" sz="3600" b="1" dirty="0">
                <a:latin typeface="汉仪大宋简"/>
                <a:ea typeface="微软雅黑" panose="020B0503020204020204" pitchFamily="34" charset="-122"/>
              </a:rPr>
              <a:t>被神所创造</a:t>
            </a:r>
            <a:r>
              <a:rPr lang="en-US" altLang="zh-CN" sz="3200" b="1" dirty="0">
                <a:latin typeface="汉仪大宋简"/>
                <a:ea typeface="微软雅黑" panose="020B0503020204020204" pitchFamily="34" charset="-122"/>
              </a:rPr>
              <a:t>(</a:t>
            </a:r>
            <a:r>
              <a:rPr lang="zh-CN" altLang="en-US" sz="3200" b="1" dirty="0">
                <a:latin typeface="汉仪大宋简"/>
                <a:ea typeface="微软雅黑" panose="020B0503020204020204" pitchFamily="34" charset="-122"/>
              </a:rPr>
              <a:t>没有进化祖先</a:t>
            </a:r>
            <a:r>
              <a:rPr lang="en-US" altLang="zh-CN" sz="3200" b="1" dirty="0">
                <a:latin typeface="汉仪大宋简"/>
                <a:ea typeface="微软雅黑" panose="020B0503020204020204" pitchFamily="34" charset="-122"/>
              </a:rPr>
              <a:t>)</a:t>
            </a:r>
          </a:p>
          <a:p>
            <a:pPr eaLnBrk="1" hangingPunct="1">
              <a:buFont typeface="Wingdings" panose="05000000000000000000" pitchFamily="2" charset="2"/>
              <a:buChar char="ü"/>
            </a:pPr>
            <a:r>
              <a:rPr lang="zh-CN" altLang="en-US" sz="3600" b="1" dirty="0">
                <a:latin typeface="汉仪大宋简"/>
                <a:ea typeface="微软雅黑" panose="020B0503020204020204" pitchFamily="34" charset="-122"/>
              </a:rPr>
              <a:t>人类曾与恐龙同时存在</a:t>
            </a:r>
          </a:p>
          <a:p>
            <a:pPr eaLnBrk="1" hangingPunct="1">
              <a:buFont typeface="Wingdings" panose="05000000000000000000" pitchFamily="2" charset="2"/>
              <a:buChar char="ü"/>
            </a:pPr>
            <a:r>
              <a:rPr lang="zh-CN" altLang="en-US" sz="3600" b="1" dirty="0">
                <a:latin typeface="汉仪大宋简"/>
                <a:ea typeface="微软雅黑" panose="020B0503020204020204" pitchFamily="34" charset="-122"/>
              </a:rPr>
              <a:t>恐龙上了方舟</a:t>
            </a:r>
          </a:p>
          <a:p>
            <a:pPr eaLnBrk="1" hangingPunct="1">
              <a:buFont typeface="Wingdings" panose="05000000000000000000" pitchFamily="2" charset="2"/>
              <a:buChar char="ü"/>
            </a:pPr>
            <a:r>
              <a:rPr lang="zh-CN" altLang="en-US" sz="3600" b="1" dirty="0">
                <a:latin typeface="汉仪大宋简"/>
                <a:ea typeface="微软雅黑" panose="020B0503020204020204" pitchFamily="34" charset="-122"/>
              </a:rPr>
              <a:t>恐龙记载于圣经</a:t>
            </a:r>
            <a:r>
              <a:rPr lang="en-US" altLang="zh-CN" sz="3600" b="1" dirty="0">
                <a:latin typeface="汉仪大宋简"/>
                <a:ea typeface="微软雅黑" panose="020B0503020204020204" pitchFamily="34" charset="-122"/>
              </a:rPr>
              <a:t>(</a:t>
            </a:r>
            <a:r>
              <a:rPr lang="zh-CN" altLang="en-US" sz="3600" b="1" dirty="0">
                <a:latin typeface="汉仪大宋简"/>
                <a:ea typeface="微软雅黑" panose="020B0503020204020204" pitchFamily="34" charset="-122"/>
              </a:rPr>
              <a:t>约伯</a:t>
            </a:r>
            <a:r>
              <a:rPr lang="en-US" altLang="zh-CN" sz="3600" b="1" dirty="0">
                <a:latin typeface="汉仪大宋简"/>
                <a:ea typeface="微软雅黑" panose="020B0503020204020204" pitchFamily="34" charset="-122"/>
              </a:rPr>
              <a:t>)</a:t>
            </a:r>
          </a:p>
          <a:p>
            <a:pPr eaLnBrk="1" hangingPunct="1">
              <a:buFont typeface="Wingdings" panose="05000000000000000000" pitchFamily="2" charset="2"/>
              <a:buChar char="ü"/>
            </a:pPr>
            <a:r>
              <a:rPr lang="zh-CN" altLang="en-US" sz="3600" b="1" dirty="0">
                <a:latin typeface="汉仪大宋简"/>
                <a:ea typeface="微软雅黑" panose="020B0503020204020204" pitchFamily="34" charset="-122"/>
              </a:rPr>
              <a:t>恐龙化石保存丰富的软组织并没有几千万年的历史</a:t>
            </a:r>
          </a:p>
          <a:p>
            <a:pPr eaLnBrk="1" hangingPunct="1">
              <a:buFont typeface="Wingdings" panose="05000000000000000000" pitchFamily="2" charset="2"/>
              <a:buChar char="ü"/>
            </a:pPr>
            <a:r>
              <a:rPr lang="zh-CN" altLang="en-US" sz="3600" b="1" dirty="0">
                <a:latin typeface="汉仪大宋简"/>
                <a:ea typeface="微软雅黑" panose="020B0503020204020204" pitchFamily="34" charset="-122"/>
                <a:sym typeface="+mn-ea"/>
              </a:rPr>
              <a:t>生物种群被掩埋在</a:t>
            </a:r>
            <a:r>
              <a:rPr lang="zh-CN" altLang="en-US" sz="3600" b="1">
                <a:latin typeface="汉仪大宋简"/>
                <a:ea typeface="微软雅黑" panose="020B0503020204020204" pitchFamily="34" charset="-122"/>
                <a:sym typeface="+mn-ea"/>
              </a:rPr>
              <a:t>生活的地带</a:t>
            </a:r>
            <a:r>
              <a:rPr lang="zh-CN" altLang="en-US" sz="3600" b="1" dirty="0">
                <a:latin typeface="汉仪大宋简"/>
                <a:ea typeface="微软雅黑" panose="020B0503020204020204" pitchFamily="34" charset="-122"/>
                <a:sym typeface="+mn-ea"/>
              </a:rPr>
              <a:t>而不是生活的时代</a:t>
            </a:r>
            <a:endParaRPr lang="zh-CN" altLang="en-US" sz="3600" b="1" dirty="0">
              <a:latin typeface="汉仪大宋简"/>
              <a:ea typeface="微软雅黑" panose="020B0503020204020204" pitchFamily="34" charset="-122"/>
            </a:endParaRPr>
          </a:p>
          <a:p>
            <a:pPr eaLnBrk="1" hangingPunct="1">
              <a:buFont typeface="Wingdings" panose="05000000000000000000" pitchFamily="2" charset="2"/>
              <a:buChar char="ü"/>
            </a:pPr>
            <a:r>
              <a:rPr lang="zh-CN" altLang="en-US" sz="3600" b="1" dirty="0">
                <a:latin typeface="汉仪大宋简"/>
                <a:ea typeface="微软雅黑" panose="020B0503020204020204" pitchFamily="34" charset="-122"/>
              </a:rPr>
              <a:t>洪水后的恐龙由于人的捕猎，栖息地消失等原因灭绝</a:t>
            </a:r>
            <a:endParaRPr lang="en-AU" altLang="zh-CN" sz="3600" b="1" dirty="0">
              <a:latin typeface="汉仪大宋简"/>
              <a:ea typeface="微软雅黑" panose="020B0503020204020204" pitchFamily="34" charset="-122"/>
            </a:endParaRPr>
          </a:p>
        </p:txBody>
      </p:sp>
      <p:sp>
        <p:nvSpPr>
          <p:cNvPr id="9" name="TextBox 7"/>
          <p:cNvSpPr txBox="1">
            <a:spLocks noChangeArrowheads="1"/>
          </p:cNvSpPr>
          <p:nvPr/>
        </p:nvSpPr>
        <p:spPr bwMode="auto">
          <a:xfrm>
            <a:off x="0" y="44450"/>
            <a:ext cx="9144000" cy="641350"/>
          </a:xfrm>
          <a:prstGeom prst="rect">
            <a:avLst/>
          </a:prstGeom>
          <a:solidFill>
            <a:srgbClr val="7F5A51"/>
          </a:solidFill>
          <a:ln w="9525">
            <a:noFill/>
            <a:miter lim="800000"/>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cs typeface="Arial" panose="020B0604020202020204" pitchFamily="34" charset="0"/>
              </a:rPr>
              <a:t>我们发现了什么？</a:t>
            </a:r>
            <a:r>
              <a:rPr kumimoji="0" lang="en-US" altLang="zh-CN"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cs typeface="Arial" panose="020B0604020202020204" pitchFamily="34" charset="0"/>
              </a:rPr>
              <a:t>What Did We Discover?</a:t>
            </a:r>
            <a:endParaRPr kumimoji="0" lang="zh-CN"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pic>
        <p:nvPicPr>
          <p:cNvPr id="221189" name="图片 27"/>
          <p:cNvPicPr>
            <a:picLocks noChangeAspect="1"/>
          </p:cNvPicPr>
          <p:nvPr/>
        </p:nvPicPr>
        <p:blipFill>
          <a:blip r:embed="rId4"/>
          <a:stretch>
            <a:fillRect/>
          </a:stretch>
        </p:blipFill>
        <p:spPr>
          <a:xfrm>
            <a:off x="5447665" y="694055"/>
            <a:ext cx="3354070" cy="274701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6466">
                                            <p:txEl>
                                              <p:pRg st="0" end="0"/>
                                            </p:txEl>
                                          </p:spTgt>
                                        </p:tgtEl>
                                        <p:attrNameLst>
                                          <p:attrName>style.visibility</p:attrName>
                                        </p:attrNameLst>
                                      </p:cBhvr>
                                      <p:to>
                                        <p:strVal val="visible"/>
                                      </p:to>
                                    </p:set>
                                    <p:animEffect transition="in" filter="blinds(horizontal)">
                                      <p:cBhvr>
                                        <p:cTn id="7" dur="500"/>
                                        <p:tgtEl>
                                          <p:spTgt spid="44646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46466">
                                            <p:txEl>
                                              <p:pRg st="1" end="1"/>
                                            </p:txEl>
                                          </p:spTgt>
                                        </p:tgtEl>
                                        <p:attrNameLst>
                                          <p:attrName>style.visibility</p:attrName>
                                        </p:attrNameLst>
                                      </p:cBhvr>
                                      <p:to>
                                        <p:strVal val="visible"/>
                                      </p:to>
                                    </p:set>
                                    <p:animEffect transition="in" filter="blinds(horizontal)">
                                      <p:cBhvr>
                                        <p:cTn id="10" dur="500"/>
                                        <p:tgtEl>
                                          <p:spTgt spid="44646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46466">
                                            <p:txEl>
                                              <p:pRg st="2" end="2"/>
                                            </p:txEl>
                                          </p:spTgt>
                                        </p:tgtEl>
                                        <p:attrNameLst>
                                          <p:attrName>style.visibility</p:attrName>
                                        </p:attrNameLst>
                                      </p:cBhvr>
                                      <p:to>
                                        <p:strVal val="visible"/>
                                      </p:to>
                                    </p:set>
                                    <p:animEffect transition="in" filter="blinds(horizontal)">
                                      <p:cBhvr>
                                        <p:cTn id="15" dur="500"/>
                                        <p:tgtEl>
                                          <p:spTgt spid="44646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46466">
                                            <p:txEl>
                                              <p:pRg st="3" end="3"/>
                                            </p:txEl>
                                          </p:spTgt>
                                        </p:tgtEl>
                                        <p:attrNameLst>
                                          <p:attrName>style.visibility</p:attrName>
                                        </p:attrNameLst>
                                      </p:cBhvr>
                                      <p:to>
                                        <p:strVal val="visible"/>
                                      </p:to>
                                    </p:set>
                                    <p:animEffect transition="in" filter="blinds(horizontal)">
                                      <p:cBhvr>
                                        <p:cTn id="20" dur="500"/>
                                        <p:tgtEl>
                                          <p:spTgt spid="44646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446466">
                                            <p:txEl>
                                              <p:pRg st="4" end="4"/>
                                            </p:txEl>
                                          </p:spTgt>
                                        </p:tgtEl>
                                        <p:attrNameLst>
                                          <p:attrName>style.visibility</p:attrName>
                                        </p:attrNameLst>
                                      </p:cBhvr>
                                      <p:to>
                                        <p:strVal val="visible"/>
                                      </p:to>
                                    </p:set>
                                    <p:animEffect transition="in" filter="blinds(horizontal)">
                                      <p:cBhvr>
                                        <p:cTn id="25" dur="500"/>
                                        <p:tgtEl>
                                          <p:spTgt spid="446466">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446466">
                                            <p:txEl>
                                              <p:charRg st="54" end="108"/>
                                            </p:txEl>
                                          </p:spTgt>
                                        </p:tgtEl>
                                        <p:attrNameLst>
                                          <p:attrName>style.visibility</p:attrName>
                                        </p:attrNameLst>
                                      </p:cBhvr>
                                      <p:to>
                                        <p:strVal val="visible"/>
                                      </p:to>
                                    </p:set>
                                    <p:animEffect transition="in" filter="blinds(horizontal)">
                                      <p:cBhvr>
                                        <p:cTn id="30" dur="500"/>
                                        <p:tgtEl>
                                          <p:spTgt spid="446466">
                                            <p:txEl>
                                              <p:charRg st="54" end="10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46466">
                                            <p:txEl>
                                              <p:charRg st="6" end="6"/>
                                            </p:txEl>
                                          </p:spTgt>
                                        </p:tgtEl>
                                        <p:attrNameLst>
                                          <p:attrName>style.visibility</p:attrName>
                                        </p:attrNameLst>
                                      </p:cBhvr>
                                      <p:to>
                                        <p:strVal val="visible"/>
                                      </p:to>
                                    </p:set>
                                    <p:animEffect transition="in" filter="blinds(horizontal)">
                                      <p:cBhvr>
                                        <p:cTn id="35" dur="500"/>
                                        <p:tgtEl>
                                          <p:spTgt spid="446466">
                                            <p:txEl>
                                              <p:char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446466">
                                            <p:txEl>
                                              <p:charRg st="6" end="6"/>
                                            </p:txEl>
                                          </p:spTgt>
                                        </p:tgtEl>
                                        <p:attrNameLst>
                                          <p:attrName>style.visibility</p:attrName>
                                        </p:attrNameLst>
                                      </p:cBhvr>
                                      <p:to>
                                        <p:strVal val="visible"/>
                                      </p:to>
                                    </p:set>
                                    <p:animEffect transition="in" filter="blinds(horizontal)">
                                      <p:cBhvr>
                                        <p:cTn id="40" dur="500"/>
                                        <p:tgtEl>
                                          <p:spTgt spid="446466">
                                            <p:txEl>
                                              <p:char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eaLnBrk="1" fontAlgn="auto" hangingPunct="1">
              <a:spcBef>
                <a:spcPts val="0"/>
              </a:spcBef>
              <a:spcAft>
                <a:spcPts val="0"/>
              </a:spcAft>
              <a:defRPr/>
            </a:pPr>
            <a:endParaRPr lang="tr-TR" sz="1350">
              <a:solidFill>
                <a:prstClr val="white"/>
              </a:solidFill>
            </a:endParaRPr>
          </a:p>
        </p:txBody>
      </p:sp>
      <p:grpSp>
        <p:nvGrpSpPr>
          <p:cNvPr id="402435" name="组合 2"/>
          <p:cNvGrpSpPr/>
          <p:nvPr/>
        </p:nvGrpSpPr>
        <p:grpSpPr bwMode="auto">
          <a:xfrm>
            <a:off x="0" y="990600"/>
            <a:ext cx="9144000" cy="5410200"/>
            <a:chOff x="0" y="1219200"/>
            <a:chExt cx="9144000" cy="5181600"/>
          </a:xfrm>
        </p:grpSpPr>
        <p:sp>
          <p:nvSpPr>
            <p:cNvPr id="22" name="Rectangle 37"/>
            <p:cNvSpPr/>
            <p:nvPr/>
          </p:nvSpPr>
          <p:spPr>
            <a:xfrm>
              <a:off x="0" y="1219200"/>
              <a:ext cx="9144000" cy="51816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eaLnBrk="1" fontAlgn="auto" hangingPunct="1">
                <a:spcBef>
                  <a:spcPts val="0"/>
                </a:spcBef>
                <a:spcAft>
                  <a:spcPts val="0"/>
                </a:spcAft>
                <a:defRPr/>
              </a:pPr>
              <a:endParaRPr lang="tr-TR" sz="1350">
                <a:solidFill>
                  <a:prstClr val="white"/>
                </a:solidFill>
              </a:endParaRPr>
            </a:p>
          </p:txBody>
        </p:sp>
        <p:sp>
          <p:nvSpPr>
            <p:cNvPr id="23" name="Rectangle 37"/>
            <p:cNvSpPr/>
            <p:nvPr/>
          </p:nvSpPr>
          <p:spPr>
            <a:xfrm>
              <a:off x="0" y="5715090"/>
              <a:ext cx="9144000" cy="685710"/>
            </a:xfrm>
            <a:prstGeom prst="rect">
              <a:avLst/>
            </a:prstGeom>
            <a:solidFill>
              <a:srgbClr val="024C89">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eaLnBrk="1" fontAlgn="auto" hangingPunct="1">
                <a:spcBef>
                  <a:spcPts val="0"/>
                </a:spcBef>
                <a:spcAft>
                  <a:spcPts val="0"/>
                </a:spcAft>
                <a:defRPr/>
              </a:pPr>
              <a:endParaRPr lang="tr-TR" sz="1350">
                <a:solidFill>
                  <a:prstClr val="white"/>
                </a:solidFill>
              </a:endParaRPr>
            </a:p>
          </p:txBody>
        </p:sp>
      </p:grpSp>
      <p:sp>
        <p:nvSpPr>
          <p:cNvPr id="402436" name="TextBox 56"/>
          <p:cNvSpPr txBox="1">
            <a:spLocks noChangeArrowheads="1"/>
          </p:cNvSpPr>
          <p:nvPr/>
        </p:nvSpPr>
        <p:spPr bwMode="auto">
          <a:xfrm>
            <a:off x="1447800" y="1905000"/>
            <a:ext cx="634523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lnSpc>
                <a:spcPct val="90000"/>
              </a:lnSpc>
              <a:spcBef>
                <a:spcPts val="1000"/>
              </a:spcBef>
              <a:buFont typeface="Arial" panose="020B0604020202020204" pitchFamily="34" charset="0"/>
              <a:buChar char="•"/>
              <a:defRPr sz="3600">
                <a:solidFill>
                  <a:schemeClr val="tx1"/>
                </a:solidFill>
                <a:latin typeface="Arial" panose="020B0604020202020204" pitchFamily="34" charset="0"/>
                <a:ea typeface="汉仪大宋简"/>
                <a:cs typeface="Arial" panose="020B0604020202020204" pitchFamily="34" charset="0"/>
              </a:defRPr>
            </a:lvl1pPr>
            <a:lvl2pPr marL="742950" indent="-28575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2pPr>
            <a:lvl3pPr marL="11430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3pPr>
            <a:lvl4pPr marL="16002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4pPr>
            <a:lvl5pPr marL="2057400" indent="-228600">
              <a:lnSpc>
                <a:spcPct val="90000"/>
              </a:lnSpc>
              <a:spcBef>
                <a:spcPts val="500"/>
              </a:spcBef>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5pPr>
            <a:lvl6pPr marL="25146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6pPr>
            <a:lvl7pPr marL="29718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7pPr>
            <a:lvl8pPr marL="34290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8pPr>
            <a:lvl9pPr marL="3886200" indent="-228600" eaLnBrk="0" fontAlgn="base" hangingPunct="0">
              <a:lnSpc>
                <a:spcPct val="90000"/>
              </a:lnSpc>
              <a:spcBef>
                <a:spcPts val="500"/>
              </a:spcBef>
              <a:spcAft>
                <a:spcPct val="0"/>
              </a:spcAft>
              <a:buFont typeface="Arial" panose="020B0604020202020204" pitchFamily="34" charset="0"/>
              <a:buChar char="•"/>
              <a:defRPr sz="3600">
                <a:solidFill>
                  <a:schemeClr val="tx1"/>
                </a:solidFill>
                <a:latin typeface="Calibri" panose="020F0502020204030204" pitchFamily="34" charset="0"/>
                <a:ea typeface="宋体" panose="02010600030101010101" pitchFamily="2" charset="-122"/>
                <a:cs typeface="汉仪大宋简"/>
              </a:defRPr>
            </a:lvl9pPr>
          </a:lstStyle>
          <a:p>
            <a:pPr algn="ctr" eaLnBrk="1" hangingPunct="1">
              <a:lnSpc>
                <a:spcPct val="100000"/>
              </a:lnSpc>
              <a:spcBef>
                <a:spcPct val="0"/>
              </a:spcBef>
              <a:buFontTx/>
              <a:buNone/>
            </a:pPr>
            <a:r>
              <a:rPr lang="zh-CN" altLang="en-US">
                <a:solidFill>
                  <a:srgbClr val="024C89"/>
                </a:solidFill>
                <a:latin typeface="百度综艺简体"/>
                <a:ea typeface="百度综艺简体"/>
                <a:cs typeface="百度综艺简体"/>
              </a:rPr>
              <a:t>创造论团契是你的同工！有书籍</a:t>
            </a:r>
            <a:endParaRPr lang="tr-TR" altLang="zh-CN">
              <a:solidFill>
                <a:srgbClr val="024C89"/>
              </a:solidFill>
              <a:latin typeface="百度综艺简体"/>
              <a:ea typeface="百度综艺简体"/>
              <a:cs typeface="百度综艺简体"/>
            </a:endParaRPr>
          </a:p>
        </p:txBody>
      </p:sp>
      <p:pic>
        <p:nvPicPr>
          <p:cNvPr id="402437"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663" y="993775"/>
            <a:ext cx="8956675" cy="163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56"/>
          <p:cNvSpPr txBox="1"/>
          <p:nvPr/>
        </p:nvSpPr>
        <p:spPr>
          <a:xfrm>
            <a:off x="304800" y="214313"/>
            <a:ext cx="8686800" cy="623887"/>
          </a:xfrm>
          <a:prstGeom prst="rect">
            <a:avLst/>
          </a:prstGeom>
          <a:noFill/>
        </p:spPr>
        <p:txBody>
          <a:bodyPr lIns="68579" tIns="34289" rIns="68579" bIns="34289">
            <a:spAutoFit/>
          </a:bodyPr>
          <a:lstStyle/>
          <a:p>
            <a:pPr algn="ctr" eaLnBrk="1" fontAlgn="auto" hangingPunct="1">
              <a:spcBef>
                <a:spcPts val="0"/>
              </a:spcBef>
              <a:spcAft>
                <a:spcPts val="0"/>
              </a:spcAft>
              <a:defRPr/>
            </a:pPr>
            <a:r>
              <a:rPr lang="zh-CN" altLang="en-US" sz="3600" dirty="0">
                <a:solidFill>
                  <a:prstClr val="white"/>
                </a:solidFill>
                <a:effectLst>
                  <a:outerShdw blurRad="38100" dist="38100" dir="2700000" algn="tl">
                    <a:srgbClr val="000000">
                      <a:alpha val="43137"/>
                    </a:srgbClr>
                  </a:outerShdw>
                </a:effectLst>
                <a:latin typeface="百度综艺简体" panose="02010601030101010101" pitchFamily="2" charset="-122"/>
                <a:ea typeface="百度综艺简体" panose="02010601030101010101" pitchFamily="2" charset="-122"/>
              </a:rPr>
              <a:t>网站</a:t>
            </a:r>
            <a:r>
              <a:rPr lang="en-US" altLang="zh-CN" sz="3600" dirty="0">
                <a:solidFill>
                  <a:prstClr val="white"/>
                </a:solidFill>
                <a:effectLst>
                  <a:outerShdw blurRad="38100" dist="38100" dir="2700000" algn="tl">
                    <a:srgbClr val="000000">
                      <a:alpha val="43137"/>
                    </a:srgbClr>
                  </a:outerShdw>
                </a:effectLst>
                <a:latin typeface="百度综艺简体" panose="02010601030101010101" pitchFamily="2" charset="-122"/>
                <a:ea typeface="百度综艺简体" panose="02010601030101010101" pitchFamily="2" charset="-122"/>
              </a:rPr>
              <a:t>:</a:t>
            </a:r>
            <a:r>
              <a:rPr lang="en-US" altLang="zh-CN" sz="3600" b="1" dirty="0">
                <a:solidFill>
                  <a:prstClr val="white"/>
                </a:solidFill>
                <a:effectLst>
                  <a:outerShdw blurRad="38100" dist="38100" dir="2700000" algn="tl">
                    <a:srgbClr val="000000">
                      <a:alpha val="43137"/>
                    </a:srgbClr>
                  </a:outerShdw>
                </a:effectLst>
                <a:ea typeface="百度综艺简体" panose="02010601030101010101" pitchFamily="2" charset="-122"/>
                <a:cs typeface="Arial" panose="020B0604020202020204" pitchFamily="34" charset="0"/>
              </a:rPr>
              <a:t>www.ChuangZaoLun.com</a:t>
            </a:r>
            <a:endParaRPr lang="tr-TR" sz="3600" b="1" dirty="0">
              <a:solidFill>
                <a:prstClr val="white"/>
              </a:solidFill>
              <a:effectLst>
                <a:outerShdw blurRad="38100" dist="38100" dir="2700000" algn="tl">
                  <a:srgbClr val="000000">
                    <a:alpha val="43137"/>
                  </a:srgbClr>
                </a:outerShdw>
              </a:effectLst>
              <a:ea typeface="百度综艺简体" panose="02010601030101010101" pitchFamily="2" charset="-122"/>
              <a:cs typeface="Arial" panose="020B0604020202020204"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4482" name="组合 17"/>
          <p:cNvGrpSpPr/>
          <p:nvPr/>
        </p:nvGrpSpPr>
        <p:grpSpPr bwMode="auto">
          <a:xfrm>
            <a:off x="0" y="-26988"/>
            <a:ext cx="9180513" cy="1219201"/>
            <a:chOff x="0" y="0"/>
            <a:chExt cx="9144000" cy="1219200"/>
          </a:xfrm>
        </p:grpSpPr>
        <p:sp>
          <p:nvSpPr>
            <p:cNvPr id="25" name="Rectangle 55"/>
            <p:cNvSpPr/>
            <p:nvPr/>
          </p:nvSpPr>
          <p:spPr>
            <a:xfrm>
              <a:off x="0" y="0"/>
              <a:ext cx="9144000" cy="1219200"/>
            </a:xfrm>
            <a:prstGeom prst="rect">
              <a:avLst/>
            </a:prstGeom>
            <a:solidFill>
              <a:srgbClr val="024C8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eaLnBrk="1" fontAlgn="auto" hangingPunct="1">
                <a:spcBef>
                  <a:spcPts val="0"/>
                </a:spcBef>
                <a:spcAft>
                  <a:spcPts val="0"/>
                </a:spcAft>
                <a:defRPr/>
              </a:pPr>
              <a:endParaRPr lang="tr-TR" sz="1350">
                <a:solidFill>
                  <a:prstClr val="white"/>
                </a:solidFill>
              </a:endParaRPr>
            </a:p>
          </p:txBody>
        </p:sp>
        <p:sp>
          <p:nvSpPr>
            <p:cNvPr id="404486" name="TextBox 56"/>
            <p:cNvSpPr txBox="1">
              <a:spLocks noChangeArrowheads="1"/>
            </p:cNvSpPr>
            <p:nvPr/>
          </p:nvSpPr>
          <p:spPr bwMode="auto">
            <a:xfrm>
              <a:off x="1395264" y="188640"/>
              <a:ext cx="6345088" cy="80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4800" b="1">
                  <a:solidFill>
                    <a:srgbClr val="FFFFFF"/>
                  </a:solidFill>
                  <a:latin typeface="百度综艺简体"/>
                  <a:ea typeface="百度综艺简体"/>
                  <a:cs typeface="百度综艺简体"/>
                </a:rPr>
                <a:t>公众号：</a:t>
              </a:r>
              <a:r>
                <a:rPr lang="zh-CN" altLang="en-US" sz="4800" b="1">
                  <a:solidFill>
                    <a:srgbClr val="FFFF00"/>
                  </a:solidFill>
                  <a:latin typeface="百度综艺简体"/>
                  <a:ea typeface="百度综艺简体"/>
                  <a:cs typeface="百度综艺简体"/>
                </a:rPr>
                <a:t>创造科学</a:t>
              </a:r>
              <a:endParaRPr lang="tr-TR" altLang="zh-CN" sz="4800" b="1">
                <a:solidFill>
                  <a:srgbClr val="FFFF00"/>
                </a:solidFill>
                <a:latin typeface="百度综艺简体"/>
                <a:ea typeface="百度综艺简体"/>
                <a:cs typeface="百度综艺简体"/>
              </a:endParaRPr>
            </a:p>
          </p:txBody>
        </p:sp>
      </p:grpSp>
      <p:pic>
        <p:nvPicPr>
          <p:cNvPr id="3" name="图片 2"/>
          <p:cNvPicPr>
            <a:picLocks noChangeAspect="1"/>
          </p:cNvPicPr>
          <p:nvPr/>
        </p:nvPicPr>
        <p:blipFill>
          <a:blip r:embed="rId3"/>
          <a:stretch>
            <a:fillRect/>
          </a:stretch>
        </p:blipFill>
        <p:spPr>
          <a:xfrm>
            <a:off x="2209800" y="1447800"/>
            <a:ext cx="4724400" cy="4724400"/>
          </a:xfrm>
          <a:prstGeom prst="rect">
            <a:avLst/>
          </a:prstGeom>
          <a:effectLst>
            <a:outerShdw blurRad="139700" dist="76200" dir="5400000" algn="t" rotWithShape="0">
              <a:prstClr val="black">
                <a:alpha val="40000"/>
              </a:prstClr>
            </a:outerShdw>
          </a:effectLst>
        </p:spPr>
      </p:pic>
      <p:sp>
        <p:nvSpPr>
          <p:cNvPr id="404484" name="Title 5"/>
          <p:cNvSpPr>
            <a:spLocks noGrp="1"/>
          </p:cNvSpPr>
          <p:nvPr>
            <p:ph type="ctrTitle"/>
          </p:nvPr>
        </p:nvSpPr>
        <p:spPr>
          <a:xfrm>
            <a:off x="0" y="-819150"/>
            <a:ext cx="9144000" cy="587375"/>
          </a:xfrm>
        </p:spPr>
        <p:txBody>
          <a:bodyPr/>
          <a:lstStyle/>
          <a:p>
            <a:pPr eaLnBrk="1" hangingPunct="1"/>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6292" name="Rectangle 4"/>
          <p:cNvSpPr>
            <a:spLocks noGrp="1" noChangeArrowheads="1"/>
          </p:cNvSpPr>
          <p:nvPr>
            <p:ph type="body" idx="1"/>
          </p:nvPr>
        </p:nvSpPr>
        <p:spPr>
          <a:xfrm>
            <a:off x="468313" y="928688"/>
            <a:ext cx="8229600" cy="4568825"/>
          </a:xfrm>
          <a:solidFill>
            <a:schemeClr val="bg2">
              <a:alpha val="0"/>
            </a:schemeClr>
          </a:solidFill>
        </p:spPr>
        <p:txBody>
          <a:bodyPr/>
          <a:lstStyle/>
          <a:p>
            <a:pPr eaLnBrk="1" hangingPunct="1">
              <a:spcBef>
                <a:spcPct val="0"/>
              </a:spcBef>
              <a:buFontTx/>
              <a:buNone/>
            </a:pPr>
            <a:r>
              <a:rPr lang="zh-CN" altLang="en-US" sz="3600" b="1"/>
              <a:t>神看着一切所造的都</a:t>
            </a:r>
            <a:r>
              <a:rPr lang="zh-CN" altLang="en-US" sz="3600" b="1">
                <a:solidFill>
                  <a:srgbClr val="FF0000"/>
                </a:solidFill>
              </a:rPr>
              <a:t>甚好</a:t>
            </a:r>
            <a:r>
              <a:rPr lang="zh-CN" altLang="en-US" sz="3600" b="1"/>
              <a:t>。创世记</a:t>
            </a:r>
            <a:r>
              <a:rPr lang="en-US" altLang="zh-CN" sz="3600" b="1"/>
              <a:t>1:31</a:t>
            </a:r>
          </a:p>
          <a:p>
            <a:pPr eaLnBrk="1" hangingPunct="1">
              <a:spcBef>
                <a:spcPct val="0"/>
              </a:spcBef>
              <a:buFontTx/>
              <a:buNone/>
            </a:pPr>
            <a:endParaRPr lang="en-US" altLang="zh-CN" sz="1200" b="1"/>
          </a:p>
          <a:p>
            <a:pPr eaLnBrk="1" hangingPunct="1">
              <a:buFontTx/>
              <a:buNone/>
            </a:pPr>
            <a:r>
              <a:rPr lang="zh-CN" altLang="en-US" sz="4000" b="1"/>
              <a:t>“</a:t>
            </a:r>
            <a:r>
              <a:rPr lang="zh-CN" altLang="en-US" sz="4000" b="1">
                <a:solidFill>
                  <a:srgbClr val="FF0000"/>
                </a:solidFill>
              </a:rPr>
              <a:t>甚好</a:t>
            </a:r>
            <a:r>
              <a:rPr lang="zh-CN" altLang="en-US" sz="4000" b="1"/>
              <a:t>”的意思是</a:t>
            </a:r>
            <a:r>
              <a:rPr lang="en-US" altLang="zh-CN" sz="4000" b="1"/>
              <a:t>......</a:t>
            </a:r>
          </a:p>
          <a:p>
            <a:pPr eaLnBrk="1" hangingPunct="1">
              <a:buFontTx/>
              <a:buNone/>
            </a:pPr>
            <a:endParaRPr lang="en-US" altLang="zh-CN" sz="600" b="1"/>
          </a:p>
          <a:p>
            <a:pPr marL="2514600" lvl="1" eaLnBrk="1" hangingPunct="1"/>
            <a:r>
              <a:rPr lang="zh-CN" altLang="en-US" sz="3600" b="1"/>
              <a:t>没有邪恶</a:t>
            </a:r>
            <a:endParaRPr lang="en-US" altLang="zh-CN" sz="3600" b="1"/>
          </a:p>
          <a:p>
            <a:pPr marL="2514600" lvl="1" eaLnBrk="1" hangingPunct="1"/>
            <a:r>
              <a:rPr lang="zh-CN" altLang="en-US" sz="3600" b="1"/>
              <a:t>没有死亡</a:t>
            </a:r>
            <a:endParaRPr lang="en-US" altLang="zh-CN" sz="3600" b="1"/>
          </a:p>
          <a:p>
            <a:pPr marL="2514600" lvl="1" eaLnBrk="1" hangingPunct="1"/>
            <a:r>
              <a:rPr lang="zh-CN" altLang="en-US" sz="3600" b="1"/>
              <a:t>没有肉食</a:t>
            </a:r>
            <a:endParaRPr lang="en-US" altLang="zh-CN" sz="3600" b="1"/>
          </a:p>
          <a:p>
            <a:pPr marL="2514600" lvl="1" eaLnBrk="1" hangingPunct="1"/>
            <a:r>
              <a:rPr lang="zh-CN" altLang="en-US" sz="3600" b="1"/>
              <a:t>没有生存的挣扎</a:t>
            </a:r>
            <a:endParaRPr lang="en-US" altLang="zh-CN" sz="3600" b="1"/>
          </a:p>
          <a:p>
            <a:pPr marL="2514600" lvl="1" eaLnBrk="1" hangingPunct="1"/>
            <a:r>
              <a:rPr lang="zh-CN" altLang="en-US" sz="3600" b="1"/>
              <a:t>没有适者生存、淘汰弱者</a:t>
            </a:r>
            <a:endParaRPr lang="en-CA" altLang="zh-CN" sz="3600" b="1"/>
          </a:p>
        </p:txBody>
      </p:sp>
      <p:sp>
        <p:nvSpPr>
          <p:cNvPr id="196611" name="Text Box 5"/>
          <p:cNvSpPr txBox="1">
            <a:spLocks noChangeArrowheads="1"/>
          </p:cNvSpPr>
          <p:nvPr/>
        </p:nvSpPr>
        <p:spPr bwMode="auto">
          <a:xfrm>
            <a:off x="350838" y="71438"/>
            <a:ext cx="84693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zh-CN" altLang="en-US" sz="4000" b="1"/>
              <a:t>圣经怎么说？</a:t>
            </a:r>
            <a:endParaRPr lang="en-AU" altLang="zh-CN" sz="40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96292">
                                            <p:txEl>
                                              <p:pRg st="0" end="0"/>
                                            </p:txEl>
                                          </p:spTgt>
                                        </p:tgtEl>
                                        <p:attrNameLst>
                                          <p:attrName>style.visibility</p:attrName>
                                        </p:attrNameLst>
                                      </p:cBhvr>
                                      <p:to>
                                        <p:strVal val="visible"/>
                                      </p:to>
                                    </p:set>
                                    <p:animEffect transition="in" filter="wipe(up)">
                                      <p:cBhvr>
                                        <p:cTn id="7" dur="500"/>
                                        <p:tgtEl>
                                          <p:spTgt spid="3962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96292">
                                            <p:txEl>
                                              <p:pRg st="2" end="2"/>
                                            </p:txEl>
                                          </p:spTgt>
                                        </p:tgtEl>
                                        <p:attrNameLst>
                                          <p:attrName>style.visibility</p:attrName>
                                        </p:attrNameLst>
                                      </p:cBhvr>
                                      <p:to>
                                        <p:strVal val="visible"/>
                                      </p:to>
                                    </p:set>
                                    <p:animEffect transition="in" filter="wipe(up)">
                                      <p:cBhvr>
                                        <p:cTn id="12" dur="500"/>
                                        <p:tgtEl>
                                          <p:spTgt spid="396292">
                                            <p:txEl>
                                              <p:pRg st="2" end="2"/>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96292">
                                            <p:txEl>
                                              <p:pRg st="4" end="4"/>
                                            </p:txEl>
                                          </p:spTgt>
                                        </p:tgtEl>
                                        <p:attrNameLst>
                                          <p:attrName>style.visibility</p:attrName>
                                        </p:attrNameLst>
                                      </p:cBhvr>
                                      <p:to>
                                        <p:strVal val="visible"/>
                                      </p:to>
                                    </p:set>
                                    <p:animEffect transition="in" filter="wipe(up)">
                                      <p:cBhvr>
                                        <p:cTn id="15" dur="500"/>
                                        <p:tgtEl>
                                          <p:spTgt spid="396292">
                                            <p:txEl>
                                              <p:pRg st="4" end="4"/>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96292">
                                            <p:txEl>
                                              <p:pRg st="5" end="5"/>
                                            </p:txEl>
                                          </p:spTgt>
                                        </p:tgtEl>
                                        <p:attrNameLst>
                                          <p:attrName>style.visibility</p:attrName>
                                        </p:attrNameLst>
                                      </p:cBhvr>
                                      <p:to>
                                        <p:strVal val="visible"/>
                                      </p:to>
                                    </p:set>
                                    <p:animEffect transition="in" filter="wipe(up)">
                                      <p:cBhvr>
                                        <p:cTn id="18" dur="500"/>
                                        <p:tgtEl>
                                          <p:spTgt spid="396292">
                                            <p:txEl>
                                              <p:pRg st="5" end="5"/>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96292">
                                            <p:txEl>
                                              <p:pRg st="6" end="6"/>
                                            </p:txEl>
                                          </p:spTgt>
                                        </p:tgtEl>
                                        <p:attrNameLst>
                                          <p:attrName>style.visibility</p:attrName>
                                        </p:attrNameLst>
                                      </p:cBhvr>
                                      <p:to>
                                        <p:strVal val="visible"/>
                                      </p:to>
                                    </p:set>
                                    <p:animEffect transition="in" filter="wipe(up)">
                                      <p:cBhvr>
                                        <p:cTn id="21" dur="500"/>
                                        <p:tgtEl>
                                          <p:spTgt spid="396292">
                                            <p:txEl>
                                              <p:pRg st="6" end="6"/>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96292">
                                            <p:txEl>
                                              <p:pRg st="7" end="7"/>
                                            </p:txEl>
                                          </p:spTgt>
                                        </p:tgtEl>
                                        <p:attrNameLst>
                                          <p:attrName>style.visibility</p:attrName>
                                        </p:attrNameLst>
                                      </p:cBhvr>
                                      <p:to>
                                        <p:strVal val="visible"/>
                                      </p:to>
                                    </p:set>
                                    <p:animEffect transition="in" filter="wipe(up)">
                                      <p:cBhvr>
                                        <p:cTn id="24" dur="500"/>
                                        <p:tgtEl>
                                          <p:spTgt spid="396292">
                                            <p:txEl>
                                              <p:pRg st="7" end="7"/>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96292">
                                            <p:txEl>
                                              <p:pRg st="8" end="8"/>
                                            </p:txEl>
                                          </p:spTgt>
                                        </p:tgtEl>
                                        <p:attrNameLst>
                                          <p:attrName>style.visibility</p:attrName>
                                        </p:attrNameLst>
                                      </p:cBhvr>
                                      <p:to>
                                        <p:strVal val="visible"/>
                                      </p:to>
                                    </p:set>
                                    <p:animEffect transition="in" filter="wipe(up)">
                                      <p:cBhvr>
                                        <p:cTn id="27" dur="500"/>
                                        <p:tgtEl>
                                          <p:spTgt spid="39629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2"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323850" y="274638"/>
            <a:ext cx="8229600" cy="1143000"/>
          </a:xfrm>
        </p:spPr>
        <p:txBody>
          <a:bodyPr/>
          <a:lstStyle/>
          <a:p>
            <a:pPr eaLnBrk="1" hangingPunct="1"/>
            <a:r>
              <a:rPr altLang="ja-JP">
                <a:ea typeface="MS PGothic" panose="020B0600070205080204" pitchFamily="34" charset="-128"/>
              </a:rPr>
              <a:t>Dino Menu w/meat</a:t>
            </a:r>
          </a:p>
        </p:txBody>
      </p:sp>
      <p:pic>
        <p:nvPicPr>
          <p:cNvPr id="198659" name="Picture 3" descr="102 dino-MEATmenu 200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5" y="0"/>
            <a:ext cx="5302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64" name="Oval 4"/>
          <p:cNvSpPr>
            <a:spLocks noChangeArrowheads="1"/>
          </p:cNvSpPr>
          <p:nvPr/>
        </p:nvSpPr>
        <p:spPr bwMode="auto">
          <a:xfrm>
            <a:off x="3051175" y="-26988"/>
            <a:ext cx="3959225" cy="2951163"/>
          </a:xfrm>
          <a:prstGeom prst="ellipse">
            <a:avLst/>
          </a:prstGeom>
          <a:solidFill>
            <a:schemeClr val="bg1"/>
          </a:solidFill>
          <a:ln w="127000">
            <a:solidFill>
              <a:schemeClr val="bg1"/>
            </a:solidFill>
            <a:rou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AU" altLang="zh-CN" sz="4400">
              <a:solidFill>
                <a:srgbClr val="FFCCFF"/>
              </a:solidFill>
              <a:latin typeface="Arial" panose="020B0604020202020204" pitchFamily="34" charset="0"/>
            </a:endParaRPr>
          </a:p>
        </p:txBody>
      </p:sp>
      <p:sp>
        <p:nvSpPr>
          <p:cNvPr id="198661" name="TextBox 4"/>
          <p:cNvSpPr txBox="1">
            <a:spLocks noChangeArrowheads="1"/>
          </p:cNvSpPr>
          <p:nvPr/>
        </p:nvSpPr>
        <p:spPr bwMode="auto">
          <a:xfrm>
            <a:off x="4500563" y="3006725"/>
            <a:ext cx="29511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4000" b="1">
                <a:latin typeface="Comic Sans MS" panose="030F0702030302020204" pitchFamily="66" charset="0"/>
              </a:rPr>
              <a:t>堕落之后</a:t>
            </a:r>
            <a:r>
              <a:rPr lang="en-US" altLang="zh-CN" sz="4000" b="1">
                <a:latin typeface="Comic Sans MS" panose="030F0702030302020204" pitchFamily="66" charset="0"/>
              </a:rPr>
              <a:t>……</a:t>
            </a:r>
            <a:endParaRPr lang="en-AU" altLang="zh-CN" sz="4000" b="1">
              <a:latin typeface="Comic Sans MS" panose="030F0702030302020204" pitchFamily="66" charset="0"/>
            </a:endParaRPr>
          </a:p>
        </p:txBody>
      </p:sp>
      <p:sp>
        <p:nvSpPr>
          <p:cNvPr id="198662" name="TextBox 6"/>
          <p:cNvSpPr txBox="1">
            <a:spLocks noChangeArrowheads="1"/>
          </p:cNvSpPr>
          <p:nvPr/>
        </p:nvSpPr>
        <p:spPr bwMode="auto">
          <a:xfrm rot="-1696289">
            <a:off x="2705100" y="4806950"/>
            <a:ext cx="803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400" b="1"/>
              <a:t>菜单</a:t>
            </a:r>
            <a:endParaRPr lang="en-US" altLang="zh-CN" sz="2400" b="1"/>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3"/>
          <p:cNvSpPr>
            <a:spLocks noGrp="1" noChangeArrowheads="1"/>
          </p:cNvSpPr>
          <p:nvPr>
            <p:ph type="title"/>
          </p:nvPr>
        </p:nvSpPr>
        <p:spPr>
          <a:xfrm>
            <a:off x="214313" y="0"/>
            <a:ext cx="8753475" cy="811213"/>
          </a:xfrm>
          <a:solidFill>
            <a:schemeClr val="bg2">
              <a:alpha val="0"/>
            </a:schemeClr>
          </a:solidFill>
        </p:spPr>
        <p:txBody>
          <a:bodyPr/>
          <a:lstStyle/>
          <a:p>
            <a:pPr eaLnBrk="1" hangingPunct="1"/>
            <a:r>
              <a:rPr lang="zh-CN">
                <a:solidFill>
                  <a:schemeClr val="tx1"/>
                </a:solidFill>
                <a:latin typeface="Calibri" panose="020F0502020204030204" pitchFamily="34" charset="0"/>
              </a:rPr>
              <a:t>肉食动物？</a:t>
            </a:r>
            <a:endParaRPr lang="en-CA">
              <a:solidFill>
                <a:schemeClr val="tx1"/>
              </a:solidFill>
              <a:latin typeface="Calibri" panose="020F0502020204030204" pitchFamily="34" charset="0"/>
            </a:endParaRPr>
          </a:p>
        </p:txBody>
      </p:sp>
      <p:pic>
        <p:nvPicPr>
          <p:cNvPr id="200707" name="Picture 11" descr="base.jpg"/>
          <p:cNvPicPr>
            <a:picLocks noChangeAspect="1"/>
          </p:cNvPicPr>
          <p:nvPr/>
        </p:nvPicPr>
        <p:blipFill>
          <a:blip r:embed="rId3">
            <a:extLst>
              <a:ext uri="{28A0092B-C50C-407E-A947-70E740481C1C}">
                <a14:useLocalDpi xmlns:a14="http://schemas.microsoft.com/office/drawing/2010/main" val="0"/>
              </a:ext>
            </a:extLst>
          </a:blip>
          <a:srcRect t="12201" b="12199"/>
          <a:stretch>
            <a:fillRect/>
          </a:stretch>
        </p:blipFill>
        <p:spPr bwMode="auto">
          <a:xfrm>
            <a:off x="0" y="962025"/>
            <a:ext cx="9144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a:spLocks noChangeArrowheads="1"/>
          </p:cNvSpPr>
          <p:nvPr/>
        </p:nvSpPr>
        <p:spPr bwMode="auto">
          <a:xfrm>
            <a:off x="1071563" y="1143000"/>
            <a:ext cx="3467100" cy="2713038"/>
          </a:xfrm>
          <a:prstGeom prst="cloudCallout">
            <a:avLst>
              <a:gd name="adj1" fmla="val -20833"/>
              <a:gd name="adj2" fmla="val 62500"/>
            </a:avLst>
          </a:prstGeom>
          <a:gradFill rotWithShape="1">
            <a:gsLst>
              <a:gs pos="0">
                <a:srgbClr val="9BC1FF"/>
              </a:gs>
              <a:gs pos="100000">
                <a:srgbClr val="3F80CD"/>
              </a:gs>
            </a:gsLst>
            <a:lin ang="5400000"/>
          </a:gradFill>
          <a:ln w="9525">
            <a:solidFill>
              <a:srgbClr val="4A7EBB"/>
            </a:solidFill>
            <a:round/>
          </a:ln>
          <a:effectLst>
            <a:outerShdw dist="23000" dir="5400000" rotWithShape="0">
              <a:srgbClr val="808080">
                <a:alpha val="34998"/>
              </a:srgbClr>
            </a:outerShdw>
          </a:effec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endParaRPr lang="en-US" altLang="zh-CN" sz="4400">
              <a:solidFill>
                <a:srgbClr val="FFFFFF"/>
              </a:solidFill>
              <a:ea typeface="MS PGothic" panose="020B0600070205080204" pitchFamily="34" charset="-128"/>
            </a:endParaRPr>
          </a:p>
        </p:txBody>
      </p:sp>
      <p:sp>
        <p:nvSpPr>
          <p:cNvPr id="7" name="Cloud Callout 6"/>
          <p:cNvSpPr>
            <a:spLocks noChangeArrowheads="1"/>
          </p:cNvSpPr>
          <p:nvPr/>
        </p:nvSpPr>
        <p:spPr bwMode="auto">
          <a:xfrm flipH="1">
            <a:off x="5037138" y="1214438"/>
            <a:ext cx="3552825" cy="2536825"/>
          </a:xfrm>
          <a:prstGeom prst="cloudCallout">
            <a:avLst>
              <a:gd name="adj1" fmla="val -20833"/>
              <a:gd name="adj2" fmla="val 62500"/>
            </a:avLst>
          </a:prstGeom>
          <a:gradFill rotWithShape="1">
            <a:gsLst>
              <a:gs pos="0">
                <a:srgbClr val="F5FFE6"/>
              </a:gs>
              <a:gs pos="64999">
                <a:srgbClr val="E4FDC2"/>
              </a:gs>
              <a:gs pos="100000">
                <a:srgbClr val="DAFDA7"/>
              </a:gs>
            </a:gsLst>
            <a:lin ang="5400000" scaled="1"/>
          </a:gradFill>
          <a:ln w="9525">
            <a:solidFill>
              <a:srgbClr val="98B954"/>
            </a:solidFill>
            <a:round/>
          </a:ln>
          <a:effectLst>
            <a:outerShdw dist="20000" dir="5400000" rotWithShape="0">
              <a:srgbClr val="808080">
                <a:alpha val="37999"/>
              </a:srgbClr>
            </a:outerShdw>
          </a:effec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endParaRPr lang="en-US" altLang="zh-CN" sz="4400">
              <a:solidFill>
                <a:srgbClr val="000000"/>
              </a:solidFill>
              <a:ea typeface="MS PGothic" panose="020B0600070205080204" pitchFamily="34" charset="-128"/>
            </a:endParaRPr>
          </a:p>
        </p:txBody>
      </p:sp>
      <p:sp>
        <p:nvSpPr>
          <p:cNvPr id="8" name="TextBox 7"/>
          <p:cNvSpPr txBox="1"/>
          <p:nvPr/>
        </p:nvSpPr>
        <p:spPr>
          <a:xfrm>
            <a:off x="5507038" y="1535113"/>
            <a:ext cx="2620962" cy="1108075"/>
          </a:xfrm>
          <a:prstGeom prst="rect">
            <a:avLst/>
          </a:prstGeom>
          <a:noFill/>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defRPr/>
            </a:pPr>
            <a:r>
              <a:rPr lang="en-US" altLang="zh-CN" sz="3000" b="1">
                <a:solidFill>
                  <a:srgbClr val="0D0D0D"/>
                </a:solidFill>
                <a:effectLst>
                  <a:outerShdw blurRad="38100" dist="38100" dir="2700000" algn="tl">
                    <a:srgbClr val="C0C0C0"/>
                  </a:outerShdw>
                </a:effectLst>
                <a:latin typeface="Bell Gothic Std Black"/>
                <a:ea typeface="MS PGothic" panose="020B0600070205080204" pitchFamily="34" charset="-128"/>
              </a:rPr>
              <a:t>Meat eater</a:t>
            </a:r>
            <a:r>
              <a:rPr lang="zh-CN" altLang="en-US" sz="3000" b="1">
                <a:solidFill>
                  <a:srgbClr val="0D0D0D"/>
                </a:solidFill>
                <a:effectLst>
                  <a:outerShdw blurRad="38100" dist="38100" dir="2700000" algn="tl">
                    <a:srgbClr val="C0C0C0"/>
                  </a:outerShdw>
                </a:effectLst>
                <a:latin typeface="Bell Gothic Std Black"/>
                <a:ea typeface="MS PGothic" panose="020B0600070205080204" pitchFamily="34" charset="-128"/>
              </a:rPr>
              <a:t>       </a:t>
            </a:r>
            <a:r>
              <a:rPr lang="zh-CN" altLang="en-US" sz="3600" b="1">
                <a:solidFill>
                  <a:srgbClr val="0D0D0D"/>
                </a:solidFill>
                <a:effectLst>
                  <a:outerShdw blurRad="38100" dist="38100" dir="2700000" algn="tl">
                    <a:srgbClr val="C0C0C0"/>
                  </a:outerShdw>
                </a:effectLst>
                <a:latin typeface="Bell Gothic Std Black"/>
                <a:ea typeface="MS PGothic" panose="020B0600070205080204" pitchFamily="34" charset="-128"/>
              </a:rPr>
              <a:t>吃肉</a:t>
            </a:r>
            <a:r>
              <a:rPr lang="en-US" altLang="zh-CN" sz="3000" b="1">
                <a:solidFill>
                  <a:srgbClr val="0D0D0D"/>
                </a:solidFill>
                <a:effectLst>
                  <a:outerShdw blurRad="38100" dist="38100" dir="2700000" algn="tl">
                    <a:srgbClr val="C0C0C0"/>
                  </a:outerShdw>
                </a:effectLst>
                <a:latin typeface="Bell Gothic Std Black"/>
                <a:ea typeface="MS PGothic" panose="020B0600070205080204" pitchFamily="34" charset="-128"/>
              </a:rPr>
              <a:t> </a:t>
            </a:r>
          </a:p>
        </p:txBody>
      </p:sp>
      <p:pic>
        <p:nvPicPr>
          <p:cNvPr id="9" name="Picture 8" descr="dino-black 1b.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7500" y="2306638"/>
            <a:ext cx="2597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ino-black 2.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27163" y="1906588"/>
            <a:ext cx="2574925"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482850" y="1489075"/>
            <a:ext cx="2003425" cy="1570038"/>
          </a:xfrm>
          <a:prstGeom prst="rect">
            <a:avLst/>
          </a:prstGeom>
          <a:noFill/>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defRPr/>
            </a:pPr>
            <a:r>
              <a:rPr lang="en-US" altLang="zh-CN" sz="3000" b="1">
                <a:solidFill>
                  <a:srgbClr val="000000"/>
                </a:solidFill>
                <a:effectLst>
                  <a:outerShdw blurRad="38100" dist="38100" dir="2700000" algn="tl">
                    <a:srgbClr val="C0C0C0"/>
                  </a:outerShdw>
                </a:effectLst>
                <a:latin typeface="Bell Gothic Std Black"/>
                <a:ea typeface="MS PGothic" panose="020B0600070205080204" pitchFamily="34" charset="-128"/>
              </a:rPr>
              <a:t>Plant</a:t>
            </a:r>
            <a:r>
              <a:rPr lang="zh-CN" altLang="en-US" sz="3000" b="1">
                <a:solidFill>
                  <a:srgbClr val="000000"/>
                </a:solidFill>
                <a:effectLst>
                  <a:outerShdw blurRad="38100" dist="38100" dir="2700000" algn="tl">
                    <a:srgbClr val="C0C0C0"/>
                  </a:outerShdw>
                </a:effectLst>
                <a:latin typeface="Bell Gothic Std Black"/>
                <a:ea typeface="MS PGothic" panose="020B0600070205080204" pitchFamily="34" charset="-128"/>
              </a:rPr>
              <a:t> </a:t>
            </a:r>
            <a:br>
              <a:rPr lang="en-US" altLang="zh-CN" sz="3000" b="1">
                <a:solidFill>
                  <a:srgbClr val="000000"/>
                </a:solidFill>
                <a:effectLst>
                  <a:outerShdw blurRad="38100" dist="38100" dir="2700000" algn="tl">
                    <a:srgbClr val="C0C0C0"/>
                  </a:outerShdw>
                </a:effectLst>
                <a:latin typeface="Bell Gothic Std Black"/>
                <a:ea typeface="MS PGothic" panose="020B0600070205080204" pitchFamily="34" charset="-128"/>
              </a:rPr>
            </a:br>
            <a:r>
              <a:rPr lang="en-US" altLang="zh-CN" sz="3000" b="1">
                <a:solidFill>
                  <a:srgbClr val="000000"/>
                </a:solidFill>
                <a:effectLst>
                  <a:outerShdw blurRad="38100" dist="38100" dir="2700000" algn="tl">
                    <a:srgbClr val="C0C0C0"/>
                  </a:outerShdw>
                </a:effectLst>
                <a:latin typeface="Bell Gothic Std Black"/>
                <a:ea typeface="MS PGothic" panose="020B0600070205080204" pitchFamily="34" charset="-128"/>
              </a:rPr>
              <a:t>eater</a:t>
            </a:r>
          </a:p>
          <a:p>
            <a:pPr eaLnBrk="1" hangingPunct="1">
              <a:defRPr/>
            </a:pPr>
            <a:r>
              <a:rPr lang="en-US" altLang="zh-CN" sz="3000" b="1">
                <a:solidFill>
                  <a:srgbClr val="000000"/>
                </a:solidFill>
                <a:effectLst>
                  <a:outerShdw blurRad="38100" dist="38100" dir="2700000" algn="tl">
                    <a:srgbClr val="C0C0C0"/>
                  </a:outerShdw>
                </a:effectLst>
                <a:latin typeface="Bell Gothic Std Black"/>
                <a:ea typeface="MS PGothic" panose="020B0600070205080204" pitchFamily="34" charset="-128"/>
              </a:rPr>
              <a:t>     </a:t>
            </a:r>
            <a:r>
              <a:rPr lang="zh-CN" altLang="en-US" sz="3600" b="1">
                <a:solidFill>
                  <a:srgbClr val="000000"/>
                </a:solidFill>
                <a:effectLst>
                  <a:outerShdw blurRad="38100" dist="38100" dir="2700000" algn="tl">
                    <a:srgbClr val="C0C0C0"/>
                  </a:outerShdw>
                </a:effectLst>
                <a:latin typeface="Bell Gothic Std Black"/>
                <a:ea typeface="MS PGothic" panose="020B0600070205080204" pitchFamily="34" charset="-128"/>
              </a:rPr>
              <a:t>吃草</a:t>
            </a:r>
          </a:p>
        </p:txBody>
      </p:sp>
      <p:sp>
        <p:nvSpPr>
          <p:cNvPr id="12" name="TextBox 11"/>
          <p:cNvSpPr txBox="1"/>
          <p:nvPr/>
        </p:nvSpPr>
        <p:spPr>
          <a:xfrm>
            <a:off x="3286125" y="3573463"/>
            <a:ext cx="2620963" cy="646112"/>
          </a:xfrm>
          <a:prstGeom prst="rect">
            <a:avLst/>
          </a:prstGeom>
          <a:noFill/>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en-US" altLang="zh-CN" sz="2800" b="1">
                <a:solidFill>
                  <a:srgbClr val="0D0D0D"/>
                </a:solidFill>
                <a:effectLst>
                  <a:outerShdw blurRad="38100" dist="38100" dir="2700000" algn="tl">
                    <a:srgbClr val="C0C0C0"/>
                  </a:outerShdw>
                </a:effectLst>
                <a:latin typeface="Bell Gothic Std Black"/>
                <a:ea typeface="MS PGothic" panose="020B0600070205080204" pitchFamily="34" charset="-128"/>
              </a:rPr>
              <a:t>Teeth</a:t>
            </a:r>
            <a:r>
              <a:rPr lang="zh-CN" altLang="en-US" sz="2800" b="1">
                <a:solidFill>
                  <a:srgbClr val="0D0D0D"/>
                </a:solidFill>
                <a:effectLst>
                  <a:outerShdw blurRad="38100" dist="38100" dir="2700000" algn="tl">
                    <a:srgbClr val="C0C0C0"/>
                  </a:outerShdw>
                </a:effectLst>
                <a:latin typeface="Bell Gothic Std Black"/>
                <a:ea typeface="MS PGothic" panose="020B0600070205080204" pitchFamily="34" charset="-128"/>
              </a:rPr>
              <a:t> </a:t>
            </a:r>
            <a:r>
              <a:rPr lang="zh-CN" altLang="en-US" sz="3600" b="1">
                <a:solidFill>
                  <a:srgbClr val="0D0D0D"/>
                </a:solidFill>
                <a:effectLst>
                  <a:outerShdw blurRad="38100" dist="38100" dir="2700000" algn="tl">
                    <a:srgbClr val="C0C0C0"/>
                  </a:outerShdw>
                </a:effectLst>
                <a:latin typeface="Bell Gothic Std Black"/>
                <a:ea typeface="MS PGothic" panose="020B0600070205080204" pitchFamily="34" charset="-128"/>
              </a:rPr>
              <a:t>牙</a:t>
            </a:r>
            <a:endParaRPr lang="en-US" altLang="zh-CN" sz="2800" b="1">
              <a:solidFill>
                <a:srgbClr val="0D0D0D"/>
              </a:solidFill>
              <a:effectLst>
                <a:outerShdw blurRad="38100" dist="38100" dir="2700000" algn="tl">
                  <a:srgbClr val="C0C0C0"/>
                </a:outerShdw>
              </a:effectLst>
              <a:latin typeface="Bell Gothic Std Black"/>
              <a:ea typeface="MS PGothic" panose="020B0600070205080204"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1"/>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499"/>
                                          </p:stCondLst>
                                        </p:cTn>
                                        <p:tgtEl>
                                          <p:spTgt spid="10"/>
                                        </p:tgtEl>
                                        <p:attrNameLst>
                                          <p:attrName>style.visibility</p:attrName>
                                        </p:attrNameLst>
                                      </p:cBhvr>
                                      <p:to>
                                        <p:strVal val="visible"/>
                                      </p:to>
                                    </p:se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nimBg="1" autoUpdateAnimBg="0"/>
      <p:bldP spid="8" grpId="0" autoUpdateAnimBg="0"/>
      <p:bldP spid="1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5" descr="HWB_Slide28_FS"/>
          <p:cNvPicPr>
            <a:picLocks noChangeAspect="1" noChangeArrowheads="1"/>
          </p:cNvPicPr>
          <p:nvPr/>
        </p:nvPicPr>
        <p:blipFill>
          <a:blip r:embed="rId3">
            <a:extLst>
              <a:ext uri="{28A0092B-C50C-407E-A947-70E740481C1C}">
                <a14:useLocalDpi xmlns:a14="http://schemas.microsoft.com/office/drawing/2010/main" val="0"/>
              </a:ext>
            </a:extLst>
          </a:blip>
          <a:srcRect t="22833" b="4829"/>
          <a:stretch>
            <a:fillRect/>
          </a:stretch>
        </p:blipFill>
        <p:spPr bwMode="auto">
          <a:xfrm>
            <a:off x="428625" y="928688"/>
            <a:ext cx="4960938" cy="53308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2755" name="TextBox 5"/>
          <p:cNvSpPr txBox="1">
            <a:spLocks noChangeArrowheads="1"/>
          </p:cNvSpPr>
          <p:nvPr/>
        </p:nvSpPr>
        <p:spPr bwMode="auto">
          <a:xfrm>
            <a:off x="5572125" y="928688"/>
            <a:ext cx="3214688"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600">
                <a:solidFill>
                  <a:srgbClr val="000000"/>
                </a:solidFill>
                <a:latin typeface="Arial" panose="020B0604020202020204" pitchFamily="34" charset="0"/>
                <a:ea typeface="汉仪大宋简"/>
                <a:cs typeface="Arial" panose="020B0604020202020204" pitchFamily="34" charset="0"/>
              </a:rPr>
              <a:t>澳洲动物园的解释：</a:t>
            </a:r>
            <a:endParaRPr lang="en-US" altLang="zh-CN" sz="3600">
              <a:solidFill>
                <a:srgbClr val="000000"/>
              </a:solidFill>
              <a:latin typeface="Arial" panose="020B0604020202020204" pitchFamily="34" charset="0"/>
              <a:ea typeface="汉仪大宋简"/>
              <a:cs typeface="Arial" panose="020B0604020202020204" pitchFamily="34" charset="0"/>
            </a:endParaRPr>
          </a:p>
          <a:p>
            <a:pPr eaLnBrk="1" hangingPunct="1">
              <a:lnSpc>
                <a:spcPct val="100000"/>
              </a:lnSpc>
              <a:spcBef>
                <a:spcPct val="0"/>
              </a:spcBef>
              <a:buFontTx/>
              <a:buNone/>
            </a:pPr>
            <a:r>
              <a:rPr lang="zh-CN" altLang="en-US" sz="3600">
                <a:solidFill>
                  <a:srgbClr val="000000"/>
                </a:solidFill>
                <a:latin typeface="Arial" panose="020B0604020202020204" pitchFamily="34" charset="0"/>
                <a:ea typeface="汉仪大宋简"/>
                <a:cs typeface="Arial" panose="020B0604020202020204" pitchFamily="34" charset="0"/>
              </a:rPr>
              <a:t>“虽然熊有一口看似专门食肉的牙齿，但它们主要以植物为食。”</a:t>
            </a:r>
            <a:endParaRPr lang="en-AU" altLang="en-US" sz="3600">
              <a:solidFill>
                <a:srgbClr val="000000"/>
              </a:solidFill>
              <a:latin typeface="Arial" panose="020B0604020202020204" pitchFamily="34" charset="0"/>
              <a:ea typeface="汉仪大宋简"/>
              <a:cs typeface="Arial" panose="020B0604020202020204" pitchFamily="34" charset="0"/>
            </a:endParaRPr>
          </a:p>
          <a:p>
            <a:pPr eaLnBrk="1" hangingPunct="1">
              <a:lnSpc>
                <a:spcPct val="100000"/>
              </a:lnSpc>
              <a:spcBef>
                <a:spcPct val="0"/>
              </a:spcBef>
              <a:buFontTx/>
              <a:buNone/>
            </a:pPr>
            <a:r>
              <a:rPr lang="zh-CN" altLang="en-US">
                <a:solidFill>
                  <a:srgbClr val="000000"/>
                </a:solidFill>
                <a:latin typeface="Arial" panose="020B0604020202020204" pitchFamily="34" charset="0"/>
                <a:ea typeface="汉仪大宋简"/>
                <a:cs typeface="Arial" panose="020B0604020202020204" pitchFamily="34" charset="0"/>
              </a:rPr>
              <a:t>澳洲</a:t>
            </a:r>
            <a:r>
              <a:rPr lang="en-AU" altLang="en-US">
                <a:solidFill>
                  <a:srgbClr val="000000"/>
                </a:solidFill>
                <a:latin typeface="Arial" panose="020B0604020202020204" pitchFamily="34" charset="0"/>
                <a:ea typeface="汉仪大宋简"/>
                <a:cs typeface="Arial" panose="020B0604020202020204" pitchFamily="34" charset="0"/>
              </a:rPr>
              <a:t>Taronga</a:t>
            </a:r>
            <a:r>
              <a:rPr lang="zh-CN" altLang="en-US">
                <a:solidFill>
                  <a:srgbClr val="000000"/>
                </a:solidFill>
                <a:latin typeface="Arial" panose="020B0604020202020204" pitchFamily="34" charset="0"/>
                <a:ea typeface="汉仪大宋简"/>
                <a:cs typeface="Arial" panose="020B0604020202020204" pitchFamily="34" charset="0"/>
              </a:rPr>
              <a:t>动物园，熊展览，</a:t>
            </a:r>
            <a:r>
              <a:rPr lang="en-US" altLang="zh-CN">
                <a:solidFill>
                  <a:srgbClr val="000000"/>
                </a:solidFill>
                <a:latin typeface="Arial" panose="020B0604020202020204" pitchFamily="34" charset="0"/>
                <a:ea typeface="汉仪大宋简"/>
                <a:cs typeface="Arial" panose="020B0604020202020204" pitchFamily="34" charset="0"/>
              </a:rPr>
              <a:t>1999</a:t>
            </a:r>
            <a:r>
              <a:rPr lang="zh-CN" altLang="en-US">
                <a:solidFill>
                  <a:srgbClr val="000000"/>
                </a:solidFill>
                <a:latin typeface="Arial" panose="020B0604020202020204" pitchFamily="34" charset="0"/>
                <a:ea typeface="汉仪大宋简"/>
                <a:cs typeface="Arial" panose="020B0604020202020204" pitchFamily="34" charset="0"/>
              </a:rPr>
              <a:t>年七月</a:t>
            </a:r>
            <a:endParaRPr lang="en-AU" altLang="en-US">
              <a:solidFill>
                <a:srgbClr val="000000"/>
              </a:solidFill>
              <a:latin typeface="Arial" panose="020B0604020202020204" pitchFamily="34" charset="0"/>
              <a:ea typeface="汉仪大宋简"/>
              <a:cs typeface="Arial" panose="020B0604020202020204" pitchFamily="34" charset="0"/>
            </a:endParaRPr>
          </a:p>
        </p:txBody>
      </p:sp>
      <p:sp>
        <p:nvSpPr>
          <p:cNvPr id="202756" name="Title 6"/>
          <p:cNvSpPr>
            <a:spLocks noGrp="1"/>
          </p:cNvSpPr>
          <p:nvPr>
            <p:ph type="ctrTitle"/>
          </p:nvPr>
        </p:nvSpPr>
        <p:spPr>
          <a:xfrm>
            <a:off x="0" y="-819150"/>
            <a:ext cx="9144000" cy="587375"/>
          </a:xfrm>
        </p:spPr>
        <p:txBody>
          <a:bodyPr/>
          <a:lstStyle/>
          <a:p>
            <a:pPr eaLnBrk="1" hangingPunct="1"/>
            <a:endParaRPr/>
          </a:p>
        </p:txBody>
      </p:sp>
      <p:sp>
        <p:nvSpPr>
          <p:cNvPr id="202757" name="标题 1"/>
          <p:cNvSpPr txBox="1"/>
          <p:nvPr/>
        </p:nvSpPr>
        <p:spPr bwMode="auto">
          <a:xfrm>
            <a:off x="357188" y="214313"/>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3600" b="1">
                <a:solidFill>
                  <a:srgbClr val="002060"/>
                </a:solidFill>
                <a:latin typeface="微软雅黑" panose="020B0503020204020204" pitchFamily="34" charset="-122"/>
                <a:ea typeface="微软雅黑" panose="020B0503020204020204" pitchFamily="34" charset="-122"/>
              </a:rPr>
              <a:t>熊：吃植物</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标题 1"/>
          <p:cNvSpPr txBox="1"/>
          <p:nvPr/>
        </p:nvSpPr>
        <p:spPr bwMode="auto">
          <a:xfrm>
            <a:off x="357188" y="214313"/>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3600" b="1">
                <a:solidFill>
                  <a:srgbClr val="002060"/>
                </a:solidFill>
                <a:latin typeface="微软雅黑" panose="020B0503020204020204" pitchFamily="34" charset="-122"/>
                <a:ea typeface="微软雅黑" panose="020B0503020204020204" pitchFamily="34" charset="-122"/>
              </a:rPr>
              <a:t>大猩猩：吃植物</a:t>
            </a:r>
          </a:p>
        </p:txBody>
      </p:sp>
      <p:sp>
        <p:nvSpPr>
          <p:cNvPr id="204803" name="Picture 2"/>
          <p:cNvSpPr>
            <a:spLocks noChangeAspect="1" noChangeArrowheads="1"/>
          </p:cNvSpPr>
          <p:nvPr/>
        </p:nvSpPr>
        <p:spPr bwMode="auto">
          <a:xfrm>
            <a:off x="214313" y="857250"/>
            <a:ext cx="5443537"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04804" name="Rectangle 6"/>
          <p:cNvSpPr>
            <a:spLocks noChangeArrowheads="1"/>
          </p:cNvSpPr>
          <p:nvPr/>
        </p:nvSpPr>
        <p:spPr bwMode="auto">
          <a:xfrm>
            <a:off x="5715000" y="928688"/>
            <a:ext cx="2928938"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4000" b="1"/>
              <a:t>大猩猩看似凶猛的牙齿，但它的牙齿大部分只用来吃水果、树叶、树干和树根。</a:t>
            </a:r>
            <a:endParaRPr lang="en-US" altLang="zh-CN" sz="4000" b="1"/>
          </a:p>
        </p:txBody>
      </p:sp>
      <p:pic>
        <p:nvPicPr>
          <p:cNvPr id="2" name="图片 1"/>
          <p:cNvPicPr>
            <a:picLocks noChangeAspect="1"/>
          </p:cNvPicPr>
          <p:nvPr/>
        </p:nvPicPr>
        <p:blipFill>
          <a:blip r:embed="rId3"/>
          <a:srcRect l="16469" t="17850" r="41177" b="17875"/>
          <a:stretch>
            <a:fillRect/>
          </a:stretch>
        </p:blipFill>
        <p:spPr>
          <a:xfrm>
            <a:off x="214630" y="1099185"/>
            <a:ext cx="5163820" cy="4897755"/>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5" name="Rectangle 3"/>
          <p:cNvSpPr>
            <a:spLocks noGrp="1" noChangeArrowheads="1"/>
          </p:cNvSpPr>
          <p:nvPr>
            <p:ph type="title"/>
          </p:nvPr>
        </p:nvSpPr>
        <p:spPr>
          <a:solidFill>
            <a:schemeClr val="bg2">
              <a:alpha val="0"/>
            </a:schemeClr>
          </a:solidFill>
        </p:spPr>
        <p:txBody>
          <a:bodyPr rtlCol="0">
            <a:normAutofit/>
          </a:bodyPr>
          <a:lstStyle/>
          <a:p>
            <a:pPr eaLnBrk="1" fontAlgn="auto" hangingPunct="1">
              <a:spcAft>
                <a:spcPts val="0"/>
              </a:spcAft>
              <a:defRPr/>
            </a:pPr>
            <a:r>
              <a:rPr lang="zh-CN">
                <a:solidFill>
                  <a:srgbClr val="002060"/>
                </a:solidFill>
                <a:cs typeface="+mj-cs"/>
              </a:rPr>
              <a:t>吃的是什么？</a:t>
            </a:r>
            <a:endParaRPr lang="en-CA">
              <a:solidFill>
                <a:srgbClr val="002060"/>
              </a:solidFill>
              <a:cs typeface="+mj-cs"/>
            </a:endParaRPr>
          </a:p>
        </p:txBody>
      </p:sp>
      <p:pic>
        <p:nvPicPr>
          <p:cNvPr id="206851" name="Picture 4" descr="Chinese_Water_Deer"/>
          <p:cNvPicPr>
            <a:picLocks noChangeAspect="1" noChangeArrowheads="1"/>
          </p:cNvPicPr>
          <p:nvPr/>
        </p:nvPicPr>
        <p:blipFill>
          <a:blip r:embed="rId3">
            <a:lum bright="-30000" contrast="30000"/>
            <a:extLst>
              <a:ext uri="{28A0092B-C50C-407E-A947-70E740481C1C}">
                <a14:useLocalDpi xmlns:a14="http://schemas.microsoft.com/office/drawing/2010/main" val="0"/>
              </a:ext>
            </a:extLst>
          </a:blip>
          <a:srcRect/>
          <a:stretch>
            <a:fillRect/>
          </a:stretch>
        </p:blipFill>
        <p:spPr bwMode="auto">
          <a:xfrm>
            <a:off x="1476375" y="1412875"/>
            <a:ext cx="6121400" cy="47434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7" descr="1238943662IbcfU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14313"/>
            <a:ext cx="3810000" cy="28575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08899" name="Picture 3" descr="Chinese_Water_Deer"/>
          <p:cNvPicPr>
            <a:picLocks noChangeAspect="1" noChangeArrowheads="1"/>
          </p:cNvPicPr>
          <p:nvPr/>
        </p:nvPicPr>
        <p:blipFill>
          <a:blip r:embed="rId4">
            <a:lum bright="-20000" contrast="30000"/>
            <a:extLst>
              <a:ext uri="{28A0092B-C50C-407E-A947-70E740481C1C}">
                <a14:useLocalDpi xmlns:a14="http://schemas.microsoft.com/office/drawing/2010/main" val="0"/>
              </a:ext>
            </a:extLst>
          </a:blip>
          <a:srcRect/>
          <a:stretch>
            <a:fillRect/>
          </a:stretch>
        </p:blipFill>
        <p:spPr bwMode="auto">
          <a:xfrm>
            <a:off x="682625" y="0"/>
            <a:ext cx="4032250" cy="3125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00" name="Picture 5" descr="de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6275" y="1341438"/>
            <a:ext cx="19431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1" name="Picture 2" descr="https://upload.wikimedia.org/wikipedia/commons/thumb/2/2b/Chinese_water_deer_Stuffed_specimen_2.jpg/220px-Chinese_water_deer_Stuffed_specimen_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852738"/>
            <a:ext cx="2592388" cy="34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2" name="Picture 9" descr="2130798510_147d1b36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313" y="3116263"/>
            <a:ext cx="4257675" cy="3192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08903" name="Picture 4" descr="cwdwebphoto"/>
          <p:cNvPicPr>
            <a:picLocks noChangeAspect="1" noChangeArrowheads="1"/>
          </p:cNvPicPr>
          <p:nvPr/>
        </p:nvPicPr>
        <p:blipFill>
          <a:blip r:embed="rId8">
            <a:extLst>
              <a:ext uri="{28A0092B-C50C-407E-A947-70E740481C1C}">
                <a14:useLocalDpi xmlns:a14="http://schemas.microsoft.com/office/drawing/2010/main" val="0"/>
              </a:ext>
            </a:extLst>
          </a:blip>
          <a:srcRect l="9099" r="6818"/>
          <a:stretch>
            <a:fillRect/>
          </a:stretch>
        </p:blipFill>
        <p:spPr bwMode="auto">
          <a:xfrm>
            <a:off x="6156325" y="3479800"/>
            <a:ext cx="2987675" cy="28289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4"/>
          <p:cNvSpPr>
            <a:spLocks noGrp="1" noChangeArrowheads="1"/>
          </p:cNvSpPr>
          <p:nvPr>
            <p:ph type="body" idx="1"/>
          </p:nvPr>
        </p:nvSpPr>
        <p:spPr>
          <a:xfrm>
            <a:off x="214313" y="4270375"/>
            <a:ext cx="8501062" cy="3230563"/>
          </a:xfrm>
          <a:solidFill>
            <a:schemeClr val="bg2">
              <a:alpha val="0"/>
            </a:schemeClr>
          </a:solidFill>
        </p:spPr>
        <p:txBody>
          <a:bodyPr/>
          <a:lstStyle/>
          <a:p>
            <a:pPr marL="0" indent="0" eaLnBrk="1" hangingPunct="1">
              <a:lnSpc>
                <a:spcPct val="100000"/>
              </a:lnSpc>
              <a:spcBef>
                <a:spcPct val="0"/>
              </a:spcBef>
              <a:buFont typeface="Arial" panose="020B0604020202020204" pitchFamily="34" charset="0"/>
              <a:buNone/>
            </a:pPr>
            <a:r>
              <a:rPr lang="zh-CN" altLang="en-US" sz="3600" b="1"/>
              <a:t>獐鹿是一种小型鹿科动物，现在主要生活在江苏省和韩国，主要</a:t>
            </a:r>
            <a:r>
              <a:rPr lang="zh-CN" altLang="en-US" sz="3600" b="1">
                <a:solidFill>
                  <a:srgbClr val="FF0000"/>
                </a:solidFill>
              </a:rPr>
              <a:t>吃树叶、梅子、树苗和植物的其他部分</a:t>
            </a:r>
            <a:r>
              <a:rPr lang="zh-CN" altLang="en-US" sz="3600" b="1"/>
              <a:t>。</a:t>
            </a:r>
            <a:endParaRPr lang="en-CA" altLang="en-US" sz="3600" b="1">
              <a:ea typeface="宋体" panose="02010600030101010101" pitchFamily="2" charset="-122"/>
            </a:endParaRPr>
          </a:p>
        </p:txBody>
      </p:sp>
      <p:pic>
        <p:nvPicPr>
          <p:cNvPr id="210947" name="Picture 4" descr="Chinese_Water_Deer"/>
          <p:cNvPicPr>
            <a:picLocks noChangeAspect="1" noChangeArrowheads="1"/>
          </p:cNvPicPr>
          <p:nvPr/>
        </p:nvPicPr>
        <p:blipFill>
          <a:blip r:embed="rId3">
            <a:lum bright="-30000" contrast="30000"/>
            <a:extLst>
              <a:ext uri="{28A0092B-C50C-407E-A947-70E740481C1C}">
                <a14:useLocalDpi xmlns:a14="http://schemas.microsoft.com/office/drawing/2010/main" val="0"/>
              </a:ext>
            </a:extLst>
          </a:blip>
          <a:srcRect/>
          <a:stretch>
            <a:fillRect/>
          </a:stretch>
        </p:blipFill>
        <p:spPr bwMode="auto">
          <a:xfrm>
            <a:off x="2928938" y="1484313"/>
            <a:ext cx="2786062" cy="2159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0948" name="Picture 7" descr="1238943662IbcfUp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9313" y="1463675"/>
            <a:ext cx="3000375" cy="2251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10949" name="Picture 2" descr="https://upload.wikimedia.org/wikipedia/commons/thumb/2/2b/Chinese_water_deer_Stuffed_specimen_2.jpg/220px-Chinese_water_deer_Stuffed_specimen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995363"/>
            <a:ext cx="2309812"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a:xfrm>
            <a:off x="628650" y="79375"/>
            <a:ext cx="7886700" cy="706438"/>
          </a:xfrm>
          <a:prstGeom prst="rect">
            <a:avLst/>
          </a:prstGeom>
          <a:solidFill>
            <a:schemeClr val="bg2">
              <a:alpha val="0"/>
            </a:schemeClr>
          </a:solidFill>
        </p:spPr>
        <p:txBody>
          <a:bodyPr anchor="ctr">
            <a:normAutofit/>
          </a:bodyPr>
          <a:lstStyle/>
          <a:p>
            <a:pPr algn="ctr" eaLnBrk="1" fontAlgn="auto" hangingPunct="1">
              <a:lnSpc>
                <a:spcPct val="90000"/>
              </a:lnSpc>
              <a:spcAft>
                <a:spcPts val="0"/>
              </a:spcAft>
              <a:defRPr/>
            </a:pPr>
            <a:r>
              <a:rPr lang="zh-CN" altLang="en-US" sz="3600" b="1">
                <a:solidFill>
                  <a:srgbClr val="002060"/>
                </a:solidFill>
                <a:latin typeface="微软雅黑" panose="020B0503020204020204" pitchFamily="34" charset="-122"/>
                <a:ea typeface="微软雅黑" panose="020B0503020204020204" pitchFamily="34" charset="-122"/>
                <a:cs typeface="+mj-cs"/>
              </a:rPr>
              <a:t>獐鹿</a:t>
            </a:r>
            <a:endParaRPr lang="en-CA" altLang="en-US" sz="3600" b="1" dirty="0">
              <a:solidFill>
                <a:srgbClr val="002060"/>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3"/>
          <p:cNvSpPr>
            <a:spLocks noGrp="1"/>
          </p:cNvSpPr>
          <p:nvPr>
            <p:ph type="title"/>
          </p:nvPr>
        </p:nvSpPr>
        <p:spPr>
          <a:xfrm>
            <a:off x="0" y="-642938"/>
            <a:ext cx="9144000" cy="571500"/>
          </a:xfrm>
        </p:spPr>
        <p:txBody>
          <a:bodyPr/>
          <a:lstStyle/>
          <a:p>
            <a:pPr eaLnBrk="1" hangingPunct="1"/>
            <a:endParaRPr altLang="zh-CN"/>
          </a:p>
        </p:txBody>
      </p:sp>
      <p:sp>
        <p:nvSpPr>
          <p:cNvPr id="212995" name="标题 1"/>
          <p:cNvSpPr txBox="1"/>
          <p:nvPr/>
        </p:nvSpPr>
        <p:spPr bwMode="auto">
          <a:xfrm>
            <a:off x="0" y="152400"/>
            <a:ext cx="9144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defRPr>
                <a:solidFill>
                  <a:schemeClr val="tx1"/>
                </a:solidFill>
                <a:latin typeface="Arial" panose="020B0604020202020204" pitchFamily="34" charset="0"/>
                <a:ea typeface="宋体" panose="02010600030101010101" pitchFamily="2" charset="-122"/>
              </a:defRPr>
            </a:lvl1pPr>
            <a:lvl2pPr marL="742950" indent="-285750" defTabSz="685800">
              <a:defRPr>
                <a:solidFill>
                  <a:schemeClr val="tx1"/>
                </a:solidFill>
                <a:latin typeface="Arial" panose="020B0604020202020204" pitchFamily="34" charset="0"/>
                <a:ea typeface="宋体" panose="02010600030101010101" pitchFamily="2" charset="-122"/>
              </a:defRPr>
            </a:lvl2pPr>
            <a:lvl3pPr marL="1143000" indent="-228600" defTabSz="685800">
              <a:defRPr>
                <a:solidFill>
                  <a:schemeClr val="tx1"/>
                </a:solidFill>
                <a:latin typeface="Arial" panose="020B0604020202020204" pitchFamily="34" charset="0"/>
                <a:ea typeface="宋体" panose="02010600030101010101" pitchFamily="2" charset="-122"/>
              </a:defRPr>
            </a:lvl3pPr>
            <a:lvl4pPr marL="1600200" indent="-228600" defTabSz="685800">
              <a:defRPr>
                <a:solidFill>
                  <a:schemeClr val="tx1"/>
                </a:solidFill>
                <a:latin typeface="Arial" panose="020B0604020202020204" pitchFamily="34" charset="0"/>
                <a:ea typeface="宋体" panose="02010600030101010101" pitchFamily="2" charset="-122"/>
              </a:defRPr>
            </a:lvl4pPr>
            <a:lvl5pPr marL="2057400" indent="-228600" defTabSz="68580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pPr>
            <a:r>
              <a:rPr lang="zh-CN" altLang="en-US" sz="3200" b="1">
                <a:solidFill>
                  <a:srgbClr val="002060"/>
                </a:solidFill>
                <a:latin typeface="微软雅黑" panose="020B0503020204020204" pitchFamily="34" charset="-122"/>
                <a:ea typeface="微软雅黑" panose="020B0503020204020204" pitchFamily="34" charset="-122"/>
              </a:rPr>
              <a:t>哪怕今天，可能也没有哪种动物必须吃肉才能生存</a:t>
            </a:r>
          </a:p>
        </p:txBody>
      </p:sp>
      <p:pic>
        <p:nvPicPr>
          <p:cNvPr id="212996" name="Picture 6" descr="TYK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5363" y="857250"/>
            <a:ext cx="42672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7" name="Rectangle 7"/>
          <p:cNvSpPr>
            <a:spLocks noChangeArrowheads="1"/>
          </p:cNvSpPr>
          <p:nvPr/>
        </p:nvSpPr>
        <p:spPr bwMode="auto">
          <a:xfrm>
            <a:off x="214313" y="1300163"/>
            <a:ext cx="4429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a:solidFill>
                  <a:srgbClr val="000000"/>
                </a:solidFill>
                <a:ea typeface="汉仪大宋简"/>
                <a:cs typeface="Arial" panose="020B0604020202020204" pitchFamily="34" charset="0"/>
              </a:rPr>
              <a:t>母狮子从小到大拒绝吃肉，仍然长大了。</a:t>
            </a:r>
            <a:endParaRPr lang="en-US" altLang="en-US" sz="3600">
              <a:solidFill>
                <a:srgbClr val="000000"/>
              </a:solidFill>
              <a:ea typeface="汉仪大宋简"/>
              <a:cs typeface="Arial" panose="020B0604020202020204" pitchFamily="34" charset="0"/>
            </a:endParaRPr>
          </a:p>
        </p:txBody>
      </p:sp>
      <p:sp>
        <p:nvSpPr>
          <p:cNvPr id="212998" name="Rectangle 8"/>
          <p:cNvSpPr>
            <a:spLocks noChangeArrowheads="1"/>
          </p:cNvSpPr>
          <p:nvPr/>
        </p:nvSpPr>
        <p:spPr bwMode="auto">
          <a:xfrm>
            <a:off x="5072063" y="3714750"/>
            <a:ext cx="40005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a:solidFill>
                  <a:srgbClr val="000000"/>
                </a:solidFill>
                <a:ea typeface="汉仪大宋简"/>
                <a:cs typeface="Arial" panose="020B0604020202020204" pitchFamily="34" charset="0"/>
              </a:rPr>
              <a:t>这条铰口鲨只吃植物，如果发现给它的食物中有肉，它就不吃。</a:t>
            </a:r>
            <a:endParaRPr lang="en-US" altLang="en-US" sz="3600">
              <a:solidFill>
                <a:srgbClr val="000000"/>
              </a:solidFill>
              <a:ea typeface="汉仪大宋简"/>
              <a:cs typeface="Arial" panose="020B0604020202020204" pitchFamily="34" charset="0"/>
            </a:endParaRPr>
          </a:p>
        </p:txBody>
      </p:sp>
      <p:pic>
        <p:nvPicPr>
          <p:cNvPr id="212999" name="Picture 2" descr="Hungry: The nurse shark at the Birmingham National Sea Life Center in England appears to be the world's first vegetarian sh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8" y="3346450"/>
            <a:ext cx="4941887"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Content Placeholder 4"/>
          <p:cNvSpPr>
            <a:spLocks noGrp="1"/>
          </p:cNvSpPr>
          <p:nvPr>
            <p:ph idx="1"/>
          </p:nvPr>
        </p:nvSpPr>
        <p:spPr/>
        <p:txBody>
          <a:bodyPr/>
          <a:lstStyle/>
          <a:p>
            <a:pPr marL="0" eaLnBrk="1" hangingPunct="1">
              <a:lnSpc>
                <a:spcPct val="100000"/>
              </a:lnSpc>
              <a:spcBef>
                <a:spcPct val="0"/>
              </a:spcBef>
              <a:buFont typeface="Arial" panose="020B0604020202020204" pitchFamily="34" charset="0"/>
              <a:buNone/>
            </a:pPr>
            <a:r>
              <a:rPr lang="en-US" altLang="zh-CN" sz="5400" b="1"/>
              <a:t>1. </a:t>
            </a:r>
            <a:r>
              <a:rPr lang="zh-CN" altLang="en-US" sz="5400" b="1"/>
              <a:t>我们怎么知道有恐龙这种东西？</a:t>
            </a:r>
            <a:endParaRPr lang="en-US" altLang="zh-CN" sz="5400" b="1"/>
          </a:p>
        </p:txBody>
      </p:sp>
      <p:sp>
        <p:nvSpPr>
          <p:cNvPr id="178179" name="标题 1"/>
          <p:cNvSpPr txBox="1"/>
          <p:nvPr/>
        </p:nvSpPr>
        <p:spPr bwMode="auto">
          <a:xfrm>
            <a:off x="357188" y="214313"/>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endParaRPr lang="zh-CN" altLang="en-US" sz="3600" b="1">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6" descr="T rex skeleton.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771525"/>
            <a:ext cx="9144000" cy="5551488"/>
          </a:xfrm>
          <a:ln>
            <a:solidFill>
              <a:schemeClr val="tx1"/>
            </a:solidFill>
            <a:miter lim="800000"/>
            <a:headEnd/>
            <a:tailEnd/>
          </a:ln>
        </p:spPr>
      </p:pic>
      <p:sp>
        <p:nvSpPr>
          <p:cNvPr id="46083" name="TextBox 5"/>
          <p:cNvSpPr txBox="1">
            <a:spLocks noChangeArrowheads="1"/>
          </p:cNvSpPr>
          <p:nvPr/>
        </p:nvSpPr>
        <p:spPr bwMode="auto">
          <a:xfrm>
            <a:off x="71438" y="857250"/>
            <a:ext cx="385762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200">
                <a:ea typeface="汉仪大宋简"/>
                <a:cs typeface="Arial" panose="020B0604020202020204" pitchFamily="34" charset="0"/>
              </a:rPr>
              <a:t>霸王龙的最快奔跑速度是每小时</a:t>
            </a:r>
            <a:r>
              <a:rPr lang="en-US" altLang="zh-CN" sz="3200">
                <a:ea typeface="汉仪大宋简"/>
                <a:cs typeface="Arial" panose="020B0604020202020204" pitchFamily="34" charset="0"/>
              </a:rPr>
              <a:t>29</a:t>
            </a:r>
            <a:r>
              <a:rPr lang="zh-CN" altLang="en-US" sz="3200">
                <a:ea typeface="汉仪大宋简"/>
                <a:cs typeface="Arial" panose="020B0604020202020204" pitchFamily="34" charset="0"/>
              </a:rPr>
              <a:t>公里</a:t>
            </a:r>
            <a:endParaRPr lang="en-US" altLang="zh-CN" sz="3200">
              <a:ea typeface="汉仪大宋简"/>
              <a:cs typeface="Arial" panose="020B0604020202020204" pitchFamily="34" charset="0"/>
            </a:endParaRPr>
          </a:p>
          <a:p>
            <a:pPr eaLnBrk="1" hangingPunct="1">
              <a:lnSpc>
                <a:spcPct val="100000"/>
              </a:lnSpc>
              <a:spcBef>
                <a:spcPct val="0"/>
              </a:spcBef>
              <a:buFontTx/>
              <a:buNone/>
            </a:pPr>
            <a:r>
              <a:rPr lang="en-US" altLang="zh-CN" sz="3200">
                <a:ea typeface="汉仪大宋简"/>
                <a:cs typeface="Arial" panose="020B0604020202020204" pitchFamily="34" charset="0"/>
              </a:rPr>
              <a:t>(</a:t>
            </a:r>
            <a:r>
              <a:rPr lang="zh-CN" altLang="en-US" sz="3200">
                <a:ea typeface="汉仪大宋简"/>
                <a:cs typeface="Arial" panose="020B0604020202020204" pitchFamily="34" charset="0"/>
              </a:rPr>
              <a:t>或更慢，</a:t>
            </a:r>
            <a:r>
              <a:rPr lang="en-US" altLang="zh-CN" sz="3200">
                <a:ea typeface="汉仪大宋简"/>
                <a:cs typeface="Arial" panose="020B0604020202020204" pitchFamily="34" charset="0"/>
              </a:rPr>
              <a:t>19</a:t>
            </a:r>
            <a:r>
              <a:rPr lang="zh-CN" altLang="en-US" sz="3200">
                <a:ea typeface="汉仪大宋简"/>
                <a:cs typeface="Arial" panose="020B0604020202020204" pitchFamily="34" charset="0"/>
              </a:rPr>
              <a:t>公</a:t>
            </a:r>
            <a:endParaRPr lang="en-US" altLang="zh-CN" sz="3200">
              <a:ea typeface="汉仪大宋简"/>
              <a:cs typeface="Arial" panose="020B0604020202020204" pitchFamily="34" charset="0"/>
            </a:endParaRPr>
          </a:p>
          <a:p>
            <a:pPr eaLnBrk="1" hangingPunct="1">
              <a:lnSpc>
                <a:spcPct val="100000"/>
              </a:lnSpc>
              <a:spcBef>
                <a:spcPct val="0"/>
              </a:spcBef>
              <a:buFontTx/>
              <a:buNone/>
            </a:pPr>
            <a:r>
              <a:rPr lang="zh-CN" altLang="en-US" sz="3200">
                <a:ea typeface="汉仪大宋简"/>
                <a:cs typeface="Arial" panose="020B0604020202020204" pitchFamily="34" charset="0"/>
              </a:rPr>
              <a:t>里</a:t>
            </a:r>
            <a:r>
              <a:rPr lang="en-US" altLang="zh-CN" sz="3200">
                <a:ea typeface="汉仪大宋简"/>
                <a:cs typeface="Arial" panose="020B0604020202020204" pitchFamily="34" charset="0"/>
              </a:rPr>
              <a:t>/</a:t>
            </a:r>
            <a:r>
              <a:rPr lang="zh-CN" altLang="en-US" sz="3200">
                <a:ea typeface="汉仪大宋简"/>
                <a:cs typeface="Arial" panose="020B0604020202020204" pitchFamily="34" charset="0"/>
              </a:rPr>
              <a:t>小时</a:t>
            </a:r>
            <a:r>
              <a:rPr lang="en-US" altLang="zh-CN" sz="3200">
                <a:ea typeface="汉仪大宋简"/>
                <a:cs typeface="Arial" panose="020B0604020202020204" pitchFamily="34" charset="0"/>
              </a:rPr>
              <a:t>)</a:t>
            </a:r>
            <a:endParaRPr lang="zh-CN" altLang="en-US" b="1" i="1">
              <a:ea typeface="汉仪大宋简"/>
              <a:cs typeface="Arial" panose="020B0604020202020204" pitchFamily="34" charset="0"/>
            </a:endParaRPr>
          </a:p>
        </p:txBody>
      </p:sp>
      <p:sp>
        <p:nvSpPr>
          <p:cNvPr id="7" name="TextBox 5"/>
          <p:cNvSpPr txBox="1">
            <a:spLocks noChangeArrowheads="1"/>
          </p:cNvSpPr>
          <p:nvPr/>
        </p:nvSpPr>
        <p:spPr bwMode="auto">
          <a:xfrm>
            <a:off x="5857875" y="4214813"/>
            <a:ext cx="2714625" cy="1570037"/>
          </a:xfrm>
          <a:prstGeom prst="rect">
            <a:avLst/>
          </a:prstGeom>
          <a:solidFill>
            <a:schemeClr val="bg1"/>
          </a:solidFill>
          <a:ln w="9525">
            <a:solidFill>
              <a:schemeClr val="tx1"/>
            </a:solidFill>
            <a:miter lim="800000"/>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200">
                <a:ea typeface="汉仪大宋简"/>
                <a:cs typeface="Arial" panose="020B0604020202020204" pitchFamily="34" charset="0"/>
              </a:rPr>
              <a:t>每小时</a:t>
            </a:r>
            <a:r>
              <a:rPr lang="en-US" altLang="zh-CN" sz="3200">
                <a:ea typeface="汉仪大宋简"/>
                <a:cs typeface="Arial" panose="020B0604020202020204" pitchFamily="34" charset="0"/>
              </a:rPr>
              <a:t>29</a:t>
            </a:r>
            <a:r>
              <a:rPr lang="zh-CN" altLang="en-US" sz="3200">
                <a:ea typeface="汉仪大宋简"/>
                <a:cs typeface="Arial" panose="020B0604020202020204" pitchFamily="34" charset="0"/>
              </a:rPr>
              <a:t>公里比奥运跑步选手慢</a:t>
            </a:r>
            <a:r>
              <a:rPr lang="en-US" altLang="zh-CN" sz="3200">
                <a:ea typeface="汉仪大宋简"/>
                <a:cs typeface="Arial" panose="020B0604020202020204" pitchFamily="34" charset="0"/>
              </a:rPr>
              <a:t>30%</a:t>
            </a:r>
            <a:r>
              <a:rPr lang="zh-CN" altLang="en-US" sz="3200">
                <a:ea typeface="汉仪大宋简"/>
                <a:cs typeface="Arial" panose="020B0604020202020204" pitchFamily="34" charset="0"/>
              </a:rPr>
              <a:t>！</a:t>
            </a:r>
            <a:endParaRPr lang="zh-CN" altLang="en-US" b="1" i="1">
              <a:ea typeface="汉仪大宋简"/>
              <a:cs typeface="Arial" panose="020B0604020202020204" pitchFamily="34" charset="0"/>
            </a:endParaRPr>
          </a:p>
        </p:txBody>
      </p:sp>
      <p:sp>
        <p:nvSpPr>
          <p:cNvPr id="8" name="标题 1"/>
          <p:cNvSpPr>
            <a:spLocks noGrp="1"/>
          </p:cNvSpPr>
          <p:nvPr>
            <p:ph type="title"/>
          </p:nvPr>
        </p:nvSpPr>
        <p:spPr>
          <a:xfrm>
            <a:off x="0" y="68263"/>
            <a:ext cx="9144000" cy="646112"/>
          </a:xfrm>
        </p:spPr>
        <p:txBody>
          <a:bodyPr rtlCol="0">
            <a:normAutofit/>
          </a:bodyPr>
          <a:lstStyle/>
          <a:p>
            <a:pPr eaLnBrk="1" fontAlgn="auto" hangingPunct="1">
              <a:spcAft>
                <a:spcPts val="0"/>
              </a:spcAft>
              <a:defRPr/>
            </a:pPr>
            <a:r>
              <a:rPr lang="zh-CN">
                <a:solidFill>
                  <a:srgbClr val="002060"/>
                </a:solidFill>
                <a:cs typeface="+mj-cs"/>
              </a:rPr>
              <a:t>电影赋予了恐龙“特异”功能</a:t>
            </a:r>
          </a:p>
        </p:txBody>
      </p:sp>
      <p:pic>
        <p:nvPicPr>
          <p:cNvPr id="126980" name="Picture 4" descr="http://thenewswheel.com/wp-content/uploads/2018/02/Jeep_Wrangler_Jurassic_Park_1080s7i7onj9pnqkl1qqh5b3ekkku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0012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extBox 4"/>
          <p:cNvSpPr txBox="1">
            <a:spLocks noChangeArrowheads="1"/>
          </p:cNvSpPr>
          <p:nvPr/>
        </p:nvSpPr>
        <p:spPr bwMode="auto">
          <a:xfrm>
            <a:off x="87313" y="1065213"/>
            <a:ext cx="2413000" cy="1077912"/>
          </a:xfrm>
          <a:prstGeom prst="rect">
            <a:avLst/>
          </a:prstGeom>
          <a:solidFill>
            <a:schemeClr val="bg1"/>
          </a:solidFill>
          <a:ln w="9525">
            <a:solidFill>
              <a:schemeClr val="tx1"/>
            </a:solidFill>
            <a:miter lim="800000"/>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200">
                <a:ea typeface="汉仪大宋简"/>
                <a:cs typeface="Arial" panose="020B0604020202020204" pitchFamily="34" charset="0"/>
              </a:rPr>
              <a:t>侏罗纪公园：</a:t>
            </a:r>
          </a:p>
          <a:p>
            <a:pPr eaLnBrk="1" hangingPunct="1">
              <a:lnSpc>
                <a:spcPct val="100000"/>
              </a:lnSpc>
              <a:spcBef>
                <a:spcPct val="0"/>
              </a:spcBef>
              <a:buFontTx/>
              <a:buNone/>
            </a:pPr>
            <a:r>
              <a:rPr lang="en-US" altLang="zh-CN" sz="3200">
                <a:ea typeface="汉仪大宋简"/>
                <a:cs typeface="Arial" panose="020B0604020202020204" pitchFamily="34" charset="0"/>
              </a:rPr>
              <a:t>80</a:t>
            </a:r>
            <a:r>
              <a:rPr lang="zh-CN" altLang="en-US" sz="3200">
                <a:ea typeface="汉仪大宋简"/>
                <a:cs typeface="Arial" panose="020B0604020202020204" pitchFamily="34" charset="0"/>
              </a:rPr>
              <a:t>公里</a:t>
            </a:r>
            <a:r>
              <a:rPr lang="en-US" altLang="zh-CN" sz="3200">
                <a:ea typeface="汉仪大宋简"/>
                <a:cs typeface="Arial" panose="020B0604020202020204" pitchFamily="34" charset="0"/>
              </a:rPr>
              <a:t>/</a:t>
            </a:r>
            <a:r>
              <a:rPr lang="zh-CN" altLang="en-US" sz="3200">
                <a:ea typeface="汉仪大宋简"/>
                <a:cs typeface="Arial" panose="020B0604020202020204" pitchFamily="34" charset="0"/>
              </a:rPr>
              <a:t>小时</a:t>
            </a:r>
            <a:endParaRPr lang="en-AU" altLang="zh-CN" sz="3200">
              <a:ea typeface="汉仪大宋简"/>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wipe(down)">
                                      <p:cBhvr>
                                        <p:cTn id="7" dur="500"/>
                                        <p:tgtEl>
                                          <p:spTgt spid="4608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utoUpdateAnimBg="0"/>
      <p:bldP spid="7"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20px-Velociraptor_dinoguy2.jpg"/>
          <p:cNvPicPr>
            <a:picLocks noChangeAspect="1"/>
          </p:cNvPicPr>
          <p:nvPr/>
        </p:nvPicPr>
        <p:blipFill>
          <a:blip r:embed="rId3"/>
          <a:stretch>
            <a:fillRect/>
          </a:stretch>
        </p:blipFill>
        <p:spPr>
          <a:xfrm>
            <a:off x="107950" y="1000125"/>
            <a:ext cx="4210050" cy="3313113"/>
          </a:xfrm>
          <a:prstGeom prst="rect">
            <a:avLst/>
          </a:prstGeom>
          <a:noFill/>
          <a:ln w="9525" cap="flat" cmpd="sng">
            <a:solidFill>
              <a:schemeClr val="tx1"/>
            </a:solidFill>
            <a:prstDash val="solid"/>
            <a:miter/>
            <a:headEnd type="none" w="med" len="med"/>
            <a:tailEnd type="none" w="med" len="med"/>
          </a:ln>
        </p:spPr>
      </p:pic>
      <p:pic>
        <p:nvPicPr>
          <p:cNvPr id="7" name="Picture 6" descr="Vraptor scale.png"/>
          <p:cNvPicPr>
            <a:picLocks noChangeAspect="1"/>
          </p:cNvPicPr>
          <p:nvPr/>
        </p:nvPicPr>
        <p:blipFill>
          <a:blip r:embed="rId4"/>
          <a:stretch>
            <a:fillRect/>
          </a:stretch>
        </p:blipFill>
        <p:spPr>
          <a:xfrm>
            <a:off x="4356100" y="1000125"/>
            <a:ext cx="4708525" cy="3325813"/>
          </a:xfrm>
          <a:prstGeom prst="rect">
            <a:avLst/>
          </a:prstGeom>
          <a:noFill/>
          <a:ln w="9525" cap="flat" cmpd="sng">
            <a:solidFill>
              <a:schemeClr val="tx1"/>
            </a:solidFill>
            <a:prstDash val="solid"/>
            <a:miter/>
            <a:headEnd type="none" w="med" len="med"/>
            <a:tailEnd type="none" w="med" len="med"/>
          </a:ln>
        </p:spPr>
      </p:pic>
      <p:sp>
        <p:nvSpPr>
          <p:cNvPr id="6147" name="TextBox 8"/>
          <p:cNvSpPr txBox="1"/>
          <p:nvPr/>
        </p:nvSpPr>
        <p:spPr>
          <a:xfrm>
            <a:off x="93663" y="52388"/>
            <a:ext cx="8956675" cy="590550"/>
          </a:xfrm>
          <a:prstGeom prst="rect">
            <a:avLst/>
          </a:prstGeom>
          <a:noFill/>
          <a:ln w="9525">
            <a:noFill/>
          </a:ln>
        </p:spPr>
        <p:txBody>
          <a:bodyPr anchor="t">
            <a:spAutoFit/>
          </a:bodyPr>
          <a:lstStyle/>
          <a:p>
            <a:pPr algn="ctr">
              <a:lnSpc>
                <a:spcPct val="90000"/>
              </a:lnSpc>
              <a:buSzTx/>
            </a:pPr>
            <a:r>
              <a:rPr lang="zh-CN" altLang="en-US" sz="3600" b="1">
                <a:solidFill>
                  <a:srgbClr val="002060"/>
                </a:solidFill>
                <a:latin typeface="微软雅黑" panose="020B0503020204020204" pitchFamily="34" charset="-122"/>
                <a:ea typeface="微软雅黑" panose="020B0503020204020204" pitchFamily="34" charset="-122"/>
              </a:rPr>
              <a:t>带爪的鸭子</a:t>
            </a:r>
          </a:p>
        </p:txBody>
      </p:sp>
      <p:sp>
        <p:nvSpPr>
          <p:cNvPr id="6148" name="TextBox 7"/>
          <p:cNvSpPr txBox="1"/>
          <p:nvPr/>
        </p:nvSpPr>
        <p:spPr>
          <a:xfrm>
            <a:off x="107950" y="4586288"/>
            <a:ext cx="8928100" cy="1323975"/>
          </a:xfrm>
          <a:prstGeom prst="rect">
            <a:avLst/>
          </a:prstGeom>
          <a:noFill/>
          <a:ln w="9525" cap="flat" cmpd="sng">
            <a:solidFill>
              <a:schemeClr val="tx1"/>
            </a:solidFill>
            <a:prstDash val="solid"/>
            <a:miter/>
            <a:headEnd type="none" w="med" len="med"/>
            <a:tailEnd type="none" w="med" len="med"/>
          </a:ln>
        </p:spPr>
        <p:txBody>
          <a:bodyPr anchor="t">
            <a:spAutoFit/>
          </a:bodyPr>
          <a:lstStyle/>
          <a:p>
            <a:r>
              <a:rPr lang="zh-CN" altLang="en-US" sz="4000" dirty="0">
                <a:latin typeface="Calibri" panose="020F0502020204030204" pitchFamily="34" charset="0"/>
                <a:ea typeface="汉仪大宋简"/>
              </a:rPr>
              <a:t>迅猛龙和猎鸟一样，有着大型的镰刀似的爪子。“带爪的鸭子”。</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11" descr="lots of dinosau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0"/>
            <a:ext cx="9097963" cy="4929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9139" name="Picture 9" descr="lots of dinosaurs 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44063" y="1928813"/>
            <a:ext cx="6697662" cy="2943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8"/>
          <p:cNvSpPr txBox="1">
            <a:spLocks noChangeArrowheads="1"/>
          </p:cNvSpPr>
          <p:nvPr/>
        </p:nvSpPr>
        <p:spPr bwMode="auto">
          <a:xfrm>
            <a:off x="93663" y="173038"/>
            <a:ext cx="8956675" cy="1255712"/>
          </a:xfrm>
          <a:prstGeom prst="rect">
            <a:avLst/>
          </a:prstGeom>
          <a:noFill/>
          <a:ln w="9525">
            <a:noFill/>
            <a:miter lim="800000"/>
          </a:ln>
        </p:spPr>
        <p:txBody>
          <a:bodyPr>
            <a:spAutoFit/>
          </a:bodyPr>
          <a:lstStyle/>
          <a:p>
            <a:pPr algn="ctr" eaLnBrk="1" fontAlgn="auto" hangingPunct="1">
              <a:lnSpc>
                <a:spcPct val="90000"/>
              </a:lnSpc>
              <a:spcAft>
                <a:spcPts val="0"/>
              </a:spcAft>
              <a:defRPr/>
            </a:pPr>
            <a:r>
              <a:rPr lang="zh-CN" altLang="en-US" sz="3600" b="1">
                <a:solidFill>
                  <a:srgbClr val="002060"/>
                </a:solidFill>
                <a:latin typeface="微软雅黑" panose="020B0503020204020204" pitchFamily="34" charset="-122"/>
                <a:ea typeface="微软雅黑" panose="020B0503020204020204" pitchFamily="34" charset="-122"/>
                <a:cs typeface="+mj-cs"/>
              </a:rPr>
              <a:t>电影给我们留下的印象是：</a:t>
            </a:r>
            <a:endParaRPr lang="en-US" altLang="zh-CN" sz="3600" b="1">
              <a:solidFill>
                <a:srgbClr val="002060"/>
              </a:solidFill>
              <a:latin typeface="微软雅黑" panose="020B0503020204020204" pitchFamily="34" charset="-122"/>
              <a:ea typeface="微软雅黑" panose="020B0503020204020204" pitchFamily="34" charset="-122"/>
              <a:cs typeface="+mj-cs"/>
            </a:endParaRPr>
          </a:p>
          <a:p>
            <a:pPr algn="ctr" eaLnBrk="1" fontAlgn="auto" hangingPunct="1">
              <a:lnSpc>
                <a:spcPct val="90000"/>
              </a:lnSpc>
              <a:spcAft>
                <a:spcPts val="0"/>
              </a:spcAft>
              <a:defRPr/>
            </a:pPr>
            <a:endParaRPr lang="en-US" altLang="zh-CN" sz="1100" b="1">
              <a:solidFill>
                <a:srgbClr val="002060"/>
              </a:solidFill>
              <a:latin typeface="微软雅黑" panose="020B0503020204020204" pitchFamily="34" charset="-122"/>
              <a:ea typeface="微软雅黑" panose="020B0503020204020204" pitchFamily="34" charset="-122"/>
              <a:cs typeface="+mj-cs"/>
            </a:endParaRPr>
          </a:p>
          <a:p>
            <a:pPr algn="ctr" eaLnBrk="1" fontAlgn="auto" hangingPunct="1">
              <a:lnSpc>
                <a:spcPct val="90000"/>
              </a:lnSpc>
              <a:spcAft>
                <a:spcPts val="0"/>
              </a:spcAft>
              <a:defRPr/>
            </a:pPr>
            <a:r>
              <a:rPr lang="zh-CN" altLang="en-US" sz="3600" b="1">
                <a:solidFill>
                  <a:srgbClr val="002060"/>
                </a:solidFill>
                <a:latin typeface="微软雅黑" panose="020B0503020204020204" pitchFamily="34" charset="-122"/>
                <a:ea typeface="微软雅黑" panose="020B0503020204020204" pitchFamily="34" charset="-122"/>
                <a:cs typeface="+mj-cs"/>
              </a:rPr>
              <a:t>侏罗纪时代，地球遍地都是恐龙</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Apatosaurus 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875" y="-1323975"/>
            <a:ext cx="11306175" cy="8482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1187" name="TextBox 7"/>
          <p:cNvSpPr txBox="1">
            <a:spLocks noChangeArrowheads="1"/>
          </p:cNvSpPr>
          <p:nvPr/>
        </p:nvSpPr>
        <p:spPr bwMode="auto">
          <a:xfrm>
            <a:off x="0" y="5929313"/>
            <a:ext cx="9144000" cy="953135"/>
          </a:xfrm>
          <a:prstGeom prst="rect">
            <a:avLst/>
          </a:prstGeom>
          <a:solidFill>
            <a:schemeClr val="bg1"/>
          </a:solidFill>
          <a:ln w="9525">
            <a:solidFill>
              <a:schemeClr val="tx1"/>
            </a:solidFill>
            <a:miter lim="800000"/>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a:ea typeface="汉仪大宋简"/>
                <a:cs typeface="Arial" panose="020B0604020202020204" pitchFamily="34" charset="0"/>
              </a:rPr>
              <a:t>迷惑龙</a:t>
            </a:r>
            <a:r>
              <a:rPr lang="en-US" altLang="zh-CN">
                <a:ea typeface="汉仪大宋简"/>
                <a:cs typeface="Arial" panose="020B0604020202020204" pitchFamily="34" charset="0"/>
              </a:rPr>
              <a:t>(</a:t>
            </a:r>
            <a:r>
              <a:rPr lang="zh-CN" altLang="en-US">
                <a:ea typeface="汉仪大宋简"/>
                <a:cs typeface="Arial" panose="020B0604020202020204" pitchFamily="34" charset="0"/>
              </a:rPr>
              <a:t>雷龙</a:t>
            </a:r>
            <a:r>
              <a:rPr lang="en-US" altLang="zh-CN">
                <a:ea typeface="汉仪大宋简"/>
                <a:cs typeface="Arial" panose="020B0604020202020204" pitchFamily="34" charset="0"/>
              </a:rPr>
              <a:t>)</a:t>
            </a:r>
            <a:r>
              <a:rPr lang="zh-CN" altLang="en-US">
                <a:ea typeface="汉仪大宋简"/>
                <a:cs typeface="Arial" panose="020B0604020202020204" pitchFamily="34" charset="0"/>
              </a:rPr>
              <a:t>需要</a:t>
            </a:r>
            <a:r>
              <a:rPr lang="en-US" altLang="zh-CN">
                <a:ea typeface="汉仪大宋简"/>
                <a:cs typeface="Arial" panose="020B0604020202020204" pitchFamily="34" charset="0"/>
              </a:rPr>
              <a:t>2</a:t>
            </a:r>
            <a:r>
              <a:rPr lang="zh-CN" altLang="en-US">
                <a:ea typeface="汉仪大宋简"/>
                <a:cs typeface="Arial" panose="020B0604020202020204" pitchFamily="34" charset="0"/>
              </a:rPr>
              <a:t>～</a:t>
            </a:r>
            <a:r>
              <a:rPr lang="en-US" altLang="zh-CN">
                <a:ea typeface="汉仪大宋简"/>
                <a:cs typeface="Arial" panose="020B0604020202020204" pitchFamily="34" charset="0"/>
              </a:rPr>
              <a:t>4</a:t>
            </a:r>
            <a:r>
              <a:rPr lang="zh-CN" altLang="en-US">
                <a:ea typeface="汉仪大宋简"/>
                <a:cs typeface="Arial" panose="020B0604020202020204" pitchFamily="34" charset="0"/>
              </a:rPr>
              <a:t>平方公里的植被养活一只成年迷惑龙</a:t>
            </a:r>
            <a:r>
              <a:rPr lang="en-AU" altLang="zh-CN" sz="2000" b="1">
                <a:ea typeface="汉仪大宋简"/>
                <a:cs typeface="Arial" panose="020B0604020202020204" pitchFamily="34" charset="0"/>
              </a:rPr>
              <a:t> </a:t>
            </a:r>
            <a:r>
              <a:rPr lang="en-AU" altLang="zh-CN" sz="2000" i="1">
                <a:ea typeface="汉仪大宋简"/>
                <a:cs typeface="Arial" panose="020B0604020202020204" pitchFamily="34" charset="0"/>
              </a:rPr>
              <a:t>Jeff Hecht (2010)</a:t>
            </a:r>
            <a:endParaRPr lang="zh-CN" altLang="en-US" sz="2000" i="1">
              <a:ea typeface="汉仪大宋简"/>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Content Placeholder 4"/>
          <p:cNvSpPr>
            <a:spLocks noGrp="1"/>
          </p:cNvSpPr>
          <p:nvPr>
            <p:ph idx="1"/>
          </p:nvPr>
        </p:nvSpPr>
        <p:spPr/>
        <p:txBody>
          <a:bodyPr/>
          <a:lstStyle/>
          <a:p>
            <a:pPr marL="0" eaLnBrk="1" hangingPunct="1">
              <a:lnSpc>
                <a:spcPct val="100000"/>
              </a:lnSpc>
              <a:spcBef>
                <a:spcPct val="0"/>
              </a:spcBef>
              <a:buFont typeface="Arial" panose="020B0604020202020204" pitchFamily="34" charset="0"/>
              <a:buNone/>
            </a:pPr>
            <a:r>
              <a:rPr lang="en-US" altLang="zh-CN" sz="5400" b="1"/>
              <a:t>4. </a:t>
            </a:r>
            <a:r>
              <a:rPr lang="zh-CN" altLang="en-US" sz="5400" b="1"/>
              <a:t>挪亚方舟上有没有恐龙？</a:t>
            </a:r>
            <a:endParaRPr lang="en-US" altLang="zh-CN" sz="5400" b="1"/>
          </a:p>
        </p:txBody>
      </p:sp>
      <p:sp>
        <p:nvSpPr>
          <p:cNvPr id="223235" name="标题 1"/>
          <p:cNvSpPr txBox="1"/>
          <p:nvPr/>
        </p:nvSpPr>
        <p:spPr bwMode="auto">
          <a:xfrm>
            <a:off x="357188" y="214313"/>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endParaRPr lang="zh-CN" altLang="en-US" sz="3600" b="1">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3"/>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US" altLang="zh-CN" sz="1800">
              <a:solidFill>
                <a:srgbClr val="000000"/>
              </a:solidFill>
            </a:endParaRPr>
          </a:p>
        </p:txBody>
      </p:sp>
      <p:sp>
        <p:nvSpPr>
          <p:cNvPr id="225283" name="Rectangle 5"/>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US" altLang="zh-CN" sz="1800">
              <a:solidFill>
                <a:srgbClr val="000000"/>
              </a:solidFill>
            </a:endParaRPr>
          </a:p>
        </p:txBody>
      </p:sp>
      <p:pic>
        <p:nvPicPr>
          <p:cNvPr id="225284"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069975"/>
            <a:ext cx="89281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quot;No&quot; Symbol 5"/>
          <p:cNvSpPr>
            <a:spLocks noChangeAspect="1"/>
          </p:cNvSpPr>
          <p:nvPr/>
        </p:nvSpPr>
        <p:spPr>
          <a:xfrm>
            <a:off x="2413000" y="1270000"/>
            <a:ext cx="4573588" cy="4573588"/>
          </a:xfrm>
          <a:prstGeom prst="noSmoking">
            <a:avLst>
              <a:gd name="adj" fmla="val 5712"/>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black"/>
              </a:solidFill>
            </a:endParaRPr>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057275"/>
            <a:ext cx="89281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矩形 22"/>
          <p:cNvSpPr/>
          <p:nvPr/>
        </p:nvSpPr>
        <p:spPr>
          <a:xfrm>
            <a:off x="5137150" y="1071563"/>
            <a:ext cx="3797300" cy="5048250"/>
          </a:xfrm>
          <a:prstGeom prst="rect">
            <a:avLst/>
          </a:prstGeom>
          <a:solidFill>
            <a:schemeClr val="bg1">
              <a:alpha val="14000"/>
            </a:schemeClr>
          </a:solidFill>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zh-CN" altLang="en-US" sz="3200" dirty="0">
                <a:solidFill>
                  <a:srgbClr val="FFFF00"/>
                </a:solidFill>
                <a:ea typeface="汉仪大宋简" panose="02010609000101010101" pitchFamily="49" charset="-122"/>
                <a:cs typeface="Arial" panose="020B0604020202020204" pitchFamily="34" charset="0"/>
              </a:rPr>
              <a:t>长：</a:t>
            </a:r>
            <a:r>
              <a:rPr lang="en-US" altLang="zh-CN" sz="3200" dirty="0">
                <a:solidFill>
                  <a:srgbClr val="FFFF00"/>
                </a:solidFill>
                <a:ea typeface="汉仪大宋简" panose="02010609000101010101" pitchFamily="49" charset="-122"/>
                <a:cs typeface="Arial" panose="020B0604020202020204" pitchFamily="34" charset="0"/>
              </a:rPr>
              <a:t>137</a:t>
            </a:r>
            <a:r>
              <a:rPr lang="zh-CN" altLang="en-US" sz="3200" dirty="0">
                <a:solidFill>
                  <a:srgbClr val="FFFF00"/>
                </a:solidFill>
                <a:ea typeface="汉仪大宋简" panose="02010609000101010101" pitchFamily="49" charset="-122"/>
                <a:cs typeface="Arial" panose="020B0604020202020204" pitchFamily="34" charset="0"/>
              </a:rPr>
              <a:t>米 </a:t>
            </a:r>
            <a:r>
              <a:rPr lang="en-US" altLang="zh-CN" sz="3200" dirty="0">
                <a:solidFill>
                  <a:srgbClr val="FFFF00"/>
                </a:solidFill>
                <a:ea typeface="汉仪大宋简" panose="02010609000101010101" pitchFamily="49" charset="-122"/>
                <a:cs typeface="Arial" panose="020B0604020202020204" pitchFamily="34" charset="0"/>
              </a:rPr>
              <a:t> </a:t>
            </a:r>
          </a:p>
          <a:p>
            <a:pPr eaLnBrk="1" fontAlgn="auto" hangingPunct="1">
              <a:spcBef>
                <a:spcPts val="0"/>
              </a:spcBef>
              <a:spcAft>
                <a:spcPts val="0"/>
              </a:spcAft>
              <a:defRPr/>
            </a:pPr>
            <a:r>
              <a:rPr lang="zh-CN" altLang="en-US" sz="3200" dirty="0">
                <a:solidFill>
                  <a:srgbClr val="FFFF00"/>
                </a:solidFill>
                <a:ea typeface="汉仪大宋简" panose="02010609000101010101" pitchFamily="49" charset="-122"/>
                <a:cs typeface="Arial" panose="020B0604020202020204" pitchFamily="34" charset="0"/>
              </a:rPr>
              <a:t>宽：</a:t>
            </a:r>
            <a:r>
              <a:rPr lang="en-US" altLang="zh-CN" sz="3200" dirty="0">
                <a:solidFill>
                  <a:srgbClr val="FFFF00"/>
                </a:solidFill>
                <a:ea typeface="汉仪大宋简" panose="02010609000101010101" pitchFamily="49" charset="-122"/>
                <a:cs typeface="Arial" panose="020B0604020202020204" pitchFamily="34" charset="0"/>
              </a:rPr>
              <a:t>23</a:t>
            </a:r>
            <a:r>
              <a:rPr lang="zh-CN" altLang="en-US" sz="3200" dirty="0">
                <a:solidFill>
                  <a:srgbClr val="FFFF00"/>
                </a:solidFill>
                <a:ea typeface="汉仪大宋简" panose="02010609000101010101" pitchFamily="49" charset="-122"/>
                <a:cs typeface="Arial" panose="020B0604020202020204" pitchFamily="34" charset="0"/>
              </a:rPr>
              <a:t>米 </a:t>
            </a:r>
            <a:r>
              <a:rPr lang="en-US" altLang="zh-CN" sz="3200" dirty="0">
                <a:solidFill>
                  <a:srgbClr val="FFFF00"/>
                </a:solidFill>
                <a:ea typeface="汉仪大宋简" panose="02010609000101010101" pitchFamily="49" charset="-122"/>
                <a:cs typeface="Arial" panose="020B0604020202020204" pitchFamily="34" charset="0"/>
              </a:rPr>
              <a:t> </a:t>
            </a:r>
          </a:p>
          <a:p>
            <a:pPr eaLnBrk="1" fontAlgn="auto" hangingPunct="1">
              <a:spcBef>
                <a:spcPts val="0"/>
              </a:spcBef>
              <a:spcAft>
                <a:spcPts val="0"/>
              </a:spcAft>
              <a:defRPr/>
            </a:pPr>
            <a:r>
              <a:rPr lang="zh-CN" altLang="en-US" sz="3200" dirty="0">
                <a:solidFill>
                  <a:srgbClr val="FFFF00"/>
                </a:solidFill>
                <a:ea typeface="汉仪大宋简" panose="02010609000101010101" pitchFamily="49" charset="-122"/>
                <a:cs typeface="Arial" panose="020B0604020202020204" pitchFamily="34" charset="0"/>
              </a:rPr>
              <a:t>高：</a:t>
            </a:r>
            <a:r>
              <a:rPr lang="en-US" altLang="zh-CN" sz="3200" dirty="0">
                <a:solidFill>
                  <a:srgbClr val="FFFF00"/>
                </a:solidFill>
                <a:ea typeface="汉仪大宋简" panose="02010609000101010101" pitchFamily="49" charset="-122"/>
                <a:cs typeface="Arial" panose="020B0604020202020204" pitchFamily="34" charset="0"/>
              </a:rPr>
              <a:t>14</a:t>
            </a:r>
            <a:r>
              <a:rPr lang="zh-CN" altLang="en-US" sz="3200" dirty="0">
                <a:solidFill>
                  <a:srgbClr val="FFFF00"/>
                </a:solidFill>
                <a:ea typeface="汉仪大宋简" panose="02010609000101010101" pitchFamily="49" charset="-122"/>
                <a:cs typeface="Arial" panose="020B0604020202020204" pitchFamily="34" charset="0"/>
              </a:rPr>
              <a:t>米</a:t>
            </a:r>
            <a:endParaRPr lang="en-US" altLang="zh-CN" sz="3200" dirty="0">
              <a:solidFill>
                <a:srgbClr val="FFFF00"/>
              </a:solidFill>
              <a:ea typeface="汉仪大宋简" panose="02010609000101010101" pitchFamily="49" charset="-122"/>
              <a:cs typeface="Arial" panose="020B0604020202020204" pitchFamily="34" charset="0"/>
            </a:endParaRPr>
          </a:p>
          <a:p>
            <a:pPr eaLnBrk="1" fontAlgn="auto" hangingPunct="1">
              <a:spcBef>
                <a:spcPts val="0"/>
              </a:spcBef>
              <a:spcAft>
                <a:spcPts val="0"/>
              </a:spcAft>
              <a:defRPr/>
            </a:pPr>
            <a:r>
              <a:rPr lang="zh-CN" altLang="en-US" sz="3200" dirty="0">
                <a:solidFill>
                  <a:srgbClr val="FFFF00"/>
                </a:solidFill>
                <a:ea typeface="汉仪大宋简" panose="02010609000101010101" pitchFamily="49" charset="-122"/>
                <a:cs typeface="Arial" panose="020B0604020202020204" pitchFamily="34" charset="0"/>
              </a:rPr>
              <a:t>体积：</a:t>
            </a:r>
            <a:r>
              <a:rPr lang="en-US" altLang="zh-CN" sz="3200" dirty="0">
                <a:solidFill>
                  <a:srgbClr val="FFFF00"/>
                </a:solidFill>
                <a:ea typeface="汉仪大宋简" panose="02010609000101010101" pitchFamily="49" charset="-122"/>
                <a:cs typeface="Arial" panose="020B0604020202020204" pitchFamily="34" charset="0"/>
              </a:rPr>
              <a:t>40000</a:t>
            </a:r>
            <a:r>
              <a:rPr lang="zh-CN" altLang="en-US" sz="3200" dirty="0">
                <a:solidFill>
                  <a:srgbClr val="FFFF00"/>
                </a:solidFill>
                <a:ea typeface="汉仪大宋简" panose="02010609000101010101" pitchFamily="49" charset="-122"/>
                <a:cs typeface="Arial" panose="020B0604020202020204" pitchFamily="34" charset="0"/>
              </a:rPr>
              <a:t>立方米</a:t>
            </a:r>
            <a:endParaRPr lang="en-US" altLang="zh-CN" sz="3200" dirty="0">
              <a:solidFill>
                <a:srgbClr val="FFFF00"/>
              </a:solidFill>
              <a:ea typeface="汉仪大宋简" panose="02010609000101010101" pitchFamily="49" charset="-122"/>
              <a:cs typeface="Arial" panose="020B0604020202020204" pitchFamily="34" charset="0"/>
            </a:endParaRPr>
          </a:p>
          <a:p>
            <a:pPr eaLnBrk="1" fontAlgn="auto" hangingPunct="1">
              <a:spcBef>
                <a:spcPts val="0"/>
              </a:spcBef>
              <a:spcAft>
                <a:spcPts val="0"/>
              </a:spcAft>
              <a:defRPr/>
            </a:pPr>
            <a:endParaRPr lang="en-US" altLang="zh-CN" sz="1400" dirty="0">
              <a:solidFill>
                <a:srgbClr val="FFFF00"/>
              </a:solidFill>
              <a:ea typeface="汉仪大宋简" panose="02010609000101010101" pitchFamily="49" charset="-122"/>
              <a:cs typeface="Arial" panose="020B0604020202020204" pitchFamily="34" charset="0"/>
            </a:endParaRPr>
          </a:p>
          <a:p>
            <a:pPr eaLnBrk="1" fontAlgn="auto" hangingPunct="1">
              <a:spcBef>
                <a:spcPts val="0"/>
              </a:spcBef>
              <a:spcAft>
                <a:spcPts val="0"/>
              </a:spcAft>
              <a:defRPr/>
            </a:pPr>
            <a:r>
              <a:rPr lang="zh-CN" altLang="en-US" sz="3200" dirty="0">
                <a:solidFill>
                  <a:srgbClr val="FFFF00"/>
                </a:solidFill>
                <a:ea typeface="汉仪大宋简" panose="02010609000101010101" pitchFamily="49" charset="-122"/>
                <a:cs typeface="Arial" panose="020B0604020202020204" pitchFamily="34" charset="0"/>
              </a:rPr>
              <a:t>总吨位：</a:t>
            </a:r>
            <a:r>
              <a:rPr lang="en-US" altLang="zh-CN" sz="3200" dirty="0">
                <a:solidFill>
                  <a:srgbClr val="FFFF00"/>
                </a:solidFill>
                <a:ea typeface="汉仪大宋简" panose="02010609000101010101" pitchFamily="49" charset="-122"/>
                <a:cs typeface="Arial" panose="020B0604020202020204" pitchFamily="34" charset="0"/>
              </a:rPr>
              <a:t>12666</a:t>
            </a:r>
            <a:r>
              <a:rPr lang="zh-CN" altLang="en-US" sz="3200" dirty="0">
                <a:solidFill>
                  <a:srgbClr val="FFFF00"/>
                </a:solidFill>
                <a:ea typeface="汉仪大宋简" panose="02010609000101010101" pitchFamily="49" charset="-122"/>
                <a:cs typeface="Arial" panose="020B0604020202020204" pitchFamily="34" charset="0"/>
              </a:rPr>
              <a:t>公吨</a:t>
            </a:r>
            <a:endParaRPr lang="en-US" altLang="zh-CN" sz="3200" dirty="0">
              <a:solidFill>
                <a:srgbClr val="FFFF00"/>
              </a:solidFill>
              <a:ea typeface="汉仪大宋简" panose="02010609000101010101" pitchFamily="49" charset="-122"/>
              <a:cs typeface="Arial" panose="020B0604020202020204" pitchFamily="34" charset="0"/>
            </a:endParaRPr>
          </a:p>
          <a:p>
            <a:pPr eaLnBrk="1" fontAlgn="auto" hangingPunct="1">
              <a:spcBef>
                <a:spcPts val="0"/>
              </a:spcBef>
              <a:spcAft>
                <a:spcPts val="0"/>
              </a:spcAft>
              <a:defRPr/>
            </a:pPr>
            <a:endParaRPr lang="en-US" altLang="zh-CN" sz="1400" dirty="0">
              <a:solidFill>
                <a:srgbClr val="FFFF00"/>
              </a:solidFill>
              <a:ea typeface="汉仪大宋简" panose="02010609000101010101" pitchFamily="49" charset="-122"/>
              <a:cs typeface="Arial" panose="020B0604020202020204" pitchFamily="34" charset="0"/>
            </a:endParaRPr>
          </a:p>
          <a:p>
            <a:pPr eaLnBrk="1" fontAlgn="auto" hangingPunct="1">
              <a:spcBef>
                <a:spcPts val="0"/>
              </a:spcBef>
              <a:spcAft>
                <a:spcPts val="0"/>
              </a:spcAft>
              <a:defRPr/>
            </a:pPr>
            <a:r>
              <a:rPr lang="zh-CN" altLang="en-US" sz="3200" dirty="0">
                <a:solidFill>
                  <a:srgbClr val="FFFF00"/>
                </a:solidFill>
                <a:ea typeface="汉仪大宋简" panose="02010609000101010101" pitchFamily="49" charset="-122"/>
                <a:cs typeface="Arial" panose="020B0604020202020204" pitchFamily="34" charset="0"/>
              </a:rPr>
              <a:t>运货能力</a:t>
            </a:r>
            <a:r>
              <a:rPr lang="en-US" altLang="zh-CN" sz="3200" dirty="0">
                <a:solidFill>
                  <a:srgbClr val="FFFF00"/>
                </a:solidFill>
                <a:ea typeface="汉仪大宋简" panose="02010609000101010101" pitchFamily="49" charset="-122"/>
                <a:cs typeface="Arial" panose="020B0604020202020204" pitchFamily="34" charset="0"/>
              </a:rPr>
              <a:t>=522</a:t>
            </a:r>
            <a:r>
              <a:rPr lang="zh-CN" altLang="en-US" sz="3200" dirty="0">
                <a:solidFill>
                  <a:srgbClr val="FFFF00"/>
                </a:solidFill>
                <a:ea typeface="汉仪大宋简" panose="02010609000101010101" pitchFamily="49" charset="-122"/>
                <a:cs typeface="Arial" panose="020B0604020202020204" pitchFamily="34" charset="0"/>
              </a:rPr>
              <a:t>节铁路运货车厢，能装</a:t>
            </a:r>
            <a:r>
              <a:rPr lang="en-US" altLang="zh-CN" sz="3200" dirty="0">
                <a:solidFill>
                  <a:srgbClr val="FFFF00"/>
                </a:solidFill>
                <a:ea typeface="汉仪大宋简" panose="02010609000101010101" pitchFamily="49" charset="-122"/>
                <a:cs typeface="Arial" panose="020B0604020202020204" pitchFamily="34" charset="0"/>
              </a:rPr>
              <a:t>125280</a:t>
            </a:r>
            <a:r>
              <a:rPr lang="zh-CN" altLang="en-US" sz="3200" dirty="0">
                <a:solidFill>
                  <a:srgbClr val="FFFF00"/>
                </a:solidFill>
                <a:ea typeface="汉仪大宋简" panose="02010609000101010101" pitchFamily="49" charset="-122"/>
                <a:cs typeface="Arial" panose="020B0604020202020204" pitchFamily="34" charset="0"/>
              </a:rPr>
              <a:t>只绵羊大小的动物</a:t>
            </a:r>
          </a:p>
        </p:txBody>
      </p:sp>
      <p:sp>
        <p:nvSpPr>
          <p:cNvPr id="225288" name="标题 1"/>
          <p:cNvSpPr>
            <a:spLocks noGrp="1"/>
          </p:cNvSpPr>
          <p:nvPr>
            <p:ph type="title"/>
          </p:nvPr>
        </p:nvSpPr>
        <p:spPr>
          <a:xfrm>
            <a:off x="0" y="106363"/>
            <a:ext cx="9144000" cy="646112"/>
          </a:xfrm>
        </p:spPr>
        <p:txBody>
          <a:bodyPr/>
          <a:lstStyle/>
          <a:p>
            <a:pPr eaLnBrk="1" hangingPunct="1"/>
            <a:r>
              <a:rPr lang="zh-CN"/>
              <a:t>挪亚方舟的大小</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500"/>
                            </p:stCondLst>
                            <p:childTnLst>
                              <p:par>
                                <p:cTn id="13" presetID="12" presetClass="entr" presetSubtype="8"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p:tgtEl>
                                          <p:spTgt spid="23"/>
                                        </p:tgtEl>
                                        <p:attrNameLst>
                                          <p:attrName>ppt_x</p:attrName>
                                        </p:attrNameLst>
                                      </p:cBhvr>
                                      <p:tavLst>
                                        <p:tav tm="0">
                                          <p:val>
                                            <p:strVal val="#ppt_x-#ppt_w*1.125000"/>
                                          </p:val>
                                        </p:tav>
                                        <p:tav tm="100000">
                                          <p:val>
                                            <p:strVal val="#ppt_x"/>
                                          </p:val>
                                        </p:tav>
                                      </p:tavLst>
                                    </p:anim>
                                    <p:animEffect transition="in" filter="wipe(right)">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23"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38" y="981075"/>
            <a:ext cx="8975725"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138" y="981075"/>
            <a:ext cx="8975725"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138" y="981075"/>
            <a:ext cx="8975725"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138" y="981075"/>
            <a:ext cx="8975725"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138" y="960438"/>
            <a:ext cx="89757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5" name="标题 5"/>
          <p:cNvSpPr>
            <a:spLocks noGrp="1"/>
          </p:cNvSpPr>
          <p:nvPr>
            <p:ph type="title"/>
          </p:nvPr>
        </p:nvSpPr>
        <p:spPr>
          <a:xfrm>
            <a:off x="0" y="106363"/>
            <a:ext cx="9144000" cy="646112"/>
          </a:xfrm>
        </p:spPr>
        <p:txBody>
          <a:bodyPr/>
          <a:lstStyle/>
          <a:p>
            <a:pPr eaLnBrk="1" hangingPunct="1"/>
            <a:r>
              <a:rPr lang="zh-CN"/>
              <a:t>挪亚方舟的大小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par>
                          <p:cTn id="12" fill="hold">
                            <p:stCondLst>
                              <p:cond delay="1000"/>
                            </p:stCondLst>
                            <p:childTnLst>
                              <p:par>
                                <p:cTn id="13" presetID="2" presetClass="entr" presetSubtype="2"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4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矩形 2"/>
          <p:cNvSpPr>
            <a:spLocks noChangeArrowheads="1"/>
          </p:cNvSpPr>
          <p:nvPr/>
        </p:nvSpPr>
        <p:spPr bwMode="auto">
          <a:xfrm>
            <a:off x="755650" y="981075"/>
            <a:ext cx="7848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600">
                <a:solidFill>
                  <a:srgbClr val="000000"/>
                </a:solidFill>
                <a:latin typeface="Arial" panose="020B0604020202020204" pitchFamily="34" charset="0"/>
                <a:ea typeface="汉仪大宋简"/>
                <a:cs typeface="Arial" panose="020B0604020202020204" pitchFamily="34" charset="0"/>
              </a:rPr>
              <a:t>创世记6:19凡有血肉的活物，每样两个，一公一母，你要带进方舟，好在你那里保全生命。20飞鸟各从其类，牲畜各从其类，地上的昆虫（爬行动物）各从其类，每样两个，要到你那里，好保全生命。 ……7:15凡有血肉、</a:t>
            </a:r>
            <a:r>
              <a:rPr lang="zh-CN" altLang="en-US" sz="3600" b="1">
                <a:solidFill>
                  <a:srgbClr val="FF0000"/>
                </a:solidFill>
                <a:latin typeface="Arial" panose="020B0604020202020204" pitchFamily="34" charset="0"/>
                <a:ea typeface="汉仪大宋简"/>
                <a:cs typeface="Arial" panose="020B0604020202020204" pitchFamily="34" charset="0"/>
              </a:rPr>
              <a:t>有气息</a:t>
            </a:r>
            <a:r>
              <a:rPr lang="zh-CN" altLang="en-US" sz="3600">
                <a:solidFill>
                  <a:srgbClr val="000000"/>
                </a:solidFill>
                <a:latin typeface="Arial" panose="020B0604020202020204" pitchFamily="34" charset="0"/>
                <a:ea typeface="汉仪大宋简"/>
                <a:cs typeface="Arial" panose="020B0604020202020204" pitchFamily="34" charset="0"/>
              </a:rPr>
              <a:t>的活物，都一对一对地到挪亚那里，进入方舟。</a:t>
            </a:r>
          </a:p>
        </p:txBody>
      </p:sp>
      <p:sp>
        <p:nvSpPr>
          <p:cNvPr id="229379" name="标题 1"/>
          <p:cNvSpPr>
            <a:spLocks noGrp="1"/>
          </p:cNvSpPr>
          <p:nvPr>
            <p:ph type="title"/>
          </p:nvPr>
        </p:nvSpPr>
        <p:spPr>
          <a:xfrm>
            <a:off x="0" y="106363"/>
            <a:ext cx="9144000" cy="646112"/>
          </a:xfrm>
        </p:spPr>
        <p:txBody>
          <a:bodyPr/>
          <a:lstStyle/>
          <a:p>
            <a:pPr eaLnBrk="1" hangingPunct="1"/>
            <a:r>
              <a:rPr lang="zh-CN"/>
              <a:t>挪亚携带了：</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矩形 2"/>
          <p:cNvSpPr>
            <a:spLocks noChangeArrowheads="1"/>
          </p:cNvSpPr>
          <p:nvPr/>
        </p:nvSpPr>
        <p:spPr bwMode="auto">
          <a:xfrm>
            <a:off x="107950" y="836613"/>
            <a:ext cx="89281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200">
                <a:solidFill>
                  <a:srgbClr val="000000"/>
                </a:solidFill>
                <a:latin typeface="Arial" panose="020B0604020202020204" pitchFamily="34" charset="0"/>
                <a:ea typeface="汉仪大宋简"/>
                <a:cs typeface="Arial" panose="020B0604020202020204" pitchFamily="34" charset="0"/>
              </a:rPr>
              <a:t>挪亚将陆地上会呼吸的动物——鸟类、哺乳动物、爬行动物，包括恐龙，也许还有一些两栖动物，加上一年的粮食带入方舟。如果圣经说的</a:t>
            </a:r>
            <a:r>
              <a:rPr lang="zh-CN" altLang="en-US" sz="3200">
                <a:solidFill>
                  <a:srgbClr val="FF0000"/>
                </a:solidFill>
                <a:latin typeface="Arial" panose="020B0604020202020204" pitchFamily="34" charset="0"/>
                <a:ea typeface="汉仪大宋简"/>
                <a:cs typeface="Arial" panose="020B0604020202020204" pitchFamily="34" charset="0"/>
              </a:rPr>
              <a:t>“类”</a:t>
            </a:r>
            <a:r>
              <a:rPr lang="zh-CN" altLang="en-US" sz="3200">
                <a:solidFill>
                  <a:srgbClr val="000000"/>
                </a:solidFill>
                <a:latin typeface="Arial" panose="020B0604020202020204" pitchFamily="34" charset="0"/>
                <a:ea typeface="汉仪大宋简"/>
                <a:cs typeface="Arial" panose="020B0604020202020204" pitchFamily="34" charset="0"/>
              </a:rPr>
              <a:t>对应的是分类学中的</a:t>
            </a:r>
            <a:r>
              <a:rPr lang="zh-CN" altLang="en-US" sz="3200">
                <a:solidFill>
                  <a:srgbClr val="FF0000"/>
                </a:solidFill>
                <a:latin typeface="Arial" panose="020B0604020202020204" pitchFamily="34" charset="0"/>
                <a:ea typeface="汉仪大宋简"/>
                <a:cs typeface="Arial" panose="020B0604020202020204" pitchFamily="34" charset="0"/>
              </a:rPr>
              <a:t>“科”</a:t>
            </a:r>
            <a:r>
              <a:rPr lang="zh-CN" altLang="en-US" sz="3200">
                <a:solidFill>
                  <a:srgbClr val="000000"/>
                </a:solidFill>
                <a:latin typeface="Arial" panose="020B0604020202020204" pitchFamily="34" charset="0"/>
                <a:ea typeface="汉仪大宋简"/>
                <a:cs typeface="Arial" panose="020B0604020202020204" pitchFamily="34" charset="0"/>
              </a:rPr>
              <a:t>，那么上方舟的就有1000对不同的动物，总共2000只。</a:t>
            </a:r>
          </a:p>
          <a:p>
            <a:pPr eaLnBrk="1" hangingPunct="1">
              <a:lnSpc>
                <a:spcPct val="100000"/>
              </a:lnSpc>
              <a:spcBef>
                <a:spcPct val="0"/>
              </a:spcBef>
              <a:buFontTx/>
              <a:buNone/>
            </a:pPr>
            <a:endParaRPr lang="zh-CN" altLang="en-US" sz="3200">
              <a:solidFill>
                <a:srgbClr val="000000"/>
              </a:solidFill>
              <a:latin typeface="Arial" panose="020B0604020202020204" pitchFamily="34" charset="0"/>
              <a:ea typeface="汉仪大宋简"/>
              <a:cs typeface="Arial" panose="020B0604020202020204" pitchFamily="34" charset="0"/>
            </a:endParaRPr>
          </a:p>
        </p:txBody>
      </p:sp>
      <p:pic>
        <p:nvPicPr>
          <p:cNvPr id="231427" name="图片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429000"/>
            <a:ext cx="222091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28" name="图片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29000"/>
            <a:ext cx="222091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29" name="图片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39975" y="3429000"/>
            <a:ext cx="222091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30" name="图片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3429000"/>
            <a:ext cx="2220913"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31" name="标题 1"/>
          <p:cNvSpPr>
            <a:spLocks noGrp="1"/>
          </p:cNvSpPr>
          <p:nvPr>
            <p:ph type="title"/>
          </p:nvPr>
        </p:nvSpPr>
        <p:spPr>
          <a:xfrm>
            <a:off x="0" y="106363"/>
            <a:ext cx="9144000" cy="646112"/>
          </a:xfrm>
        </p:spPr>
        <p:txBody>
          <a:bodyPr/>
          <a:lstStyle/>
          <a:p>
            <a:pPr eaLnBrk="1" hangingPunct="1"/>
            <a:r>
              <a:rPr lang="zh-CN"/>
              <a:t>挪亚携带了：</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图片 9"/>
          <p:cNvPicPr>
            <a:picLocks noChangeAspect="1"/>
          </p:cNvPicPr>
          <p:nvPr/>
        </p:nvPicPr>
        <p:blipFill>
          <a:blip r:embed="rId3">
            <a:extLst>
              <a:ext uri="{28A0092B-C50C-407E-A947-70E740481C1C}">
                <a14:useLocalDpi xmlns:a14="http://schemas.microsoft.com/office/drawing/2010/main" val="0"/>
              </a:ext>
            </a:extLst>
          </a:blip>
          <a:srcRect b="-17241"/>
          <a:stretch>
            <a:fillRect/>
          </a:stretch>
        </p:blipFill>
        <p:spPr bwMode="auto">
          <a:xfrm>
            <a:off x="107950" y="985838"/>
            <a:ext cx="8905875" cy="3654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TextBox 9"/>
          <p:cNvSpPr txBox="1">
            <a:spLocks noChangeArrowheads="1"/>
          </p:cNvSpPr>
          <p:nvPr/>
        </p:nvSpPr>
        <p:spPr bwMode="auto">
          <a:xfrm>
            <a:off x="539750" y="3630613"/>
            <a:ext cx="140493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a:ea typeface="汉仪大宋简"/>
                <a:cs typeface="Arial" panose="020B0604020202020204" pitchFamily="34" charset="0"/>
              </a:rPr>
              <a:t>龙王龙</a:t>
            </a:r>
            <a:r>
              <a:rPr lang="en-AU" altLang="en-US" sz="1800" b="1" i="1">
                <a:ea typeface="汉仪大宋简"/>
                <a:cs typeface="Arial" panose="020B0604020202020204" pitchFamily="34" charset="0"/>
              </a:rPr>
              <a:t>Dracorex</a:t>
            </a:r>
            <a:endParaRPr lang="en-AU" altLang="en-US" sz="1800">
              <a:ea typeface="汉仪大宋简"/>
              <a:cs typeface="Arial" panose="020B0604020202020204" pitchFamily="34" charset="0"/>
            </a:endParaRPr>
          </a:p>
        </p:txBody>
      </p:sp>
      <p:sp>
        <p:nvSpPr>
          <p:cNvPr id="7" name="TextBox 10"/>
          <p:cNvSpPr txBox="1">
            <a:spLocks noChangeArrowheads="1"/>
          </p:cNvSpPr>
          <p:nvPr/>
        </p:nvSpPr>
        <p:spPr bwMode="auto">
          <a:xfrm>
            <a:off x="3136900" y="3630613"/>
            <a:ext cx="16192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b="1">
                <a:ea typeface="汉仪大宋简"/>
                <a:cs typeface="Arial" panose="020B0604020202020204" pitchFamily="34" charset="0"/>
              </a:rPr>
              <a:t>冥河龙</a:t>
            </a:r>
            <a:endParaRPr lang="en-AU" altLang="en-US" b="1">
              <a:ea typeface="汉仪大宋简"/>
              <a:cs typeface="Arial" panose="020B0604020202020204" pitchFamily="34" charset="0"/>
            </a:endParaRPr>
          </a:p>
          <a:p>
            <a:pPr algn="ctr" eaLnBrk="1" hangingPunct="1">
              <a:lnSpc>
                <a:spcPct val="100000"/>
              </a:lnSpc>
              <a:spcBef>
                <a:spcPct val="0"/>
              </a:spcBef>
              <a:buFontTx/>
              <a:buNone/>
            </a:pPr>
            <a:r>
              <a:rPr lang="en-AU" altLang="en-US" sz="1800" b="1">
                <a:ea typeface="汉仪大宋简"/>
                <a:cs typeface="Arial" panose="020B0604020202020204" pitchFamily="34" charset="0"/>
              </a:rPr>
              <a:t>Stygimoloch</a:t>
            </a:r>
            <a:endParaRPr lang="zh-CN" altLang="en-US" sz="1800" b="1">
              <a:ea typeface="汉仪大宋简"/>
              <a:cs typeface="Arial" panose="020B0604020202020204" pitchFamily="34" charset="0"/>
            </a:endParaRPr>
          </a:p>
        </p:txBody>
      </p:sp>
      <p:sp>
        <p:nvSpPr>
          <p:cNvPr id="8" name="TextBox 11"/>
          <p:cNvSpPr txBox="1">
            <a:spLocks noChangeArrowheads="1"/>
          </p:cNvSpPr>
          <p:nvPr/>
        </p:nvSpPr>
        <p:spPr bwMode="auto">
          <a:xfrm>
            <a:off x="6084888" y="3489325"/>
            <a:ext cx="230346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b="1">
                <a:ea typeface="汉仪大宋简"/>
                <a:cs typeface="Arial" panose="020B0604020202020204" pitchFamily="34" charset="0"/>
              </a:rPr>
              <a:t>肿头龙</a:t>
            </a:r>
            <a:endParaRPr lang="en-AU" altLang="en-US" b="1">
              <a:ea typeface="汉仪大宋简"/>
              <a:cs typeface="Arial" panose="020B0604020202020204" pitchFamily="34" charset="0"/>
            </a:endParaRPr>
          </a:p>
          <a:p>
            <a:pPr algn="ctr" eaLnBrk="1" hangingPunct="1">
              <a:lnSpc>
                <a:spcPct val="100000"/>
              </a:lnSpc>
              <a:spcBef>
                <a:spcPct val="0"/>
              </a:spcBef>
              <a:buFontTx/>
              <a:buNone/>
            </a:pPr>
            <a:r>
              <a:rPr lang="en-AU" altLang="en-US" sz="1800" b="1">
                <a:ea typeface="汉仪大宋简"/>
                <a:cs typeface="Arial" panose="020B0604020202020204" pitchFamily="34" charset="0"/>
              </a:rPr>
              <a:t>Pachycephalosaurus w</a:t>
            </a:r>
            <a:r>
              <a:rPr lang="en-AU" altLang="en-US" sz="1800" b="1" i="1">
                <a:ea typeface="汉仪大宋简"/>
                <a:cs typeface="Arial" panose="020B0604020202020204" pitchFamily="34" charset="0"/>
              </a:rPr>
              <a:t>yomingensis</a:t>
            </a:r>
            <a:endParaRPr lang="zh-CN" altLang="en-US" sz="1800" b="1" i="1">
              <a:ea typeface="汉仪大宋简"/>
              <a:cs typeface="Arial" panose="020B0604020202020204" pitchFamily="34" charset="0"/>
            </a:endParaRPr>
          </a:p>
        </p:txBody>
      </p:sp>
      <p:sp>
        <p:nvSpPr>
          <p:cNvPr id="12" name="TextBox 7"/>
          <p:cNvSpPr txBox="1">
            <a:spLocks noChangeArrowheads="1"/>
          </p:cNvSpPr>
          <p:nvPr/>
        </p:nvSpPr>
        <p:spPr bwMode="auto">
          <a:xfrm>
            <a:off x="107950" y="115888"/>
            <a:ext cx="8928100" cy="708025"/>
          </a:xfrm>
          <a:prstGeom prst="rect">
            <a:avLst/>
          </a:prstGeom>
          <a:solidFill>
            <a:schemeClr val="accent3">
              <a:lumMod val="60000"/>
              <a:lumOff val="40000"/>
            </a:schemeClr>
          </a:solidFill>
          <a:ln w="9525">
            <a:solidFill>
              <a:schemeClr val="tx1"/>
            </a:solidFill>
            <a:miter lim="800000"/>
          </a:ln>
        </p:spPr>
        <p:txBody>
          <a:bodyPr>
            <a:spAutoFit/>
          </a:bodyPr>
          <a:lstStyle>
            <a:lvl1pPr marL="514350" indent="-5143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zh-CN" altLang="en-US" sz="4000">
                <a:latin typeface="Arial" panose="020B0604020202020204" pitchFamily="34" charset="0"/>
                <a:ea typeface="汉仪大宋简" charset="0"/>
                <a:cs typeface="Arial" panose="020B0604020202020204" pitchFamily="34" charset="0"/>
              </a:rPr>
              <a:t>电影还告诉我们有很多不同种类的恐龙</a:t>
            </a:r>
            <a:endParaRPr lang="en-AU" altLang="zh-CN" sz="4000">
              <a:latin typeface="Arial" panose="020B0604020202020204" pitchFamily="34" charset="0"/>
              <a:ea typeface="汉仪大宋简" charset="0"/>
              <a:cs typeface="Arial" panose="020B0604020202020204" pitchFamily="34" charset="0"/>
            </a:endParaRPr>
          </a:p>
        </p:txBody>
      </p:sp>
      <p:sp>
        <p:nvSpPr>
          <p:cNvPr id="233479" name="TextBox 7"/>
          <p:cNvSpPr txBox="1">
            <a:spLocks noChangeArrowheads="1"/>
          </p:cNvSpPr>
          <p:nvPr/>
        </p:nvSpPr>
        <p:spPr bwMode="auto">
          <a:xfrm>
            <a:off x="107950" y="4797425"/>
            <a:ext cx="8928100" cy="1446213"/>
          </a:xfrm>
          <a:prstGeom prst="rect">
            <a:avLst/>
          </a:prstGeom>
          <a:solidFill>
            <a:schemeClr val="bg1"/>
          </a:solidFill>
          <a:ln w="9525">
            <a:solidFill>
              <a:schemeClr val="tx1"/>
            </a:solidFill>
            <a:miter lim="800000"/>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200">
                <a:ea typeface="汉仪大宋简"/>
                <a:cs typeface="Arial" panose="020B0604020202020204" pitchFamily="34" charset="0"/>
              </a:rPr>
              <a:t>古生物学家认为被命名的所有恐龙中，可能有三分之一的不一定是不同的种类。</a:t>
            </a:r>
            <a:r>
              <a:rPr lang="en-US" altLang="zh-CN" sz="2400">
                <a:ea typeface="汉仪大宋简"/>
                <a:cs typeface="Arial" panose="020B0604020202020204" pitchFamily="34" charset="0"/>
              </a:rPr>
              <a:t> (Goodwin and Horner, Science News)</a:t>
            </a:r>
            <a:endParaRPr lang="zh-CN" altLang="en-US" sz="2300" b="1">
              <a:ea typeface="汉仪大宋简"/>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P spid="8"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3"/>
          <p:cNvSpPr>
            <a:spLocks noGrp="1"/>
          </p:cNvSpPr>
          <p:nvPr>
            <p:ph type="title"/>
          </p:nvPr>
        </p:nvSpPr>
        <p:spPr/>
        <p:txBody>
          <a:bodyPr/>
          <a:lstStyle/>
          <a:p>
            <a:pPr eaLnBrk="1" hangingPunct="1"/>
            <a:endParaRPr/>
          </a:p>
        </p:txBody>
      </p:sp>
      <p:sp>
        <p:nvSpPr>
          <p:cNvPr id="180227" name="Content Placeholder 4"/>
          <p:cNvSpPr>
            <a:spLocks noGrp="1"/>
          </p:cNvSpPr>
          <p:nvPr>
            <p:ph idx="1"/>
          </p:nvPr>
        </p:nvSpPr>
        <p:spPr/>
        <p:txBody>
          <a:bodyPr/>
          <a:lstStyle/>
          <a:p>
            <a:pPr marL="0" eaLnBrk="1" hangingPunct="1">
              <a:lnSpc>
                <a:spcPct val="100000"/>
              </a:lnSpc>
              <a:spcBef>
                <a:spcPct val="0"/>
              </a:spcBef>
              <a:buFont typeface="Arial" panose="020B0604020202020204" pitchFamily="34" charset="0"/>
              <a:buNone/>
            </a:pPr>
            <a:endParaRPr lang="en-US" altLang="zh-CN"/>
          </a:p>
        </p:txBody>
      </p:sp>
      <p:sp>
        <p:nvSpPr>
          <p:cNvPr id="180228" name="标题 1"/>
          <p:cNvSpPr txBox="1"/>
          <p:nvPr/>
        </p:nvSpPr>
        <p:spPr bwMode="auto">
          <a:xfrm>
            <a:off x="357188" y="214313"/>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3600" b="1">
                <a:solidFill>
                  <a:srgbClr val="002060"/>
                </a:solidFill>
                <a:latin typeface="微软雅黑" panose="020B0503020204020204" pitchFamily="34" charset="-122"/>
                <a:ea typeface="微软雅黑" panose="020B0503020204020204" pitchFamily="34" charset="-122"/>
              </a:rPr>
              <a:t>：</a:t>
            </a:r>
          </a:p>
        </p:txBody>
      </p:sp>
      <p:pic>
        <p:nvPicPr>
          <p:cNvPr id="180229" name="Picture 4" descr="Slide_30_Dinosaur_National_Park_B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24975"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CerotopsianGroup_updat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35523" name="TextBox 1"/>
          <p:cNvSpPr txBox="1">
            <a:spLocks noChangeArrowheads="1"/>
          </p:cNvSpPr>
          <p:nvPr/>
        </p:nvSpPr>
        <p:spPr bwMode="auto">
          <a:xfrm>
            <a:off x="142875" y="0"/>
            <a:ext cx="900112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4000" b="1">
                <a:solidFill>
                  <a:srgbClr val="4F3712"/>
                </a:solidFill>
                <a:latin typeface="微软雅黑" panose="020B0503020204020204" pitchFamily="34" charset="-122"/>
                <a:ea typeface="微软雅黑" panose="020B0503020204020204" pitchFamily="34" charset="-122"/>
              </a:rPr>
              <a:t>角龙类 </a:t>
            </a:r>
            <a:r>
              <a:rPr lang="en-US" altLang="zh-CN" sz="4000" b="1">
                <a:solidFill>
                  <a:srgbClr val="4F3712"/>
                </a:solidFill>
                <a:latin typeface="微软雅黑" panose="020B0503020204020204" pitchFamily="34" charset="-122"/>
                <a:ea typeface="微软雅黑" panose="020B0503020204020204" pitchFamily="34" charset="-122"/>
              </a:rPr>
              <a:t>CERATOPSIA</a:t>
            </a:r>
          </a:p>
          <a:p>
            <a:pPr eaLnBrk="1" hangingPunct="1">
              <a:lnSpc>
                <a:spcPct val="100000"/>
              </a:lnSpc>
              <a:spcBef>
                <a:spcPct val="0"/>
              </a:spcBef>
              <a:buFontTx/>
              <a:buNone/>
            </a:pPr>
            <a:r>
              <a:rPr lang="zh-CN" altLang="en-US" sz="3600" b="1">
                <a:solidFill>
                  <a:srgbClr val="4F3712"/>
                </a:solidFill>
                <a:latin typeface="微软雅黑" panose="020B0503020204020204" pitchFamily="34" charset="-122"/>
                <a:ea typeface="微软雅黑" panose="020B0503020204020204" pitchFamily="34" charset="-122"/>
              </a:rPr>
              <a:t>原来说</a:t>
            </a:r>
            <a:r>
              <a:rPr lang="en-US" altLang="zh-CN" sz="3600" b="1">
                <a:solidFill>
                  <a:srgbClr val="4F3712"/>
                </a:solidFill>
                <a:latin typeface="微软雅黑" panose="020B0503020204020204" pitchFamily="34" charset="-122"/>
                <a:ea typeface="微软雅黑" panose="020B0503020204020204" pitchFamily="34" charset="-122"/>
              </a:rPr>
              <a:t>16</a:t>
            </a:r>
            <a:r>
              <a:rPr lang="zh-CN" altLang="en-US" sz="3600" b="1">
                <a:solidFill>
                  <a:srgbClr val="4F3712"/>
                </a:solidFill>
                <a:latin typeface="微软雅黑" panose="020B0503020204020204" pitchFamily="34" charset="-122"/>
                <a:ea typeface="微软雅黑" panose="020B0503020204020204" pitchFamily="34" charset="-122"/>
              </a:rPr>
              <a:t>种，现在归为</a:t>
            </a:r>
            <a:r>
              <a:rPr lang="en-US" altLang="zh-CN" sz="3600" b="1">
                <a:solidFill>
                  <a:srgbClr val="4F3712"/>
                </a:solidFill>
                <a:latin typeface="微软雅黑" panose="020B0503020204020204" pitchFamily="34" charset="-122"/>
                <a:ea typeface="微软雅黑" panose="020B0503020204020204" pitchFamily="34" charset="-122"/>
              </a:rPr>
              <a:t>2</a:t>
            </a:r>
            <a:r>
              <a:rPr lang="zh-CN" altLang="en-US" sz="3600" b="1">
                <a:solidFill>
                  <a:srgbClr val="4F3712"/>
                </a:solidFill>
                <a:latin typeface="微软雅黑" panose="020B0503020204020204" pitchFamily="34" charset="-122"/>
                <a:ea typeface="微软雅黑" panose="020B0503020204020204" pitchFamily="34" charset="-122"/>
              </a:rPr>
              <a:t>种。大概一个“类”</a:t>
            </a:r>
          </a:p>
        </p:txBody>
      </p:sp>
      <p:sp>
        <p:nvSpPr>
          <p:cNvPr id="235524" name="矩形 2"/>
          <p:cNvSpPr>
            <a:spLocks noChangeArrowheads="1"/>
          </p:cNvSpPr>
          <p:nvPr/>
        </p:nvSpPr>
        <p:spPr bwMode="auto">
          <a:xfrm>
            <a:off x="368300" y="6203950"/>
            <a:ext cx="1611313"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ts val="1700"/>
              </a:lnSpc>
              <a:spcBef>
                <a:spcPct val="0"/>
              </a:spcBef>
              <a:buFontTx/>
              <a:buNone/>
            </a:pPr>
            <a:r>
              <a:rPr lang="en-US" altLang="zh-CN" sz="1600">
                <a:solidFill>
                  <a:srgbClr val="4F3712"/>
                </a:solidFill>
                <a:ea typeface="汉仪大宋简"/>
                <a:cs typeface="Arial" panose="020B0604020202020204" pitchFamily="34" charset="0"/>
              </a:rPr>
              <a:t>Eoceratops</a:t>
            </a:r>
            <a:endParaRPr lang="zh-CN" altLang="en-US" sz="1600">
              <a:solidFill>
                <a:srgbClr val="4F3712"/>
              </a:solidFill>
              <a:ea typeface="汉仪大宋简"/>
              <a:cs typeface="Arial" panose="020B0604020202020204" pitchFamily="34" charset="0"/>
            </a:endParaRPr>
          </a:p>
        </p:txBody>
      </p:sp>
      <p:sp>
        <p:nvSpPr>
          <p:cNvPr id="235525" name="矩形 8"/>
          <p:cNvSpPr>
            <a:spLocks noChangeArrowheads="1"/>
          </p:cNvSpPr>
          <p:nvPr/>
        </p:nvSpPr>
        <p:spPr bwMode="auto">
          <a:xfrm>
            <a:off x="287338" y="2303463"/>
            <a:ext cx="1260475"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ts val="1700"/>
              </a:lnSpc>
              <a:spcBef>
                <a:spcPct val="0"/>
              </a:spcBef>
              <a:buFontTx/>
              <a:buNone/>
            </a:pPr>
            <a:r>
              <a:rPr lang="zh-CN" altLang="en-US" sz="1600">
                <a:solidFill>
                  <a:srgbClr val="4F3712"/>
                </a:solidFill>
                <a:ea typeface="汉仪大宋简"/>
                <a:cs typeface="Arial" panose="020B0604020202020204" pitchFamily="34" charset="0"/>
              </a:rPr>
              <a:t>三角龙</a:t>
            </a:r>
            <a:endParaRPr lang="en-US" altLang="zh-CN" sz="1600">
              <a:solidFill>
                <a:srgbClr val="4F3712"/>
              </a:solidFill>
              <a:ea typeface="汉仪大宋简"/>
              <a:cs typeface="Arial" panose="020B0604020202020204" pitchFamily="34" charset="0"/>
            </a:endParaRPr>
          </a:p>
          <a:p>
            <a:pPr eaLnBrk="1" hangingPunct="1">
              <a:lnSpc>
                <a:spcPts val="1700"/>
              </a:lnSpc>
              <a:spcBef>
                <a:spcPct val="0"/>
              </a:spcBef>
              <a:buFontTx/>
              <a:buNone/>
            </a:pPr>
            <a:r>
              <a:rPr lang="en-US" altLang="zh-CN" sz="1600">
                <a:solidFill>
                  <a:srgbClr val="4F3712"/>
                </a:solidFill>
                <a:ea typeface="汉仪大宋简"/>
                <a:cs typeface="Arial" panose="020B0604020202020204" pitchFamily="34" charset="0"/>
              </a:rPr>
              <a:t>Triceratops</a:t>
            </a:r>
            <a:r>
              <a:rPr lang="zh-CN" altLang="en-US" sz="1600">
                <a:solidFill>
                  <a:srgbClr val="4F3712"/>
                </a:solidFill>
                <a:ea typeface="汉仪大宋简"/>
                <a:cs typeface="Arial" panose="020B0604020202020204" pitchFamily="34" charset="0"/>
              </a:rPr>
              <a:t> </a:t>
            </a:r>
          </a:p>
        </p:txBody>
      </p:sp>
      <p:sp>
        <p:nvSpPr>
          <p:cNvPr id="235526" name="矩形 9"/>
          <p:cNvSpPr>
            <a:spLocks noChangeArrowheads="1"/>
          </p:cNvSpPr>
          <p:nvPr/>
        </p:nvSpPr>
        <p:spPr bwMode="auto">
          <a:xfrm>
            <a:off x="268288" y="3251200"/>
            <a:ext cx="154305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ts val="1700"/>
              </a:lnSpc>
              <a:spcBef>
                <a:spcPct val="0"/>
              </a:spcBef>
              <a:buFontTx/>
              <a:buNone/>
            </a:pPr>
            <a:r>
              <a:rPr lang="zh-CN" altLang="en-US" sz="1600">
                <a:solidFill>
                  <a:srgbClr val="4F3712"/>
                </a:solidFill>
                <a:ea typeface="汉仪大宋简"/>
                <a:cs typeface="Arial" panose="020B0604020202020204" pitchFamily="34" charset="0"/>
              </a:rPr>
              <a:t>纤角龙</a:t>
            </a:r>
            <a:endParaRPr lang="en-US" altLang="zh-CN" sz="1600">
              <a:solidFill>
                <a:srgbClr val="4F3712"/>
              </a:solidFill>
              <a:ea typeface="汉仪大宋简"/>
              <a:cs typeface="Arial" panose="020B0604020202020204" pitchFamily="34" charset="0"/>
            </a:endParaRPr>
          </a:p>
          <a:p>
            <a:pPr eaLnBrk="1" hangingPunct="1">
              <a:lnSpc>
                <a:spcPts val="1700"/>
              </a:lnSpc>
              <a:spcBef>
                <a:spcPct val="0"/>
              </a:spcBef>
              <a:buFontTx/>
              <a:buNone/>
            </a:pPr>
            <a:r>
              <a:rPr lang="en-US" altLang="zh-CN" sz="1600">
                <a:solidFill>
                  <a:srgbClr val="4F3712"/>
                </a:solidFill>
                <a:ea typeface="汉仪大宋简"/>
                <a:cs typeface="Arial" panose="020B0604020202020204" pitchFamily="34" charset="0"/>
              </a:rPr>
              <a:t>Leptoceratops</a:t>
            </a:r>
            <a:r>
              <a:rPr lang="zh-CN" altLang="en-US" sz="1600">
                <a:solidFill>
                  <a:srgbClr val="4F3712"/>
                </a:solidFill>
                <a:ea typeface="汉仪大宋简"/>
                <a:cs typeface="Arial" panose="020B0604020202020204" pitchFamily="34" charset="0"/>
              </a:rPr>
              <a:t> </a:t>
            </a:r>
          </a:p>
        </p:txBody>
      </p:sp>
      <p:sp>
        <p:nvSpPr>
          <p:cNvPr id="235527" name="矩形 10"/>
          <p:cNvSpPr>
            <a:spLocks noChangeArrowheads="1"/>
          </p:cNvSpPr>
          <p:nvPr/>
        </p:nvSpPr>
        <p:spPr bwMode="auto">
          <a:xfrm>
            <a:off x="3035300" y="3189288"/>
            <a:ext cx="13922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ts val="1700"/>
              </a:lnSpc>
              <a:spcBef>
                <a:spcPct val="0"/>
              </a:spcBef>
              <a:buFontTx/>
              <a:buNone/>
            </a:pPr>
            <a:r>
              <a:rPr lang="zh-CN" altLang="en-US" sz="1600">
                <a:solidFill>
                  <a:srgbClr val="4F3712"/>
                </a:solidFill>
                <a:ea typeface="汉仪大宋简"/>
                <a:cs typeface="Arial" panose="020B0604020202020204" pitchFamily="34" charset="0"/>
              </a:rPr>
              <a:t>五角龙？</a:t>
            </a:r>
            <a:endParaRPr lang="en-US" altLang="zh-CN" sz="1600">
              <a:solidFill>
                <a:srgbClr val="4F3712"/>
              </a:solidFill>
              <a:ea typeface="汉仪大宋简"/>
              <a:cs typeface="Arial" panose="020B0604020202020204" pitchFamily="34" charset="0"/>
            </a:endParaRPr>
          </a:p>
          <a:p>
            <a:pPr eaLnBrk="1" hangingPunct="1">
              <a:lnSpc>
                <a:spcPts val="1700"/>
              </a:lnSpc>
              <a:spcBef>
                <a:spcPct val="0"/>
              </a:spcBef>
              <a:buFontTx/>
              <a:buNone/>
            </a:pPr>
            <a:r>
              <a:rPr lang="en-US" altLang="zh-CN" sz="1600">
                <a:solidFill>
                  <a:srgbClr val="4F3712"/>
                </a:solidFill>
                <a:ea typeface="汉仪大宋简"/>
                <a:cs typeface="Arial" panose="020B0604020202020204" pitchFamily="34" charset="0"/>
              </a:rPr>
              <a:t>Pentasaurus</a:t>
            </a:r>
            <a:r>
              <a:rPr lang="zh-CN" altLang="en-US" sz="1600">
                <a:solidFill>
                  <a:srgbClr val="4F3712"/>
                </a:solidFill>
                <a:ea typeface="汉仪大宋简"/>
                <a:cs typeface="Arial" panose="020B0604020202020204" pitchFamily="34" charset="0"/>
              </a:rPr>
              <a:t> </a:t>
            </a:r>
          </a:p>
        </p:txBody>
      </p:sp>
      <p:sp>
        <p:nvSpPr>
          <p:cNvPr id="235528" name="矩形 11"/>
          <p:cNvSpPr>
            <a:spLocks noChangeArrowheads="1"/>
          </p:cNvSpPr>
          <p:nvPr/>
        </p:nvSpPr>
        <p:spPr bwMode="auto">
          <a:xfrm>
            <a:off x="2819400" y="4484688"/>
            <a:ext cx="1824038"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ts val="1700"/>
              </a:lnSpc>
              <a:spcBef>
                <a:spcPct val="0"/>
              </a:spcBef>
              <a:buFontTx/>
              <a:buNone/>
            </a:pPr>
            <a:r>
              <a:rPr lang="zh-CN" altLang="en-US" sz="1600">
                <a:solidFill>
                  <a:srgbClr val="4F3712"/>
                </a:solidFill>
                <a:ea typeface="汉仪大宋简"/>
                <a:cs typeface="Arial" panose="020B0604020202020204" pitchFamily="34" charset="0"/>
              </a:rPr>
              <a:t>厚鼻龙</a:t>
            </a:r>
            <a:endParaRPr lang="en-US" altLang="zh-CN" sz="1600">
              <a:solidFill>
                <a:srgbClr val="4F3712"/>
              </a:solidFill>
              <a:ea typeface="汉仪大宋简"/>
              <a:cs typeface="Arial" panose="020B0604020202020204" pitchFamily="34" charset="0"/>
            </a:endParaRPr>
          </a:p>
          <a:p>
            <a:pPr eaLnBrk="1" hangingPunct="1">
              <a:lnSpc>
                <a:spcPts val="1700"/>
              </a:lnSpc>
              <a:spcBef>
                <a:spcPct val="0"/>
              </a:spcBef>
              <a:buFontTx/>
              <a:buNone/>
            </a:pPr>
            <a:r>
              <a:rPr lang="en-US" altLang="zh-CN" sz="1600">
                <a:solidFill>
                  <a:srgbClr val="4F3712"/>
                </a:solidFill>
                <a:ea typeface="汉仪大宋简"/>
                <a:cs typeface="Arial" panose="020B0604020202020204" pitchFamily="34" charset="0"/>
              </a:rPr>
              <a:t>Pachyrhinosaurus</a:t>
            </a:r>
            <a:endParaRPr lang="zh-CN" altLang="en-US" sz="1600">
              <a:solidFill>
                <a:srgbClr val="4F3712"/>
              </a:solidFill>
              <a:ea typeface="汉仪大宋简"/>
              <a:cs typeface="Arial" panose="020B0604020202020204" pitchFamily="34" charset="0"/>
            </a:endParaRPr>
          </a:p>
        </p:txBody>
      </p:sp>
      <p:sp>
        <p:nvSpPr>
          <p:cNvPr id="235529" name="矩形 12"/>
          <p:cNvSpPr>
            <a:spLocks noChangeArrowheads="1"/>
          </p:cNvSpPr>
          <p:nvPr/>
        </p:nvSpPr>
        <p:spPr bwMode="auto">
          <a:xfrm>
            <a:off x="2860675" y="5934075"/>
            <a:ext cx="14954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ts val="1700"/>
              </a:lnSpc>
              <a:spcBef>
                <a:spcPct val="0"/>
              </a:spcBef>
              <a:buFontTx/>
              <a:buNone/>
            </a:pPr>
            <a:r>
              <a:rPr lang="zh-CN" altLang="en-US" sz="1600">
                <a:solidFill>
                  <a:srgbClr val="4F3712"/>
                </a:solidFill>
                <a:ea typeface="汉仪大宋简"/>
                <a:cs typeface="Arial" panose="020B0604020202020204" pitchFamily="34" charset="0"/>
              </a:rPr>
              <a:t>戟龙</a:t>
            </a:r>
            <a:endParaRPr lang="en-US" altLang="zh-CN" sz="1600">
              <a:solidFill>
                <a:srgbClr val="4F3712"/>
              </a:solidFill>
              <a:ea typeface="汉仪大宋简"/>
              <a:cs typeface="Arial" panose="020B0604020202020204" pitchFamily="34" charset="0"/>
            </a:endParaRPr>
          </a:p>
          <a:p>
            <a:pPr eaLnBrk="1" hangingPunct="1">
              <a:lnSpc>
                <a:spcPts val="1700"/>
              </a:lnSpc>
              <a:spcBef>
                <a:spcPct val="0"/>
              </a:spcBef>
              <a:buFontTx/>
              <a:buNone/>
            </a:pPr>
            <a:r>
              <a:rPr lang="en-US" altLang="zh-CN" sz="1600">
                <a:solidFill>
                  <a:srgbClr val="4F3712"/>
                </a:solidFill>
                <a:ea typeface="汉仪大宋简"/>
                <a:cs typeface="Arial" panose="020B0604020202020204" pitchFamily="34" charset="0"/>
              </a:rPr>
              <a:t>Styracosaurus</a:t>
            </a:r>
            <a:endParaRPr lang="zh-CN" altLang="en-US" sz="1600">
              <a:solidFill>
                <a:srgbClr val="4F3712"/>
              </a:solidFill>
              <a:ea typeface="汉仪大宋简"/>
              <a:cs typeface="Arial" panose="020B0604020202020204" pitchFamily="34" charset="0"/>
            </a:endParaRPr>
          </a:p>
        </p:txBody>
      </p:sp>
      <p:sp>
        <p:nvSpPr>
          <p:cNvPr id="235530" name="矩形 13"/>
          <p:cNvSpPr>
            <a:spLocks noChangeArrowheads="1"/>
          </p:cNvSpPr>
          <p:nvPr/>
        </p:nvSpPr>
        <p:spPr bwMode="auto">
          <a:xfrm>
            <a:off x="5580063" y="2133600"/>
            <a:ext cx="1198562"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ts val="1700"/>
              </a:lnSpc>
              <a:spcBef>
                <a:spcPct val="0"/>
              </a:spcBef>
              <a:buFontTx/>
              <a:buNone/>
            </a:pPr>
            <a:r>
              <a:rPr lang="zh-CN" altLang="en-US" sz="1600">
                <a:solidFill>
                  <a:srgbClr val="4F3712"/>
                </a:solidFill>
                <a:ea typeface="汉仪大宋简"/>
                <a:cs typeface="Arial" panose="020B0604020202020204" pitchFamily="34" charset="0"/>
              </a:rPr>
              <a:t>牛角龙</a:t>
            </a:r>
            <a:endParaRPr lang="en-US" altLang="zh-CN" sz="1600">
              <a:solidFill>
                <a:srgbClr val="4F3712"/>
              </a:solidFill>
              <a:ea typeface="汉仪大宋简"/>
              <a:cs typeface="Arial" panose="020B0604020202020204" pitchFamily="34" charset="0"/>
            </a:endParaRPr>
          </a:p>
          <a:p>
            <a:pPr eaLnBrk="1" hangingPunct="1">
              <a:lnSpc>
                <a:spcPts val="1700"/>
              </a:lnSpc>
              <a:spcBef>
                <a:spcPct val="0"/>
              </a:spcBef>
              <a:buFontTx/>
              <a:buNone/>
            </a:pPr>
            <a:r>
              <a:rPr lang="en-US" altLang="zh-CN" sz="1600">
                <a:solidFill>
                  <a:srgbClr val="4F3712"/>
                </a:solidFill>
                <a:ea typeface="汉仪大宋简"/>
                <a:cs typeface="Arial" panose="020B0604020202020204" pitchFamily="34" charset="0"/>
              </a:rPr>
              <a:t>Torosaurus</a:t>
            </a:r>
            <a:endParaRPr lang="zh-CN" altLang="en-US" sz="1600">
              <a:solidFill>
                <a:srgbClr val="4F3712"/>
              </a:solidFill>
              <a:ea typeface="汉仪大宋简"/>
              <a:cs typeface="Arial" panose="020B0604020202020204" pitchFamily="34" charset="0"/>
            </a:endParaRPr>
          </a:p>
        </p:txBody>
      </p:sp>
      <p:sp>
        <p:nvSpPr>
          <p:cNvPr id="235531" name="矩形 14"/>
          <p:cNvSpPr>
            <a:spLocks noChangeArrowheads="1"/>
          </p:cNvSpPr>
          <p:nvPr/>
        </p:nvSpPr>
        <p:spPr bwMode="auto">
          <a:xfrm>
            <a:off x="5889625" y="4724400"/>
            <a:ext cx="15621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ts val="1700"/>
              </a:lnSpc>
              <a:spcBef>
                <a:spcPct val="0"/>
              </a:spcBef>
              <a:buFontTx/>
              <a:buNone/>
            </a:pPr>
            <a:r>
              <a:rPr lang="zh-CN" altLang="en-US" sz="1600">
                <a:solidFill>
                  <a:srgbClr val="4F3712"/>
                </a:solidFill>
                <a:ea typeface="汉仪大宋简"/>
                <a:cs typeface="Arial" panose="020B0604020202020204" pitchFamily="34" charset="0"/>
              </a:rPr>
              <a:t>开角龙</a:t>
            </a:r>
            <a:endParaRPr lang="en-US" altLang="zh-CN" sz="1600">
              <a:solidFill>
                <a:srgbClr val="4F3712"/>
              </a:solidFill>
              <a:ea typeface="汉仪大宋简"/>
              <a:cs typeface="Arial" panose="020B0604020202020204" pitchFamily="34" charset="0"/>
            </a:endParaRPr>
          </a:p>
          <a:p>
            <a:pPr eaLnBrk="1" hangingPunct="1">
              <a:lnSpc>
                <a:spcPts val="1700"/>
              </a:lnSpc>
              <a:spcBef>
                <a:spcPct val="0"/>
              </a:spcBef>
              <a:buFontTx/>
              <a:buNone/>
            </a:pPr>
            <a:r>
              <a:rPr lang="en-US" altLang="zh-CN" sz="1600">
                <a:solidFill>
                  <a:srgbClr val="4F3712"/>
                </a:solidFill>
                <a:ea typeface="汉仪大宋简"/>
                <a:cs typeface="Arial" panose="020B0604020202020204" pitchFamily="34" charset="0"/>
              </a:rPr>
              <a:t>Chasmosaurus</a:t>
            </a:r>
            <a:endParaRPr lang="zh-CN" altLang="en-US" sz="1600">
              <a:solidFill>
                <a:srgbClr val="4F3712"/>
              </a:solidFill>
              <a:ea typeface="汉仪大宋简"/>
              <a:cs typeface="Arial" panose="020B0604020202020204" pitchFamily="34" charset="0"/>
            </a:endParaRPr>
          </a:p>
        </p:txBody>
      </p:sp>
      <p:sp>
        <p:nvSpPr>
          <p:cNvPr id="235532" name="矩形 15"/>
          <p:cNvSpPr>
            <a:spLocks noChangeArrowheads="1"/>
          </p:cNvSpPr>
          <p:nvPr/>
        </p:nvSpPr>
        <p:spPr bwMode="auto">
          <a:xfrm>
            <a:off x="5818188" y="6067425"/>
            <a:ext cx="15621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ts val="1700"/>
              </a:lnSpc>
              <a:spcBef>
                <a:spcPct val="0"/>
              </a:spcBef>
              <a:buFontTx/>
              <a:buNone/>
            </a:pPr>
            <a:r>
              <a:rPr lang="zh-CN" altLang="en-US" sz="1600">
                <a:solidFill>
                  <a:srgbClr val="4F3712"/>
                </a:solidFill>
                <a:ea typeface="汉仪大宋简"/>
                <a:cs typeface="Arial" panose="020B0604020202020204" pitchFamily="34" charset="0"/>
              </a:rPr>
              <a:t>尖角龙</a:t>
            </a:r>
            <a:r>
              <a:rPr lang="en-US" altLang="zh-CN" sz="1600">
                <a:solidFill>
                  <a:srgbClr val="4F3712"/>
                </a:solidFill>
                <a:ea typeface="汉仪大宋简"/>
                <a:cs typeface="Arial" panose="020B0604020202020204" pitchFamily="34" charset="0"/>
              </a:rPr>
              <a:t>Centrosaurus</a:t>
            </a:r>
            <a:endParaRPr lang="zh-CN" altLang="en-US" sz="1600">
              <a:solidFill>
                <a:srgbClr val="4F3712"/>
              </a:solidFill>
              <a:ea typeface="汉仪大宋简"/>
              <a:cs typeface="Arial" panose="020B0604020202020204" pitchFamily="34" charset="0"/>
            </a:endParaRPr>
          </a:p>
          <a:p>
            <a:pPr eaLnBrk="1" hangingPunct="1">
              <a:lnSpc>
                <a:spcPts val="1700"/>
              </a:lnSpc>
              <a:spcBef>
                <a:spcPct val="0"/>
              </a:spcBef>
              <a:buFontTx/>
              <a:buNone/>
            </a:pPr>
            <a:r>
              <a:rPr lang="zh-CN" altLang="en-US" sz="1600">
                <a:solidFill>
                  <a:srgbClr val="4F3712"/>
                </a:solidFill>
                <a:ea typeface="汉仪大宋简"/>
                <a:cs typeface="Arial" panose="020B0604020202020204" pitchFamily="34" charset="0"/>
              </a:rPr>
              <a:t> </a:t>
            </a:r>
          </a:p>
        </p:txBody>
      </p:sp>
      <p:sp>
        <p:nvSpPr>
          <p:cNvPr id="235533" name="矩形 16"/>
          <p:cNvSpPr>
            <a:spLocks noChangeArrowheads="1"/>
          </p:cNvSpPr>
          <p:nvPr/>
        </p:nvSpPr>
        <p:spPr bwMode="auto">
          <a:xfrm>
            <a:off x="5805488" y="3529013"/>
            <a:ext cx="14827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ts val="1700"/>
              </a:lnSpc>
              <a:spcBef>
                <a:spcPct val="0"/>
              </a:spcBef>
              <a:buFontTx/>
              <a:buNone/>
            </a:pPr>
            <a:r>
              <a:rPr lang="en-US" altLang="zh-CN" sz="1600">
                <a:solidFill>
                  <a:srgbClr val="4F3712"/>
                </a:solidFill>
                <a:ea typeface="汉仪大宋简"/>
                <a:cs typeface="Arial" panose="020B0604020202020204" pitchFamily="34" charset="0"/>
              </a:rPr>
              <a:t>Anchiceratops</a:t>
            </a:r>
            <a:endParaRPr lang="zh-CN" altLang="en-US" sz="1600">
              <a:solidFill>
                <a:srgbClr val="4F3712"/>
              </a:solidFill>
              <a:ea typeface="汉仪大宋简"/>
              <a:cs typeface="Arial" panose="020B0604020202020204" pitchFamily="34" charset="0"/>
            </a:endParaRPr>
          </a:p>
        </p:txBody>
      </p:sp>
      <p:sp>
        <p:nvSpPr>
          <p:cNvPr id="235534" name="矩形 17"/>
          <p:cNvSpPr>
            <a:spLocks noChangeArrowheads="1"/>
          </p:cNvSpPr>
          <p:nvPr/>
        </p:nvSpPr>
        <p:spPr bwMode="auto">
          <a:xfrm>
            <a:off x="300038" y="4826000"/>
            <a:ext cx="177006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ts val="1700"/>
              </a:lnSpc>
              <a:spcBef>
                <a:spcPct val="0"/>
              </a:spcBef>
              <a:buFontTx/>
              <a:buNone/>
            </a:pPr>
            <a:r>
              <a:rPr lang="en-US" altLang="zh-CN" sz="1600">
                <a:solidFill>
                  <a:srgbClr val="4F3712"/>
                </a:solidFill>
                <a:ea typeface="汉仪大宋简"/>
                <a:cs typeface="Arial" panose="020B0604020202020204" pitchFamily="34" charset="0"/>
              </a:rPr>
              <a:t>Montanoceratops</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pPr eaLnBrk="1" hangingPunct="1"/>
            <a:r>
              <a:t>50 Dino Kinds 00725</a:t>
            </a:r>
          </a:p>
        </p:txBody>
      </p:sp>
      <p:pic>
        <p:nvPicPr>
          <p:cNvPr id="237571" name="Picture 3" descr="50 Dino Kinds 0072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extBox 1"/>
          <p:cNvSpPr txBox="1"/>
          <p:nvPr/>
        </p:nvSpPr>
        <p:spPr>
          <a:xfrm>
            <a:off x="3285729" y="1052736"/>
            <a:ext cx="2954655" cy="3416320"/>
          </a:xfrm>
          <a:prstGeom prst="rect">
            <a:avLst/>
          </a:prstGeom>
          <a:noFill/>
        </p:spPr>
        <p:txBody>
          <a:bodyPr wrap="none">
            <a:spAutoFit/>
          </a:bodyPr>
          <a:lstStyle/>
          <a:p>
            <a:pPr algn="ctr" eaLnBrk="1" fontAlgn="auto" hangingPunct="1">
              <a:spcBef>
                <a:spcPts val="0"/>
              </a:spcBef>
              <a:spcAft>
                <a:spcPts val="0"/>
              </a:spcAft>
              <a:defRPr/>
            </a:pPr>
            <a:r>
              <a:rPr lang="zh-CN" altLang="en-US" sz="5400" b="1" dirty="0">
                <a:ln w="0">
                  <a:solidFill>
                    <a:schemeClr val="bg1"/>
                  </a:solidFill>
                </a:ln>
                <a:solidFill>
                  <a:schemeClr val="accent1"/>
                </a:solidFill>
                <a:effectLst>
                  <a:outerShdw blurRad="38100" dist="25400" dir="5400000" algn="ctr" rotWithShape="0">
                    <a:srgbClr val="6E747A">
                      <a:alpha val="43000"/>
                    </a:srgbClr>
                  </a:outerShdw>
                </a:effectLst>
                <a:latin typeface="MS Gothic" panose="020B0609070205080204" charset="-128"/>
                <a:ea typeface="MS Gothic" panose="020B0609070205080204" charset="-128"/>
                <a:cs typeface="MS Gothic" panose="020B0609070205080204" charset="-128"/>
              </a:rPr>
              <a:t>恐龙</a:t>
            </a:r>
          </a:p>
          <a:p>
            <a:pPr algn="ctr" eaLnBrk="1" fontAlgn="auto" hangingPunct="1">
              <a:spcBef>
                <a:spcPts val="0"/>
              </a:spcBef>
              <a:spcAft>
                <a:spcPts val="0"/>
              </a:spcAft>
              <a:defRPr/>
            </a:pPr>
            <a:r>
              <a:rPr lang="zh-CN" altLang="en-US" sz="5400" b="1" dirty="0">
                <a:ln w="0">
                  <a:solidFill>
                    <a:schemeClr val="bg1"/>
                  </a:solidFill>
                </a:ln>
                <a:solidFill>
                  <a:schemeClr val="accent1"/>
                </a:solidFill>
                <a:effectLst>
                  <a:outerShdw blurRad="38100" dist="25400" dir="5400000" algn="ctr" rotWithShape="0">
                    <a:srgbClr val="6E747A">
                      <a:alpha val="43000"/>
                    </a:srgbClr>
                  </a:outerShdw>
                </a:effectLst>
                <a:latin typeface="MS Gothic" panose="020B0609070205080204" charset="-128"/>
                <a:ea typeface="MS Gothic" panose="020B0609070205080204" charset="-128"/>
                <a:cs typeface="MS Gothic" panose="020B0609070205080204" charset="-128"/>
              </a:rPr>
              <a:t>总共只有</a:t>
            </a:r>
          </a:p>
          <a:p>
            <a:pPr algn="ctr" eaLnBrk="1" fontAlgn="auto" hangingPunct="1">
              <a:spcBef>
                <a:spcPts val="0"/>
              </a:spcBef>
              <a:spcAft>
                <a:spcPts val="0"/>
              </a:spcAft>
              <a:defRPr/>
            </a:pPr>
            <a:r>
              <a:rPr lang="zh-CN" altLang="en-US" sz="5400" b="1" dirty="0">
                <a:ln w="0">
                  <a:solidFill>
                    <a:schemeClr val="bg1"/>
                  </a:solidFill>
                </a:ln>
                <a:solidFill>
                  <a:schemeClr val="accent1"/>
                </a:solidFill>
                <a:effectLst>
                  <a:outerShdw blurRad="38100" dist="25400" dir="5400000" algn="ctr" rotWithShape="0">
                    <a:srgbClr val="6E747A">
                      <a:alpha val="43000"/>
                    </a:srgbClr>
                  </a:outerShdw>
                </a:effectLst>
                <a:latin typeface="MS Gothic" panose="020B0609070205080204" charset="-128"/>
                <a:ea typeface="MS Gothic" panose="020B0609070205080204" charset="-128"/>
                <a:cs typeface="MS Gothic" panose="020B0609070205080204" charset="-128"/>
              </a:rPr>
              <a:t>五十来</a:t>
            </a:r>
          </a:p>
          <a:p>
            <a:pPr algn="ctr" eaLnBrk="1" fontAlgn="auto" hangingPunct="1">
              <a:spcBef>
                <a:spcPts val="0"/>
              </a:spcBef>
              <a:spcAft>
                <a:spcPts val="0"/>
              </a:spcAft>
              <a:defRPr/>
            </a:pPr>
            <a:r>
              <a:rPr lang="zh-CN" altLang="en-US" sz="5400" b="1">
                <a:ln w="0">
                  <a:solidFill>
                    <a:schemeClr val="bg1"/>
                  </a:solidFill>
                </a:ln>
                <a:solidFill>
                  <a:schemeClr val="accent1"/>
                </a:solidFill>
                <a:effectLst>
                  <a:outerShdw blurRad="38100" dist="25400" dir="5400000" algn="ctr" rotWithShape="0">
                    <a:srgbClr val="6E747A">
                      <a:alpha val="43000"/>
                    </a:srgbClr>
                  </a:outerShdw>
                </a:effectLst>
                <a:latin typeface="MS Gothic" panose="020B0609070205080204" charset="-128"/>
                <a:ea typeface="MS Gothic" panose="020B0609070205080204" charset="-128"/>
                <a:cs typeface="MS Gothic" panose="020B0609070205080204" charset="-128"/>
              </a:rPr>
              <a:t>“类”</a:t>
            </a:r>
            <a:endParaRPr lang="en-US" sz="5400" b="1" dirty="0">
              <a:ln w="0">
                <a:solidFill>
                  <a:schemeClr val="bg1"/>
                </a:solidFill>
              </a:ln>
              <a:solidFill>
                <a:schemeClr val="accent1"/>
              </a:solidFill>
              <a:effectLst>
                <a:outerShdw blurRad="38100" dist="25400" dir="5400000" algn="ctr" rotWithShape="0">
                  <a:srgbClr val="6E747A">
                    <a:alpha val="43000"/>
                  </a:srgbClr>
                </a:outerShdw>
              </a:effectLst>
              <a:latin typeface="MS Gothic" panose="020B0609070205080204" charset="-128"/>
              <a:ea typeface="MS Gothic" panose="020B0609070205080204" charset="-128"/>
              <a:cs typeface="MS Gothic" panose="020B0609070205080204" charset="-128"/>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6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12950"/>
            <a:ext cx="4427538"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0" name="Text Box 3"/>
          <p:cNvSpPr txBox="1">
            <a:spLocks noChangeArrowheads="1"/>
          </p:cNvSpPr>
          <p:nvPr/>
        </p:nvSpPr>
        <p:spPr bwMode="auto">
          <a:xfrm>
            <a:off x="-468313" y="3860800"/>
            <a:ext cx="561657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50000"/>
              </a:spcBef>
              <a:buFontTx/>
              <a:buNone/>
            </a:pPr>
            <a:r>
              <a:rPr lang="en-GB" altLang="zh-CN" sz="5400">
                <a:solidFill>
                  <a:srgbClr val="FFFFFF"/>
                </a:solidFill>
              </a:rPr>
              <a:t> </a:t>
            </a:r>
          </a:p>
        </p:txBody>
      </p:sp>
      <p:pic>
        <p:nvPicPr>
          <p:cNvPr id="239621" name="Picture 4" descr="Image:Misc-procompsognathus-amoswolf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1989138"/>
            <a:ext cx="4716462" cy="388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5"/>
          <p:cNvSpPr txBox="1">
            <a:spLocks noChangeArrowheads="1"/>
          </p:cNvSpPr>
          <p:nvPr/>
        </p:nvSpPr>
        <p:spPr bwMode="auto">
          <a:xfrm>
            <a:off x="1042988" y="481013"/>
            <a:ext cx="6985000" cy="769937"/>
          </a:xfrm>
          <a:prstGeom prst="rect">
            <a:avLst/>
          </a:prstGeom>
          <a:noFill/>
          <a:ln w="9525">
            <a:noFill/>
            <a:miter lim="800000"/>
          </a:ln>
          <a:effectLst/>
        </p:spPr>
        <p:txBody>
          <a:bodyPr>
            <a:spAutoFit/>
          </a:bodyPr>
          <a:lstStyle/>
          <a:p>
            <a:pPr algn="ctr" eaLnBrk="1" fontAlgn="auto" hangingPunct="1">
              <a:spcBef>
                <a:spcPct val="50000"/>
              </a:spcBef>
              <a:spcAft>
                <a:spcPts val="0"/>
              </a:spcAft>
              <a:defRPr/>
            </a:pPr>
            <a:r>
              <a:rPr lang="en-GB" sz="4400" dirty="0" err="1">
                <a:solidFill>
                  <a:srgbClr val="FFFF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Compsognathus</a:t>
            </a:r>
            <a:r>
              <a:rPr lang="zh-CN" altLang="en-US" sz="4400" dirty="0">
                <a:solidFill>
                  <a:srgbClr val="FFFF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秀颌龙</a:t>
            </a:r>
            <a:r>
              <a:rPr lang="en-GB" sz="4400" dirty="0">
                <a:solidFill>
                  <a:srgbClr val="FFFF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6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457200" y="361950"/>
            <a:ext cx="8229600" cy="1143000"/>
          </a:xfrm>
          <a:prstGeom prst="rect">
            <a:avLst/>
          </a:prstGeom>
        </p:spPr>
        <p:txBody>
          <a:bodyPr/>
          <a:lstStyle/>
          <a:p>
            <a:pPr algn="ctr" eaLnBrk="1" fontAlgn="auto" hangingPunct="1">
              <a:spcBef>
                <a:spcPts val="0"/>
              </a:spcBef>
              <a:spcAft>
                <a:spcPts val="0"/>
              </a:spcAft>
              <a:defRPr/>
            </a:pPr>
            <a:r>
              <a:rPr lang="en-GB" sz="4400" kern="0" dirty="0" err="1">
                <a:solidFill>
                  <a:srgbClr val="FFFF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Mussaurus</a:t>
            </a:r>
            <a:r>
              <a:rPr lang="zh-CN" altLang="en-US" sz="4400" kern="0" dirty="0">
                <a:solidFill>
                  <a:srgbClr val="FFFF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鼠龙</a:t>
            </a:r>
            <a:endParaRPr lang="en-GB" sz="4400" kern="0" dirty="0">
              <a:solidFill>
                <a:srgbClr val="FFFF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241668" name="Picture 3" descr="041%2520Mussaurus%2520Argent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1557338"/>
            <a:ext cx="6481762" cy="45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9" name="Text Box 4"/>
          <p:cNvSpPr txBox="1">
            <a:spLocks noChangeArrowheads="1"/>
          </p:cNvSpPr>
          <p:nvPr/>
        </p:nvSpPr>
        <p:spPr bwMode="auto">
          <a:xfrm>
            <a:off x="179388" y="6308725"/>
            <a:ext cx="87137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50000"/>
              </a:spcBef>
              <a:buFontTx/>
              <a:buNone/>
            </a:pPr>
            <a:endParaRPr lang="en-GB" altLang="zh-CN" sz="1200">
              <a:solidFill>
                <a:srgbClr val="000000"/>
              </a:solidFill>
            </a:endParaRP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6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87463"/>
            <a:ext cx="9144000"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4175125"/>
            <a:ext cx="4068763"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214438" y="333375"/>
            <a:ext cx="6738937" cy="769938"/>
          </a:xfrm>
          <a:prstGeom prst="rect">
            <a:avLst/>
          </a:prstGeom>
          <a:noFill/>
        </p:spPr>
        <p:txBody>
          <a:bodyPr>
            <a:spAutoFit/>
          </a:bodyPr>
          <a:lstStyle/>
          <a:p>
            <a:pPr algn="ctr" eaLnBrk="1" fontAlgn="auto" hangingPunct="1">
              <a:spcBef>
                <a:spcPts val="0"/>
              </a:spcBef>
              <a:spcAft>
                <a:spcPts val="0"/>
              </a:spcAft>
              <a:defRPr/>
            </a:pPr>
            <a:r>
              <a:rPr lang="en-AU" sz="4400">
                <a:solidFill>
                  <a:srgbClr val="FFFF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Apatosaurus</a:t>
            </a:r>
            <a:r>
              <a:rPr lang="zh-CN" altLang="en-US" sz="4400">
                <a:solidFill>
                  <a:srgbClr val="FFFF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r>
              <a:rPr lang="zh-CN" altLang="en-US" sz="4400" b="1">
                <a:solidFill>
                  <a:srgbClr val="FFFF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迷惑龙（雷龙）</a:t>
            </a:r>
            <a:endParaRPr lang="en-AU" sz="4400" b="1" dirty="0">
              <a:solidFill>
                <a:srgbClr val="FFFF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矩形 2"/>
          <p:cNvSpPr>
            <a:spLocks noChangeArrowheads="1"/>
          </p:cNvSpPr>
          <p:nvPr/>
        </p:nvSpPr>
        <p:spPr bwMode="auto">
          <a:xfrm>
            <a:off x="71438" y="792163"/>
            <a:ext cx="8964612"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500" dirty="0">
                <a:solidFill>
                  <a:srgbClr val="000000"/>
                </a:solidFill>
                <a:latin typeface="汉仪大宋简"/>
                <a:ea typeface="汉仪大宋简"/>
                <a:cs typeface="Arial" panose="020B0604020202020204" pitchFamily="34" charset="0"/>
              </a:rPr>
              <a:t>恐龙也有小的，大型的，挪亚可以带幼年的。所有恐龙刚出生也很小，而且大的恐龙到了第五年才开始长大。</a:t>
            </a:r>
          </a:p>
        </p:txBody>
      </p:sp>
      <p:grpSp>
        <p:nvGrpSpPr>
          <p:cNvPr id="245763" name="组合 3"/>
          <p:cNvGrpSpPr/>
          <p:nvPr/>
        </p:nvGrpSpPr>
        <p:grpSpPr bwMode="auto">
          <a:xfrm>
            <a:off x="285750" y="2763838"/>
            <a:ext cx="4224338" cy="2879725"/>
            <a:chOff x="35496" y="2276872"/>
            <a:chExt cx="4176464" cy="2847478"/>
          </a:xfrm>
        </p:grpSpPr>
        <p:pic>
          <p:nvPicPr>
            <p:cNvPr id="245767" name="图片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96" y="2276872"/>
              <a:ext cx="4176464" cy="284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4"/>
            <p:cNvSpPr txBox="1"/>
            <p:nvPr/>
          </p:nvSpPr>
          <p:spPr>
            <a:xfrm>
              <a:off x="46483" y="4526285"/>
              <a:ext cx="1439239" cy="576089"/>
            </a:xfrm>
            <a:prstGeom prst="rect">
              <a:avLst/>
            </a:prstGeom>
            <a:solidFill>
              <a:srgbClr val="024C89"/>
            </a:solidFill>
          </p:spPr>
          <p:txBody>
            <a:bodyPr/>
            <a:lstStyle/>
            <a:p>
              <a:pPr eaLnBrk="1" fontAlgn="auto" hangingPunct="1">
                <a:spcBef>
                  <a:spcPts val="0"/>
                </a:spcBef>
                <a:spcAft>
                  <a:spcPts val="0"/>
                </a:spcAft>
                <a:defRPr/>
              </a:pPr>
              <a:r>
                <a:rPr lang="zh-CN" altLang="en-US" sz="32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恐龙蛋</a:t>
              </a:r>
              <a:endParaRPr lang="en-US" sz="32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grpSp>
        <p:nvGrpSpPr>
          <p:cNvPr id="245764" name="组合 4"/>
          <p:cNvGrpSpPr/>
          <p:nvPr/>
        </p:nvGrpSpPr>
        <p:grpSpPr bwMode="auto">
          <a:xfrm>
            <a:off x="4697413" y="2763838"/>
            <a:ext cx="4232275" cy="2879725"/>
            <a:chOff x="4788024" y="2276872"/>
            <a:chExt cx="4183352" cy="2847478"/>
          </a:xfrm>
        </p:grpSpPr>
        <p:pic>
          <p:nvPicPr>
            <p:cNvPr id="245765" name="图片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2276872"/>
              <a:ext cx="4176464" cy="284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ontent Placeholder 4"/>
            <p:cNvSpPr txBox="1"/>
            <p:nvPr/>
          </p:nvSpPr>
          <p:spPr>
            <a:xfrm>
              <a:off x="5541216" y="4537273"/>
              <a:ext cx="3430160" cy="576088"/>
            </a:xfrm>
            <a:prstGeom prst="rect">
              <a:avLst/>
            </a:prstGeom>
            <a:solidFill>
              <a:srgbClr val="024C89"/>
            </a:solidFill>
          </p:spPr>
          <p:txBody>
            <a:bodyPr rIns="0"/>
            <a:lstStyle/>
            <a:p>
              <a:pPr eaLnBrk="1" fontAlgn="auto" hangingPunct="1">
                <a:spcBef>
                  <a:spcPts val="0"/>
                </a:spcBef>
                <a:spcAft>
                  <a:spcPts val="0"/>
                </a:spcAft>
                <a:defRPr/>
              </a:pPr>
              <a:r>
                <a:rPr lang="zh-CN" altLang="en-US" sz="32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艺术家复原的幼龙</a:t>
              </a:r>
              <a:endParaRPr lang="en-US" sz="3200" b="1" dirty="0">
                <a:solidFill>
                  <a:prstClr val="white"/>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矩形 2"/>
          <p:cNvSpPr>
            <a:spLocks noChangeArrowheads="1"/>
          </p:cNvSpPr>
          <p:nvPr/>
        </p:nvSpPr>
        <p:spPr bwMode="auto">
          <a:xfrm>
            <a:off x="179388" y="908050"/>
            <a:ext cx="4964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600">
                <a:solidFill>
                  <a:srgbClr val="000000"/>
                </a:solidFill>
                <a:latin typeface="Arial" panose="020B0604020202020204" pitchFamily="34" charset="0"/>
                <a:ea typeface="汉仪大宋简"/>
                <a:cs typeface="Arial" panose="020B0604020202020204" pitchFamily="34" charset="0"/>
              </a:rPr>
              <a:t>最</a:t>
            </a:r>
          </a:p>
        </p:txBody>
      </p:sp>
      <p:sp>
        <p:nvSpPr>
          <p:cNvPr id="247811" name="标题 1"/>
          <p:cNvSpPr>
            <a:spLocks noGrp="1"/>
          </p:cNvSpPr>
          <p:nvPr>
            <p:ph type="title"/>
          </p:nvPr>
        </p:nvSpPr>
        <p:spPr>
          <a:xfrm>
            <a:off x="0" y="106363"/>
            <a:ext cx="9144000" cy="646112"/>
          </a:xfrm>
        </p:spPr>
        <p:txBody>
          <a:bodyPr/>
          <a:lstStyle/>
          <a:p>
            <a:pPr eaLnBrk="1" hangingPunct="1"/>
            <a:r>
              <a:rPr lang="zh-CN"/>
              <a:t>恐龙长大的速度</a:t>
            </a:r>
          </a:p>
        </p:txBody>
      </p:sp>
      <p:grpSp>
        <p:nvGrpSpPr>
          <p:cNvPr id="247812" name="Group 7"/>
          <p:cNvGrpSpPr/>
          <p:nvPr/>
        </p:nvGrpSpPr>
        <p:grpSpPr bwMode="auto">
          <a:xfrm>
            <a:off x="-36513" y="0"/>
            <a:ext cx="9144001" cy="6858000"/>
            <a:chOff x="-36512" y="0"/>
            <a:chExt cx="9144000" cy="6858000"/>
          </a:xfrm>
        </p:grpSpPr>
        <p:pic>
          <p:nvPicPr>
            <p:cNvPr id="247814" name="Picture 2" descr="C:\Users\Tom Keenan\Documents\CB &amp; CCSA &amp; HKCRM\RF &amp; CCF Presentations\Slides &amp; Pictures\Slides--Dinosuar growth curve 0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5" name="Rectangle 4"/>
            <p:cNvSpPr>
              <a:spLocks noChangeArrowheads="1"/>
            </p:cNvSpPr>
            <p:nvPr/>
          </p:nvSpPr>
          <p:spPr bwMode="auto">
            <a:xfrm>
              <a:off x="1606530" y="1"/>
              <a:ext cx="2928958" cy="5029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200" b="1">
                  <a:solidFill>
                    <a:srgbClr val="014178"/>
                  </a:solidFill>
                </a:rPr>
                <a:t>迷惑龙（雷龙）</a:t>
              </a:r>
              <a:endParaRPr lang="en-US" altLang="zh-CN" sz="3200" b="1">
                <a:solidFill>
                  <a:srgbClr val="014178"/>
                </a:solidFill>
              </a:endParaRPr>
            </a:p>
          </p:txBody>
        </p:sp>
      </p:grpSp>
      <p:pic>
        <p:nvPicPr>
          <p:cNvPr id="247813"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65288" y="908050"/>
            <a:ext cx="3027362"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Content Placeholder 4"/>
          <p:cNvSpPr>
            <a:spLocks noGrp="1"/>
          </p:cNvSpPr>
          <p:nvPr>
            <p:ph idx="1"/>
          </p:nvPr>
        </p:nvSpPr>
        <p:spPr/>
        <p:txBody>
          <a:bodyPr/>
          <a:lstStyle/>
          <a:p>
            <a:pPr marL="0" eaLnBrk="1" hangingPunct="1">
              <a:lnSpc>
                <a:spcPct val="100000"/>
              </a:lnSpc>
              <a:spcBef>
                <a:spcPct val="0"/>
              </a:spcBef>
              <a:buFont typeface="Arial" panose="020B0604020202020204" pitchFamily="34" charset="0"/>
              <a:buNone/>
            </a:pPr>
            <a:r>
              <a:rPr lang="en-US" altLang="zh-CN" sz="5400" b="1"/>
              <a:t>5.</a:t>
            </a:r>
            <a:r>
              <a:rPr lang="zh-CN" altLang="en-US" sz="5400" b="1"/>
              <a:t>圣经有没有提到恐龙？</a:t>
            </a:r>
            <a:endParaRPr lang="en-US" altLang="zh-CN" sz="5400" b="1"/>
          </a:p>
        </p:txBody>
      </p:sp>
      <p:sp>
        <p:nvSpPr>
          <p:cNvPr id="249859" name="标题 1"/>
          <p:cNvSpPr txBox="1"/>
          <p:nvPr/>
        </p:nvSpPr>
        <p:spPr bwMode="auto">
          <a:xfrm>
            <a:off x="357188" y="214313"/>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endParaRPr lang="zh-CN" altLang="en-US" sz="3600" b="1">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grain_blu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pic>
        <p:nvPicPr>
          <p:cNvPr id="251907" name="Picture 3" descr="333946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2349500"/>
            <a:ext cx="2089150" cy="20891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98372" name="AutoShape 4"/>
          <p:cNvSpPr>
            <a:spLocks noChangeArrowheads="1"/>
          </p:cNvSpPr>
          <p:nvPr/>
        </p:nvSpPr>
        <p:spPr bwMode="auto">
          <a:xfrm>
            <a:off x="3359150" y="0"/>
            <a:ext cx="4660900" cy="2952750"/>
          </a:xfrm>
          <a:prstGeom prst="cloudCallout">
            <a:avLst>
              <a:gd name="adj1" fmla="val 40238"/>
              <a:gd name="adj2" fmla="val 54259"/>
            </a:avLst>
          </a:prstGeom>
          <a:solidFill>
            <a:schemeClr val="bg2">
              <a:alpha val="0"/>
            </a:schemeClr>
          </a:solidFill>
          <a:ln w="76200">
            <a:solidFill>
              <a:schemeClr val="bg1"/>
            </a:solidFill>
            <a:round/>
          </a:ln>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50000"/>
              </a:spcBef>
              <a:spcAft>
                <a:spcPts val="0"/>
              </a:spcAft>
              <a:buFontTx/>
              <a:buNone/>
              <a:defRPr/>
            </a:pPr>
            <a:r>
              <a:rPr lang="zh-CN" altLang="en-US">
                <a:solidFill>
                  <a:srgbClr val="FFFF00"/>
                </a:solidFill>
                <a:effectLst>
                  <a:outerShdw blurRad="38100" dist="38100" dir="2700000" algn="tl">
                    <a:srgbClr val="000000"/>
                  </a:outerShdw>
                </a:effectLst>
                <a:latin typeface="Arial" panose="020B0604020202020204" pitchFamily="34" charset="0"/>
                <a:ea typeface="汉仪大宋简" charset="0"/>
                <a:cs typeface="Arial" panose="020B0604020202020204" pitchFamily="34" charset="0"/>
              </a:rPr>
              <a:t>为什么我们没有在圣经中看到恐龙</a:t>
            </a:r>
            <a:r>
              <a:rPr lang="en-US" altLang="zh-CN" b="1">
                <a:solidFill>
                  <a:srgbClr val="FFFF00"/>
                </a:solidFill>
                <a:effectLst>
                  <a:outerShdw blurRad="38100" dist="38100" dir="2700000" algn="tl">
                    <a:srgbClr val="000000"/>
                  </a:outerShdw>
                </a:effectLst>
                <a:latin typeface="Arial" panose="020B0604020202020204" pitchFamily="34" charset="0"/>
                <a:ea typeface="汉仪大宋简" charset="0"/>
                <a:cs typeface="Arial" panose="020B0604020202020204" pitchFamily="34" charset="0"/>
              </a:rPr>
              <a:t>(dinosaurs)</a:t>
            </a:r>
            <a:r>
              <a:rPr lang="zh-CN" altLang="en-US">
                <a:solidFill>
                  <a:srgbClr val="FFFF00"/>
                </a:solidFill>
                <a:effectLst>
                  <a:outerShdw blurRad="38100" dist="38100" dir="2700000" algn="tl">
                    <a:srgbClr val="000000"/>
                  </a:outerShdw>
                </a:effectLst>
                <a:latin typeface="Arial" panose="020B0604020202020204" pitchFamily="34" charset="0"/>
                <a:ea typeface="汉仪大宋简" charset="0"/>
                <a:cs typeface="Arial" panose="020B0604020202020204" pitchFamily="34" charset="0"/>
              </a:rPr>
              <a:t>？</a:t>
            </a:r>
            <a:endParaRPr lang="en-CA" altLang="zh-CN" b="1">
              <a:solidFill>
                <a:srgbClr val="FFFF00"/>
              </a:solidFill>
              <a:effectLst>
                <a:outerShdw blurRad="38100" dist="38100" dir="2700000" algn="tl">
                  <a:srgbClr val="000000"/>
                </a:outerShdw>
              </a:effectLst>
              <a:latin typeface="Arial" panose="020B0604020202020204" pitchFamily="34" charset="0"/>
              <a:ea typeface="汉仪大宋简" charset="0"/>
              <a:cs typeface="Arial" panose="020B0604020202020204" pitchFamily="34" charset="0"/>
            </a:endParaRPr>
          </a:p>
        </p:txBody>
      </p:sp>
      <p:sp>
        <p:nvSpPr>
          <p:cNvPr id="698373" name="Rectangle 5"/>
          <p:cNvSpPr>
            <a:spLocks noChangeArrowheads="1"/>
          </p:cNvSpPr>
          <p:nvPr/>
        </p:nvSpPr>
        <p:spPr bwMode="auto">
          <a:xfrm rot="1582242">
            <a:off x="1322388" y="3624263"/>
            <a:ext cx="6302375" cy="4778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US" altLang="en-US" sz="1800"/>
          </a:p>
        </p:txBody>
      </p:sp>
      <p:sp>
        <p:nvSpPr>
          <p:cNvPr id="698374" name="AutoShape 6"/>
          <p:cNvSpPr>
            <a:spLocks noChangeArrowheads="1"/>
          </p:cNvSpPr>
          <p:nvPr/>
        </p:nvSpPr>
        <p:spPr bwMode="auto">
          <a:xfrm>
            <a:off x="-252413" y="379413"/>
            <a:ext cx="2806701" cy="3049587"/>
          </a:xfrm>
          <a:prstGeom prst="irregularSeal1">
            <a:avLst/>
          </a:prstGeom>
          <a:solidFill>
            <a:schemeClr val="bg2">
              <a:alpha val="0"/>
            </a:schemeClr>
          </a:solidFill>
          <a:ln w="76200" algn="ctr">
            <a:solidFill>
              <a:schemeClr val="bg1"/>
            </a:solidFill>
            <a:miter lim="800000"/>
          </a:ln>
          <a:effec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zh-CN" altLang="en-US" sz="3600">
                <a:solidFill>
                  <a:srgbClr val="FFFF00"/>
                </a:solidFill>
                <a:effectLst>
                  <a:outerShdw blurRad="38100" dist="38100" dir="2700000" algn="tl">
                    <a:srgbClr val="000000"/>
                  </a:outerShdw>
                </a:effectLst>
                <a:latin typeface="Arial" panose="020B0604020202020204" pitchFamily="34" charset="0"/>
                <a:ea typeface="汉仪大宋简" charset="0"/>
                <a:cs typeface="Arial" panose="020B0604020202020204" pitchFamily="34" charset="0"/>
              </a:rPr>
              <a:t>钦定本</a:t>
            </a:r>
            <a:endParaRPr lang="en-CA" altLang="zh-CN" sz="3600">
              <a:solidFill>
                <a:srgbClr val="FFFF00"/>
              </a:solidFill>
              <a:effectLst>
                <a:outerShdw blurRad="38100" dist="38100" dir="2700000" algn="tl">
                  <a:srgbClr val="000000"/>
                </a:outerShdw>
              </a:effectLst>
              <a:latin typeface="Arial" panose="020B0604020202020204" pitchFamily="34" charset="0"/>
              <a:ea typeface="汉仪大宋简" charset="0"/>
              <a:cs typeface="Arial" panose="020B0604020202020204" pitchFamily="34" charset="0"/>
            </a:endParaRPr>
          </a:p>
          <a:p>
            <a:pPr algn="ctr" eaLnBrk="1" fontAlgn="auto" hangingPunct="1">
              <a:spcBef>
                <a:spcPct val="0"/>
              </a:spcBef>
              <a:spcAft>
                <a:spcPts val="0"/>
              </a:spcAft>
              <a:buFontTx/>
              <a:buNone/>
              <a:defRPr/>
            </a:pPr>
            <a:r>
              <a:rPr lang="en-CA" altLang="zh-CN" sz="2800" b="1">
                <a:solidFill>
                  <a:srgbClr val="FFFF00"/>
                </a:solidFill>
                <a:effectLst>
                  <a:outerShdw blurRad="38100" dist="38100" dir="2700000" algn="tl">
                    <a:srgbClr val="000000"/>
                  </a:outerShdw>
                </a:effectLst>
                <a:latin typeface="Arial" panose="020B0604020202020204" pitchFamily="34" charset="0"/>
                <a:ea typeface="汉仪大宋简" charset="0"/>
                <a:cs typeface="Arial" panose="020B0604020202020204" pitchFamily="34" charset="0"/>
              </a:rPr>
              <a:t>1611</a:t>
            </a:r>
            <a:r>
              <a:rPr lang="zh-CN" altLang="en-US" sz="2800" b="1">
                <a:solidFill>
                  <a:srgbClr val="FFFF00"/>
                </a:solidFill>
                <a:effectLst>
                  <a:outerShdw blurRad="38100" dist="38100" dir="2700000" algn="tl">
                    <a:srgbClr val="000000"/>
                  </a:outerShdw>
                </a:effectLst>
                <a:latin typeface="Arial" panose="020B0604020202020204" pitchFamily="34" charset="0"/>
                <a:ea typeface="汉仪大宋简" charset="0"/>
                <a:cs typeface="Arial" panose="020B0604020202020204" pitchFamily="34" charset="0"/>
              </a:rPr>
              <a:t>年</a:t>
            </a:r>
            <a:r>
              <a:rPr lang="en-CA" altLang="zh-CN" sz="2800" b="1">
                <a:solidFill>
                  <a:srgbClr val="FFFF00"/>
                </a:solidFill>
                <a:effectLst>
                  <a:outerShdw blurRad="38100" dist="38100" dir="2700000" algn="tl">
                    <a:srgbClr val="000000"/>
                  </a:outerShdw>
                </a:effectLst>
                <a:latin typeface="Arial" panose="020B0604020202020204" pitchFamily="34" charset="0"/>
                <a:ea typeface="汉仪大宋简" charset="0"/>
                <a:cs typeface="Arial" panose="020B0604020202020204" pitchFamily="34" charset="0"/>
              </a:rPr>
              <a:t> </a:t>
            </a:r>
          </a:p>
          <a:p>
            <a:pPr algn="ctr" eaLnBrk="1" fontAlgn="auto" hangingPunct="1">
              <a:spcBef>
                <a:spcPct val="0"/>
              </a:spcBef>
              <a:spcAft>
                <a:spcPts val="0"/>
              </a:spcAft>
              <a:buFontTx/>
              <a:buNone/>
              <a:defRPr/>
            </a:pPr>
            <a:r>
              <a:rPr lang="en-US" altLang="zh-CN" sz="2800" b="1">
                <a:solidFill>
                  <a:srgbClr val="FFFF00"/>
                </a:solidFill>
                <a:effectLst>
                  <a:outerShdw blurRad="38100" dist="38100" dir="2700000" algn="tl">
                    <a:srgbClr val="000000"/>
                  </a:outerShdw>
                </a:effectLst>
                <a:latin typeface="Arial" panose="020B0604020202020204" pitchFamily="34" charset="0"/>
                <a:ea typeface="汉仪大宋简" charset="0"/>
                <a:cs typeface="Arial" panose="020B0604020202020204" pitchFamily="34" charset="0"/>
              </a:rPr>
              <a:t>(</a:t>
            </a:r>
            <a:r>
              <a:rPr lang="en-CA" altLang="zh-CN" sz="2800" b="1">
                <a:solidFill>
                  <a:srgbClr val="FFFF00"/>
                </a:solidFill>
                <a:effectLst>
                  <a:outerShdw blurRad="38100" dist="38100" dir="2700000" algn="tl">
                    <a:srgbClr val="000000"/>
                  </a:outerShdw>
                </a:effectLst>
                <a:latin typeface="Arial" panose="020B0604020202020204" pitchFamily="34" charset="0"/>
                <a:ea typeface="汉仪大宋简" charset="0"/>
                <a:cs typeface="Arial" panose="020B0604020202020204" pitchFamily="34" charset="0"/>
              </a:rPr>
              <a:t>KJV)</a:t>
            </a:r>
            <a:endParaRPr lang="zh-CN" altLang="en-US" sz="2800" b="1">
              <a:solidFill>
                <a:srgbClr val="FFFF00"/>
              </a:solidFill>
              <a:effectLst>
                <a:outerShdw blurRad="38100" dist="38100" dir="2700000" algn="tl">
                  <a:srgbClr val="000000"/>
                </a:outerShdw>
              </a:effectLst>
              <a:latin typeface="Arial" panose="020B0604020202020204" pitchFamily="34" charset="0"/>
              <a:ea typeface="汉仪大宋简" charset="0"/>
              <a:cs typeface="Arial" panose="020B0604020202020204" pitchFamily="34" charset="0"/>
            </a:endParaRPr>
          </a:p>
        </p:txBody>
      </p:sp>
      <p:sp>
        <p:nvSpPr>
          <p:cNvPr id="698375" name="Line 7"/>
          <p:cNvSpPr>
            <a:spLocks noChangeShapeType="1"/>
          </p:cNvSpPr>
          <p:nvPr/>
        </p:nvSpPr>
        <p:spPr bwMode="auto">
          <a:xfrm>
            <a:off x="6372225" y="4797425"/>
            <a:ext cx="1871663" cy="1008063"/>
          </a:xfrm>
          <a:prstGeom prst="line">
            <a:avLst/>
          </a:prstGeom>
          <a:noFill/>
          <a:ln w="444500">
            <a:solidFill>
              <a:schemeClr val="bg1"/>
            </a:solidFill>
            <a:round/>
            <a:tailEnd type="triangle" w="med" len="med"/>
          </a:ln>
          <a:extLst>
            <a:ext uri="{909E8E84-426E-40DD-AFC4-6F175D3DCCD1}">
              <a14:hiddenFill xmlns:a14="http://schemas.microsoft.com/office/drawing/2010/main">
                <a:noFill/>
              </a14:hiddenFill>
            </a:ext>
          </a:extLst>
        </p:spPr>
        <p:txBody>
          <a:bodyPr>
            <a:spAutoFit/>
          </a:bodyPr>
          <a:lstStyle/>
          <a:p>
            <a:endParaRPr lang="zh-CN" altLang="en-US"/>
          </a:p>
        </p:txBody>
      </p:sp>
      <p:sp>
        <p:nvSpPr>
          <p:cNvPr id="698376" name="Rectangle 8"/>
          <p:cNvSpPr>
            <a:spLocks noChangeArrowheads="1"/>
          </p:cNvSpPr>
          <p:nvPr/>
        </p:nvSpPr>
        <p:spPr bwMode="auto">
          <a:xfrm>
            <a:off x="1423988" y="839788"/>
            <a:ext cx="844550" cy="2301875"/>
          </a:xfrm>
          <a:prstGeom prst="rect">
            <a:avLst/>
          </a:prstGeom>
          <a:solidFill>
            <a:srgbClr val="FF33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50000"/>
              </a:spcBef>
              <a:buFontTx/>
              <a:buNone/>
            </a:pPr>
            <a:r>
              <a:rPr lang="en-CA" altLang="en-US" sz="14500" b="1">
                <a:solidFill>
                  <a:srgbClr val="FF3300"/>
                </a:solidFill>
                <a:latin typeface="汉仪大宋简"/>
                <a:ea typeface="汉仪大宋简"/>
                <a:cs typeface="汉仪大宋简"/>
              </a:rPr>
              <a:t>.</a:t>
            </a:r>
          </a:p>
        </p:txBody>
      </p:sp>
      <p:sp>
        <p:nvSpPr>
          <p:cNvPr id="698377" name="Rectangle 9"/>
          <p:cNvSpPr>
            <a:spLocks noChangeArrowheads="1"/>
          </p:cNvSpPr>
          <p:nvPr/>
        </p:nvSpPr>
        <p:spPr bwMode="auto">
          <a:xfrm>
            <a:off x="1108075" y="3141663"/>
            <a:ext cx="1016000" cy="519112"/>
          </a:xfrm>
          <a:prstGeom prst="rect">
            <a:avLst/>
          </a:prstGeom>
          <a:solidFill>
            <a:schemeClr val="bg2">
              <a:alpha val="0"/>
            </a:schemeClr>
          </a:solidFill>
          <a:ln w="9525" algn="ctr">
            <a:noFill/>
            <a:miter lim="800000"/>
          </a:ln>
          <a:effectLst/>
        </p:spPr>
        <p:txBody>
          <a:bodyPr wrap="none" anchor="ctr">
            <a:spAutoFit/>
          </a:bodyPr>
          <a:lstStyle/>
          <a:p>
            <a:pPr algn="ctr" eaLnBrk="1" fontAlgn="auto" hangingPunct="1">
              <a:spcBef>
                <a:spcPct val="50000"/>
              </a:spcBef>
              <a:spcAft>
                <a:spcPts val="0"/>
              </a:spcAft>
              <a:defRPr/>
            </a:pPr>
            <a:r>
              <a:rPr lang="en-CA" sz="2800" b="1">
                <a:solidFill>
                  <a:srgbClr val="FFFF00"/>
                </a:solidFill>
                <a:effectLst>
                  <a:outerShdw blurRad="38100" dist="38100" dir="2700000" algn="tl">
                    <a:srgbClr val="000000"/>
                  </a:outerShdw>
                </a:effectLst>
                <a:latin typeface="Trebuchet MS" panose="020B0603020202020204" pitchFamily="34" charset="0"/>
                <a:ea typeface="+mn-ea"/>
              </a:rPr>
              <a:t>1600</a:t>
            </a:r>
          </a:p>
        </p:txBody>
      </p:sp>
      <p:sp>
        <p:nvSpPr>
          <p:cNvPr id="698378" name="Rectangle 10"/>
          <p:cNvSpPr>
            <a:spLocks noChangeArrowheads="1"/>
          </p:cNvSpPr>
          <p:nvPr/>
        </p:nvSpPr>
        <p:spPr bwMode="auto">
          <a:xfrm>
            <a:off x="2476500" y="3789363"/>
            <a:ext cx="1016000" cy="519112"/>
          </a:xfrm>
          <a:prstGeom prst="rect">
            <a:avLst/>
          </a:prstGeom>
          <a:solidFill>
            <a:schemeClr val="bg2">
              <a:alpha val="0"/>
            </a:schemeClr>
          </a:solidFill>
          <a:ln w="9525" algn="ctr">
            <a:noFill/>
            <a:miter lim="800000"/>
          </a:ln>
          <a:effectLst/>
        </p:spPr>
        <p:txBody>
          <a:bodyPr wrap="none" anchor="ctr">
            <a:spAutoFit/>
          </a:bodyPr>
          <a:lstStyle/>
          <a:p>
            <a:pPr algn="ctr" eaLnBrk="1" fontAlgn="auto" hangingPunct="1">
              <a:spcBef>
                <a:spcPct val="50000"/>
              </a:spcBef>
              <a:spcAft>
                <a:spcPts val="0"/>
              </a:spcAft>
              <a:defRPr/>
            </a:pPr>
            <a:r>
              <a:rPr lang="en-CA" sz="2800" b="1">
                <a:solidFill>
                  <a:srgbClr val="FFFF00"/>
                </a:solidFill>
                <a:effectLst>
                  <a:outerShdw blurRad="38100" dist="38100" dir="2700000" algn="tl">
                    <a:srgbClr val="000000"/>
                  </a:outerShdw>
                </a:effectLst>
                <a:latin typeface="Trebuchet MS" panose="020B0603020202020204" pitchFamily="34" charset="0"/>
                <a:ea typeface="+mn-ea"/>
              </a:rPr>
              <a:t>1700</a:t>
            </a:r>
          </a:p>
        </p:txBody>
      </p:sp>
      <p:sp>
        <p:nvSpPr>
          <p:cNvPr id="698379" name="Rectangle 11"/>
          <p:cNvSpPr>
            <a:spLocks noChangeArrowheads="1"/>
          </p:cNvSpPr>
          <p:nvPr/>
        </p:nvSpPr>
        <p:spPr bwMode="auto">
          <a:xfrm>
            <a:off x="3916363" y="4508500"/>
            <a:ext cx="1016000" cy="519113"/>
          </a:xfrm>
          <a:prstGeom prst="rect">
            <a:avLst/>
          </a:prstGeom>
          <a:solidFill>
            <a:schemeClr val="bg2">
              <a:alpha val="0"/>
            </a:schemeClr>
          </a:solidFill>
          <a:ln w="9525" algn="ctr">
            <a:noFill/>
            <a:miter lim="800000"/>
          </a:ln>
          <a:effectLst/>
        </p:spPr>
        <p:txBody>
          <a:bodyPr wrap="none" anchor="ctr">
            <a:spAutoFit/>
          </a:bodyPr>
          <a:lstStyle/>
          <a:p>
            <a:pPr algn="ctr" eaLnBrk="1" fontAlgn="auto" hangingPunct="1">
              <a:spcBef>
                <a:spcPct val="50000"/>
              </a:spcBef>
              <a:spcAft>
                <a:spcPts val="0"/>
              </a:spcAft>
              <a:defRPr/>
            </a:pPr>
            <a:r>
              <a:rPr lang="en-CA" sz="2800" b="1">
                <a:solidFill>
                  <a:srgbClr val="FFFF00"/>
                </a:solidFill>
                <a:effectLst>
                  <a:outerShdw blurRad="38100" dist="38100" dir="2700000" algn="tl">
                    <a:srgbClr val="000000"/>
                  </a:outerShdw>
                </a:effectLst>
                <a:latin typeface="Trebuchet MS" panose="020B0603020202020204" pitchFamily="34" charset="0"/>
                <a:ea typeface="+mn-ea"/>
              </a:rPr>
              <a:t>1800</a:t>
            </a:r>
          </a:p>
        </p:txBody>
      </p:sp>
      <p:sp>
        <p:nvSpPr>
          <p:cNvPr id="698380" name="Rectangle 12"/>
          <p:cNvSpPr>
            <a:spLocks noChangeArrowheads="1"/>
          </p:cNvSpPr>
          <p:nvPr/>
        </p:nvSpPr>
        <p:spPr bwMode="auto">
          <a:xfrm>
            <a:off x="5572125" y="5229225"/>
            <a:ext cx="1016000" cy="519113"/>
          </a:xfrm>
          <a:prstGeom prst="rect">
            <a:avLst/>
          </a:prstGeom>
          <a:solidFill>
            <a:schemeClr val="bg2">
              <a:alpha val="0"/>
            </a:schemeClr>
          </a:solidFill>
          <a:ln w="9525" algn="ctr">
            <a:noFill/>
            <a:miter lim="800000"/>
          </a:ln>
          <a:effectLst/>
        </p:spPr>
        <p:txBody>
          <a:bodyPr wrap="none" anchor="ctr">
            <a:spAutoFit/>
          </a:bodyPr>
          <a:lstStyle/>
          <a:p>
            <a:pPr algn="ctr" eaLnBrk="1" fontAlgn="auto" hangingPunct="1">
              <a:spcBef>
                <a:spcPct val="50000"/>
              </a:spcBef>
              <a:spcAft>
                <a:spcPts val="0"/>
              </a:spcAft>
              <a:defRPr/>
            </a:pPr>
            <a:r>
              <a:rPr lang="en-CA" sz="2800" b="1">
                <a:solidFill>
                  <a:srgbClr val="FFFF00"/>
                </a:solidFill>
                <a:effectLst>
                  <a:outerShdw blurRad="38100" dist="38100" dir="2700000" algn="tl">
                    <a:srgbClr val="000000"/>
                  </a:outerShdw>
                </a:effectLst>
                <a:latin typeface="Trebuchet MS" panose="020B0603020202020204" pitchFamily="34" charset="0"/>
                <a:ea typeface="+mn-ea"/>
              </a:rPr>
              <a:t>1900</a:t>
            </a:r>
          </a:p>
        </p:txBody>
      </p:sp>
      <p:sp>
        <p:nvSpPr>
          <p:cNvPr id="698381" name="Rectangle 13"/>
          <p:cNvSpPr>
            <a:spLocks noChangeArrowheads="1"/>
          </p:cNvSpPr>
          <p:nvPr/>
        </p:nvSpPr>
        <p:spPr bwMode="auto">
          <a:xfrm>
            <a:off x="7546975" y="5875338"/>
            <a:ext cx="901700" cy="522287"/>
          </a:xfrm>
          <a:prstGeom prst="rect">
            <a:avLst/>
          </a:prstGeom>
          <a:solidFill>
            <a:schemeClr val="bg2">
              <a:alpha val="0"/>
            </a:schemeClr>
          </a:solidFill>
          <a:ln w="9525" algn="ctr">
            <a:noFill/>
            <a:miter lim="800000"/>
          </a:ln>
          <a:effectLst/>
        </p:spPr>
        <p:txBody>
          <a:bodyPr wrap="none" anchor="ct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fontAlgn="auto" hangingPunct="1">
              <a:spcBef>
                <a:spcPct val="50000"/>
              </a:spcBef>
              <a:spcAft>
                <a:spcPts val="0"/>
              </a:spcAft>
              <a:defRPr/>
            </a:pPr>
            <a:r>
              <a:rPr lang="zh-CN" altLang="en-US" sz="2800" b="1">
                <a:solidFill>
                  <a:srgbClr val="FFFF00"/>
                </a:solidFill>
                <a:effectLst>
                  <a:outerShdw blurRad="38100" dist="38100" dir="2700000" algn="tl">
                    <a:srgbClr val="000000"/>
                  </a:outerShdw>
                </a:effectLst>
                <a:ea typeface="汉仪大宋简" panose="02010609000101010101" pitchFamily="49" charset="-122"/>
                <a:cs typeface="Arial" panose="020B0604020202020204" pitchFamily="34" charset="0"/>
              </a:rPr>
              <a:t>今天</a:t>
            </a:r>
            <a:endParaRPr lang="en-CA" altLang="zh-CN" sz="2800" b="1" dirty="0">
              <a:solidFill>
                <a:srgbClr val="FFFF00"/>
              </a:solidFill>
              <a:effectLst>
                <a:outerShdw blurRad="38100" dist="38100" dir="2700000" algn="tl">
                  <a:srgbClr val="000000"/>
                </a:outerShdw>
              </a:effectLst>
              <a:ea typeface="汉仪大宋简" panose="02010609000101010101" pitchFamily="49" charset="-122"/>
              <a:cs typeface="Arial" panose="020B0604020202020204" pitchFamily="34" charset="0"/>
            </a:endParaRPr>
          </a:p>
        </p:txBody>
      </p:sp>
      <p:sp>
        <p:nvSpPr>
          <p:cNvPr id="698382" name="AutoShape 14"/>
          <p:cNvSpPr/>
          <p:nvPr/>
        </p:nvSpPr>
        <p:spPr bwMode="auto">
          <a:xfrm>
            <a:off x="539750" y="5589588"/>
            <a:ext cx="4824413" cy="1268412"/>
          </a:xfrm>
          <a:prstGeom prst="borderCallout2">
            <a:avLst>
              <a:gd name="adj1" fmla="val 720"/>
              <a:gd name="adj2" fmla="val 78648"/>
              <a:gd name="adj3" fmla="val -22481"/>
              <a:gd name="adj4" fmla="val 84242"/>
              <a:gd name="adj5" fmla="val -87183"/>
              <a:gd name="adj6" fmla="val 99168"/>
            </a:avLst>
          </a:prstGeom>
          <a:solidFill>
            <a:schemeClr val="bg2">
              <a:alpha val="0"/>
            </a:schemeClr>
          </a:solidFill>
          <a:ln w="76200" algn="ctr">
            <a:solidFill>
              <a:schemeClr val="bg1"/>
            </a:solidFill>
            <a:miter lim="800000"/>
          </a:ln>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50000"/>
              </a:spcBef>
              <a:spcAft>
                <a:spcPts val="0"/>
              </a:spcAft>
              <a:buFontTx/>
              <a:buNone/>
              <a:defRPr/>
            </a:pPr>
            <a:r>
              <a:rPr lang="zh-CN" altLang="en-US" sz="3600">
                <a:solidFill>
                  <a:srgbClr val="FFFF00"/>
                </a:solidFill>
                <a:effectLst>
                  <a:outerShdw blurRad="38100" dist="38100" dir="2700000" algn="tl">
                    <a:srgbClr val="000000"/>
                  </a:outerShdw>
                </a:effectLst>
                <a:latin typeface="Arial" panose="020B0604020202020204" pitchFamily="34" charset="0"/>
                <a:ea typeface="汉仪大宋简" charset="0"/>
                <a:cs typeface="Arial" panose="020B0604020202020204" pitchFamily="34" charset="0"/>
              </a:rPr>
              <a:t>“恐龙”这个词出现于</a:t>
            </a:r>
            <a:r>
              <a:rPr lang="en-US" altLang="zh-CN" sz="3600">
                <a:solidFill>
                  <a:srgbClr val="FFFF00"/>
                </a:solidFill>
                <a:effectLst>
                  <a:outerShdw blurRad="38100" dist="38100" dir="2700000" algn="tl">
                    <a:srgbClr val="000000"/>
                  </a:outerShdw>
                </a:effectLst>
                <a:latin typeface="Arial" panose="020B0604020202020204" pitchFamily="34" charset="0"/>
                <a:ea typeface="汉仪大宋简" charset="0"/>
                <a:cs typeface="Arial" panose="020B0604020202020204" pitchFamily="34" charset="0"/>
              </a:rPr>
              <a:t>1841</a:t>
            </a:r>
            <a:r>
              <a:rPr lang="zh-CN" altLang="en-US" sz="3600">
                <a:solidFill>
                  <a:srgbClr val="FFFF00"/>
                </a:solidFill>
                <a:effectLst>
                  <a:outerShdw blurRad="38100" dist="38100" dir="2700000" algn="tl">
                    <a:srgbClr val="000000"/>
                  </a:outerShdw>
                </a:effectLst>
                <a:latin typeface="Arial" panose="020B0604020202020204" pitchFamily="34" charset="0"/>
                <a:ea typeface="汉仪大宋简" charset="0"/>
                <a:cs typeface="Arial" panose="020B0604020202020204" pitchFamily="34" charset="0"/>
              </a:rPr>
              <a:t>年</a:t>
            </a:r>
            <a:endParaRPr lang="zh-CN" altLang="en-US" b="1">
              <a:solidFill>
                <a:srgbClr val="FFFF00"/>
              </a:solidFill>
              <a:effectLst>
                <a:outerShdw blurRad="38100" dist="38100" dir="2700000" algn="tl">
                  <a:srgbClr val="000000"/>
                </a:outerShdw>
              </a:effectLst>
              <a:latin typeface="Arial" panose="020B0604020202020204" pitchFamily="34" charset="0"/>
              <a:ea typeface="汉仪大宋简" charset="0"/>
              <a:cs typeface="Arial" panose="020B0604020202020204" pitchFamily="34" charset="0"/>
            </a:endParaRPr>
          </a:p>
        </p:txBody>
      </p:sp>
      <p:sp>
        <p:nvSpPr>
          <p:cNvPr id="698383" name="Rectangle 15"/>
          <p:cNvSpPr>
            <a:spLocks noChangeArrowheads="1"/>
          </p:cNvSpPr>
          <p:nvPr/>
        </p:nvSpPr>
        <p:spPr bwMode="auto">
          <a:xfrm>
            <a:off x="5022850" y="2636838"/>
            <a:ext cx="844550" cy="2301875"/>
          </a:xfrm>
          <a:prstGeom prst="rect">
            <a:avLst/>
          </a:prstGeom>
          <a:solidFill>
            <a:srgbClr val="FF33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50000"/>
              </a:spcBef>
              <a:buFontTx/>
              <a:buNone/>
            </a:pPr>
            <a:r>
              <a:rPr lang="en-CA" altLang="en-US" sz="14500" b="1">
                <a:solidFill>
                  <a:srgbClr val="FF3300"/>
                </a:solidFill>
                <a:latin typeface="Trebuchet MS" panose="020B0603020202020204" pitchFamily="34" charset="0"/>
              </a:rPr>
              <a:t>.</a:t>
            </a:r>
          </a:p>
        </p:txBody>
      </p:sp>
      <p:sp>
        <p:nvSpPr>
          <p:cNvPr id="698384" name="Rectangle 16"/>
          <p:cNvSpPr>
            <a:spLocks noChangeArrowheads="1"/>
          </p:cNvSpPr>
          <p:nvPr/>
        </p:nvSpPr>
        <p:spPr bwMode="auto">
          <a:xfrm rot="1631370">
            <a:off x="2595563" y="3195638"/>
            <a:ext cx="2157412" cy="522287"/>
          </a:xfrm>
          <a:prstGeom prst="rect">
            <a:avLst/>
          </a:prstGeom>
          <a:solidFill>
            <a:schemeClr val="bg2">
              <a:alpha val="0"/>
            </a:schemeClr>
          </a:solidFill>
          <a:ln w="9525" algn="ctr">
            <a:noFill/>
            <a:miter lim="800000"/>
          </a:ln>
          <a:effectLst/>
        </p:spPr>
        <p:txBody>
          <a:bodyPr wrap="none" anchor="ctr">
            <a:spAutoFit/>
          </a:bodyPr>
          <a:lstStyle/>
          <a:p>
            <a:pPr algn="ctr" eaLnBrk="1" fontAlgn="auto" hangingPunct="1">
              <a:spcBef>
                <a:spcPct val="50000"/>
              </a:spcBef>
              <a:spcAft>
                <a:spcPts val="0"/>
              </a:spcAft>
              <a:defRPr/>
            </a:pPr>
            <a:r>
              <a:rPr lang="en-CA" altLang="zh-CN" sz="2800" b="1">
                <a:solidFill>
                  <a:srgbClr val="3333CC"/>
                </a:solidFill>
                <a:effectLst>
                  <a:outerShdw blurRad="38100" dist="38100" dir="2700000" algn="tl">
                    <a:srgbClr val="000000"/>
                  </a:outerShdw>
                </a:effectLst>
                <a:latin typeface="Trebuchet MS" panose="020B0603020202020204" pitchFamily="34" charset="0"/>
                <a:ea typeface="+mn-ea"/>
              </a:rPr>
              <a:t>… 230 </a:t>
            </a:r>
            <a:r>
              <a:rPr lang="zh-CN" altLang="en-US" sz="2800" b="1">
                <a:solidFill>
                  <a:srgbClr val="3333CC"/>
                </a:solidFill>
                <a:effectLst>
                  <a:outerShdw blurRad="38100" dist="38100" dir="2700000" algn="tl">
                    <a:srgbClr val="000000"/>
                  </a:outerShdw>
                </a:effectLst>
                <a:latin typeface="Trebuchet MS" panose="020B0603020202020204" pitchFamily="34" charset="0"/>
                <a:ea typeface="+mn-ea"/>
              </a:rPr>
              <a:t>年</a:t>
            </a:r>
            <a:r>
              <a:rPr lang="en-CA" altLang="zh-CN" sz="2800" b="1">
                <a:solidFill>
                  <a:srgbClr val="3333CC"/>
                </a:solidFill>
                <a:effectLst>
                  <a:outerShdw blurRad="38100" dist="38100" dir="2700000" algn="tl">
                    <a:srgbClr val="000000"/>
                  </a:outerShdw>
                </a:effectLst>
                <a:latin typeface="Trebuchet MS" panose="020B0603020202020204" pitchFamily="34" charset="0"/>
                <a:ea typeface="+mn-ea"/>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837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698376"/>
                                        </p:tgtEl>
                                        <p:attrNameLst>
                                          <p:attrName>style.visibility</p:attrName>
                                        </p:attrNameLst>
                                      </p:cBhvr>
                                      <p:to>
                                        <p:strVal val="visible"/>
                                      </p:to>
                                    </p:se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698373"/>
                                        </p:tgtEl>
                                        <p:attrNameLst>
                                          <p:attrName>style.visibility</p:attrName>
                                        </p:attrNameLst>
                                      </p:cBhvr>
                                      <p:to>
                                        <p:strVal val="visible"/>
                                      </p:to>
                                    </p:set>
                                    <p:animEffect transition="in" filter="wipe(up)">
                                      <p:cBhvr>
                                        <p:cTn id="13" dur="500"/>
                                        <p:tgtEl>
                                          <p:spTgt spid="698373"/>
                                        </p:tgtEl>
                                      </p:cBhvr>
                                    </p:animEffec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499"/>
                                          </p:stCondLst>
                                        </p:cTn>
                                        <p:tgtEl>
                                          <p:spTgt spid="698375"/>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499"/>
                                          </p:stCondLst>
                                        </p:cTn>
                                        <p:tgtEl>
                                          <p:spTgt spid="698377"/>
                                        </p:tgtEl>
                                        <p:attrNameLst>
                                          <p:attrName>style.visibility</p:attrName>
                                        </p:attrNameLst>
                                      </p:cBhvr>
                                      <p:to>
                                        <p:strVal val="visible"/>
                                      </p:to>
                                    </p:set>
                                  </p:childTnLst>
                                </p:cTn>
                              </p:par>
                            </p:childTnLst>
                          </p:cTn>
                        </p:par>
                        <p:par>
                          <p:cTn id="20" fill="hold">
                            <p:stCondLst>
                              <p:cond delay="2500"/>
                            </p:stCondLst>
                            <p:childTnLst>
                              <p:par>
                                <p:cTn id="21" presetID="1" presetClass="entr" presetSubtype="0" fill="hold" grpId="0" nodeType="afterEffect">
                                  <p:stCondLst>
                                    <p:cond delay="0"/>
                                  </p:stCondLst>
                                  <p:childTnLst>
                                    <p:set>
                                      <p:cBhvr>
                                        <p:cTn id="22" dur="1" fill="hold">
                                          <p:stCondLst>
                                            <p:cond delay="499"/>
                                          </p:stCondLst>
                                        </p:cTn>
                                        <p:tgtEl>
                                          <p:spTgt spid="698378"/>
                                        </p:tgtEl>
                                        <p:attrNameLst>
                                          <p:attrName>style.visibility</p:attrName>
                                        </p:attrNameLst>
                                      </p:cBhvr>
                                      <p:to>
                                        <p:strVal val="visible"/>
                                      </p:to>
                                    </p:set>
                                  </p:childTnLst>
                                </p:cTn>
                              </p:par>
                            </p:childTnLst>
                          </p:cTn>
                        </p:par>
                        <p:par>
                          <p:cTn id="23" fill="hold">
                            <p:stCondLst>
                              <p:cond delay="3000"/>
                            </p:stCondLst>
                            <p:childTnLst>
                              <p:par>
                                <p:cTn id="24" presetID="1" presetClass="entr" presetSubtype="0" fill="hold" grpId="0" nodeType="afterEffect">
                                  <p:stCondLst>
                                    <p:cond delay="0"/>
                                  </p:stCondLst>
                                  <p:childTnLst>
                                    <p:set>
                                      <p:cBhvr>
                                        <p:cTn id="25" dur="1" fill="hold">
                                          <p:stCondLst>
                                            <p:cond delay="499"/>
                                          </p:stCondLst>
                                        </p:cTn>
                                        <p:tgtEl>
                                          <p:spTgt spid="698379"/>
                                        </p:tgtEl>
                                        <p:attrNameLst>
                                          <p:attrName>style.visibility</p:attrName>
                                        </p:attrNameLst>
                                      </p:cBhvr>
                                      <p:to>
                                        <p:strVal val="visible"/>
                                      </p:to>
                                    </p:set>
                                  </p:childTnLst>
                                </p:cTn>
                              </p:par>
                            </p:childTnLst>
                          </p:cTn>
                        </p:par>
                        <p:par>
                          <p:cTn id="26" fill="hold">
                            <p:stCondLst>
                              <p:cond delay="3500"/>
                            </p:stCondLst>
                            <p:childTnLst>
                              <p:par>
                                <p:cTn id="27" presetID="1" presetClass="entr" presetSubtype="0" fill="hold" grpId="0" nodeType="afterEffect">
                                  <p:stCondLst>
                                    <p:cond delay="0"/>
                                  </p:stCondLst>
                                  <p:childTnLst>
                                    <p:set>
                                      <p:cBhvr>
                                        <p:cTn id="28" dur="1" fill="hold">
                                          <p:stCondLst>
                                            <p:cond delay="499"/>
                                          </p:stCondLst>
                                        </p:cTn>
                                        <p:tgtEl>
                                          <p:spTgt spid="698380"/>
                                        </p:tgtEl>
                                        <p:attrNameLst>
                                          <p:attrName>style.visibility</p:attrName>
                                        </p:attrNameLst>
                                      </p:cBhvr>
                                      <p:to>
                                        <p:strVal val="visible"/>
                                      </p:to>
                                    </p:set>
                                  </p:childTnLst>
                                </p:cTn>
                              </p:par>
                            </p:childTnLst>
                          </p:cTn>
                        </p:par>
                        <p:par>
                          <p:cTn id="29" fill="hold">
                            <p:stCondLst>
                              <p:cond delay="4000"/>
                            </p:stCondLst>
                            <p:childTnLst>
                              <p:par>
                                <p:cTn id="30" presetID="1" presetClass="entr" presetSubtype="0" fill="hold" grpId="0" nodeType="afterEffect">
                                  <p:stCondLst>
                                    <p:cond delay="0"/>
                                  </p:stCondLst>
                                  <p:childTnLst>
                                    <p:set>
                                      <p:cBhvr>
                                        <p:cTn id="31" dur="1" fill="hold">
                                          <p:stCondLst>
                                            <p:cond delay="499"/>
                                          </p:stCondLst>
                                        </p:cTn>
                                        <p:tgtEl>
                                          <p:spTgt spid="69838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698382"/>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499"/>
                                          </p:stCondLst>
                                        </p:cTn>
                                        <p:tgtEl>
                                          <p:spTgt spid="698383"/>
                                        </p:tgtEl>
                                        <p:attrNameLst>
                                          <p:attrName>style.visibility</p:attrName>
                                        </p:attrNameLst>
                                      </p:cBhvr>
                                      <p:to>
                                        <p:strVal val="visible"/>
                                      </p:to>
                                    </p:set>
                                  </p:childTnLst>
                                </p:cTn>
                              </p:par>
                            </p:childTnLst>
                          </p:cTn>
                        </p:par>
                        <p:par>
                          <p:cTn id="39" fill="hold">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698384"/>
                                        </p:tgtEl>
                                        <p:attrNameLst>
                                          <p:attrName>style.visibility</p:attrName>
                                        </p:attrNameLst>
                                      </p:cBhvr>
                                      <p:to>
                                        <p:strVal val="visible"/>
                                      </p:to>
                                    </p:set>
                                    <p:animEffect transition="in" filter="wipe(up)">
                                      <p:cBhvr>
                                        <p:cTn id="42" dur="500"/>
                                        <p:tgtEl>
                                          <p:spTgt spid="698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3" grpId="0" animBg="1" autoUpdateAnimBg="0"/>
      <p:bldP spid="698374" grpId="0" animBg="1" autoUpdateAnimBg="0"/>
      <p:bldP spid="698375" grpId="0" animBg="1" autoUpdateAnimBg="0"/>
      <p:bldP spid="698376" grpId="0" animBg="1" autoUpdateAnimBg="0"/>
      <p:bldP spid="698377" grpId="0" animBg="1" autoUpdateAnimBg="0"/>
      <p:bldP spid="698378" grpId="0" animBg="1" autoUpdateAnimBg="0"/>
      <p:bldP spid="698379" grpId="0" animBg="1" autoUpdateAnimBg="0"/>
      <p:bldP spid="698380" grpId="0" animBg="1" autoUpdateAnimBg="0"/>
      <p:bldP spid="698381" grpId="0" animBg="1" autoUpdateAnimBg="0"/>
      <p:bldP spid="698382" grpId="0" animBg="1" autoUpdateAnimBg="0"/>
      <p:bldP spid="698383" grpId="0" animBg="1" autoUpdateAnimBg="0"/>
      <p:bldP spid="698384"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3954" name="Title 1"/>
          <p:cNvSpPr>
            <a:spLocks noGrp="1"/>
          </p:cNvSpPr>
          <p:nvPr>
            <p:ph type="title"/>
          </p:nvPr>
        </p:nvSpPr>
        <p:spPr>
          <a:xfrm>
            <a:off x="628650" y="-242888"/>
            <a:ext cx="7886700" cy="1325563"/>
          </a:xfrm>
        </p:spPr>
        <p:txBody>
          <a:bodyPr/>
          <a:lstStyle/>
          <a:p>
            <a:pPr eaLnBrk="1" hangingPunct="1"/>
            <a:r>
              <a:rPr lang="zh-CN" sz="4400"/>
              <a:t>约伯记 </a:t>
            </a:r>
            <a:r>
              <a:rPr altLang="zh-HK" sz="4400"/>
              <a:t>40</a:t>
            </a:r>
            <a:r>
              <a:rPr altLang="zh-CN" sz="4400"/>
              <a:t>:</a:t>
            </a:r>
            <a:r>
              <a:rPr altLang="zh-HK" sz="4400"/>
              <a:t>15-17</a:t>
            </a:r>
            <a:endParaRPr lang="en-AU" sz="4400"/>
          </a:p>
        </p:txBody>
      </p:sp>
      <p:sp>
        <p:nvSpPr>
          <p:cNvPr id="3" name="Content Placeholder 2"/>
          <p:cNvSpPr>
            <a:spLocks noGrp="1"/>
          </p:cNvSpPr>
          <p:nvPr>
            <p:ph idx="1"/>
          </p:nvPr>
        </p:nvSpPr>
        <p:spPr>
          <a:xfrm>
            <a:off x="0" y="1149350"/>
            <a:ext cx="9144000" cy="4351338"/>
          </a:xfrm>
        </p:spPr>
        <p:txBody>
          <a:bodyPr/>
          <a:lstStyle/>
          <a:p>
            <a:pPr marL="0" indent="0" algn="ctr" eaLnBrk="1" hangingPunct="1">
              <a:buFont typeface="Arial" panose="020B0604020202020204" pitchFamily="34" charset="0"/>
              <a:buNone/>
            </a:pPr>
            <a:r>
              <a:rPr lang="zh-CN" altLang="en-US" sz="4400" b="1">
                <a:latin typeface="宋体" panose="02010600030101010101" pitchFamily="2" charset="-122"/>
              </a:rPr>
              <a:t>你且观看河马；</a:t>
            </a:r>
            <a:endParaRPr lang="en-US" altLang="zh-CN" sz="4400" b="1">
              <a:latin typeface="宋体" panose="02010600030101010101" pitchFamily="2" charset="-122"/>
            </a:endParaRPr>
          </a:p>
          <a:p>
            <a:pPr marL="0" indent="0" algn="ctr" eaLnBrk="1" hangingPunct="1">
              <a:buFont typeface="Arial" panose="020B0604020202020204" pitchFamily="34" charset="0"/>
              <a:buNone/>
            </a:pPr>
            <a:r>
              <a:rPr lang="zh-TW" altLang="en-US" sz="4400" b="1">
                <a:latin typeface="PMingLiU" panose="02020500000000000000" pitchFamily="18" charset="-120"/>
              </a:rPr>
              <a:t>我造你也造</a:t>
            </a:r>
            <a:r>
              <a:rPr lang="zh-CN" altLang="zh-TW" sz="4400" b="1">
                <a:latin typeface="PMingLiU" panose="02020500000000000000" pitchFamily="18" charset="-120"/>
              </a:rPr>
              <a:t>它</a:t>
            </a:r>
            <a:r>
              <a:rPr lang="zh-TW" altLang="en-US" sz="4400" b="1">
                <a:latin typeface="PMingLiU" panose="02020500000000000000" pitchFamily="18" charset="-120"/>
              </a:rPr>
              <a:t>。</a:t>
            </a:r>
            <a:endParaRPr lang="en-AU" altLang="zh-TW" sz="4400" b="1">
              <a:latin typeface="PMingLiU" panose="02020500000000000000" pitchFamily="18" charset="-120"/>
            </a:endParaRPr>
          </a:p>
          <a:p>
            <a:pPr marL="0" indent="0" algn="ctr" eaLnBrk="1" hangingPunct="1">
              <a:buFont typeface="Arial" panose="020B0604020202020204" pitchFamily="34" charset="0"/>
              <a:buNone/>
            </a:pPr>
            <a:r>
              <a:rPr lang="zh-CN" altLang="en-US" sz="4400" b="1">
                <a:latin typeface="宋体" panose="02010600030101010101" pitchFamily="2" charset="-122"/>
              </a:rPr>
              <a:t>它吃草与牛一样；</a:t>
            </a:r>
            <a:endParaRPr lang="en-AU" altLang="zh-TW" sz="4400" b="1">
              <a:latin typeface="PMingLiU" panose="02020500000000000000" pitchFamily="18" charset="-120"/>
            </a:endParaRPr>
          </a:p>
          <a:p>
            <a:pPr marL="0" indent="0" algn="ctr" eaLnBrk="1" hangingPunct="1">
              <a:buFont typeface="Arial" panose="020B0604020202020204" pitchFamily="34" charset="0"/>
              <a:buNone/>
            </a:pPr>
            <a:r>
              <a:rPr lang="zh-CN" altLang="en-US" sz="4400" b="1">
                <a:latin typeface="宋体" panose="02010600030101010101" pitchFamily="2" charset="-122"/>
              </a:rPr>
              <a:t>它的气力在腰间，</a:t>
            </a:r>
            <a:endParaRPr lang="en-AU" altLang="zh-TW" sz="4400" b="1">
              <a:latin typeface="PMingLiU" panose="02020500000000000000" pitchFamily="18" charset="-120"/>
            </a:endParaRPr>
          </a:p>
          <a:p>
            <a:pPr marL="0" indent="0" algn="ctr" eaLnBrk="1" hangingPunct="1">
              <a:buFont typeface="Arial" panose="020B0604020202020204" pitchFamily="34" charset="0"/>
              <a:buNone/>
            </a:pPr>
            <a:r>
              <a:rPr lang="zh-TW" altLang="en-US" sz="4400" b="1">
                <a:latin typeface="PMingLiU" panose="02020500000000000000" pitchFamily="18" charset="-120"/>
              </a:rPr>
              <a:t>能力在肚腹的筋上。</a:t>
            </a:r>
            <a:r>
              <a:rPr lang="en-US" altLang="zh-HK" sz="4400" b="1">
                <a:latin typeface="PMingLiU" panose="02020500000000000000" pitchFamily="18" charset="-120"/>
              </a:rPr>
              <a:t> </a:t>
            </a:r>
          </a:p>
          <a:p>
            <a:pPr marL="0" indent="0" algn="ctr" eaLnBrk="1" hangingPunct="1">
              <a:buFont typeface="Arial" panose="020B0604020202020204" pitchFamily="34" charset="0"/>
              <a:buNone/>
            </a:pPr>
            <a:r>
              <a:rPr lang="zh-CN" altLang="en-US" sz="4400" b="1">
                <a:latin typeface="宋体" panose="02010600030101010101" pitchFamily="2" charset="-122"/>
              </a:rPr>
              <a:t>它摇动尾巴如</a:t>
            </a:r>
            <a:r>
              <a:rPr lang="zh-CN" altLang="en-US" sz="4400" b="1">
                <a:solidFill>
                  <a:srgbClr val="FF0000"/>
                </a:solidFill>
                <a:latin typeface="宋体" panose="02010600030101010101" pitchFamily="2" charset="-122"/>
              </a:rPr>
              <a:t>香柏树</a:t>
            </a:r>
            <a:r>
              <a:rPr lang="zh-TW" altLang="en-US" sz="4400" b="1">
                <a:latin typeface="PMingLiU" panose="02020500000000000000" pitchFamily="18" charset="-120"/>
              </a:rPr>
              <a:t>；</a:t>
            </a:r>
            <a:endParaRPr lang="en-US" altLang="zh-TW" sz="4400" b="1">
              <a:latin typeface="PMingLiU" panose="02020500000000000000" pitchFamily="18" charset="-12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196975"/>
            <a:ext cx="71913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516688" y="881063"/>
            <a:ext cx="2543175" cy="1323975"/>
          </a:xfrm>
          <a:prstGeom prst="rect">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AU" altLang="zh-CN" sz="3600">
                <a:solidFill>
                  <a:srgbClr val="FF0000"/>
                </a:solidFill>
                <a:latin typeface="Arial" panose="020B0604020202020204" pitchFamily="34" charset="0"/>
                <a:cs typeface="Arial" panose="020B0604020202020204" pitchFamily="34" charset="0"/>
              </a:rPr>
              <a:t>“behemoth”</a:t>
            </a:r>
          </a:p>
          <a:p>
            <a:pPr algn="ctr" eaLnBrk="1" hangingPunct="1">
              <a:lnSpc>
                <a:spcPct val="100000"/>
              </a:lnSpc>
              <a:spcBef>
                <a:spcPct val="0"/>
              </a:spcBef>
              <a:buFontTx/>
              <a:buNone/>
            </a:pPr>
            <a:r>
              <a:rPr lang="zh-CN" altLang="en-US" sz="4400" b="1">
                <a:solidFill>
                  <a:srgbClr val="FF0000"/>
                </a:solidFill>
                <a:latin typeface="Arial" panose="020B0604020202020204" pitchFamily="34" charset="0"/>
                <a:cs typeface="Arial" panose="020B0604020202020204" pitchFamily="34" charset="0"/>
              </a:rPr>
              <a:t>比希谟</a:t>
            </a:r>
            <a:endParaRPr lang="en-AU" altLang="zh-CN" sz="4400" b="1">
              <a:solidFill>
                <a:srgbClr val="FF0000"/>
              </a:solidFill>
              <a:latin typeface="Arial" panose="020B0604020202020204" pitchFamily="34" charset="0"/>
              <a:cs typeface="Arial" panose="020B0604020202020204" pitchFamily="34" charset="0"/>
            </a:endParaRPr>
          </a:p>
        </p:txBody>
      </p:sp>
      <p:cxnSp>
        <p:nvCxnSpPr>
          <p:cNvPr id="7" name="Straight Arrow Connector 6"/>
          <p:cNvCxnSpPr>
            <a:cxnSpLocks noChangeShapeType="1"/>
          </p:cNvCxnSpPr>
          <p:nvPr/>
        </p:nvCxnSpPr>
        <p:spPr bwMode="auto">
          <a:xfrm rot="10800000">
            <a:off x="5929313" y="1482725"/>
            <a:ext cx="1000125" cy="1588"/>
          </a:xfrm>
          <a:prstGeom prst="straightConnector1">
            <a:avLst/>
          </a:prstGeom>
          <a:noFill/>
          <a:ln w="85725" algn="ctr">
            <a:solidFill>
              <a:srgbClr val="FF0000"/>
            </a:solidFill>
            <a:round/>
            <a:headEnd type="none" w="sm" len="sm"/>
            <a:tailEnd type="triangle" w="med" len="med"/>
          </a:ln>
          <a:extLst>
            <a:ext uri="{909E8E84-426E-40DD-AFC4-6F175D3DCCD1}">
              <a14:hiddenFill xmlns:a14="http://schemas.microsoft.com/office/drawing/2010/main">
                <a:noFill/>
              </a14:hiddenFill>
            </a:ext>
          </a:extLst>
        </p:spPr>
      </p:cxnSp>
      <p:sp>
        <p:nvSpPr>
          <p:cNvPr id="8" name="Rectangle 7"/>
          <p:cNvSpPr/>
          <p:nvPr/>
        </p:nvSpPr>
        <p:spPr>
          <a:xfrm>
            <a:off x="179388" y="5589588"/>
            <a:ext cx="8785225" cy="685800"/>
          </a:xfrm>
          <a:prstGeom prst="rect">
            <a:avLst/>
          </a:prstGeom>
          <a:ln w="25400">
            <a:solidFill>
              <a:schemeClr val="accent1"/>
            </a:solidFill>
          </a:ln>
        </p:spPr>
        <p:txBody>
          <a:bodyPr>
            <a:spAutoFit/>
          </a:bodyPr>
          <a:lstStyle/>
          <a:p>
            <a:pPr algn="ctr" eaLnBrk="1" fontAlgn="auto" hangingPunct="1">
              <a:spcBef>
                <a:spcPts val="0"/>
              </a:spcBef>
              <a:spcAft>
                <a:spcPts val="0"/>
              </a:spcAft>
              <a:defRPr/>
            </a:pPr>
            <a:r>
              <a:rPr lang="zh-CN" altLang="en-US" sz="3600" b="1">
                <a:latin typeface="+mj-ea"/>
                <a:ea typeface="+mj-ea"/>
              </a:rPr>
              <a:t>“可能是河马或大象</a:t>
            </a:r>
            <a:r>
              <a:rPr lang="en-US" altLang="zh-CN" sz="3600" b="1">
                <a:latin typeface="+mj-ea"/>
                <a:ea typeface="+mj-ea"/>
              </a:rPr>
              <a:t>”</a:t>
            </a:r>
            <a:r>
              <a:rPr lang="en-US" altLang="zh-CN" sz="3200" b="1">
                <a:latin typeface="+mj-ea"/>
                <a:ea typeface="+mj-ea"/>
              </a:rPr>
              <a:t>(</a:t>
            </a:r>
            <a:r>
              <a:rPr lang="zh-CN" altLang="en-US" sz="3200" b="1">
                <a:latin typeface="+mj-ea"/>
                <a:ea typeface="+mj-ea"/>
              </a:rPr>
              <a:t>新国际版研读圣经</a:t>
            </a:r>
            <a:r>
              <a:rPr lang="en-US" altLang="zh-CN" sz="3200" b="1">
                <a:latin typeface="+mj-ea"/>
                <a:ea typeface="+mj-ea"/>
              </a:rPr>
              <a:t>)</a:t>
            </a:r>
            <a:endParaRPr lang="en-US" altLang="zh-CN" sz="3600" b="1">
              <a:latin typeface="+mj-ea"/>
              <a:ea typeface="+mj-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499"/>
                                          </p:stCondLst>
                                        </p:cTn>
                                        <p:tgtEl>
                                          <p:spTgt spid="5"/>
                                        </p:tgtEl>
                                        <p:attrNameLst>
                                          <p:attrName>style.visibility</p:attrName>
                                        </p:attrNameLst>
                                      </p:cBhvr>
                                      <p:to>
                                        <p:strVal val="visible"/>
                                      </p:to>
                                    </p:se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1000"/>
                            </p:stCondLst>
                            <p:childTnLst>
                              <p:par>
                                <p:cTn id="37" presetID="22" presetClass="entr" presetSubtype="2"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righ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advAuto="0"/>
      <p:bldP spid="6" grpId="0" animBg="1" autoUpdateAnimBg="0"/>
      <p:bldP spid="8"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标题 1"/>
          <p:cNvSpPr txBox="1"/>
          <p:nvPr/>
        </p:nvSpPr>
        <p:spPr bwMode="auto">
          <a:xfrm>
            <a:off x="0" y="260350"/>
            <a:ext cx="94678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3600" b="1">
                <a:solidFill>
                  <a:srgbClr val="002060"/>
                </a:solidFill>
                <a:latin typeface="微软雅黑" panose="020B0503020204020204" pitchFamily="34" charset="-122"/>
                <a:ea typeface="微软雅黑" panose="020B0503020204020204" pitchFamily="34" charset="-122"/>
              </a:rPr>
              <a:t>相信圣经的创造论者都承认恐龙是真的</a:t>
            </a:r>
          </a:p>
        </p:txBody>
      </p:sp>
      <p:pic>
        <p:nvPicPr>
          <p:cNvPr id="7" name="图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428750"/>
            <a:ext cx="36004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6" name="Picture 2" descr="File:Struthiomimus ROM.jpg"/>
          <p:cNvPicPr>
            <a:picLocks noChangeAspect="1" noChangeArrowheads="1"/>
          </p:cNvPicPr>
          <p:nvPr/>
        </p:nvPicPr>
        <p:blipFill>
          <a:blip r:embed="rId4">
            <a:extLst>
              <a:ext uri="{28A0092B-C50C-407E-A947-70E740481C1C}">
                <a14:useLocalDpi xmlns:a14="http://schemas.microsoft.com/office/drawing/2010/main" val="0"/>
              </a:ext>
            </a:extLst>
          </a:blip>
          <a:srcRect r="35938"/>
          <a:stretch>
            <a:fillRect/>
          </a:stretch>
        </p:blipFill>
        <p:spPr bwMode="auto">
          <a:xfrm>
            <a:off x="3857625" y="1928813"/>
            <a:ext cx="514350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p:cNvSpPr>
            <a:spLocks noGrp="1" noChangeArrowheads="1"/>
          </p:cNvSpPr>
          <p:nvPr>
            <p:ph type="title"/>
          </p:nvPr>
        </p:nvSpPr>
        <p:spPr>
          <a:xfrm>
            <a:off x="628650" y="79375"/>
            <a:ext cx="7886700" cy="706438"/>
          </a:xfrm>
        </p:spPr>
        <p:txBody>
          <a:bodyPr rtlCol="0">
            <a:normAutofit fontScale="90000"/>
          </a:bodyPr>
          <a:lstStyle/>
          <a:p>
            <a:pPr eaLnBrk="1" fontAlgn="auto" hangingPunct="1">
              <a:spcAft>
                <a:spcPts val="0"/>
              </a:spcAft>
              <a:defRPr/>
            </a:pPr>
            <a:r>
              <a:rPr lang="en-AU"/>
              <a:t>Cedars of Lebanon </a:t>
            </a:r>
            <a:br>
              <a:rPr lang="en-AU"/>
            </a:br>
            <a:r>
              <a:rPr lang="en-AU" i="1"/>
              <a:t>Cedrus libani</a:t>
            </a:r>
            <a:endParaRPr i="1"/>
          </a:p>
        </p:txBody>
      </p:sp>
      <p:pic>
        <p:nvPicPr>
          <p:cNvPr id="256003" name="Picture 3" descr="lebanon ce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1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4" name="Text Box 4"/>
          <p:cNvSpPr txBox="1">
            <a:spLocks noChangeArrowheads="1"/>
          </p:cNvSpPr>
          <p:nvPr/>
        </p:nvSpPr>
        <p:spPr bwMode="auto">
          <a:xfrm>
            <a:off x="2724150" y="6072188"/>
            <a:ext cx="36004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4400" b="1">
                <a:solidFill>
                  <a:srgbClr val="000000"/>
                </a:solidFill>
                <a:latin typeface="汉仪大宋简"/>
                <a:ea typeface="汉仪大宋简"/>
                <a:cs typeface="汉仪大宋简"/>
              </a:rPr>
              <a:t>香柏树</a:t>
            </a:r>
            <a:endParaRPr lang="en-US" altLang="zh-CN" sz="4400" b="1">
              <a:solidFill>
                <a:srgbClr val="000000"/>
              </a:solidFill>
              <a:latin typeface="汉仪大宋简"/>
              <a:ea typeface="汉仪大宋简"/>
              <a:cs typeface="汉仪大宋简"/>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643438" y="1285875"/>
            <a:ext cx="4000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4800" b="1">
                <a:latin typeface="Arial" panose="020B0604020202020204" pitchFamily="34" charset="0"/>
                <a:cs typeface="Arial" panose="020B0604020202020204" pitchFamily="34" charset="0"/>
              </a:rPr>
              <a:t>像不像</a:t>
            </a:r>
            <a:r>
              <a:rPr lang="zh-TW" altLang="en-US" sz="4800" b="1">
                <a:latin typeface="Arial" panose="020B0604020202020204" pitchFamily="34" charset="0"/>
                <a:ea typeface="PMingLiU" panose="02020500000000000000" pitchFamily="18" charset="-120"/>
                <a:cs typeface="Arial" panose="020B0604020202020204" pitchFamily="34" charset="0"/>
              </a:rPr>
              <a:t>香柏树</a:t>
            </a:r>
            <a:r>
              <a:rPr lang="zh-HK" altLang="en-US" sz="4800" b="1">
                <a:latin typeface="Arial" panose="020B0604020202020204" pitchFamily="34" charset="0"/>
                <a:ea typeface="PMingLiU" panose="02020500000000000000" pitchFamily="18" charset="-120"/>
                <a:cs typeface="Arial" panose="020B0604020202020204" pitchFamily="34" charset="0"/>
              </a:rPr>
              <a:t>？</a:t>
            </a:r>
            <a:endParaRPr lang="en-AU" altLang="zh-CN" sz="4800" b="1">
              <a:latin typeface="Arial" panose="020B0604020202020204" pitchFamily="34" charset="0"/>
              <a:cs typeface="Arial" panose="020B0604020202020204" pitchFamily="34" charset="0"/>
            </a:endParaRPr>
          </a:p>
        </p:txBody>
      </p:sp>
      <p:sp>
        <p:nvSpPr>
          <p:cNvPr id="258051" name="Title 1"/>
          <p:cNvSpPr>
            <a:spLocks noGrp="1"/>
          </p:cNvSpPr>
          <p:nvPr>
            <p:ph type="title"/>
          </p:nvPr>
        </p:nvSpPr>
        <p:spPr>
          <a:xfrm>
            <a:off x="628650" y="0"/>
            <a:ext cx="7886700" cy="785813"/>
          </a:xfrm>
        </p:spPr>
        <p:txBody>
          <a:bodyPr/>
          <a:lstStyle/>
          <a:p>
            <a:pPr eaLnBrk="1" hangingPunct="1"/>
            <a:r>
              <a:rPr lang="zh-CN"/>
              <a:t>“他摇动尾巴如香柏树</a:t>
            </a:r>
            <a:r>
              <a:rPr altLang="zh-CN"/>
              <a:t>……</a:t>
            </a:r>
            <a:r>
              <a:rPr lang="zh-CN"/>
              <a:t>”大象？？</a:t>
            </a:r>
            <a:endParaRPr lang="en-AU"/>
          </a:p>
        </p:txBody>
      </p:sp>
      <p:pic>
        <p:nvPicPr>
          <p:cNvPr id="258052" name="Picture 4" descr="2 elephant ta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7338"/>
            <a:ext cx="3781425" cy="472598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58053" name="Picture 7" descr="Picture--Elephant Mahout pulling an elephant by its tail at bat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9063" y="2571750"/>
            <a:ext cx="5114925"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3287713"/>
            <a:ext cx="5500688"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0" name="Title 1"/>
          <p:cNvSpPr txBox="1"/>
          <p:nvPr/>
        </p:nvSpPr>
        <p:spPr bwMode="auto">
          <a:xfrm>
            <a:off x="0" y="0"/>
            <a:ext cx="9144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3600" b="1">
                <a:solidFill>
                  <a:srgbClr val="002954"/>
                </a:solidFill>
                <a:latin typeface="微软雅黑" panose="020B0503020204020204" pitchFamily="34" charset="-122"/>
                <a:ea typeface="微软雅黑" panose="020B0503020204020204" pitchFamily="34" charset="-122"/>
                <a:cs typeface="Arial" panose="020B0604020202020204" pitchFamily="34" charset="0"/>
              </a:rPr>
              <a:t>“他摇动尾巴如香柏树</a:t>
            </a:r>
            <a:r>
              <a:rPr lang="en-US" altLang="zh-CN" sz="3600" b="1">
                <a:solidFill>
                  <a:srgbClr val="002954"/>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3600" b="1">
                <a:solidFill>
                  <a:srgbClr val="002954"/>
                </a:solidFill>
                <a:latin typeface="微软雅黑" panose="020B0503020204020204" pitchFamily="34" charset="-122"/>
                <a:ea typeface="微软雅黑" panose="020B0503020204020204" pitchFamily="34" charset="-122"/>
                <a:cs typeface="Arial" panose="020B0604020202020204" pitchFamily="34" charset="0"/>
              </a:rPr>
              <a:t>”河马？？</a:t>
            </a:r>
            <a:endParaRPr lang="en-AU" altLang="en-US" sz="3600" b="1">
              <a:solidFill>
                <a:srgbClr val="002954"/>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60101" name="TextBox 8"/>
          <p:cNvSpPr txBox="1">
            <a:spLocks noChangeArrowheads="1"/>
          </p:cNvSpPr>
          <p:nvPr/>
        </p:nvSpPr>
        <p:spPr bwMode="auto">
          <a:xfrm>
            <a:off x="4643438" y="1285875"/>
            <a:ext cx="4143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4800" b="1">
                <a:latin typeface="Arial" panose="020B0604020202020204" pitchFamily="34" charset="0"/>
                <a:cs typeface="Arial" panose="020B0604020202020204" pitchFamily="34" charset="0"/>
              </a:rPr>
              <a:t>像不像</a:t>
            </a:r>
            <a:r>
              <a:rPr lang="zh-TW" altLang="en-US" sz="4800" b="1">
                <a:latin typeface="Arial" panose="020B0604020202020204" pitchFamily="34" charset="0"/>
                <a:ea typeface="PMingLiU" panose="02020500000000000000" pitchFamily="18" charset="-120"/>
                <a:cs typeface="Arial" panose="020B0604020202020204" pitchFamily="34" charset="0"/>
              </a:rPr>
              <a:t>香柏树</a:t>
            </a:r>
            <a:r>
              <a:rPr lang="zh-HK" altLang="en-US" sz="4800" b="1">
                <a:latin typeface="Arial" panose="020B0604020202020204" pitchFamily="34" charset="0"/>
                <a:ea typeface="PMingLiU" panose="02020500000000000000" pitchFamily="18" charset="-120"/>
                <a:cs typeface="Arial" panose="020B0604020202020204" pitchFamily="34" charset="0"/>
              </a:rPr>
              <a:t>？</a:t>
            </a:r>
            <a:endParaRPr lang="en-AU" altLang="zh-CN" sz="4800" b="1">
              <a:latin typeface="Arial" panose="020B0604020202020204" pitchFamily="34" charset="0"/>
              <a:cs typeface="Arial" panose="020B0604020202020204" pitchFamily="34" charset="0"/>
            </a:endParaRPr>
          </a:p>
        </p:txBody>
      </p:sp>
      <p:pic>
        <p:nvPicPr>
          <p:cNvPr id="260102" name="Picture 5" descr="hippo tail OH"/>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0" y="1285875"/>
            <a:ext cx="3671888" cy="4724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3"/>
          <p:cNvPicPr>
            <a:picLocks noChangeAspect="1"/>
          </p:cNvPicPr>
          <p:nvPr/>
        </p:nvPicPr>
        <p:blipFill>
          <a:blip r:embed="rId5" cstate="print"/>
          <a:stretch>
            <a:fillRect/>
          </a:stretch>
        </p:blipFill>
        <p:spPr>
          <a:xfrm>
            <a:off x="57603" y="857232"/>
            <a:ext cx="3371389" cy="505313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6072188" y="-85725"/>
            <a:ext cx="3143250" cy="2514600"/>
          </a:xfrm>
        </p:spPr>
        <p:txBody>
          <a:bodyPr/>
          <a:lstStyle/>
          <a:p>
            <a:pPr eaLnBrk="1" hangingPunct="1"/>
            <a:r>
              <a:rPr lang="zh-CN" sz="4400">
                <a:latin typeface="汉仪大宋简"/>
                <a:ea typeface="汉仪大宋简"/>
                <a:cs typeface="汉仪大宋简"/>
              </a:rPr>
              <a:t>这“香柏树”的尾巴适合哪个身体？</a:t>
            </a:r>
            <a:endParaRPr sz="4400">
              <a:latin typeface="汉仪大宋简"/>
              <a:ea typeface="汉仪大宋简"/>
              <a:cs typeface="汉仪大宋简"/>
            </a:endParaRPr>
          </a:p>
        </p:txBody>
      </p:sp>
      <p:pic>
        <p:nvPicPr>
          <p:cNvPr id="262147" name="Picture 3" descr="Behemoth Tail 000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1870075"/>
            <a:ext cx="4921250"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8836" name="Picture 4" descr="Behemoth Tail-Elephant 00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825" y="1254125"/>
            <a:ext cx="2374900"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p:cNvGrpSpPr/>
          <p:nvPr/>
        </p:nvGrpSpPr>
        <p:grpSpPr bwMode="auto">
          <a:xfrm>
            <a:off x="2786063" y="1371600"/>
            <a:ext cx="2374900" cy="2197100"/>
            <a:chOff x="2790825" y="1371600"/>
            <a:chExt cx="2374900" cy="2197100"/>
          </a:xfrm>
        </p:grpSpPr>
        <p:pic>
          <p:nvPicPr>
            <p:cNvPr id="262151" name="Picture 5" descr="Behemoth Tail-Hippo 000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0825" y="1371600"/>
              <a:ext cx="23749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52" name="Rectangle 6"/>
            <p:cNvSpPr>
              <a:spLocks noChangeArrowheads="1"/>
            </p:cNvSpPr>
            <p:nvPr/>
          </p:nvSpPr>
          <p:spPr bwMode="auto">
            <a:xfrm>
              <a:off x="3185432" y="1587989"/>
              <a:ext cx="5293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4400" b="1">
                  <a:latin typeface="Arial" panose="020B0604020202020204" pitchFamily="34" charset="0"/>
                  <a:ea typeface="MS PGothic" panose="020B0600070205080204" pitchFamily="34" charset="-128"/>
                </a:rPr>
                <a:t>?</a:t>
              </a:r>
              <a:endParaRPr lang="en-US" altLang="zh-CN" sz="4400" b="1"/>
            </a:p>
          </p:txBody>
        </p:sp>
      </p:grpSp>
      <p:pic>
        <p:nvPicPr>
          <p:cNvPr id="2168838" name="Picture 6" descr="Behemoth Tail-Dinosaur 000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9075" y="111125"/>
            <a:ext cx="2455863"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2168836"/>
                                        </p:tgtEl>
                                        <p:attrNameLst>
                                          <p:attrName>style.visibility</p:attrName>
                                        </p:attrNameLst>
                                      </p:cBhvr>
                                      <p:to>
                                        <p:strVal val="visible"/>
                                      </p:to>
                                    </p:set>
                                    <p:anim calcmode="lin" valueType="num">
                                      <p:cBhvr additive="base">
                                        <p:cTn id="7" dur="5000" fill="hold"/>
                                        <p:tgtEl>
                                          <p:spTgt spid="2168836"/>
                                        </p:tgtEl>
                                        <p:attrNameLst>
                                          <p:attrName>ppt_x</p:attrName>
                                        </p:attrNameLst>
                                      </p:cBhvr>
                                      <p:tavLst>
                                        <p:tav tm="0">
                                          <p:val>
                                            <p:strVal val="0-#ppt_w/2"/>
                                          </p:val>
                                        </p:tav>
                                        <p:tav tm="100000">
                                          <p:val>
                                            <p:strVal val="#ppt_x"/>
                                          </p:val>
                                        </p:tav>
                                      </p:tavLst>
                                    </p:anim>
                                    <p:anim calcmode="lin" valueType="num">
                                      <p:cBhvr additive="base">
                                        <p:cTn id="8" dur="5000" fill="hold"/>
                                        <p:tgtEl>
                                          <p:spTgt spid="21688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0" fill="hold"/>
                                        <p:tgtEl>
                                          <p:spTgt spid="2"/>
                                        </p:tgtEl>
                                        <p:attrNameLst>
                                          <p:attrName>ppt_x</p:attrName>
                                        </p:attrNameLst>
                                      </p:cBhvr>
                                      <p:tavLst>
                                        <p:tav tm="0">
                                          <p:val>
                                            <p:strVal val="0-#ppt_w/2"/>
                                          </p:val>
                                        </p:tav>
                                        <p:tav tm="100000">
                                          <p:val>
                                            <p:strVal val="#ppt_x"/>
                                          </p:val>
                                        </p:tav>
                                      </p:tavLst>
                                    </p:anim>
                                    <p:anim calcmode="lin" valueType="num">
                                      <p:cBhvr additive="base">
                                        <p:cTn id="14" dur="5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168838"/>
                                        </p:tgtEl>
                                        <p:attrNameLst>
                                          <p:attrName>style.visibility</p:attrName>
                                        </p:attrNameLst>
                                      </p:cBhvr>
                                      <p:to>
                                        <p:strVal val="visible"/>
                                      </p:to>
                                    </p:set>
                                    <p:anim calcmode="lin" valueType="num">
                                      <p:cBhvr additive="base">
                                        <p:cTn id="19" dur="500" fill="hold"/>
                                        <p:tgtEl>
                                          <p:spTgt spid="2168838"/>
                                        </p:tgtEl>
                                        <p:attrNameLst>
                                          <p:attrName>ppt_x</p:attrName>
                                        </p:attrNameLst>
                                      </p:cBhvr>
                                      <p:tavLst>
                                        <p:tav tm="0">
                                          <p:val>
                                            <p:strVal val="0-#ppt_w/2"/>
                                          </p:val>
                                        </p:tav>
                                        <p:tav tm="100000">
                                          <p:val>
                                            <p:strVal val="#ppt_x"/>
                                          </p:val>
                                        </p:tav>
                                      </p:tavLst>
                                    </p:anim>
                                    <p:anim calcmode="lin" valueType="num">
                                      <p:cBhvr additive="base">
                                        <p:cTn id="20" dur="500" fill="hold"/>
                                        <p:tgtEl>
                                          <p:spTgt spid="21688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dinotail"/>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
          <p:cNvSpPr txBox="1">
            <a:spLocks noChangeArrowheads="1"/>
          </p:cNvSpPr>
          <p:nvPr/>
        </p:nvSpPr>
        <p:spPr bwMode="auto">
          <a:xfrm>
            <a:off x="285750" y="357188"/>
            <a:ext cx="2428875" cy="4278312"/>
          </a:xfrm>
          <a:prstGeom prst="rect">
            <a:avLst/>
          </a:prstGeom>
          <a:noFill/>
          <a:ln w="9525">
            <a:noFill/>
            <a:miter lim="800000"/>
          </a:ln>
          <a:effectLst/>
        </p:spPr>
        <p:txBody>
          <a:bodyPr>
            <a:spAutoFit/>
          </a:bodyPr>
          <a:lstStyle/>
          <a:p>
            <a:pPr algn="ctr" eaLnBrk="1" fontAlgn="auto" hangingPunct="1">
              <a:spcBef>
                <a:spcPts val="0"/>
              </a:spcBef>
              <a:spcAft>
                <a:spcPts val="0"/>
              </a:spcAft>
              <a:defRPr/>
            </a:pPr>
            <a:r>
              <a:rPr lang="en-GB" sz="3600" dirty="0">
                <a:solidFill>
                  <a:srgbClr val="FFFF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Job</a:t>
            </a:r>
            <a:r>
              <a:rPr lang="zh-CN" altLang="en-US" sz="3600" dirty="0">
                <a:solidFill>
                  <a:srgbClr val="FFFF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约伯记 </a:t>
            </a:r>
            <a:r>
              <a:rPr lang="en-GB" sz="3600" dirty="0">
                <a:solidFill>
                  <a:srgbClr val="FFFF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40:15-19</a:t>
            </a:r>
          </a:p>
          <a:p>
            <a:pPr algn="ctr" eaLnBrk="1" fontAlgn="auto" hangingPunct="1">
              <a:spcBef>
                <a:spcPts val="0"/>
              </a:spcBef>
              <a:spcAft>
                <a:spcPts val="0"/>
              </a:spcAft>
              <a:defRPr/>
            </a:pPr>
            <a:r>
              <a:rPr lang="zh-CN" altLang="en-US" sz="4000" b="1">
                <a:solidFill>
                  <a:srgbClr val="FFFF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“比希谟”很</a:t>
            </a:r>
            <a:r>
              <a:rPr lang="zh-CN" altLang="en-US" sz="4000" b="1" dirty="0">
                <a:solidFill>
                  <a:srgbClr val="FFFF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可能是一只蜥</a:t>
            </a:r>
            <a:r>
              <a:rPr lang="zh-CN" altLang="en-US" sz="4000" b="1">
                <a:solidFill>
                  <a:srgbClr val="FFFF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脚类</a:t>
            </a:r>
            <a:r>
              <a:rPr lang="en-US" altLang="zh-CN" sz="3200" b="1">
                <a:solidFill>
                  <a:srgbClr val="FFFF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(sauropod)</a:t>
            </a:r>
            <a:r>
              <a:rPr lang="zh-CN" altLang="en-US" sz="4000" b="1">
                <a:solidFill>
                  <a:srgbClr val="FFFF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恐</a:t>
            </a:r>
            <a:r>
              <a:rPr lang="zh-CN" altLang="en-US" sz="4000" b="1" dirty="0">
                <a:solidFill>
                  <a:srgbClr val="FFFF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龙</a:t>
            </a:r>
          </a:p>
        </p:txBody>
      </p:sp>
      <p:sp>
        <p:nvSpPr>
          <p:cNvPr id="5" name="TextBox 4"/>
          <p:cNvSpPr txBox="1"/>
          <p:nvPr/>
        </p:nvSpPr>
        <p:spPr>
          <a:xfrm>
            <a:off x="6543675" y="404813"/>
            <a:ext cx="2600325" cy="1323975"/>
          </a:xfrm>
          <a:prstGeom prst="rect">
            <a:avLst/>
          </a:prstGeom>
          <a:noFill/>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defRPr/>
            </a:pPr>
            <a:r>
              <a:rPr lang="zh-CN" altLang="en-US" sz="4000" b="1">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rPr>
              <a:t>像不像</a:t>
            </a:r>
            <a:r>
              <a:rPr lang="zh-TW" altLang="en-US" sz="4000" b="1">
                <a:solidFill>
                  <a:srgbClr val="FFFFFF"/>
                </a:solidFill>
                <a:effectLst>
                  <a:outerShdw blurRad="38100" dist="38100" dir="2700000" algn="tl">
                    <a:srgbClr val="C0C0C0"/>
                  </a:outerShdw>
                </a:effectLst>
                <a:latin typeface="Arial" panose="020B0604020202020204" pitchFamily="34" charset="0"/>
                <a:ea typeface="PMingLiU" panose="02020500000000000000" pitchFamily="18" charset="-120"/>
                <a:cs typeface="Arial" panose="020B0604020202020204" pitchFamily="34" charset="0"/>
              </a:rPr>
              <a:t>香柏树</a:t>
            </a:r>
            <a:r>
              <a:rPr lang="zh-HK" altLang="en-US" sz="4000" b="1">
                <a:solidFill>
                  <a:srgbClr val="FFFFFF"/>
                </a:solidFill>
                <a:effectLst>
                  <a:outerShdw blurRad="38100" dist="38100" dir="2700000" algn="tl">
                    <a:srgbClr val="C0C0C0"/>
                  </a:outerShdw>
                </a:effectLst>
                <a:latin typeface="Arial" panose="020B0604020202020204" pitchFamily="34" charset="0"/>
                <a:ea typeface="PMingLiU" panose="02020500000000000000" pitchFamily="18" charset="-120"/>
                <a:cs typeface="Arial" panose="020B0604020202020204" pitchFamily="34" charset="0"/>
              </a:rPr>
              <a:t>？</a:t>
            </a:r>
            <a:endParaRPr lang="en-AU" altLang="zh-CN" sz="4000" b="1">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cxnSp>
        <p:nvCxnSpPr>
          <p:cNvPr id="264197" name="Straight Arrow Connector 5"/>
          <p:cNvCxnSpPr>
            <a:cxnSpLocks noChangeShapeType="1"/>
          </p:cNvCxnSpPr>
          <p:nvPr/>
        </p:nvCxnSpPr>
        <p:spPr bwMode="auto">
          <a:xfrm flipH="1">
            <a:off x="7380288" y="1481138"/>
            <a:ext cx="696912" cy="1300162"/>
          </a:xfrm>
          <a:prstGeom prst="straightConnector1">
            <a:avLst/>
          </a:prstGeom>
          <a:noFill/>
          <a:ln w="63500" algn="ctr">
            <a:solidFill>
              <a:schemeClr val="bg1"/>
            </a:solidFill>
            <a:round/>
            <a:headEnd type="none" w="sm" len="sm"/>
            <a:tailEnd type="triangle" w="med" len="med"/>
          </a:ln>
          <a:extLst>
            <a:ext uri="{909E8E84-426E-40DD-AFC4-6F175D3DCCD1}">
              <a14:hiddenFill xmlns:a14="http://schemas.microsoft.com/office/drawing/2010/main">
                <a:noFill/>
              </a14:hiddenFill>
            </a:ext>
          </a:extLst>
        </p:spPr>
      </p:cxn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Content Placeholder 4"/>
          <p:cNvSpPr>
            <a:spLocks noGrp="1"/>
          </p:cNvSpPr>
          <p:nvPr>
            <p:ph idx="1"/>
          </p:nvPr>
        </p:nvSpPr>
        <p:spPr/>
        <p:txBody>
          <a:bodyPr/>
          <a:lstStyle/>
          <a:p>
            <a:pPr marL="0" eaLnBrk="1" hangingPunct="1">
              <a:lnSpc>
                <a:spcPct val="100000"/>
              </a:lnSpc>
              <a:spcBef>
                <a:spcPct val="0"/>
              </a:spcBef>
              <a:buFont typeface="Arial" panose="020B0604020202020204" pitchFamily="34" charset="0"/>
              <a:buNone/>
            </a:pPr>
            <a:r>
              <a:rPr lang="en-US" altLang="zh-CN" sz="5400" b="1"/>
              <a:t>6. </a:t>
            </a:r>
            <a:r>
              <a:rPr lang="zh-CN" altLang="en-US" sz="5400" b="1"/>
              <a:t>恐龙是什么时代的？它们不是远在人出现之前就已经灭绝了吗？</a:t>
            </a:r>
            <a:endParaRPr lang="en-US" altLang="zh-CN" sz="5400" b="1"/>
          </a:p>
          <a:p>
            <a:pPr marL="0" eaLnBrk="1" hangingPunct="1">
              <a:lnSpc>
                <a:spcPct val="100000"/>
              </a:lnSpc>
              <a:spcBef>
                <a:spcPct val="0"/>
              </a:spcBef>
              <a:buFont typeface="Arial" panose="020B0604020202020204" pitchFamily="34" charset="0"/>
              <a:buNone/>
            </a:pPr>
            <a:endParaRPr lang="en-US" altLang="zh-CN" sz="5400" b="1"/>
          </a:p>
        </p:txBody>
      </p:sp>
      <p:sp>
        <p:nvSpPr>
          <p:cNvPr id="266243" name="标题 1"/>
          <p:cNvSpPr txBox="1"/>
          <p:nvPr/>
        </p:nvSpPr>
        <p:spPr bwMode="auto">
          <a:xfrm>
            <a:off x="357188" y="214313"/>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endParaRPr lang="zh-CN" altLang="en-US" sz="3600" b="1">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6" descr="slide13.jpg"/>
          <p:cNvPicPr>
            <a:picLocks noChangeAspect="1"/>
          </p:cNvPicPr>
          <p:nvPr/>
        </p:nvPicPr>
        <p:blipFill>
          <a:blip r:embed="rId3">
            <a:lum contrast="10000"/>
            <a:extLst>
              <a:ext uri="{28A0092B-C50C-407E-A947-70E740481C1C}">
                <a14:useLocalDpi xmlns:a14="http://schemas.microsoft.com/office/drawing/2010/main" val="0"/>
              </a:ext>
            </a:extLst>
          </a:blip>
          <a:srcRect t="6905" b="2597"/>
          <a:stretch>
            <a:fillRect/>
          </a:stretch>
        </p:blipFill>
        <p:spPr bwMode="auto">
          <a:xfrm>
            <a:off x="684213" y="692150"/>
            <a:ext cx="7850187"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entagon 4"/>
          <p:cNvSpPr/>
          <p:nvPr/>
        </p:nvSpPr>
        <p:spPr>
          <a:xfrm rot="20588668">
            <a:off x="371475" y="4702175"/>
            <a:ext cx="3455988" cy="611188"/>
          </a:xfrm>
          <a:prstGeom prst="homePlat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lnSpc>
                <a:spcPts val="2680"/>
              </a:lnSpc>
              <a:spcBef>
                <a:spcPts val="0"/>
              </a:spcBef>
              <a:spcAft>
                <a:spcPts val="0"/>
              </a:spcAft>
              <a:defRPr/>
            </a:pPr>
            <a:r>
              <a:rPr lang="zh-CN" altLang="en-US" sz="3200" b="1">
                <a:solidFill>
                  <a:prstClr val="black"/>
                </a:solidFill>
              </a:rPr>
              <a:t>现</a:t>
            </a:r>
            <a:r>
              <a:rPr lang="zh-CN" altLang="en-US" sz="3200" b="1" dirty="0">
                <a:solidFill>
                  <a:prstClr val="black"/>
                </a:solidFill>
              </a:rPr>
              <a:t>观察到的证据</a:t>
            </a:r>
            <a:endParaRPr lang="en-US" sz="3200" b="1" dirty="0">
              <a:solidFill>
                <a:prstClr val="black"/>
              </a:solidFill>
            </a:endParaRPr>
          </a:p>
        </p:txBody>
      </p:sp>
      <p:sp>
        <p:nvSpPr>
          <p:cNvPr id="8" name="Pentagon 7"/>
          <p:cNvSpPr/>
          <p:nvPr/>
        </p:nvSpPr>
        <p:spPr>
          <a:xfrm rot="251943" flipH="1">
            <a:off x="5719763" y="4468813"/>
            <a:ext cx="3048000" cy="646112"/>
          </a:xfrm>
          <a:prstGeom prst="homePlat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zh-CN" altLang="en-US" sz="3200" b="1">
                <a:solidFill>
                  <a:prstClr val="black"/>
                </a:solidFill>
              </a:rPr>
              <a:t>解</a:t>
            </a:r>
            <a:r>
              <a:rPr lang="zh-CN" altLang="en-US" sz="3200" b="1" dirty="0">
                <a:solidFill>
                  <a:prstClr val="black"/>
                </a:solidFill>
              </a:rPr>
              <a:t>释</a:t>
            </a:r>
            <a:endParaRPr lang="en-US" sz="3200" b="1" dirty="0">
              <a:solidFill>
                <a:prstClr val="black"/>
              </a:solidFill>
            </a:endParaRPr>
          </a:p>
        </p:txBody>
      </p:sp>
      <p:sp>
        <p:nvSpPr>
          <p:cNvPr id="9" name="Pentagon 8"/>
          <p:cNvSpPr/>
          <p:nvPr/>
        </p:nvSpPr>
        <p:spPr>
          <a:xfrm rot="20901664" flipH="1">
            <a:off x="5430838" y="1289050"/>
            <a:ext cx="3749675" cy="874713"/>
          </a:xfrm>
          <a:prstGeom prst="homePlat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r>
              <a:rPr lang="zh-CN" altLang="en-US" sz="3200" b="1">
                <a:solidFill>
                  <a:prstClr val="black"/>
                </a:solidFill>
              </a:rPr>
              <a:t>对</a:t>
            </a:r>
            <a:r>
              <a:rPr lang="zh-CN" altLang="en-US" sz="3200" b="1" dirty="0">
                <a:solidFill>
                  <a:prstClr val="black"/>
                </a:solidFill>
              </a:rPr>
              <a:t>过往历史的预设</a:t>
            </a:r>
            <a:endParaRPr lang="en-US" sz="3200" b="1" dirty="0">
              <a:solidFill>
                <a:prstClr val="black"/>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8" grpId="0" animBg="1" autoUpdateAnimBg="0"/>
      <p:bldP spid="9"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1" descr="Dino microscopic structures looks like red blood cells cd be squeezed out 65myr schwietz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2788"/>
            <a:ext cx="8382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39" name="Rectangle 5"/>
          <p:cNvSpPr>
            <a:spLocks noChangeArrowheads="1"/>
          </p:cNvSpPr>
          <p:nvPr/>
        </p:nvSpPr>
        <p:spPr bwMode="auto">
          <a:xfrm>
            <a:off x="250825" y="830263"/>
            <a:ext cx="864235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500">
                <a:solidFill>
                  <a:srgbClr val="000000"/>
                </a:solidFill>
                <a:latin typeface="汉仪大宋简"/>
                <a:ea typeface="汉仪大宋简"/>
                <a:cs typeface="汉仪大宋简"/>
              </a:rPr>
              <a:t>在显微镜下拍摄霸王龙组织的图片，据称有</a:t>
            </a:r>
            <a:r>
              <a:rPr lang="zh-CN" altLang="en-US" sz="3500" b="1">
                <a:solidFill>
                  <a:srgbClr val="FF0000"/>
                </a:solidFill>
                <a:latin typeface="汉仪大宋简"/>
                <a:ea typeface="汉仪大宋简"/>
                <a:cs typeface="汉仪大宋简"/>
              </a:rPr>
              <a:t>六千八百万年</a:t>
            </a:r>
            <a:endParaRPr lang="en-US" altLang="zh-CN" sz="3500" b="1">
              <a:solidFill>
                <a:srgbClr val="FF0000"/>
              </a:solidFill>
              <a:latin typeface="汉仪大宋简"/>
              <a:ea typeface="汉仪大宋简"/>
              <a:cs typeface="汉仪大宋简"/>
            </a:endParaRPr>
          </a:p>
        </p:txBody>
      </p:sp>
      <p:sp>
        <p:nvSpPr>
          <p:cNvPr id="270340" name="TextBox 9"/>
          <p:cNvSpPr txBox="1">
            <a:spLocks noChangeArrowheads="1"/>
          </p:cNvSpPr>
          <p:nvPr/>
        </p:nvSpPr>
        <p:spPr bwMode="auto">
          <a:xfrm>
            <a:off x="395288" y="5087938"/>
            <a:ext cx="4176712" cy="1077912"/>
          </a:xfrm>
          <a:prstGeom prst="rect">
            <a:avLst/>
          </a:prstGeom>
          <a:noFill/>
          <a:ln w="9525">
            <a:solidFill>
              <a:schemeClr val="tx1"/>
            </a:solidFill>
            <a:prstDash val="dash"/>
            <a:miter lim="800000"/>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en-US" altLang="zh-CN" sz="3200">
                <a:solidFill>
                  <a:srgbClr val="000000"/>
                </a:solidFill>
                <a:latin typeface="汉仪大宋简"/>
                <a:ea typeface="汉仪大宋简"/>
                <a:cs typeface="汉仪大宋简"/>
              </a:rPr>
              <a:t>“</a:t>
            </a:r>
            <a:r>
              <a:rPr lang="zh-CN" altLang="en-US" sz="3200">
                <a:solidFill>
                  <a:srgbClr val="000000"/>
                </a:solidFill>
                <a:latin typeface="汉仪大宋简"/>
                <a:ea typeface="汉仪大宋简"/>
                <a:cs typeface="汉仪大宋简"/>
              </a:rPr>
              <a:t>柔软的分支结构</a:t>
            </a:r>
            <a:r>
              <a:rPr lang="en-US" altLang="zh-CN" sz="3200">
                <a:solidFill>
                  <a:srgbClr val="000000"/>
                </a:solidFill>
                <a:latin typeface="汉仪大宋简"/>
                <a:ea typeface="汉仪大宋简"/>
                <a:cs typeface="汉仪大宋简"/>
              </a:rPr>
              <a:t>”</a:t>
            </a:r>
          </a:p>
          <a:p>
            <a:pPr algn="ctr" eaLnBrk="1" hangingPunct="1">
              <a:lnSpc>
                <a:spcPct val="100000"/>
              </a:lnSpc>
              <a:spcBef>
                <a:spcPct val="0"/>
              </a:spcBef>
              <a:buFontTx/>
              <a:buNone/>
            </a:pPr>
            <a:r>
              <a:rPr lang="zh-CN" altLang="en-US" sz="3200">
                <a:solidFill>
                  <a:srgbClr val="000000"/>
                </a:solidFill>
                <a:latin typeface="汉仪大宋简"/>
                <a:ea typeface="汉仪大宋简"/>
                <a:cs typeface="汉仪大宋简"/>
              </a:rPr>
              <a:t>（血管）</a:t>
            </a:r>
          </a:p>
        </p:txBody>
      </p:sp>
      <p:sp>
        <p:nvSpPr>
          <p:cNvPr id="270341" name="TextBox 10"/>
          <p:cNvSpPr txBox="1">
            <a:spLocks noChangeArrowheads="1"/>
          </p:cNvSpPr>
          <p:nvPr/>
        </p:nvSpPr>
        <p:spPr bwMode="auto">
          <a:xfrm>
            <a:off x="4643438" y="5087938"/>
            <a:ext cx="4105275" cy="1077912"/>
          </a:xfrm>
          <a:prstGeom prst="rect">
            <a:avLst/>
          </a:prstGeom>
          <a:noFill/>
          <a:ln w="9525">
            <a:solidFill>
              <a:schemeClr val="tx1"/>
            </a:solidFill>
            <a:prstDash val="dash"/>
            <a:miter lim="800000"/>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200">
                <a:solidFill>
                  <a:srgbClr val="000000"/>
                </a:solidFill>
                <a:latin typeface="汉仪大宋简"/>
                <a:ea typeface="汉仪大宋简"/>
                <a:cs typeface="汉仪大宋简"/>
              </a:rPr>
              <a:t>血红细胞，可以从血管中挤出</a:t>
            </a:r>
          </a:p>
        </p:txBody>
      </p:sp>
      <p:sp>
        <p:nvSpPr>
          <p:cNvPr id="270342" name="标题 1"/>
          <p:cNvSpPr>
            <a:spLocks noGrp="1"/>
          </p:cNvSpPr>
          <p:nvPr>
            <p:ph type="title"/>
          </p:nvPr>
        </p:nvSpPr>
        <p:spPr>
          <a:xfrm>
            <a:off x="0" y="106363"/>
            <a:ext cx="9144000" cy="646112"/>
          </a:xfrm>
        </p:spPr>
        <p:txBody>
          <a:bodyPr/>
          <a:lstStyle/>
          <a:p>
            <a:pPr eaLnBrk="1" hangingPunct="1"/>
            <a:r>
              <a:rPr lang="zh-CN"/>
              <a:t>生物衰减计时器：恐龙的软组织</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2386" name="Picture 2" descr="Dino blood(fx) CEN17_2"/>
          <p:cNvPicPr>
            <a:picLocks noChangeAspect="1" noChangeArrowheads="1"/>
          </p:cNvPicPr>
          <p:nvPr/>
        </p:nvPicPr>
        <p:blipFill>
          <a:blip r:embed="rId3">
            <a:extLst>
              <a:ext uri="{28A0092B-C50C-407E-A947-70E740481C1C}">
                <a14:useLocalDpi xmlns:a14="http://schemas.microsoft.com/office/drawing/2010/main" val="0"/>
              </a:ext>
            </a:extLst>
          </a:blip>
          <a:srcRect l="10083" t="3662" r="9244" b="6001"/>
          <a:stretch>
            <a:fillRect/>
          </a:stretch>
        </p:blipFill>
        <p:spPr bwMode="auto">
          <a:xfrm>
            <a:off x="5680075" y="1190625"/>
            <a:ext cx="2563813"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7" name="Rectangle 3"/>
          <p:cNvSpPr>
            <a:spLocks noChangeArrowheads="1"/>
          </p:cNvSpPr>
          <p:nvPr/>
        </p:nvSpPr>
        <p:spPr bwMode="auto">
          <a:xfrm>
            <a:off x="468313" y="-71438"/>
            <a:ext cx="76739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3600" b="1">
                <a:solidFill>
                  <a:srgbClr val="002954"/>
                </a:solidFill>
                <a:latin typeface="微软雅黑" panose="020B0503020204020204" pitchFamily="34" charset="-122"/>
                <a:ea typeface="微软雅黑" panose="020B0503020204020204" pitchFamily="34" charset="-122"/>
                <a:cs typeface="Arial" panose="020B0604020202020204" pitchFamily="34" charset="0"/>
              </a:rPr>
              <a:t>恐龙骨头中的红细胞！</a:t>
            </a:r>
            <a:endParaRPr lang="en-AU" altLang="en-US" sz="3600" b="1">
              <a:solidFill>
                <a:srgbClr val="002954"/>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2388" name="Rectangle 4"/>
          <p:cNvSpPr>
            <a:spLocks noChangeArrowheads="1"/>
          </p:cNvSpPr>
          <p:nvPr/>
        </p:nvSpPr>
        <p:spPr bwMode="auto">
          <a:xfrm>
            <a:off x="323850" y="1182688"/>
            <a:ext cx="535622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50000"/>
              </a:spcBef>
              <a:buClr>
                <a:srgbClr val="EEECE1"/>
              </a:buClr>
              <a:buFontTx/>
              <a:buNone/>
            </a:pPr>
            <a:r>
              <a:rPr lang="en-US" altLang="zh-CN" sz="3600" b="1"/>
              <a:t> </a:t>
            </a:r>
            <a:r>
              <a:rPr lang="en-US" altLang="en-US" sz="3500">
                <a:solidFill>
                  <a:srgbClr val="000000"/>
                </a:solidFill>
                <a:latin typeface="汉仪大宋简"/>
                <a:ea typeface="汉仪大宋简"/>
                <a:cs typeface="汉仪大宋简"/>
              </a:rPr>
              <a:t>“</a:t>
            </a:r>
            <a:r>
              <a:rPr lang="zh-CN" altLang="en-US" sz="3500">
                <a:solidFill>
                  <a:srgbClr val="000000"/>
                </a:solidFill>
                <a:latin typeface="汉仪大宋简"/>
                <a:ea typeface="汉仪大宋简"/>
                <a:cs typeface="汉仪大宋简"/>
              </a:rPr>
              <a:t>与现代的骨头没什么两样。但是当然这是我无法相信的。我对实验室技术人员说：‘毕竟，这骨头是六千五百万年之前的。血红细胞怎么可能存活这么久？</a:t>
            </a:r>
            <a:r>
              <a:rPr lang="en-US" altLang="en-US" sz="3500">
                <a:solidFill>
                  <a:srgbClr val="000000"/>
                </a:solidFill>
                <a:latin typeface="汉仪大宋简"/>
                <a:ea typeface="汉仪大宋简"/>
                <a:cs typeface="汉仪大宋简"/>
              </a:rPr>
              <a:t>’ ”</a:t>
            </a:r>
          </a:p>
        </p:txBody>
      </p:sp>
      <p:sp>
        <p:nvSpPr>
          <p:cNvPr id="272389" name="Text Box 5"/>
          <p:cNvSpPr txBox="1">
            <a:spLocks noChangeArrowheads="1"/>
          </p:cNvSpPr>
          <p:nvPr/>
        </p:nvSpPr>
        <p:spPr bwMode="auto">
          <a:xfrm>
            <a:off x="714375" y="5286375"/>
            <a:ext cx="7929563"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zh-CN" altLang="en-US">
                <a:solidFill>
                  <a:srgbClr val="000000"/>
                </a:solidFill>
                <a:latin typeface="汉仪大宋简"/>
                <a:ea typeface="汉仪大宋简"/>
                <a:cs typeface="汉仪大宋简"/>
              </a:rPr>
              <a:t>玛丽</a:t>
            </a:r>
            <a:r>
              <a:rPr lang="en-US" altLang="zh-CN">
                <a:solidFill>
                  <a:srgbClr val="000000"/>
                </a:solidFill>
                <a:latin typeface="汉仪大宋简"/>
                <a:ea typeface="汉仪大宋简"/>
                <a:cs typeface="汉仪大宋简"/>
              </a:rPr>
              <a:t>•</a:t>
            </a:r>
            <a:r>
              <a:rPr lang="zh-CN" altLang="en-US">
                <a:solidFill>
                  <a:srgbClr val="000000"/>
                </a:solidFill>
                <a:latin typeface="汉仪大宋简"/>
                <a:ea typeface="汉仪大宋简"/>
                <a:cs typeface="汉仪大宋简"/>
              </a:rPr>
              <a:t>施伟策，蒙塔纳州立大学落基山脉博物，</a:t>
            </a:r>
            <a:r>
              <a:rPr lang="en-US" altLang="en-US">
                <a:solidFill>
                  <a:srgbClr val="000000"/>
                </a:solidFill>
                <a:latin typeface="汉仪大宋简"/>
                <a:ea typeface="汉仪大宋简"/>
                <a:cs typeface="汉仪大宋简"/>
              </a:rPr>
              <a:t> </a:t>
            </a:r>
          </a:p>
          <a:p>
            <a:pPr algn="ctr">
              <a:lnSpc>
                <a:spcPct val="100000"/>
              </a:lnSpc>
              <a:spcBef>
                <a:spcPct val="0"/>
              </a:spcBef>
              <a:buFontTx/>
              <a:buNone/>
            </a:pPr>
            <a:r>
              <a:rPr lang="en-US" altLang="zh-CN">
                <a:solidFill>
                  <a:srgbClr val="000000"/>
                </a:solidFill>
                <a:latin typeface="汉仪大宋简"/>
                <a:ea typeface="汉仪大宋简"/>
                <a:cs typeface="汉仪大宋简"/>
              </a:rPr>
              <a:t>《</a:t>
            </a:r>
            <a:r>
              <a:rPr lang="zh-CN" altLang="en-US">
                <a:solidFill>
                  <a:srgbClr val="000000"/>
                </a:solidFill>
                <a:latin typeface="汉仪大宋简"/>
                <a:ea typeface="汉仪大宋简"/>
                <a:cs typeface="汉仪大宋简"/>
              </a:rPr>
              <a:t>科学</a:t>
            </a:r>
            <a:r>
              <a:rPr lang="en-US" altLang="zh-CN">
                <a:solidFill>
                  <a:srgbClr val="000000"/>
                </a:solidFill>
                <a:latin typeface="汉仪大宋简"/>
                <a:ea typeface="汉仪大宋简"/>
                <a:cs typeface="汉仪大宋简"/>
              </a:rPr>
              <a:t>》261:160, 1994</a:t>
            </a:r>
            <a:r>
              <a:rPr lang="zh-CN" altLang="en-US">
                <a:solidFill>
                  <a:srgbClr val="000000"/>
                </a:solidFill>
                <a:latin typeface="汉仪大宋简"/>
                <a:ea typeface="汉仪大宋简"/>
                <a:cs typeface="汉仪大宋简"/>
              </a:rPr>
              <a:t>年</a:t>
            </a:r>
            <a:r>
              <a:rPr lang="en-US" altLang="zh-CN">
                <a:solidFill>
                  <a:srgbClr val="000000"/>
                </a:solidFill>
                <a:latin typeface="汉仪大宋简"/>
                <a:ea typeface="汉仪大宋简"/>
                <a:cs typeface="汉仪大宋简"/>
              </a:rPr>
              <a:t>7</a:t>
            </a:r>
            <a:r>
              <a:rPr lang="zh-CN" altLang="en-US">
                <a:solidFill>
                  <a:srgbClr val="000000"/>
                </a:solidFill>
                <a:latin typeface="汉仪大宋简"/>
                <a:ea typeface="汉仪大宋简"/>
                <a:cs typeface="汉仪大宋简"/>
              </a:rPr>
              <a:t>月</a:t>
            </a:r>
            <a:r>
              <a:rPr lang="en-US" altLang="zh-CN">
                <a:solidFill>
                  <a:srgbClr val="000000"/>
                </a:solidFill>
                <a:latin typeface="汉仪大宋简"/>
                <a:ea typeface="汉仪大宋简"/>
                <a:cs typeface="汉仪大宋简"/>
              </a:rPr>
              <a:t>9</a:t>
            </a:r>
            <a:r>
              <a:rPr lang="zh-CN" altLang="en-US">
                <a:solidFill>
                  <a:srgbClr val="000000"/>
                </a:solidFill>
                <a:latin typeface="汉仪大宋简"/>
                <a:ea typeface="汉仪大宋简"/>
                <a:cs typeface="汉仪大宋简"/>
              </a:rPr>
              <a:t>日</a:t>
            </a:r>
            <a:endParaRPr lang="en-US" altLang="en-US">
              <a:solidFill>
                <a:srgbClr val="000000"/>
              </a:solidFill>
              <a:latin typeface="汉仪大宋简"/>
              <a:ea typeface="汉仪大宋简"/>
              <a:cs typeface="汉仪大宋简"/>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3" descr="T-Rex soft tiss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857250"/>
            <a:ext cx="8680450" cy="280035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74435" name="Text Box 5"/>
          <p:cNvSpPr txBox="1">
            <a:spLocks noChangeArrowheads="1"/>
          </p:cNvSpPr>
          <p:nvPr/>
        </p:nvSpPr>
        <p:spPr bwMode="auto">
          <a:xfrm>
            <a:off x="0" y="71438"/>
            <a:ext cx="9144000" cy="646112"/>
          </a:xfrm>
          <a:prstGeom prst="rect">
            <a:avLst/>
          </a:prstGeom>
          <a:solidFill>
            <a:schemeClr val="bg2">
              <a:alpha val="0"/>
            </a:schemeClr>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b="1">
                <a:solidFill>
                  <a:srgbClr val="002954"/>
                </a:solidFill>
                <a:latin typeface="微软雅黑" panose="020B0503020204020204" pitchFamily="34" charset="-122"/>
                <a:ea typeface="微软雅黑" panose="020B0503020204020204" pitchFamily="34" charset="-122"/>
                <a:cs typeface="Arial" panose="020B0604020202020204" pitchFamily="34" charset="0"/>
              </a:rPr>
              <a:t>霸王龙骨中的软组织</a:t>
            </a:r>
            <a:endParaRPr lang="en-AU" altLang="en-US" sz="3600" b="1">
              <a:solidFill>
                <a:srgbClr val="002954"/>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4436" name="Text Box 6"/>
          <p:cNvSpPr txBox="1">
            <a:spLocks noChangeArrowheads="1"/>
          </p:cNvSpPr>
          <p:nvPr/>
        </p:nvSpPr>
        <p:spPr bwMode="auto">
          <a:xfrm>
            <a:off x="250825" y="3732213"/>
            <a:ext cx="8678863" cy="2554287"/>
          </a:xfrm>
          <a:prstGeom prst="rect">
            <a:avLst/>
          </a:prstGeom>
          <a:solidFill>
            <a:schemeClr val="bg2">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4000"/>
              <a:t>有弹性，可延展，拉伸后还会缩回原来的形状。</a:t>
            </a:r>
            <a:endParaRPr lang="en-US" altLang="zh-CN" sz="4000"/>
          </a:p>
          <a:p>
            <a:pPr eaLnBrk="1" hangingPunct="1">
              <a:lnSpc>
                <a:spcPct val="100000"/>
              </a:lnSpc>
              <a:spcBef>
                <a:spcPct val="0"/>
              </a:spcBef>
              <a:buFontTx/>
              <a:buNone/>
            </a:pPr>
            <a:endParaRPr lang="en-US" altLang="zh-CN" sz="1200"/>
          </a:p>
          <a:p>
            <a:pPr eaLnBrk="1" hangingPunct="1">
              <a:lnSpc>
                <a:spcPct val="100000"/>
              </a:lnSpc>
              <a:spcBef>
                <a:spcPct val="0"/>
              </a:spcBef>
              <a:buFontTx/>
              <a:buNone/>
            </a:pPr>
            <a:r>
              <a:rPr lang="en-AU" altLang="zh-CN" sz="4000"/>
              <a:t>“</a:t>
            </a:r>
            <a:r>
              <a:rPr lang="zh-CN" altLang="en-US" sz="4000"/>
              <a:t>我连做梦都没想到会发现这个！”</a:t>
            </a:r>
            <a:endParaRPr lang="en-US" altLang="zh-CN" sz="4000"/>
          </a:p>
          <a:p>
            <a:pPr eaLnBrk="1" hangingPunct="1">
              <a:lnSpc>
                <a:spcPct val="100000"/>
              </a:lnSpc>
              <a:spcBef>
                <a:spcPct val="0"/>
              </a:spcBef>
              <a:buFontTx/>
              <a:buNone/>
            </a:pPr>
            <a:r>
              <a:rPr lang="en-US" altLang="zh-CN"/>
              <a:t>Mary Schweitzer, </a:t>
            </a:r>
            <a:r>
              <a:rPr lang="en-US" altLang="zh-CN" i="1"/>
              <a:t>Science</a:t>
            </a:r>
            <a:r>
              <a:rPr lang="en-US" altLang="zh-CN"/>
              <a:t> 307(5717):1952, 25 March 2005. </a:t>
            </a:r>
            <a:endParaRPr lang="zh-CN" altLang="en-US"/>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Content Placeholder 4"/>
          <p:cNvSpPr>
            <a:spLocks noGrp="1"/>
          </p:cNvSpPr>
          <p:nvPr>
            <p:ph idx="1"/>
          </p:nvPr>
        </p:nvSpPr>
        <p:spPr/>
        <p:txBody>
          <a:bodyPr/>
          <a:lstStyle/>
          <a:p>
            <a:pPr marL="0" eaLnBrk="1" hangingPunct="1">
              <a:lnSpc>
                <a:spcPct val="100000"/>
              </a:lnSpc>
              <a:spcBef>
                <a:spcPct val="0"/>
              </a:spcBef>
              <a:buFont typeface="Arial" panose="020B0604020202020204" pitchFamily="34" charset="0"/>
              <a:buNone/>
            </a:pPr>
            <a:r>
              <a:rPr lang="en-US" altLang="zh-CN" sz="5400" b="1"/>
              <a:t>2. </a:t>
            </a:r>
            <a:r>
              <a:rPr lang="zh-CN" altLang="en-US" sz="5400" b="1"/>
              <a:t>恐龙是怎么来的？</a:t>
            </a:r>
            <a:endParaRPr lang="en-US" altLang="zh-CN" sz="5400" b="1"/>
          </a:p>
        </p:txBody>
      </p:sp>
      <p:sp>
        <p:nvSpPr>
          <p:cNvPr id="184323" name="标题 1"/>
          <p:cNvSpPr txBox="1"/>
          <p:nvPr/>
        </p:nvSpPr>
        <p:spPr bwMode="auto">
          <a:xfrm>
            <a:off x="357188" y="214313"/>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endParaRPr lang="zh-CN" altLang="en-US" sz="3600" b="1">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itle 1"/>
          <p:cNvSpPr>
            <a:spLocks noGrp="1"/>
          </p:cNvSpPr>
          <p:nvPr>
            <p:ph type="title" idx="4294967295"/>
          </p:nvPr>
        </p:nvSpPr>
        <p:spPr>
          <a:xfrm>
            <a:off x="323850" y="71438"/>
            <a:ext cx="8640763" cy="731837"/>
          </a:xfrm>
        </p:spPr>
        <p:txBody>
          <a:bodyPr/>
          <a:lstStyle/>
          <a:p>
            <a:pPr eaLnBrk="1" hangingPunct="1"/>
            <a:r>
              <a:rPr lang="zh-CN"/>
              <a:t>恐龙化石中的组织</a:t>
            </a:r>
          </a:p>
        </p:txBody>
      </p:sp>
      <p:sp>
        <p:nvSpPr>
          <p:cNvPr id="276483" name="TextBox 6"/>
          <p:cNvSpPr txBox="1">
            <a:spLocks noChangeArrowheads="1"/>
          </p:cNvSpPr>
          <p:nvPr/>
        </p:nvSpPr>
        <p:spPr bwMode="auto">
          <a:xfrm>
            <a:off x="428625" y="5724525"/>
            <a:ext cx="7800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en-GB" altLang="zh-CN"/>
              <a:t>Nova Science Now, May 2009  </a:t>
            </a:r>
            <a:r>
              <a:rPr lang="en-US" altLang="zh-CN"/>
              <a:t>www.</a:t>
            </a:r>
            <a:r>
              <a:rPr lang="en-GB" altLang="zh-CN"/>
              <a:t>cross.tv/21726</a:t>
            </a:r>
          </a:p>
        </p:txBody>
      </p:sp>
      <p:pic>
        <p:nvPicPr>
          <p:cNvPr id="276484" name="Picture 3"/>
          <p:cNvPicPr>
            <a:picLocks noChangeAspect="1" noChangeArrowheads="1"/>
          </p:cNvPicPr>
          <p:nvPr/>
        </p:nvPicPr>
        <p:blipFill>
          <a:blip r:embed="rId3">
            <a:extLst>
              <a:ext uri="{28A0092B-C50C-407E-A947-70E740481C1C}">
                <a14:useLocalDpi xmlns:a14="http://schemas.microsoft.com/office/drawing/2010/main" val="0"/>
              </a:ext>
            </a:extLst>
          </a:blip>
          <a:srcRect l="24245" t="3081" r="22401" b="16415"/>
          <a:stretch>
            <a:fillRect/>
          </a:stretch>
        </p:blipFill>
        <p:spPr bwMode="auto">
          <a:xfrm>
            <a:off x="6122988" y="1000125"/>
            <a:ext cx="266382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5" name="Rectangle 2"/>
          <p:cNvSpPr>
            <a:spLocks noChangeArrowheads="1"/>
          </p:cNvSpPr>
          <p:nvPr/>
        </p:nvSpPr>
        <p:spPr bwMode="auto">
          <a:xfrm>
            <a:off x="228600" y="1071563"/>
            <a:ext cx="577215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4400">
                <a:solidFill>
                  <a:srgbClr val="000000"/>
                </a:solidFill>
                <a:latin typeface="汉仪大宋简"/>
                <a:ea typeface="汉仪大宋简"/>
                <a:cs typeface="汉仪大宋简"/>
              </a:rPr>
              <a:t>“</a:t>
            </a:r>
            <a:r>
              <a:rPr lang="zh-CN" altLang="en-US" sz="4400">
                <a:solidFill>
                  <a:srgbClr val="000000"/>
                </a:solidFill>
                <a:latin typeface="汉仪大宋简"/>
                <a:ea typeface="汉仪大宋简"/>
                <a:cs typeface="汉仪大宋简"/>
              </a:rPr>
              <a:t>想想看，化学、生物学的定律和我所知道的一切都说明这个应该已经不存在了，它们应该完全分解了。</a:t>
            </a:r>
            <a:r>
              <a:rPr lang="en-US" altLang="zh-CN" sz="4400">
                <a:solidFill>
                  <a:srgbClr val="000000"/>
                </a:solidFill>
                <a:latin typeface="汉仪大宋简"/>
                <a:ea typeface="汉仪大宋简"/>
                <a:cs typeface="汉仪大宋简"/>
              </a:rPr>
              <a:t>”</a:t>
            </a:r>
            <a:endParaRPr lang="zh-CN" altLang="en-US" sz="4400">
              <a:solidFill>
                <a:srgbClr val="000000"/>
              </a:solidFill>
              <a:latin typeface="汉仪大宋简"/>
              <a:ea typeface="汉仪大宋简"/>
              <a:cs typeface="汉仪大宋简"/>
            </a:endParaRPr>
          </a:p>
        </p:txBody>
      </p:sp>
      <p:sp>
        <p:nvSpPr>
          <p:cNvPr id="276486" name="Rectangle 7"/>
          <p:cNvSpPr>
            <a:spLocks noChangeArrowheads="1"/>
          </p:cNvSpPr>
          <p:nvPr/>
        </p:nvSpPr>
        <p:spPr bwMode="auto">
          <a:xfrm>
            <a:off x="6096000" y="4114800"/>
            <a:ext cx="2667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200">
                <a:solidFill>
                  <a:srgbClr val="000000"/>
                </a:solidFill>
                <a:latin typeface="汉仪大宋简"/>
                <a:ea typeface="汉仪大宋简"/>
                <a:cs typeface="汉仪大宋简"/>
              </a:rPr>
              <a:t>玛丽</a:t>
            </a:r>
            <a:r>
              <a:rPr lang="en-US" altLang="zh-CN" sz="3200">
                <a:solidFill>
                  <a:srgbClr val="000000"/>
                </a:solidFill>
                <a:latin typeface="汉仪大宋简"/>
                <a:ea typeface="汉仪大宋简"/>
                <a:cs typeface="汉仪大宋简"/>
              </a:rPr>
              <a:t>·</a:t>
            </a:r>
            <a:r>
              <a:rPr lang="zh-CN" altLang="en-US" sz="3200">
                <a:solidFill>
                  <a:srgbClr val="000000"/>
                </a:solidFill>
                <a:latin typeface="汉仪大宋简"/>
                <a:ea typeface="汉仪大宋简"/>
                <a:cs typeface="汉仪大宋简"/>
              </a:rPr>
              <a:t>施伟策博士，领队科学家</a:t>
            </a:r>
            <a:endParaRPr lang="en-US" altLang="zh-CN" sz="3200">
              <a:solidFill>
                <a:srgbClr val="000000"/>
              </a:solidFill>
              <a:latin typeface="汉仪大宋简"/>
              <a:ea typeface="汉仪大宋简"/>
              <a:cs typeface="汉仪大宋简"/>
            </a:endParaRP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679950" y="2697163"/>
            <a:ext cx="4356100" cy="3540125"/>
          </a:xfrm>
          <a:prstGeom prst="rect">
            <a:avLst/>
          </a:prstGeom>
          <a:ln w="38100">
            <a:solidFill>
              <a:schemeClr val="accent1"/>
            </a:solidFill>
          </a:ln>
        </p:spPr>
        <p:txBody>
          <a:bodyPr>
            <a:spAutoFit/>
          </a:bodyPr>
          <a:lstStyle/>
          <a:p>
            <a:pPr eaLnBrk="1" fontAlgn="auto" hangingPunct="1">
              <a:spcBef>
                <a:spcPts val="0"/>
              </a:spcBef>
              <a:spcAft>
                <a:spcPts val="0"/>
              </a:spcAft>
              <a:defRPr/>
            </a:pPr>
            <a:r>
              <a:rPr lang="zh-CN" altLang="en-US" sz="3200" dirty="0">
                <a:solidFill>
                  <a:prstClr val="black"/>
                </a:solidFill>
                <a:ea typeface="汉仪大宋简" panose="02010609000101010101" pitchFamily="49" charset="-122"/>
                <a:cs typeface="Arial" panose="020B0604020202020204" pitchFamily="34" charset="0"/>
              </a:rPr>
              <a:t>实验室测得的分解速</a:t>
            </a:r>
            <a:r>
              <a:rPr lang="zh-CN" altLang="en-US" sz="3200">
                <a:solidFill>
                  <a:prstClr val="black"/>
                </a:solidFill>
                <a:ea typeface="汉仪大宋简" panose="02010609000101010101" pitchFamily="49" charset="-122"/>
                <a:cs typeface="Arial" panose="020B0604020202020204" pitchFamily="34" charset="0"/>
              </a:rPr>
              <a:t>率，骨胶</a:t>
            </a:r>
            <a:r>
              <a:rPr lang="zh-CN" altLang="en-US" sz="3200" dirty="0">
                <a:solidFill>
                  <a:prstClr val="black"/>
                </a:solidFill>
                <a:ea typeface="汉仪大宋简" panose="02010609000101010101" pitchFamily="49" charset="-122"/>
                <a:cs typeface="Arial" panose="020B0604020202020204" pitchFamily="34" charset="0"/>
              </a:rPr>
              <a:t>原蛋白质</a:t>
            </a:r>
            <a:r>
              <a:rPr lang="en-US" altLang="zh-CN" sz="3200" dirty="0">
                <a:solidFill>
                  <a:prstClr val="black"/>
                </a:solidFill>
                <a:ea typeface="汉仪大宋简" panose="02010609000101010101" pitchFamily="49" charset="-122"/>
                <a:cs typeface="Arial" panose="020B0604020202020204" pitchFamily="34" charset="0"/>
              </a:rPr>
              <a:t>:</a:t>
            </a:r>
          </a:p>
          <a:p>
            <a:pPr marL="342900" indent="-342900" eaLnBrk="1" fontAlgn="auto" hangingPunct="1">
              <a:spcBef>
                <a:spcPts val="0"/>
              </a:spcBef>
              <a:spcAft>
                <a:spcPts val="0"/>
              </a:spcAft>
              <a:buFont typeface="Arial" panose="020B0604020202020204" pitchFamily="34" charset="0"/>
              <a:buChar char="•"/>
              <a:defRPr/>
            </a:pPr>
            <a:r>
              <a:rPr lang="zh-CN" altLang="en-US" sz="3200" dirty="0">
                <a:solidFill>
                  <a:prstClr val="black"/>
                </a:solidFill>
                <a:ea typeface="汉仪大宋简" panose="02010609000101010101" pitchFamily="49" charset="-122"/>
                <a:cs typeface="Arial" panose="020B0604020202020204" pitchFamily="34" charset="0"/>
              </a:rPr>
              <a:t>恒温</a:t>
            </a:r>
            <a:r>
              <a:rPr lang="en-US" altLang="zh-CN" sz="3200" dirty="0">
                <a:solidFill>
                  <a:prstClr val="black"/>
                </a:solidFill>
                <a:ea typeface="汉仪大宋简" panose="02010609000101010101" pitchFamily="49" charset="-122"/>
                <a:cs typeface="Arial" panose="020B0604020202020204" pitchFamily="34" charset="0"/>
              </a:rPr>
              <a:t>0ºC——</a:t>
            </a:r>
            <a:r>
              <a:rPr lang="zh-CN" altLang="en-US" sz="3200" b="1" dirty="0">
                <a:solidFill>
                  <a:srgbClr val="FF0000"/>
                </a:solidFill>
                <a:ea typeface="汉仪大宋简" panose="02010609000101010101" pitchFamily="49" charset="-122"/>
                <a:cs typeface="Arial" panose="020B0604020202020204" pitchFamily="34" charset="0"/>
              </a:rPr>
              <a:t>两百七十万年</a:t>
            </a:r>
            <a:r>
              <a:rPr lang="zh-CN" altLang="en-US" sz="3200" dirty="0">
                <a:solidFill>
                  <a:prstClr val="black"/>
                </a:solidFill>
                <a:ea typeface="汉仪大宋简" panose="02010609000101010101" pitchFamily="49" charset="-122"/>
                <a:cs typeface="Arial" panose="020B0604020202020204" pitchFamily="34" charset="0"/>
              </a:rPr>
              <a:t>后也应该检测不到了</a:t>
            </a:r>
            <a:endParaRPr lang="en-US" altLang="zh-CN" sz="3200" dirty="0">
              <a:solidFill>
                <a:prstClr val="black"/>
              </a:solidFill>
              <a:ea typeface="汉仪大宋简" panose="02010609000101010101" pitchFamily="49" charset="-122"/>
              <a:cs typeface="Arial" panose="020B0604020202020204" pitchFamily="34" charset="0"/>
            </a:endParaRPr>
          </a:p>
          <a:p>
            <a:pPr marL="342900" indent="-342900" eaLnBrk="1" fontAlgn="auto" hangingPunct="1">
              <a:spcBef>
                <a:spcPts val="0"/>
              </a:spcBef>
              <a:spcAft>
                <a:spcPts val="0"/>
              </a:spcAft>
              <a:buFont typeface="Arial" panose="020B0604020202020204" pitchFamily="34" charset="0"/>
              <a:buChar char="•"/>
              <a:defRPr/>
            </a:pPr>
            <a:r>
              <a:rPr lang="en-US" altLang="zh-CN" sz="3200" dirty="0">
                <a:solidFill>
                  <a:prstClr val="black"/>
                </a:solidFill>
                <a:ea typeface="汉仪大宋简" panose="02010609000101010101" pitchFamily="49" charset="-122"/>
                <a:cs typeface="Arial" panose="020B0604020202020204" pitchFamily="34" charset="0"/>
              </a:rPr>
              <a:t>20ºC —— </a:t>
            </a:r>
            <a:r>
              <a:rPr lang="zh-CN" altLang="en-US" sz="3200" b="1" dirty="0">
                <a:solidFill>
                  <a:srgbClr val="FF0000"/>
                </a:solidFill>
                <a:ea typeface="汉仪大宋简" panose="02010609000101010101" pitchFamily="49" charset="-122"/>
                <a:cs typeface="Arial" panose="020B0604020202020204" pitchFamily="34" charset="0"/>
              </a:rPr>
              <a:t>一万五千年</a:t>
            </a:r>
            <a:r>
              <a:rPr lang="zh-CN" altLang="en-US" sz="3200" dirty="0">
                <a:solidFill>
                  <a:prstClr val="black"/>
                </a:solidFill>
                <a:ea typeface="汉仪大宋简" panose="02010609000101010101" pitchFamily="49" charset="-122"/>
                <a:cs typeface="Arial" panose="020B0604020202020204" pitchFamily="34" charset="0"/>
              </a:rPr>
              <a:t>后就消失了</a:t>
            </a:r>
          </a:p>
        </p:txBody>
      </p:sp>
      <p:sp>
        <p:nvSpPr>
          <p:cNvPr id="278531" name="矩形 2"/>
          <p:cNvSpPr>
            <a:spLocks noChangeArrowheads="1"/>
          </p:cNvSpPr>
          <p:nvPr/>
        </p:nvSpPr>
        <p:spPr bwMode="auto">
          <a:xfrm>
            <a:off x="4679950" y="995363"/>
            <a:ext cx="4352925" cy="1570037"/>
          </a:xfrm>
          <a:prstGeom prst="rect">
            <a:avLst/>
          </a:prstGeom>
          <a:noFill/>
          <a:ln w="38100">
            <a:solidFill>
              <a:schemeClr val="accent1"/>
            </a:solidFill>
            <a:miter lim="800000"/>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zh-CN" sz="3200">
                <a:solidFill>
                  <a:srgbClr val="000000"/>
                </a:solidFill>
                <a:latin typeface="Arial" panose="020B0604020202020204" pitchFamily="34" charset="0"/>
                <a:ea typeface="汉仪大宋简"/>
                <a:cs typeface="Arial" panose="020B0604020202020204" pitchFamily="34" charset="0"/>
              </a:rPr>
              <a:t>鸭嘴龙骨质细胞</a:t>
            </a:r>
            <a:r>
              <a:rPr lang="en-US" altLang="zh-CN">
                <a:solidFill>
                  <a:srgbClr val="000000"/>
                </a:solidFill>
                <a:latin typeface="Arial" panose="020B0604020202020204" pitchFamily="34" charset="0"/>
                <a:ea typeface="汉仪大宋简"/>
                <a:cs typeface="Arial" panose="020B0604020202020204" pitchFamily="34" charset="0"/>
              </a:rPr>
              <a:t>(osteocyte)</a:t>
            </a:r>
            <a:r>
              <a:rPr lang="zh-CN" altLang="zh-CN" sz="3200">
                <a:solidFill>
                  <a:srgbClr val="000000"/>
                </a:solidFill>
                <a:latin typeface="Arial" panose="020B0604020202020204" pitchFamily="34" charset="0"/>
                <a:ea typeface="汉仪大宋简"/>
                <a:cs typeface="Arial" panose="020B0604020202020204" pitchFamily="34" charset="0"/>
              </a:rPr>
              <a:t>的显微镜图片。据称有</a:t>
            </a:r>
            <a:r>
              <a:rPr lang="zh-CN" altLang="zh-CN" sz="3000" b="1">
                <a:solidFill>
                  <a:srgbClr val="FF0000"/>
                </a:solidFill>
                <a:latin typeface="Arial" panose="020B0604020202020204" pitchFamily="34" charset="0"/>
                <a:ea typeface="汉仪大宋简"/>
                <a:cs typeface="Arial" panose="020B0604020202020204" pitchFamily="34" charset="0"/>
              </a:rPr>
              <a:t>八千万年</a:t>
            </a:r>
            <a:r>
              <a:rPr lang="zh-CN" altLang="zh-CN" sz="3200">
                <a:solidFill>
                  <a:srgbClr val="000000"/>
                </a:solidFill>
                <a:latin typeface="Arial" panose="020B0604020202020204" pitchFamily="34" charset="0"/>
                <a:ea typeface="汉仪大宋简"/>
                <a:cs typeface="Arial" panose="020B0604020202020204" pitchFamily="34" charset="0"/>
              </a:rPr>
              <a:t>。</a:t>
            </a:r>
            <a:endParaRPr lang="zh-CN" altLang="en-US" sz="3200">
              <a:solidFill>
                <a:srgbClr val="000000"/>
              </a:solidFill>
              <a:latin typeface="Arial" panose="020B0604020202020204" pitchFamily="34" charset="0"/>
              <a:ea typeface="汉仪大宋简"/>
              <a:cs typeface="Arial" panose="020B0604020202020204" pitchFamily="34" charset="0"/>
            </a:endParaRPr>
          </a:p>
        </p:txBody>
      </p:sp>
      <p:pic>
        <p:nvPicPr>
          <p:cNvPr id="278532" name="Picture 1" descr="G:\永基工作\大叔ppt\图片素材\ajhkg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836613"/>
            <a:ext cx="4392612" cy="53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3" name="标题 1"/>
          <p:cNvSpPr>
            <a:spLocks noGrp="1"/>
          </p:cNvSpPr>
          <p:nvPr>
            <p:ph type="title"/>
          </p:nvPr>
        </p:nvSpPr>
        <p:spPr>
          <a:xfrm>
            <a:off x="0" y="106363"/>
            <a:ext cx="9144000" cy="646112"/>
          </a:xfrm>
        </p:spPr>
        <p:txBody>
          <a:bodyPr/>
          <a:lstStyle/>
          <a:p>
            <a:pPr eaLnBrk="1" hangingPunct="1"/>
            <a:r>
              <a:rPr lang="zh-CN"/>
              <a:t>生物衰减计时器：恐龙的软组织</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6"/>
          <p:cNvSpPr txBox="1">
            <a:spLocks noChangeArrowheads="1"/>
          </p:cNvSpPr>
          <p:nvPr/>
        </p:nvSpPr>
        <p:spPr bwMode="auto">
          <a:xfrm>
            <a:off x="900113" y="5286375"/>
            <a:ext cx="7743825" cy="1017588"/>
          </a:xfrm>
          <a:prstGeom prst="rect">
            <a:avLst/>
          </a:prstGeom>
          <a:noFill/>
          <a:ln w="12700" algn="ctr">
            <a:noFill/>
            <a:miter lim="800000"/>
          </a:ln>
          <a:effectLst/>
        </p:spPr>
        <p:txBody>
          <a:bodyPr lIns="90000" tIns="46800" rIns="90000" bIns="46800">
            <a:spAutoFit/>
          </a:bodyPr>
          <a:lstStyle/>
          <a:p>
            <a:pPr fontAlgn="auto">
              <a:spcBef>
                <a:spcPts val="0"/>
              </a:spcBef>
              <a:spcAft>
                <a:spcPts val="0"/>
              </a:spcAft>
              <a:defRPr/>
            </a:pPr>
            <a:r>
              <a:rPr lang="en-US" sz="2000">
                <a:latin typeface="+mn-ea"/>
                <a:ea typeface="+mn-ea"/>
              </a:rPr>
              <a:t>Schweitzer</a:t>
            </a:r>
            <a:r>
              <a:rPr lang="en-US" sz="2000" dirty="0">
                <a:latin typeface="+mn-ea"/>
                <a:ea typeface="+mn-ea"/>
              </a:rPr>
              <a:t>, M. H. </a:t>
            </a:r>
            <a:r>
              <a:rPr lang="en-US" sz="2000" i="1" dirty="0">
                <a:latin typeface="+mn-ea"/>
                <a:ea typeface="+mn-ea"/>
              </a:rPr>
              <a:t>et al. </a:t>
            </a:r>
            <a:r>
              <a:rPr lang="en-US" sz="2000" dirty="0">
                <a:latin typeface="+mn-ea"/>
                <a:ea typeface="+mn-ea"/>
              </a:rPr>
              <a:t>Molecular analyses of dinosaur </a:t>
            </a:r>
            <a:r>
              <a:rPr lang="en-US" sz="2000" dirty="0" err="1">
                <a:latin typeface="+mn-ea"/>
                <a:ea typeface="+mn-ea"/>
              </a:rPr>
              <a:t>osteocytes</a:t>
            </a:r>
            <a:r>
              <a:rPr lang="en-US" sz="2000" dirty="0">
                <a:latin typeface="+mn-ea"/>
                <a:ea typeface="+mn-ea"/>
              </a:rPr>
              <a:t> support the presence of endogenous molecules, </a:t>
            </a:r>
            <a:r>
              <a:rPr lang="en-US" sz="2000" i="1" dirty="0">
                <a:latin typeface="+mn-ea"/>
                <a:ea typeface="+mn-ea"/>
              </a:rPr>
              <a:t>Bone</a:t>
            </a:r>
            <a:r>
              <a:rPr lang="en-US" sz="2000" dirty="0">
                <a:latin typeface="+mn-ea"/>
                <a:ea typeface="+mn-ea"/>
              </a:rPr>
              <a:t> 52(1): 414–423, January 2013 | doi:10.1016/j.bone.2012.10.010. </a:t>
            </a:r>
          </a:p>
        </p:txBody>
      </p:sp>
      <p:sp>
        <p:nvSpPr>
          <p:cNvPr id="280579" name="Title 1"/>
          <p:cNvSpPr txBox="1"/>
          <p:nvPr/>
        </p:nvSpPr>
        <p:spPr bwMode="auto">
          <a:xfrm>
            <a:off x="0" y="71438"/>
            <a:ext cx="9144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b="1">
                <a:solidFill>
                  <a:srgbClr val="002954"/>
                </a:solidFill>
                <a:latin typeface="微软雅黑" panose="020B0503020204020204" pitchFamily="34" charset="-122"/>
                <a:ea typeface="微软雅黑" panose="020B0503020204020204" pitchFamily="34" charset="-122"/>
                <a:cs typeface="Arial" panose="020B0604020202020204" pitchFamily="34" charset="0"/>
              </a:rPr>
              <a:t>霸王龙骨细胞有</a:t>
            </a:r>
            <a:r>
              <a:rPr lang="en-US" altLang="zh-CN" sz="3600" b="1">
                <a:solidFill>
                  <a:srgbClr val="002954"/>
                </a:solidFill>
                <a:latin typeface="微软雅黑" panose="020B0503020204020204" pitchFamily="34" charset="-122"/>
                <a:ea typeface="微软雅黑" panose="020B0503020204020204" pitchFamily="34" charset="-122"/>
                <a:cs typeface="Arial" panose="020B0604020202020204" pitchFamily="34" charset="0"/>
              </a:rPr>
              <a:t>DNA</a:t>
            </a:r>
            <a:endParaRPr lang="zh-CN" altLang="en-US" sz="3600" b="1">
              <a:solidFill>
                <a:srgbClr val="002954"/>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280580" name="Picture 6" descr="http://upload.wikimedia.org/wikipedia/commons/c/ce/Tyrannosaurus_Rex_color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1500188"/>
            <a:ext cx="37592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81" name="Picture 2" descr="File:1D30 DNA DAP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7325" y="944563"/>
            <a:ext cx="4932363" cy="3698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000500" y="4616450"/>
            <a:ext cx="4929188" cy="646113"/>
          </a:xfrm>
          <a:prstGeom prst="rect">
            <a:avLst/>
          </a:prstGeom>
          <a:noFill/>
          <a:effectLst/>
        </p:spPr>
        <p:txBody>
          <a:bodyPr>
            <a:spAutoFit/>
          </a:bodyPr>
          <a:lstStyle/>
          <a:p>
            <a:pPr algn="ctr" fontAlgn="auto">
              <a:spcBef>
                <a:spcPts val="0"/>
              </a:spcBef>
              <a:spcAft>
                <a:spcPts val="0"/>
              </a:spcAft>
              <a:defRPr/>
            </a:pPr>
            <a:r>
              <a:rPr lang="en-US" altLang="zh-CN" sz="3600" b="1">
                <a:latin typeface="+mn-ea"/>
                <a:ea typeface="+mn-ea"/>
              </a:rPr>
              <a:t>DNA</a:t>
            </a:r>
            <a:r>
              <a:rPr lang="zh-CN" altLang="en-US" sz="3600" b="1" dirty="0">
                <a:latin typeface="+mn-ea"/>
                <a:ea typeface="+mn-ea"/>
              </a:rPr>
              <a:t>中的</a:t>
            </a:r>
            <a:r>
              <a:rPr lang="en-US" altLang="zh-CN" sz="3600" b="1" dirty="0">
                <a:latin typeface="+mn-ea"/>
                <a:ea typeface="+mn-ea"/>
              </a:rPr>
              <a:t>DAPI</a:t>
            </a:r>
            <a:r>
              <a:rPr lang="zh-CN" altLang="en-US" sz="3600" b="1" dirty="0">
                <a:latin typeface="+mn-ea"/>
                <a:ea typeface="+mn-ea"/>
              </a:rPr>
              <a:t>荧光</a:t>
            </a:r>
            <a:r>
              <a:rPr lang="zh-CN" altLang="en-US" sz="3600" b="1">
                <a:latin typeface="+mn-ea"/>
                <a:ea typeface="+mn-ea"/>
              </a:rPr>
              <a:t>染料</a:t>
            </a:r>
            <a:endParaRPr lang="en-AU" sz="2400" dirty="0">
              <a:latin typeface="+mn-ea"/>
              <a:ea typeface="+mn-ea"/>
            </a:endParaRPr>
          </a:p>
        </p:txBody>
      </p:sp>
      <p:sp>
        <p:nvSpPr>
          <p:cNvPr id="9" name="Title 8"/>
          <p:cNvSpPr>
            <a:spLocks noGrp="1"/>
          </p:cNvSpPr>
          <p:nvPr>
            <p:ph type="ctrTitle"/>
          </p:nvPr>
        </p:nvSpPr>
        <p:spPr>
          <a:xfrm>
            <a:off x="0" y="-819150"/>
            <a:ext cx="9144000" cy="587375"/>
          </a:xfrm>
        </p:spPr>
        <p:txBody>
          <a:bodyPr rtlCol="0"/>
          <a:lstStyle/>
          <a:p>
            <a:pPr eaLnBrk="1" fontAlgn="auto" hangingPunct="1">
              <a:spcAft>
                <a:spcPts val="0"/>
              </a:spcAft>
              <a:defRPr/>
            </a:pPr>
            <a:endParaRPr b="0">
              <a:solidFill>
                <a:schemeClr val="tx1"/>
              </a:solidFill>
              <a:latin typeface="+mn-ea"/>
              <a:ea typeface="+mn-ea"/>
            </a:endParaRP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矩形 2"/>
          <p:cNvSpPr>
            <a:spLocks noChangeArrowheads="1"/>
          </p:cNvSpPr>
          <p:nvPr/>
        </p:nvSpPr>
        <p:spPr bwMode="auto">
          <a:xfrm>
            <a:off x="2857500" y="762000"/>
            <a:ext cx="61436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3600">
                <a:latin typeface="Arial" panose="020B0604020202020204" pitchFamily="34" charset="0"/>
                <a:ea typeface="汉仪大宋简"/>
                <a:cs typeface="Arial" panose="020B0604020202020204" pitchFamily="34" charset="0"/>
              </a:rPr>
              <a:t>主流、年老地球论科学家说，骨头中的</a:t>
            </a:r>
            <a:r>
              <a:rPr lang="en-US" altLang="zh-CN" sz="3600">
                <a:latin typeface="Arial" panose="020B0604020202020204" pitchFamily="34" charset="0"/>
                <a:ea typeface="汉仪大宋简"/>
                <a:cs typeface="Arial" panose="020B0604020202020204" pitchFamily="34" charset="0"/>
              </a:rPr>
              <a:t>DNA</a:t>
            </a:r>
            <a:r>
              <a:rPr lang="zh-CN" altLang="en-US" sz="3600">
                <a:latin typeface="Arial" panose="020B0604020202020204" pitchFamily="34" charset="0"/>
                <a:ea typeface="汉仪大宋简"/>
                <a:cs typeface="Arial" panose="020B0604020202020204" pitchFamily="34" charset="0"/>
              </a:rPr>
              <a:t>完全分解（没有聚合件）的预估时间：</a:t>
            </a:r>
            <a:endParaRPr lang="en-AU" altLang="en-US" sz="3600">
              <a:latin typeface="Arial" panose="020B0604020202020204" pitchFamily="34" charset="0"/>
              <a:ea typeface="汉仪大宋简"/>
              <a:cs typeface="Arial" panose="020B0604020202020204" pitchFamily="34" charset="0"/>
            </a:endParaRPr>
          </a:p>
          <a:p>
            <a:pPr>
              <a:lnSpc>
                <a:spcPct val="100000"/>
              </a:lnSpc>
              <a:spcBef>
                <a:spcPct val="0"/>
              </a:spcBef>
            </a:pPr>
            <a:r>
              <a:rPr lang="en-AU" altLang="en-US" sz="3600">
                <a:latin typeface="Arial" panose="020B0604020202020204" pitchFamily="34" charset="0"/>
                <a:ea typeface="汉仪大宋简"/>
                <a:cs typeface="Arial" panose="020B0604020202020204" pitchFamily="34" charset="0"/>
              </a:rPr>
              <a:t> 25°C</a:t>
            </a:r>
            <a:r>
              <a:rPr lang="zh-CN" altLang="en-US" sz="3600">
                <a:latin typeface="Arial" panose="020B0604020202020204" pitchFamily="34" charset="0"/>
                <a:ea typeface="汉仪大宋简"/>
                <a:cs typeface="Arial" panose="020B0604020202020204" pitchFamily="34" charset="0"/>
              </a:rPr>
              <a:t>      </a:t>
            </a:r>
            <a:r>
              <a:rPr lang="en-US" altLang="zh-CN" sz="3600">
                <a:latin typeface="Arial" panose="020B0604020202020204" pitchFamily="34" charset="0"/>
                <a:ea typeface="汉仪大宋简"/>
                <a:cs typeface="Arial" panose="020B0604020202020204" pitchFamily="34" charset="0"/>
              </a:rPr>
              <a:t>2.2</a:t>
            </a:r>
            <a:r>
              <a:rPr lang="zh-CN" altLang="en-US" sz="3600">
                <a:latin typeface="Arial" panose="020B0604020202020204" pitchFamily="34" charset="0"/>
                <a:ea typeface="汉仪大宋简"/>
                <a:cs typeface="Arial" panose="020B0604020202020204" pitchFamily="34" charset="0"/>
              </a:rPr>
              <a:t>万年 </a:t>
            </a:r>
            <a:endParaRPr lang="en-AU" altLang="en-US" sz="3600">
              <a:latin typeface="Arial" panose="020B0604020202020204" pitchFamily="34" charset="0"/>
              <a:ea typeface="汉仪大宋简"/>
              <a:cs typeface="Arial" panose="020B0604020202020204" pitchFamily="34" charset="0"/>
            </a:endParaRPr>
          </a:p>
          <a:p>
            <a:pPr>
              <a:lnSpc>
                <a:spcPct val="100000"/>
              </a:lnSpc>
              <a:spcBef>
                <a:spcPct val="0"/>
              </a:spcBef>
            </a:pPr>
            <a:r>
              <a:rPr lang="en-AU" altLang="en-US" sz="3600">
                <a:latin typeface="Arial" panose="020B0604020202020204" pitchFamily="34" charset="0"/>
                <a:ea typeface="汉仪大宋简"/>
                <a:cs typeface="Arial" panose="020B0604020202020204" pitchFamily="34" charset="0"/>
              </a:rPr>
              <a:t> 15°C</a:t>
            </a:r>
            <a:r>
              <a:rPr lang="zh-CN" altLang="en-US" sz="3600">
                <a:latin typeface="Arial" panose="020B0604020202020204" pitchFamily="34" charset="0"/>
                <a:ea typeface="汉仪大宋简"/>
                <a:cs typeface="Arial" panose="020B0604020202020204" pitchFamily="34" charset="0"/>
              </a:rPr>
              <a:t>    </a:t>
            </a:r>
            <a:r>
              <a:rPr lang="en-US" altLang="zh-CN" sz="3600">
                <a:latin typeface="Arial" panose="020B0604020202020204" pitchFamily="34" charset="0"/>
                <a:ea typeface="汉仪大宋简"/>
                <a:cs typeface="Arial" panose="020B0604020202020204" pitchFamily="34" charset="0"/>
              </a:rPr>
              <a:t>13.1</a:t>
            </a:r>
            <a:r>
              <a:rPr lang="zh-CN" altLang="en-US" sz="3600">
                <a:latin typeface="Arial" panose="020B0604020202020204" pitchFamily="34" charset="0"/>
                <a:ea typeface="汉仪大宋简"/>
                <a:cs typeface="Arial" panose="020B0604020202020204" pitchFamily="34" charset="0"/>
              </a:rPr>
              <a:t>万年</a:t>
            </a:r>
            <a:endParaRPr lang="en-AU" altLang="en-US" sz="3600">
              <a:latin typeface="Arial" panose="020B0604020202020204" pitchFamily="34" charset="0"/>
              <a:ea typeface="汉仪大宋简"/>
              <a:cs typeface="Arial" panose="020B0604020202020204" pitchFamily="34" charset="0"/>
            </a:endParaRPr>
          </a:p>
          <a:p>
            <a:pPr>
              <a:lnSpc>
                <a:spcPct val="100000"/>
              </a:lnSpc>
              <a:spcBef>
                <a:spcPct val="0"/>
              </a:spcBef>
            </a:pPr>
            <a:r>
              <a:rPr lang="en-AU" altLang="en-US" sz="3600">
                <a:latin typeface="Arial" panose="020B0604020202020204" pitchFamily="34" charset="0"/>
                <a:ea typeface="汉仪大宋简"/>
                <a:cs typeface="Arial" panose="020B0604020202020204" pitchFamily="34" charset="0"/>
              </a:rPr>
              <a:t>   5°C</a:t>
            </a:r>
            <a:r>
              <a:rPr lang="zh-CN" altLang="en-US" sz="3600">
                <a:latin typeface="Arial" panose="020B0604020202020204" pitchFamily="34" charset="0"/>
                <a:ea typeface="汉仪大宋简"/>
                <a:cs typeface="Arial" panose="020B0604020202020204" pitchFamily="34" charset="0"/>
              </a:rPr>
              <a:t>    </a:t>
            </a:r>
            <a:r>
              <a:rPr lang="en-US" altLang="zh-CN" sz="3600">
                <a:latin typeface="Arial" panose="020B0604020202020204" pitchFamily="34" charset="0"/>
                <a:ea typeface="汉仪大宋简"/>
                <a:cs typeface="Arial" panose="020B0604020202020204" pitchFamily="34" charset="0"/>
              </a:rPr>
              <a:t>88.2</a:t>
            </a:r>
            <a:r>
              <a:rPr lang="zh-CN" altLang="en-US" sz="3600">
                <a:latin typeface="Arial" panose="020B0604020202020204" pitchFamily="34" charset="0"/>
                <a:ea typeface="汉仪大宋简"/>
                <a:cs typeface="Arial" panose="020B0604020202020204" pitchFamily="34" charset="0"/>
              </a:rPr>
              <a:t>万年</a:t>
            </a:r>
            <a:endParaRPr lang="en-AU" altLang="en-US" sz="3600">
              <a:latin typeface="Arial" panose="020B0604020202020204" pitchFamily="34" charset="0"/>
              <a:ea typeface="汉仪大宋简"/>
              <a:cs typeface="Arial" panose="020B0604020202020204" pitchFamily="34" charset="0"/>
            </a:endParaRPr>
          </a:p>
          <a:p>
            <a:pPr>
              <a:lnSpc>
                <a:spcPct val="100000"/>
              </a:lnSpc>
              <a:spcBef>
                <a:spcPct val="0"/>
              </a:spcBef>
            </a:pPr>
            <a:r>
              <a:rPr lang="en-AU" altLang="en-US" sz="3600">
                <a:latin typeface="Arial" panose="020B0604020202020204" pitchFamily="34" charset="0"/>
                <a:ea typeface="汉仪大宋简"/>
                <a:cs typeface="Arial" panose="020B0604020202020204" pitchFamily="34" charset="0"/>
              </a:rPr>
              <a:t>  -5</a:t>
            </a:r>
            <a:r>
              <a:rPr lang="en-AU" altLang="en-US" sz="3600">
                <a:ea typeface="汉仪大宋简"/>
                <a:cs typeface="Arial" panose="020B0604020202020204" pitchFamily="34" charset="0"/>
              </a:rPr>
              <a:t>°</a:t>
            </a:r>
            <a:r>
              <a:rPr lang="en-AU" altLang="en-US" sz="3600">
                <a:latin typeface="Arial" panose="020B0604020202020204" pitchFamily="34" charset="0"/>
                <a:ea typeface="汉仪大宋简"/>
                <a:cs typeface="Arial" panose="020B0604020202020204" pitchFamily="34" charset="0"/>
              </a:rPr>
              <a:t>C  680</a:t>
            </a:r>
            <a:r>
              <a:rPr lang="en-US" altLang="zh-CN" sz="3600">
                <a:latin typeface="Arial" panose="020B0604020202020204" pitchFamily="34" charset="0"/>
                <a:ea typeface="汉仪大宋简"/>
                <a:cs typeface="Arial" panose="020B0604020202020204" pitchFamily="34" charset="0"/>
              </a:rPr>
              <a:t>.0</a:t>
            </a:r>
            <a:r>
              <a:rPr lang="zh-CN" altLang="en-US" sz="3600">
                <a:latin typeface="Arial" panose="020B0604020202020204" pitchFamily="34" charset="0"/>
                <a:ea typeface="汉仪大宋简"/>
                <a:cs typeface="Arial" panose="020B0604020202020204" pitchFamily="34" charset="0"/>
              </a:rPr>
              <a:t>万年</a:t>
            </a:r>
          </a:p>
        </p:txBody>
      </p:sp>
      <p:sp>
        <p:nvSpPr>
          <p:cNvPr id="282627" name="标题 1"/>
          <p:cNvSpPr>
            <a:spLocks noGrp="1"/>
          </p:cNvSpPr>
          <p:nvPr>
            <p:ph type="title"/>
          </p:nvPr>
        </p:nvSpPr>
        <p:spPr>
          <a:xfrm>
            <a:off x="0" y="106363"/>
            <a:ext cx="9144000" cy="646112"/>
          </a:xfrm>
        </p:spPr>
        <p:txBody>
          <a:bodyPr/>
          <a:lstStyle/>
          <a:p>
            <a:pPr eaLnBrk="1" hangingPunct="1"/>
            <a:r>
              <a:rPr altLang="zh-CN"/>
              <a:t>DNA </a:t>
            </a:r>
            <a:r>
              <a:rPr lang="zh-CN"/>
              <a:t>能存留多久？</a:t>
            </a:r>
          </a:p>
        </p:txBody>
      </p:sp>
      <p:pic>
        <p:nvPicPr>
          <p:cNvPr id="282628" name="Picture 6" descr="DNA_orbit_animated.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 y="571500"/>
            <a:ext cx="2762250" cy="454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9" name="TextBox 7"/>
          <p:cNvSpPr txBox="1">
            <a:spLocks noChangeArrowheads="1"/>
          </p:cNvSpPr>
          <p:nvPr/>
        </p:nvSpPr>
        <p:spPr bwMode="auto">
          <a:xfrm>
            <a:off x="285750" y="5257800"/>
            <a:ext cx="8501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en-AU" altLang="zh-CN" sz="2400"/>
              <a:t>Allentoft, M.E. </a:t>
            </a:r>
            <a:r>
              <a:rPr lang="en-AU" altLang="zh-CN" sz="2400" i="1"/>
              <a:t>et al.</a:t>
            </a:r>
            <a:r>
              <a:rPr lang="en-AU" altLang="zh-CN" sz="2400"/>
              <a:t>, The half-life of DNA in bone: measuring decay kinetics in 158 dated fossils, </a:t>
            </a:r>
            <a:r>
              <a:rPr lang="en-AU" altLang="zh-CN" sz="2400" i="1"/>
              <a:t>Proc. Royal Society B</a:t>
            </a:r>
            <a:r>
              <a:rPr lang="en-AU" altLang="zh-CN" sz="2400"/>
              <a:t> </a:t>
            </a:r>
            <a:r>
              <a:rPr lang="en-AU" altLang="zh-CN" sz="2400" b="1"/>
              <a:t>279</a:t>
            </a:r>
            <a:r>
              <a:rPr lang="en-AU" altLang="zh-CN" sz="2400"/>
              <a:t>(1748):4724-4733,7 Dec. 2012</a:t>
            </a:r>
          </a:p>
        </p:txBody>
      </p:sp>
      <p:sp>
        <p:nvSpPr>
          <p:cNvPr id="282630" name="矩形 2"/>
          <p:cNvSpPr>
            <a:spLocks noChangeArrowheads="1"/>
          </p:cNvSpPr>
          <p:nvPr/>
        </p:nvSpPr>
        <p:spPr bwMode="auto">
          <a:xfrm>
            <a:off x="142875" y="4611688"/>
            <a:ext cx="8858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3600">
                <a:latin typeface="Arial" panose="020B0604020202020204" pitchFamily="34" charset="0"/>
                <a:ea typeface="汉仪大宋简"/>
                <a:cs typeface="Arial" panose="020B0604020202020204" pitchFamily="34" charset="0"/>
              </a:rPr>
              <a:t>但是恐龙生活在气候温暖的地区</a:t>
            </a:r>
            <a:r>
              <a:rPr lang="en-US" altLang="zh-CN" sz="3600">
                <a:latin typeface="Arial" panose="020B0604020202020204" pitchFamily="34" charset="0"/>
                <a:ea typeface="汉仪大宋简"/>
                <a:cs typeface="Arial" panose="020B0604020202020204" pitchFamily="34" charset="0"/>
              </a:rPr>
              <a:t>……</a:t>
            </a:r>
            <a:endParaRPr lang="zh-CN" altLang="en-US" sz="3600">
              <a:latin typeface="Arial" panose="020B0604020202020204" pitchFamily="34" charset="0"/>
              <a:ea typeface="汉仪大宋简"/>
              <a:cs typeface="Arial" panose="020B0604020202020204" pitchFamily="34" charset="0"/>
            </a:endParaRPr>
          </a:p>
        </p:txBody>
      </p:sp>
      <p:sp useBgFill="1">
        <p:nvSpPr>
          <p:cNvPr id="9" name="矩形 2"/>
          <p:cNvSpPr>
            <a:spLocks noChangeArrowheads="1"/>
          </p:cNvSpPr>
          <p:nvPr/>
        </p:nvSpPr>
        <p:spPr bwMode="auto">
          <a:xfrm>
            <a:off x="228600" y="4724400"/>
            <a:ext cx="8664575" cy="1600200"/>
          </a:xfrm>
          <a:prstGeom prst="rect">
            <a:avLst/>
          </a:prstGeom>
          <a:ln w="31750">
            <a:solidFill>
              <a:srgbClr val="015CA7"/>
            </a:solidFill>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3600">
                <a:latin typeface="Arial" panose="020B0604020202020204" pitchFamily="34" charset="0"/>
                <a:ea typeface="汉仪大宋简"/>
                <a:cs typeface="Arial" panose="020B0604020202020204" pitchFamily="34" charset="0"/>
              </a:rPr>
              <a:t>以上是根据碳</a:t>
            </a:r>
            <a:r>
              <a:rPr lang="en-US" altLang="zh-CN" sz="3600">
                <a:latin typeface="Arial" panose="020B0604020202020204" pitchFamily="34" charset="0"/>
                <a:ea typeface="汉仪大宋简"/>
                <a:cs typeface="Arial" panose="020B0604020202020204" pitchFamily="34" charset="0"/>
              </a:rPr>
              <a:t>-14</a:t>
            </a:r>
            <a:r>
              <a:rPr lang="zh-CN" altLang="en-US" sz="3600">
                <a:latin typeface="Arial" panose="020B0604020202020204" pitchFamily="34" charset="0"/>
                <a:ea typeface="汉仪大宋简"/>
                <a:cs typeface="Arial" panose="020B0604020202020204" pitchFamily="34" charset="0"/>
              </a:rPr>
              <a:t>调整的数字；实验室中实</a:t>
            </a:r>
            <a:r>
              <a:rPr lang="en-US" altLang="zh-CN" sz="3600">
                <a:latin typeface="Arial" panose="020B0604020202020204" pitchFamily="34" charset="0"/>
                <a:ea typeface="汉仪大宋简"/>
                <a:cs typeface="Arial" panose="020B0604020202020204" pitchFamily="34" charset="0"/>
              </a:rPr>
              <a:t> </a:t>
            </a:r>
            <a:r>
              <a:rPr lang="zh-CN" altLang="en-US" sz="3600">
                <a:latin typeface="Arial" panose="020B0604020202020204" pitchFamily="34" charset="0"/>
                <a:ea typeface="汉仪大宋简"/>
                <a:cs typeface="Arial" panose="020B0604020202020204" pitchFamily="34" charset="0"/>
              </a:rPr>
              <a:t>际上所发现的分解速度</a:t>
            </a:r>
            <a:r>
              <a:rPr lang="zh-CN" altLang="en-US" sz="2400">
                <a:latin typeface="Arial" panose="020B0604020202020204" pitchFamily="34" charset="0"/>
                <a:ea typeface="汉仪大宋简"/>
                <a:cs typeface="Arial" panose="020B0604020202020204" pitchFamily="34" charset="0"/>
              </a:rPr>
              <a:t>（估计衰变曲线）</a:t>
            </a:r>
            <a:r>
              <a:rPr lang="zh-CN" altLang="en-US" sz="3600">
                <a:latin typeface="Arial" panose="020B0604020202020204" pitchFamily="34" charset="0"/>
                <a:ea typeface="汉仪大宋简"/>
                <a:cs typeface="Arial" panose="020B0604020202020204" pitchFamily="34" charset="0"/>
              </a:rPr>
              <a:t>更快！</a:t>
            </a:r>
            <a:endParaRPr lang="en-US" altLang="zh-CN" sz="3600">
              <a:latin typeface="Arial" panose="020B0604020202020204" pitchFamily="34" charset="0"/>
              <a:ea typeface="汉仪大宋简"/>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4674" name="文本框 2"/>
          <p:cNvSpPr txBox="1">
            <a:spLocks noChangeArrowheads="1"/>
          </p:cNvSpPr>
          <p:nvPr/>
        </p:nvSpPr>
        <p:spPr bwMode="auto">
          <a:xfrm>
            <a:off x="0" y="1089025"/>
            <a:ext cx="9144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600">
                <a:latin typeface="Arial" panose="020B0604020202020204" pitchFamily="34" charset="0"/>
                <a:ea typeface="汉仪大宋简"/>
                <a:cs typeface="Arial" panose="020B0604020202020204" pitchFamily="34" charset="0"/>
              </a:rPr>
              <a:t>刊于</a:t>
            </a:r>
            <a:r>
              <a:rPr lang="en-US" altLang="zh-CN" sz="3600">
                <a:latin typeface="Arial" panose="020B0604020202020204" pitchFamily="34" charset="0"/>
                <a:ea typeface="汉仪大宋简"/>
                <a:cs typeface="Arial" panose="020B0604020202020204" pitchFamily="34" charset="0"/>
              </a:rPr>
              <a:t>2015</a:t>
            </a:r>
            <a:r>
              <a:rPr lang="zh-CN" altLang="en-US" sz="3600">
                <a:latin typeface="Arial" panose="020B0604020202020204" pitchFamily="34" charset="0"/>
                <a:ea typeface="汉仪大宋简"/>
                <a:cs typeface="Arial" panose="020B0604020202020204" pitchFamily="34" charset="0"/>
              </a:rPr>
              <a:t>年</a:t>
            </a:r>
            <a:r>
              <a:rPr lang="en-US" altLang="zh-CN" sz="3600">
                <a:latin typeface="Arial" panose="020B0604020202020204" pitchFamily="34" charset="0"/>
                <a:ea typeface="汉仪大宋简"/>
                <a:cs typeface="Arial" panose="020B0604020202020204" pitchFamily="34" charset="0"/>
              </a:rPr>
              <a:t>6</a:t>
            </a:r>
            <a:r>
              <a:rPr lang="zh-CN" altLang="en-US" sz="3600">
                <a:latin typeface="Arial" panose="020B0604020202020204" pitchFamily="34" charset="0"/>
                <a:ea typeface="汉仪大宋简"/>
                <a:cs typeface="Arial" panose="020B0604020202020204" pitchFamily="34" charset="0"/>
              </a:rPr>
              <a:t>月</a:t>
            </a:r>
            <a:r>
              <a:rPr lang="en-US" altLang="zh-CN" sz="3600">
                <a:latin typeface="Arial" panose="020B0604020202020204" pitchFamily="34" charset="0"/>
                <a:ea typeface="汉仪大宋简"/>
                <a:cs typeface="Arial" panose="020B0604020202020204" pitchFamily="34" charset="0"/>
              </a:rPr>
              <a:t>9</a:t>
            </a:r>
            <a:r>
              <a:rPr lang="zh-CN" altLang="en-US" sz="3600">
                <a:latin typeface="Arial" panose="020B0604020202020204" pitchFamily="34" charset="0"/>
                <a:ea typeface="汉仪大宋简"/>
                <a:cs typeface="Arial" panose="020B0604020202020204" pitchFamily="34" charset="0"/>
              </a:rPr>
              <a:t>日</a:t>
            </a:r>
            <a:r>
              <a:rPr lang="en-US" altLang="zh-CN" sz="3600">
                <a:latin typeface="Arial" panose="020B0604020202020204" pitchFamily="34" charset="0"/>
                <a:ea typeface="汉仪大宋简"/>
                <a:cs typeface="Arial" panose="020B0604020202020204" pitchFamily="34" charset="0"/>
              </a:rPr>
              <a:t>《</a:t>
            </a:r>
            <a:r>
              <a:rPr lang="zh-CN" altLang="en-US" sz="3600">
                <a:latin typeface="Arial" panose="020B0604020202020204" pitchFamily="34" charset="0"/>
                <a:ea typeface="汉仪大宋简"/>
                <a:cs typeface="Arial" panose="020B0604020202020204" pitchFamily="34" charset="0"/>
              </a:rPr>
              <a:t>自然通讯</a:t>
            </a:r>
            <a:r>
              <a:rPr lang="en-US" altLang="zh-CN" sz="3600">
                <a:latin typeface="Arial" panose="020B0604020202020204" pitchFamily="34" charset="0"/>
                <a:ea typeface="汉仪大宋简"/>
                <a:cs typeface="Arial" panose="020B0604020202020204" pitchFamily="34" charset="0"/>
              </a:rPr>
              <a:t>》</a:t>
            </a:r>
            <a:r>
              <a:rPr lang="zh-CN" altLang="en-US" sz="3600">
                <a:latin typeface="Arial" panose="020B0604020202020204" pitchFamily="34" charset="0"/>
                <a:ea typeface="汉仪大宋简"/>
                <a:cs typeface="Arial" panose="020B0604020202020204" pitchFamily="34" charset="0"/>
              </a:rPr>
              <a:t>中的研究，科学家使用了新的方法深度探入化石，研究结果是：</a:t>
            </a:r>
          </a:p>
        </p:txBody>
      </p:sp>
      <p:pic>
        <p:nvPicPr>
          <p:cNvPr id="284675" name="Picture 2" descr="A false-color image of a dinosaur fossil, taken with a scanning electron microscope, shows linear features that look like collagen fib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24175"/>
            <a:ext cx="5413375"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6" name="文本框 5"/>
          <p:cNvSpPr txBox="1">
            <a:spLocks noChangeArrowheads="1"/>
          </p:cNvSpPr>
          <p:nvPr/>
        </p:nvSpPr>
        <p:spPr bwMode="auto">
          <a:xfrm>
            <a:off x="5502275" y="3014663"/>
            <a:ext cx="3462338"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600">
                <a:latin typeface="Arial" panose="020B0604020202020204" pitchFamily="34" charset="0"/>
                <a:ea typeface="汉仪大宋简"/>
                <a:cs typeface="Arial" panose="020B0604020202020204" pitchFamily="34" charset="0"/>
              </a:rPr>
              <a:t>电子显微镜扫描的恐龙化石的假彩色图片，其中的线性结构看上去像是胶原纤维。</a:t>
            </a:r>
          </a:p>
        </p:txBody>
      </p:sp>
      <p:sp>
        <p:nvSpPr>
          <p:cNvPr id="284677" name="Text Box 5"/>
          <p:cNvSpPr txBox="1">
            <a:spLocks noChangeArrowheads="1"/>
          </p:cNvSpPr>
          <p:nvPr/>
        </p:nvSpPr>
        <p:spPr bwMode="auto">
          <a:xfrm>
            <a:off x="0" y="71438"/>
            <a:ext cx="9144000" cy="646112"/>
          </a:xfrm>
          <a:prstGeom prst="rect">
            <a:avLst/>
          </a:prstGeom>
          <a:solidFill>
            <a:schemeClr val="bg2">
              <a:alpha val="0"/>
            </a:schemeClr>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b="1">
                <a:solidFill>
                  <a:srgbClr val="002954"/>
                </a:solidFill>
                <a:latin typeface="微软雅黑" panose="020B0503020204020204" pitchFamily="34" charset="-122"/>
                <a:ea typeface="微软雅黑" panose="020B0503020204020204" pitchFamily="34" charset="-122"/>
                <a:cs typeface="Arial" panose="020B0604020202020204" pitchFamily="34" charset="0"/>
              </a:rPr>
              <a:t>恐龙化石中的胶原纤维</a:t>
            </a:r>
            <a:endParaRPr lang="en-AU" altLang="en-US" sz="3600" b="1">
              <a:solidFill>
                <a:srgbClr val="002954"/>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itle 1"/>
          <p:cNvSpPr>
            <a:spLocks noGrp="1"/>
          </p:cNvSpPr>
          <p:nvPr>
            <p:ph type="title" idx="4294967295"/>
          </p:nvPr>
        </p:nvSpPr>
        <p:spPr>
          <a:xfrm>
            <a:off x="323850" y="71438"/>
            <a:ext cx="8640763" cy="731837"/>
          </a:xfrm>
        </p:spPr>
        <p:txBody>
          <a:bodyPr/>
          <a:lstStyle/>
          <a:p>
            <a:pPr eaLnBrk="1" hangingPunct="1"/>
            <a:r>
              <a:rPr lang="zh-CN"/>
              <a:t>恐龙化石中的组织</a:t>
            </a:r>
          </a:p>
        </p:txBody>
      </p:sp>
      <p:pic>
        <p:nvPicPr>
          <p:cNvPr id="286723" name="Picture 3"/>
          <p:cNvPicPr>
            <a:picLocks noChangeAspect="1" noChangeArrowheads="1"/>
          </p:cNvPicPr>
          <p:nvPr/>
        </p:nvPicPr>
        <p:blipFill>
          <a:blip r:embed="rId3">
            <a:extLst>
              <a:ext uri="{28A0092B-C50C-407E-A947-70E740481C1C}">
                <a14:useLocalDpi xmlns:a14="http://schemas.microsoft.com/office/drawing/2010/main" val="0"/>
              </a:ext>
            </a:extLst>
          </a:blip>
          <a:srcRect l="24245" t="3081" r="22401" b="16415"/>
          <a:stretch>
            <a:fillRect/>
          </a:stretch>
        </p:blipFill>
        <p:spPr bwMode="auto">
          <a:xfrm>
            <a:off x="6122988" y="1000125"/>
            <a:ext cx="266382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4" name="Rectangle 7"/>
          <p:cNvSpPr>
            <a:spLocks noChangeArrowheads="1"/>
          </p:cNvSpPr>
          <p:nvPr/>
        </p:nvSpPr>
        <p:spPr bwMode="auto">
          <a:xfrm>
            <a:off x="6096000" y="4114800"/>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200">
                <a:solidFill>
                  <a:srgbClr val="000000"/>
                </a:solidFill>
                <a:latin typeface="汉仪大宋简"/>
                <a:ea typeface="汉仪大宋简"/>
                <a:cs typeface="汉仪大宋简"/>
              </a:rPr>
              <a:t>玛丽</a:t>
            </a:r>
            <a:r>
              <a:rPr lang="en-US" altLang="zh-CN" sz="3200">
                <a:solidFill>
                  <a:srgbClr val="000000"/>
                </a:solidFill>
                <a:latin typeface="汉仪大宋简"/>
                <a:ea typeface="汉仪大宋简"/>
                <a:cs typeface="汉仪大宋简"/>
              </a:rPr>
              <a:t>·</a:t>
            </a:r>
            <a:r>
              <a:rPr lang="zh-CN" altLang="en-US" sz="3200">
                <a:solidFill>
                  <a:srgbClr val="000000"/>
                </a:solidFill>
                <a:latin typeface="汉仪大宋简"/>
                <a:ea typeface="汉仪大宋简"/>
                <a:cs typeface="汉仪大宋简"/>
              </a:rPr>
              <a:t>施伟策</a:t>
            </a:r>
            <a:endParaRPr lang="en-US" altLang="zh-CN" sz="3200">
              <a:solidFill>
                <a:srgbClr val="000000"/>
              </a:solidFill>
              <a:latin typeface="汉仪大宋简"/>
              <a:ea typeface="汉仪大宋简"/>
              <a:cs typeface="汉仪大宋简"/>
            </a:endParaRPr>
          </a:p>
        </p:txBody>
      </p:sp>
      <p:sp>
        <p:nvSpPr>
          <p:cNvPr id="286725" name="Rectangle 3"/>
          <p:cNvSpPr>
            <a:spLocks noChangeArrowheads="1"/>
          </p:cNvSpPr>
          <p:nvPr/>
        </p:nvSpPr>
        <p:spPr bwMode="auto">
          <a:xfrm>
            <a:off x="236538" y="1000125"/>
            <a:ext cx="597852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50000"/>
              </a:spcBef>
              <a:buFontTx/>
              <a:buNone/>
            </a:pPr>
            <a:r>
              <a:rPr lang="zh-CN" altLang="en-US" sz="4400">
                <a:ea typeface="汉仪大宋简"/>
                <a:cs typeface="Arial" panose="020B0604020202020204" pitchFamily="34" charset="0"/>
              </a:rPr>
              <a:t>“所以，我们只有两种解释可选：要么恐龙骨头不像我们以为的那么古老，要么，我根本不知道这些东西能如何被保存下来。”</a:t>
            </a:r>
          </a:p>
        </p:txBody>
      </p:sp>
      <p:sp>
        <p:nvSpPr>
          <p:cNvPr id="286726" name="Rectangle 3"/>
          <p:cNvSpPr>
            <a:spLocks noChangeArrowheads="1"/>
          </p:cNvSpPr>
          <p:nvPr/>
        </p:nvSpPr>
        <p:spPr bwMode="auto">
          <a:xfrm>
            <a:off x="214313" y="5214938"/>
            <a:ext cx="8715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50000"/>
              </a:spcBef>
              <a:buFontTx/>
              <a:buNone/>
            </a:pPr>
            <a:r>
              <a:rPr lang="en-US" altLang="zh-CN" sz="2400">
                <a:ea typeface="汉仪大宋简"/>
                <a:cs typeface="Arial" panose="020B0604020202020204" pitchFamily="34" charset="0"/>
              </a:rPr>
              <a:t>—Ruppel, E., </a:t>
            </a:r>
            <a:r>
              <a:rPr lang="zh-CN" altLang="en-US" sz="2400">
                <a:ea typeface="汉仪大宋简"/>
                <a:cs typeface="Arial" panose="020B0604020202020204" pitchFamily="34" charset="0"/>
              </a:rPr>
              <a:t>枯骨不枯：与玛丽</a:t>
            </a:r>
            <a:r>
              <a:rPr lang="en-US" altLang="zh-CN" sz="2400">
                <a:ea typeface="汉仪大宋简"/>
                <a:cs typeface="Arial" panose="020B0604020202020204" pitchFamily="34" charset="0"/>
              </a:rPr>
              <a:t>·</a:t>
            </a:r>
            <a:r>
              <a:rPr lang="zh-CN" altLang="en-US" sz="2400">
                <a:ea typeface="汉仪大宋简"/>
                <a:cs typeface="Arial" panose="020B0604020202020204" pitchFamily="34" charset="0"/>
              </a:rPr>
              <a:t>施伟策的一次访谈， </a:t>
            </a:r>
            <a:r>
              <a:rPr lang="en-US" altLang="zh-CN" sz="2400">
                <a:ea typeface="汉仪大宋简"/>
                <a:cs typeface="Arial" panose="020B0604020202020204" pitchFamily="34" charset="0"/>
              </a:rPr>
              <a:t>Not So Dry Bones: An interview with Mary Schweitzer, 7</a:t>
            </a:r>
            <a:r>
              <a:rPr lang="zh-CN" altLang="en-US" sz="2400">
                <a:ea typeface="汉仪大宋简"/>
                <a:cs typeface="Arial" panose="020B0604020202020204" pitchFamily="34" charset="0"/>
              </a:rPr>
              <a:t>月</a:t>
            </a:r>
            <a:r>
              <a:rPr lang="en-US" altLang="zh-CN" sz="2400">
                <a:ea typeface="汉仪大宋简"/>
                <a:cs typeface="Arial" panose="020B0604020202020204" pitchFamily="34" charset="0"/>
              </a:rPr>
              <a:t>21</a:t>
            </a:r>
            <a:r>
              <a:rPr lang="zh-CN" altLang="en-US" sz="2400">
                <a:ea typeface="汉仪大宋简"/>
                <a:cs typeface="Arial" panose="020B0604020202020204" pitchFamily="34" charset="0"/>
              </a:rPr>
              <a:t>日 </a:t>
            </a:r>
            <a:r>
              <a:rPr lang="en-US" altLang="zh-CN" sz="2400">
                <a:ea typeface="汉仪大宋简"/>
                <a:cs typeface="Arial" panose="020B0604020202020204" pitchFamily="34" charset="0"/>
              </a:rPr>
              <a:t>2014, biologos.org.</a:t>
            </a:r>
            <a:endParaRPr lang="zh-CN" altLang="en-US" sz="4400">
              <a:ea typeface="汉仪大宋简"/>
              <a:cs typeface="Arial" panose="020B0604020202020204" pitchFamily="34" charset="0"/>
            </a:endParaRP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323850" y="857250"/>
            <a:ext cx="4533900" cy="2862263"/>
          </a:xfrm>
          <a:prstGeom prst="rect">
            <a:avLst/>
          </a:prstGeom>
          <a:noFill/>
          <a:effec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zh-CN" altLang="en-US" sz="3600">
                <a:latin typeface="Arial" panose="020B0604020202020204" pitchFamily="34" charset="0"/>
                <a:ea typeface="汉仪大宋简"/>
                <a:cs typeface="Arial" panose="020B0604020202020204" pitchFamily="34" charset="0"/>
              </a:rPr>
              <a:t>在</a:t>
            </a:r>
            <a:r>
              <a:rPr lang="en-US" altLang="zh-CN" sz="3600">
                <a:latin typeface="Arial" panose="020B0604020202020204" pitchFamily="34" charset="0"/>
                <a:ea typeface="汉仪大宋简"/>
                <a:cs typeface="Arial" panose="020B0604020202020204" pitchFamily="34" charset="0"/>
              </a:rPr>
              <a:t>2012</a:t>
            </a:r>
            <a:r>
              <a:rPr lang="zh-CN" altLang="en-US" sz="3600">
                <a:latin typeface="Arial" panose="020B0604020202020204" pitchFamily="34" charset="0"/>
                <a:ea typeface="汉仪大宋简"/>
                <a:cs typeface="Arial" panose="020B0604020202020204" pitchFamily="34" charset="0"/>
              </a:rPr>
              <a:t>年新加坡召开的西太平洋地球物理大会上，一群研究人员做了报告，公布了对来自八个恐龙标本</a:t>
            </a:r>
            <a:endParaRPr lang="en-AU" altLang="zh-CN" sz="2800">
              <a:effectLst>
                <a:outerShdw blurRad="38100" dist="38100" dir="2700000" algn="tl">
                  <a:srgbClr val="C0C0C0"/>
                </a:outerShdw>
              </a:effectLst>
              <a:ea typeface="汉仪大宋简"/>
              <a:cs typeface="Arial" panose="020B0604020202020204" pitchFamily="34" charset="0"/>
            </a:endParaRPr>
          </a:p>
        </p:txBody>
      </p:sp>
      <p:sp>
        <p:nvSpPr>
          <p:cNvPr id="288771" name="TextBox 7"/>
          <p:cNvSpPr txBox="1">
            <a:spLocks noChangeArrowheads="1"/>
          </p:cNvSpPr>
          <p:nvPr/>
        </p:nvSpPr>
        <p:spPr bwMode="auto">
          <a:xfrm>
            <a:off x="0" y="714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3600" b="1">
                <a:solidFill>
                  <a:srgbClr val="002954"/>
                </a:solidFill>
                <a:latin typeface="Arial" panose="020B0604020202020204" pitchFamily="34" charset="0"/>
                <a:ea typeface="微软雅黑" panose="020B0503020204020204" pitchFamily="34" charset="-122"/>
                <a:cs typeface="Arial" panose="020B0604020202020204" pitchFamily="34" charset="0"/>
              </a:rPr>
              <a:t>恐龙骨头中的碳</a:t>
            </a:r>
            <a:r>
              <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rPr>
              <a:t>-</a:t>
            </a:r>
            <a:r>
              <a:rPr lang="en-AU" altLang="en-US" sz="3600" b="1">
                <a:solidFill>
                  <a:srgbClr val="002954"/>
                </a:solidFill>
                <a:latin typeface="Arial" panose="020B0604020202020204" pitchFamily="34" charset="0"/>
                <a:ea typeface="微软雅黑" panose="020B0503020204020204" pitchFamily="34" charset="-122"/>
                <a:cs typeface="Arial" panose="020B0604020202020204" pitchFamily="34" charset="0"/>
              </a:rPr>
              <a:t>14 </a:t>
            </a:r>
          </a:p>
        </p:txBody>
      </p:sp>
      <p:sp>
        <p:nvSpPr>
          <p:cNvPr id="288772" name="TextBox 11"/>
          <p:cNvSpPr txBox="1">
            <a:spLocks noChangeArrowheads="1"/>
          </p:cNvSpPr>
          <p:nvPr/>
        </p:nvSpPr>
        <p:spPr bwMode="auto">
          <a:xfrm>
            <a:off x="361950" y="3571875"/>
            <a:ext cx="842486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3600">
                <a:latin typeface="Arial" panose="020B0604020202020204" pitchFamily="34" charset="0"/>
                <a:ea typeface="汉仪大宋简"/>
                <a:cs typeface="Arial" panose="020B0604020202020204" pitchFamily="34" charset="0"/>
              </a:rPr>
              <a:t>中的许多骨头测得的碳</a:t>
            </a:r>
            <a:r>
              <a:rPr lang="en-US" altLang="zh-CN" sz="3600">
                <a:latin typeface="Arial" panose="020B0604020202020204" pitchFamily="34" charset="0"/>
                <a:ea typeface="汉仪大宋简"/>
                <a:cs typeface="Arial" panose="020B0604020202020204" pitchFamily="34" charset="0"/>
              </a:rPr>
              <a:t>-14</a:t>
            </a:r>
            <a:r>
              <a:rPr lang="zh-CN" altLang="en-US" sz="3600">
                <a:latin typeface="Arial" panose="020B0604020202020204" pitchFamily="34" charset="0"/>
                <a:ea typeface="汉仪大宋简"/>
                <a:cs typeface="Arial" panose="020B0604020202020204" pitchFamily="34" charset="0"/>
              </a:rPr>
              <a:t>定年结果。都给出了</a:t>
            </a:r>
            <a:r>
              <a:rPr lang="en-US" altLang="zh-CN" sz="3600">
                <a:latin typeface="Arial" panose="020B0604020202020204" pitchFamily="34" charset="0"/>
                <a:ea typeface="汉仪大宋简"/>
                <a:cs typeface="Arial" panose="020B0604020202020204" pitchFamily="34" charset="0"/>
              </a:rPr>
              <a:t>2.2</a:t>
            </a:r>
            <a:r>
              <a:rPr lang="zh-CN" altLang="en-US" sz="3600">
                <a:latin typeface="Arial" panose="020B0604020202020204" pitchFamily="34" charset="0"/>
                <a:ea typeface="汉仪大宋简"/>
                <a:cs typeface="Arial" panose="020B0604020202020204" pitchFamily="34" charset="0"/>
              </a:rPr>
              <a:t>万到</a:t>
            </a:r>
            <a:r>
              <a:rPr lang="en-US" altLang="zh-CN" sz="3600">
                <a:latin typeface="Arial" panose="020B0604020202020204" pitchFamily="34" charset="0"/>
                <a:ea typeface="汉仪大宋简"/>
                <a:cs typeface="Arial" panose="020B0604020202020204" pitchFamily="34" charset="0"/>
              </a:rPr>
              <a:t>3.9</a:t>
            </a:r>
            <a:r>
              <a:rPr lang="zh-CN" altLang="en-US" sz="3600">
                <a:latin typeface="Arial" panose="020B0604020202020204" pitchFamily="34" charset="0"/>
                <a:ea typeface="汉仪大宋简"/>
                <a:cs typeface="Arial" panose="020B0604020202020204" pitchFamily="34" charset="0"/>
              </a:rPr>
              <a:t>万年的定年结果，这些结果都落在了创造论者预计的大致范围内。如果恐龙真的有千百万年那么古老，为何其中还有碳</a:t>
            </a:r>
            <a:r>
              <a:rPr lang="en-US" altLang="zh-CN" sz="3600">
                <a:latin typeface="Arial" panose="020B0604020202020204" pitchFamily="34" charset="0"/>
                <a:ea typeface="汉仪大宋简"/>
                <a:cs typeface="Arial" panose="020B0604020202020204" pitchFamily="34" charset="0"/>
              </a:rPr>
              <a:t>-14</a:t>
            </a:r>
            <a:r>
              <a:rPr lang="zh-CN" altLang="en-US" sz="3600">
                <a:latin typeface="Arial" panose="020B0604020202020204" pitchFamily="34" charset="0"/>
                <a:ea typeface="汉仪大宋简"/>
                <a:cs typeface="Arial" panose="020B0604020202020204" pitchFamily="34" charset="0"/>
              </a:rPr>
              <a:t>呢？</a:t>
            </a:r>
            <a:r>
              <a:rPr lang="en-AU" altLang="zh-CN" sz="2400">
                <a:ea typeface="汉仪大宋简"/>
                <a:cs typeface="Arial" panose="020B0604020202020204" pitchFamily="34" charset="0"/>
              </a:rPr>
              <a:t>creation.com/c14-dinos</a:t>
            </a:r>
          </a:p>
        </p:txBody>
      </p:sp>
      <p:pic>
        <p:nvPicPr>
          <p:cNvPr id="288773" name="Picture 12" descr="_SueTRex.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7588" y="928688"/>
            <a:ext cx="410210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标题 1"/>
          <p:cNvSpPr>
            <a:spLocks noGrp="1"/>
          </p:cNvSpPr>
          <p:nvPr>
            <p:ph type="title"/>
          </p:nvPr>
        </p:nvSpPr>
        <p:spPr>
          <a:xfrm>
            <a:off x="0" y="106363"/>
            <a:ext cx="9144000" cy="646112"/>
          </a:xfrm>
        </p:spPr>
        <p:txBody>
          <a:bodyPr/>
          <a:lstStyle/>
          <a:p>
            <a:pPr eaLnBrk="1" hangingPunct="1"/>
            <a:r>
              <a:rPr lang="zh-CN"/>
              <a:t>生物衰减计时器</a:t>
            </a:r>
          </a:p>
        </p:txBody>
      </p:sp>
      <p:sp>
        <p:nvSpPr>
          <p:cNvPr id="3" name="内容占位符 2"/>
          <p:cNvSpPr>
            <a:spLocks noGrp="1"/>
          </p:cNvSpPr>
          <p:nvPr>
            <p:ph sz="quarter" idx="4294967295"/>
          </p:nvPr>
        </p:nvSpPr>
        <p:spPr>
          <a:xfrm>
            <a:off x="107950" y="4076700"/>
            <a:ext cx="8928100" cy="2160588"/>
          </a:xfrm>
          <a:ln>
            <a:solidFill>
              <a:schemeClr val="tx1">
                <a:lumMod val="95000"/>
                <a:lumOff val="5000"/>
              </a:schemeClr>
            </a:solidFill>
            <a:prstDash val="dash"/>
          </a:ln>
        </p:spPr>
        <p:txBody>
          <a:bodyPr rtlCol="0">
            <a:noAutofit/>
          </a:bodyPr>
          <a:lstStyle/>
          <a:p>
            <a:pPr eaLnBrk="1" fontAlgn="auto" hangingPunct="1">
              <a:spcAft>
                <a:spcPts val="0"/>
              </a:spcAft>
              <a:buSzPct val="110000"/>
              <a:defRPr/>
            </a:pPr>
            <a:r>
              <a:rPr lang="zh-CN" altLang="en-US" sz="3200" dirty="0">
                <a:latin typeface="汉仪大宋简" panose="02010609000101010101" pitchFamily="49" charset="-122"/>
                <a:ea typeface="汉仪大宋简" panose="02010609000101010101" pitchFamily="49" charset="-122"/>
              </a:rPr>
              <a:t>柔软的血管、血红细胞、骨细胞、完整的蛋</a:t>
            </a:r>
            <a:r>
              <a:rPr lang="zh-CN" altLang="en-US" sz="3200">
                <a:latin typeface="汉仪大宋简" panose="02010609000101010101" pitchFamily="49" charset="-122"/>
                <a:ea typeface="汉仪大宋简" panose="02010609000101010101" pitchFamily="49" charset="-122"/>
              </a:rPr>
              <a:t>白质、恐龙</a:t>
            </a:r>
            <a:r>
              <a:rPr lang="en-US" altLang="zh-CN" sz="3200">
                <a:latin typeface="汉仪大宋简" panose="02010609000101010101" pitchFamily="49" charset="-122"/>
                <a:ea typeface="汉仪大宋简" panose="02010609000101010101" pitchFamily="49" charset="-122"/>
              </a:rPr>
              <a:t>DNA……</a:t>
            </a:r>
            <a:endParaRPr lang="en-US" altLang="zh-CN" sz="3200" dirty="0">
              <a:latin typeface="汉仪大宋简" panose="02010609000101010101" pitchFamily="49" charset="-122"/>
              <a:ea typeface="汉仪大宋简" panose="02010609000101010101" pitchFamily="49" charset="-122"/>
            </a:endParaRPr>
          </a:p>
          <a:p>
            <a:pPr eaLnBrk="1" fontAlgn="auto" hangingPunct="1">
              <a:spcAft>
                <a:spcPts val="0"/>
              </a:spcAft>
              <a:buSzPct val="110000"/>
              <a:defRPr/>
            </a:pPr>
            <a:r>
              <a:rPr lang="zh-CN" altLang="en-US" sz="3200" dirty="0">
                <a:latin typeface="汉仪大宋简" panose="02010609000101010101" pitchFamily="49" charset="-122"/>
                <a:ea typeface="汉仪大宋简" panose="02010609000101010101" pitchFamily="49" charset="-122"/>
              </a:rPr>
              <a:t>这都说明不仅这些化石是年轻的</a:t>
            </a:r>
            <a:endParaRPr lang="en-US" altLang="zh-CN" sz="3200" dirty="0">
              <a:latin typeface="汉仪大宋简" panose="02010609000101010101" pitchFamily="49" charset="-122"/>
              <a:ea typeface="汉仪大宋简" panose="02010609000101010101" pitchFamily="49" charset="-122"/>
            </a:endParaRPr>
          </a:p>
          <a:p>
            <a:pPr eaLnBrk="1" fontAlgn="auto" hangingPunct="1">
              <a:spcAft>
                <a:spcPts val="0"/>
              </a:spcAft>
              <a:buSzPct val="110000"/>
              <a:defRPr/>
            </a:pPr>
            <a:r>
              <a:rPr lang="zh-CN" altLang="en-US" sz="3200" b="1" dirty="0">
                <a:solidFill>
                  <a:srgbClr val="FF0000"/>
                </a:solidFill>
                <a:latin typeface="汉仪大宋简" panose="02010609000101010101" pitchFamily="49" charset="-122"/>
                <a:ea typeface="汉仪大宋简" panose="02010609000101010101" pitchFamily="49" charset="-122"/>
              </a:rPr>
              <a:t>而且掩埋它们的岩层也是年轻的！</a:t>
            </a:r>
          </a:p>
        </p:txBody>
      </p:sp>
      <p:pic>
        <p:nvPicPr>
          <p:cNvPr id="290820" name="图片 13" descr="adssdsdfasdasdaf.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25" y="836613"/>
            <a:ext cx="89725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1" name="Picture 3" descr="T-Rex soft tiss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882650"/>
            <a:ext cx="4572000" cy="1474788"/>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Content Placeholder 4"/>
          <p:cNvSpPr>
            <a:spLocks noGrp="1"/>
          </p:cNvSpPr>
          <p:nvPr>
            <p:ph idx="1"/>
          </p:nvPr>
        </p:nvSpPr>
        <p:spPr/>
        <p:txBody>
          <a:bodyPr/>
          <a:lstStyle/>
          <a:p>
            <a:pPr marL="0" eaLnBrk="1" hangingPunct="1">
              <a:lnSpc>
                <a:spcPct val="100000"/>
              </a:lnSpc>
              <a:spcBef>
                <a:spcPct val="0"/>
              </a:spcBef>
              <a:buFont typeface="Arial" panose="020B0604020202020204" pitchFamily="34" charset="0"/>
              <a:buNone/>
            </a:pPr>
            <a:r>
              <a:rPr lang="en-US" altLang="zh-CN" sz="5400" b="1"/>
              <a:t>7. </a:t>
            </a:r>
            <a:r>
              <a:rPr lang="zh-CN" altLang="en-US" sz="5400" b="1"/>
              <a:t>有没有证据显示人曾经和恐龙生活在同一个时代？</a:t>
            </a:r>
            <a:endParaRPr lang="en-US" altLang="zh-CN" sz="5400" b="1"/>
          </a:p>
        </p:txBody>
      </p:sp>
      <p:sp>
        <p:nvSpPr>
          <p:cNvPr id="292867" name="标题 1"/>
          <p:cNvSpPr txBox="1"/>
          <p:nvPr/>
        </p:nvSpPr>
        <p:spPr bwMode="auto">
          <a:xfrm>
            <a:off x="357188" y="214313"/>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endParaRPr lang="zh-CN" altLang="en-US" sz="3600" b="1">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ctrTitle"/>
          </p:nvPr>
        </p:nvSpPr>
        <p:spPr>
          <a:xfrm>
            <a:off x="0" y="-819150"/>
            <a:ext cx="9144000" cy="587375"/>
          </a:xfrm>
        </p:spPr>
        <p:txBody>
          <a:bodyPr/>
          <a:lstStyle/>
          <a:p>
            <a:pPr eaLnBrk="1" hangingPunct="1"/>
            <a:r>
              <a:rPr altLang="zh-HK">
                <a:ea typeface="PMingLiU" panose="02020500000000000000" pitchFamily="18" charset="-120"/>
              </a:rPr>
              <a:t>History - Dinosaur</a:t>
            </a:r>
          </a:p>
        </p:txBody>
      </p:sp>
      <p:pic>
        <p:nvPicPr>
          <p:cNvPr id="294915" name="Picture 3" descr="history-dinosa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矩形 1"/>
          <p:cNvSpPr>
            <a:spLocks noChangeArrowheads="1"/>
          </p:cNvSpPr>
          <p:nvPr/>
        </p:nvSpPr>
        <p:spPr bwMode="auto">
          <a:xfrm>
            <a:off x="-71438" y="2928938"/>
            <a:ext cx="4432301" cy="1108075"/>
          </a:xfrm>
          <a:prstGeom prst="rect">
            <a:avLst/>
          </a:prstGeom>
          <a:noFill/>
          <a:ln>
            <a:noFill/>
          </a:ln>
        </p:spPr>
        <p:txBody>
          <a:bodyPr wrap="none">
            <a:spAutoFit/>
          </a:bodyPr>
          <a:lstStyle/>
          <a:p>
            <a:pPr eaLnBrk="1" hangingPunct="1">
              <a:defRPr/>
            </a:pPr>
            <a:r>
              <a:rPr lang="zh-TW" altLang="en-US" sz="6600" b="1">
                <a:solidFill>
                  <a:srgbClr val="000000"/>
                </a:solidFill>
                <a:effectLst>
                  <a:outerShdw blurRad="38100" dist="38100" dir="2700000" algn="tl">
                    <a:srgbClr val="C0C0C0"/>
                  </a:outerShdw>
                </a:effectLst>
                <a:latin typeface="宋体" panose="02010600030101010101" pitchFamily="2" charset="-122"/>
                <a:ea typeface="宋体" panose="02010600030101010101" pitchFamily="2" charset="-122"/>
                <a:cs typeface="Arial" panose="020B0604020202020204" pitchFamily="34" charset="0"/>
              </a:rPr>
              <a:t>历史的恐龙</a:t>
            </a:r>
            <a:endParaRPr lang="zh-HK" altLang="en-US" sz="6600" b="1" dirty="0">
              <a:solidFill>
                <a:srgbClr val="000000"/>
              </a:solidFill>
              <a:effectLst>
                <a:outerShdw blurRad="38100" dist="38100" dir="2700000" algn="tl">
                  <a:srgbClr val="C0C0C0"/>
                </a:outerShdw>
              </a:effectLst>
              <a:latin typeface="宋体" panose="02010600030101010101" pitchFamily="2" charset="-122"/>
              <a:ea typeface="宋体" panose="02010600030101010101" pitchFamily="2" charset="-122"/>
              <a:cs typeface="Arial" panose="020B0604020202020204" pitchFamily="34" charset="0"/>
            </a:endParaRPr>
          </a:p>
        </p:txBody>
      </p:sp>
    </p:spTree>
  </p:cSld>
  <p:clrMapOvr>
    <a:masterClrMapping/>
  </p:clrMapOvr>
  <p:transition spd="slow">
    <p:blinds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18" descr="day6.png"/>
          <p:cNvPicPr>
            <a:picLocks noChangeAspect="1"/>
          </p:cNvPicPr>
          <p:nvPr/>
        </p:nvPicPr>
        <p:blipFill>
          <a:blip r:embed="rId3">
            <a:extLst>
              <a:ext uri="{28A0092B-C50C-407E-A947-70E740481C1C}">
                <a14:useLocalDpi xmlns:a14="http://schemas.microsoft.com/office/drawing/2010/main" val="0"/>
              </a:ext>
            </a:extLst>
          </a:blip>
          <a:srcRect l="64906" t="56667" r="10001" b="11765"/>
          <a:stretch>
            <a:fillRect/>
          </a:stretch>
        </p:blipFill>
        <p:spPr bwMode="auto">
          <a:xfrm>
            <a:off x="6016625" y="3721100"/>
            <a:ext cx="2227263" cy="2101850"/>
          </a:xfrm>
          <a:prstGeom prst="rect">
            <a:avLst/>
          </a:prstGeom>
          <a:noFill/>
          <a:ln w="9525">
            <a:solidFill>
              <a:schemeClr val="tx1"/>
            </a:solidFill>
            <a:miter lim="800000"/>
            <a:headEnd/>
            <a:tailEnd/>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Lst>
        </p:spPr>
      </p:pic>
      <p:pic>
        <p:nvPicPr>
          <p:cNvPr id="186371" name="Picture 17" descr="day5.png"/>
          <p:cNvPicPr>
            <a:picLocks noChangeAspect="1"/>
          </p:cNvPicPr>
          <p:nvPr/>
        </p:nvPicPr>
        <p:blipFill>
          <a:blip r:embed="rId4">
            <a:extLst>
              <a:ext uri="{28A0092B-C50C-407E-A947-70E740481C1C}">
                <a14:useLocalDpi xmlns:a14="http://schemas.microsoft.com/office/drawing/2010/main" val="0"/>
              </a:ext>
            </a:extLst>
          </a:blip>
          <a:srcRect l="37407" t="56667" r="37500" b="11765"/>
          <a:stretch>
            <a:fillRect/>
          </a:stretch>
        </p:blipFill>
        <p:spPr bwMode="auto">
          <a:xfrm>
            <a:off x="3381375" y="3721100"/>
            <a:ext cx="2227263" cy="2101850"/>
          </a:xfrm>
          <a:prstGeom prst="rect">
            <a:avLst/>
          </a:prstGeom>
          <a:noFill/>
          <a:ln w="9525">
            <a:solidFill>
              <a:schemeClr val="tx1"/>
            </a:solidFill>
            <a:miter lim="800000"/>
            <a:headEnd/>
            <a:tailEnd/>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Lst>
        </p:spPr>
      </p:pic>
      <p:pic>
        <p:nvPicPr>
          <p:cNvPr id="186372" name="Picture 16" descr="day4.png"/>
          <p:cNvPicPr>
            <a:picLocks noChangeAspect="1"/>
          </p:cNvPicPr>
          <p:nvPr/>
        </p:nvPicPr>
        <p:blipFill>
          <a:blip r:embed="rId5">
            <a:extLst>
              <a:ext uri="{28A0092B-C50C-407E-A947-70E740481C1C}">
                <a14:useLocalDpi xmlns:a14="http://schemas.microsoft.com/office/drawing/2010/main" val="0"/>
              </a:ext>
            </a:extLst>
          </a:blip>
          <a:srcRect l="10001" t="56667" r="64999" b="11765"/>
          <a:stretch>
            <a:fillRect/>
          </a:stretch>
        </p:blipFill>
        <p:spPr bwMode="auto">
          <a:xfrm>
            <a:off x="760413" y="3719513"/>
            <a:ext cx="2227262" cy="2109787"/>
          </a:xfrm>
          <a:prstGeom prst="rect">
            <a:avLst/>
          </a:prstGeom>
          <a:noFill/>
          <a:ln w="9525">
            <a:solidFill>
              <a:schemeClr val="tx1"/>
            </a:solidFill>
            <a:miter lim="800000"/>
            <a:headEnd/>
            <a:tailEnd/>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Lst>
        </p:spPr>
      </p:pic>
      <p:pic>
        <p:nvPicPr>
          <p:cNvPr id="186373" name="Picture 15" descr="day3.png"/>
          <p:cNvPicPr>
            <a:picLocks noChangeAspect="1"/>
          </p:cNvPicPr>
          <p:nvPr/>
        </p:nvPicPr>
        <p:blipFill>
          <a:blip r:embed="rId6">
            <a:extLst>
              <a:ext uri="{28A0092B-C50C-407E-A947-70E740481C1C}">
                <a14:useLocalDpi xmlns:a14="http://schemas.microsoft.com/office/drawing/2010/main" val="0"/>
              </a:ext>
            </a:extLst>
          </a:blip>
          <a:srcRect l="64906" t="23256" r="10001" b="45715"/>
          <a:stretch>
            <a:fillRect/>
          </a:stretch>
        </p:blipFill>
        <p:spPr bwMode="auto">
          <a:xfrm>
            <a:off x="6011863" y="908050"/>
            <a:ext cx="2227262" cy="2066925"/>
          </a:xfrm>
          <a:prstGeom prst="rect">
            <a:avLst/>
          </a:prstGeom>
          <a:noFill/>
          <a:ln w="9525">
            <a:solidFill>
              <a:schemeClr val="tx1"/>
            </a:solidFill>
            <a:miter lim="800000"/>
            <a:headEnd/>
            <a:tailEnd/>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Lst>
        </p:spPr>
      </p:pic>
      <p:pic>
        <p:nvPicPr>
          <p:cNvPr id="186374" name="Picture 12" descr="day2.jpg"/>
          <p:cNvPicPr>
            <a:picLocks noChangeAspect="1"/>
          </p:cNvPicPr>
          <p:nvPr/>
        </p:nvPicPr>
        <p:blipFill>
          <a:blip r:embed="rId7">
            <a:extLst>
              <a:ext uri="{28A0092B-C50C-407E-A947-70E740481C1C}">
                <a14:useLocalDpi xmlns:a14="http://schemas.microsoft.com/office/drawing/2010/main" val="0"/>
              </a:ext>
            </a:extLst>
          </a:blip>
          <a:srcRect l="37407" t="23256" r="37500" b="45715"/>
          <a:stretch>
            <a:fillRect/>
          </a:stretch>
        </p:blipFill>
        <p:spPr bwMode="auto">
          <a:xfrm>
            <a:off x="3381375" y="908050"/>
            <a:ext cx="2227263" cy="2066925"/>
          </a:xfrm>
          <a:prstGeom prst="rect">
            <a:avLst/>
          </a:prstGeom>
          <a:noFill/>
          <a:ln w="9525">
            <a:solidFill>
              <a:schemeClr val="tx1"/>
            </a:solidFill>
            <a:miter lim="800000"/>
            <a:headEnd/>
            <a:tailEnd/>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Lst>
        </p:spPr>
      </p:pic>
      <p:pic>
        <p:nvPicPr>
          <p:cNvPr id="186375" name="Picture 11" descr="day1.jpg"/>
          <p:cNvPicPr>
            <a:picLocks noChangeAspect="1"/>
          </p:cNvPicPr>
          <p:nvPr/>
        </p:nvPicPr>
        <p:blipFill>
          <a:blip r:embed="rId8">
            <a:extLst>
              <a:ext uri="{28A0092B-C50C-407E-A947-70E740481C1C}">
                <a14:useLocalDpi xmlns:a14="http://schemas.microsoft.com/office/drawing/2010/main" val="0"/>
              </a:ext>
            </a:extLst>
          </a:blip>
          <a:srcRect l="10834" t="22221" r="63333" b="45715"/>
          <a:stretch>
            <a:fillRect/>
          </a:stretch>
        </p:blipFill>
        <p:spPr bwMode="auto">
          <a:xfrm>
            <a:off x="760413" y="909638"/>
            <a:ext cx="2227262" cy="2074862"/>
          </a:xfrm>
          <a:prstGeom prst="rect">
            <a:avLst/>
          </a:prstGeom>
          <a:noFill/>
          <a:ln w="9525">
            <a:solidFill>
              <a:schemeClr val="tx1"/>
            </a:solidFill>
            <a:miter lim="800000"/>
            <a:headEnd/>
            <a:tailEnd/>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186376" name="矩形 17"/>
          <p:cNvSpPr>
            <a:spLocks noChangeArrowheads="1"/>
          </p:cNvSpPr>
          <p:nvPr/>
        </p:nvSpPr>
        <p:spPr bwMode="auto">
          <a:xfrm>
            <a:off x="1420813" y="3059113"/>
            <a:ext cx="919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800" b="1">
                <a:solidFill>
                  <a:srgbClr val="000000"/>
                </a:solidFill>
                <a:latin typeface="微软雅黑" panose="020B0503020204020204" pitchFamily="34" charset="-122"/>
                <a:ea typeface="微软雅黑" panose="020B0503020204020204" pitchFamily="34" charset="-122"/>
              </a:rPr>
              <a:t>第 </a:t>
            </a:r>
            <a:r>
              <a:rPr lang="en-US" altLang="zh-CN" sz="1800" b="1">
                <a:solidFill>
                  <a:srgbClr val="000000"/>
                </a:solidFill>
                <a:latin typeface="微软雅黑" panose="020B0503020204020204" pitchFamily="34" charset="-122"/>
                <a:ea typeface="微软雅黑" panose="020B0503020204020204" pitchFamily="34" charset="-122"/>
              </a:rPr>
              <a:t>1 </a:t>
            </a:r>
            <a:r>
              <a:rPr lang="zh-CN" altLang="en-US" sz="1800" b="1">
                <a:solidFill>
                  <a:srgbClr val="000000"/>
                </a:solidFill>
                <a:latin typeface="微软雅黑" panose="020B0503020204020204" pitchFamily="34" charset="-122"/>
                <a:ea typeface="微软雅黑" panose="020B0503020204020204" pitchFamily="34" charset="-122"/>
              </a:rPr>
              <a:t>日</a:t>
            </a:r>
          </a:p>
        </p:txBody>
      </p:sp>
      <p:sp>
        <p:nvSpPr>
          <p:cNvPr id="186377" name="矩形 18"/>
          <p:cNvSpPr>
            <a:spLocks noChangeArrowheads="1"/>
          </p:cNvSpPr>
          <p:nvPr/>
        </p:nvSpPr>
        <p:spPr bwMode="auto">
          <a:xfrm>
            <a:off x="3995738" y="3068638"/>
            <a:ext cx="919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800" b="1">
                <a:solidFill>
                  <a:srgbClr val="000000"/>
                </a:solidFill>
                <a:latin typeface="微软雅黑" panose="020B0503020204020204" pitchFamily="34" charset="-122"/>
                <a:ea typeface="微软雅黑" panose="020B0503020204020204" pitchFamily="34" charset="-122"/>
              </a:rPr>
              <a:t>第 </a:t>
            </a:r>
            <a:r>
              <a:rPr lang="en-US" altLang="zh-CN" sz="1800" b="1">
                <a:solidFill>
                  <a:srgbClr val="000000"/>
                </a:solidFill>
                <a:latin typeface="微软雅黑" panose="020B0503020204020204" pitchFamily="34" charset="-122"/>
                <a:ea typeface="微软雅黑" panose="020B0503020204020204" pitchFamily="34" charset="-122"/>
              </a:rPr>
              <a:t>2 </a:t>
            </a:r>
            <a:r>
              <a:rPr lang="zh-CN" altLang="en-US" sz="1800" b="1">
                <a:solidFill>
                  <a:srgbClr val="000000"/>
                </a:solidFill>
                <a:latin typeface="微软雅黑" panose="020B0503020204020204" pitchFamily="34" charset="-122"/>
                <a:ea typeface="微软雅黑" panose="020B0503020204020204" pitchFamily="34" charset="-122"/>
              </a:rPr>
              <a:t>日</a:t>
            </a:r>
          </a:p>
        </p:txBody>
      </p:sp>
      <p:sp>
        <p:nvSpPr>
          <p:cNvPr id="186378" name="矩形 19"/>
          <p:cNvSpPr>
            <a:spLocks noChangeArrowheads="1"/>
          </p:cNvSpPr>
          <p:nvPr/>
        </p:nvSpPr>
        <p:spPr bwMode="auto">
          <a:xfrm>
            <a:off x="6677025" y="3068638"/>
            <a:ext cx="919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800" b="1">
                <a:solidFill>
                  <a:srgbClr val="000000"/>
                </a:solidFill>
                <a:latin typeface="微软雅黑" panose="020B0503020204020204" pitchFamily="34" charset="-122"/>
                <a:ea typeface="微软雅黑" panose="020B0503020204020204" pitchFamily="34" charset="-122"/>
              </a:rPr>
              <a:t>第 </a:t>
            </a:r>
            <a:r>
              <a:rPr lang="en-US" altLang="zh-CN" sz="1800" b="1">
                <a:solidFill>
                  <a:srgbClr val="000000"/>
                </a:solidFill>
                <a:latin typeface="微软雅黑" panose="020B0503020204020204" pitchFamily="34" charset="-122"/>
                <a:ea typeface="微软雅黑" panose="020B0503020204020204" pitchFamily="34" charset="-122"/>
              </a:rPr>
              <a:t>3 </a:t>
            </a:r>
            <a:r>
              <a:rPr lang="zh-CN" altLang="en-US" sz="1800" b="1">
                <a:solidFill>
                  <a:srgbClr val="000000"/>
                </a:solidFill>
                <a:latin typeface="微软雅黑" panose="020B0503020204020204" pitchFamily="34" charset="-122"/>
                <a:ea typeface="微软雅黑" panose="020B0503020204020204" pitchFamily="34" charset="-122"/>
              </a:rPr>
              <a:t>日</a:t>
            </a:r>
          </a:p>
        </p:txBody>
      </p:sp>
      <p:sp>
        <p:nvSpPr>
          <p:cNvPr id="186379" name="矩形 20"/>
          <p:cNvSpPr>
            <a:spLocks noChangeArrowheads="1"/>
          </p:cNvSpPr>
          <p:nvPr/>
        </p:nvSpPr>
        <p:spPr bwMode="auto">
          <a:xfrm>
            <a:off x="1403350" y="5876925"/>
            <a:ext cx="919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800" b="1">
                <a:solidFill>
                  <a:srgbClr val="000000"/>
                </a:solidFill>
                <a:latin typeface="微软雅黑" panose="020B0503020204020204" pitchFamily="34" charset="-122"/>
                <a:ea typeface="微软雅黑" panose="020B0503020204020204" pitchFamily="34" charset="-122"/>
              </a:rPr>
              <a:t>第 </a:t>
            </a:r>
            <a:r>
              <a:rPr lang="en-US" altLang="zh-CN" sz="1800" b="1">
                <a:solidFill>
                  <a:srgbClr val="000000"/>
                </a:solidFill>
                <a:latin typeface="微软雅黑" panose="020B0503020204020204" pitchFamily="34" charset="-122"/>
                <a:ea typeface="微软雅黑" panose="020B0503020204020204" pitchFamily="34" charset="-122"/>
              </a:rPr>
              <a:t>4 </a:t>
            </a:r>
            <a:r>
              <a:rPr lang="zh-CN" altLang="en-US" sz="1800" b="1">
                <a:solidFill>
                  <a:srgbClr val="000000"/>
                </a:solidFill>
                <a:latin typeface="微软雅黑" panose="020B0503020204020204" pitchFamily="34" charset="-122"/>
                <a:ea typeface="微软雅黑" panose="020B0503020204020204" pitchFamily="34" charset="-122"/>
              </a:rPr>
              <a:t>日</a:t>
            </a:r>
          </a:p>
        </p:txBody>
      </p:sp>
      <p:sp>
        <p:nvSpPr>
          <p:cNvPr id="186380" name="矩形 21"/>
          <p:cNvSpPr>
            <a:spLocks noChangeArrowheads="1"/>
          </p:cNvSpPr>
          <p:nvPr/>
        </p:nvSpPr>
        <p:spPr bwMode="auto">
          <a:xfrm>
            <a:off x="3995738" y="5876925"/>
            <a:ext cx="919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800" b="1">
                <a:solidFill>
                  <a:srgbClr val="000000"/>
                </a:solidFill>
                <a:latin typeface="微软雅黑" panose="020B0503020204020204" pitchFamily="34" charset="-122"/>
                <a:ea typeface="微软雅黑" panose="020B0503020204020204" pitchFamily="34" charset="-122"/>
              </a:rPr>
              <a:t>第 </a:t>
            </a:r>
            <a:r>
              <a:rPr lang="en-US" altLang="zh-CN" sz="1800" b="1">
                <a:solidFill>
                  <a:srgbClr val="000000"/>
                </a:solidFill>
                <a:latin typeface="微软雅黑" panose="020B0503020204020204" pitchFamily="34" charset="-122"/>
                <a:ea typeface="微软雅黑" panose="020B0503020204020204" pitchFamily="34" charset="-122"/>
              </a:rPr>
              <a:t>5 </a:t>
            </a:r>
            <a:r>
              <a:rPr lang="zh-CN" altLang="en-US" sz="1800" b="1">
                <a:solidFill>
                  <a:srgbClr val="000000"/>
                </a:solidFill>
                <a:latin typeface="微软雅黑" panose="020B0503020204020204" pitchFamily="34" charset="-122"/>
                <a:ea typeface="微软雅黑" panose="020B0503020204020204" pitchFamily="34" charset="-122"/>
              </a:rPr>
              <a:t>日</a:t>
            </a:r>
          </a:p>
        </p:txBody>
      </p:sp>
      <p:sp>
        <p:nvSpPr>
          <p:cNvPr id="186381" name="矩形 22"/>
          <p:cNvSpPr>
            <a:spLocks noChangeArrowheads="1"/>
          </p:cNvSpPr>
          <p:nvPr/>
        </p:nvSpPr>
        <p:spPr bwMode="auto">
          <a:xfrm>
            <a:off x="6659563" y="5876925"/>
            <a:ext cx="919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800" b="1">
                <a:solidFill>
                  <a:srgbClr val="000000"/>
                </a:solidFill>
                <a:latin typeface="微软雅黑" panose="020B0503020204020204" pitchFamily="34" charset="-122"/>
                <a:ea typeface="微软雅黑" panose="020B0503020204020204" pitchFamily="34" charset="-122"/>
              </a:rPr>
              <a:t>第 </a:t>
            </a:r>
            <a:r>
              <a:rPr lang="en-US" altLang="zh-CN" sz="1800" b="1">
                <a:solidFill>
                  <a:srgbClr val="000000"/>
                </a:solidFill>
                <a:latin typeface="微软雅黑" panose="020B0503020204020204" pitchFamily="34" charset="-122"/>
                <a:ea typeface="微软雅黑" panose="020B0503020204020204" pitchFamily="34" charset="-122"/>
              </a:rPr>
              <a:t>6 </a:t>
            </a:r>
            <a:r>
              <a:rPr lang="zh-CN" altLang="en-US" sz="1800" b="1">
                <a:solidFill>
                  <a:srgbClr val="000000"/>
                </a:solidFill>
                <a:latin typeface="微软雅黑" panose="020B0503020204020204" pitchFamily="34" charset="-122"/>
                <a:ea typeface="微软雅黑" panose="020B0503020204020204" pitchFamily="34" charset="-122"/>
              </a:rPr>
              <a:t>日</a:t>
            </a:r>
          </a:p>
        </p:txBody>
      </p:sp>
      <p:sp>
        <p:nvSpPr>
          <p:cNvPr id="186382" name="标题 1"/>
          <p:cNvSpPr>
            <a:spLocks noGrp="1"/>
          </p:cNvSpPr>
          <p:nvPr>
            <p:ph type="title"/>
          </p:nvPr>
        </p:nvSpPr>
        <p:spPr>
          <a:xfrm>
            <a:off x="0" y="161925"/>
            <a:ext cx="9144000" cy="590550"/>
          </a:xfrm>
        </p:spPr>
        <p:txBody>
          <a:bodyPr/>
          <a:lstStyle/>
          <a:p>
            <a:pPr eaLnBrk="1" hangingPunct="1"/>
            <a:r>
              <a:rPr lang="zh-CN"/>
              <a:t>六日创造</a:t>
            </a:r>
          </a:p>
        </p:txBody>
      </p:sp>
      <p:cxnSp>
        <p:nvCxnSpPr>
          <p:cNvPr id="16" name="直接连接符 15"/>
          <p:cNvCxnSpPr/>
          <p:nvPr/>
        </p:nvCxnSpPr>
        <p:spPr>
          <a:xfrm>
            <a:off x="755650" y="3573463"/>
            <a:ext cx="7488238"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idx="4294967295"/>
          </p:nvPr>
        </p:nvSpPr>
        <p:spPr/>
        <p:txBody>
          <a:bodyPr/>
          <a:lstStyle/>
          <a:p>
            <a:pPr eaLnBrk="1" hangingPunct="1"/>
            <a:r>
              <a:rPr altLang="zh-HK">
                <a:ea typeface="PMingLiU" panose="02020500000000000000" pitchFamily="18" charset="-120"/>
              </a:rPr>
              <a:t>Legend - Dragons</a:t>
            </a:r>
          </a:p>
        </p:txBody>
      </p:sp>
      <p:pic>
        <p:nvPicPr>
          <p:cNvPr id="296963" name="Picture 3" descr="legend-dragon"/>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0"/>
            <a:ext cx="9180513" cy="6884988"/>
          </a:xfrm>
        </p:spPr>
      </p:pic>
      <p:sp>
        <p:nvSpPr>
          <p:cNvPr id="86020" name="文字方塊 1"/>
          <p:cNvSpPr txBox="1">
            <a:spLocks noChangeArrowheads="1"/>
          </p:cNvSpPr>
          <p:nvPr/>
        </p:nvSpPr>
        <p:spPr bwMode="auto">
          <a:xfrm>
            <a:off x="180975" y="2857500"/>
            <a:ext cx="3819525" cy="11080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zh-TW" altLang="en-US" sz="6600" b="1">
                <a:solidFill>
                  <a:srgbClr val="000000"/>
                </a:solidFill>
                <a:effectLst>
                  <a:outerShdw blurRad="38100" dist="38100" dir="2700000" algn="tl">
                    <a:srgbClr val="C0C0C0"/>
                  </a:outerShdw>
                </a:effectLst>
                <a:latin typeface="宋体" panose="02010600030101010101" pitchFamily="2" charset="-122"/>
                <a:ea typeface="宋体" panose="02010600030101010101" pitchFamily="2" charset="-122"/>
              </a:rPr>
              <a:t>传奇</a:t>
            </a:r>
            <a:r>
              <a:rPr lang="zh-HK" altLang="en-US" sz="6600" b="1">
                <a:solidFill>
                  <a:srgbClr val="000000"/>
                </a:solidFill>
                <a:effectLst>
                  <a:outerShdw blurRad="38100" dist="38100" dir="2700000" algn="tl">
                    <a:srgbClr val="C0C0C0"/>
                  </a:outerShdw>
                </a:effectLst>
                <a:latin typeface="宋体" panose="02010600030101010101" pitchFamily="2" charset="-122"/>
                <a:ea typeface="宋体" panose="02010600030101010101" pitchFamily="2" charset="-122"/>
              </a:rPr>
              <a:t>的</a:t>
            </a:r>
            <a:r>
              <a:rPr lang="zh-TW" altLang="en-US" sz="6600" b="1">
                <a:solidFill>
                  <a:srgbClr val="000000"/>
                </a:solidFill>
                <a:effectLst>
                  <a:outerShdw blurRad="38100" dist="38100" dir="2700000" algn="tl">
                    <a:srgbClr val="C0C0C0"/>
                  </a:outerShdw>
                </a:effectLst>
                <a:latin typeface="宋体" panose="02010600030101010101" pitchFamily="2" charset="-122"/>
                <a:ea typeface="宋体" panose="02010600030101010101" pitchFamily="2" charset="-122"/>
              </a:rPr>
              <a:t>龙</a:t>
            </a:r>
            <a:endParaRPr lang="zh-HK" altLang="en-US" sz="6600" b="1" dirty="0">
              <a:solidFill>
                <a:srgbClr val="000000"/>
              </a:solidFill>
              <a:effectLst>
                <a:outerShdw blurRad="38100" dist="38100" dir="2700000" algn="tl">
                  <a:srgbClr val="C0C0C0"/>
                </a:outerShdw>
              </a:effectLst>
              <a:latin typeface="宋体" panose="02010600030101010101" pitchFamily="2" charset="-122"/>
              <a:ea typeface="宋体" panose="02010600030101010101" pitchFamily="2" charset="-122"/>
            </a:endParaRPr>
          </a:p>
        </p:txBody>
      </p:sp>
    </p:spTree>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descr="st geo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3" descr="St George &amp; dragon reli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2050"/>
            <a:ext cx="9094788"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59" name="Rectangle 2"/>
          <p:cNvSpPr>
            <a:spLocks noGrp="1" noChangeArrowheads="1"/>
          </p:cNvSpPr>
          <p:nvPr>
            <p:ph type="title" idx="4294967295"/>
          </p:nvPr>
        </p:nvSpPr>
        <p:spPr>
          <a:xfrm>
            <a:off x="0" y="71438"/>
            <a:ext cx="9144000" cy="741362"/>
          </a:xfrm>
          <a:ln>
            <a:solidFill>
              <a:schemeClr val="tx1"/>
            </a:solidFill>
            <a:miter lim="800000"/>
          </a:ln>
        </p:spPr>
        <p:txBody>
          <a:bodyPr/>
          <a:lstStyle/>
          <a:p>
            <a:pPr eaLnBrk="1" hangingPunct="1">
              <a:lnSpc>
                <a:spcPct val="100000"/>
              </a:lnSpc>
            </a:pPr>
            <a:r>
              <a:rPr lang="zh-CN" sz="4400"/>
              <a:t>圣乔治和龙的浮雕，约</a:t>
            </a:r>
            <a:r>
              <a:rPr altLang="zh-CN" sz="4400"/>
              <a:t>1500</a:t>
            </a:r>
            <a:r>
              <a:rPr lang="zh-CN" sz="4400"/>
              <a:t>年</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Text Box 4"/>
          <p:cNvSpPr txBox="1">
            <a:spLocks noChangeArrowheads="1"/>
          </p:cNvSpPr>
          <p:nvPr/>
        </p:nvSpPr>
        <p:spPr bwMode="auto">
          <a:xfrm>
            <a:off x="0" y="17463"/>
            <a:ext cx="9144000"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Tx/>
              <a:buNone/>
            </a:pPr>
            <a:r>
              <a:rPr lang="zh-CN" altLang="en-US" sz="5400" b="1">
                <a:solidFill>
                  <a:srgbClr val="002954"/>
                </a:solidFill>
                <a:latin typeface="微软雅黑" panose="020B0503020204020204" pitchFamily="34" charset="-122"/>
                <a:ea typeface="微软雅黑" panose="020B0503020204020204" pitchFamily="34" charset="-122"/>
                <a:cs typeface="Arial" panose="020B0604020202020204" pitchFamily="34" charset="0"/>
              </a:rPr>
              <a:t>威尔士的旗标</a:t>
            </a:r>
            <a:endParaRPr lang="en-US" altLang="en-US" sz="5400" b="1">
              <a:solidFill>
                <a:srgbClr val="002954"/>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303107" name="Picture 4" descr="800px-Flag_of_Wales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083675" cy="54498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925"/>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5" name="Rectangle 2"/>
          <p:cNvSpPr>
            <a:spLocks noChangeArrowheads="1"/>
          </p:cNvSpPr>
          <p:nvPr/>
        </p:nvSpPr>
        <p:spPr bwMode="auto">
          <a:xfrm>
            <a:off x="285750" y="214313"/>
            <a:ext cx="41894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4400"/>
              <a:t>Carlisle Cathedral</a:t>
            </a:r>
          </a:p>
          <a:p>
            <a:pPr eaLnBrk="1" hangingPunct="1">
              <a:lnSpc>
                <a:spcPct val="100000"/>
              </a:lnSpc>
              <a:spcBef>
                <a:spcPct val="0"/>
              </a:spcBef>
              <a:buFontTx/>
              <a:buNone/>
            </a:pPr>
            <a:r>
              <a:rPr lang="zh-CN" altLang="en-US" sz="4400"/>
              <a:t>卡莱尔大教堂，</a:t>
            </a:r>
            <a:endParaRPr lang="en-US" altLang="zh-CN" sz="4400"/>
          </a:p>
          <a:p>
            <a:pPr eaLnBrk="1" hangingPunct="1">
              <a:lnSpc>
                <a:spcPct val="100000"/>
              </a:lnSpc>
              <a:spcBef>
                <a:spcPct val="0"/>
              </a:spcBef>
              <a:buFontTx/>
              <a:buNone/>
            </a:pPr>
            <a:r>
              <a:rPr lang="en-US" altLang="zh-CN" sz="4400"/>
              <a:t>1496</a:t>
            </a:r>
            <a:r>
              <a:rPr lang="zh-CN" altLang="en-US" sz="4400"/>
              <a:t>年</a:t>
            </a:r>
            <a:endParaRPr lang="en-US" altLang="zh-CN" sz="4400"/>
          </a:p>
        </p:txBody>
      </p:sp>
    </p:spTree>
  </p:cSld>
  <p:clrMapOvr>
    <a:masterClrMapping/>
  </p:clrMapOvr>
  <p:transition spd="slow">
    <p:split orient="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descr="C:\Documents and Settings\Administrator\My Documents\My Pictures\2009\UK\Stirling - Carlisle - Lakes District - Phil Robinson\Picture 0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0125"/>
            <a:ext cx="3973513" cy="529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3" name="Text Box 6"/>
          <p:cNvSpPr txBox="1">
            <a:spLocks noChangeArrowheads="1"/>
          </p:cNvSpPr>
          <p:nvPr/>
        </p:nvSpPr>
        <p:spPr bwMode="auto">
          <a:xfrm>
            <a:off x="63500" y="68263"/>
            <a:ext cx="600868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3800" b="1">
                <a:solidFill>
                  <a:srgbClr val="002954"/>
                </a:solidFill>
                <a:latin typeface="微软雅黑" panose="020B0503020204020204" pitchFamily="34" charset="-122"/>
                <a:ea typeface="微软雅黑" panose="020B0503020204020204" pitchFamily="34" charset="-122"/>
                <a:cs typeface="Arial" panose="020B0604020202020204" pitchFamily="34" charset="0"/>
              </a:rPr>
              <a:t>贝尔主教坟墓中的黄铜浮雕</a:t>
            </a:r>
            <a:endParaRPr lang="en-US" altLang="en-US" sz="3800" b="1">
              <a:solidFill>
                <a:srgbClr val="002954"/>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TextBox 9"/>
          <p:cNvSpPr txBox="1">
            <a:spLocks noChangeArrowheads="1"/>
          </p:cNvSpPr>
          <p:nvPr/>
        </p:nvSpPr>
        <p:spPr bwMode="auto">
          <a:xfrm>
            <a:off x="428625" y="1071563"/>
            <a:ext cx="3071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zh-CN" altLang="en-US" sz="4000" b="1">
                <a:solidFill>
                  <a:srgbClr val="FFFF00"/>
                </a:solidFill>
              </a:rPr>
              <a:t> 镶嵌的铜条</a:t>
            </a:r>
            <a:endParaRPr lang="en-AU" altLang="zh-CN" sz="4000" b="1">
              <a:solidFill>
                <a:srgbClr val="FFFF00"/>
              </a:solidFill>
            </a:endParaRPr>
          </a:p>
        </p:txBody>
      </p:sp>
      <p:pic>
        <p:nvPicPr>
          <p:cNvPr id="2" name="Picture 2" descr="C:\Documents and Settings\Administrator\My Documents\My Pictures\2009\UK\Bishop Bells Tomb\Eel 245.jpg"/>
          <p:cNvPicPr>
            <a:picLocks noChangeAspect="1" noChangeArrowheads="1"/>
          </p:cNvPicPr>
          <p:nvPr/>
        </p:nvPicPr>
        <p:blipFill>
          <a:blip r:embed="rId4">
            <a:lum bright="-10000" contrast="10000"/>
            <a:extLst>
              <a:ext uri="{28A0092B-C50C-407E-A947-70E740481C1C}">
                <a14:useLocalDpi xmlns:a14="http://schemas.microsoft.com/office/drawing/2010/main" val="0"/>
              </a:ext>
            </a:extLst>
          </a:blip>
          <a:srcRect t="13873" b="23691"/>
          <a:stretch>
            <a:fillRect/>
          </a:stretch>
        </p:blipFill>
        <p:spPr bwMode="auto">
          <a:xfrm>
            <a:off x="4159250" y="5143500"/>
            <a:ext cx="48418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03" name="Picture 3" descr="C:\Documents and Settings\Administrator\My Documents\My Pictures\2009\UK\Bishop Bells Tomb\Bird 082.jpg"/>
          <p:cNvPicPr>
            <a:picLocks noChangeAspect="1" noChangeArrowheads="1"/>
          </p:cNvPicPr>
          <p:nvPr/>
        </p:nvPicPr>
        <p:blipFill>
          <a:blip r:embed="rId5">
            <a:extLst>
              <a:ext uri="{28A0092B-C50C-407E-A947-70E740481C1C}">
                <a14:useLocalDpi xmlns:a14="http://schemas.microsoft.com/office/drawing/2010/main" val="0"/>
              </a:ext>
            </a:extLst>
          </a:blip>
          <a:srcRect t="14767" r="10815" b="13318"/>
          <a:stretch>
            <a:fillRect/>
          </a:stretch>
        </p:blipFill>
        <p:spPr bwMode="auto">
          <a:xfrm>
            <a:off x="6230938" y="71438"/>
            <a:ext cx="277018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04" name="Picture 4" descr="C:\Documents and Settings\Administrator\My Documents\My Pictures\2009\UK\Bishop Bells Tomb\Dog 081.jpg"/>
          <p:cNvPicPr>
            <a:picLocks noChangeAspect="1" noChangeArrowheads="1"/>
          </p:cNvPicPr>
          <p:nvPr/>
        </p:nvPicPr>
        <p:blipFill>
          <a:blip r:embed="rId6">
            <a:lum contrast="20000"/>
            <a:extLst>
              <a:ext uri="{28A0092B-C50C-407E-A947-70E740481C1C}">
                <a14:useLocalDpi xmlns:a14="http://schemas.microsoft.com/office/drawing/2010/main" val="0"/>
              </a:ext>
            </a:extLst>
          </a:blip>
          <a:srcRect l="13348" t="12424" b="16138"/>
          <a:stretch>
            <a:fillRect/>
          </a:stretch>
        </p:blipFill>
        <p:spPr bwMode="auto">
          <a:xfrm>
            <a:off x="5500688" y="1571625"/>
            <a:ext cx="3500437"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5858" name="Picture 2"/>
          <p:cNvPicPr>
            <a:picLocks noChangeAspect="1" noChangeArrowheads="1"/>
          </p:cNvPicPr>
          <p:nvPr/>
        </p:nvPicPr>
        <p:blipFill>
          <a:blip r:embed="rId7">
            <a:lum bright="-20000" contrast="10000"/>
            <a:extLst>
              <a:ext uri="{28A0092B-C50C-407E-A947-70E740481C1C}">
                <a14:useLocalDpi xmlns:a14="http://schemas.microsoft.com/office/drawing/2010/main" val="0"/>
              </a:ext>
            </a:extLst>
          </a:blip>
          <a:srcRect l="17892" t="9824" r="17163" b="6477"/>
          <a:stretch>
            <a:fillRect/>
          </a:stretch>
        </p:blipFill>
        <p:spPr bwMode="auto">
          <a:xfrm>
            <a:off x="5357813" y="3286125"/>
            <a:ext cx="3643312"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cxnSpLocks noChangeShapeType="1"/>
            <a:stCxn id="10" idx="2"/>
          </p:cNvCxnSpPr>
          <p:nvPr/>
        </p:nvCxnSpPr>
        <p:spPr bwMode="auto">
          <a:xfrm rot="5400000">
            <a:off x="264319" y="2443957"/>
            <a:ext cx="2363787" cy="1035050"/>
          </a:xfrm>
          <a:prstGeom prst="straightConnector1">
            <a:avLst/>
          </a:prstGeom>
          <a:noFill/>
          <a:ln w="38100" algn="ctr">
            <a:solidFill>
              <a:srgbClr val="FFFF00"/>
            </a:solidFill>
            <a:round/>
            <a:tailEnd type="triangle" w="med" len="med"/>
          </a:ln>
          <a:extLst>
            <a:ext uri="{909E8E84-426E-40DD-AFC4-6F175D3DCCD1}">
              <a14:hiddenFill xmlns:a14="http://schemas.microsoft.com/office/drawing/2010/main">
                <a:noFill/>
              </a14:hiddenFill>
            </a:ext>
          </a:extLst>
        </p:spPr>
      </p:cxnSp>
      <p:cxnSp>
        <p:nvCxnSpPr>
          <p:cNvPr id="12" name="Straight Arrow Connector 11"/>
          <p:cNvCxnSpPr>
            <a:cxnSpLocks noChangeShapeType="1"/>
            <a:stCxn id="10" idx="2"/>
          </p:cNvCxnSpPr>
          <p:nvPr/>
        </p:nvCxnSpPr>
        <p:spPr bwMode="auto">
          <a:xfrm rot="16200000" flipH="1">
            <a:off x="1407319" y="2336007"/>
            <a:ext cx="2435225" cy="1322387"/>
          </a:xfrm>
          <a:prstGeom prst="straightConnector1">
            <a:avLst/>
          </a:prstGeom>
          <a:noFill/>
          <a:ln w="38100" algn="ctr">
            <a:solidFill>
              <a:srgbClr val="FFFF00"/>
            </a:solidFill>
            <a:round/>
            <a:tailEnd type="triangle" w="med" len="med"/>
          </a:ln>
          <a:extLst>
            <a:ext uri="{909E8E84-426E-40DD-AFC4-6F175D3DCCD1}">
              <a14:hiddenFill xmlns:a14="http://schemas.microsoft.com/office/drawing/2010/main">
                <a:noFill/>
              </a14:hiddenFill>
            </a:ext>
          </a:extLst>
        </p:spPr>
      </p:cxnSp>
      <p:sp>
        <p:nvSpPr>
          <p:cNvPr id="23" name="TextBox 22"/>
          <p:cNvSpPr txBox="1">
            <a:spLocks noChangeArrowheads="1"/>
          </p:cNvSpPr>
          <p:nvPr/>
        </p:nvSpPr>
        <p:spPr bwMode="auto">
          <a:xfrm>
            <a:off x="4143375" y="1412875"/>
            <a:ext cx="142875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spcAft>
                <a:spcPts val="1200"/>
              </a:spcAft>
              <a:buFontTx/>
              <a:buNone/>
            </a:pPr>
            <a:r>
              <a:rPr lang="zh-CN" altLang="en-US" sz="4000" b="1"/>
              <a:t>鸟、</a:t>
            </a:r>
            <a:endParaRPr lang="en-US" altLang="zh-CN" sz="4000" b="1"/>
          </a:p>
          <a:p>
            <a:pPr>
              <a:lnSpc>
                <a:spcPct val="100000"/>
              </a:lnSpc>
              <a:spcBef>
                <a:spcPct val="0"/>
              </a:spcBef>
              <a:spcAft>
                <a:spcPts val="1200"/>
              </a:spcAft>
              <a:buFontTx/>
              <a:buNone/>
            </a:pPr>
            <a:r>
              <a:rPr lang="zh-CN" altLang="en-US" sz="4000" b="1"/>
              <a:t>狗、</a:t>
            </a:r>
            <a:endParaRPr lang="en-US" altLang="zh-CN" sz="4000" b="1"/>
          </a:p>
          <a:p>
            <a:pPr>
              <a:lnSpc>
                <a:spcPct val="100000"/>
              </a:lnSpc>
              <a:spcBef>
                <a:spcPct val="0"/>
              </a:spcBef>
              <a:spcAft>
                <a:spcPts val="1200"/>
              </a:spcAft>
              <a:buFontTx/>
              <a:buNone/>
            </a:pPr>
            <a:r>
              <a:rPr lang="zh-CN" altLang="en-US" sz="4000" b="1"/>
              <a:t>鱼、</a:t>
            </a:r>
            <a:endParaRPr lang="en-US" altLang="zh-CN" sz="4000" b="1"/>
          </a:p>
          <a:p>
            <a:pPr>
              <a:lnSpc>
                <a:spcPct val="100000"/>
              </a:lnSpc>
              <a:spcBef>
                <a:spcPct val="0"/>
              </a:spcBef>
              <a:spcAft>
                <a:spcPts val="1200"/>
              </a:spcAft>
              <a:buFontTx/>
              <a:buNone/>
            </a:pPr>
            <a:r>
              <a:rPr lang="zh-CN" altLang="en-US" sz="4000" b="1"/>
              <a:t>黄鳝</a:t>
            </a:r>
            <a:endParaRPr lang="en-AU" altLang="zh-CN" sz="4000" b="1"/>
          </a:p>
        </p:txBody>
      </p:sp>
      <p:cxnSp>
        <p:nvCxnSpPr>
          <p:cNvPr id="24" name="Straight Arrow Connector 23"/>
          <p:cNvCxnSpPr>
            <a:cxnSpLocks noChangeShapeType="1"/>
          </p:cNvCxnSpPr>
          <p:nvPr/>
        </p:nvCxnSpPr>
        <p:spPr bwMode="auto">
          <a:xfrm flipV="1">
            <a:off x="4929188" y="714375"/>
            <a:ext cx="1643062" cy="1000125"/>
          </a:xfrm>
          <a:prstGeom prst="straightConnector1">
            <a:avLst/>
          </a:prstGeom>
          <a:noFill/>
          <a:ln w="76200" algn="ctr">
            <a:solidFill>
              <a:srgbClr val="FF0000"/>
            </a:solidFill>
            <a:round/>
            <a:tailEnd type="triangle" w="med" len="med"/>
          </a:ln>
          <a:extLst>
            <a:ext uri="{909E8E84-426E-40DD-AFC4-6F175D3DCCD1}">
              <a14:hiddenFill xmlns:a14="http://schemas.microsoft.com/office/drawing/2010/main">
                <a:noFill/>
              </a14:hiddenFill>
            </a:ext>
          </a:extLst>
        </p:spPr>
      </p:cxnSp>
      <p:cxnSp>
        <p:nvCxnSpPr>
          <p:cNvPr id="26" name="Straight Arrow Connector 25"/>
          <p:cNvCxnSpPr>
            <a:cxnSpLocks noChangeShapeType="1"/>
          </p:cNvCxnSpPr>
          <p:nvPr/>
        </p:nvCxnSpPr>
        <p:spPr bwMode="auto">
          <a:xfrm flipV="1">
            <a:off x="4984750" y="2428875"/>
            <a:ext cx="873125" cy="71438"/>
          </a:xfrm>
          <a:prstGeom prst="straightConnector1">
            <a:avLst/>
          </a:prstGeom>
          <a:noFill/>
          <a:ln w="76200" algn="ctr">
            <a:solidFill>
              <a:srgbClr val="FF0000"/>
            </a:solidFill>
            <a:round/>
            <a:tailEnd type="triangle" w="med" len="med"/>
          </a:ln>
          <a:extLst>
            <a:ext uri="{909E8E84-426E-40DD-AFC4-6F175D3DCCD1}">
              <a14:hiddenFill xmlns:a14="http://schemas.microsoft.com/office/drawing/2010/main">
                <a:noFill/>
              </a14:hiddenFill>
            </a:ext>
          </a:extLst>
        </p:spPr>
      </p:cxnSp>
      <p:cxnSp>
        <p:nvCxnSpPr>
          <p:cNvPr id="27" name="Straight Arrow Connector 26"/>
          <p:cNvCxnSpPr>
            <a:cxnSpLocks noChangeShapeType="1"/>
          </p:cNvCxnSpPr>
          <p:nvPr/>
        </p:nvCxnSpPr>
        <p:spPr bwMode="auto">
          <a:xfrm>
            <a:off x="5000625" y="3286125"/>
            <a:ext cx="857250" cy="500063"/>
          </a:xfrm>
          <a:prstGeom prst="straightConnector1">
            <a:avLst/>
          </a:prstGeom>
          <a:noFill/>
          <a:ln w="76200" algn="ctr">
            <a:solidFill>
              <a:srgbClr val="FF0000"/>
            </a:solidFill>
            <a:round/>
            <a:tailEnd type="triangle" w="med" len="med"/>
          </a:ln>
          <a:extLst>
            <a:ext uri="{909E8E84-426E-40DD-AFC4-6F175D3DCCD1}">
              <a14:hiddenFill xmlns:a14="http://schemas.microsoft.com/office/drawing/2010/main">
                <a:noFill/>
              </a14:hiddenFill>
            </a:ext>
          </a:extLst>
        </p:spPr>
      </p:cxnSp>
      <p:cxnSp>
        <p:nvCxnSpPr>
          <p:cNvPr id="28" name="Straight Arrow Connector 27"/>
          <p:cNvCxnSpPr>
            <a:cxnSpLocks noChangeShapeType="1"/>
          </p:cNvCxnSpPr>
          <p:nvPr/>
        </p:nvCxnSpPr>
        <p:spPr bwMode="auto">
          <a:xfrm rot="16200000" flipH="1">
            <a:off x="4456907" y="4671219"/>
            <a:ext cx="1214437" cy="587375"/>
          </a:xfrm>
          <a:prstGeom prst="straightConnector1">
            <a:avLst/>
          </a:prstGeom>
          <a:noFill/>
          <a:ln w="76200" algn="ctr">
            <a:solidFill>
              <a:srgbClr val="FF0000"/>
            </a:solidFill>
            <a:round/>
            <a:tailEnd type="triangle" w="med" len="med"/>
          </a:ln>
          <a:extLst>
            <a:ext uri="{909E8E84-426E-40DD-AFC4-6F175D3DCCD1}">
              <a14:hiddenFill xmlns:a14="http://schemas.microsoft.com/office/drawing/2010/main">
                <a:noFill/>
              </a14:hiddenFill>
            </a:ext>
          </a:ex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22" presetClass="entr" presetSubtype="8"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45858"/>
                                        </p:tgtEl>
                                        <p:attrNameLst>
                                          <p:attrName>style.visibility</p:attrName>
                                        </p:attrNameLst>
                                      </p:cBhvr>
                                      <p:to>
                                        <p:strVal val="visible"/>
                                      </p:to>
                                    </p:set>
                                    <p:animEffect transition="in" filter="dissolve">
                                      <p:cBhvr>
                                        <p:cTn id="32" dur="500"/>
                                        <p:tgtEl>
                                          <p:spTgt spid="1145858"/>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382404"/>
                                        </p:tgtEl>
                                        <p:attrNameLst>
                                          <p:attrName>style.visibility</p:attrName>
                                        </p:attrNameLst>
                                      </p:cBhvr>
                                      <p:to>
                                        <p:strVal val="visible"/>
                                      </p:to>
                                    </p:set>
                                    <p:animEffect transition="in" filter="dissolve">
                                      <p:cBhvr>
                                        <p:cTn id="41" dur="500"/>
                                        <p:tgtEl>
                                          <p:spTgt spid="1382404"/>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1382403"/>
                                        </p:tgtEl>
                                        <p:attrNameLst>
                                          <p:attrName>style.visibility</p:attrName>
                                        </p:attrNameLst>
                                      </p:cBhvr>
                                      <p:to>
                                        <p:strVal val="visible"/>
                                      </p:to>
                                    </p:set>
                                    <p:animEffect transition="in" filter="dissolve">
                                      <p:cBhvr>
                                        <p:cTn id="50" dur="500"/>
                                        <p:tgtEl>
                                          <p:spTgt spid="1382403"/>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23"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9250" name="Text Box 6"/>
          <p:cNvSpPr txBox="1">
            <a:spLocks noChangeArrowheads="1"/>
          </p:cNvSpPr>
          <p:nvPr/>
        </p:nvSpPr>
        <p:spPr bwMode="auto">
          <a:xfrm>
            <a:off x="0" y="7143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zh-CN" altLang="en-US" sz="4000" b="1">
                <a:solidFill>
                  <a:srgbClr val="002954"/>
                </a:solidFill>
                <a:latin typeface="微软雅黑" panose="020B0503020204020204" pitchFamily="34" charset="-122"/>
                <a:ea typeface="微软雅黑" panose="020B0503020204020204" pitchFamily="34" charset="-122"/>
                <a:cs typeface="Arial" panose="020B0604020202020204" pitchFamily="34" charset="0"/>
              </a:rPr>
              <a:t>贝尔主教坟墓中的黄铜浮雕，</a:t>
            </a:r>
            <a:r>
              <a:rPr lang="en-US" altLang="zh-CN" sz="4000" b="1">
                <a:solidFill>
                  <a:srgbClr val="002954"/>
                </a:solidFill>
                <a:latin typeface="微软雅黑" panose="020B0503020204020204" pitchFamily="34" charset="-122"/>
                <a:ea typeface="微软雅黑" panose="020B0503020204020204" pitchFamily="34" charset="-122"/>
                <a:cs typeface="Arial" panose="020B0604020202020204" pitchFamily="34" charset="0"/>
              </a:rPr>
              <a:t>1496</a:t>
            </a:r>
            <a:r>
              <a:rPr lang="zh-CN" altLang="en-US" sz="4000" b="1">
                <a:solidFill>
                  <a:srgbClr val="002954"/>
                </a:solidFill>
                <a:latin typeface="微软雅黑" panose="020B0503020204020204" pitchFamily="34" charset="-122"/>
                <a:ea typeface="微软雅黑" panose="020B0503020204020204" pitchFamily="34" charset="-122"/>
                <a:cs typeface="Arial" panose="020B0604020202020204" pitchFamily="34" charset="0"/>
              </a:rPr>
              <a:t>年</a:t>
            </a:r>
            <a:endParaRPr lang="en-US" altLang="en-US" sz="4000" b="1">
              <a:solidFill>
                <a:srgbClr val="002954"/>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3092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8" y="4286250"/>
            <a:ext cx="4032250" cy="20859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092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738" y="4286250"/>
            <a:ext cx="4217987" cy="2078038"/>
          </a:xfrm>
          <a:prstGeom prst="rect">
            <a:avLst/>
          </a:prstGeom>
          <a:solidFill>
            <a:schemeClr val="bg1"/>
          </a:solidFill>
          <a:ln w="9525">
            <a:solidFill>
              <a:schemeClr val="bg1"/>
            </a:solidFill>
            <a:miter lim="800000"/>
            <a:headEnd/>
            <a:tailEnd/>
          </a:ln>
        </p:spPr>
      </p:pic>
      <p:sp>
        <p:nvSpPr>
          <p:cNvPr id="309253" name="Rectangle 7"/>
          <p:cNvSpPr>
            <a:spLocks noChangeArrowheads="1"/>
          </p:cNvSpPr>
          <p:nvPr/>
        </p:nvSpPr>
        <p:spPr bwMode="auto">
          <a:xfrm>
            <a:off x="4716463" y="6337300"/>
            <a:ext cx="4027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a:solidFill>
                  <a:srgbClr val="000000"/>
                </a:solidFill>
                <a:ea typeface="汉仪大宋简"/>
                <a:cs typeface="Arial" panose="020B0604020202020204" pitchFamily="34" charset="0"/>
              </a:rPr>
              <a:t>火山齿龙</a:t>
            </a:r>
            <a:r>
              <a:rPr lang="en-GB" altLang="zh-CN">
                <a:solidFill>
                  <a:srgbClr val="000000"/>
                </a:solidFill>
                <a:ea typeface="汉仪大宋简"/>
                <a:cs typeface="Arial" panose="020B0604020202020204" pitchFamily="34" charset="0"/>
              </a:rPr>
              <a:t>  </a:t>
            </a:r>
            <a:r>
              <a:rPr lang="en-GB" altLang="zh-CN" b="1">
                <a:solidFill>
                  <a:srgbClr val="000000"/>
                </a:solidFill>
                <a:ea typeface="汉仪大宋简"/>
                <a:cs typeface="Arial" panose="020B0604020202020204" pitchFamily="34" charset="0"/>
              </a:rPr>
              <a:t>Vulcanodon</a:t>
            </a:r>
            <a:endParaRPr lang="zh-CN" altLang="en-US" b="1">
              <a:solidFill>
                <a:srgbClr val="000000"/>
              </a:solidFill>
              <a:ea typeface="汉仪大宋简"/>
              <a:cs typeface="Arial" panose="020B0604020202020204" pitchFamily="34" charset="0"/>
            </a:endParaRPr>
          </a:p>
        </p:txBody>
      </p:sp>
      <p:sp>
        <p:nvSpPr>
          <p:cNvPr id="309254" name="TextBox 9"/>
          <p:cNvSpPr txBox="1">
            <a:spLocks noChangeArrowheads="1"/>
          </p:cNvSpPr>
          <p:nvPr/>
        </p:nvSpPr>
        <p:spPr bwMode="auto">
          <a:xfrm>
            <a:off x="501650" y="6337300"/>
            <a:ext cx="39671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a:ea typeface="汉仪大宋简"/>
                <a:cs typeface="Arial" panose="020B0604020202020204" pitchFamily="34" charset="0"/>
              </a:rPr>
              <a:t>蜀龙</a:t>
            </a:r>
            <a:r>
              <a:rPr lang="en-AU" altLang="zh-CN">
                <a:ea typeface="汉仪大宋简"/>
                <a:cs typeface="Arial" panose="020B0604020202020204" pitchFamily="34" charset="0"/>
              </a:rPr>
              <a:t> </a:t>
            </a:r>
            <a:r>
              <a:rPr lang="en-GB" altLang="zh-CN" b="1">
                <a:solidFill>
                  <a:srgbClr val="000000"/>
                </a:solidFill>
                <a:ea typeface="汉仪大宋简"/>
                <a:cs typeface="Arial" panose="020B0604020202020204" pitchFamily="34" charset="0"/>
              </a:rPr>
              <a:t>Shunosaurus</a:t>
            </a:r>
            <a:endParaRPr lang="zh-CN" altLang="en-US" b="1">
              <a:solidFill>
                <a:srgbClr val="000000"/>
              </a:solidFill>
              <a:ea typeface="汉仪大宋简"/>
              <a:cs typeface="Arial" panose="020B0604020202020204" pitchFamily="34" charset="0"/>
            </a:endParaRPr>
          </a:p>
        </p:txBody>
      </p:sp>
      <p:pic>
        <p:nvPicPr>
          <p:cNvPr id="309255" name="Picture 3"/>
          <p:cNvPicPr>
            <a:picLocks noChangeAspect="1" noChangeArrowheads="1"/>
          </p:cNvPicPr>
          <p:nvPr/>
        </p:nvPicPr>
        <p:blipFill>
          <a:blip r:embed="rId5">
            <a:extLst>
              <a:ext uri="{28A0092B-C50C-407E-A947-70E740481C1C}">
                <a14:useLocalDpi xmlns:a14="http://schemas.microsoft.com/office/drawing/2010/main" val="0"/>
              </a:ext>
            </a:extLst>
          </a:blip>
          <a:srcRect t="3819" r="2348" b="20464"/>
          <a:stretch>
            <a:fillRect/>
          </a:stretch>
        </p:blipFill>
        <p:spPr bwMode="auto">
          <a:xfrm>
            <a:off x="142875" y="71438"/>
            <a:ext cx="8909050"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56" name="Picture 5" descr="C:\Users\Tom Keenan\Documents\medieval_dinos_fig4.jpg"/>
          <p:cNvPicPr>
            <a:picLocks noChangeAspect="1" noChangeArrowheads="1"/>
          </p:cNvPicPr>
          <p:nvPr/>
        </p:nvPicPr>
        <p:blipFill>
          <a:blip r:embed="rId6">
            <a:extLst>
              <a:ext uri="{28A0092B-C50C-407E-A947-70E740481C1C}">
                <a14:useLocalDpi xmlns:a14="http://schemas.microsoft.com/office/drawing/2010/main" val="0"/>
              </a:ext>
            </a:extLst>
          </a:blip>
          <a:srcRect t="1537" b="56967"/>
          <a:stretch>
            <a:fillRect/>
          </a:stretch>
        </p:blipFill>
        <p:spPr bwMode="auto">
          <a:xfrm>
            <a:off x="90488" y="2357438"/>
            <a:ext cx="89820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10" descr="Plate A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912813"/>
            <a:ext cx="566896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9" name="AutoShape 2" descr="https://mail.google.com/a/creation.info/?ui=2&amp;ik=ad163da9cf&amp;view=att&amp;th=12e6bc892d3fc63f&amp;attid=0.2&amp;disp=inline&amp;realattid=c9632b250837a34f_0.2&amp;zw"/>
          <p:cNvSpPr>
            <a:spLocks noChangeAspect="1" noChangeArrowheads="1"/>
          </p:cNvSpPr>
          <p:nvPr/>
        </p:nvSpPr>
        <p:spPr bwMode="auto">
          <a:xfrm>
            <a:off x="155575" y="-5000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AU" altLang="en-US" sz="1800"/>
          </a:p>
        </p:txBody>
      </p:sp>
      <p:sp>
        <p:nvSpPr>
          <p:cNvPr id="311300" name="AutoShape 4" descr="https://mail.google.com/a/creation.info/?ui=2&amp;ik=ad163da9cf&amp;view=att&amp;th=12e6bc892d3fc63f&amp;attid=0.2&amp;disp=inline&amp;realattid=c9632b250837a34f_0.2&amp;zw"/>
          <p:cNvSpPr>
            <a:spLocks noChangeAspect="1" noChangeArrowheads="1"/>
          </p:cNvSpPr>
          <p:nvPr/>
        </p:nvSpPr>
        <p:spPr bwMode="auto">
          <a:xfrm>
            <a:off x="155575" y="-5000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AU" altLang="en-US" sz="1800"/>
          </a:p>
        </p:txBody>
      </p:sp>
      <p:sp>
        <p:nvSpPr>
          <p:cNvPr id="311301" name="TextBox 9"/>
          <p:cNvSpPr txBox="1">
            <a:spLocks noChangeArrowheads="1"/>
          </p:cNvSpPr>
          <p:nvPr/>
        </p:nvSpPr>
        <p:spPr bwMode="auto">
          <a:xfrm>
            <a:off x="3997325" y="3943350"/>
            <a:ext cx="5075238" cy="1200150"/>
          </a:xfrm>
          <a:prstGeom prst="rect">
            <a:avLst/>
          </a:prstGeom>
          <a:solidFill>
            <a:schemeClr val="bg1"/>
          </a:solidFill>
          <a:ln w="9525">
            <a:solidFill>
              <a:schemeClr val="tx1"/>
            </a:solidFill>
            <a:miter lim="800000"/>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kumimoji="1" lang="zh-CN" altLang="en-US" sz="3200">
                <a:ea typeface="汉仪大宋简"/>
                <a:cs typeface="Arial" panose="020B0604020202020204" pitchFamily="34" charset="0"/>
              </a:rPr>
              <a:t> </a:t>
            </a:r>
            <a:r>
              <a:rPr kumimoji="1" lang="en-US" altLang="zh-CN" sz="3200">
                <a:ea typeface="汉仪大宋简"/>
                <a:cs typeface="Arial" panose="020B0604020202020204" pitchFamily="34" charset="0"/>
              </a:rPr>
              <a:t>《</a:t>
            </a:r>
            <a:r>
              <a:rPr kumimoji="1" lang="zh-CN" altLang="en-US" sz="3200">
                <a:ea typeface="汉仪大宋简"/>
                <a:cs typeface="Arial" panose="020B0604020202020204" pitchFamily="34" charset="0"/>
              </a:rPr>
              <a:t>美索不达米亚古代艺术</a:t>
            </a:r>
            <a:r>
              <a:rPr kumimoji="1" lang="en-US" altLang="zh-CN" sz="3200">
                <a:ea typeface="汉仪大宋简"/>
                <a:cs typeface="Arial" panose="020B0604020202020204" pitchFamily="34" charset="0"/>
              </a:rPr>
              <a:t>》</a:t>
            </a:r>
            <a:r>
              <a:rPr kumimoji="1" lang="en-US" altLang="en-US" sz="2400" b="1">
                <a:ea typeface="汉仪大宋简"/>
                <a:cs typeface="Arial" panose="020B0604020202020204" pitchFamily="34" charset="0"/>
              </a:rPr>
              <a:t> </a:t>
            </a:r>
            <a:r>
              <a:rPr kumimoji="1" lang="en-US" altLang="en-US" sz="2000" b="1" i="1">
                <a:ea typeface="汉仪大宋简"/>
                <a:cs typeface="Arial" panose="020B0604020202020204" pitchFamily="34" charset="0"/>
              </a:rPr>
              <a:t>The Art of Ancient Mesopotamia, </a:t>
            </a:r>
            <a:r>
              <a:rPr kumimoji="1" lang="en-US" altLang="en-US" sz="2000" b="1">
                <a:ea typeface="汉仪大宋简"/>
                <a:cs typeface="Arial" panose="020B0604020202020204" pitchFamily="34" charset="0"/>
              </a:rPr>
              <a:t>Anton Moortgat, Phaidon, 1969</a:t>
            </a:r>
            <a:endParaRPr kumimoji="1" lang="zh-CN" altLang="en-US" sz="2000" b="1">
              <a:ea typeface="汉仪大宋简"/>
              <a:cs typeface="Arial" panose="020B0604020202020204" pitchFamily="34" charset="0"/>
            </a:endParaRPr>
          </a:p>
        </p:txBody>
      </p:sp>
      <p:pic>
        <p:nvPicPr>
          <p:cNvPr id="311302" name="Picture 2"/>
          <p:cNvPicPr>
            <a:picLocks noChangeAspect="1" noChangeArrowheads="1"/>
          </p:cNvPicPr>
          <p:nvPr/>
        </p:nvPicPr>
        <p:blipFill>
          <a:blip r:embed="rId4">
            <a:clrChange>
              <a:clrFrom>
                <a:srgbClr val="007F7F"/>
              </a:clrFrom>
              <a:clrTo>
                <a:srgbClr val="007F7F">
                  <a:alpha val="0"/>
                </a:srgbClr>
              </a:clrTo>
            </a:clrChange>
            <a:extLst>
              <a:ext uri="{28A0092B-C50C-407E-A947-70E740481C1C}">
                <a14:useLocalDpi xmlns:a14="http://schemas.microsoft.com/office/drawing/2010/main" val="0"/>
              </a:ext>
            </a:extLst>
          </a:blip>
          <a:srcRect/>
          <a:stretch>
            <a:fillRect/>
          </a:stretch>
        </p:blipFill>
        <p:spPr bwMode="auto">
          <a:xfrm>
            <a:off x="6386513" y="693738"/>
            <a:ext cx="2363787"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3" name="Text Box 6"/>
          <p:cNvSpPr txBox="1">
            <a:spLocks noChangeArrowheads="1"/>
          </p:cNvSpPr>
          <p:nvPr/>
        </p:nvSpPr>
        <p:spPr bwMode="auto">
          <a:xfrm>
            <a:off x="0" y="635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zh-CN" altLang="en-US" sz="4000" b="1">
                <a:solidFill>
                  <a:srgbClr val="002954"/>
                </a:solidFill>
                <a:latin typeface="微软雅黑" panose="020B0503020204020204" pitchFamily="34" charset="-122"/>
                <a:ea typeface="微软雅黑" panose="020B0503020204020204" pitchFamily="34" charset="-122"/>
                <a:cs typeface="Arial" panose="020B0604020202020204" pitchFamily="34" charset="0"/>
              </a:rPr>
              <a:t>古代美索不达米亚圆柱印</a:t>
            </a:r>
            <a:endParaRPr lang="en-US" altLang="en-US" sz="4000" b="1">
              <a:solidFill>
                <a:srgbClr val="002954"/>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12" name="Straight Arrow Connector 11"/>
          <p:cNvCxnSpPr>
            <a:cxnSpLocks noChangeShapeType="1"/>
          </p:cNvCxnSpPr>
          <p:nvPr/>
        </p:nvCxnSpPr>
        <p:spPr bwMode="auto">
          <a:xfrm rot="5400000" flipH="1" flipV="1">
            <a:off x="4964113" y="3535363"/>
            <a:ext cx="928687" cy="1587"/>
          </a:xfrm>
          <a:prstGeom prst="straightConnector1">
            <a:avLst/>
          </a:prstGeom>
          <a:noFill/>
          <a:ln w="76200" algn="ctr">
            <a:solidFill>
              <a:srgbClr val="FF0000"/>
            </a:solidFill>
            <a:round/>
            <a:tailEnd type="triangle" w="med" len="med"/>
          </a:ln>
          <a:extLst>
            <a:ext uri="{909E8E84-426E-40DD-AFC4-6F175D3DCCD1}">
              <a14:hiddenFill xmlns:a14="http://schemas.microsoft.com/office/drawing/2010/main">
                <a:noFill/>
              </a14:hiddenFill>
            </a:ext>
          </a:extLst>
        </p:spPr>
      </p:cxnSp>
      <p:pic>
        <p:nvPicPr>
          <p:cNvPr id="3113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3" y="3500438"/>
            <a:ext cx="328930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6" name="TextBox 9"/>
          <p:cNvSpPr txBox="1">
            <a:spLocks noChangeArrowheads="1"/>
          </p:cNvSpPr>
          <p:nvPr/>
        </p:nvSpPr>
        <p:spPr bwMode="auto">
          <a:xfrm>
            <a:off x="4500563" y="5456238"/>
            <a:ext cx="3505200" cy="830262"/>
          </a:xfrm>
          <a:prstGeom prst="rect">
            <a:avLst/>
          </a:prstGeom>
          <a:solidFill>
            <a:schemeClr val="bg1"/>
          </a:solidFill>
          <a:ln w="9525">
            <a:solidFill>
              <a:schemeClr val="tx1"/>
            </a:solidFill>
            <a:miter lim="800000"/>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a:ea typeface="汉仪大宋简"/>
                <a:cs typeface="Arial" panose="020B0604020202020204" pitchFamily="34" charset="0"/>
              </a:rPr>
              <a:t>长颈龙 </a:t>
            </a:r>
            <a:r>
              <a:rPr lang="en-GB" altLang="zh-CN">
                <a:ea typeface="汉仪大宋简"/>
                <a:cs typeface="Arial" panose="020B0604020202020204" pitchFamily="34" charset="0"/>
              </a:rPr>
              <a:t>Tanystropheus</a:t>
            </a:r>
          </a:p>
          <a:p>
            <a:pPr eaLnBrk="1" hangingPunct="1">
              <a:lnSpc>
                <a:spcPct val="100000"/>
              </a:lnSpc>
              <a:spcBef>
                <a:spcPct val="0"/>
              </a:spcBef>
              <a:buFontTx/>
              <a:buNone/>
            </a:pPr>
            <a:r>
              <a:rPr lang="en-GB" altLang="zh-CN" sz="2000">
                <a:ea typeface="汉仪大宋简"/>
                <a:cs typeface="Arial" panose="020B0604020202020204" pitchFamily="34" charset="0"/>
              </a:rPr>
              <a:t>(</a:t>
            </a:r>
            <a:r>
              <a:rPr lang="en-AU" altLang="zh-CN" sz="2000">
                <a:ea typeface="汉仪大宋简"/>
                <a:cs typeface="Arial" panose="020B0604020202020204" pitchFamily="34" charset="0"/>
              </a:rPr>
              <a:t>jurassicpark.wikia.com</a:t>
            </a:r>
            <a:r>
              <a:rPr lang="en-GB" altLang="zh-CN" sz="2000">
                <a:ea typeface="汉仪大宋简"/>
                <a:cs typeface="Arial" panose="020B0604020202020204" pitchFamily="34" charset="0"/>
              </a:rPr>
              <a:t>)</a:t>
            </a:r>
          </a:p>
        </p:txBody>
      </p:sp>
      <p:cxnSp>
        <p:nvCxnSpPr>
          <p:cNvPr id="18" name="Straight Arrow Connector 17"/>
          <p:cNvCxnSpPr>
            <a:cxnSpLocks noChangeShapeType="1"/>
          </p:cNvCxnSpPr>
          <p:nvPr/>
        </p:nvCxnSpPr>
        <p:spPr bwMode="auto">
          <a:xfrm rot="10800000">
            <a:off x="3643313" y="5740400"/>
            <a:ext cx="914400" cy="1588"/>
          </a:xfrm>
          <a:prstGeom prst="straightConnector1">
            <a:avLst/>
          </a:prstGeom>
          <a:noFill/>
          <a:ln w="76200" algn="ctr">
            <a:solidFill>
              <a:srgbClr val="FF0000"/>
            </a:solidFill>
            <a:round/>
            <a:tailEnd type="triangle" w="med" len="med"/>
          </a:ln>
          <a:extLst>
            <a:ext uri="{909E8E84-426E-40DD-AFC4-6F175D3DCCD1}">
              <a14:hiddenFill xmlns:a14="http://schemas.microsoft.com/office/drawing/2010/main">
                <a:noFill/>
              </a14:hiddenFill>
            </a:ext>
          </a:extLst>
        </p:spPr>
      </p:cxnSp>
      <p:pic>
        <p:nvPicPr>
          <p:cNvPr id="311308" name="Picture 1" descr="C:\Users\Tom Keenan\Documents\CB &amp; CCSA &amp; HKCRM  (TK vid=8GB)\CCF &amp; RF Presentations (8GB is TK video)\Slides &amp; Pictures\Picture--Dino--Cyl. Seal 3000BC Narmer_Palette_serpopard_sid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9125" y="-642938"/>
            <a:ext cx="464502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9" name="Picture 2" descr="C:\Users\Tom Keenan\Documents\CB &amp; CCSA &amp; HKCRM  (TK vid=8GB)\CCF &amp; RF Presentations (8GB is TK video)\Slides &amp; Pictures\Picture--Dinos(？)--Uruk (S. Iraq bet. Ur &amp; Baby) 3000 BC--Cylinder_seal_lions_Louvre_MNB1167_n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25" y="-214313"/>
            <a:ext cx="4724400" cy="579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24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7" name="TextBox 3"/>
          <p:cNvSpPr txBox="1">
            <a:spLocks noChangeArrowheads="1"/>
          </p:cNvSpPr>
          <p:nvPr/>
        </p:nvSpPr>
        <p:spPr bwMode="auto">
          <a:xfrm>
            <a:off x="179388" y="4589463"/>
            <a:ext cx="367823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4400" b="1">
                <a:solidFill>
                  <a:srgbClr val="FFFF00"/>
                </a:solidFill>
              </a:rPr>
              <a:t>柬埔寨  吴哥窟  塔普伦寺 建于</a:t>
            </a:r>
            <a:r>
              <a:rPr lang="en-US" altLang="zh-CN" sz="4400" b="1">
                <a:solidFill>
                  <a:srgbClr val="FFFF00"/>
                </a:solidFill>
              </a:rPr>
              <a:t>12</a:t>
            </a:r>
            <a:r>
              <a:rPr lang="zh-CN" altLang="en-US" sz="4400" b="1">
                <a:solidFill>
                  <a:srgbClr val="FFFF00"/>
                </a:solidFill>
              </a:rPr>
              <a:t>世纪</a:t>
            </a:r>
            <a:endParaRPr lang="en-AU" altLang="zh-CN" sz="4400" b="1">
              <a:solidFill>
                <a:srgbClr val="FFFF00"/>
              </a:solidFill>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5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0" y="0"/>
            <a:ext cx="5543550" cy="724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395" name="Picture 3" descr="Stegasaurus Cambodia"/>
          <p:cNvPicPr>
            <a:picLocks noChangeAspect="1" noChangeArrowheads="1"/>
          </p:cNvPicPr>
          <p:nvPr/>
        </p:nvPicPr>
        <p:blipFill>
          <a:blip r:embed="rId4">
            <a:extLst>
              <a:ext uri="{28A0092B-C50C-407E-A947-70E740481C1C}">
                <a14:useLocalDpi xmlns:a14="http://schemas.microsoft.com/office/drawing/2010/main" val="0"/>
              </a:ext>
            </a:extLst>
          </a:blip>
          <a:srcRect l="49988" t="2219" r="4445" b="2721"/>
          <a:stretch>
            <a:fillRect/>
          </a:stretch>
        </p:blipFill>
        <p:spPr bwMode="auto">
          <a:xfrm>
            <a:off x="312738" y="1125538"/>
            <a:ext cx="3298825"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7"/>
          <p:cNvSpPr>
            <a:spLocks noChangeShapeType="1"/>
          </p:cNvSpPr>
          <p:nvPr/>
        </p:nvSpPr>
        <p:spPr bwMode="auto">
          <a:xfrm>
            <a:off x="2214563" y="1643063"/>
            <a:ext cx="4572000" cy="3357562"/>
          </a:xfrm>
          <a:prstGeom prst="line">
            <a:avLst/>
          </a:prstGeom>
          <a:noFill/>
          <a:ln w="38100">
            <a:solidFill>
              <a:srgbClr val="FFFFFF"/>
            </a:solidFill>
            <a:round/>
            <a:headEnd type="triangle"/>
          </a:ln>
          <a:effectLst/>
        </p:spPr>
        <p:txBody>
          <a:bodyPr/>
          <a:lstStyle/>
          <a:p>
            <a:pPr fontAlgn="auto">
              <a:spcBef>
                <a:spcPts val="0"/>
              </a:spcBef>
              <a:spcAft>
                <a:spcPts val="0"/>
              </a:spcAft>
              <a:defRPr/>
            </a:pPr>
            <a:endParaRPr lang="en-US" sz="2400">
              <a:solidFill>
                <a:srgbClr val="00CCFF"/>
              </a:solidFill>
              <a:effectLst>
                <a:outerShdw blurRad="38100" dist="38100" dir="2700000" algn="tl">
                  <a:srgbClr val="000000">
                    <a:alpha val="43137"/>
                  </a:srgbClr>
                </a:outerShdw>
              </a:effectLst>
              <a:latin typeface="Calibri" panose="020F0502020204030204" pitchFamily="34" charset="0"/>
              <a:ea typeface="+mn-ea"/>
            </a:endParaRPr>
          </a:p>
        </p:txBody>
      </p:sp>
      <p:sp>
        <p:nvSpPr>
          <p:cNvPr id="11" name="Line 7"/>
          <p:cNvSpPr>
            <a:spLocks noChangeShapeType="1"/>
          </p:cNvSpPr>
          <p:nvPr/>
        </p:nvSpPr>
        <p:spPr bwMode="auto">
          <a:xfrm flipV="1">
            <a:off x="2286000" y="6286500"/>
            <a:ext cx="4357688" cy="357188"/>
          </a:xfrm>
          <a:prstGeom prst="line">
            <a:avLst/>
          </a:prstGeom>
          <a:noFill/>
          <a:ln w="38100">
            <a:solidFill>
              <a:srgbClr val="FFFFFF"/>
            </a:solidFill>
            <a:round/>
            <a:headEnd type="triangle"/>
          </a:ln>
          <a:effectLst/>
        </p:spPr>
        <p:txBody>
          <a:bodyPr/>
          <a:lstStyle/>
          <a:p>
            <a:pPr fontAlgn="auto">
              <a:spcBef>
                <a:spcPts val="0"/>
              </a:spcBef>
              <a:spcAft>
                <a:spcPts val="0"/>
              </a:spcAft>
              <a:defRPr/>
            </a:pPr>
            <a:endParaRPr lang="en-US" sz="2400">
              <a:solidFill>
                <a:srgbClr val="00CCFF"/>
              </a:solidFill>
              <a:effectLst>
                <a:outerShdw blurRad="38100" dist="38100" dir="2700000" algn="tl">
                  <a:srgbClr val="000000">
                    <a:alpha val="43137"/>
                  </a:srgbClr>
                </a:outerShdw>
              </a:effectLst>
              <a:latin typeface="Calibri" panose="020F0502020204030204" pitchFamily="34" charset="0"/>
              <a:ea typeface="+mn-ea"/>
            </a:endParaRPr>
          </a:p>
        </p:txBody>
      </p:sp>
      <p:sp>
        <p:nvSpPr>
          <p:cNvPr id="315398" name="TextBox 11"/>
          <p:cNvSpPr txBox="1">
            <a:spLocks noChangeArrowheads="1"/>
          </p:cNvSpPr>
          <p:nvPr/>
        </p:nvSpPr>
        <p:spPr bwMode="auto">
          <a:xfrm>
            <a:off x="0" y="-26988"/>
            <a:ext cx="3563938" cy="12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3600" b="1"/>
              <a:t>门旁的柱子上有许多动物的浮雕</a:t>
            </a:r>
            <a:endParaRPr lang="en-AU" altLang="zh-CN" sz="3600" b="1"/>
          </a:p>
        </p:txBody>
      </p:sp>
      <p:pic>
        <p:nvPicPr>
          <p:cNvPr id="315399" name="Picture 6" descr="C:\Users\Tom Keenan\Desktop\PPT's-- Other's\Van Dinosaur\Angkor-stegosau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7463" y="0"/>
            <a:ext cx="2027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矩形 4"/>
          <p:cNvSpPr>
            <a:spLocks noChangeArrowheads="1"/>
          </p:cNvSpPr>
          <p:nvPr/>
        </p:nvSpPr>
        <p:spPr bwMode="auto">
          <a:xfrm>
            <a:off x="684213" y="1000125"/>
            <a:ext cx="792003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ts val="750"/>
              </a:spcBef>
              <a:buFontTx/>
              <a:buNone/>
            </a:pPr>
            <a:r>
              <a:rPr lang="zh-CN" altLang="en-US" sz="3600">
                <a:solidFill>
                  <a:srgbClr val="000000"/>
                </a:solidFill>
                <a:latin typeface="Arial" panose="020B0604020202020204" pitchFamily="34" charset="0"/>
                <a:ea typeface="汉仪大宋简"/>
                <a:cs typeface="Arial" panose="020B0604020202020204" pitchFamily="34" charset="0"/>
              </a:rPr>
              <a:t>创世记1</a:t>
            </a:r>
            <a:r>
              <a:rPr lang="en-US" altLang="zh-CN" sz="3600">
                <a:solidFill>
                  <a:srgbClr val="000000"/>
                </a:solidFill>
                <a:latin typeface="Arial" panose="020B0604020202020204" pitchFamily="34" charset="0"/>
                <a:ea typeface="汉仪大宋简"/>
                <a:cs typeface="Arial" panose="020B0604020202020204" pitchFamily="34" charset="0"/>
              </a:rPr>
              <a:t>:</a:t>
            </a:r>
            <a:r>
              <a:rPr lang="zh-CN" altLang="en-US" sz="3600">
                <a:solidFill>
                  <a:srgbClr val="000000"/>
                </a:solidFill>
                <a:latin typeface="Arial" panose="020B0604020202020204" pitchFamily="34" charset="0"/>
                <a:ea typeface="汉仪大宋简"/>
                <a:cs typeface="Arial" panose="020B0604020202020204" pitchFamily="34" charset="0"/>
              </a:rPr>
              <a:t>24神说：“地要生出活物来，</a:t>
            </a:r>
            <a:r>
              <a:rPr lang="zh-CN" altLang="en-US" sz="3600" b="1">
                <a:solidFill>
                  <a:srgbClr val="FF0000"/>
                </a:solidFill>
                <a:latin typeface="Arial" panose="020B0604020202020204" pitchFamily="34" charset="0"/>
                <a:ea typeface="汉仪大宋简"/>
                <a:cs typeface="Arial" panose="020B0604020202020204" pitchFamily="34" charset="0"/>
              </a:rPr>
              <a:t>各从其类</a:t>
            </a:r>
            <a:r>
              <a:rPr lang="zh-CN" altLang="en-US" sz="3600">
                <a:solidFill>
                  <a:srgbClr val="000000"/>
                </a:solidFill>
                <a:latin typeface="Arial" panose="020B0604020202020204" pitchFamily="34" charset="0"/>
                <a:ea typeface="汉仪大宋简"/>
                <a:cs typeface="Arial" panose="020B0604020202020204" pitchFamily="34" charset="0"/>
              </a:rPr>
              <a:t>；牲畜、昆虫（爬行动物）、野兽，</a:t>
            </a:r>
            <a:r>
              <a:rPr lang="zh-CN" altLang="en-US" sz="3600" b="1">
                <a:solidFill>
                  <a:srgbClr val="FF0000"/>
                </a:solidFill>
                <a:latin typeface="Arial" panose="020B0604020202020204" pitchFamily="34" charset="0"/>
                <a:ea typeface="汉仪大宋简"/>
                <a:cs typeface="Arial" panose="020B0604020202020204" pitchFamily="34" charset="0"/>
              </a:rPr>
              <a:t>各从其类</a:t>
            </a:r>
            <a:r>
              <a:rPr lang="zh-CN" altLang="en-US" sz="3600">
                <a:solidFill>
                  <a:srgbClr val="000000"/>
                </a:solidFill>
                <a:latin typeface="Arial" panose="020B0604020202020204" pitchFamily="34" charset="0"/>
                <a:ea typeface="汉仪大宋简"/>
                <a:cs typeface="Arial" panose="020B0604020202020204" pitchFamily="34" charset="0"/>
              </a:rPr>
              <a:t>。”事就这样成了。25於是神造出野兽，</a:t>
            </a:r>
            <a:r>
              <a:rPr lang="zh-CN" altLang="en-US" sz="3600" b="1">
                <a:solidFill>
                  <a:srgbClr val="FF0000"/>
                </a:solidFill>
                <a:latin typeface="Arial" panose="020B0604020202020204" pitchFamily="34" charset="0"/>
                <a:ea typeface="汉仪大宋简"/>
                <a:cs typeface="Arial" panose="020B0604020202020204" pitchFamily="34" charset="0"/>
              </a:rPr>
              <a:t>各从其类</a:t>
            </a:r>
            <a:r>
              <a:rPr lang="zh-CN" altLang="en-US" sz="3600">
                <a:solidFill>
                  <a:srgbClr val="000000"/>
                </a:solidFill>
                <a:latin typeface="Arial" panose="020B0604020202020204" pitchFamily="34" charset="0"/>
                <a:ea typeface="汉仪大宋简"/>
                <a:cs typeface="Arial" panose="020B0604020202020204" pitchFamily="34" charset="0"/>
              </a:rPr>
              <a:t>；牲畜，</a:t>
            </a:r>
            <a:r>
              <a:rPr lang="zh-CN" altLang="en-US" sz="3600" b="1">
                <a:solidFill>
                  <a:srgbClr val="FF0000"/>
                </a:solidFill>
                <a:latin typeface="Arial" panose="020B0604020202020204" pitchFamily="34" charset="0"/>
                <a:ea typeface="汉仪大宋简"/>
                <a:cs typeface="Arial" panose="020B0604020202020204" pitchFamily="34" charset="0"/>
              </a:rPr>
              <a:t>各从其类</a:t>
            </a:r>
            <a:r>
              <a:rPr lang="zh-CN" altLang="en-US" sz="3600">
                <a:solidFill>
                  <a:srgbClr val="000000"/>
                </a:solidFill>
                <a:latin typeface="Arial" panose="020B0604020202020204" pitchFamily="34" charset="0"/>
                <a:ea typeface="汉仪大宋简"/>
                <a:cs typeface="Arial" panose="020B0604020202020204" pitchFamily="34" charset="0"/>
              </a:rPr>
              <a:t>；地上一切昆虫（爬行动物），</a:t>
            </a:r>
            <a:r>
              <a:rPr lang="zh-CN" altLang="en-US" sz="3600" b="1">
                <a:solidFill>
                  <a:srgbClr val="FF0000"/>
                </a:solidFill>
                <a:latin typeface="Arial" panose="020B0604020202020204" pitchFamily="34" charset="0"/>
                <a:ea typeface="汉仪大宋简"/>
                <a:cs typeface="Arial" panose="020B0604020202020204" pitchFamily="34" charset="0"/>
              </a:rPr>
              <a:t>各从其类</a:t>
            </a:r>
            <a:r>
              <a:rPr lang="zh-CN" altLang="en-US" sz="3600">
                <a:solidFill>
                  <a:srgbClr val="000000"/>
                </a:solidFill>
                <a:latin typeface="Arial" panose="020B0604020202020204" pitchFamily="34" charset="0"/>
                <a:ea typeface="汉仪大宋简"/>
                <a:cs typeface="Arial" panose="020B0604020202020204" pitchFamily="34" charset="0"/>
              </a:rPr>
              <a:t>。神看著是好的。</a:t>
            </a:r>
          </a:p>
        </p:txBody>
      </p:sp>
      <p:sp>
        <p:nvSpPr>
          <p:cNvPr id="188419" name="标题 1"/>
          <p:cNvSpPr>
            <a:spLocks noGrp="1"/>
          </p:cNvSpPr>
          <p:nvPr>
            <p:ph type="title"/>
          </p:nvPr>
        </p:nvSpPr>
        <p:spPr>
          <a:xfrm>
            <a:off x="0" y="161925"/>
            <a:ext cx="9144000" cy="590550"/>
          </a:xfrm>
        </p:spPr>
        <p:txBody>
          <a:bodyPr/>
          <a:lstStyle/>
          <a:p>
            <a:pPr eaLnBrk="1" hangingPunct="1"/>
            <a:r>
              <a:rPr lang="zh-CN"/>
              <a:t>神的创造：各从其类，都吃素</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3" descr="Stegasaurus Cambodia"/>
          <p:cNvPicPr>
            <a:picLocks noChangeAspect="1" noChangeArrowheads="1"/>
          </p:cNvPicPr>
          <p:nvPr/>
        </p:nvPicPr>
        <p:blipFill>
          <a:blip r:embed="rId3">
            <a:extLst>
              <a:ext uri="{28A0092B-C50C-407E-A947-70E740481C1C}">
                <a14:useLocalDpi xmlns:a14="http://schemas.microsoft.com/office/drawing/2010/main" val="0"/>
              </a:ext>
            </a:extLst>
          </a:blip>
          <a:srcRect l="1094" t="656" r="2734"/>
          <a:stretch>
            <a:fillRect/>
          </a:stretch>
        </p:blipFill>
        <p:spPr bwMode="auto">
          <a:xfrm>
            <a:off x="815975" y="0"/>
            <a:ext cx="747077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3" name="Rectangle 4"/>
          <p:cNvSpPr>
            <a:spLocks noChangeArrowheads="1"/>
          </p:cNvSpPr>
          <p:nvPr/>
        </p:nvSpPr>
        <p:spPr bwMode="auto">
          <a:xfrm>
            <a:off x="990600" y="3357563"/>
            <a:ext cx="3473450" cy="3021012"/>
          </a:xfrm>
          <a:prstGeom prst="rect">
            <a:avLst/>
          </a:prstGeom>
          <a:solidFill>
            <a:srgbClr val="01417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en-US" altLang="zh-CN" sz="2400" b="1">
              <a:solidFill>
                <a:srgbClr val="00CCFF"/>
              </a:solidFill>
            </a:endParaRPr>
          </a:p>
        </p:txBody>
      </p:sp>
      <p:sp>
        <p:nvSpPr>
          <p:cNvPr id="918534" name="Line 6"/>
          <p:cNvSpPr>
            <a:spLocks noChangeShapeType="1"/>
          </p:cNvSpPr>
          <p:nvPr/>
        </p:nvSpPr>
        <p:spPr bwMode="auto">
          <a:xfrm>
            <a:off x="2500313" y="3214688"/>
            <a:ext cx="3571875" cy="642937"/>
          </a:xfrm>
          <a:prstGeom prst="line">
            <a:avLst/>
          </a:prstGeom>
          <a:noFill/>
          <a:ln w="38100">
            <a:solidFill>
              <a:srgbClr val="FFFFFF"/>
            </a:solidFill>
            <a:round/>
            <a:headEnd type="triangle"/>
          </a:ln>
          <a:effectLst/>
        </p:spPr>
        <p:txBody>
          <a:bodyPr/>
          <a:lstStyle/>
          <a:p>
            <a:pPr fontAlgn="auto">
              <a:spcBef>
                <a:spcPts val="0"/>
              </a:spcBef>
              <a:spcAft>
                <a:spcPts val="0"/>
              </a:spcAft>
              <a:defRPr/>
            </a:pPr>
            <a:endParaRPr lang="en-US" sz="2400">
              <a:solidFill>
                <a:srgbClr val="00CCFF"/>
              </a:solidFill>
              <a:effectLst>
                <a:outerShdw blurRad="38100" dist="38100" dir="2700000" algn="tl">
                  <a:srgbClr val="000000">
                    <a:alpha val="43137"/>
                  </a:srgbClr>
                </a:outerShdw>
              </a:effectLst>
              <a:latin typeface="Calibri" panose="020F0502020204030204" pitchFamily="34" charset="0"/>
              <a:ea typeface="+mn-ea"/>
            </a:endParaRPr>
          </a:p>
        </p:txBody>
      </p:sp>
      <p:sp>
        <p:nvSpPr>
          <p:cNvPr id="918535" name="Line 7"/>
          <p:cNvSpPr>
            <a:spLocks noChangeShapeType="1"/>
          </p:cNvSpPr>
          <p:nvPr/>
        </p:nvSpPr>
        <p:spPr bwMode="auto">
          <a:xfrm>
            <a:off x="2928938" y="214313"/>
            <a:ext cx="3286125" cy="3071812"/>
          </a:xfrm>
          <a:prstGeom prst="line">
            <a:avLst/>
          </a:prstGeom>
          <a:noFill/>
          <a:ln w="38100">
            <a:solidFill>
              <a:srgbClr val="FFFFFF"/>
            </a:solidFill>
            <a:round/>
            <a:headEnd type="triangle"/>
            <a:tailEnd type="none"/>
          </a:ln>
          <a:effectLst/>
        </p:spPr>
        <p:txBody>
          <a:bodyPr/>
          <a:lstStyle/>
          <a:p>
            <a:pPr fontAlgn="auto">
              <a:spcBef>
                <a:spcPts val="0"/>
              </a:spcBef>
              <a:spcAft>
                <a:spcPts val="0"/>
              </a:spcAft>
              <a:defRPr/>
            </a:pPr>
            <a:endParaRPr lang="en-US" sz="2400">
              <a:solidFill>
                <a:srgbClr val="00CCFF"/>
              </a:solidFill>
              <a:effectLst>
                <a:outerShdw blurRad="38100" dist="38100" dir="2700000" algn="tl">
                  <a:srgbClr val="000000">
                    <a:alpha val="43137"/>
                  </a:srgbClr>
                </a:outerShdw>
              </a:effectLst>
              <a:latin typeface="Calibri" panose="020F0502020204030204" pitchFamily="34" charset="0"/>
              <a:ea typeface="+mn-ea"/>
            </a:endParaRPr>
          </a:p>
        </p:txBody>
      </p:sp>
      <p:sp>
        <p:nvSpPr>
          <p:cNvPr id="918536" name="Text Box 8"/>
          <p:cNvSpPr txBox="1">
            <a:spLocks noChangeArrowheads="1"/>
          </p:cNvSpPr>
          <p:nvPr/>
        </p:nvSpPr>
        <p:spPr bwMode="auto">
          <a:xfrm>
            <a:off x="1030288" y="3641725"/>
            <a:ext cx="3398837" cy="2584450"/>
          </a:xfrm>
          <a:prstGeom prst="rect">
            <a:avLst/>
          </a:prstGeom>
          <a:noFill/>
          <a:ln w="9525">
            <a:noFill/>
            <a:miter lim="800000"/>
          </a:ln>
          <a:effectLst/>
        </p:spPr>
        <p:txBody>
          <a:bodyPr>
            <a:spAutoFit/>
          </a:bodyPr>
          <a:lstStyle/>
          <a:p>
            <a:pPr algn="ctr" fontAlgn="auto">
              <a:spcBef>
                <a:spcPct val="50000"/>
              </a:spcBef>
              <a:spcAft>
                <a:spcPts val="0"/>
              </a:spcAft>
              <a:defRPr/>
            </a:pPr>
            <a:r>
              <a:rPr lang="zh-CN" altLang="en-US" sz="5400" b="1">
                <a:solidFill>
                  <a:srgbClr val="FFFF00"/>
                </a:solidFill>
                <a:effectLst>
                  <a:outerShdw blurRad="38100" dist="38100" dir="2700000" algn="tl">
                    <a:srgbClr val="000000">
                      <a:alpha val="43137"/>
                    </a:srgbClr>
                  </a:outerShdw>
                </a:effectLst>
                <a:latin typeface="Calibri" panose="020F0502020204030204" pitchFamily="34" charset="0"/>
                <a:ea typeface="+mn-ea"/>
              </a:rPr>
              <a:t>柬</a:t>
            </a:r>
            <a:r>
              <a:rPr lang="zh-CN" altLang="en-US" sz="5400" b="1" dirty="0">
                <a:solidFill>
                  <a:srgbClr val="FFFF00"/>
                </a:solidFill>
                <a:effectLst>
                  <a:outerShdw blurRad="38100" dist="38100" dir="2700000" algn="tl">
                    <a:srgbClr val="000000">
                      <a:alpha val="43137"/>
                    </a:srgbClr>
                  </a:outerShdw>
                </a:effectLst>
                <a:latin typeface="Calibri" panose="020F0502020204030204" pitchFamily="34" charset="0"/>
                <a:ea typeface="+mn-ea"/>
              </a:rPr>
              <a:t>埔寨吴哥窟中的古老浮雕</a:t>
            </a:r>
            <a:endParaRPr lang="en-US" sz="5400" b="1" dirty="0">
              <a:solidFill>
                <a:srgbClr val="FFFF00"/>
              </a:solidFill>
              <a:effectLst>
                <a:outerShdw blurRad="38100" dist="38100" dir="2700000" algn="tl">
                  <a:srgbClr val="000000">
                    <a:alpha val="43137"/>
                  </a:srgbClr>
                </a:outerShdw>
              </a:effectLst>
              <a:latin typeface="Calibri" panose="020F0502020204030204" pitchFamily="34" charset="0"/>
              <a:ea typeface="+mn-ea"/>
            </a:endParaRPr>
          </a:p>
        </p:txBody>
      </p:sp>
      <p:pic>
        <p:nvPicPr>
          <p:cNvPr id="317447" name="图片 2"/>
          <p:cNvPicPr>
            <a:picLocks noChangeAspect="1"/>
          </p:cNvPicPr>
          <p:nvPr/>
        </p:nvPicPr>
        <p:blipFill>
          <a:blip r:embed="rId4">
            <a:extLst>
              <a:ext uri="{28A0092B-C50C-407E-A947-70E740481C1C}">
                <a14:useLocalDpi xmlns:a14="http://schemas.microsoft.com/office/drawing/2010/main" val="0"/>
              </a:ext>
            </a:extLst>
          </a:blip>
          <a:srcRect r="31049"/>
          <a:stretch>
            <a:fillRect/>
          </a:stretch>
        </p:blipFill>
        <p:spPr bwMode="auto">
          <a:xfrm>
            <a:off x="-3421063" y="-12700"/>
            <a:ext cx="3190875"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pPr eaLnBrk="1" hangingPunct="1"/>
            <a:endParaRPr/>
          </a:p>
        </p:txBody>
      </p:sp>
      <p:pic>
        <p:nvPicPr>
          <p:cNvPr id="319491" name="Picture 3" descr="trackscambodiastegasaru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80963"/>
            <a:ext cx="9144000" cy="6276975"/>
          </a:xfrm>
        </p:spPr>
      </p:pic>
      <p:pic>
        <p:nvPicPr>
          <p:cNvPr id="319492" name="Picture 3" descr="C:\Users\Tom Keenan\Desktop\PPT's-- Other's\Van Dinosaur\maxresdefault.jpg"/>
          <p:cNvPicPr>
            <a:picLocks noChangeAspect="1" noChangeArrowheads="1"/>
          </p:cNvPicPr>
          <p:nvPr/>
        </p:nvPicPr>
        <p:blipFill>
          <a:blip r:embed="rId4">
            <a:extLst>
              <a:ext uri="{28A0092B-C50C-407E-A947-70E740481C1C}">
                <a14:useLocalDpi xmlns:a14="http://schemas.microsoft.com/office/drawing/2010/main" val="0"/>
              </a:ext>
            </a:extLst>
          </a:blip>
          <a:srcRect l="7535" r="7533"/>
          <a:stretch>
            <a:fillRect/>
          </a:stretch>
        </p:blipFill>
        <p:spPr bwMode="auto">
          <a:xfrm>
            <a:off x="-6445250" y="1484313"/>
            <a:ext cx="5849937"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5202" name="Rectangle 2"/>
          <p:cNvSpPr>
            <a:spLocks noGrp="1" noChangeArrowheads="1"/>
          </p:cNvSpPr>
          <p:nvPr>
            <p:ph type="title"/>
          </p:nvPr>
        </p:nvSpPr>
        <p:spPr>
          <a:xfrm>
            <a:off x="628650" y="79375"/>
            <a:ext cx="7886700" cy="706438"/>
          </a:xfrm>
        </p:spPr>
        <p:txBody>
          <a:bodyPr rtlCol="0">
            <a:normAutofit fontScale="90000"/>
          </a:bodyPr>
          <a:lstStyle/>
          <a:p>
            <a:pPr eaLnBrk="1" fontAlgn="auto" hangingPunct="1">
              <a:spcAft>
                <a:spcPts val="0"/>
              </a:spcAft>
              <a:defRPr/>
            </a:pPr>
            <a:r>
              <a:t>Petroglyph – sauropod single frame</a:t>
            </a:r>
          </a:p>
        </p:txBody>
      </p:sp>
      <p:pic>
        <p:nvPicPr>
          <p:cNvPr id="321539" name="Picture 3" descr="161 Petro-dino outlined"/>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75204" name="Oval 4"/>
          <p:cNvSpPr>
            <a:spLocks noChangeArrowheads="1"/>
          </p:cNvSpPr>
          <p:nvPr/>
        </p:nvSpPr>
        <p:spPr bwMode="auto">
          <a:xfrm>
            <a:off x="168275" y="152400"/>
            <a:ext cx="8839200" cy="6400800"/>
          </a:xfrm>
          <a:prstGeom prst="ellipse">
            <a:avLst/>
          </a:prstGeom>
          <a:noFill/>
          <a:ln w="152400">
            <a:solidFill>
              <a:srgbClr val="FFFF00"/>
            </a:solidFill>
            <a:rou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US" altLang="zh-CN" sz="1800">
              <a:solidFill>
                <a:srgbClr val="000000"/>
              </a:solidFill>
            </a:endParaRPr>
          </a:p>
        </p:txBody>
      </p:sp>
      <p:sp>
        <p:nvSpPr>
          <p:cNvPr id="321541" name="Text Box 5"/>
          <p:cNvSpPr txBox="1">
            <a:spLocks noChangeArrowheads="1"/>
          </p:cNvSpPr>
          <p:nvPr/>
        </p:nvSpPr>
        <p:spPr bwMode="auto">
          <a:xfrm>
            <a:off x="2286000" y="746125"/>
            <a:ext cx="4724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50000"/>
              </a:spcBef>
              <a:buFontTx/>
              <a:buNone/>
            </a:pPr>
            <a:r>
              <a:rPr lang="zh-CN" altLang="en-US" sz="4400" b="1">
                <a:solidFill>
                  <a:srgbClr val="FFFFFF"/>
                </a:solidFill>
                <a:latin typeface="黑体" panose="02010609060101010101" pitchFamily="49" charset="-122"/>
                <a:ea typeface="黑体" panose="02010609060101010101" pitchFamily="49" charset="-122"/>
              </a:rPr>
              <a:t>刻在岩石上的文字</a:t>
            </a:r>
            <a:endParaRPr lang="en-US" altLang="zh-CN" sz="4400" b="1">
              <a:solidFill>
                <a:srgbClr val="FFFFFF"/>
              </a:solidFill>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275204"/>
                                        </p:tgtEl>
                                        <p:attrNameLst>
                                          <p:attrName>style.visibility</p:attrName>
                                        </p:attrNameLst>
                                      </p:cBhvr>
                                      <p:to>
                                        <p:strVal val="visible"/>
                                      </p:to>
                                    </p:set>
                                    <p:animEffect transition="in" filter="wipe(right)">
                                      <p:cBhvr>
                                        <p:cTn id="7" dur="500"/>
                                        <p:tgtEl>
                                          <p:spTgt spid="4275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5204"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1810" name="Rectangle 2"/>
          <p:cNvSpPr>
            <a:spLocks noGrp="1" noChangeArrowheads="1"/>
          </p:cNvSpPr>
          <p:nvPr>
            <p:ph type="title"/>
          </p:nvPr>
        </p:nvSpPr>
        <p:spPr>
          <a:xfrm>
            <a:off x="5429250" y="142875"/>
            <a:ext cx="3714750" cy="4500563"/>
          </a:xfrm>
        </p:spPr>
        <p:txBody>
          <a:bodyPr rtlCol="0" anchor="t">
            <a:noAutofit/>
          </a:bodyPr>
          <a:lstStyle/>
          <a:p>
            <a:pPr algn="l" eaLnBrk="1" fontAlgn="auto" hangingPunct="1">
              <a:lnSpc>
                <a:spcPct val="100000"/>
              </a:lnSpc>
              <a:spcAft>
                <a:spcPts val="0"/>
              </a:spcAft>
              <a:defRPr/>
            </a:pPr>
            <a:r>
              <a:rPr lang="zh-CN">
                <a:solidFill>
                  <a:schemeClr val="tx1"/>
                </a:solidFill>
                <a:latin typeface="Calibri" panose="020F0502020204030204" pitchFamily="34" charset="0"/>
                <a:ea typeface="+mn-ea"/>
                <a:cs typeface="+mn-cs"/>
              </a:rPr>
              <a:t>“在（美国的）天然桥国家纪念碑有一个岩石雕刻，有着于恐龙惊人的相似度，有着一条长长的尾巴和脖子，小脑袋等，尤其是雷龙”</a:t>
            </a:r>
            <a:br>
              <a:rPr altLang="zh-CN" sz="3200">
                <a:solidFill>
                  <a:schemeClr val="tx1"/>
                </a:solidFill>
                <a:cs typeface="+mj-cs"/>
              </a:rPr>
            </a:br>
            <a:r>
              <a:rPr lang="zh-CN" sz="2400">
                <a:solidFill>
                  <a:schemeClr val="tx1"/>
                </a:solidFill>
                <a:latin typeface="Calibri" panose="020F0502020204030204" pitchFamily="34" charset="0"/>
                <a:ea typeface="+mn-ea"/>
                <a:cs typeface="+mn-cs"/>
              </a:rPr>
              <a:t>弗兰</a:t>
            </a:r>
            <a:r>
              <a:rPr altLang="zh-CN" sz="2400">
                <a:solidFill>
                  <a:schemeClr val="tx1"/>
                </a:solidFill>
                <a:latin typeface="Calibri" panose="020F0502020204030204" pitchFamily="34" charset="0"/>
                <a:ea typeface="+mn-ea"/>
                <a:cs typeface="+mn-cs"/>
              </a:rPr>
              <a:t>·</a:t>
            </a:r>
            <a:r>
              <a:rPr lang="zh-CN" sz="2400">
                <a:solidFill>
                  <a:schemeClr val="tx1"/>
                </a:solidFill>
                <a:latin typeface="Calibri" panose="020F0502020204030204" pitchFamily="34" charset="0"/>
                <a:ea typeface="+mn-ea"/>
                <a:cs typeface="+mn-cs"/>
              </a:rPr>
              <a:t>巴恩斯（权威西南地区的岩石艺术）“在石头上的消息”创造无中生有 </a:t>
            </a:r>
            <a:r>
              <a:rPr altLang="zh-CN" sz="2400">
                <a:solidFill>
                  <a:schemeClr val="tx1"/>
                </a:solidFill>
                <a:latin typeface="Calibri" panose="020F0502020204030204" pitchFamily="34" charset="0"/>
                <a:ea typeface="+mn-ea"/>
                <a:cs typeface="+mn-cs"/>
              </a:rPr>
              <a:t>19:2</a:t>
            </a:r>
            <a:r>
              <a:rPr lang="zh-CN" sz="2400">
                <a:solidFill>
                  <a:schemeClr val="tx1"/>
                </a:solidFill>
                <a:latin typeface="Calibri" panose="020F0502020204030204" pitchFamily="34" charset="0"/>
                <a:ea typeface="+mn-ea"/>
                <a:cs typeface="+mn-cs"/>
              </a:rPr>
              <a:t>版，第</a:t>
            </a:r>
            <a:r>
              <a:rPr altLang="zh-CN" sz="2400">
                <a:solidFill>
                  <a:schemeClr val="tx1"/>
                </a:solidFill>
                <a:latin typeface="Calibri" panose="020F0502020204030204" pitchFamily="34" charset="0"/>
                <a:ea typeface="+mn-ea"/>
                <a:cs typeface="+mn-cs"/>
              </a:rPr>
              <a:t>23</a:t>
            </a:r>
            <a:r>
              <a:rPr lang="zh-CN" sz="2400">
                <a:solidFill>
                  <a:schemeClr val="tx1"/>
                </a:solidFill>
                <a:latin typeface="Calibri" panose="020F0502020204030204" pitchFamily="34" charset="0"/>
                <a:ea typeface="+mn-ea"/>
                <a:cs typeface="+mn-cs"/>
              </a:rPr>
              <a:t>页</a:t>
            </a:r>
            <a:endParaRPr sz="2400">
              <a:solidFill>
                <a:schemeClr val="tx1"/>
              </a:solidFill>
              <a:latin typeface="Calibri" panose="020F0502020204030204" pitchFamily="34" charset="0"/>
              <a:ea typeface="+mn-ea"/>
              <a:cs typeface="+mn-cs"/>
            </a:endParaRPr>
          </a:p>
        </p:txBody>
      </p:sp>
      <p:pic>
        <p:nvPicPr>
          <p:cNvPr id="323587" name="Picture 3" descr="151 man w dino petroglyph"/>
          <p:cNvPicPr>
            <a:picLocks noChangeArrowheads="1"/>
          </p:cNvPicPr>
          <p:nvPr/>
        </p:nvPicPr>
        <p:blipFill>
          <a:blip r:embed="rId3">
            <a:extLst>
              <a:ext uri="{28A0092B-C50C-407E-A947-70E740481C1C}">
                <a14:useLocalDpi xmlns:a14="http://schemas.microsoft.com/office/drawing/2010/main" val="0"/>
              </a:ext>
            </a:extLst>
          </a:blip>
          <a:srcRect t="3333" b="5556"/>
          <a:stretch>
            <a:fillRect/>
          </a:stretch>
        </p:blipFill>
        <p:spPr bwMode="auto">
          <a:xfrm>
            <a:off x="142875" y="38100"/>
            <a:ext cx="53022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4" descr="Chinese Dragon"/>
          <p:cNvPicPr>
            <a:picLocks noChangeAspect="1" noChangeArrowheads="1"/>
          </p:cNvPicPr>
          <p:nvPr/>
        </p:nvPicPr>
        <p:blipFill>
          <a:blip r:embed="rId3">
            <a:extLst>
              <a:ext uri="{28A0092B-C50C-407E-A947-70E740481C1C}">
                <a14:useLocalDpi xmlns:a14="http://schemas.microsoft.com/office/drawing/2010/main" val="0"/>
              </a:ext>
            </a:extLst>
          </a:blip>
          <a:srcRect l="6229"/>
          <a:stretch>
            <a:fillRect/>
          </a:stretch>
        </p:blipFill>
        <p:spPr bwMode="auto">
          <a:xfrm>
            <a:off x="0" y="642938"/>
            <a:ext cx="9159875" cy="57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5" descr="cmdra21b"/>
          <p:cNvPicPr>
            <a:picLocks noChangeAspect="1" noChangeArrowheads="1"/>
          </p:cNvPicPr>
          <p:nvPr/>
        </p:nvPicPr>
        <p:blipFill>
          <a:blip r:embed="rId3">
            <a:extLst>
              <a:ext uri="{28A0092B-C50C-407E-A947-70E740481C1C}">
                <a14:useLocalDpi xmlns:a14="http://schemas.microsoft.com/office/drawing/2010/main" val="0"/>
              </a:ext>
            </a:extLst>
          </a:blip>
          <a:srcRect l="1639" r="1476"/>
          <a:stretch>
            <a:fillRect/>
          </a:stretch>
        </p:blipFill>
        <p:spPr bwMode="auto">
          <a:xfrm>
            <a:off x="149225" y="1766888"/>
            <a:ext cx="8859838" cy="452596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27683" name="Picture 6" descr="20080222-chinese_zodiac2%20all%20China%20net"/>
          <p:cNvPicPr>
            <a:picLocks noChangeAspect="1" noChangeArrowheads="1"/>
          </p:cNvPicPr>
          <p:nvPr/>
        </p:nvPicPr>
        <p:blipFill>
          <a:blip r:embed="rId4">
            <a:extLst>
              <a:ext uri="{28A0092B-C50C-407E-A947-70E740481C1C}">
                <a14:useLocalDpi xmlns:a14="http://schemas.microsoft.com/office/drawing/2010/main" val="0"/>
              </a:ext>
            </a:extLst>
          </a:blip>
          <a:srcRect l="1907" t="1428" r="2197" b="827"/>
          <a:stretch>
            <a:fillRect/>
          </a:stretch>
        </p:blipFill>
        <p:spPr bwMode="auto">
          <a:xfrm rot="-2702437">
            <a:off x="3697288" y="1814513"/>
            <a:ext cx="4402137" cy="444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4" name="Oval 7"/>
          <p:cNvSpPr>
            <a:spLocks noChangeArrowheads="1"/>
          </p:cNvSpPr>
          <p:nvPr/>
        </p:nvSpPr>
        <p:spPr bwMode="auto">
          <a:xfrm>
            <a:off x="6408738" y="3425825"/>
            <a:ext cx="1835150" cy="1223963"/>
          </a:xfrm>
          <a:prstGeom prst="ellipse">
            <a:avLst/>
          </a:prstGeom>
          <a:noFill/>
          <a:ln w="76200">
            <a:solidFill>
              <a:srgbClr val="FF0000"/>
            </a:solidFill>
            <a:rou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AU" altLang="zh-CN" sz="1800"/>
          </a:p>
        </p:txBody>
      </p:sp>
      <p:sp>
        <p:nvSpPr>
          <p:cNvPr id="327685" name="Text Box 6"/>
          <p:cNvSpPr txBox="1">
            <a:spLocks noChangeArrowheads="1"/>
          </p:cNvSpPr>
          <p:nvPr/>
        </p:nvSpPr>
        <p:spPr bwMode="auto">
          <a:xfrm>
            <a:off x="1158875" y="71438"/>
            <a:ext cx="69230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50000"/>
              </a:spcBef>
              <a:buFontTx/>
              <a:buNone/>
            </a:pPr>
            <a:r>
              <a:rPr lang="zh-CN" altLang="en-US" sz="4000" b="1">
                <a:solidFill>
                  <a:srgbClr val="002954"/>
                </a:solidFill>
                <a:latin typeface="微软雅黑" panose="020B0503020204020204" pitchFamily="34" charset="-122"/>
                <a:ea typeface="微软雅黑" panose="020B0503020204020204" pitchFamily="34" charset="-122"/>
                <a:cs typeface="Arial" panose="020B0604020202020204" pitchFamily="34" charset="0"/>
              </a:rPr>
              <a:t>中国生肖</a:t>
            </a:r>
            <a:endParaRPr lang="en-US" altLang="en-US" sz="4000" b="1">
              <a:solidFill>
                <a:srgbClr val="002954"/>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7686" name="TextBox 1"/>
          <p:cNvSpPr txBox="1">
            <a:spLocks noChangeArrowheads="1"/>
          </p:cNvSpPr>
          <p:nvPr/>
        </p:nvSpPr>
        <p:spPr bwMode="auto">
          <a:xfrm>
            <a:off x="8223250" y="3773488"/>
            <a:ext cx="596900" cy="584200"/>
          </a:xfrm>
          <a:prstGeom prst="rect">
            <a:avLst/>
          </a:prstGeom>
          <a:solidFill>
            <a:schemeClr val="bg1"/>
          </a:solidFill>
          <a:ln w="25400">
            <a:solidFill>
              <a:srgbClr val="FF0000"/>
            </a:solidFill>
            <a:miter lim="800000"/>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200" b="1">
                <a:solidFill>
                  <a:srgbClr val="FF0000"/>
                </a:solidFill>
              </a:rPr>
              <a:t>龙</a:t>
            </a:r>
            <a:endParaRPr lang="en-US" altLang="zh-CN" sz="3200" b="1">
              <a:solidFill>
                <a:srgbClr val="FF0000"/>
              </a:solidFill>
            </a:endParaRPr>
          </a:p>
        </p:txBody>
      </p:sp>
      <p:sp>
        <p:nvSpPr>
          <p:cNvPr id="327687" name="Rectangle 9"/>
          <p:cNvSpPr>
            <a:spLocks noChangeArrowheads="1"/>
          </p:cNvSpPr>
          <p:nvPr/>
        </p:nvSpPr>
        <p:spPr bwMode="auto">
          <a:xfrm>
            <a:off x="428625" y="928688"/>
            <a:ext cx="82089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600">
                <a:ea typeface="汉仪大宋简"/>
                <a:cs typeface="Arial" panose="020B0604020202020204" pitchFamily="34" charset="0"/>
              </a:rPr>
              <a:t>在十二生肖中，十一个是普通的动物</a:t>
            </a:r>
            <a:r>
              <a:rPr lang="en-US" altLang="zh-CN" sz="3600">
                <a:ea typeface="汉仪大宋简"/>
                <a:cs typeface="Arial" panose="020B0604020202020204" pitchFamily="34" charset="0"/>
              </a:rPr>
              <a:t>……</a:t>
            </a:r>
            <a:endParaRPr lang="en-GB" altLang="zh-CN" sz="3600">
              <a:ea typeface="汉仪大宋简"/>
              <a:cs typeface="Arial" panose="020B0604020202020204" pitchFamily="34"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标题 1"/>
          <p:cNvSpPr txBox="1"/>
          <p:nvPr/>
        </p:nvSpPr>
        <p:spPr bwMode="auto">
          <a:xfrm>
            <a:off x="357188" y="198438"/>
            <a:ext cx="850106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Tx/>
              <a:buNone/>
            </a:pPr>
            <a:r>
              <a:rPr lang="zh-CN" altLang="en-US" sz="4000" b="1">
                <a:solidFill>
                  <a:srgbClr val="002954"/>
                </a:solidFill>
                <a:latin typeface="微软雅黑" panose="020B0503020204020204" pitchFamily="34" charset="-122"/>
                <a:ea typeface="微软雅黑" panose="020B0503020204020204" pitchFamily="34" charset="-122"/>
                <a:cs typeface="Arial" panose="020B0604020202020204" pitchFamily="34" charset="0"/>
              </a:rPr>
              <a:t>左传：昭公二十九年（现代汉语译文）</a:t>
            </a:r>
          </a:p>
        </p:txBody>
      </p:sp>
      <p:sp>
        <p:nvSpPr>
          <p:cNvPr id="329731" name="Rectangle 6"/>
          <p:cNvSpPr>
            <a:spLocks noChangeArrowheads="1"/>
          </p:cNvSpPr>
          <p:nvPr/>
        </p:nvSpPr>
        <p:spPr bwMode="auto">
          <a:xfrm>
            <a:off x="179388" y="4292600"/>
            <a:ext cx="84582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200">
                <a:solidFill>
                  <a:srgbClr val="000000"/>
                </a:solidFill>
                <a:latin typeface="Arial" panose="020B0604020202020204" pitchFamily="34" charset="0"/>
                <a:ea typeface="汉仪大宋简"/>
                <a:cs typeface="Arial" panose="020B0604020202020204" pitchFamily="34" charset="0"/>
              </a:rPr>
              <a:t>车的龙</a:t>
            </a:r>
            <a:r>
              <a:rPr lang="en-US" altLang="zh-CN" sz="3200">
                <a:solidFill>
                  <a:srgbClr val="000000"/>
                </a:solidFill>
                <a:latin typeface="Arial" panose="020B0604020202020204" pitchFamily="34" charset="0"/>
                <a:ea typeface="汉仪大宋简"/>
                <a:cs typeface="Arial" panose="020B0604020202020204" pitchFamily="34" charset="0"/>
              </a:rPr>
              <a:t>……</a:t>
            </a:r>
            <a:r>
              <a:rPr lang="zh-CN" altLang="en-US" sz="3200">
                <a:solidFill>
                  <a:srgbClr val="000000"/>
                </a:solidFill>
                <a:latin typeface="Arial" panose="020B0604020202020204" pitchFamily="34" charset="0"/>
                <a:ea typeface="汉仪大宋简"/>
                <a:cs typeface="Arial" panose="020B0604020202020204" pitchFamily="34" charset="0"/>
              </a:rPr>
              <a:t>有一雌一雄。</a:t>
            </a:r>
            <a:r>
              <a:rPr lang="en-US" altLang="zh-CN" sz="3200">
                <a:solidFill>
                  <a:srgbClr val="000000"/>
                </a:solidFill>
                <a:latin typeface="Arial" panose="020B0604020202020204" pitchFamily="34" charset="0"/>
                <a:ea typeface="汉仪大宋简"/>
                <a:cs typeface="Arial" panose="020B0604020202020204" pitchFamily="34" charset="0"/>
              </a:rPr>
              <a:t>……</a:t>
            </a:r>
            <a:r>
              <a:rPr lang="zh-CN" altLang="en-US" sz="3200">
                <a:solidFill>
                  <a:srgbClr val="000000"/>
                </a:solidFill>
                <a:latin typeface="Arial" panose="020B0604020202020204" pitchFamily="34" charset="0"/>
                <a:ea typeface="汉仪大宋简"/>
                <a:cs typeface="Arial" panose="020B0604020202020204" pitchFamily="34" charset="0"/>
              </a:rPr>
              <a:t>后来又有刘累，向豢龙氏学习驯龙，以此事奉孔甲，能够饲养这几条龙。”</a:t>
            </a:r>
            <a:endParaRPr lang="en-US" altLang="zh-CN" sz="3200">
              <a:solidFill>
                <a:srgbClr val="140046"/>
              </a:solidFill>
              <a:latin typeface="Arial" panose="020B0604020202020204" pitchFamily="34" charset="0"/>
              <a:ea typeface="汉仪大宋简"/>
              <a:cs typeface="Arial" panose="020B0604020202020204" pitchFamily="34" charset="0"/>
            </a:endParaRPr>
          </a:p>
        </p:txBody>
      </p:sp>
      <p:pic>
        <p:nvPicPr>
          <p:cNvPr id="329732" name="Picture 7" descr="QQ图片20171114115315"/>
          <p:cNvPicPr>
            <a:picLocks noChangeAspect="1" noChangeArrowheads="1"/>
          </p:cNvPicPr>
          <p:nvPr/>
        </p:nvPicPr>
        <p:blipFill>
          <a:blip r:embed="rId3">
            <a:extLst>
              <a:ext uri="{28A0092B-C50C-407E-A947-70E740481C1C}">
                <a14:useLocalDpi xmlns:a14="http://schemas.microsoft.com/office/drawing/2010/main" val="0"/>
              </a:ext>
            </a:extLst>
          </a:blip>
          <a:srcRect l="1440" t="3812" r="4320" b="5052"/>
          <a:stretch>
            <a:fillRect/>
          </a:stretch>
        </p:blipFill>
        <p:spPr bwMode="auto">
          <a:xfrm>
            <a:off x="5795963" y="908050"/>
            <a:ext cx="3051175" cy="3376613"/>
          </a:xfrm>
          <a:prstGeom prst="rect">
            <a:avLst/>
          </a:prstGeom>
          <a:noFill/>
          <a:ln w="317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29733" name="Rectangle 6"/>
          <p:cNvSpPr>
            <a:spLocks noChangeArrowheads="1"/>
          </p:cNvSpPr>
          <p:nvPr/>
        </p:nvSpPr>
        <p:spPr bwMode="auto">
          <a:xfrm>
            <a:off x="187325" y="908050"/>
            <a:ext cx="5608638"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200">
                <a:solidFill>
                  <a:srgbClr val="000000"/>
                </a:solidFill>
                <a:latin typeface="Arial" panose="020B0604020202020204" pitchFamily="34" charset="0"/>
                <a:ea typeface="汉仪大宋简"/>
                <a:cs typeface="Arial" panose="020B0604020202020204" pitchFamily="34" charset="0"/>
              </a:rPr>
              <a:t>“秋季，龙出现在绛地郊外</a:t>
            </a:r>
            <a:r>
              <a:rPr lang="en-US" altLang="zh-CN" sz="3200">
                <a:solidFill>
                  <a:srgbClr val="000000"/>
                </a:solidFill>
                <a:latin typeface="Arial" panose="020B0604020202020204" pitchFamily="34" charset="0"/>
                <a:ea typeface="汉仪大宋简"/>
                <a:cs typeface="Arial" panose="020B0604020202020204" pitchFamily="34" charset="0"/>
              </a:rPr>
              <a:t>……</a:t>
            </a:r>
            <a:r>
              <a:rPr lang="zh-CN" altLang="en-US" sz="3200">
                <a:solidFill>
                  <a:srgbClr val="000000"/>
                </a:solidFill>
                <a:latin typeface="Arial" panose="020B0604020202020204" pitchFamily="34" charset="0"/>
                <a:ea typeface="汉仪大宋简"/>
                <a:cs typeface="Arial" panose="020B0604020202020204" pitchFamily="34" charset="0"/>
              </a:rPr>
              <a:t>古代养龙，所以国内有豢龙氏、御龙氏。</a:t>
            </a:r>
            <a:r>
              <a:rPr lang="en-US" altLang="zh-CN" sz="3200">
                <a:solidFill>
                  <a:srgbClr val="000000"/>
                </a:solidFill>
                <a:latin typeface="Arial" panose="020B0604020202020204" pitchFamily="34" charset="0"/>
                <a:ea typeface="汉仪大宋简"/>
                <a:cs typeface="Arial" panose="020B0604020202020204" pitchFamily="34" charset="0"/>
              </a:rPr>
              <a:t>……</a:t>
            </a:r>
            <a:r>
              <a:rPr lang="zh-CN" altLang="en-US" sz="3200">
                <a:solidFill>
                  <a:srgbClr val="000000"/>
                </a:solidFill>
                <a:latin typeface="Arial" panose="020B0604020202020204" pitchFamily="34" charset="0"/>
                <a:ea typeface="汉仪大宋简"/>
                <a:cs typeface="Arial" panose="020B0604020202020204" pitchFamily="34" charset="0"/>
              </a:rPr>
              <a:t>董父，实在很喜欢龙，能够了解龙的嗜好要求来喂养它们，龙去他那里的很多</a:t>
            </a:r>
            <a:r>
              <a:rPr lang="en-US" altLang="zh-CN" sz="3200">
                <a:solidFill>
                  <a:srgbClr val="000000"/>
                </a:solidFill>
                <a:latin typeface="Arial" panose="020B0604020202020204" pitchFamily="34" charset="0"/>
                <a:ea typeface="汉仪大宋简"/>
                <a:cs typeface="Arial" panose="020B0604020202020204" pitchFamily="34" charset="0"/>
              </a:rPr>
              <a:t>……</a:t>
            </a:r>
            <a:r>
              <a:rPr lang="zh-CN" altLang="en-US" sz="3200">
                <a:solidFill>
                  <a:srgbClr val="000000"/>
                </a:solidFill>
                <a:latin typeface="Arial" panose="020B0604020202020204" pitchFamily="34" charset="0"/>
                <a:ea typeface="汉仪大宋简"/>
                <a:cs typeface="Arial" panose="020B0604020202020204" pitchFamily="34" charset="0"/>
              </a:rPr>
              <a:t>帝舜氏世世代代有养龙的</a:t>
            </a:r>
            <a:r>
              <a:rPr lang="en-US" altLang="zh-CN" sz="3200">
                <a:solidFill>
                  <a:srgbClr val="000000"/>
                </a:solidFill>
                <a:latin typeface="Arial" panose="020B0604020202020204" pitchFamily="34" charset="0"/>
                <a:ea typeface="汉仪大宋简"/>
                <a:cs typeface="Arial" panose="020B0604020202020204" pitchFamily="34" charset="0"/>
              </a:rPr>
              <a:t>……</a:t>
            </a:r>
            <a:r>
              <a:rPr lang="zh-CN" altLang="en-US" sz="3200">
                <a:solidFill>
                  <a:srgbClr val="000000"/>
                </a:solidFill>
                <a:latin typeface="Arial" panose="020B0604020202020204" pitchFamily="34" charset="0"/>
                <a:ea typeface="汉仪大宋简"/>
                <a:cs typeface="Arial" panose="020B0604020202020204" pitchFamily="34" charset="0"/>
              </a:rPr>
              <a:t>孔甲</a:t>
            </a:r>
            <a:r>
              <a:rPr lang="en-US" altLang="zh-CN" sz="3200">
                <a:solidFill>
                  <a:srgbClr val="000000"/>
                </a:solidFill>
                <a:latin typeface="Arial" panose="020B0604020202020204" pitchFamily="34" charset="0"/>
                <a:ea typeface="汉仪大宋简"/>
                <a:cs typeface="Arial" panose="020B0604020202020204" pitchFamily="34" charset="0"/>
              </a:rPr>
              <a:t>……</a:t>
            </a:r>
            <a:r>
              <a:rPr lang="zh-CN" altLang="en-US" sz="3200">
                <a:solidFill>
                  <a:srgbClr val="000000"/>
                </a:solidFill>
                <a:latin typeface="Arial" panose="020B0604020202020204" pitchFamily="34" charset="0"/>
                <a:ea typeface="汉仪大宋简"/>
                <a:cs typeface="Arial" panose="020B0604020202020204" pitchFamily="34" charset="0"/>
              </a:rPr>
              <a:t>他驾</a:t>
            </a:r>
            <a:endParaRPr lang="en-US" altLang="zh-CN" sz="3200">
              <a:solidFill>
                <a:srgbClr val="140046"/>
              </a:solidFill>
              <a:latin typeface="Arial" panose="020B0604020202020204" pitchFamily="34" charset="0"/>
              <a:ea typeface="汉仪大宋简"/>
              <a:cs typeface="Arial" panose="020B0604020202020204" pitchFamily="34"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标题 1"/>
          <p:cNvSpPr txBox="1"/>
          <p:nvPr/>
        </p:nvSpPr>
        <p:spPr bwMode="auto">
          <a:xfrm>
            <a:off x="0" y="198438"/>
            <a:ext cx="91440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4000" b="1">
                <a:solidFill>
                  <a:srgbClr val="002954"/>
                </a:solidFill>
                <a:latin typeface="微软雅黑" panose="020B0503020204020204" pitchFamily="34" charset="-122"/>
                <a:ea typeface="微软雅黑" panose="020B0503020204020204" pitchFamily="34" charset="-122"/>
                <a:cs typeface="Arial" panose="020B0604020202020204" pitchFamily="34" charset="0"/>
              </a:rPr>
              <a:t>左传：昭公二十九年（现代汉语译文）</a:t>
            </a:r>
          </a:p>
        </p:txBody>
      </p:sp>
      <p:sp>
        <p:nvSpPr>
          <p:cNvPr id="331779" name="Rectangle 6"/>
          <p:cNvSpPr>
            <a:spLocks noChangeArrowheads="1"/>
          </p:cNvSpPr>
          <p:nvPr/>
        </p:nvSpPr>
        <p:spPr bwMode="auto">
          <a:xfrm>
            <a:off x="187325" y="1484313"/>
            <a:ext cx="5248275"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600">
                <a:solidFill>
                  <a:srgbClr val="000000"/>
                </a:solidFill>
                <a:latin typeface="Arial" panose="020B0604020202020204" pitchFamily="34" charset="0"/>
                <a:ea typeface="汉仪大宋简"/>
                <a:cs typeface="Arial" panose="020B0604020202020204" pitchFamily="34" charset="0"/>
              </a:rPr>
              <a:t>“龙，是属于水生的生物</a:t>
            </a:r>
            <a:r>
              <a:rPr lang="en-US" altLang="zh-CN" sz="3600">
                <a:solidFill>
                  <a:srgbClr val="000000"/>
                </a:solidFill>
                <a:latin typeface="Arial" panose="020B0604020202020204" pitchFamily="34" charset="0"/>
                <a:ea typeface="汉仪大宋简"/>
                <a:cs typeface="Arial" panose="020B0604020202020204" pitchFamily="34" charset="0"/>
              </a:rPr>
              <a:t>…… </a:t>
            </a:r>
            <a:r>
              <a:rPr lang="zh-CN" altLang="en-US" sz="3600">
                <a:solidFill>
                  <a:srgbClr val="000000"/>
                </a:solidFill>
                <a:latin typeface="Arial" panose="020B0604020202020204" pitchFamily="34" charset="0"/>
                <a:ea typeface="汉仪大宋简"/>
                <a:cs typeface="Arial" panose="020B0604020202020204" pitchFamily="34" charset="0"/>
              </a:rPr>
              <a:t>潜伏的龙不被使用’</a:t>
            </a:r>
            <a:r>
              <a:rPr lang="en-US" altLang="zh-CN" sz="3600">
                <a:solidFill>
                  <a:srgbClr val="000000"/>
                </a:solidFill>
                <a:latin typeface="Arial" panose="020B0604020202020204" pitchFamily="34" charset="0"/>
                <a:ea typeface="汉仪大宋简"/>
                <a:cs typeface="Arial" panose="020B0604020202020204" pitchFamily="34" charset="0"/>
              </a:rPr>
              <a:t>……</a:t>
            </a:r>
            <a:r>
              <a:rPr lang="zh-CN" altLang="en-US" sz="3600">
                <a:solidFill>
                  <a:srgbClr val="000000"/>
                </a:solidFill>
                <a:latin typeface="Arial" panose="020B0604020202020204" pitchFamily="34" charset="0"/>
                <a:ea typeface="汉仪大宋简"/>
                <a:cs typeface="Arial" panose="020B0604020202020204" pitchFamily="34" charset="0"/>
              </a:rPr>
              <a:t>‘活着的龙在土田里’</a:t>
            </a:r>
            <a:r>
              <a:rPr lang="en-US" altLang="zh-CN" sz="3600">
                <a:solidFill>
                  <a:srgbClr val="000000"/>
                </a:solidFill>
                <a:latin typeface="Arial" panose="020B0604020202020204" pitchFamily="34" charset="0"/>
                <a:ea typeface="汉仪大宋简"/>
                <a:cs typeface="Arial" panose="020B0604020202020204" pitchFamily="34" charset="0"/>
              </a:rPr>
              <a:t>……</a:t>
            </a:r>
            <a:r>
              <a:rPr lang="zh-CN" altLang="en-US" sz="3600">
                <a:solidFill>
                  <a:srgbClr val="000000"/>
                </a:solidFill>
                <a:latin typeface="Arial" panose="020B0604020202020204" pitchFamily="34" charset="0"/>
                <a:ea typeface="汉仪大宋简"/>
                <a:cs typeface="Arial" panose="020B0604020202020204" pitchFamily="34" charset="0"/>
              </a:rPr>
              <a:t>‘飞舞的龙在天上龙在野外交战’，如果不是早晚都见到，谁能够说出它们的状态？”</a:t>
            </a:r>
            <a:endParaRPr lang="en-US" altLang="zh-CN" sz="3600">
              <a:solidFill>
                <a:srgbClr val="140046"/>
              </a:solidFill>
              <a:latin typeface="Arial" panose="020B0604020202020204" pitchFamily="34" charset="0"/>
              <a:ea typeface="汉仪大宋简"/>
              <a:cs typeface="Arial" panose="020B0604020202020204" pitchFamily="34" charset="0"/>
            </a:endParaRPr>
          </a:p>
        </p:txBody>
      </p:sp>
      <p:pic>
        <p:nvPicPr>
          <p:cNvPr id="331780" name="Picture 4" descr="QQ图片201711141148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836613"/>
            <a:ext cx="3457575" cy="4891087"/>
          </a:xfrm>
          <a:prstGeom prst="rect">
            <a:avLst/>
          </a:prstGeom>
          <a:noFill/>
          <a:ln w="3175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31781" name="Rectangle 8"/>
          <p:cNvSpPr>
            <a:spLocks noChangeArrowheads="1"/>
          </p:cNvSpPr>
          <p:nvPr/>
        </p:nvSpPr>
        <p:spPr bwMode="auto">
          <a:xfrm>
            <a:off x="6516688" y="5724525"/>
            <a:ext cx="1416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TW" altLang="en-US" sz="3200">
                <a:solidFill>
                  <a:srgbClr val="000000"/>
                </a:solidFill>
                <a:latin typeface="Arial" panose="020B0604020202020204" pitchFamily="34" charset="0"/>
                <a:ea typeface="汉仪大宋简"/>
                <a:cs typeface="Arial" panose="020B0604020202020204" pitchFamily="34" charset="0"/>
              </a:rPr>
              <a:t>豢龙氏</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6466" name="Rectangle 6"/>
          <p:cNvSpPr>
            <a:spLocks noChangeArrowheads="1"/>
          </p:cNvSpPr>
          <p:nvPr/>
        </p:nvSpPr>
        <p:spPr bwMode="auto">
          <a:xfrm>
            <a:off x="2716213" y="1016000"/>
            <a:ext cx="6418262" cy="55705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3200" b="1">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3200" b="1">
                <a:solidFill>
                  <a:srgbClr val="FF0000"/>
                </a:solidFill>
                <a:latin typeface="微软雅黑" panose="020B0503020204020204" pitchFamily="34" charset="-122"/>
                <a:ea typeface="微软雅黑" panose="020B0503020204020204" pitchFamily="34" charset="-122"/>
                <a:cs typeface="Arial" panose="020B0604020202020204" pitchFamily="34" charset="0"/>
              </a:rPr>
              <a:t>左传</a:t>
            </a:r>
            <a:r>
              <a:rPr lang="en-US" altLang="zh-CN" sz="3200" b="1">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p>
          <a:p>
            <a:pPr eaLnBrk="1" hangingPunct="1">
              <a:lnSpc>
                <a:spcPct val="100000"/>
              </a:lnSpc>
              <a:spcBef>
                <a:spcPct val="0"/>
              </a:spcBef>
              <a:buFontTx/>
              <a:buNone/>
            </a:pPr>
            <a:r>
              <a:rPr lang="zh-CN" altLang="en-US" sz="3600">
                <a:latin typeface="微软雅黑" panose="020B0503020204020204" pitchFamily="34" charset="-122"/>
                <a:ea typeface="微软雅黑" panose="020B0503020204020204" pitchFamily="34" charset="-122"/>
                <a:cs typeface="Arial" panose="020B0604020202020204" pitchFamily="34" charset="0"/>
              </a:rPr>
              <a:t>有裔子曰董父，实甚好龙，能求其耆欲以饮食之，龙多归之。乃扰畜龙，以服事帝舜，帝赐之姓曰董，氏曰豢龙</a:t>
            </a:r>
            <a:r>
              <a:rPr lang="en-US" altLang="zh-CN" sz="3600">
                <a:latin typeface="微软雅黑" panose="020B0503020204020204" pitchFamily="34" charset="-122"/>
                <a:ea typeface="微软雅黑" panose="020B0503020204020204" pitchFamily="34" charset="-122"/>
                <a:cs typeface="Arial" panose="020B0604020202020204" pitchFamily="34" charset="0"/>
              </a:rPr>
              <a:t>……</a:t>
            </a:r>
          </a:p>
          <a:p>
            <a:pPr eaLnBrk="1" hangingPunct="1">
              <a:lnSpc>
                <a:spcPct val="100000"/>
              </a:lnSpc>
              <a:spcBef>
                <a:spcPct val="0"/>
              </a:spcBef>
              <a:buFontTx/>
              <a:buNone/>
            </a:pPr>
            <a:endParaRPr lang="en-US" altLang="zh-CN" sz="2000">
              <a:latin typeface="微软雅黑" panose="020B0503020204020204" pitchFamily="34" charset="-122"/>
              <a:ea typeface="微软雅黑" panose="020B0503020204020204" pitchFamily="34" charset="-122"/>
              <a:cs typeface="Arial" panose="020B0604020202020204" pitchFamily="34" charset="0"/>
            </a:endParaRPr>
          </a:p>
          <a:p>
            <a:pPr eaLnBrk="1" hangingPunct="1">
              <a:lnSpc>
                <a:spcPct val="100000"/>
              </a:lnSpc>
              <a:spcBef>
                <a:spcPct val="0"/>
              </a:spcBef>
              <a:buFontTx/>
              <a:buNone/>
            </a:pPr>
            <a:r>
              <a:rPr lang="zh-CN" altLang="en-US" sz="3200">
                <a:latin typeface="宋体" panose="02010600030101010101" pitchFamily="2" charset="-122"/>
                <a:ea typeface="微软雅黑" panose="020B0503020204020204" pitchFamily="34" charset="-122"/>
                <a:cs typeface="Arial" panose="020B0604020202020204" pitchFamily="34" charset="0"/>
              </a:rPr>
              <a:t>后裔中有人叫董父，实在很喜欢龙，能够了解龙的嗜好要求来喂养它们，龙去他那里的很多，于是就驯服饲养龙，用来伺候帝舜。帝舜赐他姓叫董，氏叫豢龙</a:t>
            </a:r>
            <a:endParaRPr lang="en-US" altLang="zh-CN" sz="3200">
              <a:latin typeface="宋体" panose="02010600030101010101" pitchFamily="2" charset="-122"/>
              <a:ea typeface="微软雅黑" panose="020B0503020204020204" pitchFamily="34" charset="-122"/>
              <a:cs typeface="Arial" panose="020B0604020202020204" pitchFamily="34" charset="0"/>
            </a:endParaRPr>
          </a:p>
        </p:txBody>
      </p:sp>
      <p:sp>
        <p:nvSpPr>
          <p:cNvPr id="1086467" name="TextBox 7"/>
          <p:cNvSpPr txBox="1">
            <a:spLocks noChangeArrowheads="1"/>
          </p:cNvSpPr>
          <p:nvPr/>
        </p:nvSpPr>
        <p:spPr bwMode="auto">
          <a:xfrm>
            <a:off x="0" y="-4763"/>
            <a:ext cx="9134475" cy="822326"/>
          </a:xfrm>
          <a:prstGeom prst="rect">
            <a:avLst/>
          </a:prstGeom>
          <a:solidFill>
            <a:schemeClr val="tx1"/>
          </a:solidFill>
        </p:spPr>
        <p:txBody>
          <a:bodyPr anchor="ctr"/>
          <a:lstStyle>
            <a:defPPr>
              <a:defRPr lang="en-US"/>
            </a:defPPr>
            <a:lvl1pPr defTabSz="914400">
              <a:lnSpc>
                <a:spcPct val="90000"/>
              </a:lnSpc>
              <a:spcBef>
                <a:spcPct val="0"/>
              </a:spcBef>
              <a:buNone/>
              <a:defRPr sz="4400" b="1">
                <a:solidFill>
                  <a:schemeClr val="bg1"/>
                </a:solidFill>
                <a:effectLst>
                  <a:outerShdw blurRad="38100" dist="38100" dir="2700000" algn="tl">
                    <a:srgbClr val="000000">
                      <a:alpha val="43137"/>
                    </a:srgbClr>
                  </a:outerShdw>
                </a:effectLst>
                <a:latin typeface="+mn-ea"/>
                <a:cs typeface="+mj-cs"/>
              </a:defRPr>
            </a:lvl1pPr>
          </a:lstStyle>
          <a:p>
            <a:pPr eaLnBrk="1" fontAlgn="auto" hangingPunct="1">
              <a:spcAft>
                <a:spcPts val="0"/>
              </a:spcAft>
              <a:defRPr/>
            </a:pPr>
            <a:r>
              <a:rPr lang="zh-CN" altLang="en-US" dirty="0">
                <a:ea typeface="+mn-ea"/>
              </a:rPr>
              <a:t>豢龙氏：养龙的专业户</a:t>
            </a:r>
            <a:r>
              <a:rPr lang="en-US" altLang="zh-CN" dirty="0">
                <a:ea typeface="+mn-ea"/>
              </a:rPr>
              <a:t>——</a:t>
            </a:r>
            <a:r>
              <a:rPr lang="zh-CN" altLang="en-US" dirty="0">
                <a:ea typeface="+mn-ea"/>
              </a:rPr>
              <a:t>董父</a:t>
            </a:r>
          </a:p>
        </p:txBody>
      </p:sp>
      <p:sp>
        <p:nvSpPr>
          <p:cNvPr id="1086468" name="Rectangle 6"/>
          <p:cNvSpPr>
            <a:spLocks noChangeArrowheads="1"/>
          </p:cNvSpPr>
          <p:nvPr/>
        </p:nvSpPr>
        <p:spPr bwMode="auto">
          <a:xfrm>
            <a:off x="2743200" y="4111625"/>
            <a:ext cx="6400800" cy="2308225"/>
          </a:xfrm>
          <a:prstGeom prst="rect">
            <a:avLst/>
          </a:prstGeom>
          <a:solidFill>
            <a:schemeClr val="accent4">
              <a:lumMod val="20000"/>
              <a:lumOff val="80000"/>
            </a:schemeClr>
          </a:solidFill>
          <a:ln w="9525">
            <a:noFill/>
            <a:miter lim="800000"/>
          </a:ln>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auto" hangingPunct="1">
              <a:spcBef>
                <a:spcPts val="0"/>
              </a:spcBef>
              <a:spcAft>
                <a:spcPts val="0"/>
              </a:spcAft>
              <a:defRPr/>
            </a:pPr>
            <a:r>
              <a:rPr lang="en-US" altLang="zh-CN" sz="3600" b="1" dirty="0">
                <a:latin typeface="+mn-ea"/>
                <a:ea typeface="+mn-ea"/>
              </a:rPr>
              <a:t>《</a:t>
            </a:r>
            <a:r>
              <a:rPr lang="zh-CN" altLang="en-US" sz="3600" b="1" dirty="0">
                <a:latin typeface="+mn-ea"/>
                <a:ea typeface="+mn-ea"/>
              </a:rPr>
              <a:t>路史</a:t>
            </a:r>
            <a:r>
              <a:rPr lang="en-US" altLang="zh-CN" sz="3600" b="1" dirty="0">
                <a:latin typeface="+mn-ea"/>
                <a:ea typeface="+mn-ea"/>
              </a:rPr>
              <a:t>.</a:t>
            </a:r>
            <a:r>
              <a:rPr lang="zh-CN" altLang="en-US" sz="3600" b="1" dirty="0">
                <a:latin typeface="+mn-ea"/>
                <a:ea typeface="+mn-ea"/>
              </a:rPr>
              <a:t>后纪</a:t>
            </a:r>
            <a:r>
              <a:rPr lang="en-US" altLang="zh-CN" sz="3600" b="1" dirty="0">
                <a:latin typeface="+mn-ea"/>
                <a:ea typeface="+mn-ea"/>
              </a:rPr>
              <a:t>》《</a:t>
            </a:r>
            <a:r>
              <a:rPr lang="zh-CN" altLang="en-US" sz="3600" b="1" dirty="0">
                <a:latin typeface="+mn-ea"/>
                <a:ea typeface="+mn-ea"/>
              </a:rPr>
              <a:t>九州要纪</a:t>
            </a:r>
            <a:r>
              <a:rPr lang="en-US" altLang="zh-CN" sz="3600" b="1" dirty="0">
                <a:latin typeface="+mn-ea"/>
                <a:ea typeface="+mn-ea"/>
              </a:rPr>
              <a:t>》</a:t>
            </a:r>
            <a:r>
              <a:rPr lang="en-GB" altLang="zh-CN" sz="3600" b="1" dirty="0">
                <a:latin typeface="+mn-ea"/>
                <a:ea typeface="+mn-ea"/>
              </a:rPr>
              <a:t>《</a:t>
            </a:r>
            <a:r>
              <a:rPr lang="en-GB" altLang="zh-CN" sz="3600" b="1" dirty="0" err="1">
                <a:latin typeface="+mn-ea"/>
                <a:ea typeface="+mn-ea"/>
              </a:rPr>
              <a:t>国名纪</a:t>
            </a:r>
            <a:r>
              <a:rPr lang="en-GB" altLang="zh-CN" sz="3600" b="1" dirty="0">
                <a:latin typeface="+mn-ea"/>
                <a:ea typeface="+mn-ea"/>
              </a:rPr>
              <a:t>》,《</a:t>
            </a:r>
            <a:r>
              <a:rPr lang="en-GB" altLang="zh-CN" sz="3600" b="1" dirty="0" err="1">
                <a:latin typeface="+mn-ea"/>
                <a:ea typeface="+mn-ea"/>
              </a:rPr>
              <a:t>后纪</a:t>
            </a:r>
            <a:r>
              <a:rPr lang="en-GB" altLang="zh-CN" sz="3600" b="1" dirty="0">
                <a:latin typeface="+mn-ea"/>
                <a:ea typeface="+mn-ea"/>
              </a:rPr>
              <a:t>》《</a:t>
            </a:r>
            <a:r>
              <a:rPr lang="en-GB" altLang="zh-CN" sz="3600" b="1" dirty="0" err="1">
                <a:latin typeface="+mn-ea"/>
                <a:ea typeface="+mn-ea"/>
              </a:rPr>
              <a:t>昭公二十九年</a:t>
            </a:r>
            <a:r>
              <a:rPr lang="en-GB" altLang="zh-CN" sz="3600" b="1" dirty="0">
                <a:latin typeface="+mn-ea"/>
                <a:ea typeface="+mn-ea"/>
              </a:rPr>
              <a:t>》《</a:t>
            </a:r>
            <a:r>
              <a:rPr lang="en-GB" altLang="zh-CN" sz="3600" b="1" dirty="0" err="1">
                <a:latin typeface="+mn-ea"/>
                <a:ea typeface="+mn-ea"/>
              </a:rPr>
              <a:t>寰宇记</a:t>
            </a:r>
            <a:r>
              <a:rPr lang="en-GB" altLang="zh-CN" sz="3600" b="1" dirty="0">
                <a:latin typeface="+mn-ea"/>
                <a:ea typeface="+mn-ea"/>
              </a:rPr>
              <a:t>》《</a:t>
            </a:r>
            <a:r>
              <a:rPr lang="en-GB" altLang="zh-CN" sz="3600" b="1" dirty="0" err="1">
                <a:latin typeface="+mn-ea"/>
                <a:ea typeface="+mn-ea"/>
              </a:rPr>
              <a:t>潜夫论</a:t>
            </a:r>
            <a:r>
              <a:rPr lang="en-GB" altLang="zh-CN" sz="3600" b="1" dirty="0">
                <a:latin typeface="+mn-ea"/>
                <a:ea typeface="+mn-ea"/>
              </a:rPr>
              <a:t>》</a:t>
            </a:r>
          </a:p>
          <a:p>
            <a:pPr eaLnBrk="1" fontAlgn="auto" hangingPunct="1">
              <a:spcBef>
                <a:spcPts val="0"/>
              </a:spcBef>
              <a:spcAft>
                <a:spcPts val="0"/>
              </a:spcAft>
              <a:defRPr/>
            </a:pPr>
            <a:r>
              <a:rPr lang="zh-CN" altLang="en-GB" sz="3600" dirty="0">
                <a:latin typeface="+mn-ea"/>
                <a:ea typeface="+mn-ea"/>
              </a:rPr>
              <a:t>也有记载</a:t>
            </a:r>
            <a:r>
              <a:rPr lang="zh-CN" altLang="en-US" sz="3600" b="1" dirty="0">
                <a:latin typeface="+mn-ea"/>
                <a:ea typeface="+mn-ea"/>
              </a:rPr>
              <a:t>豢龙氏</a:t>
            </a:r>
            <a:endParaRPr lang="en-US" altLang="en-GB" sz="3600" b="1" dirty="0">
              <a:latin typeface="+mn-ea"/>
              <a:ea typeface="+mn-ea"/>
            </a:endParaRPr>
          </a:p>
        </p:txBody>
      </p:sp>
      <p:pic>
        <p:nvPicPr>
          <p:cNvPr id="333829" name="Picture 5" descr="åå²ä¸çå»é¾ä¸ä¸æ·ï¼èå°ä»ä¸ºè±¢é¾æ°"/>
          <p:cNvPicPr>
            <a:picLocks noChangeAspect="1" noChangeArrowheads="1"/>
          </p:cNvPicPr>
          <p:nvPr/>
        </p:nvPicPr>
        <p:blipFill>
          <a:blip r:embed="rId3">
            <a:extLst>
              <a:ext uri="{28A0092B-C50C-407E-A947-70E740481C1C}">
                <a14:useLocalDpi xmlns:a14="http://schemas.microsoft.com/office/drawing/2010/main" val="0"/>
              </a:ext>
            </a:extLst>
          </a:blip>
          <a:srcRect l="8578" r="14714"/>
          <a:stretch>
            <a:fillRect/>
          </a:stretch>
        </p:blipFill>
        <p:spPr bwMode="auto">
          <a:xfrm>
            <a:off x="0" y="817563"/>
            <a:ext cx="2725738"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6470" name="Rectangle 6"/>
          <p:cNvSpPr>
            <a:spLocks noChangeArrowheads="1"/>
          </p:cNvSpPr>
          <p:nvPr/>
        </p:nvSpPr>
        <p:spPr bwMode="auto">
          <a:xfrm>
            <a:off x="38100" y="3722688"/>
            <a:ext cx="2743200" cy="3048000"/>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200"/>
              <a:t>董父，生活在帝舜时期，是黄帝的裔孙。他豢养龙的事迹，被很多资料记载。</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86466"/>
                                        </p:tgtEl>
                                        <p:attrNameLst>
                                          <p:attrName>style.visibility</p:attrName>
                                        </p:attrNameLst>
                                      </p:cBhvr>
                                      <p:to>
                                        <p:strVal val="visible"/>
                                      </p:to>
                                    </p:set>
                                    <p:animEffect transition="in" filter="blinds(horizontal)">
                                      <p:cBhvr>
                                        <p:cTn id="7" dur="500"/>
                                        <p:tgtEl>
                                          <p:spTgt spid="108646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08647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10864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66" grpId="0" animBg="1" autoUpdateAnimBg="0"/>
      <p:bldP spid="1086468" grpId="0" animBg="1" autoUpdateAnimBg="0"/>
      <p:bldP spid="1086470"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14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6909" t="10255" r="5179" b="3297"/>
          <a:stretch>
            <a:fillRect/>
          </a:stretch>
        </p:blipFill>
        <p:spPr bwMode="auto">
          <a:xfrm>
            <a:off x="1643063" y="820738"/>
            <a:ext cx="4895850" cy="3611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Shape 142"/>
          <p:cNvSpPr txBox="1"/>
          <p:nvPr/>
        </p:nvSpPr>
        <p:spPr>
          <a:xfrm>
            <a:off x="107950" y="71438"/>
            <a:ext cx="8877300" cy="669925"/>
          </a:xfrm>
          <a:prstGeom prst="rect">
            <a:avLst/>
          </a:prstGeom>
        </p:spPr>
        <p:txBody>
          <a:bodyPr/>
          <a:lstStyle>
            <a:lvl1pPr algn="ctr" rtl="0" eaLnBrk="0" fontAlgn="base" hangingPunct="0">
              <a:lnSpc>
                <a:spcPct val="90000"/>
              </a:lnSpc>
              <a:spcBef>
                <a:spcPct val="0"/>
              </a:spcBef>
              <a:spcAft>
                <a:spcPct val="0"/>
              </a:spcAft>
              <a:defRPr lang="en-US" altLang="en-US" sz="3600" b="1" kern="1200" dirty="0">
                <a:solidFill>
                  <a:srgbClr val="002954"/>
                </a:solidFill>
                <a:latin typeface="微软雅黑" panose="020B0503020204020204" pitchFamily="34" charset="-122"/>
                <a:ea typeface="微软雅黑" panose="020B0503020204020204" pitchFamily="34" charset="-122"/>
                <a:cs typeface="Arial" panose="020B0604020202020204" pitchFamily="34" charset="0"/>
              </a:defRPr>
            </a:lvl1pPr>
            <a:lvl2pPr algn="ctr" rtl="0" eaLnBrk="0" fontAlgn="base" hangingPunct="0">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2pPr>
            <a:lvl3pPr algn="ctr" rtl="0" eaLnBrk="0" fontAlgn="base" hangingPunct="0">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3pPr>
            <a:lvl4pPr algn="ctr" rtl="0" eaLnBrk="0" fontAlgn="base" hangingPunct="0">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4pPr>
            <a:lvl5pPr algn="ctr" rtl="0" eaLnBrk="0" fontAlgn="base" hangingPunct="0">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5pPr>
            <a:lvl6pPr marL="457200" algn="ctr" rtl="0" fontAlgn="base">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6pPr>
            <a:lvl7pPr marL="914400" algn="ctr" rtl="0" fontAlgn="base">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7pPr>
            <a:lvl8pPr marL="1371600" algn="ctr" rtl="0" fontAlgn="base">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8pPr>
            <a:lvl9pPr marL="1828800" algn="ctr" rtl="0" fontAlgn="base">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9pPr>
          </a:lstStyle>
          <a:p>
            <a:pPr eaLnBrk="1" hangingPunct="1"/>
            <a:r>
              <a:rPr lang="zh-CN" altLang="en-US">
                <a:latin typeface="Arial" panose="020B0604020202020204" pitchFamily="34" charset="0"/>
                <a:ea typeface="汉仪大宋简"/>
                <a:cs typeface="汉仪大宋简"/>
                <a:sym typeface="Corbel" panose="020B0503020204020204" pitchFamily="34" charset="0"/>
              </a:rPr>
              <a:t>东周晚期的青铜方鉴（公元前</a:t>
            </a:r>
            <a:r>
              <a:rPr lang="en-US" altLang="zh-CN">
                <a:latin typeface="Arial" panose="020B0604020202020204" pitchFamily="34" charset="0"/>
                <a:ea typeface="汉仪大宋简"/>
                <a:cs typeface="汉仪大宋简"/>
                <a:sym typeface="Corbel" panose="020B0503020204020204" pitchFamily="34" charset="0"/>
              </a:rPr>
              <a:t>3</a:t>
            </a:r>
            <a:r>
              <a:rPr lang="zh-CN" altLang="en-US">
                <a:latin typeface="Arial" panose="020B0604020202020204" pitchFamily="34" charset="0"/>
                <a:ea typeface="汉仪大宋简"/>
                <a:cs typeface="汉仪大宋简"/>
                <a:sym typeface="Corbel" panose="020B0503020204020204" pitchFamily="34" charset="0"/>
              </a:rPr>
              <a:t>世纪）</a:t>
            </a:r>
          </a:p>
        </p:txBody>
      </p:sp>
      <p:pic>
        <p:nvPicPr>
          <p:cNvPr id="4" name="Shape 14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0526" t="7408" r="10583" b="51109"/>
          <a:stretch>
            <a:fillRect/>
          </a:stretch>
        </p:blipFill>
        <p:spPr bwMode="auto">
          <a:xfrm>
            <a:off x="1643063" y="4441825"/>
            <a:ext cx="4895850" cy="1928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Shape 14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17093" t="10487" r="34734" b="6763"/>
          <a:stretch>
            <a:fillRect/>
          </a:stretch>
        </p:blipFill>
        <p:spPr bwMode="auto">
          <a:xfrm>
            <a:off x="6683375" y="809625"/>
            <a:ext cx="2417763" cy="5538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11"/>
          <p:cNvSpPr>
            <a:spLocks noChangeArrowheads="1"/>
          </p:cNvSpPr>
          <p:nvPr/>
        </p:nvSpPr>
        <p:spPr bwMode="auto">
          <a:xfrm>
            <a:off x="0" y="3857625"/>
            <a:ext cx="1643063"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800">
                <a:solidFill>
                  <a:srgbClr val="000000"/>
                </a:solidFill>
                <a:ea typeface="MS PGothic" panose="020B0600070205080204" pitchFamily="34" charset="-128"/>
                <a:sym typeface="Calibri" panose="020F0502020204030204" pitchFamily="34" charset="0"/>
              </a:rPr>
              <a:t>图：</a:t>
            </a:r>
            <a:r>
              <a:rPr lang="en-GB" altLang="en-US" sz="1800">
                <a:solidFill>
                  <a:srgbClr val="000000"/>
                </a:solidFill>
                <a:ea typeface="MS PGothic" panose="020B0600070205080204" pitchFamily="34" charset="-128"/>
                <a:sym typeface="Calibri" panose="020F0502020204030204" pitchFamily="34" charset="0"/>
              </a:rPr>
              <a:t>The Great Bronze Age of China – An Exhibition from the People’s Republic of China, Edited by Wen Fong, 1980.</a:t>
            </a:r>
            <a:endParaRPr lang="en-US" altLang="zh-CN" sz="1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Content Placeholder 4"/>
          <p:cNvSpPr>
            <a:spLocks noGrp="1"/>
          </p:cNvSpPr>
          <p:nvPr>
            <p:ph idx="1"/>
          </p:nvPr>
        </p:nvSpPr>
        <p:spPr/>
        <p:txBody>
          <a:bodyPr/>
          <a:lstStyle/>
          <a:p>
            <a:pPr marL="0" eaLnBrk="1" hangingPunct="1">
              <a:lnSpc>
                <a:spcPct val="100000"/>
              </a:lnSpc>
              <a:spcBef>
                <a:spcPct val="0"/>
              </a:spcBef>
              <a:buFont typeface="Arial" panose="020B0604020202020204" pitchFamily="34" charset="0"/>
              <a:buNone/>
            </a:pPr>
            <a:r>
              <a:rPr lang="en-US" altLang="zh-CN" sz="5400" b="1"/>
              <a:t>3. </a:t>
            </a:r>
            <a:r>
              <a:rPr lang="zh-CN" altLang="en-US" sz="5400" b="1"/>
              <a:t>恐龙不是凶猛残忍的动物吗？怎么能和人生活在一起呢？</a:t>
            </a:r>
            <a:endParaRPr lang="en-US" altLang="zh-CN" sz="5400" b="1"/>
          </a:p>
        </p:txBody>
      </p:sp>
      <p:sp>
        <p:nvSpPr>
          <p:cNvPr id="190467" name="标题 1"/>
          <p:cNvSpPr txBox="1"/>
          <p:nvPr/>
        </p:nvSpPr>
        <p:spPr bwMode="auto">
          <a:xfrm>
            <a:off x="357188" y="214313"/>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endParaRPr lang="zh-CN" altLang="en-US" sz="3600" b="1">
              <a:solidFill>
                <a:srgbClr val="002060"/>
              </a:solidFill>
              <a:latin typeface="微软雅黑" panose="020B0503020204020204" pitchFamily="34" charset="-122"/>
              <a:ea typeface="微软雅黑" panose="020B0503020204020204" pitchFamily="34" charset="-122"/>
            </a:endParaRPr>
          </a:p>
        </p:txBody>
      </p:sp>
      <p:pic>
        <p:nvPicPr>
          <p:cNvPr id="4" name="图片 2" descr="timg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71563"/>
            <a:ext cx="914717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42"/>
          <p:cNvSpPr txBox="1"/>
          <p:nvPr/>
        </p:nvSpPr>
        <p:spPr>
          <a:xfrm>
            <a:off x="107950" y="-71438"/>
            <a:ext cx="8877300" cy="923926"/>
          </a:xfrm>
          <a:prstGeom prst="rect">
            <a:avLst/>
          </a:prstGeom>
        </p:spPr>
        <p:txBody>
          <a:bodyPr/>
          <a:lstStyle>
            <a:lvl1pPr algn="ctr" rtl="0" eaLnBrk="0" fontAlgn="base" hangingPunct="0">
              <a:lnSpc>
                <a:spcPct val="90000"/>
              </a:lnSpc>
              <a:spcBef>
                <a:spcPct val="0"/>
              </a:spcBef>
              <a:spcAft>
                <a:spcPct val="0"/>
              </a:spcAft>
              <a:defRPr lang="en-US" altLang="en-US" sz="3600" b="1" kern="1200" dirty="0">
                <a:solidFill>
                  <a:srgbClr val="002954"/>
                </a:solidFill>
                <a:latin typeface="微软雅黑" panose="020B0503020204020204" pitchFamily="34" charset="-122"/>
                <a:ea typeface="微软雅黑" panose="020B0503020204020204" pitchFamily="34" charset="-122"/>
                <a:cs typeface="Arial" panose="020B0604020202020204" pitchFamily="34" charset="0"/>
              </a:defRPr>
            </a:lvl1pPr>
            <a:lvl2pPr algn="ctr" rtl="0" eaLnBrk="0" fontAlgn="base" hangingPunct="0">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2pPr>
            <a:lvl3pPr algn="ctr" rtl="0" eaLnBrk="0" fontAlgn="base" hangingPunct="0">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3pPr>
            <a:lvl4pPr algn="ctr" rtl="0" eaLnBrk="0" fontAlgn="base" hangingPunct="0">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4pPr>
            <a:lvl5pPr algn="ctr" rtl="0" eaLnBrk="0" fontAlgn="base" hangingPunct="0">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5pPr>
            <a:lvl6pPr marL="457200" algn="ctr" rtl="0" fontAlgn="base">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6pPr>
            <a:lvl7pPr marL="914400" algn="ctr" rtl="0" fontAlgn="base">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7pPr>
            <a:lvl8pPr marL="1371600" algn="ctr" rtl="0" fontAlgn="base">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8pPr>
            <a:lvl9pPr marL="1828800" algn="ctr" rtl="0" fontAlgn="base">
              <a:lnSpc>
                <a:spcPct val="90000"/>
              </a:lnSpc>
              <a:spcBef>
                <a:spcPct val="0"/>
              </a:spcBef>
              <a:spcAft>
                <a:spcPct val="0"/>
              </a:spcAft>
              <a:defRPr sz="3600" b="1">
                <a:solidFill>
                  <a:srgbClr val="002954"/>
                </a:solidFill>
                <a:latin typeface="微软雅黑" panose="020B0503020204020204" pitchFamily="34" charset="-122"/>
                <a:ea typeface="微软雅黑" panose="020B0503020204020204" pitchFamily="34" charset="-122"/>
                <a:cs typeface="Arial" panose="020B0604020202020204" pitchFamily="34" charset="0"/>
              </a:defRPr>
            </a:lvl9pPr>
          </a:lstStyle>
          <a:p>
            <a:pPr eaLnBrk="1" hangingPunct="1"/>
            <a:r>
              <a:rPr lang="zh-CN" altLang="en-US">
                <a:latin typeface="Arial" panose="020B0604020202020204" pitchFamily="34" charset="0"/>
                <a:ea typeface="汉仪大宋简"/>
                <a:cs typeface="汉仪大宋简"/>
                <a:sym typeface="Corbel" panose="020B0503020204020204" pitchFamily="34" charset="0"/>
              </a:rPr>
              <a:t>头有点像</a:t>
            </a:r>
            <a:r>
              <a:rPr lang="zh-CN" altLang="en-US"/>
              <a:t>圆顶龙</a:t>
            </a:r>
            <a:r>
              <a:rPr lang="en-US" altLang="zh-CN"/>
              <a:t>(</a:t>
            </a:r>
            <a:r>
              <a:rPr lang="en-US" altLang="zh-TW"/>
              <a:t>camarasaurus)</a:t>
            </a:r>
            <a:endParaRPr lang="en-US" altLang="zh-CN">
              <a:latin typeface="Arial" panose="020B0604020202020204" pitchFamily="34" charset="0"/>
              <a:ea typeface="汉仪大宋简"/>
              <a:cs typeface="汉仪大宋简"/>
              <a:sym typeface="Corbel" panose="020B0503020204020204" pitchFamily="34" charset="0"/>
            </a:endParaRPr>
          </a:p>
        </p:txBody>
      </p:sp>
      <p:pic>
        <p:nvPicPr>
          <p:cNvPr id="3" name="Shape 145"/>
          <p:cNvPicPr>
            <a:picLocks noChangeAspect="1" noChangeArrowheads="1"/>
          </p:cNvPicPr>
          <p:nvPr/>
        </p:nvPicPr>
        <p:blipFill>
          <a:blip r:embed="rId3">
            <a:extLst>
              <a:ext uri="{28A0092B-C50C-407E-A947-70E740481C1C}">
                <a14:useLocalDpi xmlns:a14="http://schemas.microsoft.com/office/drawing/2010/main" val="0"/>
              </a:ext>
            </a:extLst>
          </a:blip>
          <a:srcRect l="20708" t="10487" r="40392" b="49809"/>
          <a:stretch>
            <a:fillRect/>
          </a:stretch>
        </p:blipFill>
        <p:spPr bwMode="auto">
          <a:xfrm>
            <a:off x="4929188" y="928688"/>
            <a:ext cx="3929062" cy="5351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9"/>
          <p:cNvSpPr>
            <a:spLocks noChangeArrowheads="1"/>
          </p:cNvSpPr>
          <p:nvPr/>
        </p:nvSpPr>
        <p:spPr bwMode="auto">
          <a:xfrm>
            <a:off x="0" y="4572000"/>
            <a:ext cx="50720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1800"/>
              <a:t>By Creator: Dmitry Bogdanov - dmitrchel@mail.ru, CC BY 3.0, commons.wikimedia.org/w/index.php?</a:t>
            </a:r>
          </a:p>
          <a:p>
            <a:pPr eaLnBrk="1" hangingPunct="1">
              <a:lnSpc>
                <a:spcPct val="100000"/>
              </a:lnSpc>
              <a:spcBef>
                <a:spcPct val="0"/>
              </a:spcBef>
              <a:buFontTx/>
              <a:buNone/>
            </a:pPr>
            <a:r>
              <a:rPr lang="en-US" altLang="zh-CN" sz="1800"/>
              <a:t>curid=4012480 </a:t>
            </a:r>
          </a:p>
        </p:txBody>
      </p:sp>
      <p:pic>
        <p:nvPicPr>
          <p:cNvPr id="5" name="Picture 10" descr="_Camarasaurs1 By Creator Dmitry Bogdanov - dmitrchel@mail.ru, CC BY 3.0, commons.wikimedia.org%w%index.php？curid=4012480 .jpg"/>
          <p:cNvPicPr>
            <a:picLocks noChangeAspect="1"/>
          </p:cNvPicPr>
          <p:nvPr/>
        </p:nvPicPr>
        <p:blipFill>
          <a:blip r:embed="rId4">
            <a:extLst>
              <a:ext uri="{28A0092B-C50C-407E-A947-70E740481C1C}">
                <a14:useLocalDpi xmlns:a14="http://schemas.microsoft.com/office/drawing/2010/main" val="0"/>
              </a:ext>
            </a:extLst>
          </a:blip>
          <a:srcRect l="7715"/>
          <a:stretch>
            <a:fillRect/>
          </a:stretch>
        </p:blipFill>
        <p:spPr bwMode="auto">
          <a:xfrm>
            <a:off x="214313" y="928688"/>
            <a:ext cx="4500562"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9970" name="Content Placeholder 4"/>
          <p:cNvSpPr>
            <a:spLocks noGrp="1"/>
          </p:cNvSpPr>
          <p:nvPr>
            <p:ph idx="1"/>
          </p:nvPr>
        </p:nvSpPr>
        <p:spPr>
          <a:xfrm>
            <a:off x="0" y="452438"/>
            <a:ext cx="9144000" cy="6216650"/>
          </a:xfrm>
        </p:spPr>
        <p:txBody>
          <a:bodyPr/>
          <a:lstStyle/>
          <a:p>
            <a:pPr marL="0" algn="ctr" eaLnBrk="1" hangingPunct="1">
              <a:lnSpc>
                <a:spcPct val="100000"/>
              </a:lnSpc>
              <a:spcBef>
                <a:spcPct val="0"/>
              </a:spcBef>
              <a:buFont typeface="Arial" panose="020B0604020202020204" pitchFamily="34" charset="0"/>
              <a:buNone/>
            </a:pPr>
            <a:r>
              <a:rPr lang="en-US" altLang="zh-CN" sz="15000" b="1">
                <a:solidFill>
                  <a:srgbClr val="FF0000"/>
                </a:solidFill>
              </a:rPr>
              <a:t>Breakpoint #1</a:t>
            </a:r>
          </a:p>
        </p:txBody>
      </p:sp>
      <p:sp>
        <p:nvSpPr>
          <p:cNvPr id="339971" name="标题 1"/>
          <p:cNvSpPr txBox="1"/>
          <p:nvPr/>
        </p:nvSpPr>
        <p:spPr bwMode="auto">
          <a:xfrm>
            <a:off x="357188" y="214313"/>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3600" b="1">
                <a:solidFill>
                  <a:srgbClr val="002060"/>
                </a:solidFill>
                <a:latin typeface="微软雅黑" panose="020B0503020204020204" pitchFamily="34" charset="-122"/>
                <a:ea typeface="微软雅黑" panose="020B0503020204020204" pitchFamily="34" charset="-122"/>
              </a:rPr>
              <a:t>：</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Content Placeholder 4"/>
          <p:cNvSpPr>
            <a:spLocks noGrp="1"/>
          </p:cNvSpPr>
          <p:nvPr>
            <p:ph idx="4294967295"/>
          </p:nvPr>
        </p:nvSpPr>
        <p:spPr>
          <a:xfrm>
            <a:off x="642938" y="2500313"/>
            <a:ext cx="7886700" cy="1143000"/>
          </a:xfrm>
        </p:spPr>
        <p:txBody>
          <a:bodyPr/>
          <a:lstStyle/>
          <a:p>
            <a:pPr algn="ctr" eaLnBrk="1" hangingPunct="1">
              <a:lnSpc>
                <a:spcPct val="100000"/>
              </a:lnSpc>
              <a:spcBef>
                <a:spcPct val="0"/>
              </a:spcBef>
              <a:buFont typeface="Arial" panose="020B0604020202020204" pitchFamily="34" charset="0"/>
              <a:buNone/>
            </a:pPr>
            <a:r>
              <a:rPr lang="en-US" altLang="zh-CN" sz="5400" b="1"/>
              <a:t>8. </a:t>
            </a:r>
            <a:r>
              <a:rPr lang="zh-CN" altLang="en-US" sz="5400" b="1"/>
              <a:t>恐龙为何灭绝？</a:t>
            </a:r>
            <a:endParaRPr lang="en-US" altLang="zh-CN" sz="5400" b="1"/>
          </a:p>
        </p:txBody>
      </p:sp>
      <p:sp>
        <p:nvSpPr>
          <p:cNvPr id="340995" name="标题 1"/>
          <p:cNvSpPr txBox="1"/>
          <p:nvPr/>
        </p:nvSpPr>
        <p:spPr bwMode="auto">
          <a:xfrm>
            <a:off x="357188" y="142875"/>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endParaRPr lang="zh-CN" altLang="en-US" sz="3600" b="1">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8" descr="extinction_theory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8" y="1071563"/>
            <a:ext cx="6624637"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roc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8" y="1146175"/>
            <a:ext cx="6516687"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4" name="Text Box 5"/>
          <p:cNvSpPr txBox="1">
            <a:spLocks noChangeArrowheads="1"/>
          </p:cNvSpPr>
          <p:nvPr/>
        </p:nvSpPr>
        <p:spPr bwMode="auto">
          <a:xfrm>
            <a:off x="361950" y="115888"/>
            <a:ext cx="84693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50000"/>
              </a:spcBef>
              <a:buFontTx/>
              <a:buNone/>
            </a:pPr>
            <a:r>
              <a:rPr lang="zh-CN" altLang="en-US" sz="3200">
                <a:latin typeface="汉仪大宋简"/>
                <a:ea typeface="汉仪大宋简"/>
                <a:cs typeface="汉仪大宋简"/>
              </a:rPr>
              <a:t>恐龙后来遭遇了什么？陨石撞击论？</a:t>
            </a:r>
            <a:endParaRPr lang="en-AU" altLang="zh-CN" sz="3200">
              <a:latin typeface="汉仪大宋简"/>
              <a:ea typeface="汉仪大宋简"/>
              <a:cs typeface="汉仪大宋简"/>
            </a:endParaRPr>
          </a:p>
        </p:txBody>
      </p:sp>
      <p:sp>
        <p:nvSpPr>
          <p:cNvPr id="343045" name="Content Placeholder 4"/>
          <p:cNvSpPr txBox="1"/>
          <p:nvPr/>
        </p:nvSpPr>
        <p:spPr bwMode="auto">
          <a:xfrm>
            <a:off x="6643688" y="857250"/>
            <a:ext cx="2500312"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a:ea typeface="汉仪大宋简"/>
                <a:cs typeface="汉仪大宋简"/>
              </a:rPr>
              <a:t>不太可能：</a:t>
            </a:r>
            <a:endParaRPr lang="en-US" altLang="zh-CN">
              <a:ea typeface="汉仪大宋简"/>
              <a:cs typeface="汉仪大宋简"/>
            </a:endParaRPr>
          </a:p>
          <a:p>
            <a:pPr algn="ctr" eaLnBrk="1" hangingPunct="1">
              <a:lnSpc>
                <a:spcPct val="100000"/>
              </a:lnSpc>
              <a:spcBef>
                <a:spcPct val="0"/>
              </a:spcBef>
              <a:buFont typeface="Arial" panose="020B0604020202020204" pitchFamily="34" charset="0"/>
              <a:buNone/>
            </a:pPr>
            <a:endParaRPr lang="en-US" altLang="zh-CN" sz="1000">
              <a:ea typeface="汉仪大宋简"/>
              <a:cs typeface="汉仪大宋简"/>
            </a:endParaRPr>
          </a:p>
          <a:p>
            <a:pPr eaLnBrk="1" hangingPunct="1">
              <a:lnSpc>
                <a:spcPct val="100000"/>
              </a:lnSpc>
              <a:spcBef>
                <a:spcPct val="0"/>
              </a:spcBef>
            </a:pPr>
            <a:r>
              <a:rPr lang="zh-CN" altLang="en-US">
                <a:ea typeface="汉仪大宋简"/>
                <a:cs typeface="汉仪大宋简"/>
              </a:rPr>
              <a:t>墨西哥陨石的影响证据并不清晰</a:t>
            </a:r>
            <a:endParaRPr lang="en-US" altLang="zh-CN">
              <a:ea typeface="汉仪大宋简"/>
              <a:cs typeface="汉仪大宋简"/>
            </a:endParaRPr>
          </a:p>
          <a:p>
            <a:pPr eaLnBrk="1" hangingPunct="1">
              <a:lnSpc>
                <a:spcPct val="100000"/>
              </a:lnSpc>
              <a:spcBef>
                <a:spcPct val="0"/>
              </a:spcBef>
              <a:buFontTx/>
              <a:buNone/>
            </a:pPr>
            <a:endParaRPr lang="en-US" altLang="zh-CN" sz="1000">
              <a:ea typeface="汉仪大宋简"/>
              <a:cs typeface="汉仪大宋简"/>
            </a:endParaRPr>
          </a:p>
          <a:p>
            <a:pPr eaLnBrk="1" hangingPunct="1">
              <a:lnSpc>
                <a:spcPct val="100000"/>
              </a:lnSpc>
              <a:spcBef>
                <a:spcPct val="0"/>
              </a:spcBef>
            </a:pPr>
            <a:r>
              <a:rPr lang="zh-CN" altLang="en-US">
                <a:ea typeface="汉仪大宋简"/>
                <a:cs typeface="汉仪大宋简"/>
              </a:rPr>
              <a:t>主流科学家认为，恐龙在此事件之后依然活了一百万年</a:t>
            </a:r>
            <a:endParaRPr lang="en-US" altLang="zh-CN">
              <a:ea typeface="汉仪大宋简"/>
              <a:cs typeface="汉仪大宋简"/>
            </a:endParaRPr>
          </a:p>
          <a:p>
            <a:pPr eaLnBrk="1" hangingPunct="1">
              <a:lnSpc>
                <a:spcPct val="100000"/>
              </a:lnSpc>
              <a:spcBef>
                <a:spcPct val="0"/>
              </a:spcBef>
              <a:buFontTx/>
              <a:buNone/>
            </a:pPr>
            <a:endParaRPr lang="en-US" altLang="zh-CN" sz="1000">
              <a:ea typeface="汉仪大宋简"/>
              <a:cs typeface="汉仪大宋简"/>
            </a:endParaRPr>
          </a:p>
          <a:p>
            <a:pPr eaLnBrk="1" hangingPunct="1">
              <a:lnSpc>
                <a:spcPct val="100000"/>
              </a:lnSpc>
              <a:spcBef>
                <a:spcPct val="0"/>
              </a:spcBef>
            </a:pPr>
            <a:r>
              <a:rPr lang="zh-CN" altLang="en-US">
                <a:ea typeface="汉仪大宋简"/>
                <a:cs typeface="汉仪大宋简"/>
              </a:rPr>
              <a:t>鳄鱼和其他爬行动物活下来了</a:t>
            </a:r>
            <a:endParaRPr lang="en-US" altLang="zh-CN">
              <a:ea typeface="汉仪大宋简"/>
              <a:cs typeface="汉仪大宋简"/>
            </a:endParaRPr>
          </a:p>
        </p:txBody>
      </p:sp>
      <p:pic>
        <p:nvPicPr>
          <p:cNvPr id="343046" name="Picture 2" descr="Chicxulu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3688" y="2911475"/>
            <a:ext cx="4857750"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47" name="Picture 4" descr="Chicxulub crater is located in North Americ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9250" y="0"/>
            <a:ext cx="23622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48" name="Picture 6"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00500" y="285750"/>
            <a:ext cx="4000500"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9" name="AutoShape 8" descr="Related imag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US" altLang="zh-CN" sz="1800"/>
          </a:p>
        </p:txBody>
      </p:sp>
      <p:sp>
        <p:nvSpPr>
          <p:cNvPr id="343050" name="AutoShape 10" descr="Related imag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en-US" altLang="zh-CN" sz="1800"/>
          </a:p>
        </p:txBody>
      </p:sp>
      <p:pic>
        <p:nvPicPr>
          <p:cNvPr id="343051" name="Picture 12" descr="Related image"/>
          <p:cNvPicPr>
            <a:picLocks noChangeAspect="1" noChangeArrowheads="1"/>
          </p:cNvPicPr>
          <p:nvPr/>
        </p:nvPicPr>
        <p:blipFill>
          <a:blip r:embed="rId8">
            <a:extLst>
              <a:ext uri="{28A0092B-C50C-407E-A947-70E740481C1C}">
                <a14:useLocalDpi xmlns:a14="http://schemas.microsoft.com/office/drawing/2010/main" val="0"/>
              </a:ext>
            </a:extLst>
          </a:blip>
          <a:srcRect t="16606" b="18813"/>
          <a:stretch>
            <a:fillRect/>
          </a:stretch>
        </p:blipFill>
        <p:spPr bwMode="auto">
          <a:xfrm>
            <a:off x="-6143625" y="428625"/>
            <a:ext cx="3343275"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52" name="Picture 14" descr="Image result for image: Chicxulub asteroid impac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2188" y="3836988"/>
            <a:ext cx="4214813"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0" y="0"/>
            <a:ext cx="9144000" cy="642938"/>
          </a:xfrm>
        </p:spPr>
        <p:txBody>
          <a:bodyPr rtlCol="0">
            <a:normAutofit/>
          </a:bodyPr>
          <a:lstStyle/>
          <a:p>
            <a:pPr eaLnBrk="1" fontAlgn="auto" hangingPunct="1">
              <a:spcAft>
                <a:spcPts val="0"/>
              </a:spcAft>
              <a:defRPr/>
            </a:pPr>
            <a:r>
              <a:rPr lang="zh-CN" sz="3600">
                <a:solidFill>
                  <a:srgbClr val="002060"/>
                </a:solidFill>
                <a:cs typeface="+mj-cs"/>
              </a:rPr>
              <a:t>论</a:t>
            </a:r>
            <a:r>
              <a:rPr lang="zh-CN" sz="3600" dirty="0">
                <a:solidFill>
                  <a:srgbClr val="002060"/>
                </a:solidFill>
                <a:cs typeface="+mj-cs"/>
              </a:rPr>
              <a:t>恐龙的绝种说</a:t>
            </a:r>
            <a:r>
              <a:rPr altLang="zh-CN" sz="3600" dirty="0">
                <a:solidFill>
                  <a:srgbClr val="002060"/>
                </a:solidFill>
                <a:cs typeface="+mj-cs"/>
              </a:rPr>
              <a:t>....</a:t>
            </a:r>
            <a:endParaRPr lang="en-AU" altLang="ja-JP" sz="3600" dirty="0">
              <a:solidFill>
                <a:srgbClr val="002060"/>
              </a:solidFill>
              <a:cs typeface="+mj-cs"/>
            </a:endParaRPr>
          </a:p>
        </p:txBody>
      </p:sp>
      <p:sp>
        <p:nvSpPr>
          <p:cNvPr id="345091" name="Text Box 3"/>
          <p:cNvSpPr txBox="1">
            <a:spLocks noChangeArrowheads="1"/>
          </p:cNvSpPr>
          <p:nvPr/>
        </p:nvSpPr>
        <p:spPr bwMode="auto">
          <a:xfrm>
            <a:off x="6372225" y="765175"/>
            <a:ext cx="2557463"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3200" b="1"/>
              <a:t>（美国太空总署研究家）</a:t>
            </a:r>
            <a:r>
              <a:rPr lang="en-US" altLang="zh-CN" sz="3200" b="1"/>
              <a:t>Zahnle</a:t>
            </a:r>
            <a:r>
              <a:rPr lang="zh-CN" altLang="en-US" sz="3200" b="1"/>
              <a:t>说道： </a:t>
            </a:r>
            <a:r>
              <a:rPr lang="zh-CN" altLang="en-US" sz="3200" b="1">
                <a:latin typeface="Calibri Light" panose="020F0302020204030204" pitchFamily="34" charset="0"/>
              </a:rPr>
              <a:t>“大家都有自己最喜欢的理论；由于我们不知道真相，你可以凭直觉来。”</a:t>
            </a:r>
          </a:p>
        </p:txBody>
      </p:sp>
      <p:sp>
        <p:nvSpPr>
          <p:cNvPr id="345092" name="Text Box 4"/>
          <p:cNvSpPr txBox="1">
            <a:spLocks noChangeArrowheads="1"/>
          </p:cNvSpPr>
          <p:nvPr/>
        </p:nvSpPr>
        <p:spPr bwMode="auto">
          <a:xfrm>
            <a:off x="285750" y="5589588"/>
            <a:ext cx="8786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000" b="1">
                <a:latin typeface="Calibri Light" panose="020F0302020204030204" pitchFamily="34" charset="0"/>
              </a:rPr>
              <a:t>行星物理学家</a:t>
            </a:r>
            <a:r>
              <a:rPr lang="en-US" altLang="zh-CN" sz="2000" b="1">
                <a:latin typeface="Calibri Light" panose="020F0302020204030204" pitchFamily="34" charset="0"/>
              </a:rPr>
              <a:t>Zahnle</a:t>
            </a:r>
            <a:r>
              <a:rPr lang="zh-CN" altLang="en-US" sz="2000" b="1">
                <a:latin typeface="Calibri Light" panose="020F0302020204030204" pitchFamily="34" charset="0"/>
              </a:rPr>
              <a:t>，加州美国太空总署艾姆斯研究中心，刊于</a:t>
            </a:r>
            <a:r>
              <a:rPr lang="en-US" altLang="zh-CN" sz="2000" b="1">
                <a:latin typeface="Calibri Light" panose="020F0302020204030204" pitchFamily="34" charset="0"/>
              </a:rPr>
              <a:t>《</a:t>
            </a:r>
            <a:r>
              <a:rPr lang="zh-CN" altLang="en-US" sz="2000" b="1">
                <a:latin typeface="Calibri Light" panose="020F0302020204030204" pitchFamily="34" charset="0"/>
              </a:rPr>
              <a:t>科学</a:t>
            </a:r>
            <a:r>
              <a:rPr lang="en-US" altLang="zh-CN" sz="2000" b="1">
                <a:latin typeface="Calibri Light" panose="020F0302020204030204" pitchFamily="34" charset="0"/>
              </a:rPr>
              <a:t>》</a:t>
            </a:r>
            <a:r>
              <a:rPr lang="en-GB" altLang="zh-CN" sz="2000" b="1">
                <a:latin typeface="Calibri Light" panose="020F0302020204030204" pitchFamily="34" charset="0"/>
              </a:rPr>
              <a:t>295(5559):1447, 2002</a:t>
            </a:r>
            <a:r>
              <a:rPr lang="zh-CN" altLang="en-US" sz="2000" b="1">
                <a:latin typeface="Calibri Light" panose="020F0302020204030204" pitchFamily="34" charset="0"/>
              </a:rPr>
              <a:t>年。</a:t>
            </a:r>
            <a:endParaRPr lang="en-US" altLang="ja-JP" sz="1600" b="1">
              <a:latin typeface="Calibri Light" panose="020F0302020204030204" pitchFamily="34" charset="0"/>
              <a:ea typeface="MS PGothic" panose="020B0600070205080204" pitchFamily="34" charset="-128"/>
            </a:endParaRPr>
          </a:p>
        </p:txBody>
      </p:sp>
      <p:pic>
        <p:nvPicPr>
          <p:cNvPr id="345093" name="Picture 8" descr="extinction_theory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063" y="908050"/>
            <a:ext cx="6054725"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Content Placeholder 4"/>
          <p:cNvSpPr>
            <a:spLocks noGrp="1"/>
          </p:cNvSpPr>
          <p:nvPr>
            <p:ph idx="1"/>
          </p:nvPr>
        </p:nvSpPr>
        <p:spPr>
          <a:xfrm>
            <a:off x="428625" y="1012825"/>
            <a:ext cx="8358188" cy="4351338"/>
          </a:xfrm>
        </p:spPr>
        <p:txBody>
          <a:bodyPr/>
          <a:lstStyle/>
          <a:p>
            <a:pPr marL="0" eaLnBrk="1" hangingPunct="1">
              <a:lnSpc>
                <a:spcPct val="100000"/>
              </a:lnSpc>
              <a:spcBef>
                <a:spcPct val="0"/>
              </a:spcBef>
              <a:buFont typeface="Arial" panose="020B0604020202020204" pitchFamily="34" charset="0"/>
              <a:buNone/>
            </a:pPr>
            <a:r>
              <a:rPr lang="zh-CN" altLang="en-US" sz="3600"/>
              <a:t>大卫杀死了狮子和熊。以色列近百年都没有狮子和熊</a:t>
            </a:r>
            <a:r>
              <a:rPr lang="en-US" altLang="zh-CN" sz="3600"/>
              <a:t>......</a:t>
            </a:r>
            <a:r>
              <a:rPr lang="zh-CN" altLang="en-US" sz="3600"/>
              <a:t>为什么？</a:t>
            </a:r>
            <a:endParaRPr lang="en-US" altLang="zh-CN" sz="3600"/>
          </a:p>
          <a:p>
            <a:pPr marL="0" eaLnBrk="1" hangingPunct="1">
              <a:lnSpc>
                <a:spcPct val="100000"/>
              </a:lnSpc>
              <a:spcBef>
                <a:spcPct val="0"/>
              </a:spcBef>
              <a:buFont typeface="Arial" panose="020B0604020202020204" pitchFamily="34" charset="0"/>
              <a:buNone/>
            </a:pPr>
            <a:endParaRPr lang="en-US" altLang="zh-CN" sz="2400"/>
          </a:p>
          <a:p>
            <a:pPr marL="0" eaLnBrk="1" hangingPunct="1">
              <a:lnSpc>
                <a:spcPct val="100000"/>
              </a:lnSpc>
              <a:spcBef>
                <a:spcPct val="0"/>
              </a:spcBef>
              <a:buFont typeface="Arial" panose="020B0604020202020204" pitchFamily="34" charset="0"/>
              <a:buNone/>
            </a:pPr>
            <a:r>
              <a:rPr lang="zh-CN" altLang="en-US" sz="3600"/>
              <a:t>欧洲近</a:t>
            </a:r>
            <a:r>
              <a:rPr lang="en-US" altLang="zh-CN" sz="3600"/>
              <a:t>2100</a:t>
            </a:r>
            <a:r>
              <a:rPr lang="zh-CN" altLang="en-US" sz="3600"/>
              <a:t>年来都没有狮子了</a:t>
            </a:r>
            <a:r>
              <a:rPr lang="en-US" altLang="zh-CN" sz="3600"/>
              <a:t>......</a:t>
            </a:r>
            <a:r>
              <a:rPr lang="zh-CN" altLang="en-US" sz="3600"/>
              <a:t>为什么？</a:t>
            </a:r>
            <a:endParaRPr lang="en-US" altLang="zh-CN" sz="3600"/>
          </a:p>
          <a:p>
            <a:pPr marL="0" eaLnBrk="1" hangingPunct="1">
              <a:lnSpc>
                <a:spcPct val="100000"/>
              </a:lnSpc>
              <a:spcBef>
                <a:spcPct val="0"/>
              </a:spcBef>
              <a:buFont typeface="Arial" panose="020B0604020202020204" pitchFamily="34" charset="0"/>
              <a:buNone/>
            </a:pPr>
            <a:endParaRPr lang="en-US" altLang="zh-CN" sz="2400"/>
          </a:p>
          <a:p>
            <a:pPr marL="0" eaLnBrk="1" hangingPunct="1">
              <a:lnSpc>
                <a:spcPct val="100000"/>
              </a:lnSpc>
              <a:spcBef>
                <a:spcPct val="0"/>
              </a:spcBef>
              <a:buFont typeface="Arial" panose="020B0604020202020204" pitchFamily="34" charset="0"/>
              <a:buNone/>
            </a:pPr>
            <a:r>
              <a:rPr lang="zh-CN" altLang="en-US" sz="3600"/>
              <a:t>北非近</a:t>
            </a:r>
            <a:r>
              <a:rPr lang="en-US" altLang="zh-CN" sz="3600"/>
              <a:t>1700</a:t>
            </a:r>
            <a:r>
              <a:rPr lang="zh-CN" altLang="en-US" sz="3600"/>
              <a:t>年来都没有大象了</a:t>
            </a:r>
            <a:r>
              <a:rPr lang="en-US" altLang="zh-CN" sz="3600"/>
              <a:t>......</a:t>
            </a:r>
            <a:r>
              <a:rPr lang="zh-CN" altLang="en-US" sz="3600"/>
              <a:t>为什么？</a:t>
            </a:r>
            <a:endParaRPr lang="en-US" altLang="zh-CN" sz="3600"/>
          </a:p>
          <a:p>
            <a:pPr marL="0" eaLnBrk="1" hangingPunct="1">
              <a:lnSpc>
                <a:spcPct val="100000"/>
              </a:lnSpc>
              <a:spcBef>
                <a:spcPct val="0"/>
              </a:spcBef>
              <a:buFont typeface="Arial" panose="020B0604020202020204" pitchFamily="34" charset="0"/>
              <a:buNone/>
            </a:pPr>
            <a:endParaRPr lang="en-US" altLang="zh-CN" sz="2400"/>
          </a:p>
          <a:p>
            <a:pPr marL="0" eaLnBrk="1" hangingPunct="1">
              <a:lnSpc>
                <a:spcPct val="100000"/>
              </a:lnSpc>
              <a:spcBef>
                <a:spcPct val="0"/>
              </a:spcBef>
              <a:buFont typeface="Arial" panose="020B0604020202020204" pitchFamily="34" charset="0"/>
              <a:buNone/>
            </a:pPr>
            <a:r>
              <a:rPr lang="zh-CN" altLang="en-US" sz="3600"/>
              <a:t>中国东南部今天也没有老虎了</a:t>
            </a:r>
            <a:r>
              <a:rPr lang="en-US" altLang="zh-CN" sz="3600"/>
              <a:t>.....</a:t>
            </a:r>
            <a:r>
              <a:rPr lang="zh-CN" altLang="en-US" sz="3600"/>
              <a:t>为什么？</a:t>
            </a:r>
            <a:endParaRPr lang="en-US" altLang="zh-CN" sz="3600"/>
          </a:p>
          <a:p>
            <a:pPr marL="0" eaLnBrk="1" hangingPunct="1">
              <a:lnSpc>
                <a:spcPct val="100000"/>
              </a:lnSpc>
              <a:spcBef>
                <a:spcPct val="0"/>
              </a:spcBef>
              <a:buFont typeface="Arial" panose="020B0604020202020204" pitchFamily="34" charset="0"/>
              <a:buNone/>
            </a:pPr>
            <a:endParaRPr lang="en-US" altLang="zh-CN" sz="2400"/>
          </a:p>
          <a:p>
            <a:pPr marL="0" eaLnBrk="1" hangingPunct="1">
              <a:lnSpc>
                <a:spcPct val="100000"/>
              </a:lnSpc>
              <a:spcBef>
                <a:spcPct val="0"/>
              </a:spcBef>
              <a:buFont typeface="Arial" panose="020B0604020202020204" pitchFamily="34" charset="0"/>
              <a:buNone/>
            </a:pPr>
            <a:endParaRPr lang="en-US" altLang="zh-CN" sz="3600"/>
          </a:p>
        </p:txBody>
      </p:sp>
      <p:sp>
        <p:nvSpPr>
          <p:cNvPr id="347139" name="标题 1"/>
          <p:cNvSpPr txBox="1"/>
          <p:nvPr/>
        </p:nvSpPr>
        <p:spPr bwMode="auto">
          <a:xfrm>
            <a:off x="357188" y="214313"/>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3600" b="1">
                <a:solidFill>
                  <a:srgbClr val="002060"/>
                </a:solidFill>
                <a:latin typeface="微软雅黑" panose="020B0503020204020204" pitchFamily="34" charset="-122"/>
                <a:ea typeface="微软雅黑" panose="020B0503020204020204" pitchFamily="34" charset="-122"/>
              </a:rPr>
              <a:t>一个更可能的回答</a:t>
            </a:r>
            <a:r>
              <a:rPr lang="en-US" altLang="zh-CN" sz="3600" b="1">
                <a:solidFill>
                  <a:srgbClr val="002060"/>
                </a:solidFill>
                <a:latin typeface="微软雅黑" panose="020B0503020204020204" pitchFamily="34" charset="-122"/>
                <a:ea typeface="微软雅黑" panose="020B0503020204020204" pitchFamily="34" charset="-122"/>
              </a:rPr>
              <a:t>……</a:t>
            </a:r>
            <a:endParaRPr lang="zh-CN" altLang="en-US" sz="3600" b="1">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a:xfrm>
            <a:off x="357188" y="504825"/>
            <a:ext cx="8501062" cy="495300"/>
          </a:xfrm>
          <a:prstGeom prst="rect">
            <a:avLst/>
          </a:prstGeom>
        </p:spPr>
        <p:txBody>
          <a:bodyPr anchor="ctr" anchorCtr="1"/>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r>
              <a:rPr lang="zh-CN" altLang="en-US" sz="3600" b="1" dirty="0">
                <a:solidFill>
                  <a:srgbClr val="002060"/>
                </a:solidFill>
                <a:latin typeface="微软雅黑" panose="020B0503020204020204" pitchFamily="34" charset="-122"/>
                <a:ea typeface="微软雅黑" panose="020B0503020204020204" pitchFamily="34" charset="-122"/>
              </a:rPr>
              <a:t>很多主流进化论科学家认为人的猎</a:t>
            </a:r>
            <a:r>
              <a:rPr lang="zh-CN" altLang="en-US" sz="3600" b="1">
                <a:solidFill>
                  <a:srgbClr val="002060"/>
                </a:solidFill>
                <a:latin typeface="微软雅黑" panose="020B0503020204020204" pitchFamily="34" charset="-122"/>
                <a:ea typeface="微软雅黑" panose="020B0503020204020204" pitchFamily="34" charset="-122"/>
              </a:rPr>
              <a:t>杀是</a:t>
            </a:r>
            <a:endParaRPr lang="en-US" altLang="zh-CN" sz="3600" b="1">
              <a:solidFill>
                <a:srgbClr val="002060"/>
              </a:solidFill>
              <a:latin typeface="微软雅黑" panose="020B0503020204020204" pitchFamily="34" charset="-122"/>
              <a:ea typeface="微软雅黑" panose="020B0503020204020204" pitchFamily="34" charset="-122"/>
            </a:endParaRPr>
          </a:p>
          <a:p>
            <a:pPr algn="ctr" fontAlgn="auto">
              <a:spcAft>
                <a:spcPts val="0"/>
              </a:spcAft>
              <a:defRPr/>
            </a:pPr>
            <a:endParaRPr lang="en-US" altLang="zh-CN" sz="1050" b="1">
              <a:solidFill>
                <a:srgbClr val="002060"/>
              </a:solidFill>
              <a:latin typeface="微软雅黑" panose="020B0503020204020204" pitchFamily="34" charset="-122"/>
              <a:ea typeface="微软雅黑" panose="020B0503020204020204" pitchFamily="34" charset="-122"/>
            </a:endParaRPr>
          </a:p>
          <a:p>
            <a:pPr algn="ctr" fontAlgn="auto">
              <a:spcAft>
                <a:spcPts val="0"/>
              </a:spcAft>
              <a:defRPr/>
            </a:pPr>
            <a:r>
              <a:rPr lang="zh-CN" altLang="en-US" sz="3600" b="1">
                <a:solidFill>
                  <a:srgbClr val="002060"/>
                </a:solidFill>
                <a:latin typeface="微软雅黑" panose="020B0503020204020204" pitchFamily="34" charset="-122"/>
                <a:ea typeface="微软雅黑" panose="020B0503020204020204" pitchFamily="34" charset="-122"/>
              </a:rPr>
              <a:t>长</a:t>
            </a:r>
            <a:r>
              <a:rPr lang="zh-CN" altLang="en-US" sz="3600" b="1" dirty="0">
                <a:solidFill>
                  <a:srgbClr val="002060"/>
                </a:solidFill>
                <a:latin typeface="微软雅黑" panose="020B0503020204020204" pitchFamily="34" charset="-122"/>
                <a:ea typeface="微软雅黑" panose="020B0503020204020204" pitchFamily="34" charset="-122"/>
              </a:rPr>
              <a:t>毛象灭绝的一个原因</a:t>
            </a:r>
          </a:p>
        </p:txBody>
      </p:sp>
      <p:pic>
        <p:nvPicPr>
          <p:cNvPr id="34918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776413"/>
            <a:ext cx="814387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3" descr="dino kill and with peo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266825"/>
            <a:ext cx="671353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235" name="标题 1"/>
          <p:cNvSpPr txBox="1"/>
          <p:nvPr/>
        </p:nvSpPr>
        <p:spPr bwMode="auto">
          <a:xfrm>
            <a:off x="357188" y="142875"/>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3600" b="1">
                <a:solidFill>
                  <a:srgbClr val="002060"/>
                </a:solidFill>
                <a:latin typeface="微软雅黑" panose="020B0503020204020204" pitchFamily="34" charset="-122"/>
                <a:ea typeface="微软雅黑" panose="020B0503020204020204" pitchFamily="34" charset="-122"/>
              </a:rPr>
              <a:t>恐龙灭绝的可能性因素</a:t>
            </a:r>
          </a:p>
        </p:txBody>
      </p:sp>
      <p:sp>
        <p:nvSpPr>
          <p:cNvPr id="351236" name="Content Placeholder 4"/>
          <p:cNvSpPr txBox="1"/>
          <p:nvPr/>
        </p:nvSpPr>
        <p:spPr bwMode="auto">
          <a:xfrm>
            <a:off x="6858000" y="857250"/>
            <a:ext cx="2214563"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pPr>
            <a:r>
              <a:rPr lang="zh-CN" altLang="en-US" sz="3600">
                <a:ea typeface="汉仪大宋简"/>
                <a:cs typeface="汉仪大宋简"/>
              </a:rPr>
              <a:t>人为猎杀</a:t>
            </a:r>
            <a:endParaRPr lang="en-US" altLang="zh-CN" sz="3600">
              <a:ea typeface="汉仪大宋简"/>
              <a:cs typeface="汉仪大宋简"/>
            </a:endParaRPr>
          </a:p>
          <a:p>
            <a:pPr eaLnBrk="1" hangingPunct="1">
              <a:lnSpc>
                <a:spcPct val="100000"/>
              </a:lnSpc>
              <a:spcBef>
                <a:spcPct val="0"/>
              </a:spcBef>
            </a:pPr>
            <a:r>
              <a:rPr lang="zh-CN" altLang="en-US" sz="3600">
                <a:ea typeface="汉仪大宋简"/>
                <a:cs typeface="汉仪大宋简"/>
              </a:rPr>
              <a:t>栖息地消失</a:t>
            </a:r>
            <a:endParaRPr lang="en-US" altLang="zh-CN" sz="3600">
              <a:ea typeface="汉仪大宋简"/>
              <a:cs typeface="汉仪大宋简"/>
            </a:endParaRPr>
          </a:p>
          <a:p>
            <a:pPr eaLnBrk="1" hangingPunct="1">
              <a:lnSpc>
                <a:spcPct val="100000"/>
              </a:lnSpc>
              <a:spcBef>
                <a:spcPct val="0"/>
              </a:spcBef>
            </a:pPr>
            <a:r>
              <a:rPr lang="zh-CN" altLang="en-US" sz="3600">
                <a:ea typeface="汉仪大宋简"/>
                <a:cs typeface="汉仪大宋简"/>
              </a:rPr>
              <a:t>基因衰减</a:t>
            </a:r>
            <a:endParaRPr lang="en-US" altLang="zh-CN" sz="3600">
              <a:ea typeface="汉仪大宋简"/>
              <a:cs typeface="汉仪大宋简"/>
            </a:endParaRPr>
          </a:p>
          <a:p>
            <a:pPr eaLnBrk="1" hangingPunct="1">
              <a:lnSpc>
                <a:spcPct val="100000"/>
              </a:lnSpc>
              <a:spcBef>
                <a:spcPct val="0"/>
              </a:spcBef>
            </a:pPr>
            <a:r>
              <a:rPr lang="zh-CN" altLang="en-US" sz="3600">
                <a:ea typeface="汉仪大宋简"/>
                <a:cs typeface="汉仪大宋简"/>
              </a:rPr>
              <a:t>动物捕食</a:t>
            </a:r>
            <a:endParaRPr lang="en-US" altLang="zh-CN" sz="3600">
              <a:ea typeface="汉仪大宋简"/>
              <a:cs typeface="汉仪大宋简"/>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3282" name="Content Placeholder 4"/>
          <p:cNvSpPr>
            <a:spLocks noGrp="1"/>
          </p:cNvSpPr>
          <p:nvPr>
            <p:ph idx="1"/>
          </p:nvPr>
        </p:nvSpPr>
        <p:spPr>
          <a:xfrm>
            <a:off x="0" y="452438"/>
            <a:ext cx="9144000" cy="6216650"/>
          </a:xfrm>
        </p:spPr>
        <p:txBody>
          <a:bodyPr/>
          <a:lstStyle/>
          <a:p>
            <a:pPr marL="0" algn="ctr" eaLnBrk="1" hangingPunct="1">
              <a:lnSpc>
                <a:spcPct val="100000"/>
              </a:lnSpc>
              <a:spcBef>
                <a:spcPct val="0"/>
              </a:spcBef>
              <a:buFont typeface="Arial" panose="020B0604020202020204" pitchFamily="34" charset="0"/>
              <a:buNone/>
            </a:pPr>
            <a:r>
              <a:rPr lang="en-US" altLang="zh-CN" sz="15000" b="1">
                <a:solidFill>
                  <a:srgbClr val="FF0000"/>
                </a:solidFill>
              </a:rPr>
              <a:t>Breakpoint #2</a:t>
            </a:r>
          </a:p>
        </p:txBody>
      </p:sp>
      <p:sp>
        <p:nvSpPr>
          <p:cNvPr id="353283" name="标题 1"/>
          <p:cNvSpPr txBox="1"/>
          <p:nvPr/>
        </p:nvSpPr>
        <p:spPr bwMode="auto">
          <a:xfrm>
            <a:off x="357188" y="214313"/>
            <a:ext cx="85010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3600" b="1">
                <a:solidFill>
                  <a:srgbClr val="002060"/>
                </a:solidFill>
                <a:latin typeface="微软雅黑" panose="020B0503020204020204" pitchFamily="34" charset="-122"/>
                <a:ea typeface="微软雅黑" panose="020B0503020204020204" pitchFamily="34" charset="-122"/>
              </a:rPr>
              <a:t>：</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Content Placeholder 4"/>
          <p:cNvSpPr>
            <a:spLocks noGrp="1"/>
          </p:cNvSpPr>
          <p:nvPr>
            <p:ph idx="1"/>
          </p:nvPr>
        </p:nvSpPr>
        <p:spPr/>
        <p:txBody>
          <a:bodyPr vert="horz" wrap="square" lIns="91440" tIns="45720" rIns="91440" bIns="45720" anchor="t"/>
          <a:lstStyle/>
          <a:p>
            <a:pPr marL="0" eaLnBrk="1" hangingPunct="1">
              <a:lnSpc>
                <a:spcPct val="100000"/>
              </a:lnSpc>
              <a:spcBef>
                <a:spcPct val="0"/>
              </a:spcBef>
              <a:buNone/>
            </a:pPr>
            <a:r>
              <a:rPr lang="en-US" altLang="zh-CN" sz="5400" b="1" dirty="0"/>
              <a:t>9. </a:t>
            </a:r>
            <a:r>
              <a:rPr lang="zh-CN" altLang="en-US" sz="5400" b="1" dirty="0"/>
              <a:t>为什么没有在恐龙化石附近发现人的化石？</a:t>
            </a:r>
            <a:endParaRPr lang="en-US" altLang="zh-CN" sz="5400" b="1" dirty="0"/>
          </a:p>
        </p:txBody>
      </p:sp>
      <p:sp>
        <p:nvSpPr>
          <p:cNvPr id="368643" name="标题 1"/>
          <p:cNvSpPr txBox="1"/>
          <p:nvPr/>
        </p:nvSpPr>
        <p:spPr>
          <a:xfrm>
            <a:off x="285750" y="214313"/>
            <a:ext cx="8501063" cy="495300"/>
          </a:xfrm>
          <a:prstGeom prst="rect">
            <a:avLst/>
          </a:prstGeom>
          <a:noFill/>
          <a:ln w="9525">
            <a:noFill/>
          </a:ln>
        </p:spPr>
        <p:txBody>
          <a:bodyPr anchor="ctr" anchorCtr="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685800" eaLnBrk="1" hangingPunct="1">
              <a:spcBef>
                <a:spcPct val="0"/>
              </a:spcBef>
              <a:buFontTx/>
              <a:buNone/>
            </a:pP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矩形 4"/>
          <p:cNvSpPr>
            <a:spLocks noChangeArrowheads="1"/>
          </p:cNvSpPr>
          <p:nvPr/>
        </p:nvSpPr>
        <p:spPr bwMode="auto">
          <a:xfrm>
            <a:off x="684213" y="1000125"/>
            <a:ext cx="79200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ts val="750"/>
              </a:spcBef>
              <a:buFontTx/>
              <a:buNone/>
            </a:pPr>
            <a:r>
              <a:rPr lang="zh-CN" altLang="en-US" sz="3600">
                <a:solidFill>
                  <a:srgbClr val="000000"/>
                </a:solidFill>
                <a:latin typeface="Arial" panose="020B0604020202020204" pitchFamily="34" charset="0"/>
                <a:ea typeface="汉仪大宋简"/>
                <a:cs typeface="Arial" panose="020B0604020202020204" pitchFamily="34" charset="0"/>
              </a:rPr>
              <a:t>创世记1</a:t>
            </a:r>
            <a:r>
              <a:rPr lang="en-US" altLang="zh-CN" sz="3600">
                <a:solidFill>
                  <a:srgbClr val="000000"/>
                </a:solidFill>
                <a:latin typeface="Arial" panose="020B0604020202020204" pitchFamily="34" charset="0"/>
                <a:ea typeface="汉仪大宋简"/>
                <a:cs typeface="Arial" panose="020B0604020202020204" pitchFamily="34" charset="0"/>
              </a:rPr>
              <a:t>:30 </a:t>
            </a:r>
            <a:r>
              <a:rPr lang="zh-CN" altLang="en-US" sz="3600">
                <a:solidFill>
                  <a:srgbClr val="000000"/>
                </a:solidFill>
                <a:latin typeface="Arial" panose="020B0604020202020204" pitchFamily="34" charset="0"/>
                <a:ea typeface="汉仪大宋简"/>
                <a:cs typeface="Arial" panose="020B0604020202020204" pitchFamily="34" charset="0"/>
              </a:rPr>
              <a:t>至于地上的走兽和空中的飞鸟，并各样爬在地上有生命的物，我将</a:t>
            </a:r>
            <a:r>
              <a:rPr lang="zh-CN" altLang="en-US" sz="3600" b="1">
                <a:solidFill>
                  <a:srgbClr val="FF0000"/>
                </a:solidFill>
                <a:latin typeface="Arial" panose="020B0604020202020204" pitchFamily="34" charset="0"/>
                <a:ea typeface="汉仪大宋简"/>
                <a:cs typeface="Arial" panose="020B0604020202020204" pitchFamily="34" charset="0"/>
              </a:rPr>
              <a:t>青草</a:t>
            </a:r>
            <a:r>
              <a:rPr lang="zh-CN" altLang="en-US" sz="3600">
                <a:solidFill>
                  <a:srgbClr val="000000"/>
                </a:solidFill>
                <a:latin typeface="Arial" panose="020B0604020202020204" pitchFamily="34" charset="0"/>
                <a:ea typeface="汉仪大宋简"/>
                <a:cs typeface="Arial" panose="020B0604020202020204" pitchFamily="34" charset="0"/>
              </a:rPr>
              <a:t>赐给它们做食物。”事就这样成了。</a:t>
            </a:r>
          </a:p>
        </p:txBody>
      </p:sp>
      <p:sp>
        <p:nvSpPr>
          <p:cNvPr id="192515" name="标题 1"/>
          <p:cNvSpPr>
            <a:spLocks noGrp="1"/>
          </p:cNvSpPr>
          <p:nvPr>
            <p:ph type="title"/>
          </p:nvPr>
        </p:nvSpPr>
        <p:spPr>
          <a:xfrm>
            <a:off x="0" y="161925"/>
            <a:ext cx="9144000" cy="590550"/>
          </a:xfrm>
        </p:spPr>
        <p:txBody>
          <a:bodyPr/>
          <a:lstStyle/>
          <a:p>
            <a:pPr eaLnBrk="1" hangingPunct="1"/>
            <a:r>
              <a:rPr lang="zh-CN"/>
              <a:t>神的创造：各从其类，都吃素</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标题 3"/>
          <p:cNvSpPr>
            <a:spLocks noGrp="1"/>
          </p:cNvSpPr>
          <p:nvPr>
            <p:ph type="ctrTitle"/>
          </p:nvPr>
        </p:nvSpPr>
        <p:spPr>
          <a:xfrm>
            <a:off x="0" y="-819150"/>
            <a:ext cx="9144000" cy="587375"/>
          </a:xfrm>
        </p:spPr>
        <p:txBody>
          <a:bodyPr vert="horz" wrap="square" lIns="91440" tIns="45720" rIns="91440" bIns="45720" anchor="b"/>
          <a:lstStyle/>
          <a:p>
            <a:pPr eaLnBrk="1" hangingPunct="1">
              <a:buClrTx/>
              <a:buSzTx/>
              <a:buFontTx/>
            </a:pPr>
            <a:endParaRPr lang="zh-CN" altLang="en-US"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370691" name="内容占位符 2"/>
          <p:cNvSpPr>
            <a:spLocks noGrp="1"/>
          </p:cNvSpPr>
          <p:nvPr>
            <p:ph type="subTitle" idx="4294967295"/>
          </p:nvPr>
        </p:nvSpPr>
        <p:spPr>
          <a:xfrm>
            <a:off x="0" y="161925"/>
            <a:ext cx="9144000" cy="590550"/>
          </a:xfrm>
        </p:spPr>
        <p:txBody>
          <a:bodyPr vert="horz" wrap="square" lIns="91440" tIns="45720" rIns="91440" bIns="45720" anchor="t"/>
          <a:lstStyle>
            <a:lvl1pPr marL="0" lvl="0" indent="0" algn="ctr">
              <a:buClrTx/>
              <a:buSzTx/>
              <a:buFont typeface="Arial" panose="020B0604020202020204" pitchFamily="34" charset="0"/>
              <a:buNone/>
              <a:defRPr/>
            </a:lvl1pPr>
            <a:lvl2pPr marL="457200" lvl="1" indent="0" algn="ctr">
              <a:buClrTx/>
              <a:buSzTx/>
              <a:buFont typeface="Arial" panose="020B0604020202020204" pitchFamily="34" charset="0"/>
              <a:buNone/>
              <a:defRPr/>
            </a:lvl2pPr>
            <a:lvl3pPr marL="914400" lvl="2" indent="0" algn="ctr">
              <a:buClrTx/>
              <a:buSzTx/>
              <a:buFont typeface="Arial" panose="020B0604020202020204" pitchFamily="34" charset="0"/>
              <a:buNone/>
              <a:defRPr/>
            </a:lvl3pPr>
            <a:lvl4pPr marL="1371600" lvl="3" indent="0" algn="ctr">
              <a:buClrTx/>
              <a:buSzTx/>
              <a:buFont typeface="Arial" panose="020B0604020202020204" pitchFamily="34" charset="0"/>
              <a:buNone/>
              <a:defRPr/>
            </a:lvl4pPr>
            <a:lvl5pPr marL="1828800" lvl="4" indent="0" algn="ctr">
              <a:buClrTx/>
              <a:buSzTx/>
              <a:buFont typeface="Arial" panose="020B0604020202020204" pitchFamily="34" charset="0"/>
              <a:buNone/>
              <a:defRPr/>
            </a:lvl5pPr>
          </a:lstStyle>
          <a:p>
            <a:pPr marL="228600" lvl="0" indent="-228600" algn="l" defTabSz="685800" eaLnBrk="1" hangingPunct="1">
              <a:spcBef>
                <a:spcPct val="0"/>
              </a:spcBef>
              <a:buChar char="•"/>
            </a:pPr>
            <a:endParaRPr lang="zh-CN" altLang="en-US" dirty="0">
              <a:latin typeface="微软雅黑" panose="020B0503020204020204" pitchFamily="34" charset="-122"/>
            </a:endParaRPr>
          </a:p>
        </p:txBody>
      </p:sp>
      <p:sp>
        <p:nvSpPr>
          <p:cNvPr id="370692" name="内容占位符 2"/>
          <p:cNvSpPr txBox="1"/>
          <p:nvPr/>
        </p:nvSpPr>
        <p:spPr>
          <a:xfrm>
            <a:off x="2214563" y="1000125"/>
            <a:ext cx="6461125" cy="2376488"/>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273050" lvl="0" indent="0" eaLnBrk="1" hangingPunct="1">
              <a:lnSpc>
                <a:spcPct val="100000"/>
              </a:lnSpc>
              <a:spcBef>
                <a:spcPts val="600"/>
              </a:spcBef>
              <a:buClr>
                <a:schemeClr val="tx1"/>
              </a:buClr>
              <a:buSzPct val="76000"/>
              <a:buNone/>
            </a:pPr>
            <a:r>
              <a:rPr lang="zh-CN" altLang="en-US" sz="4000" b="1" dirty="0">
                <a:solidFill>
                  <a:srgbClr val="002954"/>
                </a:solidFill>
                <a:latin typeface="Arial" panose="020B0604020202020204" pitchFamily="34" charset="0"/>
                <a:ea typeface="汉仪大宋简"/>
              </a:rPr>
              <a:t>         问题</a:t>
            </a:r>
            <a:r>
              <a:rPr lang="zh-CN" altLang="en-US" sz="4000" dirty="0">
                <a:solidFill>
                  <a:srgbClr val="002954"/>
                </a:solidFill>
                <a:latin typeface="Arial" panose="020B0604020202020204" pitchFamily="34" charset="0"/>
                <a:ea typeface="汉仪大宋简"/>
              </a:rPr>
              <a:t>：</a:t>
            </a:r>
            <a:endParaRPr lang="en-US" altLang="zh-CN" sz="4000" dirty="0">
              <a:solidFill>
                <a:srgbClr val="002954"/>
              </a:solidFill>
              <a:latin typeface="Arial" panose="020B0604020202020204" pitchFamily="34" charset="0"/>
              <a:ea typeface="汉仪大宋简"/>
            </a:endParaRPr>
          </a:p>
          <a:p>
            <a:pPr marL="273050" lvl="0" indent="0" eaLnBrk="1" hangingPunct="1">
              <a:lnSpc>
                <a:spcPct val="100000"/>
              </a:lnSpc>
              <a:spcBef>
                <a:spcPts val="600"/>
              </a:spcBef>
              <a:buClr>
                <a:schemeClr val="tx1"/>
              </a:buClr>
              <a:buSzPct val="76000"/>
              <a:buNone/>
            </a:pPr>
            <a:r>
              <a:rPr lang="zh-CN" altLang="en-US" sz="4000" dirty="0">
                <a:latin typeface="Arial" panose="020B0604020202020204" pitchFamily="34" charset="0"/>
                <a:ea typeface="汉仪大宋简"/>
              </a:rPr>
              <a:t>但是整个化石序列岂不正说明进化过程吗？</a:t>
            </a:r>
            <a:endParaRPr lang="en-US" altLang="zh-CN" sz="4000" dirty="0">
              <a:latin typeface="Arial" panose="020B0604020202020204" pitchFamily="34" charset="0"/>
              <a:ea typeface="汉仪大宋简"/>
            </a:endParaRPr>
          </a:p>
        </p:txBody>
      </p:sp>
      <p:pic>
        <p:nvPicPr>
          <p:cNvPr id="370693" name="Picture 1" descr="G:\永基工作\大叔ppt\图片素材\CE(E,C)(E)1hr2011-1.png"/>
          <p:cNvPicPr>
            <a:picLocks noChangeAspect="1"/>
          </p:cNvPicPr>
          <p:nvPr/>
        </p:nvPicPr>
        <p:blipFill>
          <a:blip r:embed="rId3"/>
          <a:stretch>
            <a:fillRect/>
          </a:stretch>
        </p:blipFill>
        <p:spPr>
          <a:xfrm>
            <a:off x="142875" y="928688"/>
            <a:ext cx="1928813" cy="2760662"/>
          </a:xfrm>
          <a:prstGeom prst="rect">
            <a:avLst/>
          </a:prstGeom>
          <a:noFill/>
          <a:ln w="9525">
            <a:noFill/>
          </a:ln>
        </p:spPr>
      </p:pic>
      <p:sp>
        <p:nvSpPr>
          <p:cNvPr id="370694" name="内容占位符 2"/>
          <p:cNvSpPr txBox="1"/>
          <p:nvPr/>
        </p:nvSpPr>
        <p:spPr>
          <a:xfrm>
            <a:off x="357188" y="3500438"/>
            <a:ext cx="8353425" cy="2643187"/>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273050" lvl="0" indent="0" algn="ctr" eaLnBrk="1" hangingPunct="1">
              <a:lnSpc>
                <a:spcPct val="100000"/>
              </a:lnSpc>
              <a:spcBef>
                <a:spcPts val="600"/>
              </a:spcBef>
              <a:buClr>
                <a:schemeClr val="tx1"/>
              </a:buClr>
              <a:buSzPct val="76000"/>
              <a:buFont typeface="Wingdings 3" panose="05040102010807070707" pitchFamily="18" charset="2"/>
              <a:buNone/>
            </a:pPr>
            <a:r>
              <a:rPr lang="zh-CN" altLang="en-US" sz="4000" b="1" dirty="0">
                <a:solidFill>
                  <a:srgbClr val="3A3AFE"/>
                </a:solidFill>
                <a:latin typeface="Arial" panose="020B0604020202020204" pitchFamily="34" charset="0"/>
                <a:ea typeface="汉仪大宋简"/>
              </a:rPr>
              <a:t>回答</a:t>
            </a:r>
            <a:r>
              <a:rPr lang="zh-CN" altLang="en-US" sz="4000" dirty="0">
                <a:solidFill>
                  <a:srgbClr val="3A3AFE"/>
                </a:solidFill>
                <a:latin typeface="Arial" panose="020B0604020202020204" pitchFamily="34" charset="0"/>
                <a:ea typeface="汉仪大宋简"/>
              </a:rPr>
              <a:t>：</a:t>
            </a:r>
            <a:endParaRPr lang="en-US" altLang="zh-CN" sz="4000" dirty="0">
              <a:solidFill>
                <a:srgbClr val="3A3AFE"/>
              </a:solidFill>
              <a:latin typeface="Arial" panose="020B0604020202020204" pitchFamily="34" charset="0"/>
              <a:ea typeface="汉仪大宋简"/>
            </a:endParaRPr>
          </a:p>
          <a:p>
            <a:pPr marL="273050" lvl="0" indent="0" eaLnBrk="1" hangingPunct="1">
              <a:lnSpc>
                <a:spcPct val="100000"/>
              </a:lnSpc>
              <a:spcBef>
                <a:spcPts val="600"/>
              </a:spcBef>
              <a:buClr>
                <a:schemeClr val="tx1"/>
              </a:buClr>
              <a:buSzPct val="76000"/>
              <a:buFont typeface="Wingdings 3" panose="05040102010807070707" pitchFamily="18" charset="2"/>
              <a:buNone/>
            </a:pPr>
            <a:r>
              <a:rPr lang="zh-CN" altLang="en-US" sz="4000" dirty="0">
                <a:latin typeface="Arial" panose="020B0604020202020204" pitchFamily="34" charset="0"/>
                <a:ea typeface="汉仪大宋简"/>
              </a:rPr>
              <a:t>不是。在某一岩层中没有发现某种生物并不意味着该生物在岩层沉积成形的时候不存在。</a:t>
            </a:r>
            <a:endParaRPr lang="en-US" altLang="zh-CN" sz="4000" dirty="0">
              <a:latin typeface="Arial" panose="020B0604020202020204" pitchFamily="34" charset="0"/>
              <a:ea typeface="汉仪大宋简"/>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1"/>
          <p:cNvSpPr/>
          <p:nvPr/>
        </p:nvSpPr>
        <p:spPr>
          <a:xfrm>
            <a:off x="611188" y="1916113"/>
            <a:ext cx="2124075" cy="2862262"/>
          </a:xfrm>
          <a:prstGeom prst="rect">
            <a:avLst/>
          </a:prstGeom>
          <a:noFill/>
          <a:ln w="3175" cap="flat" cmpd="sng">
            <a:solidFill>
              <a:schemeClr val="tx1"/>
            </a:solidFill>
            <a:prstDash val="solid"/>
            <a:miter/>
            <a:headEnd type="none" w="med" len="med"/>
            <a:tailEnd type="none" w="med" len="med"/>
          </a:ln>
        </p:spPr>
        <p:txBody>
          <a:bodyPr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3600" dirty="0">
                <a:latin typeface="汉仪大宋简"/>
                <a:ea typeface="汉仪大宋简"/>
              </a:rPr>
              <a:t>进化论者认为化石以生物的存在</a:t>
            </a:r>
            <a:r>
              <a:rPr lang="zh-CN" altLang="en-US" sz="3600" b="1" dirty="0">
                <a:solidFill>
                  <a:srgbClr val="3A3AFE"/>
                </a:solidFill>
                <a:latin typeface="汉仪大宋简"/>
                <a:ea typeface="汉仪大宋简"/>
              </a:rPr>
              <a:t>时期</a:t>
            </a:r>
            <a:r>
              <a:rPr lang="zh-CN" altLang="en-US" sz="3600" dirty="0">
                <a:latin typeface="汉仪大宋简"/>
                <a:ea typeface="汉仪大宋简"/>
              </a:rPr>
              <a:t>分类</a:t>
            </a:r>
            <a:endParaRPr lang="en-US" altLang="zh-CN" sz="3600" dirty="0">
              <a:latin typeface="汉仪大宋简"/>
              <a:ea typeface="汉仪大宋简"/>
            </a:endParaRPr>
          </a:p>
        </p:txBody>
      </p:sp>
      <p:sp>
        <p:nvSpPr>
          <p:cNvPr id="372739" name="Rectangle 3"/>
          <p:cNvSpPr/>
          <p:nvPr/>
        </p:nvSpPr>
        <p:spPr>
          <a:xfrm>
            <a:off x="0" y="-184150"/>
            <a:ext cx="184150" cy="368300"/>
          </a:xfrm>
          <a:prstGeom prst="rect">
            <a:avLst/>
          </a:prstGeom>
          <a:noFill/>
          <a:ln w="9525">
            <a:noFill/>
          </a:ln>
        </p:spPr>
        <p:txBody>
          <a:bodyPr wrap="none"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endParaRPr lang="en-US" altLang="zh-CN" sz="1800" dirty="0"/>
          </a:p>
        </p:txBody>
      </p:sp>
      <p:sp>
        <p:nvSpPr>
          <p:cNvPr id="3" name="副标题 2"/>
          <p:cNvSpPr>
            <a:spLocks noGrp="1"/>
          </p:cNvSpPr>
          <p:nvPr>
            <p:ph type="subTitle" idx="1"/>
          </p:nvPr>
        </p:nvSpPr>
        <p:spPr bwMode="auto">
          <a:xfrm>
            <a:off x="0" y="71415"/>
            <a:ext cx="9144000" cy="714379"/>
          </a:xfrm>
          <a:effectLst/>
          <a:scene3d>
            <a:camera prst="orthographicFront"/>
            <a:lightRig rig="balanced" dir="t"/>
          </a:scene3d>
          <a:sp3d prstMaterial="plastic"/>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noAutofit/>
          </a:bodyPr>
          <a:lstStyle/>
          <a:p>
            <a:pPr marL="0" marR="0" lvl="8"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3600" b="1" i="0" u="none" strike="noStrike" kern="1200" cap="none" spc="0" normalizeH="0" baseline="0" noProof="0" dirty="0">
                <a:ln>
                  <a:noFill/>
                </a:ln>
                <a:solidFill>
                  <a:srgbClr val="002954"/>
                </a:solidFill>
                <a:effectLst/>
                <a:uLnTx/>
                <a:uFillTx/>
                <a:latin typeface="微软雅黑" panose="020B0503020204020204" pitchFamily="34" charset="-122"/>
                <a:ea typeface="微软雅黑" panose="020B0503020204020204" pitchFamily="34" charset="-122"/>
                <a:cs typeface="Arial" panose="020B0604020202020204" pitchFamily="34" charset="0"/>
              </a:rPr>
              <a:t>岩石中的化石序列</a:t>
            </a:r>
            <a:r>
              <a:rPr kumimoji="0" lang="zh-CN" altLang="en-US" sz="3600" b="1" i="0" u="none" strike="noStrike" kern="1200" cap="none" spc="0" normalizeH="0" baseline="0" noProof="0">
                <a:ln>
                  <a:noFill/>
                </a:ln>
                <a:solidFill>
                  <a:srgbClr val="002954"/>
                </a:solidFill>
                <a:effectLst/>
                <a:uLnTx/>
                <a:uFillTx/>
                <a:latin typeface="微软雅黑" panose="020B0503020204020204" pitchFamily="34" charset="-122"/>
                <a:ea typeface="微软雅黑" panose="020B0503020204020204" pitchFamily="34" charset="-122"/>
                <a:cs typeface="Arial" panose="020B0604020202020204" pitchFamily="34" charset="0"/>
              </a:rPr>
              <a:t>不支持进</a:t>
            </a:r>
            <a:r>
              <a:rPr kumimoji="0" lang="zh-CN" altLang="en-US" sz="3600" b="1" i="0" u="none" strike="noStrike" kern="1200" cap="none" spc="0" normalizeH="0" baseline="0" noProof="0" dirty="0">
                <a:ln>
                  <a:noFill/>
                </a:ln>
                <a:solidFill>
                  <a:srgbClr val="002954"/>
                </a:solidFill>
                <a:effectLst/>
                <a:uLnTx/>
                <a:uFillTx/>
                <a:latin typeface="微软雅黑" panose="020B0503020204020204" pitchFamily="34" charset="-122"/>
                <a:ea typeface="微软雅黑" panose="020B0503020204020204" pitchFamily="34" charset="-122"/>
                <a:cs typeface="Arial" panose="020B0604020202020204" pitchFamily="34" charset="0"/>
              </a:rPr>
              <a:t>化论</a:t>
            </a:r>
          </a:p>
        </p:txBody>
      </p:sp>
      <p:sp>
        <p:nvSpPr>
          <p:cNvPr id="372741" name="Rectangle 1"/>
          <p:cNvSpPr/>
          <p:nvPr/>
        </p:nvSpPr>
        <p:spPr>
          <a:xfrm>
            <a:off x="6372225" y="1916113"/>
            <a:ext cx="2124075" cy="2862262"/>
          </a:xfrm>
          <a:prstGeom prst="rect">
            <a:avLst/>
          </a:prstGeom>
          <a:noFill/>
          <a:ln w="3175" cap="flat" cmpd="sng">
            <a:solidFill>
              <a:schemeClr val="tx1"/>
            </a:solidFill>
            <a:prstDash val="solid"/>
            <a:miter/>
            <a:headEnd type="none" w="med" len="med"/>
            <a:tailEnd type="none" w="med" len="med"/>
          </a:ln>
        </p:spPr>
        <p:txBody>
          <a:bodyPr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3600" dirty="0">
                <a:latin typeface="汉仪大宋简"/>
                <a:ea typeface="汉仪大宋简"/>
              </a:rPr>
              <a:t>创造论者认为化石以生物分布的</a:t>
            </a:r>
            <a:r>
              <a:rPr lang="zh-CN" altLang="en-US" sz="3600" b="1" dirty="0">
                <a:solidFill>
                  <a:srgbClr val="FF0000"/>
                </a:solidFill>
                <a:latin typeface="汉仪大宋简"/>
                <a:ea typeface="汉仪大宋简"/>
              </a:rPr>
              <a:t>地点</a:t>
            </a:r>
            <a:r>
              <a:rPr lang="zh-CN" altLang="en-US" sz="3600" dirty="0">
                <a:latin typeface="汉仪大宋简"/>
                <a:ea typeface="汉仪大宋简"/>
              </a:rPr>
              <a:t>分类</a:t>
            </a:r>
            <a:endParaRPr lang="en-US" altLang="zh-CN" sz="3600" dirty="0">
              <a:latin typeface="汉仪大宋简"/>
              <a:ea typeface="汉仪大宋简"/>
            </a:endParaRPr>
          </a:p>
        </p:txBody>
      </p:sp>
      <p:graphicFrame>
        <p:nvGraphicFramePr>
          <p:cNvPr id="372742" name="Object 2"/>
          <p:cNvGraphicFramePr>
            <a:graphicFrameLocks noChangeAspect="1"/>
          </p:cNvGraphicFramePr>
          <p:nvPr/>
        </p:nvGraphicFramePr>
        <p:xfrm>
          <a:off x="3071813" y="836613"/>
          <a:ext cx="3000375" cy="5472112"/>
        </p:xfrm>
        <a:graphic>
          <a:graphicData uri="http://schemas.openxmlformats.org/presentationml/2006/ole">
            <mc:AlternateContent xmlns:mc="http://schemas.openxmlformats.org/markup-compatibility/2006">
              <mc:Choice xmlns:v="urn:schemas-microsoft-com:vml" Requires="v">
                <p:oleObj spid="_x0000_s318533" r:id="rId4" imgW="0" imgH="0" progId="Word.Picture.8">
                  <p:embed/>
                </p:oleObj>
              </mc:Choice>
              <mc:Fallback>
                <p:oleObj r:id="rId4" imgW="0" imgH="0" progId="Word.Picture.8">
                  <p:embed/>
                  <p:pic>
                    <p:nvPicPr>
                      <p:cNvPr id="0" name="图片 3075"/>
                      <p:cNvPicPr/>
                      <p:nvPr/>
                    </p:nvPicPr>
                    <p:blipFill>
                      <a:blip/>
                      <a:stretch>
                        <a:fillRect/>
                      </a:stretch>
                    </p:blipFill>
                    <p:spPr>
                      <a:xfrm>
                        <a:off x="3071813" y="836613"/>
                        <a:ext cx="3000375" cy="5472112"/>
                      </a:xfrm>
                      <a:prstGeom prst="rect">
                        <a:avLst/>
                      </a:prstGeom>
                      <a:noFill/>
                      <a:ln w="38100">
                        <a:noFill/>
                        <a:miter/>
                      </a:ln>
                    </p:spPr>
                  </p:pic>
                </p:oleObj>
              </mc:Fallback>
            </mc:AlternateContent>
          </a:graphicData>
        </a:graphic>
      </p:graphicFrame>
      <p:graphicFrame>
        <p:nvGraphicFramePr>
          <p:cNvPr id="228354" name="Object 2"/>
          <p:cNvGraphicFramePr>
            <a:graphicFrameLocks noChangeAspect="1"/>
          </p:cNvGraphicFramePr>
          <p:nvPr/>
        </p:nvGraphicFramePr>
        <p:xfrm>
          <a:off x="3071029" y="836712"/>
          <a:ext cx="3001943" cy="5472608"/>
        </p:xfrm>
        <a:graphic>
          <a:graphicData uri="http://schemas.openxmlformats.org/presentationml/2006/ole">
            <mc:AlternateContent xmlns:mc="http://schemas.openxmlformats.org/markup-compatibility/2006">
              <mc:Choice xmlns:v="urn:schemas-microsoft-com:vml" Requires="v">
                <p:oleObj spid="_x0000_s318534" name="Picture" r:id="rId5" imgW="2096135" imgH="4685030" progId="Word.Picture.8">
                  <p:embed/>
                </p:oleObj>
              </mc:Choice>
              <mc:Fallback>
                <p:oleObj name="Picture" r:id="rId5" imgW="2096135" imgH="4685030" progId="Word.Picture.8">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1029" y="836712"/>
                        <a:ext cx="3001943" cy="54726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图片 2"/>
          <p:cNvPicPr>
            <a:picLocks noChangeAspect="1"/>
          </p:cNvPicPr>
          <p:nvPr/>
        </p:nvPicPr>
        <p:blipFill>
          <a:blip r:embed="rId3"/>
          <a:stretch>
            <a:fillRect/>
          </a:stretch>
        </p:blipFill>
        <p:spPr>
          <a:xfrm>
            <a:off x="363538" y="836613"/>
            <a:ext cx="8416925" cy="5472112"/>
          </a:xfrm>
          <a:prstGeom prst="rect">
            <a:avLst/>
          </a:prstGeom>
          <a:noFill/>
          <a:ln w="3175" cap="flat" cmpd="sng">
            <a:solidFill>
              <a:schemeClr val="tx1"/>
            </a:solidFill>
            <a:prstDash val="solid"/>
            <a:miter/>
            <a:headEnd type="none" w="med" len="med"/>
            <a:tailEnd type="none" w="med" len="med"/>
          </a:ln>
        </p:spPr>
      </p:pic>
      <p:sp>
        <p:nvSpPr>
          <p:cNvPr id="16" name="圆角矩形 15"/>
          <p:cNvSpPr/>
          <p:nvPr/>
        </p:nvSpPr>
        <p:spPr>
          <a:xfrm>
            <a:off x="395288" y="4868863"/>
            <a:ext cx="4514850" cy="14001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chemeClr val="tx1"/>
                </a:solidFill>
                <a:effectLst/>
                <a:uLnTx/>
                <a:uFillTx/>
                <a:latin typeface="汉仪大宋简" panose="02010609000101010101" pitchFamily="49" charset="-122"/>
                <a:ea typeface="汉仪大宋简" panose="02010609000101010101" pitchFamily="49" charset="-122"/>
                <a:cs typeface="+mn-cs"/>
              </a:rPr>
              <a:t>生物种群</a:t>
            </a:r>
            <a:endParaRPr kumimoji="0" lang="en-US" altLang="zh-CN" sz="2800" b="0" i="0" u="none" strike="noStrike" kern="1200" cap="none" spc="0" normalizeH="0" baseline="0" noProof="0" dirty="0">
              <a:ln>
                <a:noFill/>
              </a:ln>
              <a:solidFill>
                <a:schemeClr val="tx1"/>
              </a:solidFill>
              <a:effectLst/>
              <a:uLnTx/>
              <a:uFillTx/>
              <a:latin typeface="汉仪大宋简" panose="02010609000101010101" pitchFamily="49" charset="-122"/>
              <a:ea typeface="汉仪大宋简" panose="0201060900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chemeClr val="tx1"/>
                </a:solidFill>
                <a:effectLst/>
                <a:uLnTx/>
                <a:uFillTx/>
                <a:latin typeface="汉仪大宋简" panose="02010609000101010101" pitchFamily="49" charset="-122"/>
                <a:ea typeface="汉仪大宋简" panose="02010609000101010101" pitchFamily="49" charset="-122"/>
                <a:cs typeface="+mn-cs"/>
              </a:rPr>
              <a:t>被掩埋在</a:t>
            </a:r>
            <a:r>
              <a:rPr kumimoji="0" lang="zh-CN" altLang="en-US" sz="2800" b="1" i="0" u="none" strike="noStrike" kern="1200" cap="none" spc="0" normalizeH="0" baseline="0" noProof="0" dirty="0">
                <a:ln>
                  <a:noFill/>
                </a:ln>
                <a:solidFill>
                  <a:srgbClr val="FF0000"/>
                </a:solidFill>
                <a:effectLst/>
                <a:uLnTx/>
                <a:uFillTx/>
                <a:latin typeface="汉仪大宋简" panose="02010609000101010101" pitchFamily="49" charset="-122"/>
                <a:ea typeface="汉仪大宋简" panose="02010609000101010101" pitchFamily="49" charset="-122"/>
                <a:cs typeface="+mn-cs"/>
              </a:rPr>
              <a:t>生活的</a:t>
            </a:r>
            <a:endParaRPr kumimoji="0" lang="en-US" altLang="zh-CN" sz="2800" b="1" i="0" u="none" strike="noStrike" kern="1200" cap="none" spc="0" normalizeH="0" baseline="0" noProof="0" dirty="0">
              <a:ln>
                <a:noFill/>
              </a:ln>
              <a:solidFill>
                <a:srgbClr val="FF0000"/>
              </a:solidFill>
              <a:effectLst/>
              <a:uLnTx/>
              <a:uFillTx/>
              <a:latin typeface="汉仪大宋简" panose="02010609000101010101" pitchFamily="49" charset="-122"/>
              <a:ea typeface="汉仪大宋简" panose="02010609000101010101"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汉仪大宋简" panose="02010609000101010101" pitchFamily="49" charset="-122"/>
                <a:ea typeface="汉仪大宋简" panose="02010609000101010101" pitchFamily="49" charset="-122"/>
                <a:cs typeface="+mn-cs"/>
              </a:rPr>
              <a:t>地带</a:t>
            </a:r>
            <a:r>
              <a:rPr kumimoji="0" lang="zh-CN" altLang="en-US" sz="2800" b="0" i="0" u="none" strike="noStrike" kern="1200" cap="none" spc="0" normalizeH="0" baseline="0" noProof="0" dirty="0">
                <a:ln>
                  <a:noFill/>
                </a:ln>
                <a:solidFill>
                  <a:schemeClr val="tx1"/>
                </a:solidFill>
                <a:effectLst/>
                <a:uLnTx/>
                <a:uFillTx/>
                <a:latin typeface="汉仪大宋简" panose="02010609000101010101" pitchFamily="49" charset="-122"/>
                <a:ea typeface="汉仪大宋简" panose="02010609000101010101" pitchFamily="49" charset="-122"/>
                <a:cs typeface="+mn-cs"/>
              </a:rPr>
              <a:t>而不是</a:t>
            </a:r>
            <a:r>
              <a:rPr kumimoji="0" lang="zh-CN" altLang="en-US" sz="2800" b="1" i="0" u="none" strike="noStrike" kern="1200" cap="none" spc="0" normalizeH="0" baseline="0" noProof="0" dirty="0">
                <a:ln>
                  <a:noFill/>
                </a:ln>
                <a:solidFill>
                  <a:srgbClr val="FF0000"/>
                </a:solidFill>
                <a:effectLst/>
                <a:uLnTx/>
                <a:uFillTx/>
                <a:latin typeface="汉仪大宋简" panose="02010609000101010101" pitchFamily="49" charset="-122"/>
                <a:ea typeface="汉仪大宋简" panose="02010609000101010101" pitchFamily="49" charset="-122"/>
                <a:cs typeface="+mn-cs"/>
              </a:rPr>
              <a:t>生活的时代！</a:t>
            </a:r>
          </a:p>
        </p:txBody>
      </p:sp>
      <p:sp>
        <p:nvSpPr>
          <p:cNvPr id="374788" name="标题 1"/>
          <p:cNvSpPr>
            <a:spLocks noGrp="1"/>
          </p:cNvSpPr>
          <p:nvPr>
            <p:ph type="ctrTitle"/>
          </p:nvPr>
        </p:nvSpPr>
        <p:spPr>
          <a:xfrm>
            <a:off x="0" y="-819150"/>
            <a:ext cx="9144000" cy="587375"/>
          </a:xfrm>
        </p:spPr>
        <p:txBody>
          <a:bodyPr vert="horz" wrap="square" lIns="91440" tIns="45720" rIns="91440" bIns="45720" anchor="b"/>
          <a:lstStyle/>
          <a:p>
            <a:pPr eaLnBrk="1" hangingPunct="1">
              <a:buClrTx/>
              <a:buSzTx/>
              <a:buFontTx/>
            </a:pPr>
            <a:endParaRPr lang="zh-CN" altLang="en-US"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6" name="副标题 2"/>
          <p:cNvSpPr txBox="1"/>
          <p:nvPr/>
        </p:nvSpPr>
        <p:spPr>
          <a:xfrm>
            <a:off x="0" y="142852"/>
            <a:ext cx="9144000" cy="714380"/>
          </a:xfrm>
          <a:prstGeom prst="rect">
            <a:avLst/>
          </a:prstGeom>
        </p:spPr>
        <p:txBody>
          <a:bodyPr/>
          <a:lstStyle/>
          <a:p>
            <a:pPr marL="0" marR="0" lvl="8"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a:ln>
                  <a:noFill/>
                </a:ln>
                <a:solidFill>
                  <a:srgbClr val="002954"/>
                </a:solidFill>
                <a:effectLst/>
                <a:uLnTx/>
                <a:uFillTx/>
                <a:latin typeface="微软雅黑" panose="020B0503020204020204" pitchFamily="34" charset="-122"/>
                <a:ea typeface="微软雅黑" panose="020B0503020204020204" pitchFamily="34" charset="-122"/>
                <a:cs typeface="Arial" panose="020B0604020202020204" pitchFamily="34" charset="0"/>
              </a:rPr>
              <a:t>解释岩石中的化石序列：生物分布带理论</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标题 3"/>
          <p:cNvSpPr>
            <a:spLocks noGrp="1"/>
          </p:cNvSpPr>
          <p:nvPr>
            <p:ph type="ctrTitle"/>
          </p:nvPr>
        </p:nvSpPr>
        <p:spPr>
          <a:xfrm>
            <a:off x="0" y="-819150"/>
            <a:ext cx="9144000" cy="587375"/>
          </a:xfrm>
        </p:spPr>
        <p:txBody>
          <a:bodyPr vert="horz" wrap="square" lIns="91440" tIns="45720" rIns="91440" bIns="45720" anchor="b"/>
          <a:lstStyle/>
          <a:p>
            <a:pPr eaLnBrk="1" hangingPunct="1">
              <a:buClrTx/>
              <a:buSzTx/>
              <a:buFontTx/>
            </a:pPr>
            <a:endParaRPr lang="zh-CN" altLang="en-US"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6" name="内容占位符 2"/>
          <p:cNvSpPr txBox="1"/>
          <p:nvPr/>
        </p:nvSpPr>
        <p:spPr>
          <a:xfrm>
            <a:off x="3348038" y="1196975"/>
            <a:ext cx="5688013" cy="4968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
                <a:schemeClr val="tx1">
                  <a:lumMod val="95000"/>
                  <a:lumOff val="5000"/>
                </a:schemeClr>
              </a:buClr>
              <a:buSzTx/>
              <a:buFont typeface="Arial" panose="020B0604020202020204" pitchFamily="34" charset="0"/>
              <a:buNone/>
              <a:defRPr/>
            </a:pPr>
            <a:r>
              <a:rPr kumimoji="0" lang="zh-CN" altLang="zh-CN" sz="3600" b="1"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化石的分布虽然有一定的模糊序列，但是</a:t>
            </a:r>
            <a:r>
              <a:rPr kumimoji="0" lang="zh-CN" altLang="en-US" sz="3600" b="1"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把它</a:t>
            </a:r>
            <a:r>
              <a:rPr kumimoji="0" lang="zh-CN" altLang="zh-CN" sz="3600" b="1"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归因为进化论是不合理的</a:t>
            </a:r>
            <a:r>
              <a:rPr kumimoji="0" lang="zh-CN" altLang="en-US" sz="3600" b="1"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，因为：</a:t>
            </a:r>
            <a:endParaRPr kumimoji="0" lang="en-US" altLang="zh-CN" sz="3600" b="1"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514350" marR="0" lvl="0" indent="-514350" algn="l" defTabSz="914400" rtl="0" eaLnBrk="1" fontAlgn="auto" latinLnBrk="0" hangingPunct="1">
              <a:lnSpc>
                <a:spcPts val="500"/>
              </a:lnSpc>
              <a:spcBef>
                <a:spcPts val="1000"/>
              </a:spcBef>
              <a:spcAft>
                <a:spcPts val="0"/>
              </a:spcAft>
              <a:buClr>
                <a:srgbClr val="014178"/>
              </a:buClr>
              <a:buSzTx/>
              <a:buFont typeface="+mj-lt"/>
              <a:buAutoNum type="arabicPeriod"/>
              <a:defRPr/>
            </a:pPr>
            <a:endParaRPr kumimoji="0" lang="en-US" altLang="zh-CN" sz="36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p:txBody>
      </p:sp>
      <p:sp>
        <p:nvSpPr>
          <p:cNvPr id="11" name="内容占位符 2"/>
          <p:cNvSpPr txBox="1"/>
          <p:nvPr/>
        </p:nvSpPr>
        <p:spPr>
          <a:xfrm>
            <a:off x="2771775" y="2781300"/>
            <a:ext cx="6300788" cy="27352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360045" algn="l" defTabSz="914400" rtl="0" eaLnBrk="1" fontAlgn="auto" latinLnBrk="0" hangingPunct="1">
              <a:lnSpc>
                <a:spcPts val="500"/>
              </a:lnSpc>
              <a:spcBef>
                <a:spcPts val="1000"/>
              </a:spcBef>
              <a:spcAft>
                <a:spcPts val="0"/>
              </a:spcAft>
              <a:buClr>
                <a:srgbClr val="014178"/>
              </a:buClr>
              <a:buSzTx/>
              <a:buFont typeface="Arial" panose="020B0604020202020204" pitchFamily="34" charset="0"/>
              <a:buNone/>
              <a:defRPr/>
            </a:pPr>
            <a:endParaRPr kumimoji="0" lang="en-US" altLang="zh-CN" sz="36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933450" marR="0" lvl="0" indent="-360045" algn="l" defTabSz="914400" rtl="0" eaLnBrk="1" fontAlgn="auto" latinLnBrk="0" hangingPunct="1">
              <a:lnSpc>
                <a:spcPct val="90000"/>
              </a:lnSpc>
              <a:spcBef>
                <a:spcPts val="1000"/>
              </a:spcBef>
              <a:spcAft>
                <a:spcPts val="0"/>
              </a:spcAft>
              <a:buClr>
                <a:schemeClr val="tx1"/>
              </a:buClr>
              <a:buSzTx/>
              <a:buFont typeface="+mj-lt"/>
              <a:buAutoNum type="arabicPeriod"/>
              <a:defRPr/>
            </a:pPr>
            <a:r>
              <a:rPr kumimoji="0" lang="zh-CN" altLang="zh-CN" sz="36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不存在那么多的</a:t>
            </a:r>
            <a:r>
              <a:rPr kumimoji="0" lang="zh-CN" altLang="zh-CN" sz="3600" b="1" i="0" u="none" strike="noStrike" kern="1200" cap="none" spc="0" normalizeH="0" baseline="0" noProof="0" dirty="0">
                <a:ln>
                  <a:noFill/>
                </a:ln>
                <a:solidFill>
                  <a:srgbClr val="FF0000"/>
                </a:solidFill>
                <a:effectLst/>
                <a:uLnTx/>
                <a:uFillTx/>
                <a:latin typeface="Arial" panose="020B0604020202020204" pitchFamily="34" charset="0"/>
                <a:ea typeface="汉仪大宋简" panose="02010609000101010101" pitchFamily="49" charset="-122"/>
                <a:cs typeface="Arial" panose="020B0604020202020204" pitchFamily="34" charset="0"/>
              </a:rPr>
              <a:t>时间</a:t>
            </a:r>
            <a:r>
              <a:rPr kumimoji="0" lang="zh-CN" altLang="zh-CN" sz="36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——岩石层没有千百万年</a:t>
            </a:r>
            <a:r>
              <a:rPr kumimoji="0" lang="zh-CN" altLang="en-US" sz="36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。（参考</a:t>
            </a:r>
            <a:r>
              <a:rPr kumimoji="0" lang="en-US" altLang="zh-CN" sz="36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a:t>
            </a:r>
            <a:r>
              <a:rPr kumimoji="0" lang="zh-CN" altLang="en-US" sz="36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地球的年龄</a:t>
            </a:r>
            <a:r>
              <a:rPr kumimoji="0" lang="en-US" altLang="zh-CN" sz="36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a:t>
            </a:r>
            <a:r>
              <a:rPr kumimoji="0" lang="zh-CN" altLang="en-US" sz="36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讲座或</a:t>
            </a:r>
            <a:r>
              <a:rPr kumimoji="0" lang="en-US" altLang="zh-CN" sz="36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a:t>
            </a:r>
            <a:r>
              <a:rPr kumimoji="0" lang="zh-CN" altLang="en-US" sz="36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理性信仰</a:t>
            </a:r>
            <a:r>
              <a:rPr kumimoji="0" lang="en-US" altLang="zh-CN" sz="36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a:t>
            </a:r>
            <a:r>
              <a:rPr kumimoji="0" lang="zh-CN" altLang="en-US" sz="36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rPr>
              <a:t>第一册第三章）</a:t>
            </a:r>
            <a:endParaRPr kumimoji="0" lang="en-US" altLang="zh-CN" sz="36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a:p>
            <a:pPr marL="514350" marR="0" lvl="0" indent="-360045" algn="l" defTabSz="914400" rtl="0" eaLnBrk="1" fontAlgn="auto" latinLnBrk="0" hangingPunct="1">
              <a:lnSpc>
                <a:spcPts val="500"/>
              </a:lnSpc>
              <a:spcBef>
                <a:spcPts val="1000"/>
              </a:spcBef>
              <a:spcAft>
                <a:spcPts val="0"/>
              </a:spcAft>
              <a:buClr>
                <a:schemeClr val="tx1"/>
              </a:buClr>
              <a:buSzTx/>
              <a:buFont typeface="+mj-lt"/>
              <a:buAutoNum type="arabicPeriod"/>
              <a:defRPr/>
            </a:pPr>
            <a:endParaRPr kumimoji="0" lang="en-US" altLang="zh-CN" sz="3600" b="0" i="0" u="none" strike="noStrike" kern="1200" cap="none" spc="0" normalizeH="0" baseline="0" noProof="0" dirty="0">
              <a:ln>
                <a:noFill/>
              </a:ln>
              <a:solidFill>
                <a:schemeClr val="tx1"/>
              </a:solidFill>
              <a:effectLst/>
              <a:uLnTx/>
              <a:uFillTx/>
              <a:latin typeface="Arial" panose="020B0604020202020204" pitchFamily="34" charset="0"/>
              <a:ea typeface="汉仪大宋简" panose="02010609000101010101" pitchFamily="49" charset="-122"/>
              <a:cs typeface="Arial" panose="020B0604020202020204" pitchFamily="34" charset="0"/>
            </a:endParaRPr>
          </a:p>
        </p:txBody>
      </p:sp>
      <p:sp>
        <p:nvSpPr>
          <p:cNvPr id="13" name="内容占位符 2"/>
          <p:cNvSpPr txBox="1"/>
          <p:nvPr/>
        </p:nvSpPr>
        <p:spPr>
          <a:xfrm>
            <a:off x="2771775" y="2781300"/>
            <a:ext cx="6300788" cy="2376488"/>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932180" lvl="0" indent="-358775" eaLnBrk="1" hangingPunct="1">
              <a:lnSpc>
                <a:spcPts val="500"/>
              </a:lnSpc>
              <a:buClr>
                <a:schemeClr val="tx1"/>
              </a:buClr>
              <a:buFont typeface="Calibri Light" panose="020F0302020204030204" pitchFamily="34" charset="0"/>
              <a:buAutoNum type="arabicPeriod" startAt="2"/>
            </a:pPr>
            <a:endParaRPr lang="en-US" altLang="zh-CN" sz="3600" dirty="0">
              <a:latin typeface="Arial" panose="020B0604020202020204" pitchFamily="34" charset="0"/>
              <a:ea typeface="汉仪大宋简"/>
            </a:endParaRPr>
          </a:p>
          <a:p>
            <a:pPr marL="932180" lvl="0" indent="-358775" eaLnBrk="1" hangingPunct="1">
              <a:buClr>
                <a:schemeClr val="tx1"/>
              </a:buClr>
              <a:buFont typeface="Calibri Light" panose="020F0302020204030204" pitchFamily="34" charset="0"/>
              <a:buAutoNum type="arabicPeriod" startAt="2"/>
            </a:pPr>
            <a:r>
              <a:rPr lang="zh-CN" altLang="zh-CN" sz="3600" dirty="0">
                <a:latin typeface="Arial" panose="020B0604020202020204" pitchFamily="34" charset="0"/>
                <a:ea typeface="汉仪大宋简"/>
              </a:rPr>
              <a:t>不存在无可辩驳的</a:t>
            </a:r>
            <a:r>
              <a:rPr lang="zh-CN" altLang="zh-CN" sz="3600" b="1" dirty="0">
                <a:solidFill>
                  <a:srgbClr val="FF0000"/>
                </a:solidFill>
                <a:latin typeface="Arial" panose="020B0604020202020204" pitchFamily="34" charset="0"/>
                <a:ea typeface="汉仪大宋简"/>
              </a:rPr>
              <a:t>过渡性化石</a:t>
            </a:r>
            <a:r>
              <a:rPr lang="zh-CN" altLang="zh-CN" sz="3600" dirty="0">
                <a:latin typeface="Arial" panose="020B0604020202020204" pitchFamily="34" charset="0"/>
                <a:ea typeface="汉仪大宋简"/>
              </a:rPr>
              <a:t>——如果进化论是真相，就应该找到很多过渡化石</a:t>
            </a:r>
            <a:endParaRPr lang="en-US" altLang="zh-CN" sz="3600" dirty="0">
              <a:latin typeface="Arial" panose="020B0604020202020204" pitchFamily="34" charset="0"/>
              <a:ea typeface="汉仪大宋简"/>
            </a:endParaRPr>
          </a:p>
          <a:p>
            <a:pPr marL="932180" lvl="0" indent="-358775" eaLnBrk="1" hangingPunct="1">
              <a:lnSpc>
                <a:spcPts val="500"/>
              </a:lnSpc>
              <a:buClr>
                <a:schemeClr val="tx1"/>
              </a:buClr>
              <a:buFont typeface="Calibri Light" panose="020F0302020204030204" pitchFamily="34" charset="0"/>
              <a:buAutoNum type="arabicPeriod" startAt="2"/>
            </a:pPr>
            <a:endParaRPr lang="zh-CN" altLang="zh-CN" sz="3600" dirty="0">
              <a:latin typeface="Arial" panose="020B0604020202020204" pitchFamily="34" charset="0"/>
              <a:ea typeface="汉仪大宋简"/>
            </a:endParaRPr>
          </a:p>
        </p:txBody>
      </p:sp>
      <p:sp>
        <p:nvSpPr>
          <p:cNvPr id="14" name="内容占位符 2"/>
          <p:cNvSpPr txBox="1"/>
          <p:nvPr/>
        </p:nvSpPr>
        <p:spPr>
          <a:xfrm>
            <a:off x="2771775" y="2781300"/>
            <a:ext cx="6300788" cy="2879725"/>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932180" lvl="0" indent="-358775" eaLnBrk="1" hangingPunct="1">
              <a:lnSpc>
                <a:spcPts val="500"/>
              </a:lnSpc>
              <a:buClr>
                <a:schemeClr val="tx1"/>
              </a:buClr>
              <a:buFont typeface="Calibri Light" panose="020F0302020204030204" pitchFamily="34" charset="0"/>
              <a:buAutoNum type="arabicPeriod" startAt="3"/>
            </a:pPr>
            <a:endParaRPr lang="zh-CN" altLang="zh-CN" sz="3600" dirty="0">
              <a:latin typeface="Arial" panose="020B0604020202020204" pitchFamily="34" charset="0"/>
              <a:ea typeface="汉仪大宋简"/>
            </a:endParaRPr>
          </a:p>
          <a:p>
            <a:pPr marL="932180" lvl="0" indent="-358775" eaLnBrk="1" hangingPunct="1">
              <a:buClr>
                <a:schemeClr val="tx1"/>
              </a:buClr>
              <a:buFont typeface="Calibri Light" panose="020F0302020204030204" pitchFamily="34" charset="0"/>
              <a:buAutoNum type="arabicPeriod" startAt="3"/>
            </a:pPr>
            <a:r>
              <a:rPr lang="zh-CN" altLang="zh-CN" sz="3600" b="1" dirty="0">
                <a:solidFill>
                  <a:srgbClr val="FF0000"/>
                </a:solidFill>
                <a:latin typeface="Arial" panose="020B0604020202020204" pitchFamily="34" charset="0"/>
                <a:ea typeface="汉仪大宋简"/>
              </a:rPr>
              <a:t>活化石</a:t>
            </a:r>
            <a:r>
              <a:rPr lang="zh-CN" altLang="zh-CN" sz="3600" dirty="0">
                <a:latin typeface="Arial" panose="020B0604020202020204" pitchFamily="34" charset="0"/>
                <a:ea typeface="汉仪大宋简"/>
              </a:rPr>
              <a:t>足以证明——没有在某</a:t>
            </a:r>
            <a:r>
              <a:rPr lang="zh-CN" altLang="en-US" sz="3600" dirty="0">
                <a:latin typeface="Arial" panose="020B0604020202020204" pitchFamily="34" charset="0"/>
                <a:ea typeface="汉仪大宋简"/>
              </a:rPr>
              <a:t>些</a:t>
            </a:r>
            <a:r>
              <a:rPr lang="zh-CN" altLang="zh-CN" sz="3600" dirty="0">
                <a:latin typeface="Arial" panose="020B0604020202020204" pitchFamily="34" charset="0"/>
                <a:ea typeface="汉仪大宋简"/>
              </a:rPr>
              <a:t>岩层中找到某</a:t>
            </a:r>
            <a:r>
              <a:rPr lang="zh-CN" altLang="en-US" sz="3600" dirty="0">
                <a:latin typeface="Arial" panose="020B0604020202020204" pitchFamily="34" charset="0"/>
                <a:ea typeface="汉仪大宋简"/>
              </a:rPr>
              <a:t>种</a:t>
            </a:r>
            <a:r>
              <a:rPr lang="zh-CN" altLang="zh-CN" sz="3600" dirty="0">
                <a:latin typeface="Arial" panose="020B0604020202020204" pitchFamily="34" charset="0"/>
                <a:ea typeface="汉仪大宋简"/>
              </a:rPr>
              <a:t>生物的化石</a:t>
            </a:r>
            <a:r>
              <a:rPr lang="zh-CN" altLang="en-US" sz="3600" dirty="0">
                <a:latin typeface="Arial" panose="020B0604020202020204" pitchFamily="34" charset="0"/>
                <a:ea typeface="汉仪大宋简"/>
              </a:rPr>
              <a:t>，</a:t>
            </a:r>
            <a:r>
              <a:rPr lang="zh-CN" altLang="zh-CN" sz="3600" dirty="0">
                <a:latin typeface="Arial" panose="020B0604020202020204" pitchFamily="34" charset="0"/>
                <a:ea typeface="汉仪大宋简"/>
              </a:rPr>
              <a:t>并不代表</a:t>
            </a:r>
            <a:r>
              <a:rPr lang="zh-CN" altLang="en-US" sz="3600" dirty="0">
                <a:latin typeface="Arial" panose="020B0604020202020204" pitchFamily="34" charset="0"/>
                <a:ea typeface="汉仪大宋简"/>
              </a:rPr>
              <a:t>这些生物没有生活在这些</a:t>
            </a:r>
            <a:r>
              <a:rPr lang="zh-CN" altLang="zh-CN" sz="3600" dirty="0">
                <a:latin typeface="Arial" panose="020B0604020202020204" pitchFamily="34" charset="0"/>
                <a:ea typeface="汉仪大宋简"/>
              </a:rPr>
              <a:t>岩层形成</a:t>
            </a:r>
            <a:r>
              <a:rPr lang="zh-CN" altLang="en-US" sz="3600" dirty="0">
                <a:latin typeface="Arial" panose="020B0604020202020204" pitchFamily="34" charset="0"/>
                <a:ea typeface="汉仪大宋简"/>
              </a:rPr>
              <a:t>的时期。</a:t>
            </a:r>
            <a:endParaRPr lang="en-US" altLang="zh-CN" sz="3600" dirty="0">
              <a:latin typeface="Arial" panose="020B0604020202020204" pitchFamily="34" charset="0"/>
              <a:ea typeface="汉仪大宋简"/>
            </a:endParaRPr>
          </a:p>
        </p:txBody>
      </p:sp>
      <p:sp>
        <p:nvSpPr>
          <p:cNvPr id="10" name="副标题 2"/>
          <p:cNvSpPr txBox="1"/>
          <p:nvPr/>
        </p:nvSpPr>
        <p:spPr>
          <a:xfrm>
            <a:off x="0" y="-24"/>
            <a:ext cx="9144000" cy="714379"/>
          </a:xfrm>
          <a:prstGeom prst="rect">
            <a:avLst/>
          </a:prstGeom>
        </p:spPr>
        <p:txBody>
          <a:bodyPr/>
          <a:lstStyle/>
          <a:p>
            <a:pPr marL="0" marR="0" lvl="8"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a:ln>
                  <a:noFill/>
                </a:ln>
                <a:solidFill>
                  <a:srgbClr val="002954"/>
                </a:solidFill>
                <a:effectLst/>
                <a:uLnTx/>
                <a:uFillTx/>
                <a:latin typeface="微软雅黑" panose="020B0503020204020204" pitchFamily="34" charset="-122"/>
                <a:ea typeface="微软雅黑" panose="020B0503020204020204" pitchFamily="34" charset="-122"/>
                <a:cs typeface="Arial" panose="020B0604020202020204" pitchFamily="34" charset="0"/>
              </a:rPr>
              <a:t>岩石中的化石序列不支持进化论</a:t>
            </a:r>
          </a:p>
        </p:txBody>
      </p:sp>
      <p:graphicFrame>
        <p:nvGraphicFramePr>
          <p:cNvPr id="376840" name="Object 2"/>
          <p:cNvGraphicFramePr>
            <a:graphicFrameLocks noChangeAspect="1"/>
          </p:cNvGraphicFramePr>
          <p:nvPr/>
        </p:nvGraphicFramePr>
        <p:xfrm>
          <a:off x="250825" y="836613"/>
          <a:ext cx="3001963" cy="5472112"/>
        </p:xfrm>
        <a:graphic>
          <a:graphicData uri="http://schemas.openxmlformats.org/presentationml/2006/ole">
            <mc:AlternateContent xmlns:mc="http://schemas.openxmlformats.org/markup-compatibility/2006">
              <mc:Choice xmlns:v="urn:schemas-microsoft-com:vml" Requires="v">
                <p:oleObj spid="_x0000_s319557" r:id="rId4" imgW="0" imgH="0" progId="Word.Picture.8">
                  <p:embed/>
                </p:oleObj>
              </mc:Choice>
              <mc:Fallback>
                <p:oleObj r:id="rId4" imgW="0" imgH="0" progId="Word.Picture.8">
                  <p:embed/>
                  <p:pic>
                    <p:nvPicPr>
                      <p:cNvPr id="0" name="图片 3076"/>
                      <p:cNvPicPr/>
                      <p:nvPr/>
                    </p:nvPicPr>
                    <p:blipFill>
                      <a:blip/>
                      <a:stretch>
                        <a:fillRect/>
                      </a:stretch>
                    </p:blipFill>
                    <p:spPr>
                      <a:xfrm>
                        <a:off x="250825" y="836613"/>
                        <a:ext cx="3001963" cy="5472112"/>
                      </a:xfrm>
                      <a:prstGeom prst="rect">
                        <a:avLst/>
                      </a:prstGeom>
                      <a:noFill/>
                      <a:ln w="38100">
                        <a:noFill/>
                        <a:miter/>
                      </a:ln>
                    </p:spPr>
                  </p:pic>
                </p:oleObj>
              </mc:Fallback>
            </mc:AlternateContent>
          </a:graphicData>
        </a:graphic>
      </p:graphicFrame>
      <p:graphicFrame>
        <p:nvGraphicFramePr>
          <p:cNvPr id="7" name="Object 2"/>
          <p:cNvGraphicFramePr>
            <a:graphicFrameLocks noChangeAspect="1"/>
          </p:cNvGraphicFramePr>
          <p:nvPr/>
        </p:nvGraphicFramePr>
        <p:xfrm>
          <a:off x="251520" y="836712"/>
          <a:ext cx="3001943" cy="5472608"/>
        </p:xfrm>
        <a:graphic>
          <a:graphicData uri="http://schemas.openxmlformats.org/presentationml/2006/ole">
            <mc:AlternateContent xmlns:mc="http://schemas.openxmlformats.org/markup-compatibility/2006">
              <mc:Choice xmlns:v="urn:schemas-microsoft-com:vml" Requires="v">
                <p:oleObj spid="_x0000_s319558" name="Picture" r:id="rId5" imgW="2096135" imgH="4685030" progId="Word.Picture.8">
                  <p:embed/>
                </p:oleObj>
              </mc:Choice>
              <mc:Fallback>
                <p:oleObj name="Picture" r:id="rId5" imgW="2096135" imgH="4685030" progId="Word.Picture.8">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836712"/>
                        <a:ext cx="3001943" cy="54726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250"/>
                                        <p:tgtEl>
                                          <p:spTgt spid="11"/>
                                        </p:tgtEl>
                                        <p:attrNameLst>
                                          <p:attrName>ppt_w</p:attrName>
                                        </p:attrNameLst>
                                      </p:cBhvr>
                                      <p:tavLst>
                                        <p:tav tm="0">
                                          <p:val>
                                            <p:strVal val="ppt_w"/>
                                          </p:val>
                                        </p:tav>
                                        <p:tav tm="100000">
                                          <p:val>
                                            <p:fltVal val="0"/>
                                          </p:val>
                                        </p:tav>
                                      </p:tavLst>
                                    </p:anim>
                                    <p:anim calcmode="lin" valueType="num">
                                      <p:cBhvr>
                                        <p:cTn id="7" dur="250"/>
                                        <p:tgtEl>
                                          <p:spTgt spid="11"/>
                                        </p:tgtEl>
                                        <p:attrNameLst>
                                          <p:attrName>ppt_h</p:attrName>
                                        </p:attrNameLst>
                                      </p:cBhvr>
                                      <p:tavLst>
                                        <p:tav tm="0">
                                          <p:val>
                                            <p:strVal val="ppt_h"/>
                                          </p:val>
                                        </p:tav>
                                        <p:tav tm="100000">
                                          <p:val>
                                            <p:fltVal val="0"/>
                                          </p:val>
                                        </p:tav>
                                      </p:tavLst>
                                    </p:anim>
                                    <p:animEffect transition="out" filter="fade">
                                      <p:cBhvr>
                                        <p:cTn id="8" dur="250"/>
                                        <p:tgtEl>
                                          <p:spTgt spid="11"/>
                                        </p:tgtEl>
                                      </p:cBhvr>
                                    </p:animEffect>
                                    <p:set>
                                      <p:cBhvr>
                                        <p:cTn id="9" dur="1" fill="hold">
                                          <p:stCondLst>
                                            <p:cond delay="249"/>
                                          </p:stCondLst>
                                        </p:cTn>
                                        <p:tgtEl>
                                          <p:spTgt spid="11"/>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p:cTn id="13"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0" nodeType="clickEffect">
                                  <p:stCondLst>
                                    <p:cond delay="0"/>
                                  </p:stCondLst>
                                  <p:childTnLst>
                                    <p:anim calcmode="lin" valueType="num">
                                      <p:cBhvr>
                                        <p:cTn id="19" dur="500"/>
                                        <p:tgtEl>
                                          <p:spTgt spid="13">
                                            <p:txEl>
                                              <p:pRg st="1" end="1"/>
                                            </p:txEl>
                                          </p:spTgt>
                                        </p:tgtEl>
                                        <p:attrNameLst>
                                          <p:attrName>ppt_w</p:attrName>
                                        </p:attrNameLst>
                                      </p:cBhvr>
                                      <p:tavLst>
                                        <p:tav tm="0">
                                          <p:val>
                                            <p:strVal val="ppt_w"/>
                                          </p:val>
                                        </p:tav>
                                        <p:tav tm="100000">
                                          <p:val>
                                            <p:fltVal val="0"/>
                                          </p:val>
                                        </p:tav>
                                      </p:tavLst>
                                    </p:anim>
                                    <p:anim calcmode="lin" valueType="num">
                                      <p:cBhvr>
                                        <p:cTn id="20" dur="500"/>
                                        <p:tgtEl>
                                          <p:spTgt spid="13">
                                            <p:txEl>
                                              <p:pRg st="1" end="1"/>
                                            </p:txEl>
                                          </p:spTgt>
                                        </p:tgtEl>
                                        <p:attrNameLst>
                                          <p:attrName>ppt_h</p:attrName>
                                        </p:attrNameLst>
                                      </p:cBhvr>
                                      <p:tavLst>
                                        <p:tav tm="0">
                                          <p:val>
                                            <p:strVal val="ppt_h"/>
                                          </p:val>
                                        </p:tav>
                                        <p:tav tm="100000">
                                          <p:val>
                                            <p:fltVal val="0"/>
                                          </p:val>
                                        </p:tav>
                                      </p:tavLst>
                                    </p:anim>
                                    <p:animEffect transition="out" filter="fade">
                                      <p:cBhvr>
                                        <p:cTn id="21" dur="500"/>
                                        <p:tgtEl>
                                          <p:spTgt spid="13">
                                            <p:txEl>
                                              <p:pRg st="1" end="1"/>
                                            </p:txEl>
                                          </p:spTgt>
                                        </p:tgtEl>
                                      </p:cBhvr>
                                    </p:animEffect>
                                    <p:set>
                                      <p:cBhvr>
                                        <p:cTn id="22" dur="1" fill="hold">
                                          <p:stCondLst>
                                            <p:cond delay="499"/>
                                          </p:stCondLst>
                                        </p:cTn>
                                        <p:tgtEl>
                                          <p:spTgt spid="13">
                                            <p:txEl>
                                              <p:pRg st="1" end="1"/>
                                            </p:txEl>
                                          </p:spTgt>
                                        </p:tgtEl>
                                        <p:attrNameLst>
                                          <p:attrName>style.visibility</p:attrName>
                                        </p:attrNameLst>
                                      </p:cBhvr>
                                      <p:to>
                                        <p:strVal val="hidden"/>
                                      </p:to>
                                    </p:se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build="allAtOnce"/>
      <p:bldP spid="1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矩形 22"/>
          <p:cNvSpPr/>
          <p:nvPr/>
        </p:nvSpPr>
        <p:spPr>
          <a:xfrm>
            <a:off x="107950" y="4076700"/>
            <a:ext cx="4464050" cy="1200150"/>
          </a:xfrm>
          <a:prstGeom prst="rect">
            <a:avLst/>
          </a:prstGeom>
          <a:noFill/>
          <a:ln w="3175" cap="flat" cmpd="sng">
            <a:solidFill>
              <a:schemeClr val="tx1"/>
            </a:solidFill>
            <a:prstDash val="solid"/>
            <a:miter/>
            <a:headEnd type="none" w="med" len="med"/>
            <a:tailEnd type="none" w="med" len="med"/>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00000"/>
              </a:lnSpc>
              <a:spcBef>
                <a:spcPct val="0"/>
              </a:spcBef>
              <a:buFontTx/>
              <a:buNone/>
            </a:pPr>
            <a:r>
              <a:rPr lang="zh-CN" altLang="en-US" sz="3600" dirty="0">
                <a:latin typeface="Arial" panose="020B0604020202020204" pitchFamily="34" charset="0"/>
                <a:ea typeface="汉仪大宋简"/>
              </a:rPr>
              <a:t>腔棘鱼化石，来自所谓“恐龙时代”。</a:t>
            </a:r>
          </a:p>
        </p:txBody>
      </p:sp>
      <p:pic>
        <p:nvPicPr>
          <p:cNvPr id="378883" name="图片 1"/>
          <p:cNvPicPr>
            <a:picLocks noChangeAspect="1"/>
          </p:cNvPicPr>
          <p:nvPr/>
        </p:nvPicPr>
        <p:blipFill>
          <a:blip r:embed="rId3"/>
          <a:stretch>
            <a:fillRect/>
          </a:stretch>
        </p:blipFill>
        <p:spPr>
          <a:xfrm>
            <a:off x="107950" y="1125538"/>
            <a:ext cx="4464050" cy="2933700"/>
          </a:xfrm>
          <a:prstGeom prst="rect">
            <a:avLst/>
          </a:prstGeom>
          <a:noFill/>
          <a:ln w="9525">
            <a:noFill/>
          </a:ln>
        </p:spPr>
      </p:pic>
      <p:pic>
        <p:nvPicPr>
          <p:cNvPr id="378884" name="图片 2"/>
          <p:cNvPicPr>
            <a:picLocks noChangeAspect="1"/>
          </p:cNvPicPr>
          <p:nvPr/>
        </p:nvPicPr>
        <p:blipFill>
          <a:blip r:embed="rId4"/>
          <a:stretch>
            <a:fillRect/>
          </a:stretch>
        </p:blipFill>
        <p:spPr>
          <a:xfrm>
            <a:off x="4606925" y="1125538"/>
            <a:ext cx="4465638" cy="2933700"/>
          </a:xfrm>
          <a:prstGeom prst="rect">
            <a:avLst/>
          </a:prstGeom>
          <a:noFill/>
          <a:ln w="9525">
            <a:noFill/>
          </a:ln>
        </p:spPr>
      </p:pic>
      <p:sp>
        <p:nvSpPr>
          <p:cNvPr id="378885" name="矩形 3"/>
          <p:cNvSpPr/>
          <p:nvPr/>
        </p:nvSpPr>
        <p:spPr>
          <a:xfrm>
            <a:off x="4606925" y="4076700"/>
            <a:ext cx="4465638" cy="2062163"/>
          </a:xfrm>
          <a:prstGeom prst="rect">
            <a:avLst/>
          </a:prstGeom>
          <a:noFill/>
          <a:ln w="3175" cap="flat" cmpd="sng">
            <a:solidFill>
              <a:schemeClr val="tx1"/>
            </a:solidFill>
            <a:prstDash val="solid"/>
            <a:miter/>
            <a:headEnd type="none" w="med" len="med"/>
            <a:tailEnd type="none" w="med" len="med"/>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3200" dirty="0">
                <a:latin typeface="Arial" panose="020B0604020202020204" pitchFamily="34" charset="0"/>
                <a:ea typeface="汉仪大宋简"/>
              </a:rPr>
              <a:t>现代海洋中的腔棘鱼。化石记录中消失6千5百万年，</a:t>
            </a:r>
            <a:r>
              <a:rPr lang="zh-CN" altLang="en-US" sz="3200" b="1" dirty="0">
                <a:solidFill>
                  <a:srgbClr val="FF0000"/>
                </a:solidFill>
                <a:latin typeface="Arial" panose="020B0604020202020204" pitchFamily="34" charset="0"/>
                <a:ea typeface="汉仪大宋简"/>
              </a:rPr>
              <a:t>直至1938年突然又出现！</a:t>
            </a:r>
          </a:p>
        </p:txBody>
      </p:sp>
      <p:sp>
        <p:nvSpPr>
          <p:cNvPr id="378886" name="标题 4"/>
          <p:cNvSpPr>
            <a:spLocks noGrp="1"/>
          </p:cNvSpPr>
          <p:nvPr>
            <p:ph type="ctrTitle"/>
          </p:nvPr>
        </p:nvSpPr>
        <p:spPr>
          <a:xfrm>
            <a:off x="0" y="-819150"/>
            <a:ext cx="9144000" cy="587375"/>
          </a:xfrm>
        </p:spPr>
        <p:txBody>
          <a:bodyPr vert="horz" wrap="square" lIns="91440" tIns="45720" rIns="91440" bIns="45720" anchor="b"/>
          <a:lstStyle/>
          <a:p>
            <a:pPr eaLnBrk="1" hangingPunct="1">
              <a:buClrTx/>
              <a:buSzTx/>
              <a:buFontTx/>
            </a:pPr>
            <a:endParaRPr lang="zh-CN" altLang="en-US"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10" name="副标题 2"/>
          <p:cNvSpPr txBox="1"/>
          <p:nvPr/>
        </p:nvSpPr>
        <p:spPr>
          <a:xfrm>
            <a:off x="0" y="71414"/>
            <a:ext cx="9144000" cy="714379"/>
          </a:xfrm>
          <a:prstGeom prst="rect">
            <a:avLst/>
          </a:prstGeom>
        </p:spPr>
        <p:txBody>
          <a:bodyPr/>
          <a:lstStyle/>
          <a:p>
            <a:pPr marL="0" marR="0" lvl="8"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a:ln>
                  <a:noFill/>
                </a:ln>
                <a:solidFill>
                  <a:srgbClr val="002954"/>
                </a:solidFill>
                <a:effectLst/>
                <a:uLnTx/>
                <a:uFillTx/>
                <a:latin typeface="微软雅黑" panose="020B0503020204020204" pitchFamily="34" charset="-122"/>
                <a:ea typeface="微软雅黑" panose="020B0503020204020204" pitchFamily="34" charset="-122"/>
                <a:cs typeface="Arial" panose="020B0604020202020204" pitchFamily="34" charset="0"/>
              </a:rPr>
              <a:t>岩石中的化石序列不支持进化论：活化石</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p:nvPr/>
        </p:nvSpPr>
        <p:spPr>
          <a:xfrm>
            <a:off x="0" y="-184150"/>
            <a:ext cx="184150" cy="368300"/>
          </a:xfrm>
          <a:prstGeom prst="rect">
            <a:avLst/>
          </a:prstGeom>
          <a:noFill/>
          <a:ln w="9525">
            <a:noFill/>
          </a:ln>
        </p:spPr>
        <p:txBody>
          <a:bodyPr wrap="none"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endParaRPr lang="en-US" altLang="zh-CN" sz="1800" dirty="0"/>
          </a:p>
        </p:txBody>
      </p:sp>
      <p:sp>
        <p:nvSpPr>
          <p:cNvPr id="380931" name="矩形 24"/>
          <p:cNvSpPr/>
          <p:nvPr/>
        </p:nvSpPr>
        <p:spPr>
          <a:xfrm>
            <a:off x="1042988" y="1268413"/>
            <a:ext cx="4608512" cy="47704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273050" lvl="1" indent="0" eaLnBrk="1" hangingPunct="1">
              <a:lnSpc>
                <a:spcPct val="110000"/>
              </a:lnSpc>
              <a:spcBef>
                <a:spcPct val="0"/>
              </a:spcBef>
            </a:pPr>
            <a:r>
              <a:rPr lang="zh-CN" altLang="en-US" sz="4000" dirty="0">
                <a:latin typeface="汉仪大宋简"/>
                <a:ea typeface="汉仪大宋简"/>
              </a:rPr>
              <a:t> 这些发现于所谓的“古老”岩石层中的化石</a:t>
            </a:r>
            <a:endParaRPr lang="en-US" altLang="zh-CN" sz="4000" dirty="0">
              <a:latin typeface="汉仪大宋简"/>
              <a:ea typeface="汉仪大宋简"/>
            </a:endParaRPr>
          </a:p>
          <a:p>
            <a:pPr marL="273050" lvl="1" indent="0" eaLnBrk="1" hangingPunct="1">
              <a:lnSpc>
                <a:spcPct val="50000"/>
              </a:lnSpc>
              <a:spcBef>
                <a:spcPct val="0"/>
              </a:spcBef>
              <a:buFontTx/>
              <a:buNone/>
            </a:pPr>
            <a:endParaRPr lang="en-US" altLang="zh-CN" sz="4000" dirty="0">
              <a:latin typeface="汉仪大宋简"/>
              <a:ea typeface="汉仪大宋简"/>
            </a:endParaRPr>
          </a:p>
          <a:p>
            <a:pPr marL="273050" lvl="1" indent="0" eaLnBrk="1" hangingPunct="1">
              <a:lnSpc>
                <a:spcPct val="110000"/>
              </a:lnSpc>
              <a:spcBef>
                <a:spcPct val="0"/>
              </a:spcBef>
            </a:pPr>
            <a:r>
              <a:rPr lang="zh-CN" altLang="en-US" sz="4000" dirty="0">
                <a:latin typeface="汉仪大宋简"/>
                <a:ea typeface="汉仪大宋简"/>
              </a:rPr>
              <a:t> 没有在上方的岩层中出现</a:t>
            </a:r>
            <a:endParaRPr lang="en-US" altLang="zh-CN" sz="4000" dirty="0">
              <a:latin typeface="汉仪大宋简"/>
              <a:ea typeface="汉仪大宋简"/>
            </a:endParaRPr>
          </a:p>
          <a:p>
            <a:pPr marL="273050" lvl="1" indent="0" eaLnBrk="1" hangingPunct="1">
              <a:lnSpc>
                <a:spcPct val="50000"/>
              </a:lnSpc>
              <a:spcBef>
                <a:spcPct val="0"/>
              </a:spcBef>
              <a:buFontTx/>
              <a:buNone/>
            </a:pPr>
            <a:endParaRPr lang="en-US" altLang="zh-CN" sz="4000" b="1" dirty="0">
              <a:latin typeface="汉仪大宋简"/>
              <a:ea typeface="汉仪大宋简"/>
            </a:endParaRPr>
          </a:p>
          <a:p>
            <a:pPr marL="273050" lvl="1" indent="0" eaLnBrk="1" hangingPunct="1">
              <a:lnSpc>
                <a:spcPct val="110000"/>
              </a:lnSpc>
              <a:spcBef>
                <a:spcPct val="0"/>
              </a:spcBef>
            </a:pPr>
            <a:r>
              <a:rPr lang="zh-CN" altLang="en-US" sz="4000" b="1" dirty="0">
                <a:latin typeface="汉仪大宋简"/>
                <a:ea typeface="汉仪大宋简"/>
              </a:rPr>
              <a:t> </a:t>
            </a:r>
            <a:r>
              <a:rPr lang="zh-CN" altLang="en-US" sz="4000" b="1" dirty="0">
                <a:solidFill>
                  <a:srgbClr val="FF0000"/>
                </a:solidFill>
                <a:latin typeface="汉仪大宋简"/>
                <a:ea typeface="汉仪大宋简"/>
              </a:rPr>
              <a:t>今天依然活着</a:t>
            </a:r>
            <a:r>
              <a:rPr lang="en-US" altLang="zh-CN" sz="4000" b="1" dirty="0">
                <a:solidFill>
                  <a:srgbClr val="FF0000"/>
                </a:solidFill>
                <a:latin typeface="汉仪大宋简"/>
                <a:ea typeface="汉仪大宋简"/>
              </a:rPr>
              <a:t>!</a:t>
            </a:r>
            <a:endParaRPr lang="en-US" altLang="zh-CN" sz="4000" dirty="0">
              <a:solidFill>
                <a:srgbClr val="FF0000"/>
              </a:solidFill>
              <a:latin typeface="汉仪大宋简"/>
              <a:ea typeface="汉仪大宋简"/>
            </a:endParaRPr>
          </a:p>
        </p:txBody>
      </p:sp>
      <p:sp>
        <p:nvSpPr>
          <p:cNvPr id="380932" name="标题 1"/>
          <p:cNvSpPr>
            <a:spLocks noGrp="1"/>
          </p:cNvSpPr>
          <p:nvPr>
            <p:ph type="ctrTitle"/>
          </p:nvPr>
        </p:nvSpPr>
        <p:spPr>
          <a:xfrm>
            <a:off x="0" y="-819150"/>
            <a:ext cx="9144000" cy="587375"/>
          </a:xfrm>
        </p:spPr>
        <p:txBody>
          <a:bodyPr vert="horz" wrap="square" lIns="91440" tIns="45720" rIns="91440" bIns="45720" anchor="b"/>
          <a:lstStyle/>
          <a:p>
            <a:pPr eaLnBrk="1" hangingPunct="1">
              <a:buClrTx/>
              <a:buSzTx/>
              <a:buFontTx/>
            </a:pPr>
            <a:endParaRPr lang="zh-CN" altLang="en-US"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9" name="副标题 2"/>
          <p:cNvSpPr txBox="1"/>
          <p:nvPr/>
        </p:nvSpPr>
        <p:spPr>
          <a:xfrm>
            <a:off x="0" y="71414"/>
            <a:ext cx="9144000" cy="714379"/>
          </a:xfrm>
          <a:prstGeom prst="rect">
            <a:avLst/>
          </a:prstGeom>
        </p:spPr>
        <p:txBody>
          <a:bodyPr/>
          <a:lstStyle/>
          <a:p>
            <a:pPr marL="0" marR="0" lvl="8"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a:ln>
                  <a:noFill/>
                </a:ln>
                <a:solidFill>
                  <a:srgbClr val="002954"/>
                </a:solidFill>
                <a:effectLst/>
                <a:uLnTx/>
                <a:uFillTx/>
                <a:latin typeface="微软雅黑" panose="020B0503020204020204" pitchFamily="34" charset="-122"/>
                <a:ea typeface="微软雅黑" panose="020B0503020204020204" pitchFamily="34" charset="-122"/>
                <a:cs typeface="Arial" panose="020B0604020202020204" pitchFamily="34" charset="0"/>
              </a:rPr>
              <a:t>岩石中的化石序列不支持进化论：活化石</a:t>
            </a:r>
          </a:p>
        </p:txBody>
      </p:sp>
      <p:grpSp>
        <p:nvGrpSpPr>
          <p:cNvPr id="4" name="组合 3"/>
          <p:cNvGrpSpPr/>
          <p:nvPr/>
        </p:nvGrpSpPr>
        <p:grpSpPr>
          <a:xfrm>
            <a:off x="5868144" y="792000"/>
            <a:ext cx="1962401" cy="5542693"/>
            <a:chOff x="6588224" y="838635"/>
            <a:chExt cx="1962401" cy="5542693"/>
          </a:xfrm>
        </p:grpSpPr>
        <p:graphicFrame>
          <p:nvGraphicFramePr>
            <p:cNvPr id="27" name="Object 6"/>
            <p:cNvGraphicFramePr>
              <a:graphicFrameLocks noChangeAspect="1"/>
            </p:cNvGraphicFramePr>
            <p:nvPr/>
          </p:nvGraphicFramePr>
          <p:xfrm>
            <a:off x="6588224" y="1846747"/>
            <a:ext cx="1962401" cy="4534581"/>
          </p:xfrm>
          <a:graphic>
            <a:graphicData uri="http://schemas.openxmlformats.org/presentationml/2006/ole">
              <mc:AlternateContent xmlns:mc="http://schemas.openxmlformats.org/markup-compatibility/2006">
                <mc:Choice xmlns:v="urn:schemas-microsoft-com:vml" Requires="v">
                  <p:oleObj spid="_x0000_s320562" name="Picture" r:id="rId4" imgW="2095500" imgH="4686300" progId="Word.Picture.8">
                    <p:embed/>
                  </p:oleObj>
                </mc:Choice>
                <mc:Fallback>
                  <p:oleObj name="Picture" r:id="rId4" imgW="2095500" imgH="4686300" progId="Word.Pictur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1846747"/>
                          <a:ext cx="1962401" cy="45345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4" name="Picture 3"/>
            <p:cNvPicPr>
              <a:picLocks noChangeAspect="1" noChangeArrowheads="1"/>
            </p:cNvPicPr>
            <p:nvPr/>
          </p:nvPicPr>
          <p:blipFill>
            <a:blip r:embed="rId6" cstate="print"/>
            <a:srcRect/>
            <a:stretch>
              <a:fillRect/>
            </a:stretch>
          </p:blipFill>
          <p:spPr bwMode="auto">
            <a:xfrm>
              <a:off x="6588224" y="838635"/>
              <a:ext cx="1950083" cy="1016810"/>
            </a:xfrm>
            <a:prstGeom prst="rect">
              <a:avLst/>
            </a:prstGeom>
            <a:noFill/>
            <a:ln w="9525">
              <a:noFill/>
              <a:miter lim="800000"/>
              <a:headEnd/>
              <a:tailEnd/>
            </a:ln>
          </p:spPr>
        </p:pic>
      </p:gr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标题 4"/>
          <p:cNvSpPr>
            <a:spLocks noGrp="1"/>
          </p:cNvSpPr>
          <p:nvPr>
            <p:ph type="ctrTitle"/>
          </p:nvPr>
        </p:nvSpPr>
        <p:spPr>
          <a:xfrm>
            <a:off x="0" y="-819150"/>
            <a:ext cx="9144000" cy="587375"/>
          </a:xfrm>
        </p:spPr>
        <p:txBody>
          <a:bodyPr vert="horz" wrap="square" lIns="91440" tIns="45720" rIns="91440" bIns="45720" anchor="b"/>
          <a:lstStyle/>
          <a:p>
            <a:pPr eaLnBrk="1" hangingPunct="1">
              <a:buClrTx/>
              <a:buSzTx/>
              <a:buFontTx/>
            </a:pPr>
            <a:endParaRPr lang="zh-CN" altLang="en-US" kern="1200" dirty="0">
              <a:latin typeface="Arial" panose="020B0604020202020204" pitchFamily="34" charset="0"/>
              <a:ea typeface="微软雅黑" panose="020B0503020204020204" pitchFamily="34" charset="-122"/>
              <a:cs typeface="Arial" panose="020B0604020202020204" pitchFamily="34" charset="0"/>
            </a:endParaRPr>
          </a:p>
        </p:txBody>
      </p:sp>
      <p:pic>
        <p:nvPicPr>
          <p:cNvPr id="382979" name="Picture 4" descr="http://www.geocities.jp/ancientfishtree/images/CoelacanthDist.jpg"/>
          <p:cNvPicPr>
            <a:picLocks noChangeAspect="1"/>
          </p:cNvPicPr>
          <p:nvPr/>
        </p:nvPicPr>
        <p:blipFill>
          <a:blip r:embed="rId3"/>
          <a:stretch>
            <a:fillRect/>
          </a:stretch>
        </p:blipFill>
        <p:spPr>
          <a:xfrm>
            <a:off x="9396413" y="-531812"/>
            <a:ext cx="5353050" cy="3133725"/>
          </a:xfrm>
          <a:prstGeom prst="rect">
            <a:avLst/>
          </a:prstGeom>
          <a:noFill/>
          <a:ln w="9525">
            <a:noFill/>
          </a:ln>
        </p:spPr>
      </p:pic>
      <p:grpSp>
        <p:nvGrpSpPr>
          <p:cNvPr id="382980" name="组合 1"/>
          <p:cNvGrpSpPr/>
          <p:nvPr/>
        </p:nvGrpSpPr>
        <p:grpSpPr>
          <a:xfrm>
            <a:off x="107950" y="1052513"/>
            <a:ext cx="4535488" cy="4419600"/>
            <a:chOff x="179512" y="836713"/>
            <a:chExt cx="4536504" cy="4419782"/>
          </a:xfrm>
        </p:grpSpPr>
        <p:pic>
          <p:nvPicPr>
            <p:cNvPr id="382985" name="Picture 6"/>
            <p:cNvPicPr>
              <a:picLocks noChangeAspect="1"/>
            </p:cNvPicPr>
            <p:nvPr/>
          </p:nvPicPr>
          <p:blipFill>
            <a:blip r:embed="rId4"/>
            <a:stretch>
              <a:fillRect/>
            </a:stretch>
          </p:blipFill>
          <p:spPr>
            <a:xfrm>
              <a:off x="203281" y="836713"/>
              <a:ext cx="4512735" cy="3063677"/>
            </a:xfrm>
            <a:prstGeom prst="rect">
              <a:avLst/>
            </a:prstGeom>
            <a:noFill/>
            <a:ln w="9525">
              <a:noFill/>
            </a:ln>
          </p:spPr>
        </p:pic>
        <p:sp>
          <p:nvSpPr>
            <p:cNvPr id="382986" name="矩形 22"/>
            <p:cNvSpPr/>
            <p:nvPr/>
          </p:nvSpPr>
          <p:spPr>
            <a:xfrm>
              <a:off x="179512" y="3933056"/>
              <a:ext cx="4536504" cy="1323439"/>
            </a:xfrm>
            <a:prstGeom prst="rect">
              <a:avLst/>
            </a:prstGeom>
            <a:noFill/>
            <a:ln w="3175" cap="flat" cmpd="sng">
              <a:solidFill>
                <a:schemeClr val="tx1"/>
              </a:solidFill>
              <a:prstDash val="solid"/>
              <a:miter/>
              <a:headEnd type="none" w="med" len="med"/>
              <a:tailEnd type="none" w="med" len="med"/>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4000" dirty="0">
                  <a:latin typeface="汉仪大宋简"/>
                  <a:ea typeface="汉仪大宋简"/>
                </a:rPr>
                <a:t>发现腔棘鱼化石的地方。</a:t>
              </a:r>
            </a:p>
          </p:txBody>
        </p:sp>
      </p:grpSp>
      <p:grpSp>
        <p:nvGrpSpPr>
          <p:cNvPr id="382981" name="组合 2"/>
          <p:cNvGrpSpPr/>
          <p:nvPr/>
        </p:nvGrpSpPr>
        <p:grpSpPr>
          <a:xfrm>
            <a:off x="4787900" y="1057275"/>
            <a:ext cx="4265613" cy="5035550"/>
            <a:chOff x="4788000" y="836713"/>
            <a:chExt cx="4265761" cy="5035335"/>
          </a:xfrm>
        </p:grpSpPr>
        <p:pic>
          <p:nvPicPr>
            <p:cNvPr id="382983" name="Picture 2" descr="http://britishseafishing.co.uk/wp-content/uploads/2013/05/RS-Coelacanth-Distribution-C-Anaxibia.png"/>
            <p:cNvPicPr>
              <a:picLocks noChangeAspect="1"/>
            </p:cNvPicPr>
            <p:nvPr/>
          </p:nvPicPr>
          <p:blipFill>
            <a:blip r:embed="rId5"/>
            <a:srcRect b="16537"/>
            <a:stretch>
              <a:fillRect/>
            </a:stretch>
          </p:blipFill>
          <p:spPr>
            <a:xfrm>
              <a:off x="4788024" y="836713"/>
              <a:ext cx="4265737" cy="3063600"/>
            </a:xfrm>
            <a:prstGeom prst="rect">
              <a:avLst/>
            </a:prstGeom>
            <a:noFill/>
            <a:ln w="9525">
              <a:noFill/>
            </a:ln>
          </p:spPr>
        </p:pic>
        <p:sp>
          <p:nvSpPr>
            <p:cNvPr id="382984" name="矩形 3"/>
            <p:cNvSpPr/>
            <p:nvPr/>
          </p:nvSpPr>
          <p:spPr>
            <a:xfrm>
              <a:off x="4788000" y="3933056"/>
              <a:ext cx="4248000" cy="1938992"/>
            </a:xfrm>
            <a:prstGeom prst="rect">
              <a:avLst/>
            </a:prstGeom>
            <a:noFill/>
            <a:ln w="3175" cap="flat" cmpd="sng">
              <a:solidFill>
                <a:schemeClr val="tx1"/>
              </a:solidFill>
              <a:prstDash val="solid"/>
              <a:miter/>
              <a:headEnd type="none" w="med" len="med"/>
              <a:tailEnd type="none" w="med" len="med"/>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4000" dirty="0">
                  <a:latin typeface="汉仪大宋简"/>
                  <a:ea typeface="汉仪大宋简"/>
                </a:rPr>
                <a:t>目前为止已经找到了活着的的腔棘鱼的地方。</a:t>
              </a:r>
              <a:endParaRPr lang="zh-CN" altLang="en-US" sz="4000" b="1" dirty="0">
                <a:latin typeface="汉仪大宋简"/>
                <a:ea typeface="汉仪大宋简"/>
              </a:endParaRPr>
            </a:p>
          </p:txBody>
        </p:sp>
      </p:grpSp>
      <p:sp>
        <p:nvSpPr>
          <p:cNvPr id="11" name="副标题 2"/>
          <p:cNvSpPr txBox="1"/>
          <p:nvPr/>
        </p:nvSpPr>
        <p:spPr>
          <a:xfrm>
            <a:off x="0" y="71414"/>
            <a:ext cx="9144000" cy="714379"/>
          </a:xfrm>
          <a:prstGeom prst="rect">
            <a:avLst/>
          </a:prstGeom>
        </p:spPr>
        <p:txBody>
          <a:bodyPr/>
          <a:lstStyle/>
          <a:p>
            <a:pPr marL="0" marR="0" lvl="8"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a:ln>
                  <a:noFill/>
                </a:ln>
                <a:solidFill>
                  <a:srgbClr val="002954"/>
                </a:solidFill>
                <a:effectLst/>
                <a:uLnTx/>
                <a:uFillTx/>
                <a:latin typeface="微软雅黑" panose="020B0503020204020204" pitchFamily="34" charset="-122"/>
                <a:ea typeface="微软雅黑" panose="020B0503020204020204" pitchFamily="34" charset="-122"/>
                <a:cs typeface="Arial" panose="020B0604020202020204" pitchFamily="34" charset="0"/>
              </a:rPr>
              <a:t>岩石中的化石序列不支持进化论：活化石</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矩形 33"/>
          <p:cNvSpPr/>
          <p:nvPr/>
        </p:nvSpPr>
        <p:spPr>
          <a:xfrm>
            <a:off x="4643438" y="4164013"/>
            <a:ext cx="4465637" cy="646112"/>
          </a:xfrm>
          <a:prstGeom prst="rect">
            <a:avLst/>
          </a:prstGeom>
          <a:noFill/>
          <a:ln w="3175" cap="flat" cmpd="sng">
            <a:solidFill>
              <a:schemeClr val="tx1"/>
            </a:solidFill>
            <a:prstDash val="solid"/>
            <a:miter/>
            <a:headEnd type="none" w="med" len="med"/>
            <a:tailEnd type="none" w="med" len="med"/>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3600" dirty="0">
                <a:latin typeface="Arial" panose="020B0604020202020204" pitchFamily="34" charset="0"/>
                <a:ea typeface="汉仪大宋简"/>
              </a:rPr>
              <a:t>一模一样的现代贝类！</a:t>
            </a:r>
          </a:p>
        </p:txBody>
      </p:sp>
      <p:pic>
        <p:nvPicPr>
          <p:cNvPr id="385027" name="图片 34"/>
          <p:cNvPicPr>
            <a:picLocks noChangeAspect="1"/>
          </p:cNvPicPr>
          <p:nvPr/>
        </p:nvPicPr>
        <p:blipFill>
          <a:blip r:embed="rId3"/>
          <a:stretch>
            <a:fillRect/>
          </a:stretch>
        </p:blipFill>
        <p:spPr>
          <a:xfrm>
            <a:off x="107950" y="1211263"/>
            <a:ext cx="4464050" cy="2935287"/>
          </a:xfrm>
          <a:prstGeom prst="rect">
            <a:avLst/>
          </a:prstGeom>
          <a:noFill/>
          <a:ln w="9525">
            <a:noFill/>
          </a:ln>
        </p:spPr>
      </p:pic>
      <p:pic>
        <p:nvPicPr>
          <p:cNvPr id="385028" name="图片 35"/>
          <p:cNvPicPr>
            <a:picLocks noChangeAspect="1"/>
          </p:cNvPicPr>
          <p:nvPr/>
        </p:nvPicPr>
        <p:blipFill>
          <a:blip r:embed="rId4"/>
          <a:stretch>
            <a:fillRect/>
          </a:stretch>
        </p:blipFill>
        <p:spPr>
          <a:xfrm>
            <a:off x="4643438" y="1211263"/>
            <a:ext cx="4465637" cy="2935287"/>
          </a:xfrm>
          <a:prstGeom prst="rect">
            <a:avLst/>
          </a:prstGeom>
          <a:noFill/>
          <a:ln w="9525">
            <a:noFill/>
          </a:ln>
        </p:spPr>
      </p:pic>
      <p:sp>
        <p:nvSpPr>
          <p:cNvPr id="385029" name="矩形 36"/>
          <p:cNvSpPr/>
          <p:nvPr/>
        </p:nvSpPr>
        <p:spPr>
          <a:xfrm>
            <a:off x="107950" y="4164013"/>
            <a:ext cx="4464050" cy="1754187"/>
          </a:xfrm>
          <a:prstGeom prst="rect">
            <a:avLst/>
          </a:prstGeom>
          <a:noFill/>
          <a:ln w="3175" cap="flat" cmpd="sng">
            <a:solidFill>
              <a:schemeClr val="tx1"/>
            </a:solidFill>
            <a:prstDash val="solid"/>
            <a:miter/>
            <a:headEnd type="none" w="med" len="med"/>
            <a:tailEnd type="none" w="med" len="med"/>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3600" dirty="0">
                <a:latin typeface="Arial" panose="020B0604020202020204" pitchFamily="34" charset="0"/>
                <a:ea typeface="汉仪大宋简"/>
              </a:rPr>
              <a:t>海豆芽贝类化石仅仅出现在距今超过</a:t>
            </a:r>
            <a:r>
              <a:rPr lang="en-US" altLang="zh-CN" dirty="0">
                <a:latin typeface="Arial" panose="020B0604020202020204" pitchFamily="34" charset="0"/>
                <a:ea typeface="汉仪大宋简"/>
              </a:rPr>
              <a:t>(</a:t>
            </a:r>
            <a:r>
              <a:rPr lang="zh-CN" altLang="en-US" dirty="0">
                <a:latin typeface="Arial" panose="020B0604020202020204" pitchFamily="34" charset="0"/>
                <a:ea typeface="汉仪大宋简"/>
              </a:rPr>
              <a:t>所谓的） </a:t>
            </a:r>
            <a:r>
              <a:rPr lang="en-US" altLang="zh-CN" sz="3600" dirty="0">
                <a:latin typeface="Arial" panose="020B0604020202020204" pitchFamily="34" charset="0"/>
                <a:ea typeface="汉仪大宋简"/>
              </a:rPr>
              <a:t>4.5</a:t>
            </a:r>
            <a:r>
              <a:rPr lang="zh-CN" altLang="en-US" sz="3600" dirty="0">
                <a:latin typeface="Arial" panose="020B0604020202020204" pitchFamily="34" charset="0"/>
                <a:ea typeface="汉仪大宋简"/>
              </a:rPr>
              <a:t>亿年的岩层中。</a:t>
            </a:r>
            <a:endParaRPr lang="zh-CN" altLang="en-US" sz="3600" b="1" dirty="0">
              <a:latin typeface="Arial" panose="020B0604020202020204" pitchFamily="34" charset="0"/>
              <a:ea typeface="汉仪大宋简"/>
            </a:endParaRPr>
          </a:p>
        </p:txBody>
      </p:sp>
      <p:sp>
        <p:nvSpPr>
          <p:cNvPr id="385030" name="标题 1"/>
          <p:cNvSpPr>
            <a:spLocks noGrp="1"/>
          </p:cNvSpPr>
          <p:nvPr>
            <p:ph type="ctrTitle"/>
          </p:nvPr>
        </p:nvSpPr>
        <p:spPr>
          <a:xfrm>
            <a:off x="0" y="-819150"/>
            <a:ext cx="9144000" cy="587375"/>
          </a:xfrm>
        </p:spPr>
        <p:txBody>
          <a:bodyPr vert="horz" wrap="square" lIns="91440" tIns="45720" rIns="91440" bIns="45720" anchor="b"/>
          <a:lstStyle/>
          <a:p>
            <a:pPr eaLnBrk="1" hangingPunct="1">
              <a:buClrTx/>
              <a:buSzTx/>
              <a:buFontTx/>
            </a:pPr>
            <a:endParaRPr lang="zh-CN" altLang="en-US"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8" name="副标题 2"/>
          <p:cNvSpPr txBox="1"/>
          <p:nvPr/>
        </p:nvSpPr>
        <p:spPr>
          <a:xfrm>
            <a:off x="0" y="71414"/>
            <a:ext cx="9144000" cy="714379"/>
          </a:xfrm>
          <a:prstGeom prst="rect">
            <a:avLst/>
          </a:prstGeom>
        </p:spPr>
        <p:txBody>
          <a:bodyPr/>
          <a:lstStyle/>
          <a:p>
            <a:pPr marL="0" marR="0" lvl="8"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a:ln>
                  <a:noFill/>
                </a:ln>
                <a:solidFill>
                  <a:srgbClr val="002954"/>
                </a:solidFill>
                <a:effectLst/>
                <a:uLnTx/>
                <a:uFillTx/>
                <a:latin typeface="微软雅黑" panose="020B0503020204020204" pitchFamily="34" charset="-122"/>
                <a:ea typeface="微软雅黑" panose="020B0503020204020204" pitchFamily="34" charset="-122"/>
                <a:cs typeface="Arial" panose="020B0604020202020204" pitchFamily="34" charset="0"/>
              </a:rPr>
              <a:t>岩石中的化石序列不支持进化论：活化石</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矩形 25"/>
          <p:cNvSpPr/>
          <p:nvPr/>
        </p:nvSpPr>
        <p:spPr>
          <a:xfrm>
            <a:off x="4643438" y="4206875"/>
            <a:ext cx="4475162" cy="1200150"/>
          </a:xfrm>
          <a:prstGeom prst="rect">
            <a:avLst/>
          </a:prstGeom>
          <a:noFill/>
          <a:ln w="3175" cap="flat" cmpd="sng">
            <a:solidFill>
              <a:schemeClr val="tx1"/>
            </a:solidFill>
            <a:prstDash val="solid"/>
            <a:miter/>
            <a:headEnd type="none" w="med" len="med"/>
            <a:tailEnd type="none" w="med" len="med"/>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zh-CN" sz="3600" dirty="0">
                <a:latin typeface="Arial" panose="020B0604020202020204" pitchFamily="34" charset="0"/>
                <a:ea typeface="汉仪大宋简"/>
              </a:rPr>
              <a:t>1994</a:t>
            </a:r>
            <a:r>
              <a:rPr lang="zh-CN" altLang="en-US" sz="3600" dirty="0">
                <a:latin typeface="Arial" panose="020B0604020202020204" pitchFamily="34" charset="0"/>
                <a:ea typeface="汉仪大宋简"/>
              </a:rPr>
              <a:t>年发现，它还活着</a:t>
            </a:r>
            <a:r>
              <a:rPr lang="en-US" altLang="zh-CN" sz="3600" dirty="0">
                <a:latin typeface="Arial" panose="020B0604020202020204" pitchFamily="34" charset="0"/>
                <a:ea typeface="汉仪大宋简"/>
              </a:rPr>
              <a:t>!</a:t>
            </a:r>
            <a:endParaRPr lang="zh-CN" altLang="en-US" sz="3600" dirty="0">
              <a:latin typeface="Arial" panose="020B0604020202020204" pitchFamily="34" charset="0"/>
              <a:ea typeface="汉仪大宋简"/>
            </a:endParaRPr>
          </a:p>
        </p:txBody>
      </p:sp>
      <p:pic>
        <p:nvPicPr>
          <p:cNvPr id="387075" name="图片 26"/>
          <p:cNvPicPr>
            <a:picLocks noChangeAspect="1"/>
          </p:cNvPicPr>
          <p:nvPr/>
        </p:nvPicPr>
        <p:blipFill>
          <a:blip r:embed="rId3"/>
          <a:stretch>
            <a:fillRect/>
          </a:stretch>
        </p:blipFill>
        <p:spPr>
          <a:xfrm>
            <a:off x="96838" y="1273175"/>
            <a:ext cx="4475162" cy="2943225"/>
          </a:xfrm>
          <a:prstGeom prst="rect">
            <a:avLst/>
          </a:prstGeom>
          <a:noFill/>
          <a:ln w="9525">
            <a:noFill/>
          </a:ln>
        </p:spPr>
      </p:pic>
      <p:pic>
        <p:nvPicPr>
          <p:cNvPr id="387076" name="图片 27"/>
          <p:cNvPicPr>
            <a:picLocks noChangeAspect="1"/>
          </p:cNvPicPr>
          <p:nvPr/>
        </p:nvPicPr>
        <p:blipFill>
          <a:blip r:embed="rId4"/>
          <a:stretch>
            <a:fillRect/>
          </a:stretch>
        </p:blipFill>
        <p:spPr>
          <a:xfrm>
            <a:off x="4638675" y="1268413"/>
            <a:ext cx="4475163" cy="2941637"/>
          </a:xfrm>
          <a:prstGeom prst="rect">
            <a:avLst/>
          </a:prstGeom>
          <a:noFill/>
          <a:ln w="9525">
            <a:noFill/>
          </a:ln>
        </p:spPr>
      </p:pic>
      <p:sp>
        <p:nvSpPr>
          <p:cNvPr id="387077" name="矩形 28"/>
          <p:cNvSpPr/>
          <p:nvPr/>
        </p:nvSpPr>
        <p:spPr>
          <a:xfrm>
            <a:off x="107950" y="4206875"/>
            <a:ext cx="4473575" cy="1754188"/>
          </a:xfrm>
          <a:prstGeom prst="rect">
            <a:avLst/>
          </a:prstGeom>
          <a:noFill/>
          <a:ln w="3175" cap="flat" cmpd="sng">
            <a:solidFill>
              <a:schemeClr val="tx1"/>
            </a:solidFill>
            <a:prstDash val="solid"/>
            <a:miter/>
            <a:headEnd type="none" w="med" len="med"/>
            <a:tailEnd type="none" w="med" len="med"/>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zh-CN" altLang="en-US" sz="3600" dirty="0">
                <a:latin typeface="Arial" panose="020B0604020202020204" pitchFamily="34" charset="0"/>
                <a:ea typeface="汉仪大宋简"/>
              </a:rPr>
              <a:t>瓦勒迈松化石和现代叶 片，“灭绝”了</a:t>
            </a:r>
            <a:r>
              <a:rPr lang="en-US" altLang="zh-CN" sz="3600" dirty="0">
                <a:latin typeface="Arial" panose="020B0604020202020204" pitchFamily="34" charset="0"/>
                <a:ea typeface="汉仪大宋简"/>
              </a:rPr>
              <a:t>1.5</a:t>
            </a:r>
            <a:r>
              <a:rPr lang="zh-CN" altLang="en-US" sz="3600" dirty="0">
                <a:latin typeface="Arial" panose="020B0604020202020204" pitchFamily="34" charset="0"/>
                <a:ea typeface="汉仪大宋简"/>
              </a:rPr>
              <a:t>亿年。</a:t>
            </a:r>
          </a:p>
        </p:txBody>
      </p:sp>
      <p:sp>
        <p:nvSpPr>
          <p:cNvPr id="387078" name="标题 1"/>
          <p:cNvSpPr>
            <a:spLocks noGrp="1"/>
          </p:cNvSpPr>
          <p:nvPr>
            <p:ph type="ctrTitle"/>
          </p:nvPr>
        </p:nvSpPr>
        <p:spPr>
          <a:xfrm>
            <a:off x="0" y="-819150"/>
            <a:ext cx="9144000" cy="587375"/>
          </a:xfrm>
        </p:spPr>
        <p:txBody>
          <a:bodyPr vert="horz" wrap="square" lIns="91440" tIns="45720" rIns="91440" bIns="45720" anchor="b"/>
          <a:lstStyle/>
          <a:p>
            <a:pPr eaLnBrk="1" hangingPunct="1">
              <a:buClrTx/>
              <a:buSzTx/>
              <a:buFontTx/>
            </a:pPr>
            <a:endParaRPr lang="zh-CN" altLang="en-US"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8" name="副标题 2"/>
          <p:cNvSpPr txBox="1"/>
          <p:nvPr/>
        </p:nvSpPr>
        <p:spPr>
          <a:xfrm>
            <a:off x="0" y="71414"/>
            <a:ext cx="9144000" cy="714379"/>
          </a:xfrm>
          <a:prstGeom prst="rect">
            <a:avLst/>
          </a:prstGeom>
        </p:spPr>
        <p:txBody>
          <a:bodyPr/>
          <a:lstStyle/>
          <a:p>
            <a:pPr marL="0" marR="0" lvl="8"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a:ln>
                  <a:noFill/>
                </a:ln>
                <a:solidFill>
                  <a:srgbClr val="002954"/>
                </a:solidFill>
                <a:effectLst/>
                <a:uLnTx/>
                <a:uFillTx/>
                <a:latin typeface="微软雅黑" panose="020B0503020204020204" pitchFamily="34" charset="-122"/>
                <a:ea typeface="微软雅黑" panose="020B0503020204020204" pitchFamily="34" charset="-122"/>
                <a:cs typeface="Arial" panose="020B0604020202020204" pitchFamily="34" charset="0"/>
              </a:rPr>
              <a:t>岩石中的化石序列不支持进化论：活化石</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2" name="图片 3"/>
          <p:cNvPicPr>
            <a:picLocks noChangeAspect="1"/>
          </p:cNvPicPr>
          <p:nvPr/>
        </p:nvPicPr>
        <p:blipFill>
          <a:blip r:embed="rId3"/>
          <a:stretch>
            <a:fillRect/>
          </a:stretch>
        </p:blipFill>
        <p:spPr>
          <a:xfrm>
            <a:off x="107950" y="188913"/>
            <a:ext cx="6119813" cy="5976937"/>
          </a:xfrm>
          <a:prstGeom prst="rect">
            <a:avLst/>
          </a:prstGeom>
          <a:noFill/>
          <a:ln w="3175" cap="flat" cmpd="sng">
            <a:solidFill>
              <a:schemeClr val="tx1"/>
            </a:solidFill>
            <a:prstDash val="solid"/>
            <a:miter/>
            <a:headEnd type="none" w="med" len="med"/>
            <a:tailEnd type="none" w="med" len="med"/>
          </a:ln>
        </p:spPr>
      </p:pic>
      <p:pic>
        <p:nvPicPr>
          <p:cNvPr id="389123" name="图片 4"/>
          <p:cNvPicPr>
            <a:picLocks noChangeAspect="1"/>
          </p:cNvPicPr>
          <p:nvPr/>
        </p:nvPicPr>
        <p:blipFill>
          <a:blip r:embed="rId4"/>
          <a:stretch>
            <a:fillRect/>
          </a:stretch>
        </p:blipFill>
        <p:spPr>
          <a:xfrm>
            <a:off x="88900" y="476250"/>
            <a:ext cx="6119813" cy="5072063"/>
          </a:xfrm>
          <a:prstGeom prst="rect">
            <a:avLst/>
          </a:prstGeom>
          <a:noFill/>
          <a:ln w="9525">
            <a:noFill/>
          </a:ln>
        </p:spPr>
      </p:pic>
      <p:grpSp>
        <p:nvGrpSpPr>
          <p:cNvPr id="389124" name="组合 25"/>
          <p:cNvGrpSpPr/>
          <p:nvPr/>
        </p:nvGrpSpPr>
        <p:grpSpPr>
          <a:xfrm>
            <a:off x="1042988" y="188913"/>
            <a:ext cx="7921625" cy="1368425"/>
            <a:chOff x="2567608" y="188640"/>
            <a:chExt cx="7920880" cy="1368152"/>
          </a:xfrm>
        </p:grpSpPr>
        <p:sp>
          <p:nvSpPr>
            <p:cNvPr id="22" name="矩形 21"/>
            <p:cNvSpPr/>
            <p:nvPr/>
          </p:nvSpPr>
          <p:spPr>
            <a:xfrm>
              <a:off x="8040793" y="188640"/>
              <a:ext cx="2447695" cy="1368152"/>
            </a:xfrm>
            <a:prstGeom prst="rect">
              <a:avLst/>
            </a:prstGeom>
            <a:solidFill>
              <a:srgbClr val="002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solidFill>
                    <a:schemeClr val="bg1"/>
                  </a:solidFill>
                  <a:effectLst/>
                  <a:uLnTx/>
                  <a:uFillTx/>
                  <a:latin typeface="汉仪大宋简" panose="02010609000101010101" pitchFamily="49" charset="-122"/>
                  <a:ea typeface="汉仪大宋简" panose="02010609000101010101" pitchFamily="49" charset="-122"/>
                  <a:cs typeface="+mn-cs"/>
                </a:rPr>
                <a:t>它们一直都活着</a:t>
              </a:r>
              <a:r>
                <a:rPr kumimoji="0" lang="en-US" altLang="zh-CN" sz="4000" b="0" i="0" u="none" strike="noStrike" kern="1200" cap="none" spc="0" normalizeH="0" baseline="0" noProof="0" dirty="0">
                  <a:ln>
                    <a:noFill/>
                  </a:ln>
                  <a:solidFill>
                    <a:schemeClr val="bg1"/>
                  </a:solidFill>
                  <a:effectLst/>
                  <a:uLnTx/>
                  <a:uFillTx/>
                  <a:latin typeface="汉仪大宋简" panose="02010609000101010101" pitchFamily="49" charset="-122"/>
                  <a:ea typeface="汉仪大宋简" panose="02010609000101010101" pitchFamily="49" charset="-122"/>
                  <a:cs typeface="+mn-cs"/>
                </a:rPr>
                <a:t>!</a:t>
              </a:r>
              <a:endParaRPr kumimoji="0" lang="zh-CN" altLang="en-US" sz="4000" b="0" i="0" u="none" strike="noStrike" kern="1200" cap="none" spc="0" normalizeH="0" baseline="0" noProof="0" dirty="0">
                <a:ln>
                  <a:noFill/>
                </a:ln>
                <a:solidFill>
                  <a:schemeClr val="lt1"/>
                </a:solidFill>
                <a:effectLst/>
                <a:uLnTx/>
                <a:uFillTx/>
                <a:latin typeface="汉仪大宋简" panose="02010609000101010101" pitchFamily="49" charset="-122"/>
                <a:ea typeface="汉仪大宋简" panose="02010609000101010101" pitchFamily="49" charset="-122"/>
                <a:cs typeface="+mn-cs"/>
              </a:endParaRPr>
            </a:p>
          </p:txBody>
        </p:sp>
        <p:sp>
          <p:nvSpPr>
            <p:cNvPr id="23" name="矩形 22"/>
            <p:cNvSpPr/>
            <p:nvPr/>
          </p:nvSpPr>
          <p:spPr>
            <a:xfrm>
              <a:off x="2567608" y="836211"/>
              <a:ext cx="5219209" cy="72058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25" name="直接连接符 24"/>
            <p:cNvCxnSpPr>
              <a:stCxn id="23" idx="3"/>
              <a:endCxn id="22" idx="1"/>
            </p:cNvCxnSpPr>
            <p:nvPr/>
          </p:nvCxnSpPr>
          <p:spPr>
            <a:xfrm flipV="1">
              <a:off x="7786817" y="872716"/>
              <a:ext cx="253976" cy="323785"/>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89125" name="标题 1"/>
          <p:cNvSpPr>
            <a:spLocks noGrp="1"/>
          </p:cNvSpPr>
          <p:nvPr>
            <p:ph type="ctrTitle"/>
          </p:nvPr>
        </p:nvSpPr>
        <p:spPr>
          <a:xfrm>
            <a:off x="0" y="-819150"/>
            <a:ext cx="9144000" cy="587375"/>
          </a:xfrm>
        </p:spPr>
        <p:txBody>
          <a:bodyPr vert="horz" wrap="square" lIns="91440" tIns="45720" rIns="91440" bIns="45720" anchor="b"/>
          <a:lstStyle/>
          <a:p>
            <a:pPr eaLnBrk="1" hangingPunct="1">
              <a:buClrTx/>
              <a:buSzTx/>
              <a:buFontTx/>
            </a:pPr>
            <a:endParaRPr lang="zh-CN" altLang="en-US" kern="1200" dirty="0">
              <a:latin typeface="Arial" panose="020B0604020202020204" pitchFamily="34" charset="0"/>
              <a:ea typeface="微软雅黑" panose="020B0503020204020204" pitchFamily="34" charset="-122"/>
              <a:cs typeface="Arial" panose="020B0604020202020204" pitchFamily="34" charset="0"/>
            </a:endParaRPr>
          </a:p>
        </p:txBody>
      </p:sp>
      <p:sp>
        <p:nvSpPr>
          <p:cNvPr id="6" name="矩形 5"/>
          <p:cNvSpPr/>
          <p:nvPr/>
        </p:nvSpPr>
        <p:spPr>
          <a:xfrm>
            <a:off x="6473825" y="2349500"/>
            <a:ext cx="2670175" cy="313848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pPr>
            <a:r>
              <a:rPr lang="zh-CN" altLang="en-US" sz="3300" dirty="0">
                <a:latin typeface="Arial" panose="020B0604020202020204" pitchFamily="34" charset="0"/>
                <a:ea typeface="汉仪大宋简"/>
              </a:rPr>
              <a:t>一些今天仍活着的生物体在（假想的）亿万年间的化石记录中缺失。</a:t>
            </a:r>
            <a:endParaRPr lang="en-US" altLang="zh-CN" sz="3300" dirty="0">
              <a:latin typeface="Arial" panose="020B0604020202020204" pitchFamily="34" charset="0"/>
              <a:ea typeface="汉仪大宋简"/>
            </a:endParaRPr>
          </a:p>
        </p:txBody>
      </p:sp>
      <p:sp>
        <p:nvSpPr>
          <p:cNvPr id="29" name="矩形 28"/>
          <p:cNvSpPr/>
          <p:nvPr/>
        </p:nvSpPr>
        <p:spPr>
          <a:xfrm>
            <a:off x="6483350" y="1916113"/>
            <a:ext cx="2670175" cy="41560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pPr>
            <a:r>
              <a:rPr lang="zh-CN" altLang="en-US" sz="3300" dirty="0">
                <a:latin typeface="Arial" panose="020B0604020202020204" pitchFamily="34" charset="0"/>
                <a:ea typeface="汉仪大宋简"/>
              </a:rPr>
              <a:t>因此，在岩层中</a:t>
            </a:r>
            <a:r>
              <a:rPr lang="zh-CN" altLang="en-US" sz="3300" b="1" dirty="0">
                <a:solidFill>
                  <a:srgbClr val="FF0000"/>
                </a:solidFill>
                <a:latin typeface="Arial" panose="020B0604020202020204" pitchFamily="34" charset="0"/>
                <a:ea typeface="汉仪大宋简"/>
              </a:rPr>
              <a:t>未找到</a:t>
            </a:r>
            <a:r>
              <a:rPr lang="zh-CN" altLang="en-US" sz="3300" dirty="0">
                <a:latin typeface="Arial" panose="020B0604020202020204" pitchFamily="34" charset="0"/>
                <a:ea typeface="汉仪大宋简"/>
              </a:rPr>
              <a:t>一种生物体的化石，</a:t>
            </a:r>
            <a:r>
              <a:rPr lang="zh-CN" altLang="en-US" sz="3300" b="1" dirty="0">
                <a:latin typeface="Arial" panose="020B0604020202020204" pitchFamily="34" charset="0"/>
                <a:ea typeface="汉仪大宋简"/>
              </a:rPr>
              <a:t>并</a:t>
            </a:r>
            <a:r>
              <a:rPr lang="zh-CN" altLang="en-US" sz="3300" b="1" dirty="0">
                <a:solidFill>
                  <a:srgbClr val="FF0000"/>
                </a:solidFill>
                <a:latin typeface="Arial" panose="020B0604020202020204" pitchFamily="34" charset="0"/>
                <a:ea typeface="汉仪大宋简"/>
              </a:rPr>
              <a:t>不意味</a:t>
            </a:r>
            <a:r>
              <a:rPr lang="zh-CN" altLang="en-US" sz="3300" dirty="0">
                <a:latin typeface="Arial" panose="020B0604020202020204" pitchFamily="34" charset="0"/>
                <a:ea typeface="汉仪大宋简"/>
              </a:rPr>
              <a:t>着这些岩层</a:t>
            </a:r>
            <a:r>
              <a:rPr lang="zh-CN" altLang="en-US" sz="3300" b="1" dirty="0">
                <a:solidFill>
                  <a:srgbClr val="FF0000"/>
                </a:solidFill>
                <a:latin typeface="Arial" panose="020B0604020202020204" pitchFamily="34" charset="0"/>
                <a:ea typeface="汉仪大宋简"/>
              </a:rPr>
              <a:t>形成时</a:t>
            </a:r>
            <a:r>
              <a:rPr lang="zh-CN" altLang="en-US" sz="3300" dirty="0">
                <a:latin typeface="Arial" panose="020B0604020202020204" pitchFamily="34" charset="0"/>
                <a:ea typeface="汉仪大宋简"/>
              </a:rPr>
              <a:t>，该生物当时</a:t>
            </a:r>
            <a:r>
              <a:rPr lang="zh-CN" altLang="en-US" sz="3300" b="1" dirty="0">
                <a:solidFill>
                  <a:srgbClr val="FF0000"/>
                </a:solidFill>
                <a:latin typeface="Arial" panose="020B0604020202020204" pitchFamily="34" charset="0"/>
                <a:ea typeface="汉仪大宋简"/>
              </a:rPr>
              <a:t>没存在</a:t>
            </a:r>
            <a:r>
              <a:rPr lang="zh-CN" altLang="en-US" sz="3300" dirty="0">
                <a:latin typeface="Arial" panose="020B0604020202020204" pitchFamily="34" charset="0"/>
                <a:ea typeface="汉仪大宋简"/>
              </a:rPr>
              <a:t>。</a:t>
            </a:r>
            <a:endParaRPr lang="en-US" altLang="zh-CN" sz="3300" dirty="0">
              <a:latin typeface="Arial" panose="020B0604020202020204" pitchFamily="34" charset="0"/>
              <a:ea typeface="汉仪大宋简"/>
            </a:endParaRPr>
          </a:p>
        </p:txBody>
      </p:sp>
      <p:sp>
        <p:nvSpPr>
          <p:cNvPr id="28" name="矩形 27"/>
          <p:cNvSpPr/>
          <p:nvPr/>
        </p:nvSpPr>
        <p:spPr>
          <a:xfrm>
            <a:off x="6473825" y="2708275"/>
            <a:ext cx="2670175" cy="21240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pPr>
            <a:r>
              <a:rPr lang="zh-CN" altLang="en-US" sz="3300" dirty="0">
                <a:latin typeface="Arial" panose="020B0604020202020204" pitchFamily="34" charset="0"/>
                <a:ea typeface="汉仪大宋简"/>
              </a:rPr>
              <a:t>这是反对化石记录中进化演替的有力明证</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250"/>
                                        <p:tgtEl>
                                          <p:spTgt spid="6"/>
                                        </p:tgtEl>
                                        <p:attrNameLst>
                                          <p:attrName>ppt_w</p:attrName>
                                        </p:attrNameLst>
                                      </p:cBhvr>
                                      <p:tavLst>
                                        <p:tav tm="0">
                                          <p:val>
                                            <p:strVal val="ppt_w"/>
                                          </p:val>
                                        </p:tav>
                                        <p:tav tm="100000">
                                          <p:val>
                                            <p:fltVal val="0"/>
                                          </p:val>
                                        </p:tav>
                                      </p:tavLst>
                                    </p:anim>
                                    <p:anim calcmode="lin" valueType="num">
                                      <p:cBhvr>
                                        <p:cTn id="7" dur="250"/>
                                        <p:tgtEl>
                                          <p:spTgt spid="6"/>
                                        </p:tgtEl>
                                        <p:attrNameLst>
                                          <p:attrName>ppt_h</p:attrName>
                                        </p:attrNameLst>
                                      </p:cBhvr>
                                      <p:tavLst>
                                        <p:tav tm="0">
                                          <p:val>
                                            <p:strVal val="ppt_h"/>
                                          </p:val>
                                        </p:tav>
                                        <p:tav tm="100000">
                                          <p:val>
                                            <p:fltVal val="0"/>
                                          </p:val>
                                        </p:tav>
                                      </p:tavLst>
                                    </p:anim>
                                    <p:animEffect transition="out" filter="fade">
                                      <p:cBhvr>
                                        <p:cTn id="8" dur="250"/>
                                        <p:tgtEl>
                                          <p:spTgt spid="6"/>
                                        </p:tgtEl>
                                      </p:cBhvr>
                                    </p:animEffect>
                                    <p:set>
                                      <p:cBhvr>
                                        <p:cTn id="9" dur="1" fill="hold">
                                          <p:stCondLst>
                                            <p:cond delay="249"/>
                                          </p:stCondLst>
                                        </p:cTn>
                                        <p:tgtEl>
                                          <p:spTgt spid="6"/>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250" fill="hold"/>
                                        <p:tgtEl>
                                          <p:spTgt spid="29"/>
                                        </p:tgtEl>
                                        <p:attrNameLst>
                                          <p:attrName>ppt_w</p:attrName>
                                        </p:attrNameLst>
                                      </p:cBhvr>
                                      <p:tavLst>
                                        <p:tav tm="0">
                                          <p:val>
                                            <p:fltVal val="0"/>
                                          </p:val>
                                        </p:tav>
                                        <p:tav tm="100000">
                                          <p:val>
                                            <p:strVal val="#ppt_w"/>
                                          </p:val>
                                        </p:tav>
                                      </p:tavLst>
                                    </p:anim>
                                    <p:anim calcmode="lin" valueType="num">
                                      <p:cBhvr>
                                        <p:cTn id="14" dur="250" fill="hold"/>
                                        <p:tgtEl>
                                          <p:spTgt spid="29"/>
                                        </p:tgtEl>
                                        <p:attrNameLst>
                                          <p:attrName>ppt_h</p:attrName>
                                        </p:attrNameLst>
                                      </p:cBhvr>
                                      <p:tavLst>
                                        <p:tav tm="0">
                                          <p:val>
                                            <p:fltVal val="0"/>
                                          </p:val>
                                        </p:tav>
                                        <p:tav tm="100000">
                                          <p:val>
                                            <p:strVal val="#ppt_h"/>
                                          </p:val>
                                        </p:tav>
                                      </p:tavLst>
                                    </p:anim>
                                    <p:animEffect transition="in" filter="fade">
                                      <p:cBhvr>
                                        <p:cTn id="15" dur="25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250"/>
                                        <p:tgtEl>
                                          <p:spTgt spid="29"/>
                                        </p:tgtEl>
                                        <p:attrNameLst>
                                          <p:attrName>ppt_w</p:attrName>
                                        </p:attrNameLst>
                                      </p:cBhvr>
                                      <p:tavLst>
                                        <p:tav tm="0">
                                          <p:val>
                                            <p:strVal val="ppt_w"/>
                                          </p:val>
                                        </p:tav>
                                        <p:tav tm="100000">
                                          <p:val>
                                            <p:fltVal val="0"/>
                                          </p:val>
                                        </p:tav>
                                      </p:tavLst>
                                    </p:anim>
                                    <p:anim calcmode="lin" valueType="num">
                                      <p:cBhvr>
                                        <p:cTn id="20" dur="250"/>
                                        <p:tgtEl>
                                          <p:spTgt spid="29"/>
                                        </p:tgtEl>
                                        <p:attrNameLst>
                                          <p:attrName>ppt_h</p:attrName>
                                        </p:attrNameLst>
                                      </p:cBhvr>
                                      <p:tavLst>
                                        <p:tav tm="0">
                                          <p:val>
                                            <p:strVal val="ppt_h"/>
                                          </p:val>
                                        </p:tav>
                                        <p:tav tm="100000">
                                          <p:val>
                                            <p:fltVal val="0"/>
                                          </p:val>
                                        </p:tav>
                                      </p:tavLst>
                                    </p:anim>
                                    <p:animEffect transition="out" filter="fade">
                                      <p:cBhvr>
                                        <p:cTn id="21" dur="250"/>
                                        <p:tgtEl>
                                          <p:spTgt spid="29"/>
                                        </p:tgtEl>
                                      </p:cBhvr>
                                    </p:animEffect>
                                    <p:set>
                                      <p:cBhvr>
                                        <p:cTn id="22" dur="1" fill="hold">
                                          <p:stCondLst>
                                            <p:cond delay="249"/>
                                          </p:stCondLst>
                                        </p:cTn>
                                        <p:tgtEl>
                                          <p:spTgt spid="29"/>
                                        </p:tgtEl>
                                        <p:attrNameLst>
                                          <p:attrName>style.visibility</p:attrName>
                                        </p:attrNameLst>
                                      </p:cBhvr>
                                      <p:to>
                                        <p:strVal val="hidden"/>
                                      </p:to>
                                    </p:se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250" fill="hold"/>
                                        <p:tgtEl>
                                          <p:spTgt spid="28"/>
                                        </p:tgtEl>
                                        <p:attrNameLst>
                                          <p:attrName>ppt_w</p:attrName>
                                        </p:attrNameLst>
                                      </p:cBhvr>
                                      <p:tavLst>
                                        <p:tav tm="0">
                                          <p:val>
                                            <p:fltVal val="0"/>
                                          </p:val>
                                        </p:tav>
                                        <p:tav tm="100000">
                                          <p:val>
                                            <p:strVal val="#ppt_w"/>
                                          </p:val>
                                        </p:tav>
                                      </p:tavLst>
                                    </p:anim>
                                    <p:anim calcmode="lin" valueType="num">
                                      <p:cBhvr>
                                        <p:cTn id="27" dur="250" fill="hold"/>
                                        <p:tgtEl>
                                          <p:spTgt spid="28"/>
                                        </p:tgtEl>
                                        <p:attrNameLst>
                                          <p:attrName>ppt_h</p:attrName>
                                        </p:attrNameLst>
                                      </p:cBhvr>
                                      <p:tavLst>
                                        <p:tav tm="0">
                                          <p:val>
                                            <p:fltVal val="0"/>
                                          </p:val>
                                        </p:tav>
                                        <p:tav tm="100000">
                                          <p:val>
                                            <p:strVal val="#ppt_h"/>
                                          </p:val>
                                        </p:tav>
                                      </p:tavLst>
                                    </p:anim>
                                    <p:animEffect transition="in" filter="fade">
                                      <p:cBhvr>
                                        <p:cTn id="28"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p:bldP spid="29" grpId="1"/>
      <p:bldP spid="28"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TotalTime>
  <Words>12873</Words>
  <Application>Microsoft Office PowerPoint</Application>
  <PresentationFormat>全屏显示(4:3)</PresentationFormat>
  <Paragraphs>733</Paragraphs>
  <Slides>109</Slides>
  <Notes>108</Notes>
  <HiddenSlides>6</HiddenSlides>
  <MMClips>0</MMClips>
  <ScaleCrop>false</ScaleCrop>
  <HeadingPairs>
    <vt:vector size="8" baseType="variant">
      <vt:variant>
        <vt:lpstr>已用的字体</vt:lpstr>
      </vt:variant>
      <vt:variant>
        <vt:i4>20</vt:i4>
      </vt:variant>
      <vt:variant>
        <vt:lpstr>主题</vt:lpstr>
      </vt:variant>
      <vt:variant>
        <vt:i4>10</vt:i4>
      </vt:variant>
      <vt:variant>
        <vt:lpstr>嵌入 OLE 服务器</vt:lpstr>
      </vt:variant>
      <vt:variant>
        <vt:i4>2</vt:i4>
      </vt:variant>
      <vt:variant>
        <vt:lpstr>幻灯片标题</vt:lpstr>
      </vt:variant>
      <vt:variant>
        <vt:i4>109</vt:i4>
      </vt:variant>
    </vt:vector>
  </HeadingPairs>
  <TitlesOfParts>
    <vt:vector size="141" baseType="lpstr">
      <vt:lpstr>Bell Gothic Std Black</vt:lpstr>
      <vt:lpstr>MS Gothic</vt:lpstr>
      <vt:lpstr>PMingLiU</vt:lpstr>
      <vt:lpstr>百度综艺简体</vt:lpstr>
      <vt:lpstr>汉仪大宋简</vt:lpstr>
      <vt:lpstr>黑体</vt:lpstr>
      <vt:lpstr>华文中宋</vt:lpstr>
      <vt:lpstr>宋体</vt:lpstr>
      <vt:lpstr>微软雅黑</vt:lpstr>
      <vt:lpstr>Arial</vt:lpstr>
      <vt:lpstr>Calibri</vt:lpstr>
      <vt:lpstr>Calibri Light</vt:lpstr>
      <vt:lpstr>Comic Sans MS</vt:lpstr>
      <vt:lpstr>Franklin Gothic Book</vt:lpstr>
      <vt:lpstr>Franklin Gothic Medium</vt:lpstr>
      <vt:lpstr>Times New Roman</vt:lpstr>
      <vt:lpstr>Trebuchet MS</vt:lpstr>
      <vt:lpstr>Wingdings</vt:lpstr>
      <vt:lpstr>Wingdings 2</vt:lpstr>
      <vt:lpstr>Wingdings 3</vt:lpstr>
      <vt:lpstr>Office 主题</vt:lpstr>
      <vt:lpstr>Title above text on slide</vt:lpstr>
      <vt:lpstr>1_Title above text on slide</vt:lpstr>
      <vt:lpstr>自定义设计方案</vt:lpstr>
      <vt:lpstr>1_自定义设计方案</vt:lpstr>
      <vt:lpstr>2_Title above text on slide</vt:lpstr>
      <vt:lpstr>3_Title above text on slide</vt:lpstr>
      <vt:lpstr>1_HDOfficeLightV0</vt:lpstr>
      <vt:lpstr>2_HDOfficeLightV0</vt:lpstr>
      <vt:lpstr>3_Office 主题​​</vt:lpstr>
      <vt:lpstr>Microsoft Word Picture</vt:lpstr>
      <vt:lpstr>Picture</vt:lpstr>
      <vt:lpstr>PowerPoint 演示文稿</vt:lpstr>
      <vt:lpstr>PowerPoint 演示文稿</vt:lpstr>
      <vt:lpstr>PowerPoint 演示文稿</vt:lpstr>
      <vt:lpstr>PowerPoint 演示文稿</vt:lpstr>
      <vt:lpstr>PowerPoint 演示文稿</vt:lpstr>
      <vt:lpstr>六日创造</vt:lpstr>
      <vt:lpstr>神的创造：各从其类，都吃素</vt:lpstr>
      <vt:lpstr>PowerPoint 演示文稿</vt:lpstr>
      <vt:lpstr>神的创造：各从其类，都吃素</vt:lpstr>
      <vt:lpstr>Dino Menu w/fruit</vt:lpstr>
      <vt:lpstr>PowerPoint 演示文稿</vt:lpstr>
      <vt:lpstr>Dino Menu w/meat</vt:lpstr>
      <vt:lpstr>肉食动物？</vt:lpstr>
      <vt:lpstr>PowerPoint 演示文稿</vt:lpstr>
      <vt:lpstr>PowerPoint 演示文稿</vt:lpstr>
      <vt:lpstr>吃的是什么？</vt:lpstr>
      <vt:lpstr>PowerPoint 演示文稿</vt:lpstr>
      <vt:lpstr>PowerPoint 演示文稿</vt:lpstr>
      <vt:lpstr>PowerPoint 演示文稿</vt:lpstr>
      <vt:lpstr>电影赋予了恐龙“特异”功能</vt:lpstr>
      <vt:lpstr>PowerPoint 演示文稿</vt:lpstr>
      <vt:lpstr>PowerPoint 演示文稿</vt:lpstr>
      <vt:lpstr>PowerPoint 演示文稿</vt:lpstr>
      <vt:lpstr>PowerPoint 演示文稿</vt:lpstr>
      <vt:lpstr>挪亚方舟的大小</vt:lpstr>
      <vt:lpstr>挪亚方舟的大小</vt:lpstr>
      <vt:lpstr>挪亚携带了：</vt:lpstr>
      <vt:lpstr>挪亚携带了：</vt:lpstr>
      <vt:lpstr>PowerPoint 演示文稿</vt:lpstr>
      <vt:lpstr>PowerPoint 演示文稿</vt:lpstr>
      <vt:lpstr>50 Dino Kinds 00725</vt:lpstr>
      <vt:lpstr>PowerPoint 演示文稿</vt:lpstr>
      <vt:lpstr>PowerPoint 演示文稿</vt:lpstr>
      <vt:lpstr>PowerPoint 演示文稿</vt:lpstr>
      <vt:lpstr>PowerPoint 演示文稿</vt:lpstr>
      <vt:lpstr>恐龙长大的速度</vt:lpstr>
      <vt:lpstr>PowerPoint 演示文稿</vt:lpstr>
      <vt:lpstr>PowerPoint 演示文稿</vt:lpstr>
      <vt:lpstr>约伯记 40:15-17</vt:lpstr>
      <vt:lpstr>Cedars of Lebanon  Cedrus libani</vt:lpstr>
      <vt:lpstr>“他摇动尾巴如香柏树……”大象？？</vt:lpstr>
      <vt:lpstr>PowerPoint 演示文稿</vt:lpstr>
      <vt:lpstr>这“香柏树”的尾巴适合哪个身体？</vt:lpstr>
      <vt:lpstr>PowerPoint 演示文稿</vt:lpstr>
      <vt:lpstr>PowerPoint 演示文稿</vt:lpstr>
      <vt:lpstr>PowerPoint 演示文稿</vt:lpstr>
      <vt:lpstr>生物衰减计时器：恐龙的软组织</vt:lpstr>
      <vt:lpstr>PowerPoint 演示文稿</vt:lpstr>
      <vt:lpstr>PowerPoint 演示文稿</vt:lpstr>
      <vt:lpstr>恐龙化石中的组织</vt:lpstr>
      <vt:lpstr>生物衰减计时器：恐龙的软组织</vt:lpstr>
      <vt:lpstr>PowerPoint 演示文稿</vt:lpstr>
      <vt:lpstr>DNA 能存留多久？</vt:lpstr>
      <vt:lpstr>PowerPoint 演示文稿</vt:lpstr>
      <vt:lpstr>恐龙化石中的组织</vt:lpstr>
      <vt:lpstr>PowerPoint 演示文稿</vt:lpstr>
      <vt:lpstr>生物衰减计时器</vt:lpstr>
      <vt:lpstr>PowerPoint 演示文稿</vt:lpstr>
      <vt:lpstr>History - Dinosaur</vt:lpstr>
      <vt:lpstr>Legend - Dragons</vt:lpstr>
      <vt:lpstr>PowerPoint 演示文稿</vt:lpstr>
      <vt:lpstr>圣乔治和龙的浮雕，约1500年</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Petroglyph – sauropod single frame</vt:lpstr>
      <vt:lpstr>“在（美国的）天然桥国家纪念碑有一个岩石雕刻，有着于恐龙惊人的相似度，有着一条长长的尾巴和脖子，小脑袋等，尤其是雷龙” 弗兰·巴恩斯（权威西南地区的岩石艺术）“在石头上的消息”创造无中生有 19:2版，第23页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论恐龙的绝种说....</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满家电脑</dc:creator>
  <cp:lastModifiedBy>benjamin lee</cp:lastModifiedBy>
  <cp:revision>2246</cp:revision>
  <dcterms:created xsi:type="dcterms:W3CDTF">2014-01-09T08:42:00Z</dcterms:created>
  <dcterms:modified xsi:type="dcterms:W3CDTF">2020-09-14T07:18:40Z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2052-11.1.0.9305</vt:lpwstr>
  </property>
</Properties>
</file>