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5.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6.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7.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8.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9.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0.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1.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2.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3.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14.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15.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16.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707" r:id="rId2"/>
    <p:sldMasterId id="2147483771" r:id="rId3"/>
    <p:sldMasterId id="2147483830" r:id="rId4"/>
    <p:sldMasterId id="2147483890" r:id="rId5"/>
    <p:sldMasterId id="2147483950" r:id="rId6"/>
    <p:sldMasterId id="2147484044" r:id="rId7"/>
    <p:sldMasterId id="2147484138" r:id="rId8"/>
    <p:sldMasterId id="2147484197" r:id="rId9"/>
    <p:sldMasterId id="2147484256" r:id="rId10"/>
    <p:sldMasterId id="2147484315" r:id="rId11"/>
    <p:sldMasterId id="2147484374" r:id="rId12"/>
    <p:sldMasterId id="2147484433" r:id="rId13"/>
    <p:sldMasterId id="2147484492" r:id="rId14"/>
    <p:sldMasterId id="2147484551" r:id="rId15"/>
    <p:sldMasterId id="2147484566" r:id="rId16"/>
    <p:sldMasterId id="2147484581" r:id="rId17"/>
  </p:sldMasterIdLst>
  <p:notesMasterIdLst>
    <p:notesMasterId r:id="rId64"/>
  </p:notesMasterIdLst>
  <p:handoutMasterIdLst>
    <p:handoutMasterId r:id="rId65"/>
  </p:handoutMasterIdLst>
  <p:sldIdLst>
    <p:sldId id="704" r:id="rId18"/>
    <p:sldId id="705" r:id="rId19"/>
    <p:sldId id="1031" r:id="rId20"/>
    <p:sldId id="1030" r:id="rId21"/>
    <p:sldId id="807" r:id="rId22"/>
    <p:sldId id="808" r:id="rId23"/>
    <p:sldId id="630" r:id="rId24"/>
    <p:sldId id="821" r:id="rId25"/>
    <p:sldId id="628" r:id="rId26"/>
    <p:sldId id="629" r:id="rId27"/>
    <p:sldId id="631" r:id="rId28"/>
    <p:sldId id="632" r:id="rId29"/>
    <p:sldId id="633" r:id="rId30"/>
    <p:sldId id="627" r:id="rId31"/>
    <p:sldId id="634" r:id="rId32"/>
    <p:sldId id="822" r:id="rId33"/>
    <p:sldId id="823" r:id="rId34"/>
    <p:sldId id="824" r:id="rId35"/>
    <p:sldId id="635" r:id="rId36"/>
    <p:sldId id="637" r:id="rId37"/>
    <p:sldId id="638" r:id="rId38"/>
    <p:sldId id="1012" r:id="rId39"/>
    <p:sldId id="1013" r:id="rId40"/>
    <p:sldId id="1033" r:id="rId41"/>
    <p:sldId id="679" r:id="rId42"/>
    <p:sldId id="644" r:id="rId43"/>
    <p:sldId id="765" r:id="rId44"/>
    <p:sldId id="1037" r:id="rId45"/>
    <p:sldId id="680" r:id="rId46"/>
    <p:sldId id="766" r:id="rId47"/>
    <p:sldId id="767" r:id="rId48"/>
    <p:sldId id="768" r:id="rId49"/>
    <p:sldId id="773" r:id="rId50"/>
    <p:sldId id="828" r:id="rId51"/>
    <p:sldId id="770" r:id="rId52"/>
    <p:sldId id="779" r:id="rId53"/>
    <p:sldId id="829" r:id="rId54"/>
    <p:sldId id="1049" r:id="rId55"/>
    <p:sldId id="1050" r:id="rId56"/>
    <p:sldId id="1051" r:id="rId57"/>
    <p:sldId id="830" r:id="rId58"/>
    <p:sldId id="831" r:id="rId59"/>
    <p:sldId id="832" r:id="rId60"/>
    <p:sldId id="833" r:id="rId61"/>
    <p:sldId id="649" r:id="rId62"/>
    <p:sldId id="758" r:id="rId63"/>
  </p:sldIdLst>
  <p:sldSz cx="9144000" cy="6858000" type="screen4x3"/>
  <p:notesSz cx="6858000" cy="9144000"/>
  <p:kinsoku lang="zh-CN" invalStChars="" invalEndChars=""/>
  <p:defaultTex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78">
          <p15:clr>
            <a:srgbClr val="A4A3A4"/>
          </p15:clr>
        </p15:guide>
      </p15:sldGuideLst>
    </p:ext>
    <p:ext uri="{2D200454-40CA-4A62-9FC3-DE9A4176ACB9}">
      <p15:notesGuideLst xmlns:p15="http://schemas.microsoft.com/office/powerpoint/2012/main">
        <p15:guide id="1" orient="horz" pos="2880">
          <p15:clr>
            <a:srgbClr val="A4A3A4"/>
          </p15:clr>
        </p15:guide>
        <p15:guide id="2" pos="2158">
          <p15:clr>
            <a:srgbClr val="A4A3A4"/>
          </p15:clr>
        </p15:guide>
      </p15:notesGuideLst>
    </p:ext>
    <p:ext uri="{505F2C04-C923-438B-8C0F-E0CD2BADF298}">
      <wppc:fontMiss xmlns="" xmlns:wppc="http://www.wps.cn/officeDocument/PresentationCustomData" type="true"/>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5BDFD"/>
    <a:srgbClr val="5699FC"/>
    <a:srgbClr val="53D2FF"/>
    <a:srgbClr val="0AD0FE"/>
    <a:srgbClr val="3A3AFE"/>
    <a:srgbClr val="002954"/>
    <a:srgbClr val="002A54"/>
    <a:srgbClr val="0375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912" autoAdjust="0"/>
    <p:restoredTop sz="43203" autoAdjust="0"/>
  </p:normalViewPr>
  <p:slideViewPr>
    <p:cSldViewPr>
      <p:cViewPr varScale="1">
        <p:scale>
          <a:sx n="31" d="100"/>
          <a:sy n="31" d="100"/>
        </p:scale>
        <p:origin x="2676" y="54"/>
      </p:cViewPr>
      <p:guideLst>
        <p:guide orient="horz" pos="2160"/>
        <p:guide pos="2878"/>
      </p:guideLst>
    </p:cSldViewPr>
  </p:slideViewPr>
  <p:outlineViewPr>
    <p:cViewPr>
      <p:scale>
        <a:sx n="33" d="100"/>
        <a:sy n="33" d="100"/>
      </p:scale>
      <p:origin x="0" y="14458"/>
    </p:cViewPr>
    <p:sldLst>
      <p:sld r:id="rId1" collapse="1"/>
    </p:sldLst>
  </p:outlineViewPr>
  <p:notesTextViewPr>
    <p:cViewPr>
      <p:scale>
        <a:sx n="100" d="100"/>
        <a:sy n="100" d="100"/>
      </p:scale>
      <p:origin x="0" y="0"/>
    </p:cViewPr>
  </p:notesTextViewPr>
  <p:sorterViewPr>
    <p:cViewPr>
      <p:scale>
        <a:sx n="100" d="100"/>
        <a:sy n="100" d="100"/>
      </p:scale>
      <p:origin x="0" y="-6428"/>
    </p:cViewPr>
  </p:sorterViewPr>
  <p:notesViewPr>
    <p:cSldViewPr>
      <p:cViewPr varScale="1">
        <p:scale>
          <a:sx n="54" d="100"/>
          <a:sy n="54" d="100"/>
        </p:scale>
        <p:origin x="-2107" y="-67"/>
      </p:cViewPr>
      <p:guideLst>
        <p:guide orient="horz" pos="2880"/>
        <p:guide pos="2158"/>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slide" Target="slides/slide46.xml"/><Relationship Id="rId68"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2.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slide" Target="slides/slide36.xml"/><Relationship Id="rId58" Type="http://schemas.openxmlformats.org/officeDocument/2006/relationships/slide" Target="slides/slide41.xml"/><Relationship Id="rId66"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44.xml"/><Relationship Id="rId19" Type="http://schemas.openxmlformats.org/officeDocument/2006/relationships/slide" Target="slides/slide2.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4.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67" Type="http://schemas.openxmlformats.org/officeDocument/2006/relationships/viewProps" Target="viewProps.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slide" Target="slides/slide4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 Type="http://schemas.openxmlformats.org/officeDocument/2006/relationships/slideMaster" Target="slideMasters/slideMaster10.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s>
</file>

<file path=ppt/_rels/viewProps.xml.rels><?xml version="1.0" encoding="UTF-8" standalone="yes"?>
<Relationships xmlns="http://schemas.openxmlformats.org/package/2006/relationships"><Relationship Id="rId1"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image" Target="../media/image71.png"/><Relationship Id="rId4" Type="http://schemas.openxmlformats.org/officeDocument/2006/relationships/image" Target="../media/image74.png"/></Relationships>
</file>

<file path=ppt/diagrams/_rels/data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image" Target="../media/image75.png"/><Relationship Id="rId4" Type="http://schemas.openxmlformats.org/officeDocument/2006/relationships/image" Target="../media/image78.png"/></Relationships>
</file>

<file path=ppt/diagrams/_rels/drawing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4.png"/><Relationship Id="rId1" Type="http://schemas.openxmlformats.org/officeDocument/2006/relationships/image" Target="../media/image71.png"/><Relationship Id="rId4" Type="http://schemas.openxmlformats.org/officeDocument/2006/relationships/image" Target="../media/image72.png"/></Relationships>
</file>

<file path=ppt/diagrams/_rels/drawing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7.png"/><Relationship Id="rId1" Type="http://schemas.openxmlformats.org/officeDocument/2006/relationships/image" Target="../media/image78.png"/><Relationship Id="rId4" Type="http://schemas.openxmlformats.org/officeDocument/2006/relationships/image" Target="../media/image75.png"/></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B0630C65-C348-476A-93B9-EB65ED8F6AA8}" type="doc">
      <dgm:prSet loTypeId="urn:microsoft.com/office/officeart/2008/layout/CircularPictureCallout#1" loCatId="picture" qsTypeId="urn:microsoft.com/office/officeart/2005/8/quickstyle/simple1#1" qsCatId="simple" csTypeId="urn:microsoft.com/office/officeart/2005/8/colors/accent1_2#1" csCatId="accent1" phldr="1"/>
      <dgm:spPr/>
      <dgm:t>
        <a:bodyPr/>
        <a:lstStyle/>
        <a:p>
          <a:endParaRPr lang="zh-CN" altLang="en-US"/>
        </a:p>
      </dgm:t>
    </dgm:pt>
    <dgm:pt modelId="{C5695F9D-42B0-43A1-910B-542FE25E6143}">
      <dgm:prSet/>
      <dgm:spPr/>
      <dgm:t>
        <a:bodyPr/>
        <a:lstStyle/>
        <a:p>
          <a:endParaRPr lang="zh-CN" altLang="en-US"/>
        </a:p>
      </dgm:t>
    </dgm:pt>
    <dgm:pt modelId="{59F02176-5383-4548-8720-D51A70C2D5B7}" type="parTrans" cxnId="{74398396-2E4D-45A6-B56C-F0C7DEFAAD84}">
      <dgm:prSet/>
      <dgm:spPr/>
      <dgm:t>
        <a:bodyPr/>
        <a:lstStyle/>
        <a:p>
          <a:endParaRPr lang="zh-CN" altLang="en-US"/>
        </a:p>
      </dgm:t>
    </dgm:pt>
    <dgm:pt modelId="{10C20566-D26A-4F50-9499-865CA240F4E8}" type="sibTrans" cxnId="{74398396-2E4D-45A6-B56C-F0C7DEFAAD84}">
      <dgm:prSet/>
      <dgm:spPr>
        <a:blipFill>
          <a:blip xmlns:r="http://schemas.openxmlformats.org/officeDocument/2006/relationships" r:embed="rId1" cstate="print"/>
          <a:srcRect/>
          <a:stretch>
            <a:fillRect/>
          </a:stretch>
        </a:blipFill>
      </dgm:spPr>
      <dgm:t>
        <a:bodyPr/>
        <a:lstStyle/>
        <a:p>
          <a:pPr algn="l"/>
          <a:endParaRPr lang="zh-CN" altLang="en-US"/>
        </a:p>
      </dgm:t>
    </dgm:pt>
    <dgm:pt modelId="{A6CC3467-5EA8-4516-9552-95A17357A7BB}">
      <dgm:prSet phldrT="[文本]"/>
      <dgm:spPr/>
      <dgm:t>
        <a:bodyPr/>
        <a:lstStyle/>
        <a:p>
          <a:r>
            <a:rPr lang="en-US" altLang="zh-CN" dirty="0"/>
            <a:t>          </a:t>
          </a:r>
          <a:endParaRPr lang="zh-CN" altLang="en-US" dirty="0"/>
        </a:p>
      </dgm:t>
    </dgm:pt>
    <dgm:pt modelId="{F101F7BA-487D-464D-97FB-16D51F91D48C}" type="parTrans" cxnId="{0F15515B-DC6E-4523-856E-CEC70784B4F2}">
      <dgm:prSet/>
      <dgm:spPr/>
      <dgm:t>
        <a:bodyPr/>
        <a:lstStyle/>
        <a:p>
          <a:endParaRPr lang="zh-CN" altLang="en-US"/>
        </a:p>
      </dgm:t>
    </dgm:pt>
    <dgm:pt modelId="{D67B3C24-DE1B-4074-9D0A-82A5BA87A5F1}" type="sibTrans" cxnId="{0F15515B-DC6E-4523-856E-CEC70784B4F2}">
      <dgm:prSet/>
      <dgm:spPr>
        <a:blipFill>
          <a:blip xmlns:r="http://schemas.openxmlformats.org/officeDocument/2006/relationships" r:embed="rId2"/>
          <a:srcRect/>
          <a:stretch>
            <a:fillRect/>
          </a:stretch>
        </a:blipFill>
      </dgm:spPr>
      <dgm:t>
        <a:bodyPr/>
        <a:lstStyle/>
        <a:p>
          <a:endParaRPr lang="zh-CN" altLang="en-US"/>
        </a:p>
      </dgm:t>
    </dgm:pt>
    <dgm:pt modelId="{B4B48F36-BD68-4961-9A36-374607503760}">
      <dgm:prSet phldrT="[文本]"/>
      <dgm:spPr/>
      <dgm:t>
        <a:bodyPr/>
        <a:lstStyle/>
        <a:p>
          <a:r>
            <a:rPr lang="en-US" altLang="zh-CN" dirty="0"/>
            <a:t>       </a:t>
          </a:r>
          <a:endParaRPr lang="zh-CN" altLang="en-US" dirty="0"/>
        </a:p>
      </dgm:t>
    </dgm:pt>
    <dgm:pt modelId="{F2087453-8832-4B61-87BC-349A08D207CC}" type="sibTrans" cxnId="{887FF9ED-6D03-41AC-A52B-3FF02E069751}">
      <dgm:prSet/>
      <dgm:spPr>
        <a:blipFill>
          <a:blip xmlns:r="http://schemas.openxmlformats.org/officeDocument/2006/relationships" r:embed="rId3" cstate="print"/>
          <a:srcRect/>
          <a:stretch>
            <a:fillRect/>
          </a:stretch>
        </a:blipFill>
      </dgm:spPr>
      <dgm:t>
        <a:bodyPr/>
        <a:lstStyle/>
        <a:p>
          <a:endParaRPr lang="zh-CN" altLang="en-US"/>
        </a:p>
      </dgm:t>
    </dgm:pt>
    <dgm:pt modelId="{53B203C1-E633-4062-98B3-86B7A24C46DB}" type="parTrans" cxnId="{887FF9ED-6D03-41AC-A52B-3FF02E069751}">
      <dgm:prSet/>
      <dgm:spPr/>
      <dgm:t>
        <a:bodyPr/>
        <a:lstStyle/>
        <a:p>
          <a:endParaRPr lang="zh-CN" altLang="en-US"/>
        </a:p>
      </dgm:t>
    </dgm:pt>
    <dgm:pt modelId="{8F9E7810-18F3-49B5-9087-2268F1AD732A}">
      <dgm:prSet phldrT="[文本]"/>
      <dgm:spPr/>
      <dgm:t>
        <a:bodyPr/>
        <a:lstStyle/>
        <a:p>
          <a:r>
            <a:rPr lang="zh-CN" altLang="en-US" dirty="0"/>
            <a:t>   </a:t>
          </a:r>
        </a:p>
      </dgm:t>
    </dgm:pt>
    <dgm:pt modelId="{2EBA8424-1981-41C9-A5C6-B952AA2248E6}" type="sibTrans" cxnId="{964AC35E-24FD-4B49-8AE5-1636AF146BCC}">
      <dgm:prSet/>
      <dgm:spPr>
        <a:blipFill>
          <a:blip xmlns:r="http://schemas.openxmlformats.org/officeDocument/2006/relationships" r:embed="rId4" cstate="print"/>
          <a:srcRect/>
          <a:stretch>
            <a:fillRect/>
          </a:stretch>
        </a:blipFill>
      </dgm:spPr>
      <dgm:t>
        <a:bodyPr/>
        <a:lstStyle/>
        <a:p>
          <a:endParaRPr lang="zh-CN" altLang="en-US"/>
        </a:p>
      </dgm:t>
    </dgm:pt>
    <dgm:pt modelId="{189ED01C-D204-4D40-8E52-9D26954A0598}" type="parTrans" cxnId="{964AC35E-24FD-4B49-8AE5-1636AF146BCC}">
      <dgm:prSet/>
      <dgm:spPr/>
      <dgm:t>
        <a:bodyPr/>
        <a:lstStyle/>
        <a:p>
          <a:endParaRPr lang="zh-CN" altLang="en-US"/>
        </a:p>
      </dgm:t>
    </dgm:pt>
    <dgm:pt modelId="{EF14AD2C-A17E-450B-98DB-39B18276FD4E}" type="pres">
      <dgm:prSet presAssocID="{B0630C65-C348-476A-93B9-EB65ED8F6AA8}" presName="Name0" presStyleCnt="0">
        <dgm:presLayoutVars>
          <dgm:chMax val="7"/>
          <dgm:chPref val="7"/>
          <dgm:dir/>
        </dgm:presLayoutVars>
      </dgm:prSet>
      <dgm:spPr/>
      <dgm:t>
        <a:bodyPr/>
        <a:lstStyle/>
        <a:p>
          <a:endParaRPr lang="zh-CN" altLang="en-US"/>
        </a:p>
      </dgm:t>
    </dgm:pt>
    <dgm:pt modelId="{6EA4771F-38A5-4B2D-BD29-BD2E7F980FF4}" type="pres">
      <dgm:prSet presAssocID="{B0630C65-C348-476A-93B9-EB65ED8F6AA8}" presName="Name1" presStyleCnt="0"/>
      <dgm:spPr/>
    </dgm:pt>
    <dgm:pt modelId="{F4A167DB-0918-40F5-9992-F68D1C569D20}" type="pres">
      <dgm:prSet presAssocID="{10C20566-D26A-4F50-9499-865CA240F4E8}" presName="picture_1" presStyleCnt="0"/>
      <dgm:spPr/>
    </dgm:pt>
    <dgm:pt modelId="{23E3FC91-ED00-466C-95FE-FE68E6483FD7}" type="pres">
      <dgm:prSet presAssocID="{10C20566-D26A-4F50-9499-865CA240F4E8}" presName="pictureRepeatNode" presStyleLbl="alignImgPlace1" presStyleIdx="0" presStyleCnt="4" custScaleX="57895" custScaleY="57895" custLinFactNeighborX="-19945" custLinFactNeighborY="521"/>
      <dgm:spPr/>
      <dgm:t>
        <a:bodyPr/>
        <a:lstStyle/>
        <a:p>
          <a:endParaRPr lang="zh-CN" altLang="en-US"/>
        </a:p>
      </dgm:t>
    </dgm:pt>
    <dgm:pt modelId="{34AA5399-9CEB-47D1-A1ED-87DCDE526BD7}" type="pres">
      <dgm:prSet presAssocID="{C5695F9D-42B0-43A1-910B-542FE25E6143}" presName="text_1" presStyleLbl="node1" presStyleIdx="0" presStyleCnt="0">
        <dgm:presLayoutVars>
          <dgm:bulletEnabled val="1"/>
        </dgm:presLayoutVars>
      </dgm:prSet>
      <dgm:spPr/>
      <dgm:t>
        <a:bodyPr/>
        <a:lstStyle/>
        <a:p>
          <a:endParaRPr lang="zh-CN" altLang="en-US"/>
        </a:p>
      </dgm:t>
    </dgm:pt>
    <dgm:pt modelId="{561C20F3-C7AA-4109-B095-47A7FDA056DC}" type="pres">
      <dgm:prSet presAssocID="{2EBA8424-1981-41C9-A5C6-B952AA2248E6}" presName="picture_2" presStyleCnt="0"/>
      <dgm:spPr/>
    </dgm:pt>
    <dgm:pt modelId="{CF514732-76A6-48D5-8064-518E5B5AA337}" type="pres">
      <dgm:prSet presAssocID="{2EBA8424-1981-41C9-A5C6-B952AA2248E6}" presName="pictureRepeatNode" presStyleLbl="alignImgPlace1" presStyleIdx="1" presStyleCnt="4" custScaleX="125368" custScaleY="125368" custLinFactX="-70876" custLinFactNeighborX="-100000" custLinFactNeighborY="-22404"/>
      <dgm:spPr/>
      <dgm:t>
        <a:bodyPr/>
        <a:lstStyle/>
        <a:p>
          <a:endParaRPr lang="zh-CN" altLang="en-US"/>
        </a:p>
      </dgm:t>
    </dgm:pt>
    <dgm:pt modelId="{F4F59242-9E1C-4B3B-A94D-3A2BB6868E88}" type="pres">
      <dgm:prSet presAssocID="{8F9E7810-18F3-49B5-9087-2268F1AD732A}" presName="line_2" presStyleLbl="parChTrans1D1" presStyleIdx="0" presStyleCnt="3" custFlipVert="1" custSzY="687967" custScaleX="39353" custLinFactY="300000" custLinFactNeighborX="-34111" custLinFactNeighborY="315472"/>
      <dgm:spPr/>
    </dgm:pt>
    <dgm:pt modelId="{09A6B05B-8AA9-40B6-AD7F-43FD6B13BA10}" type="pres">
      <dgm:prSet presAssocID="{8F9E7810-18F3-49B5-9087-2268F1AD732A}" presName="textparent_2" presStyleLbl="node1" presStyleIdx="0" presStyleCnt="0"/>
      <dgm:spPr/>
    </dgm:pt>
    <dgm:pt modelId="{64D87E51-5800-477E-8831-897A9BD1A7A2}" type="pres">
      <dgm:prSet presAssocID="{8F9E7810-18F3-49B5-9087-2268F1AD732A}" presName="text_2" presStyleLbl="revTx" presStyleIdx="0" presStyleCnt="3" custScaleX="2000000" custLinFactX="-1492235" custLinFactNeighborX="-1500000" custLinFactNeighborY="-3876">
        <dgm:presLayoutVars>
          <dgm:bulletEnabled val="1"/>
        </dgm:presLayoutVars>
      </dgm:prSet>
      <dgm:spPr/>
      <dgm:t>
        <a:bodyPr/>
        <a:lstStyle/>
        <a:p>
          <a:endParaRPr lang="zh-CN" altLang="en-US"/>
        </a:p>
      </dgm:t>
    </dgm:pt>
    <dgm:pt modelId="{56579174-A09D-454F-8362-E6069DFB89BC}" type="pres">
      <dgm:prSet presAssocID="{F2087453-8832-4B61-87BC-349A08D207CC}" presName="picture_3" presStyleCnt="0"/>
      <dgm:spPr/>
    </dgm:pt>
    <dgm:pt modelId="{3F5A34E6-10AE-437E-A552-A12A0510C93E}" type="pres">
      <dgm:prSet presAssocID="{F2087453-8832-4B61-87BC-349A08D207CC}" presName="pictureRepeatNode" presStyleLbl="alignImgPlace1" presStyleIdx="2" presStyleCnt="4" custScaleX="125368" custScaleY="125368" custLinFactNeighborX="-84411"/>
      <dgm:spPr/>
      <dgm:t>
        <a:bodyPr/>
        <a:lstStyle/>
        <a:p>
          <a:endParaRPr lang="zh-CN" altLang="en-US"/>
        </a:p>
      </dgm:t>
    </dgm:pt>
    <dgm:pt modelId="{B5E088F6-1E4D-41FD-A6AF-8FFE84259ACB}" type="pres">
      <dgm:prSet presAssocID="{B4B48F36-BD68-4961-9A36-374607503760}" presName="line_3" presStyleLbl="parChTrans1D1" presStyleIdx="1" presStyleCnt="3" custScaleX="38121" custLinFactNeighborX="-20018" custLinFactNeighborY="3"/>
      <dgm:spPr/>
    </dgm:pt>
    <dgm:pt modelId="{426E0532-BF73-45F1-BD1E-D2F02C49611E}" type="pres">
      <dgm:prSet presAssocID="{B4B48F36-BD68-4961-9A36-374607503760}" presName="textparent_3" presStyleLbl="node1" presStyleIdx="0" presStyleCnt="0"/>
      <dgm:spPr/>
    </dgm:pt>
    <dgm:pt modelId="{50A96834-96E0-4097-9CDA-96A7B3EF507D}" type="pres">
      <dgm:prSet presAssocID="{B4B48F36-BD68-4961-9A36-374607503760}" presName="text_3" presStyleLbl="revTx" presStyleIdx="1" presStyleCnt="3">
        <dgm:presLayoutVars>
          <dgm:bulletEnabled val="1"/>
        </dgm:presLayoutVars>
      </dgm:prSet>
      <dgm:spPr/>
      <dgm:t>
        <a:bodyPr/>
        <a:lstStyle/>
        <a:p>
          <a:endParaRPr lang="zh-CN" altLang="en-US"/>
        </a:p>
      </dgm:t>
    </dgm:pt>
    <dgm:pt modelId="{8333F541-61C6-4356-8FD8-724FEDE3F054}" type="pres">
      <dgm:prSet presAssocID="{D67B3C24-DE1B-4074-9D0A-82A5BA87A5F1}" presName="picture_4" presStyleCnt="0"/>
      <dgm:spPr/>
    </dgm:pt>
    <dgm:pt modelId="{67FA1A18-F5F3-4AC7-91FC-28D825041746}" type="pres">
      <dgm:prSet presAssocID="{D67B3C24-DE1B-4074-9D0A-82A5BA87A5F1}" presName="pictureRepeatNode" presStyleLbl="alignImgPlace1" presStyleIdx="3" presStyleCnt="4" custScaleX="125368" custScaleY="125368" custLinFactX="-79648" custLinFactNeighborX="-100000" custLinFactNeighborY="16193"/>
      <dgm:spPr/>
      <dgm:t>
        <a:bodyPr/>
        <a:lstStyle/>
        <a:p>
          <a:endParaRPr lang="zh-CN" altLang="en-US"/>
        </a:p>
      </dgm:t>
    </dgm:pt>
    <dgm:pt modelId="{BBB19308-3526-4EF0-A939-8C235098E18A}" type="pres">
      <dgm:prSet presAssocID="{A6CC3467-5EA8-4516-9552-95A17357A7BB}" presName="line_4" presStyleLbl="parChTrans1D1" presStyleIdx="2" presStyleCnt="3" custFlipVert="0" custSzY="793174" custScaleX="37217" custLinFactY="-396594" custLinFactNeighborX="-39353" custLinFactNeighborY="-400000"/>
      <dgm:spPr/>
    </dgm:pt>
    <dgm:pt modelId="{6A469B75-175C-4C0F-A88B-B102A3A95044}" type="pres">
      <dgm:prSet presAssocID="{A6CC3467-5EA8-4516-9552-95A17357A7BB}" presName="textparent_4" presStyleLbl="node1" presStyleIdx="0" presStyleCnt="0"/>
      <dgm:spPr/>
    </dgm:pt>
    <dgm:pt modelId="{15EF6960-6FA4-4EFC-A5E2-954F7647513D}" type="pres">
      <dgm:prSet presAssocID="{A6CC3467-5EA8-4516-9552-95A17357A7BB}" presName="text_4" presStyleLbl="revTx" presStyleIdx="2" presStyleCnt="3">
        <dgm:presLayoutVars>
          <dgm:bulletEnabled val="1"/>
        </dgm:presLayoutVars>
      </dgm:prSet>
      <dgm:spPr/>
      <dgm:t>
        <a:bodyPr/>
        <a:lstStyle/>
        <a:p>
          <a:endParaRPr lang="zh-CN" altLang="en-US"/>
        </a:p>
      </dgm:t>
    </dgm:pt>
  </dgm:ptLst>
  <dgm:cxnLst>
    <dgm:cxn modelId="{88B6E380-7A2B-4BF5-9904-83BA49ABEA35}" type="presOf" srcId="{B0630C65-C348-476A-93B9-EB65ED8F6AA8}" destId="{EF14AD2C-A17E-450B-98DB-39B18276FD4E}" srcOrd="0" destOrd="0" presId="urn:microsoft.com/office/officeart/2008/layout/CircularPictureCallout#1"/>
    <dgm:cxn modelId="{964AC35E-24FD-4B49-8AE5-1636AF146BCC}" srcId="{B0630C65-C348-476A-93B9-EB65ED8F6AA8}" destId="{8F9E7810-18F3-49B5-9087-2268F1AD732A}" srcOrd="1" destOrd="0" parTransId="{189ED01C-D204-4D40-8E52-9D26954A0598}" sibTransId="{2EBA8424-1981-41C9-A5C6-B952AA2248E6}"/>
    <dgm:cxn modelId="{0F00FEA0-18A6-443D-81BE-F54680E4DDB3}" type="presOf" srcId="{F2087453-8832-4B61-87BC-349A08D207CC}" destId="{3F5A34E6-10AE-437E-A552-A12A0510C93E}" srcOrd="0" destOrd="0" presId="urn:microsoft.com/office/officeart/2008/layout/CircularPictureCallout#1"/>
    <dgm:cxn modelId="{74398396-2E4D-45A6-B56C-F0C7DEFAAD84}" srcId="{B0630C65-C348-476A-93B9-EB65ED8F6AA8}" destId="{C5695F9D-42B0-43A1-910B-542FE25E6143}" srcOrd="0" destOrd="0" parTransId="{59F02176-5383-4548-8720-D51A70C2D5B7}" sibTransId="{10C20566-D26A-4F50-9499-865CA240F4E8}"/>
    <dgm:cxn modelId="{82BCEFB2-CF03-416E-8C0F-76EF0AD4B6F4}" type="presOf" srcId="{2EBA8424-1981-41C9-A5C6-B952AA2248E6}" destId="{CF514732-76A6-48D5-8064-518E5B5AA337}" srcOrd="0" destOrd="0" presId="urn:microsoft.com/office/officeart/2008/layout/CircularPictureCallout#1"/>
    <dgm:cxn modelId="{4E020529-ED0B-429A-8840-83AC81A10D9F}" type="presOf" srcId="{C5695F9D-42B0-43A1-910B-542FE25E6143}" destId="{34AA5399-9CEB-47D1-A1ED-87DCDE526BD7}" srcOrd="0" destOrd="0" presId="urn:microsoft.com/office/officeart/2008/layout/CircularPictureCallout#1"/>
    <dgm:cxn modelId="{887FF9ED-6D03-41AC-A52B-3FF02E069751}" srcId="{B0630C65-C348-476A-93B9-EB65ED8F6AA8}" destId="{B4B48F36-BD68-4961-9A36-374607503760}" srcOrd="2" destOrd="0" parTransId="{53B203C1-E633-4062-98B3-86B7A24C46DB}" sibTransId="{F2087453-8832-4B61-87BC-349A08D207CC}"/>
    <dgm:cxn modelId="{0F15515B-DC6E-4523-856E-CEC70784B4F2}" srcId="{B0630C65-C348-476A-93B9-EB65ED8F6AA8}" destId="{A6CC3467-5EA8-4516-9552-95A17357A7BB}" srcOrd="3" destOrd="0" parTransId="{F101F7BA-487D-464D-97FB-16D51F91D48C}" sibTransId="{D67B3C24-DE1B-4074-9D0A-82A5BA87A5F1}"/>
    <dgm:cxn modelId="{B75820A7-8BD9-4A52-B782-5163C5066A54}" type="presOf" srcId="{8F9E7810-18F3-49B5-9087-2268F1AD732A}" destId="{64D87E51-5800-477E-8831-897A9BD1A7A2}" srcOrd="0" destOrd="0" presId="urn:microsoft.com/office/officeart/2008/layout/CircularPictureCallout#1"/>
    <dgm:cxn modelId="{C3B20CD8-3955-48BC-85B4-01284780BF4A}" type="presOf" srcId="{D67B3C24-DE1B-4074-9D0A-82A5BA87A5F1}" destId="{67FA1A18-F5F3-4AC7-91FC-28D825041746}" srcOrd="0" destOrd="0" presId="urn:microsoft.com/office/officeart/2008/layout/CircularPictureCallout#1"/>
    <dgm:cxn modelId="{192A88D5-5B19-4F1B-9992-1F86D408D28F}" type="presOf" srcId="{B4B48F36-BD68-4961-9A36-374607503760}" destId="{50A96834-96E0-4097-9CDA-96A7B3EF507D}" srcOrd="0" destOrd="0" presId="urn:microsoft.com/office/officeart/2008/layout/CircularPictureCallout#1"/>
    <dgm:cxn modelId="{64DFB4B4-0934-4D0D-8E15-BC2DB8631AD8}" type="presOf" srcId="{10C20566-D26A-4F50-9499-865CA240F4E8}" destId="{23E3FC91-ED00-466C-95FE-FE68E6483FD7}" srcOrd="0" destOrd="0" presId="urn:microsoft.com/office/officeart/2008/layout/CircularPictureCallout#1"/>
    <dgm:cxn modelId="{9B81462D-43D9-4A23-B2C1-61A44CBC8826}" type="presOf" srcId="{A6CC3467-5EA8-4516-9552-95A17357A7BB}" destId="{15EF6960-6FA4-4EFC-A5E2-954F7647513D}" srcOrd="0" destOrd="0" presId="urn:microsoft.com/office/officeart/2008/layout/CircularPictureCallout#1"/>
    <dgm:cxn modelId="{33DE8623-3863-4FAC-A429-2BE10D14EF92}" type="presParOf" srcId="{EF14AD2C-A17E-450B-98DB-39B18276FD4E}" destId="{6EA4771F-38A5-4B2D-BD29-BD2E7F980FF4}" srcOrd="0" destOrd="0" presId="urn:microsoft.com/office/officeart/2008/layout/CircularPictureCallout#1"/>
    <dgm:cxn modelId="{0759581A-26B3-4E6A-B86D-0CA3714F95FD}" type="presParOf" srcId="{6EA4771F-38A5-4B2D-BD29-BD2E7F980FF4}" destId="{F4A167DB-0918-40F5-9992-F68D1C569D20}" srcOrd="0" destOrd="0" presId="urn:microsoft.com/office/officeart/2008/layout/CircularPictureCallout#1"/>
    <dgm:cxn modelId="{AA493FFE-0B34-4B51-A765-2133C47CC701}" type="presParOf" srcId="{F4A167DB-0918-40F5-9992-F68D1C569D20}" destId="{23E3FC91-ED00-466C-95FE-FE68E6483FD7}" srcOrd="0" destOrd="0" presId="urn:microsoft.com/office/officeart/2008/layout/CircularPictureCallout#1"/>
    <dgm:cxn modelId="{B0406800-FAA0-4916-88DE-C0C12084EC5E}" type="presParOf" srcId="{6EA4771F-38A5-4B2D-BD29-BD2E7F980FF4}" destId="{34AA5399-9CEB-47D1-A1ED-87DCDE526BD7}" srcOrd="1" destOrd="0" presId="urn:microsoft.com/office/officeart/2008/layout/CircularPictureCallout#1"/>
    <dgm:cxn modelId="{ADFB5999-0E8E-44EC-AE47-AE8C97AF47E5}" type="presParOf" srcId="{6EA4771F-38A5-4B2D-BD29-BD2E7F980FF4}" destId="{561C20F3-C7AA-4109-B095-47A7FDA056DC}" srcOrd="2" destOrd="0" presId="urn:microsoft.com/office/officeart/2008/layout/CircularPictureCallout#1"/>
    <dgm:cxn modelId="{EA0FA7D1-0CC9-447E-9EBC-6996E7C6214C}" type="presParOf" srcId="{561C20F3-C7AA-4109-B095-47A7FDA056DC}" destId="{CF514732-76A6-48D5-8064-518E5B5AA337}" srcOrd="0" destOrd="0" presId="urn:microsoft.com/office/officeart/2008/layout/CircularPictureCallout#1"/>
    <dgm:cxn modelId="{63AC0A07-7FA0-4F87-9957-CC1D4A3A96E6}" type="presParOf" srcId="{6EA4771F-38A5-4B2D-BD29-BD2E7F980FF4}" destId="{F4F59242-9E1C-4B3B-A94D-3A2BB6868E88}" srcOrd="3" destOrd="0" presId="urn:microsoft.com/office/officeart/2008/layout/CircularPictureCallout#1"/>
    <dgm:cxn modelId="{7E0CA362-9C75-4149-BE49-28E0DC267711}" type="presParOf" srcId="{6EA4771F-38A5-4B2D-BD29-BD2E7F980FF4}" destId="{09A6B05B-8AA9-40B6-AD7F-43FD6B13BA10}" srcOrd="4" destOrd="0" presId="urn:microsoft.com/office/officeart/2008/layout/CircularPictureCallout#1"/>
    <dgm:cxn modelId="{3DE20864-5DA8-4CD6-87E6-D103E60009E5}" type="presParOf" srcId="{09A6B05B-8AA9-40B6-AD7F-43FD6B13BA10}" destId="{64D87E51-5800-477E-8831-897A9BD1A7A2}" srcOrd="0" destOrd="0" presId="urn:microsoft.com/office/officeart/2008/layout/CircularPictureCallout#1"/>
    <dgm:cxn modelId="{069D6CE9-6B7D-40E6-982C-2C224E639C34}" type="presParOf" srcId="{6EA4771F-38A5-4B2D-BD29-BD2E7F980FF4}" destId="{56579174-A09D-454F-8362-E6069DFB89BC}" srcOrd="5" destOrd="0" presId="urn:microsoft.com/office/officeart/2008/layout/CircularPictureCallout#1"/>
    <dgm:cxn modelId="{140B1CA9-9301-49DA-8D26-92234B4918C0}" type="presParOf" srcId="{56579174-A09D-454F-8362-E6069DFB89BC}" destId="{3F5A34E6-10AE-437E-A552-A12A0510C93E}" srcOrd="0" destOrd="0" presId="urn:microsoft.com/office/officeart/2008/layout/CircularPictureCallout#1"/>
    <dgm:cxn modelId="{D9D64967-90DE-45D7-B59B-B34AE7D318E0}" type="presParOf" srcId="{6EA4771F-38A5-4B2D-BD29-BD2E7F980FF4}" destId="{B5E088F6-1E4D-41FD-A6AF-8FFE84259ACB}" srcOrd="6" destOrd="0" presId="urn:microsoft.com/office/officeart/2008/layout/CircularPictureCallout#1"/>
    <dgm:cxn modelId="{BFC2E6C1-BFD5-40FD-AB22-CE3C6F0CE303}" type="presParOf" srcId="{6EA4771F-38A5-4B2D-BD29-BD2E7F980FF4}" destId="{426E0532-BF73-45F1-BD1E-D2F02C49611E}" srcOrd="7" destOrd="0" presId="urn:microsoft.com/office/officeart/2008/layout/CircularPictureCallout#1"/>
    <dgm:cxn modelId="{B50654CD-E10E-4922-844F-3050436F990A}" type="presParOf" srcId="{426E0532-BF73-45F1-BD1E-D2F02C49611E}" destId="{50A96834-96E0-4097-9CDA-96A7B3EF507D}" srcOrd="0" destOrd="0" presId="urn:microsoft.com/office/officeart/2008/layout/CircularPictureCallout#1"/>
    <dgm:cxn modelId="{B1C9C5A3-D785-4FDB-8BED-9411243812A9}" type="presParOf" srcId="{6EA4771F-38A5-4B2D-BD29-BD2E7F980FF4}" destId="{8333F541-61C6-4356-8FD8-724FEDE3F054}" srcOrd="8" destOrd="0" presId="urn:microsoft.com/office/officeart/2008/layout/CircularPictureCallout#1"/>
    <dgm:cxn modelId="{88F4522A-3CA1-4F71-BB06-FD3883919AD9}" type="presParOf" srcId="{8333F541-61C6-4356-8FD8-724FEDE3F054}" destId="{67FA1A18-F5F3-4AC7-91FC-28D825041746}" srcOrd="0" destOrd="0" presId="urn:microsoft.com/office/officeart/2008/layout/CircularPictureCallout#1"/>
    <dgm:cxn modelId="{414F83B0-0336-473F-948A-58F3880991B0}" type="presParOf" srcId="{6EA4771F-38A5-4B2D-BD29-BD2E7F980FF4}" destId="{BBB19308-3526-4EF0-A939-8C235098E18A}" srcOrd="9" destOrd="0" presId="urn:microsoft.com/office/officeart/2008/layout/CircularPictureCallout#1"/>
    <dgm:cxn modelId="{4499047E-0252-42AD-B365-616E3CC1403B}" type="presParOf" srcId="{6EA4771F-38A5-4B2D-BD29-BD2E7F980FF4}" destId="{6A469B75-175C-4C0F-A88B-B102A3A95044}" srcOrd="10" destOrd="0" presId="urn:microsoft.com/office/officeart/2008/layout/CircularPictureCallout#1"/>
    <dgm:cxn modelId="{DF09687C-5F53-400D-BE26-3A633C89BBEC}" type="presParOf" srcId="{6A469B75-175C-4C0F-A88B-B102A3A95044}" destId="{15EF6960-6FA4-4EFC-A5E2-954F7647513D}" srcOrd="0" destOrd="0" presId="urn:microsoft.com/office/officeart/2008/layout/CircularPictureCallou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0630C65-C348-476A-93B9-EB65ED8F6AA8}" type="doc">
      <dgm:prSet loTypeId="urn:microsoft.com/office/officeart/2008/layout/CircularPictureCallout#2" loCatId="picture" qsTypeId="urn:microsoft.com/office/officeart/2005/8/quickstyle/simple1#2" qsCatId="simple" csTypeId="urn:microsoft.com/office/officeart/2005/8/colors/accent1_2#2" csCatId="accent1" phldr="1"/>
      <dgm:spPr/>
      <dgm:t>
        <a:bodyPr/>
        <a:lstStyle/>
        <a:p>
          <a:endParaRPr lang="zh-CN" altLang="en-US"/>
        </a:p>
      </dgm:t>
    </dgm:pt>
    <dgm:pt modelId="{A6CC3467-5EA8-4516-9552-95A17357A7BB}">
      <dgm:prSet phldrT="[文本]"/>
      <dgm:spPr/>
      <dgm:t>
        <a:bodyPr/>
        <a:lstStyle/>
        <a:p>
          <a:r>
            <a:rPr lang="en-US" altLang="zh-CN" dirty="0"/>
            <a:t>          </a:t>
          </a:r>
          <a:endParaRPr lang="zh-CN" altLang="en-US" dirty="0"/>
        </a:p>
      </dgm:t>
    </dgm:pt>
    <dgm:pt modelId="{F101F7BA-487D-464D-97FB-16D51F91D48C}" type="parTrans" cxnId="{0F15515B-DC6E-4523-856E-CEC70784B4F2}">
      <dgm:prSet/>
      <dgm:spPr/>
      <dgm:t>
        <a:bodyPr/>
        <a:lstStyle/>
        <a:p>
          <a:endParaRPr lang="zh-CN" altLang="en-US"/>
        </a:p>
      </dgm:t>
    </dgm:pt>
    <dgm:pt modelId="{D67B3C24-DE1B-4074-9D0A-82A5BA87A5F1}" type="sibTrans" cxnId="{0F15515B-DC6E-4523-856E-CEC70784B4F2}">
      <dgm:prSet/>
      <dgm:spPr>
        <a:blipFill>
          <a:blip xmlns:r="http://schemas.openxmlformats.org/officeDocument/2006/relationships" r:embed="rId1"/>
          <a:srcRect/>
          <a:stretch>
            <a:fillRect/>
          </a:stretch>
        </a:blipFill>
      </dgm:spPr>
      <dgm:t>
        <a:bodyPr/>
        <a:lstStyle/>
        <a:p>
          <a:endParaRPr lang="zh-CN" altLang="en-US"/>
        </a:p>
      </dgm:t>
    </dgm:pt>
    <dgm:pt modelId="{B4B48F36-BD68-4961-9A36-374607503760}">
      <dgm:prSet phldrT="[文本]"/>
      <dgm:spPr/>
      <dgm:t>
        <a:bodyPr/>
        <a:lstStyle/>
        <a:p>
          <a:r>
            <a:rPr lang="en-US" altLang="zh-CN" dirty="0"/>
            <a:t>       </a:t>
          </a:r>
          <a:endParaRPr lang="zh-CN" altLang="en-US" dirty="0"/>
        </a:p>
      </dgm:t>
    </dgm:pt>
    <dgm:pt modelId="{F2087453-8832-4B61-87BC-349A08D207CC}" type="sibTrans" cxnId="{887FF9ED-6D03-41AC-A52B-3FF02E069751}">
      <dgm:prSet/>
      <dgm:spPr>
        <a:blipFill>
          <a:blip xmlns:r="http://schemas.openxmlformats.org/officeDocument/2006/relationships" r:embed="rId2" cstate="print"/>
          <a:srcRect/>
          <a:stretch>
            <a:fillRect/>
          </a:stretch>
        </a:blipFill>
      </dgm:spPr>
      <dgm:t>
        <a:bodyPr/>
        <a:lstStyle/>
        <a:p>
          <a:endParaRPr lang="zh-CN" altLang="en-US"/>
        </a:p>
      </dgm:t>
    </dgm:pt>
    <dgm:pt modelId="{53B203C1-E633-4062-98B3-86B7A24C46DB}" type="parTrans" cxnId="{887FF9ED-6D03-41AC-A52B-3FF02E069751}">
      <dgm:prSet/>
      <dgm:spPr/>
      <dgm:t>
        <a:bodyPr/>
        <a:lstStyle/>
        <a:p>
          <a:endParaRPr lang="zh-CN" altLang="en-US"/>
        </a:p>
      </dgm:t>
    </dgm:pt>
    <dgm:pt modelId="{8F9E7810-18F3-49B5-9087-2268F1AD732A}">
      <dgm:prSet phldrT="[文本]"/>
      <dgm:spPr/>
      <dgm:t>
        <a:bodyPr/>
        <a:lstStyle/>
        <a:p>
          <a:r>
            <a:rPr lang="zh-CN" altLang="en-US" dirty="0"/>
            <a:t>   </a:t>
          </a:r>
        </a:p>
      </dgm:t>
    </dgm:pt>
    <dgm:pt modelId="{2EBA8424-1981-41C9-A5C6-B952AA2248E6}" type="sibTrans" cxnId="{964AC35E-24FD-4B49-8AE5-1636AF146BCC}">
      <dgm:prSet/>
      <dgm:spPr>
        <a:blipFill>
          <a:blip xmlns:r="http://schemas.openxmlformats.org/officeDocument/2006/relationships" r:embed="rId3"/>
          <a:srcRect/>
          <a:stretch>
            <a:fillRect/>
          </a:stretch>
        </a:blipFill>
      </dgm:spPr>
      <dgm:t>
        <a:bodyPr/>
        <a:lstStyle/>
        <a:p>
          <a:endParaRPr lang="zh-CN" altLang="en-US"/>
        </a:p>
      </dgm:t>
    </dgm:pt>
    <dgm:pt modelId="{189ED01C-D204-4D40-8E52-9D26954A0598}" type="parTrans" cxnId="{964AC35E-24FD-4B49-8AE5-1636AF146BCC}">
      <dgm:prSet/>
      <dgm:spPr/>
      <dgm:t>
        <a:bodyPr/>
        <a:lstStyle/>
        <a:p>
          <a:endParaRPr lang="zh-CN" altLang="en-US"/>
        </a:p>
      </dgm:t>
    </dgm:pt>
    <dgm:pt modelId="{C5695F9D-42B0-43A1-910B-542FE25E6143}">
      <dgm:prSet/>
      <dgm:spPr/>
      <dgm:t>
        <a:bodyPr/>
        <a:lstStyle/>
        <a:p>
          <a:endParaRPr lang="zh-CN" altLang="en-US" dirty="0"/>
        </a:p>
      </dgm:t>
    </dgm:pt>
    <dgm:pt modelId="{10C20566-D26A-4F50-9499-865CA240F4E8}" type="sibTrans" cxnId="{74398396-2E4D-45A6-B56C-F0C7DEFAAD84}">
      <dgm:prSet/>
      <dgm:spPr>
        <a:blipFill>
          <a:blip xmlns:r="http://schemas.openxmlformats.org/officeDocument/2006/relationships" r:embed="rId4" cstate="print"/>
          <a:srcRect/>
          <a:stretch>
            <a:fillRect/>
          </a:stretch>
        </a:blipFill>
      </dgm:spPr>
      <dgm:t>
        <a:bodyPr/>
        <a:lstStyle/>
        <a:p>
          <a:pPr algn="l"/>
          <a:endParaRPr lang="zh-CN" altLang="en-US"/>
        </a:p>
      </dgm:t>
    </dgm:pt>
    <dgm:pt modelId="{59F02176-5383-4548-8720-D51A70C2D5B7}" type="parTrans" cxnId="{74398396-2E4D-45A6-B56C-F0C7DEFAAD84}">
      <dgm:prSet/>
      <dgm:spPr/>
      <dgm:t>
        <a:bodyPr/>
        <a:lstStyle/>
        <a:p>
          <a:endParaRPr lang="zh-CN" altLang="en-US"/>
        </a:p>
      </dgm:t>
    </dgm:pt>
    <dgm:pt modelId="{EF14AD2C-A17E-450B-98DB-39B18276FD4E}" type="pres">
      <dgm:prSet presAssocID="{B0630C65-C348-476A-93B9-EB65ED8F6AA8}" presName="Name0" presStyleCnt="0">
        <dgm:presLayoutVars>
          <dgm:chMax val="7"/>
          <dgm:chPref val="7"/>
          <dgm:dir/>
        </dgm:presLayoutVars>
      </dgm:prSet>
      <dgm:spPr/>
      <dgm:t>
        <a:bodyPr/>
        <a:lstStyle/>
        <a:p>
          <a:endParaRPr lang="zh-CN" altLang="en-US"/>
        </a:p>
      </dgm:t>
    </dgm:pt>
    <dgm:pt modelId="{6EA4771F-38A5-4B2D-BD29-BD2E7F980FF4}" type="pres">
      <dgm:prSet presAssocID="{B0630C65-C348-476A-93B9-EB65ED8F6AA8}" presName="Name1" presStyleCnt="0"/>
      <dgm:spPr/>
    </dgm:pt>
    <dgm:pt modelId="{F4A167DB-0918-40F5-9992-F68D1C569D20}" type="pres">
      <dgm:prSet presAssocID="{10C20566-D26A-4F50-9499-865CA240F4E8}" presName="picture_1" presStyleCnt="0"/>
      <dgm:spPr/>
    </dgm:pt>
    <dgm:pt modelId="{23E3FC91-ED00-466C-95FE-FE68E6483FD7}" type="pres">
      <dgm:prSet presAssocID="{10C20566-D26A-4F50-9499-865CA240F4E8}" presName="pictureRepeatNode" presStyleLbl="alignImgPlace1" presStyleIdx="0" presStyleCnt="4" custScaleX="57895" custScaleY="57895" custLinFactNeighborX="-12309"/>
      <dgm:spPr/>
      <dgm:t>
        <a:bodyPr/>
        <a:lstStyle/>
        <a:p>
          <a:endParaRPr lang="zh-CN" altLang="en-US"/>
        </a:p>
      </dgm:t>
    </dgm:pt>
    <dgm:pt modelId="{34AA5399-9CEB-47D1-A1ED-87DCDE526BD7}" type="pres">
      <dgm:prSet presAssocID="{C5695F9D-42B0-43A1-910B-542FE25E6143}" presName="text_1" presStyleLbl="node1" presStyleIdx="0" presStyleCnt="0">
        <dgm:presLayoutVars>
          <dgm:bulletEnabled val="1"/>
        </dgm:presLayoutVars>
      </dgm:prSet>
      <dgm:spPr/>
      <dgm:t>
        <a:bodyPr/>
        <a:lstStyle/>
        <a:p>
          <a:endParaRPr lang="zh-CN" altLang="en-US"/>
        </a:p>
      </dgm:t>
    </dgm:pt>
    <dgm:pt modelId="{561C20F3-C7AA-4109-B095-47A7FDA056DC}" type="pres">
      <dgm:prSet presAssocID="{2EBA8424-1981-41C9-A5C6-B952AA2248E6}" presName="picture_2" presStyleCnt="0"/>
      <dgm:spPr/>
    </dgm:pt>
    <dgm:pt modelId="{CF514732-76A6-48D5-8064-518E5B5AA337}" type="pres">
      <dgm:prSet presAssocID="{2EBA8424-1981-41C9-A5C6-B952AA2248E6}" presName="pictureRepeatNode" presStyleLbl="alignImgPlace1" presStyleIdx="1" presStyleCnt="4" custScaleX="125368" custScaleY="125368" custLinFactX="-69678" custLinFactNeighborX="-100000" custLinFactNeighborY="-22404"/>
      <dgm:spPr/>
      <dgm:t>
        <a:bodyPr/>
        <a:lstStyle/>
        <a:p>
          <a:endParaRPr lang="zh-CN" altLang="en-US"/>
        </a:p>
      </dgm:t>
    </dgm:pt>
    <dgm:pt modelId="{F4F59242-9E1C-4B3B-A94D-3A2BB6868E88}" type="pres">
      <dgm:prSet presAssocID="{8F9E7810-18F3-49B5-9087-2268F1AD732A}" presName="line_2" presStyleLbl="parChTrans1D1" presStyleIdx="0" presStyleCnt="3" custFlipVert="1" custSzY="687967" custScaleX="39353" custLinFactY="300000" custLinFactNeighborX="-34111" custLinFactNeighborY="315472"/>
      <dgm:spPr/>
    </dgm:pt>
    <dgm:pt modelId="{09A6B05B-8AA9-40B6-AD7F-43FD6B13BA10}" type="pres">
      <dgm:prSet presAssocID="{8F9E7810-18F3-49B5-9087-2268F1AD732A}" presName="textparent_2" presStyleLbl="node1" presStyleIdx="0" presStyleCnt="0"/>
      <dgm:spPr/>
    </dgm:pt>
    <dgm:pt modelId="{64D87E51-5800-477E-8831-897A9BD1A7A2}" type="pres">
      <dgm:prSet presAssocID="{8F9E7810-18F3-49B5-9087-2268F1AD732A}" presName="text_2" presStyleLbl="revTx" presStyleIdx="0" presStyleCnt="3" custScaleX="2000000" custLinFactX="-1492235" custLinFactNeighborX="-1500000" custLinFactNeighborY="-3876">
        <dgm:presLayoutVars>
          <dgm:bulletEnabled val="1"/>
        </dgm:presLayoutVars>
      </dgm:prSet>
      <dgm:spPr/>
      <dgm:t>
        <a:bodyPr/>
        <a:lstStyle/>
        <a:p>
          <a:endParaRPr lang="zh-CN" altLang="en-US"/>
        </a:p>
      </dgm:t>
    </dgm:pt>
    <dgm:pt modelId="{56579174-A09D-454F-8362-E6069DFB89BC}" type="pres">
      <dgm:prSet presAssocID="{F2087453-8832-4B61-87BC-349A08D207CC}" presName="picture_3" presStyleCnt="0"/>
      <dgm:spPr/>
    </dgm:pt>
    <dgm:pt modelId="{3F5A34E6-10AE-437E-A552-A12A0510C93E}" type="pres">
      <dgm:prSet presAssocID="{F2087453-8832-4B61-87BC-349A08D207CC}" presName="pictureRepeatNode" presStyleLbl="alignImgPlace1" presStyleIdx="2" presStyleCnt="4" custScaleX="125368" custScaleY="125368" custLinFactNeighborX="-83213"/>
      <dgm:spPr/>
      <dgm:t>
        <a:bodyPr/>
        <a:lstStyle/>
        <a:p>
          <a:endParaRPr lang="zh-CN" altLang="en-US"/>
        </a:p>
      </dgm:t>
    </dgm:pt>
    <dgm:pt modelId="{B5E088F6-1E4D-41FD-A6AF-8FFE84259ACB}" type="pres">
      <dgm:prSet presAssocID="{B4B48F36-BD68-4961-9A36-374607503760}" presName="line_3" presStyleLbl="parChTrans1D1" presStyleIdx="1" presStyleCnt="3" custScaleX="38121" custLinFactNeighborX="-20018" custLinFactNeighborY="3"/>
      <dgm:spPr/>
    </dgm:pt>
    <dgm:pt modelId="{426E0532-BF73-45F1-BD1E-D2F02C49611E}" type="pres">
      <dgm:prSet presAssocID="{B4B48F36-BD68-4961-9A36-374607503760}" presName="textparent_3" presStyleLbl="node1" presStyleIdx="0" presStyleCnt="0"/>
      <dgm:spPr/>
    </dgm:pt>
    <dgm:pt modelId="{50A96834-96E0-4097-9CDA-96A7B3EF507D}" type="pres">
      <dgm:prSet presAssocID="{B4B48F36-BD68-4961-9A36-374607503760}" presName="text_3" presStyleLbl="revTx" presStyleIdx="1" presStyleCnt="3">
        <dgm:presLayoutVars>
          <dgm:bulletEnabled val="1"/>
        </dgm:presLayoutVars>
      </dgm:prSet>
      <dgm:spPr/>
      <dgm:t>
        <a:bodyPr/>
        <a:lstStyle/>
        <a:p>
          <a:endParaRPr lang="zh-CN" altLang="en-US"/>
        </a:p>
      </dgm:t>
    </dgm:pt>
    <dgm:pt modelId="{8333F541-61C6-4356-8FD8-724FEDE3F054}" type="pres">
      <dgm:prSet presAssocID="{D67B3C24-DE1B-4074-9D0A-82A5BA87A5F1}" presName="picture_4" presStyleCnt="0"/>
      <dgm:spPr/>
    </dgm:pt>
    <dgm:pt modelId="{67FA1A18-F5F3-4AC7-91FC-28D825041746}" type="pres">
      <dgm:prSet presAssocID="{D67B3C24-DE1B-4074-9D0A-82A5BA87A5F1}" presName="pictureRepeatNode" presStyleLbl="alignImgPlace1" presStyleIdx="3" presStyleCnt="4" custScaleX="125368" custScaleY="125368" custLinFactX="-78450" custLinFactNeighborX="-100000" custLinFactNeighborY="16193"/>
      <dgm:spPr/>
      <dgm:t>
        <a:bodyPr/>
        <a:lstStyle/>
        <a:p>
          <a:endParaRPr lang="zh-CN" altLang="en-US"/>
        </a:p>
      </dgm:t>
    </dgm:pt>
    <dgm:pt modelId="{BBB19308-3526-4EF0-A939-8C235098E18A}" type="pres">
      <dgm:prSet presAssocID="{A6CC3467-5EA8-4516-9552-95A17357A7BB}" presName="line_4" presStyleLbl="parChTrans1D1" presStyleIdx="2" presStyleCnt="3" custFlipVert="0" custSzY="793174" custScaleX="37217" custLinFactY="-396594" custLinFactNeighborX="-39353" custLinFactNeighborY="-400000"/>
      <dgm:spPr/>
    </dgm:pt>
    <dgm:pt modelId="{6A469B75-175C-4C0F-A88B-B102A3A95044}" type="pres">
      <dgm:prSet presAssocID="{A6CC3467-5EA8-4516-9552-95A17357A7BB}" presName="textparent_4" presStyleLbl="node1" presStyleIdx="0" presStyleCnt="0"/>
      <dgm:spPr/>
    </dgm:pt>
    <dgm:pt modelId="{15EF6960-6FA4-4EFC-A5E2-954F7647513D}" type="pres">
      <dgm:prSet presAssocID="{A6CC3467-5EA8-4516-9552-95A17357A7BB}" presName="text_4" presStyleLbl="revTx" presStyleIdx="2" presStyleCnt="3">
        <dgm:presLayoutVars>
          <dgm:bulletEnabled val="1"/>
        </dgm:presLayoutVars>
      </dgm:prSet>
      <dgm:spPr/>
      <dgm:t>
        <a:bodyPr/>
        <a:lstStyle/>
        <a:p>
          <a:endParaRPr lang="zh-CN" altLang="en-US"/>
        </a:p>
      </dgm:t>
    </dgm:pt>
  </dgm:ptLst>
  <dgm:cxnLst>
    <dgm:cxn modelId="{964AC35E-24FD-4B49-8AE5-1636AF146BCC}" srcId="{B0630C65-C348-476A-93B9-EB65ED8F6AA8}" destId="{8F9E7810-18F3-49B5-9087-2268F1AD732A}" srcOrd="1" destOrd="0" parTransId="{189ED01C-D204-4D40-8E52-9D26954A0598}" sibTransId="{2EBA8424-1981-41C9-A5C6-B952AA2248E6}"/>
    <dgm:cxn modelId="{3F4553B7-19C0-4EFF-BFF0-EEAE67265480}" type="presOf" srcId="{2EBA8424-1981-41C9-A5C6-B952AA2248E6}" destId="{CF514732-76A6-48D5-8064-518E5B5AA337}" srcOrd="0" destOrd="0" presId="urn:microsoft.com/office/officeart/2008/layout/CircularPictureCallout#2"/>
    <dgm:cxn modelId="{74398396-2E4D-45A6-B56C-F0C7DEFAAD84}" srcId="{B0630C65-C348-476A-93B9-EB65ED8F6AA8}" destId="{C5695F9D-42B0-43A1-910B-542FE25E6143}" srcOrd="0" destOrd="0" parTransId="{59F02176-5383-4548-8720-D51A70C2D5B7}" sibTransId="{10C20566-D26A-4F50-9499-865CA240F4E8}"/>
    <dgm:cxn modelId="{98A00E33-A804-4491-8D38-CB5AE33D952F}" type="presOf" srcId="{B4B48F36-BD68-4961-9A36-374607503760}" destId="{50A96834-96E0-4097-9CDA-96A7B3EF507D}" srcOrd="0" destOrd="0" presId="urn:microsoft.com/office/officeart/2008/layout/CircularPictureCallout#2"/>
    <dgm:cxn modelId="{F33BB6BE-FC58-4A90-BEBF-D28792ADF5AA}" type="presOf" srcId="{B0630C65-C348-476A-93B9-EB65ED8F6AA8}" destId="{EF14AD2C-A17E-450B-98DB-39B18276FD4E}" srcOrd="0" destOrd="0" presId="urn:microsoft.com/office/officeart/2008/layout/CircularPictureCallout#2"/>
    <dgm:cxn modelId="{5E50F77C-C48D-4663-905E-49DDA5142E44}" type="presOf" srcId="{D67B3C24-DE1B-4074-9D0A-82A5BA87A5F1}" destId="{67FA1A18-F5F3-4AC7-91FC-28D825041746}" srcOrd="0" destOrd="0" presId="urn:microsoft.com/office/officeart/2008/layout/CircularPictureCallout#2"/>
    <dgm:cxn modelId="{887FF9ED-6D03-41AC-A52B-3FF02E069751}" srcId="{B0630C65-C348-476A-93B9-EB65ED8F6AA8}" destId="{B4B48F36-BD68-4961-9A36-374607503760}" srcOrd="2" destOrd="0" parTransId="{53B203C1-E633-4062-98B3-86B7A24C46DB}" sibTransId="{F2087453-8832-4B61-87BC-349A08D207CC}"/>
    <dgm:cxn modelId="{026ABEA3-5480-4214-B5D7-7FB787E5A0C1}" type="presOf" srcId="{F2087453-8832-4B61-87BC-349A08D207CC}" destId="{3F5A34E6-10AE-437E-A552-A12A0510C93E}" srcOrd="0" destOrd="0" presId="urn:microsoft.com/office/officeart/2008/layout/CircularPictureCallout#2"/>
    <dgm:cxn modelId="{0F15515B-DC6E-4523-856E-CEC70784B4F2}" srcId="{B0630C65-C348-476A-93B9-EB65ED8F6AA8}" destId="{A6CC3467-5EA8-4516-9552-95A17357A7BB}" srcOrd="3" destOrd="0" parTransId="{F101F7BA-487D-464D-97FB-16D51F91D48C}" sibTransId="{D67B3C24-DE1B-4074-9D0A-82A5BA87A5F1}"/>
    <dgm:cxn modelId="{D1DB7D2B-E066-4234-B7E4-9BFF006D054B}" type="presOf" srcId="{A6CC3467-5EA8-4516-9552-95A17357A7BB}" destId="{15EF6960-6FA4-4EFC-A5E2-954F7647513D}" srcOrd="0" destOrd="0" presId="urn:microsoft.com/office/officeart/2008/layout/CircularPictureCallout#2"/>
    <dgm:cxn modelId="{2768E603-D133-4FE4-B64C-F1FFE4943329}" type="presOf" srcId="{10C20566-D26A-4F50-9499-865CA240F4E8}" destId="{23E3FC91-ED00-466C-95FE-FE68E6483FD7}" srcOrd="0" destOrd="0" presId="urn:microsoft.com/office/officeart/2008/layout/CircularPictureCallout#2"/>
    <dgm:cxn modelId="{20376919-D430-4E75-A817-C1D820948BC3}" type="presOf" srcId="{C5695F9D-42B0-43A1-910B-542FE25E6143}" destId="{34AA5399-9CEB-47D1-A1ED-87DCDE526BD7}" srcOrd="0" destOrd="0" presId="urn:microsoft.com/office/officeart/2008/layout/CircularPictureCallout#2"/>
    <dgm:cxn modelId="{151C8714-DA32-4D14-BFF3-0D4ACF8B0C4C}" type="presOf" srcId="{8F9E7810-18F3-49B5-9087-2268F1AD732A}" destId="{64D87E51-5800-477E-8831-897A9BD1A7A2}" srcOrd="0" destOrd="0" presId="urn:microsoft.com/office/officeart/2008/layout/CircularPictureCallout#2"/>
    <dgm:cxn modelId="{25F980C9-3B87-4E5A-8A48-C830E479A81E}" type="presParOf" srcId="{EF14AD2C-A17E-450B-98DB-39B18276FD4E}" destId="{6EA4771F-38A5-4B2D-BD29-BD2E7F980FF4}" srcOrd="0" destOrd="0" presId="urn:microsoft.com/office/officeart/2008/layout/CircularPictureCallout#2"/>
    <dgm:cxn modelId="{E35FDBA7-B33F-4BBD-8E49-F8A89F4F166B}" type="presParOf" srcId="{6EA4771F-38A5-4B2D-BD29-BD2E7F980FF4}" destId="{F4A167DB-0918-40F5-9992-F68D1C569D20}" srcOrd="0" destOrd="0" presId="urn:microsoft.com/office/officeart/2008/layout/CircularPictureCallout#2"/>
    <dgm:cxn modelId="{2A26B073-0900-4E5C-BC76-55B21BF683E2}" type="presParOf" srcId="{F4A167DB-0918-40F5-9992-F68D1C569D20}" destId="{23E3FC91-ED00-466C-95FE-FE68E6483FD7}" srcOrd="0" destOrd="0" presId="urn:microsoft.com/office/officeart/2008/layout/CircularPictureCallout#2"/>
    <dgm:cxn modelId="{754E7DDD-89D0-4E36-8732-8A3E10864206}" type="presParOf" srcId="{6EA4771F-38A5-4B2D-BD29-BD2E7F980FF4}" destId="{34AA5399-9CEB-47D1-A1ED-87DCDE526BD7}" srcOrd="1" destOrd="0" presId="urn:microsoft.com/office/officeart/2008/layout/CircularPictureCallout#2"/>
    <dgm:cxn modelId="{A773F1FA-982B-4FEE-BFAB-FE52C79B4CD6}" type="presParOf" srcId="{6EA4771F-38A5-4B2D-BD29-BD2E7F980FF4}" destId="{561C20F3-C7AA-4109-B095-47A7FDA056DC}" srcOrd="2" destOrd="0" presId="urn:microsoft.com/office/officeart/2008/layout/CircularPictureCallout#2"/>
    <dgm:cxn modelId="{32139B25-C81F-492E-839C-C44EE1A726F4}" type="presParOf" srcId="{561C20F3-C7AA-4109-B095-47A7FDA056DC}" destId="{CF514732-76A6-48D5-8064-518E5B5AA337}" srcOrd="0" destOrd="0" presId="urn:microsoft.com/office/officeart/2008/layout/CircularPictureCallout#2"/>
    <dgm:cxn modelId="{DE8E14EC-B015-4838-8195-EB6381A4ECB9}" type="presParOf" srcId="{6EA4771F-38A5-4B2D-BD29-BD2E7F980FF4}" destId="{F4F59242-9E1C-4B3B-A94D-3A2BB6868E88}" srcOrd="3" destOrd="0" presId="urn:microsoft.com/office/officeart/2008/layout/CircularPictureCallout#2"/>
    <dgm:cxn modelId="{562E4947-EC76-4FFF-8F23-92ED142C5FA9}" type="presParOf" srcId="{6EA4771F-38A5-4B2D-BD29-BD2E7F980FF4}" destId="{09A6B05B-8AA9-40B6-AD7F-43FD6B13BA10}" srcOrd="4" destOrd="0" presId="urn:microsoft.com/office/officeart/2008/layout/CircularPictureCallout#2"/>
    <dgm:cxn modelId="{0277CD61-50B2-471A-BED2-30EE2D97A22B}" type="presParOf" srcId="{09A6B05B-8AA9-40B6-AD7F-43FD6B13BA10}" destId="{64D87E51-5800-477E-8831-897A9BD1A7A2}" srcOrd="0" destOrd="0" presId="urn:microsoft.com/office/officeart/2008/layout/CircularPictureCallout#2"/>
    <dgm:cxn modelId="{40A2166D-C96B-4CCE-BC59-1A544C19DD42}" type="presParOf" srcId="{6EA4771F-38A5-4B2D-BD29-BD2E7F980FF4}" destId="{56579174-A09D-454F-8362-E6069DFB89BC}" srcOrd="5" destOrd="0" presId="urn:microsoft.com/office/officeart/2008/layout/CircularPictureCallout#2"/>
    <dgm:cxn modelId="{F7376FA6-24BA-48F6-9941-227C3D74D8FA}" type="presParOf" srcId="{56579174-A09D-454F-8362-E6069DFB89BC}" destId="{3F5A34E6-10AE-437E-A552-A12A0510C93E}" srcOrd="0" destOrd="0" presId="urn:microsoft.com/office/officeart/2008/layout/CircularPictureCallout#2"/>
    <dgm:cxn modelId="{E6C40B8C-C9C7-403C-96ED-DA58E50DC5AD}" type="presParOf" srcId="{6EA4771F-38A5-4B2D-BD29-BD2E7F980FF4}" destId="{B5E088F6-1E4D-41FD-A6AF-8FFE84259ACB}" srcOrd="6" destOrd="0" presId="urn:microsoft.com/office/officeart/2008/layout/CircularPictureCallout#2"/>
    <dgm:cxn modelId="{9D7CD86F-D248-493C-B201-D0288E04CFE4}" type="presParOf" srcId="{6EA4771F-38A5-4B2D-BD29-BD2E7F980FF4}" destId="{426E0532-BF73-45F1-BD1E-D2F02C49611E}" srcOrd="7" destOrd="0" presId="urn:microsoft.com/office/officeart/2008/layout/CircularPictureCallout#2"/>
    <dgm:cxn modelId="{C5F1FF31-EC74-4EB8-8004-42396E4FAA0D}" type="presParOf" srcId="{426E0532-BF73-45F1-BD1E-D2F02C49611E}" destId="{50A96834-96E0-4097-9CDA-96A7B3EF507D}" srcOrd="0" destOrd="0" presId="urn:microsoft.com/office/officeart/2008/layout/CircularPictureCallout#2"/>
    <dgm:cxn modelId="{1A3D38EE-212E-4AE8-AC4B-5D79BF83DC41}" type="presParOf" srcId="{6EA4771F-38A5-4B2D-BD29-BD2E7F980FF4}" destId="{8333F541-61C6-4356-8FD8-724FEDE3F054}" srcOrd="8" destOrd="0" presId="urn:microsoft.com/office/officeart/2008/layout/CircularPictureCallout#2"/>
    <dgm:cxn modelId="{94E25CE2-E804-4699-90C5-3C0648226451}" type="presParOf" srcId="{8333F541-61C6-4356-8FD8-724FEDE3F054}" destId="{67FA1A18-F5F3-4AC7-91FC-28D825041746}" srcOrd="0" destOrd="0" presId="urn:microsoft.com/office/officeart/2008/layout/CircularPictureCallout#2"/>
    <dgm:cxn modelId="{879E3684-A153-4EB4-9966-435B0103BB72}" type="presParOf" srcId="{6EA4771F-38A5-4B2D-BD29-BD2E7F980FF4}" destId="{BBB19308-3526-4EF0-A939-8C235098E18A}" srcOrd="9" destOrd="0" presId="urn:microsoft.com/office/officeart/2008/layout/CircularPictureCallout#2"/>
    <dgm:cxn modelId="{E64738F2-8B28-4EC4-8F2E-D3F06CA45F9E}" type="presParOf" srcId="{6EA4771F-38A5-4B2D-BD29-BD2E7F980FF4}" destId="{6A469B75-175C-4C0F-A88B-B102A3A95044}" srcOrd="10" destOrd="0" presId="urn:microsoft.com/office/officeart/2008/layout/CircularPictureCallout#2"/>
    <dgm:cxn modelId="{7096D1C8-6DA2-4E5A-82B2-15B75A20FBED}" type="presParOf" srcId="{6A469B75-175C-4C0F-A88B-B102A3A95044}" destId="{15EF6960-6FA4-4EFC-A5E2-954F7647513D}" srcOrd="0" destOrd="0" presId="urn:microsoft.com/office/officeart/2008/layout/CircularPictureCallou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B19308-3526-4EF0-A939-8C235098E18A}">
      <dsp:nvSpPr>
        <dsp:cNvPr id="0" name=""/>
        <dsp:cNvSpPr/>
      </dsp:nvSpPr>
      <dsp:spPr>
        <a:xfrm>
          <a:off x="1204369" y="2868740"/>
          <a:ext cx="1363431" cy="793174"/>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5E088F6-1E4D-41FD-A6AF-8FFE84259ACB}">
      <dsp:nvSpPr>
        <dsp:cNvPr id="0" name=""/>
        <dsp:cNvSpPr/>
      </dsp:nvSpPr>
      <dsp:spPr>
        <a:xfrm>
          <a:off x="1838755" y="2274998"/>
          <a:ext cx="1196247"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4F59242-9E1C-4B3B-A94D-3A2BB6868E88}">
      <dsp:nvSpPr>
        <dsp:cNvPr id="0" name=""/>
        <dsp:cNvSpPr/>
      </dsp:nvSpPr>
      <dsp:spPr>
        <a:xfrm flipV="1">
          <a:off x="1357282" y="875479"/>
          <a:ext cx="1441682" cy="687967"/>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3E3FC91-ED00-466C-95FE-FE68E6483FD7}">
      <dsp:nvSpPr>
        <dsp:cNvPr id="0" name=""/>
        <dsp:cNvSpPr/>
      </dsp:nvSpPr>
      <dsp:spPr>
        <a:xfrm>
          <a:off x="0" y="1237751"/>
          <a:ext cx="2112512" cy="2112512"/>
        </a:xfrm>
        <a:prstGeom prst="ellipse">
          <a:avLst/>
        </a:prstGeom>
        <a:blipFill>
          <a:blip xmlns:r="http://schemas.openxmlformats.org/officeDocument/2006/relationships" r:embed="rId1" cstate="print"/>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4AA5399-9CEB-47D1-A1ED-87DCDE526BD7}">
      <dsp:nvSpPr>
        <dsp:cNvPr id="0" name=""/>
        <dsp:cNvSpPr/>
      </dsp:nvSpPr>
      <dsp:spPr>
        <a:xfrm>
          <a:off x="328398" y="2388111"/>
          <a:ext cx="2335275" cy="120412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lvl="0" algn="ctr" defTabSz="2889250">
            <a:lnSpc>
              <a:spcPct val="90000"/>
            </a:lnSpc>
            <a:spcBef>
              <a:spcPct val="0"/>
            </a:spcBef>
            <a:spcAft>
              <a:spcPct val="35000"/>
            </a:spcAft>
          </a:pPr>
          <a:endParaRPr lang="zh-CN" altLang="en-US" sz="6500" kern="1200"/>
        </a:p>
      </dsp:txBody>
      <dsp:txXfrm>
        <a:off x="328398" y="2388111"/>
        <a:ext cx="2335275" cy="1204126"/>
      </dsp:txXfrm>
    </dsp:sp>
    <dsp:sp modelId="{CF514732-76A6-48D5-8064-518E5B5AA337}">
      <dsp:nvSpPr>
        <dsp:cNvPr id="0" name=""/>
        <dsp:cNvSpPr/>
      </dsp:nvSpPr>
      <dsp:spPr>
        <a:xfrm>
          <a:off x="2602810" y="66468"/>
          <a:ext cx="1372354" cy="1372354"/>
        </a:xfrm>
        <a:prstGeom prst="ellipse">
          <a:avLst/>
        </a:prstGeom>
        <a:blipFill>
          <a:blip xmlns:r="http://schemas.openxmlformats.org/officeDocument/2006/relationships" r:embed="rId2" cstate="print"/>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4D87E51-5800-477E-8831-897A9BD1A7A2}">
      <dsp:nvSpPr>
        <dsp:cNvPr id="0" name=""/>
        <dsp:cNvSpPr/>
      </dsp:nvSpPr>
      <dsp:spPr>
        <a:xfrm>
          <a:off x="3817969" y="408133"/>
          <a:ext cx="1262508" cy="1094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0" rIns="247650" bIns="0" numCol="1" spcCol="1270" anchor="ctr" anchorCtr="0">
          <a:noAutofit/>
        </a:bodyPr>
        <a:lstStyle/>
        <a:p>
          <a:pPr lvl="0" algn="l" defTabSz="2889250">
            <a:lnSpc>
              <a:spcPct val="90000"/>
            </a:lnSpc>
            <a:spcBef>
              <a:spcPct val="0"/>
            </a:spcBef>
            <a:spcAft>
              <a:spcPct val="35000"/>
            </a:spcAft>
          </a:pPr>
          <a:r>
            <a:rPr lang="zh-CN" altLang="en-US" sz="6500" kern="1200" dirty="0"/>
            <a:t>   </a:t>
          </a:r>
        </a:p>
      </dsp:txBody>
      <dsp:txXfrm>
        <a:off x="3817969" y="408133"/>
        <a:ext cx="1262508" cy="1094660"/>
      </dsp:txXfrm>
    </dsp:sp>
    <dsp:sp modelId="{3F5A34E6-10AE-437E-A552-A12A0510C93E}">
      <dsp:nvSpPr>
        <dsp:cNvPr id="0" name=""/>
        <dsp:cNvSpPr/>
      </dsp:nvSpPr>
      <dsp:spPr>
        <a:xfrm>
          <a:off x="3023872" y="1588819"/>
          <a:ext cx="1372354" cy="1372354"/>
        </a:xfrm>
        <a:prstGeom prst="ellipse">
          <a:avLst/>
        </a:prstGeom>
        <a:blipFill>
          <a:blip xmlns:r="http://schemas.openxmlformats.org/officeDocument/2006/relationships" r:embed="rId3" cstate="print"/>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0A96834-96E0-4097-9CDA-96A7B3EF507D}">
      <dsp:nvSpPr>
        <dsp:cNvPr id="0" name=""/>
        <dsp:cNvSpPr/>
      </dsp:nvSpPr>
      <dsp:spPr>
        <a:xfrm>
          <a:off x="5181393" y="1727666"/>
          <a:ext cx="178794" cy="1094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0" rIns="247650" bIns="0" numCol="1" spcCol="1270" anchor="ctr" anchorCtr="0">
          <a:noAutofit/>
        </a:bodyPr>
        <a:lstStyle/>
        <a:p>
          <a:pPr lvl="0" algn="l" defTabSz="2889250">
            <a:lnSpc>
              <a:spcPct val="90000"/>
            </a:lnSpc>
            <a:spcBef>
              <a:spcPct val="0"/>
            </a:spcBef>
            <a:spcAft>
              <a:spcPct val="35000"/>
            </a:spcAft>
          </a:pPr>
          <a:r>
            <a:rPr lang="en-US" altLang="zh-CN" sz="6500" kern="1200" dirty="0"/>
            <a:t>       </a:t>
          </a:r>
          <a:endParaRPr lang="zh-CN" altLang="en-US" sz="6500" kern="1200" dirty="0"/>
        </a:p>
      </dsp:txBody>
      <dsp:txXfrm>
        <a:off x="5181393" y="1727666"/>
        <a:ext cx="178794" cy="1094660"/>
      </dsp:txXfrm>
    </dsp:sp>
    <dsp:sp modelId="{67FA1A18-F5F3-4AC7-91FC-28D825041746}">
      <dsp:nvSpPr>
        <dsp:cNvPr id="0" name=""/>
        <dsp:cNvSpPr/>
      </dsp:nvSpPr>
      <dsp:spPr>
        <a:xfrm>
          <a:off x="2506787" y="3043182"/>
          <a:ext cx="1372354" cy="1372354"/>
        </a:xfrm>
        <a:prstGeom prst="ellipse">
          <a:avLst/>
        </a:prstGeom>
        <a:blipFill>
          <a:blip xmlns:r="http://schemas.openxmlformats.org/officeDocument/2006/relationships" r:embed="rId4"/>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5EF6960-6FA4-4EFC-A5E2-954F7647513D}">
      <dsp:nvSpPr>
        <dsp:cNvPr id="0" name=""/>
        <dsp:cNvSpPr/>
      </dsp:nvSpPr>
      <dsp:spPr>
        <a:xfrm>
          <a:off x="5706830" y="3004770"/>
          <a:ext cx="126250" cy="1094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0" rIns="247650" bIns="0" numCol="1" spcCol="1270" anchor="ctr" anchorCtr="0">
          <a:noAutofit/>
        </a:bodyPr>
        <a:lstStyle/>
        <a:p>
          <a:pPr lvl="0" algn="l" defTabSz="2889250">
            <a:lnSpc>
              <a:spcPct val="90000"/>
            </a:lnSpc>
            <a:spcBef>
              <a:spcPct val="0"/>
            </a:spcBef>
            <a:spcAft>
              <a:spcPct val="35000"/>
            </a:spcAft>
          </a:pPr>
          <a:r>
            <a:rPr lang="en-US" altLang="zh-CN" sz="6500" kern="1200" dirty="0"/>
            <a:t>          </a:t>
          </a:r>
          <a:endParaRPr lang="zh-CN" altLang="en-US" sz="6500" kern="1200" dirty="0"/>
        </a:p>
      </dsp:txBody>
      <dsp:txXfrm>
        <a:off x="5706830" y="3004770"/>
        <a:ext cx="126250" cy="10946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B19308-3526-4EF0-A939-8C235098E18A}">
      <dsp:nvSpPr>
        <dsp:cNvPr id="0" name=""/>
        <dsp:cNvSpPr/>
      </dsp:nvSpPr>
      <dsp:spPr>
        <a:xfrm>
          <a:off x="1204369" y="2868740"/>
          <a:ext cx="1363431" cy="793174"/>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5E088F6-1E4D-41FD-A6AF-8FFE84259ACB}">
      <dsp:nvSpPr>
        <dsp:cNvPr id="0" name=""/>
        <dsp:cNvSpPr/>
      </dsp:nvSpPr>
      <dsp:spPr>
        <a:xfrm>
          <a:off x="1838755" y="2274998"/>
          <a:ext cx="1196247"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4F59242-9E1C-4B3B-A94D-3A2BB6868E88}">
      <dsp:nvSpPr>
        <dsp:cNvPr id="0" name=""/>
        <dsp:cNvSpPr/>
      </dsp:nvSpPr>
      <dsp:spPr>
        <a:xfrm flipV="1">
          <a:off x="1357282" y="875479"/>
          <a:ext cx="1441682" cy="687967"/>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3E3FC91-ED00-466C-95FE-FE68E6483FD7}">
      <dsp:nvSpPr>
        <dsp:cNvPr id="0" name=""/>
        <dsp:cNvSpPr/>
      </dsp:nvSpPr>
      <dsp:spPr>
        <a:xfrm>
          <a:off x="0" y="1218740"/>
          <a:ext cx="2112512" cy="2112512"/>
        </a:xfrm>
        <a:prstGeom prst="ellipse">
          <a:avLst/>
        </a:prstGeom>
        <a:blipFill>
          <a:blip xmlns:r="http://schemas.openxmlformats.org/officeDocument/2006/relationships" r:embed="rId1" cstate="print"/>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4AA5399-9CEB-47D1-A1ED-87DCDE526BD7}">
      <dsp:nvSpPr>
        <dsp:cNvPr id="0" name=""/>
        <dsp:cNvSpPr/>
      </dsp:nvSpPr>
      <dsp:spPr>
        <a:xfrm>
          <a:off x="328398" y="2388111"/>
          <a:ext cx="2335275" cy="120412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lvl="0" algn="ctr" defTabSz="2889250">
            <a:lnSpc>
              <a:spcPct val="90000"/>
            </a:lnSpc>
            <a:spcBef>
              <a:spcPct val="0"/>
            </a:spcBef>
            <a:spcAft>
              <a:spcPct val="35000"/>
            </a:spcAft>
          </a:pPr>
          <a:endParaRPr lang="zh-CN" altLang="en-US" sz="6500" kern="1200" dirty="0"/>
        </a:p>
      </dsp:txBody>
      <dsp:txXfrm>
        <a:off x="328398" y="2388111"/>
        <a:ext cx="2335275" cy="1204126"/>
      </dsp:txXfrm>
    </dsp:sp>
    <dsp:sp modelId="{CF514732-76A6-48D5-8064-518E5B5AA337}">
      <dsp:nvSpPr>
        <dsp:cNvPr id="0" name=""/>
        <dsp:cNvSpPr/>
      </dsp:nvSpPr>
      <dsp:spPr>
        <a:xfrm>
          <a:off x="2615924" y="66468"/>
          <a:ext cx="1372354" cy="1372354"/>
        </a:xfrm>
        <a:prstGeom prst="ellipse">
          <a:avLst/>
        </a:prstGeom>
        <a:blipFill>
          <a:blip xmlns:r="http://schemas.openxmlformats.org/officeDocument/2006/relationships" r:embed="rId2"/>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4D87E51-5800-477E-8831-897A9BD1A7A2}">
      <dsp:nvSpPr>
        <dsp:cNvPr id="0" name=""/>
        <dsp:cNvSpPr/>
      </dsp:nvSpPr>
      <dsp:spPr>
        <a:xfrm>
          <a:off x="3817969" y="408133"/>
          <a:ext cx="1262508" cy="1094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0" rIns="247650" bIns="0" numCol="1" spcCol="1270" anchor="ctr" anchorCtr="0">
          <a:noAutofit/>
        </a:bodyPr>
        <a:lstStyle/>
        <a:p>
          <a:pPr lvl="0" algn="l" defTabSz="2889250">
            <a:lnSpc>
              <a:spcPct val="90000"/>
            </a:lnSpc>
            <a:spcBef>
              <a:spcPct val="0"/>
            </a:spcBef>
            <a:spcAft>
              <a:spcPct val="35000"/>
            </a:spcAft>
          </a:pPr>
          <a:r>
            <a:rPr lang="zh-CN" altLang="en-US" sz="6500" kern="1200" dirty="0"/>
            <a:t>   </a:t>
          </a:r>
        </a:p>
      </dsp:txBody>
      <dsp:txXfrm>
        <a:off x="3817969" y="408133"/>
        <a:ext cx="1262508" cy="1094660"/>
      </dsp:txXfrm>
    </dsp:sp>
    <dsp:sp modelId="{3F5A34E6-10AE-437E-A552-A12A0510C93E}">
      <dsp:nvSpPr>
        <dsp:cNvPr id="0" name=""/>
        <dsp:cNvSpPr/>
      </dsp:nvSpPr>
      <dsp:spPr>
        <a:xfrm>
          <a:off x="3036986" y="1588819"/>
          <a:ext cx="1372354" cy="1372354"/>
        </a:xfrm>
        <a:prstGeom prst="ellipse">
          <a:avLst/>
        </a:prstGeom>
        <a:blipFill>
          <a:blip xmlns:r="http://schemas.openxmlformats.org/officeDocument/2006/relationships" r:embed="rId3" cstate="print"/>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0A96834-96E0-4097-9CDA-96A7B3EF507D}">
      <dsp:nvSpPr>
        <dsp:cNvPr id="0" name=""/>
        <dsp:cNvSpPr/>
      </dsp:nvSpPr>
      <dsp:spPr>
        <a:xfrm>
          <a:off x="5181393" y="1727666"/>
          <a:ext cx="178794" cy="1094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0" rIns="247650" bIns="0" numCol="1" spcCol="1270" anchor="ctr" anchorCtr="0">
          <a:noAutofit/>
        </a:bodyPr>
        <a:lstStyle/>
        <a:p>
          <a:pPr lvl="0" algn="l" defTabSz="2889250">
            <a:lnSpc>
              <a:spcPct val="90000"/>
            </a:lnSpc>
            <a:spcBef>
              <a:spcPct val="0"/>
            </a:spcBef>
            <a:spcAft>
              <a:spcPct val="35000"/>
            </a:spcAft>
          </a:pPr>
          <a:r>
            <a:rPr lang="en-US" altLang="zh-CN" sz="6500" kern="1200" dirty="0"/>
            <a:t>       </a:t>
          </a:r>
          <a:endParaRPr lang="zh-CN" altLang="en-US" sz="6500" kern="1200" dirty="0"/>
        </a:p>
      </dsp:txBody>
      <dsp:txXfrm>
        <a:off x="5181393" y="1727666"/>
        <a:ext cx="178794" cy="1094660"/>
      </dsp:txXfrm>
    </dsp:sp>
    <dsp:sp modelId="{67FA1A18-F5F3-4AC7-91FC-28D825041746}">
      <dsp:nvSpPr>
        <dsp:cNvPr id="0" name=""/>
        <dsp:cNvSpPr/>
      </dsp:nvSpPr>
      <dsp:spPr>
        <a:xfrm>
          <a:off x="2519901" y="3043182"/>
          <a:ext cx="1372354" cy="1372354"/>
        </a:xfrm>
        <a:prstGeom prst="ellipse">
          <a:avLst/>
        </a:prstGeom>
        <a:blipFill>
          <a:blip xmlns:r="http://schemas.openxmlformats.org/officeDocument/2006/relationships" r:embed="rId4"/>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5EF6960-6FA4-4EFC-A5E2-954F7647513D}">
      <dsp:nvSpPr>
        <dsp:cNvPr id="0" name=""/>
        <dsp:cNvSpPr/>
      </dsp:nvSpPr>
      <dsp:spPr>
        <a:xfrm>
          <a:off x="5706830" y="3004770"/>
          <a:ext cx="126250" cy="1094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0" rIns="247650" bIns="0" numCol="1" spcCol="1270" anchor="ctr" anchorCtr="0">
          <a:noAutofit/>
        </a:bodyPr>
        <a:lstStyle/>
        <a:p>
          <a:pPr lvl="0" algn="l" defTabSz="2889250">
            <a:lnSpc>
              <a:spcPct val="90000"/>
            </a:lnSpc>
            <a:spcBef>
              <a:spcPct val="0"/>
            </a:spcBef>
            <a:spcAft>
              <a:spcPct val="35000"/>
            </a:spcAft>
          </a:pPr>
          <a:r>
            <a:rPr lang="en-US" altLang="zh-CN" sz="6500" kern="1200" dirty="0"/>
            <a:t>          </a:t>
          </a:r>
          <a:endParaRPr lang="zh-CN" altLang="en-US" sz="6500" kern="1200" dirty="0"/>
        </a:p>
      </dsp:txBody>
      <dsp:txXfrm>
        <a:off x="5706830" y="3004770"/>
        <a:ext cx="126250" cy="1094660"/>
      </dsp:txXfrm>
    </dsp:sp>
  </dsp:spTree>
</dsp:drawing>
</file>

<file path=ppt/diagrams/layout1.xml><?xml version="1.0" encoding="utf-8"?>
<dgm:layoutDef xmlns:dgm="http://schemas.openxmlformats.org/drawingml/2006/diagram" xmlns:a="http://schemas.openxmlformats.org/drawingml/2006/main" uniqueId="urn:microsoft.com/office/officeart/2008/layout/CircularPictureCallout#1">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parTxRTLAlign" val="r"/>
            <dgm:param type="shpTxRTLAlignCh" val="r"/>
            <dgm:param type="txAnchorVertCh" val="b"/>
            <dgm:param type="txAnchorVert" val="b"/>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parTxRTLAlign" val="r"/>
                  <dgm:param type="shpTxLTRAlignCh" val="l"/>
                  <dgm:param type="shpTxRTLAlignCh" val="r"/>
                </dgm:alg>
              </dgm:if>
              <dgm:else name="Name39">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parTxRTLAlign" val="r"/>
                  <dgm:param type="shpTxLTRAlignCh" val="l"/>
                  <dgm:param type="shpTxRTLAlignCh" val="r"/>
                </dgm:alg>
              </dgm:if>
              <dgm:else name="Name48">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parTxRTLAlign" val="r"/>
                  <dgm:param type="shpTxLTRAlignCh" val="l"/>
                  <dgm:param type="shpTxRTLAlignCh" val="r"/>
                </dgm:alg>
              </dgm:if>
              <dgm:else name="Name5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parTxRTLAlign" val="r"/>
                  <dgm:param type="shpTxLTRAlignCh" val="l"/>
                  <dgm:param type="shpTxRTLAlignCh" val="r"/>
                </dgm:alg>
              </dgm:if>
              <dgm:else name="Name66">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parTxRTLAlign" val="r"/>
                  <dgm:param type="shpTxLTRAlignCh" val="l"/>
                  <dgm:param type="shpTxRTLAlignCh" val="r"/>
                </dgm:alg>
              </dgm:if>
              <dgm:else name="Name75">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parTxRTLAlign" val="r"/>
                  <dgm:param type="shpTxLTRAlignCh" val="l"/>
                  <dgm:param type="shpTxRTLAlignCh" val="r"/>
                </dgm:alg>
              </dgm:if>
              <dgm:else name="Name8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CircularPictureCallout#2">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parTxRTLAlign" val="r"/>
            <dgm:param type="shpTxRTLAlignCh" val="r"/>
            <dgm:param type="txAnchorVertCh" val="b"/>
            <dgm:param type="txAnchorVert" val="b"/>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parTxRTLAlign" val="r"/>
                  <dgm:param type="shpTxLTRAlignCh" val="l"/>
                  <dgm:param type="shpTxRTLAlignCh" val="r"/>
                </dgm:alg>
              </dgm:if>
              <dgm:else name="Name39">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parTxRTLAlign" val="r"/>
                  <dgm:param type="shpTxLTRAlignCh" val="l"/>
                  <dgm:param type="shpTxRTLAlignCh" val="r"/>
                </dgm:alg>
              </dgm:if>
              <dgm:else name="Name48">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parTxRTLAlign" val="r"/>
                  <dgm:param type="shpTxLTRAlignCh" val="l"/>
                  <dgm:param type="shpTxRTLAlignCh" val="r"/>
                </dgm:alg>
              </dgm:if>
              <dgm:else name="Name5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parTxRTLAlign" val="r"/>
                  <dgm:param type="shpTxLTRAlignCh" val="l"/>
                  <dgm:param type="shpTxRTLAlignCh" val="r"/>
                </dgm:alg>
              </dgm:if>
              <dgm:else name="Name66">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parTxRTLAlign" val="r"/>
                  <dgm:param type="shpTxLTRAlignCh" val="l"/>
                  <dgm:param type="shpTxRTLAlignCh" val="r"/>
                </dgm:alg>
              </dgm:if>
              <dgm:else name="Name75">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parTxRTLAlign" val="r"/>
                  <dgm:param type="shpTxLTRAlignCh" val="l"/>
                  <dgm:param type="shpTxRTLAlignCh" val="r"/>
                </dgm:alg>
              </dgm:if>
              <dgm:else name="Name8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image" Target="../media/image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dirty="0">
                <a:latin typeface="+mn-lt"/>
                <a:ea typeface="+mn-ea"/>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defRPr>
            </a:lvl1pPr>
          </a:lstStyle>
          <a:p>
            <a:pPr>
              <a:defRPr/>
            </a:pPr>
            <a:fld id="{E74D9945-9DF7-48FC-AD1C-B143847E1734}" type="datetimeFigureOut">
              <a:rPr lang="en-US"/>
              <a:t>12/14/2020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dirty="0">
                <a:latin typeface="+mn-lt"/>
                <a:ea typeface="+mn-ea"/>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lstStyle>
            <a:lvl1pPr algn="r">
              <a:defRPr sz="1200">
                <a:latin typeface="Calibri" panose="020F0502020204030204" pitchFamily="34" charset="0"/>
              </a:defRPr>
            </a:lvl1pPr>
          </a:lstStyle>
          <a:p>
            <a:fld id="{68C32A4F-6F1E-4696-9E52-948F3A3C87C0}" type="slidenum">
              <a:rPr lang="en-US" altLang="zh-CN"/>
              <a:t>‹#›</a:t>
            </a:fld>
            <a:endParaRPr lang="en-US" altLang="zh-CN"/>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defRPr>
            </a:lvl1pPr>
          </a:lstStyle>
          <a:p>
            <a:pPr>
              <a:defRPr/>
            </a:pPr>
            <a:fld id="{692DA317-101E-4E92-90FE-6A51835C6A4F}" type="datetimeFigureOut">
              <a:rPr lang="zh-CN" altLang="en-US"/>
              <a:t>2020/12/14</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lstStyle>
            <a:lvl1pPr algn="r">
              <a:defRPr sz="1200">
                <a:latin typeface="Calibri" panose="020F0502020204030204" pitchFamily="34" charset="0"/>
              </a:defRPr>
            </a:lvl1pPr>
          </a:lstStyle>
          <a:p>
            <a:fld id="{579D8D87-3B6A-47C9-9908-E4267633DFE3}" type="slidenum">
              <a:rPr lang="zh-CN" altLang="en-US"/>
              <a:t>‹#›</a:t>
            </a:fld>
            <a:endParaRPr lang="en-US" altLang="zh-CN"/>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0274"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50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zh-CN" altLang="en-US" dirty="0"/>
              <a:t>大家好，今天和大家来分享的创造科学讲座的主题是“变异、突变、自然选择都不是进化”</a:t>
            </a:r>
          </a:p>
        </p:txBody>
      </p:sp>
      <p:sp>
        <p:nvSpPr>
          <p:cNvPr id="950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2725F9C8-4C0F-46A7-9D2D-EC53679DF4AF}" type="slidenum">
              <a:rPr lang="zh-CN" altLang="en-US"/>
              <a:t>1</a:t>
            </a:fld>
            <a:endParaRPr lang="en-US" altLang="zh-C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9490"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594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zh-CN" altLang="en-US" dirty="0"/>
              <a:t>这些是马，尾巴有不同的长度，毛有不同的颜色，体型也有不同的大小，有的很大，有的很小，甚至达到</a:t>
            </a:r>
            <a:r>
              <a:rPr lang="en-US" altLang="zh-CN" dirty="0"/>
              <a:t>3</a:t>
            </a:r>
            <a:r>
              <a:rPr lang="zh-CN" altLang="en-US" dirty="0"/>
              <a:t>、</a:t>
            </a:r>
            <a:r>
              <a:rPr lang="en-US" altLang="zh-CN" dirty="0"/>
              <a:t>4</a:t>
            </a:r>
            <a:r>
              <a:rPr lang="zh-CN" altLang="en-US" dirty="0"/>
              <a:t>倍的区别。不过都是马。</a:t>
            </a:r>
          </a:p>
          <a:p>
            <a:r>
              <a:rPr lang="zh-CN" altLang="en-US" dirty="0"/>
              <a:t>变异是怎么回事，进化论说突变导致变异，但是事实表明绝大部分的变异不是突变产生的。</a:t>
            </a:r>
          </a:p>
          <a:p>
            <a:pPr>
              <a:spcBef>
                <a:spcPct val="0"/>
              </a:spcBef>
            </a:pPr>
            <a:endParaRPr lang="zh-CN" altLang="en-US" dirty="0"/>
          </a:p>
        </p:txBody>
      </p:sp>
      <p:sp>
        <p:nvSpPr>
          <p:cNvPr id="9594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129A881A-99DC-49DE-85E3-6BD411A6E8D3}" type="slidenum">
              <a:rPr lang="zh-CN" altLang="en-US"/>
              <a:t>10</a:t>
            </a:fld>
            <a:endParaRPr lang="en-US" altLang="zh-CN"/>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0514"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60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zh-CN" altLang="en-US" dirty="0"/>
              <a:t>这里有多少种狗？</a:t>
            </a:r>
            <a:r>
              <a:rPr lang="en-US" altLang="zh-CN" dirty="0"/>
              <a:t>24</a:t>
            </a:r>
            <a:r>
              <a:rPr lang="zh-CN" altLang="en-US" dirty="0"/>
              <a:t>种？错，</a:t>
            </a:r>
            <a:r>
              <a:rPr lang="en-US" altLang="zh-CN" dirty="0"/>
              <a:t>1</a:t>
            </a:r>
            <a:r>
              <a:rPr lang="zh-CN" altLang="en-US" dirty="0"/>
              <a:t>种，这里有</a:t>
            </a:r>
            <a:r>
              <a:rPr lang="en-US" altLang="zh-CN" dirty="0"/>
              <a:t>24</a:t>
            </a:r>
            <a:r>
              <a:rPr lang="zh-CN" altLang="en-US" dirty="0"/>
              <a:t>张图，</a:t>
            </a:r>
            <a:r>
              <a:rPr lang="en-US" altLang="zh-CN" dirty="0"/>
              <a:t>24</a:t>
            </a:r>
            <a:r>
              <a:rPr lang="zh-CN" altLang="en-US" dirty="0"/>
              <a:t>个狗的亚种，但是都是狗。</a:t>
            </a:r>
          </a:p>
        </p:txBody>
      </p:sp>
      <p:sp>
        <p:nvSpPr>
          <p:cNvPr id="960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A4827678-3AA6-4E24-841B-40454F4A737D}" type="slidenum">
              <a:rPr lang="zh-CN" altLang="en-US"/>
              <a:t>11</a:t>
            </a:fld>
            <a:endParaRPr lang="en-US" altLang="zh-C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153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 name="备注占位符 2"/>
          <p:cNvSpPr>
            <a:spLocks noGrp="1"/>
          </p:cNvSpPr>
          <p:nvPr>
            <p:ph type="body" idx="1"/>
          </p:nvPr>
        </p:nvSpPr>
        <p:spPr/>
        <p:txBody>
          <a:bodyPr wrap="square" numCol="1" anchor="t" anchorCtr="0" compatLnSpc="1"/>
          <a:lstStyle/>
          <a:p>
            <a:pPr>
              <a:spcBef>
                <a:spcPct val="0"/>
              </a:spcBef>
            </a:pPr>
            <a:r>
              <a:rPr lang="zh-CN" altLang="en-US"/>
              <a:t>据说世界上有</a:t>
            </a:r>
            <a:r>
              <a:rPr lang="en-US" altLang="zh-CN"/>
              <a:t>500</a:t>
            </a:r>
            <a:r>
              <a:rPr lang="zh-CN" altLang="en-US"/>
              <a:t>多个狗的亚种，几乎都是人为地选择性交配产生的。让原来是隐性的基因表现出来，没有添加任何新的基因信息，更没有加添任何新的结构</a:t>
            </a:r>
            <a:r>
              <a:rPr lang="en-US" altLang="zh-CN"/>
              <a:t>——</a:t>
            </a:r>
            <a:r>
              <a:rPr lang="zh-CN" altLang="en-US"/>
              <a:t>这是关键。</a:t>
            </a:r>
          </a:p>
        </p:txBody>
      </p:sp>
      <p:sp>
        <p:nvSpPr>
          <p:cNvPr id="96154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C4CCB611-3105-4286-83D1-236B6E2E1231}" type="slidenum">
              <a:rPr lang="zh-CN" altLang="en-US"/>
              <a:t>12</a:t>
            </a:fld>
            <a:endParaRPr lang="en-US" altLang="zh-CN"/>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62"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62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zh-CN" altLang="zh-CN" dirty="0"/>
              <a:t>这里有多少种？1种。</a:t>
            </a:r>
          </a:p>
          <a:p>
            <a:r>
              <a:rPr lang="zh-CN" altLang="zh-CN" dirty="0"/>
              <a:t>最大的狗是大丹狗，最小的是吉娃娃狗，它们都是狗，小孩可以将大丹狗当</a:t>
            </a:r>
            <a:r>
              <a:rPr lang="zh-CN" altLang="en-US" dirty="0"/>
              <a:t>作</a:t>
            </a:r>
            <a:r>
              <a:rPr lang="zh-CN" altLang="zh-CN" dirty="0"/>
              <a:t>马来骑。</a:t>
            </a:r>
          </a:p>
          <a:p>
            <a:r>
              <a:rPr lang="zh-CN" altLang="zh-CN" dirty="0"/>
              <a:t>如果这些狗都绝种了，只是通过挖出来</a:t>
            </a:r>
            <a:r>
              <a:rPr lang="zh-CN" altLang="en-US" dirty="0"/>
              <a:t>它们</a:t>
            </a:r>
            <a:r>
              <a:rPr lang="zh-CN" altLang="zh-CN" dirty="0"/>
              <a:t>的化石才知道这些狗，那些进化论者会怎么样看这些</a:t>
            </a:r>
            <a:r>
              <a:rPr lang="zh-CN" altLang="en-US" dirty="0"/>
              <a:t>化石</a:t>
            </a:r>
            <a:r>
              <a:rPr lang="zh-CN" altLang="zh-CN" dirty="0"/>
              <a:t>呢？</a:t>
            </a:r>
          </a:p>
          <a:p>
            <a:r>
              <a:rPr lang="zh-CN" altLang="zh-CN" dirty="0"/>
              <a:t>他们肯定会将狗分为不同的属。并且会跟你讲一个进化的故事，你看这些狗从小进化到大，或说从大进化成小，不过这是完全错误的，它们只是同一种。</a:t>
            </a:r>
          </a:p>
        </p:txBody>
      </p:sp>
      <p:sp>
        <p:nvSpPr>
          <p:cNvPr id="962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0A0BFD30-1F52-42E3-9E1F-55B0E6432BB2}" type="slidenum">
              <a:rPr lang="zh-CN" altLang="en-US"/>
              <a:t>13</a:t>
            </a:fld>
            <a:endParaRPr lang="en-US" altLang="zh-CN"/>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3586"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63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zh-CN" altLang="en-US"/>
              <a:t>所以我们看到变异不是进化，变异只是基因的重新组合，没有新的结构，也没有新的功能。这是很常见的。</a:t>
            </a:r>
          </a:p>
          <a:p>
            <a:r>
              <a:rPr lang="zh-CN" altLang="en-US"/>
              <a:t>而达尔文的进化说的是一个物种演变为另一个物种，这必须要不断地增加新的信息和新的功能。</a:t>
            </a:r>
            <a:r>
              <a:rPr lang="en-US" altLang="zh-CN"/>
              <a:t>——</a:t>
            </a:r>
            <a:r>
              <a:rPr lang="zh-CN" altLang="en-US"/>
              <a:t>但是这种增加信息或功能的情况从来没有见过！</a:t>
            </a:r>
          </a:p>
        </p:txBody>
      </p:sp>
      <p:sp>
        <p:nvSpPr>
          <p:cNvPr id="963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6ABA46EB-A176-44B4-A12A-208A887E54A2}" type="slidenum">
              <a:rPr lang="zh-CN" altLang="en-US"/>
              <a:t>14</a:t>
            </a:fld>
            <a:endParaRPr lang="en-US" altLang="zh-CN"/>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4610"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64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zh-CN" altLang="en-US" dirty="0"/>
              <a:t>这些狗到底是从哪里来的呢？上帝原来创造的是狼，狼群里面，原来存在足够的基因变异，可以从中培育出比狼还大的大丹狗，或者比狼还温顺得多的拉布拉多狗，或者比狼小得多的吉娃娃狗，吉娃娃狗可能存在一些突变在其中。总体来说，要产生出那么多不同的狗所需要的基因，已经存在于狼的基因库里面。关键是没有增加新的基因信息。</a:t>
            </a:r>
          </a:p>
          <a:p>
            <a:r>
              <a:rPr lang="zh-CN" altLang="en-US" dirty="0"/>
              <a:t> </a:t>
            </a:r>
          </a:p>
          <a:p>
            <a:r>
              <a:rPr lang="zh-CN" altLang="en-US" dirty="0"/>
              <a:t>猫又怎么样呢？一样的道理，现在看到的家猫都是源自于野猫，野猫比家猫还大一点，野猫基因库中已经存在很多变异的可能性，包括能够产生毛比野猫还长的安哥拉猫，也能够产生毛比野猫还短的美国短毛猫。甚至还有可怜的斯芬克斯猫，没有任何的毛，这个的确是突变，这种猫很难生存。不能晒太阳，很难保持身体温度，它们容易被自然选择淘汰了，不过有些爱猫的人，将这种猫的一公一母交配，就繁殖出这种猫的亚种。</a:t>
            </a:r>
          </a:p>
          <a:p>
            <a:endParaRPr lang="zh-CN" altLang="en-US" dirty="0"/>
          </a:p>
          <a:p>
            <a:r>
              <a:rPr lang="zh-CN" altLang="en-US" dirty="0"/>
              <a:t>关键是原来野猫的基因库里面有足够的多样性，能够产生毛更长的，或更短的猫，不同颜色的猫。也是没有新的信息，也没有新的有功能的结构，除此以外，根本没有从犬科变成猫科的动物，根本没有见过。犬科的猫科的区别不像爬行动物与哺乳动物的区别那么大，即使这么小的区别的改变也没有见过，在化石记录中也没有这种改变。</a:t>
            </a:r>
          </a:p>
          <a:p>
            <a:r>
              <a:rPr lang="zh-CN" altLang="en-US" dirty="0"/>
              <a:t>因为“量变”不能导致“质变”</a:t>
            </a:r>
            <a:r>
              <a:rPr lang="en-US" altLang="zh-CN" dirty="0"/>
              <a:t>——</a:t>
            </a:r>
            <a:r>
              <a:rPr lang="zh-CN" altLang="en-US" dirty="0"/>
              <a:t>所谓的变异只是在已有的基因中重新组合，但完全没有新的功能或结构。而质变必须要有很多新的功能和结构。</a:t>
            </a:r>
          </a:p>
        </p:txBody>
      </p:sp>
      <p:sp>
        <p:nvSpPr>
          <p:cNvPr id="964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51789E08-A85F-4251-BC46-795182F88052}" type="slidenum">
              <a:rPr lang="zh-CN" altLang="en-US"/>
              <a:t>15</a:t>
            </a:fld>
            <a:endParaRPr lang="en-US" altLang="zh-CN"/>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1813521A-DC14-4061-BC37-0EC2830ACBC4}" type="slidenum">
              <a:rPr lang="en-CA" altLang="zh-CN"/>
              <a:t>16</a:t>
            </a:fld>
            <a:endParaRPr lang="en-CA" altLang="zh-CN"/>
          </a:p>
        </p:txBody>
      </p:sp>
      <p:sp>
        <p:nvSpPr>
          <p:cNvPr id="965635" name="Rectangle 2"/>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656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zh-CN" altLang="en-US" dirty="0"/>
              <a:t>到底这个各从其类的类的范围是怎么样的呢？</a:t>
            </a:r>
          </a:p>
          <a:p>
            <a:r>
              <a:rPr lang="zh-CN" altLang="en-US" dirty="0"/>
              <a:t>刚才说的猫科是同一类，不单是野猫和家猫是同一类，大的猫科也是同一类，包括老虎和狮子，能够交配生下虎狮兽。</a:t>
            </a:r>
          </a:p>
          <a:p>
            <a:r>
              <a:rPr lang="zh-CN" altLang="en-US" dirty="0"/>
              <a:t>在上帝创造的这一个类的基因库中，例如猫科的祖先，基因库含有多样性的潜力，能繁衍出不同的种，如老虎和狮子。</a:t>
            </a:r>
          </a:p>
          <a:p>
            <a:r>
              <a:rPr lang="zh-CN" altLang="en-US" dirty="0"/>
              <a:t>从马科的祖先，基因库含有多样性的潜力，能繁衍出斑马、马和驴子。马和驴交配可生出骡子，一般没有生育能力，偶尔也会出现有生育能力的母骡子。</a:t>
            </a:r>
          </a:p>
          <a:p>
            <a:r>
              <a:rPr lang="zh-CN" altLang="en-US" dirty="0"/>
              <a:t>马科动物来源于马类的祖先。在这个类里面的动物的特点就是由于变异产生的。</a:t>
            </a:r>
          </a:p>
          <a:p>
            <a:r>
              <a:rPr lang="zh-CN" altLang="en-US" dirty="0"/>
              <a:t>在课本里面，他们有没有谈到这些？没有</a:t>
            </a:r>
            <a:endParaRPr lang="en-US" altLang="zh-CN"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66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A16C65C1-6930-41F7-9D9F-EFB73DB217BF}" type="slidenum">
              <a:rPr lang="en-CA" altLang="zh-CN"/>
              <a:t>17</a:t>
            </a:fld>
            <a:endParaRPr lang="en-CA" altLang="zh-CN"/>
          </a:p>
        </p:txBody>
      </p:sp>
      <p:sp>
        <p:nvSpPr>
          <p:cNvPr id="966659" name="Rectangle 2"/>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666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zh-CN" altLang="en-US" dirty="0"/>
              <a:t>右手边这个图你会觉得这是</a:t>
            </a:r>
            <a:r>
              <a:rPr lang="en-US" altLang="zh-CN" dirty="0" err="1"/>
              <a:t>PHOTOShop</a:t>
            </a:r>
            <a:r>
              <a:rPr lang="zh-CN" altLang="en-US" dirty="0"/>
              <a:t>做出来骗你的，其实不是，这是斑纹马，是斑马和马的杂交后代，这些真的存在，还有看这个老虎和狮子杂交产生的虎狮兽，这些同科的动物能交配，就证明一个事情，本来老虎和狮子是属于各从其类的同一类。</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682"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67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zh-CN" altLang="zh-CN" dirty="0"/>
              <a:t>你们有看过类似的一幅图吗？中学的课本有这幅图。这是达尔文</a:t>
            </a:r>
            <a:r>
              <a:rPr lang="zh-CN" altLang="en-US" dirty="0"/>
              <a:t>提到</a:t>
            </a:r>
            <a:r>
              <a:rPr lang="zh-CN" altLang="zh-CN" dirty="0"/>
              <a:t>的</a:t>
            </a:r>
            <a:r>
              <a:rPr lang="zh-CN" altLang="en-US" dirty="0"/>
              <a:t>地雀</a:t>
            </a:r>
            <a:r>
              <a:rPr lang="zh-CN" altLang="zh-CN" dirty="0"/>
              <a:t>，他去到加拉帕戈斯群岛，找到这些</a:t>
            </a:r>
            <a:r>
              <a:rPr lang="zh-CN" altLang="en-US" dirty="0"/>
              <a:t>地雀</a:t>
            </a:r>
            <a:r>
              <a:rPr lang="zh-CN" altLang="zh-CN" dirty="0"/>
              <a:t>，他发现这些</a:t>
            </a:r>
            <a:r>
              <a:rPr lang="zh-CN" altLang="en-US" dirty="0"/>
              <a:t>地雀</a:t>
            </a:r>
            <a:r>
              <a:rPr lang="zh-CN" altLang="zh-CN" dirty="0"/>
              <a:t>有</a:t>
            </a:r>
            <a:r>
              <a:rPr lang="zh-CN" altLang="en-US" dirty="0"/>
              <a:t>稍微</a:t>
            </a:r>
            <a:r>
              <a:rPr lang="zh-CN" altLang="zh-CN" dirty="0"/>
              <a:t>不同的样子，达尔文就假设它们有同一个祖先，的确是，他以为它们就进化出不同的样子，有的嘴巴比较粗，有的比较细，他发现它们所生活的环境和所吃的东西不同，的确是。</a:t>
            </a:r>
          </a:p>
          <a:p>
            <a:r>
              <a:rPr lang="zh-CN" altLang="zh-CN" dirty="0"/>
              <a:t>但是这里有多少种</a:t>
            </a:r>
            <a:r>
              <a:rPr lang="zh-CN" altLang="en-US" dirty="0"/>
              <a:t>地雀</a:t>
            </a:r>
            <a:r>
              <a:rPr lang="zh-CN" altLang="zh-CN" dirty="0"/>
              <a:t>？按照现代的科学家看它们分为5个属，给你的感觉它们进化得很多啊，不过实际上它们之间的区别没有多少，而且它们都能直接或间接地交配（例如A与C不能交配生育，但A与B能，B与C能，那么A与C就是能间接交配生育），而且每一代中的喙大小都在变化。它们都是同一种！</a:t>
            </a:r>
          </a:p>
        </p:txBody>
      </p:sp>
      <p:sp>
        <p:nvSpPr>
          <p:cNvPr id="967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9F9C923C-DD32-4DFA-BEB2-DBA90B73A7BA}" type="slidenum">
              <a:rPr lang="zh-CN" altLang="en-US"/>
              <a:t>18</a:t>
            </a:fld>
            <a:endParaRPr lang="en-US" altLang="zh-CN"/>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8706"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68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zh-CN" altLang="zh-CN"/>
              <a:t>我们来对比一下这些狗，有不同的大小和颜色，但是都是同一种。</a:t>
            </a:r>
          </a:p>
          <a:p>
            <a:r>
              <a:rPr lang="zh-CN" altLang="zh-CN"/>
              <a:t>那些达尔文的地雀大小的差别就是大约一倍。你觉得地雀和狗的差别哪个更大？</a:t>
            </a:r>
          </a:p>
          <a:p>
            <a:r>
              <a:rPr lang="zh-CN" altLang="zh-CN"/>
              <a:t>肯定是狗更大，所以所谓5个属的地雀其实就是一种，但是课本将它们作为进化的例子。</a:t>
            </a:r>
          </a:p>
        </p:txBody>
      </p:sp>
      <p:sp>
        <p:nvSpPr>
          <p:cNvPr id="968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DE670CB8-6DA3-465E-919A-82AD24124647}" type="slidenum">
              <a:rPr lang="zh-CN" altLang="en-US"/>
              <a:t>19</a:t>
            </a:fld>
            <a:endParaRPr lang="en-US"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12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51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zh-CN" altLang="en-US" dirty="0"/>
              <a:t>有关物种的起源有两种观点，一种是进化论的观点，以达尔文为代表。还有圣经的观点，就是创造论。</a:t>
            </a:r>
          </a:p>
          <a:p>
            <a:pPr>
              <a:spcBef>
                <a:spcPct val="0"/>
              </a:spcBef>
            </a:pPr>
            <a:endParaRPr lang="en-US" altLang="zh-CN" dirty="0"/>
          </a:p>
        </p:txBody>
      </p:sp>
      <p:sp>
        <p:nvSpPr>
          <p:cNvPr id="951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F4FC6D20-81CE-41CF-B61A-97FA0051EDE3}" type="slidenum">
              <a:rPr lang="zh-CN" altLang="en-US"/>
              <a:t>2</a:t>
            </a:fld>
            <a:endParaRPr lang="en-US" altLang="zh-CN"/>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9730"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69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normAutofit fontScale="92500" lnSpcReduction="10000"/>
          </a:bodyPr>
          <a:lstStyle/>
          <a:p>
            <a:r>
              <a:rPr lang="en-US" altLang="zh-CN" dirty="0" err="1"/>
              <a:t>你或许会问，这些区别是怎么样来的</a:t>
            </a:r>
            <a:r>
              <a:rPr lang="en-US" altLang="zh-CN" dirty="0"/>
              <a:t>。</a:t>
            </a:r>
            <a:r>
              <a:rPr lang="zh-CN" altLang="en-US" dirty="0"/>
              <a:t>其实在中学的遗传课中，已经学习到相关的知识（包括孟德尔豌豆遗传实验，基因分离和自由组合原理）</a:t>
            </a:r>
          </a:p>
          <a:p>
            <a:r>
              <a:rPr lang="zh-CN" altLang="en-US" dirty="0"/>
              <a:t>地雀变异的</a:t>
            </a:r>
            <a:r>
              <a:rPr lang="en-US" altLang="zh-CN" dirty="0" err="1"/>
              <a:t>关键就是，从已经存在的信息重新组合而来</a:t>
            </a:r>
            <a:r>
              <a:rPr lang="en-US" altLang="zh-CN" dirty="0"/>
              <a:t>。</a:t>
            </a:r>
          </a:p>
          <a:p>
            <a:r>
              <a:rPr lang="zh-CN" altLang="en-US" dirty="0"/>
              <a:t>地雀</a:t>
            </a:r>
            <a:r>
              <a:rPr lang="en-US" altLang="zh-CN" dirty="0" err="1"/>
              <a:t>来自于南美洲，离加拉帕戈斯群岛几百公里，可能是在暴风的天气有些</a:t>
            </a:r>
            <a:r>
              <a:rPr lang="zh-CN" altLang="en-US" dirty="0"/>
              <a:t>地雀</a:t>
            </a:r>
            <a:r>
              <a:rPr lang="en-US" altLang="zh-CN" dirty="0" err="1"/>
              <a:t>被吹到加拉帕戈斯群岛，它们的嘴型几乎可以肯定是中等</a:t>
            </a:r>
            <a:r>
              <a:rPr lang="zh-CN" altLang="en-US" dirty="0"/>
              <a:t>大小</a:t>
            </a:r>
            <a:r>
              <a:rPr lang="en-US" altLang="zh-CN" dirty="0"/>
              <a:t>的。</a:t>
            </a:r>
          </a:p>
          <a:p>
            <a:r>
              <a:rPr lang="zh-CN" altLang="en-US" dirty="0"/>
              <a:t>假设地雀</a:t>
            </a:r>
            <a:r>
              <a:rPr lang="en-US" altLang="zh-CN" dirty="0" err="1"/>
              <a:t>的嘴型是由一对基因决定的，可以用一对字母来表示基因，比如是一个大T和一个小t，这种基因得出的就是一个中等嘴型的父母</a:t>
            </a:r>
            <a:r>
              <a:rPr lang="en-US" altLang="zh-CN" dirty="0"/>
              <a:t>。</a:t>
            </a:r>
          </a:p>
          <a:p>
            <a:r>
              <a:rPr lang="en-US" altLang="zh-CN" dirty="0" err="1"/>
              <a:t>它们能够生</a:t>
            </a:r>
            <a:r>
              <a:rPr lang="zh-CN" altLang="en-US" dirty="0"/>
              <a:t>出</a:t>
            </a:r>
            <a:r>
              <a:rPr lang="en-US" altLang="zh-CN" dirty="0" err="1"/>
              <a:t>怎么样的下一代呢</a:t>
            </a:r>
            <a:r>
              <a:rPr lang="en-US" altLang="zh-CN" dirty="0"/>
              <a:t>？</a:t>
            </a:r>
          </a:p>
          <a:p>
            <a:r>
              <a:rPr lang="en-US" altLang="zh-CN" dirty="0" err="1"/>
              <a:t>老大从父母接受的都是小t得到</a:t>
            </a:r>
            <a:r>
              <a:rPr lang="zh-CN" altLang="en-US" dirty="0"/>
              <a:t>小</a:t>
            </a:r>
            <a:r>
              <a:rPr lang="en-US" altLang="zh-CN" dirty="0"/>
              <a:t>t</a:t>
            </a:r>
            <a:r>
              <a:rPr lang="zh-CN" altLang="en-US" dirty="0"/>
              <a:t>小</a:t>
            </a:r>
            <a:r>
              <a:rPr lang="en-US" altLang="zh-CN" dirty="0" err="1"/>
              <a:t>t，它的嘴型比父母都小，是薄嘴型的</a:t>
            </a:r>
            <a:r>
              <a:rPr lang="en-US" altLang="zh-CN" dirty="0"/>
              <a:t>。</a:t>
            </a:r>
          </a:p>
          <a:p>
            <a:r>
              <a:rPr lang="en-US" altLang="zh-CN" dirty="0" err="1"/>
              <a:t>老二从父亲获得大T，从母亲获得小t，得到</a:t>
            </a:r>
            <a:r>
              <a:rPr lang="zh-CN" altLang="en-US" dirty="0"/>
              <a:t>大</a:t>
            </a:r>
            <a:r>
              <a:rPr lang="en-US" altLang="zh-CN" dirty="0"/>
              <a:t>T</a:t>
            </a:r>
            <a:r>
              <a:rPr lang="zh-CN" altLang="en-US" dirty="0"/>
              <a:t>小</a:t>
            </a:r>
            <a:r>
              <a:rPr lang="en-US" altLang="zh-CN" dirty="0" err="1"/>
              <a:t>t，那么它就是与父母一样的中等嘴型</a:t>
            </a:r>
            <a:r>
              <a:rPr lang="en-US" altLang="zh-CN" dirty="0"/>
              <a:t>。</a:t>
            </a:r>
          </a:p>
          <a:p>
            <a:r>
              <a:rPr lang="en-US" altLang="zh-CN" dirty="0" err="1"/>
              <a:t>老三老四从父获得大T，从母也获得大T，得到</a:t>
            </a:r>
            <a:r>
              <a:rPr lang="zh-CN" altLang="en-US" dirty="0"/>
              <a:t>大</a:t>
            </a:r>
            <a:r>
              <a:rPr lang="en-US" altLang="zh-CN" dirty="0"/>
              <a:t>T</a:t>
            </a:r>
            <a:r>
              <a:rPr lang="zh-CN" altLang="en-US" dirty="0"/>
              <a:t>大</a:t>
            </a:r>
            <a:r>
              <a:rPr lang="en-US" altLang="zh-CN" dirty="0" err="1"/>
              <a:t>T，它的嘴型比父母更粗</a:t>
            </a:r>
            <a:r>
              <a:rPr lang="en-US" altLang="zh-CN" dirty="0"/>
              <a:t>。</a:t>
            </a:r>
          </a:p>
          <a:p>
            <a:r>
              <a:rPr lang="en-US" altLang="zh-CN" dirty="0" err="1"/>
              <a:t>嘴型实际可能由更多对的基因控制，但是原理一样</a:t>
            </a:r>
            <a:r>
              <a:rPr lang="en-US" altLang="zh-CN" dirty="0"/>
              <a:t>。</a:t>
            </a:r>
          </a:p>
          <a:p>
            <a:r>
              <a:rPr lang="zh-CN" altLang="en-US" dirty="0"/>
              <a:t>还有另外一个因素，就是自然选择，在食物比较丰富的条件下，大家都过得很好。但有时气候发生变化，例如小岛出现了干旱，植物出产的食物减少了，容易吃的植物被吃光了，只剩下有壳的很硬的食物。在这种情况下，嘴型比较薄的老大，不能用嘴敲开这些硬的食物，就饿死了，可怜的老大！</a:t>
            </a:r>
          </a:p>
          <a:p>
            <a:r>
              <a:rPr lang="zh-CN" altLang="en-US" dirty="0"/>
              <a:t>老二嘴型厚一点，能打开部分硬壳的食物，所以能勉强活下去，但是比较瘦，不好看，没有地雀愿意和它结婚，所以就没有留下后代。老三老四嘴型比较厚，能够打开大部分硬壳的食物，能够交配生下一代。但它们嘴型的基因都是大</a:t>
            </a:r>
            <a:r>
              <a:rPr lang="en-US" altLang="zh-CN" dirty="0"/>
              <a:t>T</a:t>
            </a:r>
            <a:r>
              <a:rPr lang="zh-CN" altLang="en-US" dirty="0"/>
              <a:t>大</a:t>
            </a:r>
            <a:r>
              <a:rPr lang="en-US" altLang="zh-CN" dirty="0"/>
              <a:t>T</a:t>
            </a:r>
            <a:r>
              <a:rPr lang="zh-CN" altLang="en-US" dirty="0"/>
              <a:t>、大</a:t>
            </a:r>
            <a:r>
              <a:rPr lang="en-US" altLang="zh-CN" dirty="0"/>
              <a:t>T</a:t>
            </a:r>
            <a:r>
              <a:rPr lang="zh-CN" altLang="en-US" dirty="0"/>
              <a:t>大</a:t>
            </a:r>
            <a:r>
              <a:rPr lang="en-US" altLang="zh-CN" dirty="0"/>
              <a:t>T</a:t>
            </a:r>
            <a:r>
              <a:rPr lang="zh-CN" altLang="en-US" dirty="0"/>
              <a:t>的，所以后代都是厚嘴型的。</a:t>
            </a:r>
          </a:p>
          <a:p>
            <a:r>
              <a:rPr lang="zh-CN" altLang="en-US" dirty="0"/>
              <a:t>这就是等位基因的不同组合产生的变异，我们现在都已经知道，在中学生物课已经学到了。但达尔文那个时代不知道这些遗传的基本知识，他以为这些不同的嘴型是进化的结果，他以为环境本身就能导致变异，这个想法是错误的。</a:t>
            </a:r>
          </a:p>
          <a:p>
            <a:endParaRPr lang="en-US" altLang="zh-CN" dirty="0"/>
          </a:p>
        </p:txBody>
      </p:sp>
      <p:sp>
        <p:nvSpPr>
          <p:cNvPr id="969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2160046E-DF0C-46FA-9480-EF3C5C770D65}" type="slidenum">
              <a:rPr lang="zh-CN" altLang="en-US"/>
              <a:t>20</a:t>
            </a:fld>
            <a:endParaRPr lang="en-US" altLang="zh-CN"/>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0754"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70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zh-CN" altLang="en-US" dirty="0"/>
              <a:t>变异最主要是由于原有的基因信息重新组合而显现出来不同的样子，是以已经存在的信息为基础。突变是基因复制的过程中发生了错误，只有极少数的变异，是基因突变所产生的，而且突变总是导致信息的丢失和减少，稍后会讲到突变的问题。当我们明白这些之后，我们可以看到课本所说的“变异就是进化的例子”其实变异没有进化，因为根本就没有新的基因信息，也没有新的功能结构。</a:t>
            </a:r>
            <a:endParaRPr lang="en-US" altLang="zh-CN" dirty="0">
              <a:solidFill>
                <a:srgbClr val="FF0000"/>
              </a:solidFill>
            </a:endParaRPr>
          </a:p>
        </p:txBody>
      </p:sp>
      <p:sp>
        <p:nvSpPr>
          <p:cNvPr id="970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C6A60BE3-1E23-4A41-8C63-3056E606F5C3}" type="slidenum">
              <a:rPr lang="zh-CN" altLang="en-US"/>
              <a:t>21</a:t>
            </a:fld>
            <a:endParaRPr lang="en-US" altLang="zh-CN"/>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5874"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75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zh-CN" altLang="en-US" dirty="0"/>
              <a:t>进化说第二个证据就是自然选择</a:t>
            </a:r>
          </a:p>
          <a:p>
            <a:r>
              <a:rPr lang="zh-CN" altLang="en-US" dirty="0"/>
              <a:t>这个说法认为当环境改变的时候，生物就会随之改变来适应环境，若不能适应环境的生物就会被淘汰。</a:t>
            </a:r>
          </a:p>
          <a:p>
            <a:r>
              <a:rPr lang="zh-CN" altLang="en-US" dirty="0"/>
              <a:t>有没有人曾经看过这幅长颈鹿的图？在国内的生物课本都会有这幅图，这幅图说环境变化生物就随着变化，来适应环境，如果不能进化就绝种了，这些是长颈鹿，它们要吃树上的叶子，可怜的比较矮的长颈鹿吃不到树上叶子就饿死了，只有比较高的长颈鹿才能生育下一代，矮的基因就被淘汰了，脖子长的就被保留下来。</a:t>
            </a:r>
          </a:p>
          <a:p>
            <a:pPr>
              <a:spcBef>
                <a:spcPct val="0"/>
              </a:spcBef>
            </a:pPr>
            <a:endParaRPr lang="en-US" altLang="zh-CN" dirty="0"/>
          </a:p>
        </p:txBody>
      </p:sp>
      <p:sp>
        <p:nvSpPr>
          <p:cNvPr id="975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8ED9F5A5-8E56-4637-ACBD-3FD35F1CE928}" type="slidenum">
              <a:rPr lang="zh-CN" altLang="en-US"/>
              <a:t>22</a:t>
            </a:fld>
            <a:endParaRPr lang="en-US" altLang="zh-CN"/>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68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 name="备注占位符 2"/>
          <p:cNvSpPr>
            <a:spLocks noGrp="1"/>
          </p:cNvSpPr>
          <p:nvPr>
            <p:ph type="body" idx="1"/>
          </p:nvPr>
        </p:nvSpPr>
        <p:spPr/>
        <p:txBody>
          <a:bodyPr wrap="square" numCol="1" anchor="t" anchorCtr="0" compatLnSpc="1"/>
          <a:lstStyle/>
          <a:p>
            <a:r>
              <a:rPr lang="zh-CN" altLang="zh-CN" dirty="0"/>
              <a:t>但是这个故事存在一个问题，在同一个地方同一个环境也存在斑马，它们是吃草的，它们脖子很短肯定吃</a:t>
            </a:r>
            <a:r>
              <a:rPr lang="zh-CN" altLang="en-US" dirty="0"/>
              <a:t>不到</a:t>
            </a:r>
            <a:r>
              <a:rPr lang="zh-CN" altLang="zh-CN" dirty="0"/>
              <a:t>树上的叶子，也没有被环境淘汰，也没有进化出长脖子斑马。而长颈鹿能吃叶子也能吃草，如果吃草的斑马没有灭绝，为什么想象中的短脖子的长颈鹿会灭绝呢？（事实上长颈鹿化石的脖子与现在的长颈鹿一样长</a:t>
            </a:r>
            <a:r>
              <a:rPr lang="zh-CN" altLang="en-US" dirty="0"/>
              <a:t>，并没有短脖子的长颈鹿</a:t>
            </a:r>
            <a:r>
              <a:rPr lang="zh-CN" altLang="zh-CN" dirty="0"/>
              <a:t>）。如果环境能够使长颈鹿进化出长脖子，那斑马为什么不能进化出长脖子呢？</a:t>
            </a:r>
          </a:p>
          <a:p>
            <a:r>
              <a:rPr lang="zh-CN" altLang="zh-CN" dirty="0"/>
              <a:t>这是哈佛大学古生物学者史蒂芬 古尔德，他是进化论者，他相信进化论，厌恶创造论，但是连他也会承认“我们没有证据证明这些长脖子是因为吃刺槐树梢的叶子，通过自然选择进化而来的。”自然选择确实能淘汰一些生物，但是适应环境的生物是怎么样来的呢？这么长的脖子（包括长脖子必须配套的强大的心脏，坚韧的血管，保护大脑免受高血压冲击的精妙的结构等）是怎么样来的</a:t>
            </a:r>
            <a:r>
              <a:rPr lang="zh-CN" altLang="en-US" dirty="0"/>
              <a:t>呢？</a:t>
            </a:r>
            <a:r>
              <a:rPr lang="zh-CN" altLang="zh-CN" dirty="0"/>
              <a:t>他说不知道，进化的故事根本没有告诉我们长的脖子从哪里来，自然选择只能淘汰，但不能创造出新的功能结构</a:t>
            </a:r>
            <a:r>
              <a:rPr lang="zh-CN" altLang="en-US" dirty="0"/>
              <a:t>，所以也不是产生进化</a:t>
            </a:r>
            <a:r>
              <a:rPr lang="zh-CN" altLang="zh-CN" dirty="0"/>
              <a:t>。我们知道这些是上帝所创造的，而且上帝的创造有一些变异的潜力。</a:t>
            </a:r>
          </a:p>
        </p:txBody>
      </p:sp>
      <p:sp>
        <p:nvSpPr>
          <p:cNvPr id="9769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5B75060C-6430-4722-BE2A-957D0C485F48}" type="slidenum">
              <a:rPr lang="zh-CN" altLang="en-US"/>
              <a:t>23</a:t>
            </a:fld>
            <a:endParaRPr lang="en-US" altLang="zh-CN"/>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7922"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7792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zh-CN" altLang="zh-CN" dirty="0"/>
              <a:t>我们再来看我们很熟悉的教科书上另外一个自然选择的例子，</a:t>
            </a:r>
            <a:r>
              <a:rPr lang="zh-CN" altLang="en-US" dirty="0"/>
              <a:t>桦</a:t>
            </a:r>
            <a:r>
              <a:rPr lang="zh-CN" altLang="zh-CN" dirty="0"/>
              <a:t>尺蛾。</a:t>
            </a:r>
          </a:p>
          <a:p>
            <a:r>
              <a:rPr lang="zh-CN" altLang="zh-CN" dirty="0"/>
              <a:t>书本上说，在工业革命之前，英国的空气比较干净，树干的树皮是比较白的，原来有白色的</a:t>
            </a:r>
            <a:r>
              <a:rPr lang="zh-CN" altLang="en-US" dirty="0"/>
              <a:t>桦</a:t>
            </a:r>
            <a:r>
              <a:rPr lang="zh-CN" altLang="zh-CN" dirty="0"/>
              <a:t>尺蛾和黑色</a:t>
            </a:r>
            <a:r>
              <a:rPr lang="zh-CN" altLang="en-US" dirty="0"/>
              <a:t>的桦</a:t>
            </a:r>
            <a:r>
              <a:rPr lang="zh-CN" altLang="zh-CN" dirty="0"/>
              <a:t>尺蛾，而黑色的比较少，白色的比较多，因为黑的飞蛾比较容易被飞鸟看到就把它们吃掉了。后来工业革命之后，大量烧煤造成空气污染，就使树干变黑了，这样反过来黑色的飞蛾比较难看到，但白色的飞蛾就很明显，所以飞鸟就抓白的飞蛾吃。所以导致工业革命之前白的飞蛾多，工业革命之后，黑的飞蛾多。</a:t>
            </a:r>
            <a:r>
              <a:rPr lang="zh-CN" altLang="en-US" dirty="0"/>
              <a:t>这种在桦尺蛾种群中黑色和白色基因比例的变化只是基因频率的变化。</a:t>
            </a:r>
            <a:endParaRPr lang="zh-CN" altLang="zh-CN" dirty="0"/>
          </a:p>
          <a:p>
            <a:r>
              <a:rPr lang="zh-CN" altLang="zh-CN" dirty="0"/>
              <a:t>这里有出现进化吗？原来有多少种？——</a:t>
            </a:r>
            <a:r>
              <a:rPr lang="zh-CN" altLang="en-US" dirty="0"/>
              <a:t>两</a:t>
            </a:r>
            <a:r>
              <a:rPr lang="zh-CN" altLang="zh-CN" dirty="0"/>
              <a:t>种，黑的白的，后来有多少种？也是</a:t>
            </a:r>
            <a:r>
              <a:rPr lang="zh-CN" altLang="en-US" dirty="0"/>
              <a:t>两</a:t>
            </a:r>
            <a:r>
              <a:rPr lang="zh-CN" altLang="zh-CN" dirty="0"/>
              <a:t>种，黑的白的。哪有进化呢？根本没有。</a:t>
            </a:r>
          </a:p>
          <a:p>
            <a:r>
              <a:rPr lang="zh-CN" altLang="zh-CN" dirty="0"/>
              <a:t>还有更大的问题是，这些图是在20世纪50年代拍摄的，后来那些科学家承认，那些</a:t>
            </a:r>
            <a:r>
              <a:rPr lang="zh-CN" altLang="en-US" dirty="0"/>
              <a:t>桦</a:t>
            </a:r>
            <a:r>
              <a:rPr lang="zh-CN" altLang="zh-CN" dirty="0"/>
              <a:t>尺蛾不会白天伏在树干上，它们白天藏在树叶的背面睡觉，晚上才出来活动，在白天几乎找不到它们，</a:t>
            </a:r>
            <a:r>
              <a:rPr lang="zh-CN" altLang="en-US" dirty="0"/>
              <a:t>当时</a:t>
            </a:r>
            <a:r>
              <a:rPr lang="zh-CN" altLang="zh-CN" dirty="0"/>
              <a:t>为了拍下这些照片，那些科学家就找到几个死的飞蛾，将它们粘在树干上来拍摄。所以这些照片显示的根本不是自然的状态，我们是否要淘汰这些照片呢？不要放在课本里面呢？</a:t>
            </a:r>
          </a:p>
        </p:txBody>
      </p:sp>
      <p:sp>
        <p:nvSpPr>
          <p:cNvPr id="97792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6F9BF21C-32DF-436F-B274-516C1A601D40}" type="slidenum">
              <a:rPr lang="zh-CN" altLang="en-US">
                <a:solidFill>
                  <a:srgbClr val="000000"/>
                </a:solidFill>
              </a:rPr>
              <a:t>24</a:t>
            </a:fld>
            <a:endParaRPr lang="en-US" altLang="zh-CN">
              <a:solidFill>
                <a:srgbClr val="00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8946"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78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en-US" altLang="zh-CN" dirty="0" err="1"/>
              <a:t>我们</a:t>
            </a:r>
            <a:r>
              <a:rPr lang="zh-CN" altLang="en-US" dirty="0"/>
              <a:t>来</a:t>
            </a:r>
            <a:r>
              <a:rPr lang="en-US" altLang="zh-CN" dirty="0"/>
              <a:t>问一个英国剑桥大学的基因学教授，博士，他在2007年已经知道这些照片是伪造的，它们还应该留在教科书上吗？他回答说：“胡椒蛾（桦尺蛾）可说是最有视觉影响，也是最容易了解达尔文进化的例子。这是应该被教的。因为它根本就是进化的证据。”但是我们已经明白原来有</a:t>
            </a:r>
            <a:r>
              <a:rPr lang="zh-CN" altLang="en-US" dirty="0"/>
              <a:t>两</a:t>
            </a:r>
            <a:r>
              <a:rPr lang="en-US" altLang="zh-CN" dirty="0" err="1"/>
              <a:t>种飞蛾，后来有</a:t>
            </a:r>
            <a:r>
              <a:rPr lang="zh-CN" altLang="en-US" dirty="0"/>
              <a:t>两</a:t>
            </a:r>
            <a:r>
              <a:rPr lang="en-US" altLang="zh-CN" dirty="0" err="1"/>
              <a:t>种飞蛾，根本不是进化，而且照片是伪造的。为什么还坚持使用</a:t>
            </a:r>
            <a:r>
              <a:rPr lang="en-US" altLang="zh-CN" dirty="0"/>
              <a:t>？</a:t>
            </a:r>
            <a:r>
              <a:rPr lang="zh-CN" altLang="en-US" dirty="0"/>
              <a:t>因为</a:t>
            </a:r>
            <a:r>
              <a:rPr lang="en-US" altLang="zh-CN" dirty="0" err="1"/>
              <a:t>没有更好支持</a:t>
            </a:r>
            <a:r>
              <a:rPr lang="zh-CN" altLang="en-US" dirty="0"/>
              <a:t>进化</a:t>
            </a:r>
            <a:r>
              <a:rPr lang="en-US" altLang="zh-CN" dirty="0"/>
              <a:t>的</a:t>
            </a:r>
            <a:r>
              <a:rPr lang="zh-CN" altLang="en-US" dirty="0"/>
              <a:t>所谓</a:t>
            </a:r>
            <a:r>
              <a:rPr lang="en-US" altLang="zh-CN" dirty="0"/>
              <a:t>“</a:t>
            </a:r>
            <a:r>
              <a:rPr lang="en-US" altLang="zh-CN" dirty="0" err="1"/>
              <a:t>证据”了</a:t>
            </a:r>
            <a:r>
              <a:rPr lang="en-US" altLang="zh-CN" dirty="0"/>
              <a:t>。</a:t>
            </a:r>
          </a:p>
        </p:txBody>
      </p:sp>
      <p:sp>
        <p:nvSpPr>
          <p:cNvPr id="978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BD33080D-90D9-4FB6-9192-2F23722CD9E5}" type="slidenum">
              <a:rPr lang="zh-CN" altLang="en-US"/>
              <a:t>25</a:t>
            </a:fld>
            <a:endParaRPr lang="en-US" altLang="zh-CN"/>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9970"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79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zh-CN" altLang="zh-CN" dirty="0"/>
              <a:t>有些科学家会用模棱两可的话忽悠人，说“我在实验室中看到了进化，那是一个事实。”但是他脑海中想的是什么呢，就是这些飞蛾比例的改变。但是学生听到之后，就产生一个错误的理解，以为在实验室中已经能够观察到从鱼慢慢进化变成爬行动物，变成猿猴，最后变成人。这里就是将进化的定义模糊了来忽悠。</a:t>
            </a:r>
          </a:p>
          <a:p>
            <a:r>
              <a:rPr lang="zh-CN" altLang="zh-CN" dirty="0"/>
              <a:t>自然选择的作用是淘汰，但不能在生物体中产生新的有功能的结构，所以并不是进化。</a:t>
            </a:r>
          </a:p>
        </p:txBody>
      </p:sp>
      <p:sp>
        <p:nvSpPr>
          <p:cNvPr id="9799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A71F833A-E2C0-4F5E-BFDE-5C19CA316A57}" type="slidenum">
              <a:rPr lang="en-US" altLang="zh-CN">
                <a:solidFill>
                  <a:srgbClr val="000000"/>
                </a:solidFill>
              </a:rPr>
              <a:t>26</a:t>
            </a:fld>
            <a:endParaRPr lang="en-US" altLang="zh-CN">
              <a:solidFill>
                <a:srgbClr val="00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0994"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80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zh-CN" altLang="zh-CN" b="0" dirty="0"/>
              <a:t>进化必需新的、有功能的结构，但是变异和自然选择都不能产生，那么新的、有功能的结构从哪里来？有人说是从突变而来。我们来看看突变</a:t>
            </a:r>
            <a:r>
              <a:rPr lang="zh-CN" altLang="en-US" b="0" dirty="0"/>
              <a:t>是否</a:t>
            </a:r>
            <a:r>
              <a:rPr lang="zh-CN" altLang="zh-CN" b="0" dirty="0"/>
              <a:t>能产生进化</a:t>
            </a:r>
            <a:r>
              <a:rPr lang="zh-CN" altLang="en-US" b="0" dirty="0"/>
              <a:t>呢</a:t>
            </a:r>
            <a:r>
              <a:rPr lang="zh-CN" altLang="zh-CN" b="0" dirty="0"/>
              <a:t>？</a:t>
            </a:r>
          </a:p>
          <a:p>
            <a:r>
              <a:rPr lang="zh-CN" altLang="zh-CN" b="0" dirty="0"/>
              <a:t>突变是什么？突变是可遗传的基因中的一个复制的错误。也就是说，在给下一代的基因的复制</a:t>
            </a:r>
            <a:r>
              <a:rPr lang="zh-CN" altLang="en-US" b="0" dirty="0"/>
              <a:t>时</a:t>
            </a:r>
            <a:r>
              <a:rPr lang="zh-CN" altLang="zh-CN" b="0" dirty="0"/>
              <a:t>出现了错误，这就是突变。</a:t>
            </a:r>
          </a:p>
          <a:p>
            <a:r>
              <a:rPr lang="zh-CN" altLang="zh-CN" b="0" dirty="0"/>
              <a:t>极多的实验表明，绝大部分的突变都是丢失信息的，而不是增加信息的。丢失有用的信息，不会产生一个功能结构，只会摧毁现在已经有的功能和结构。一个新的功能至少是一个新的蛋白质，但是通过随机产生一个新的蛋白质是不可能的，那这样的话，突变产生的</a:t>
            </a:r>
            <a:r>
              <a:rPr lang="zh-CN" altLang="en-US" b="0" dirty="0"/>
              <a:t>客观结果</a:t>
            </a:r>
            <a:r>
              <a:rPr lang="zh-CN" altLang="zh-CN" b="0" dirty="0"/>
              <a:t>是什么？就是好多各种各样的残疾。</a:t>
            </a:r>
          </a:p>
        </p:txBody>
      </p:sp>
      <p:sp>
        <p:nvSpPr>
          <p:cNvPr id="980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A75C73B9-CFA5-4C37-B0AD-47653417EBE4}" type="slidenum">
              <a:rPr lang="zh-CN" altLang="en-US">
                <a:solidFill>
                  <a:srgbClr val="000000"/>
                </a:solidFill>
              </a:rPr>
              <a:t>27</a:t>
            </a:fld>
            <a:endParaRPr lang="en-US" altLang="zh-CN">
              <a:solidFill>
                <a:srgbClr val="000000"/>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normAutofit lnSpcReduction="10000"/>
          </a:bodyPr>
          <a:lstStyle/>
          <a:p>
            <a:r>
              <a:rPr lang="zh-CN" altLang="zh-CN" b="0" dirty="0"/>
              <a:t>有没有人有印象曾经看过这幅图？</a:t>
            </a:r>
          </a:p>
          <a:p>
            <a:r>
              <a:rPr lang="zh-CN" altLang="zh-CN" b="0" dirty="0"/>
              <a:t>这幅图在生物课本都有，达尔文在加拉帕戈斯群岛那边看到很多这些甲壳虫，它们不能飞，它们的翅膀是残缺的，或根本没有翅膀。为什么这样子？是因为突变，原来在</a:t>
            </a:r>
            <a:r>
              <a:rPr lang="zh-CN" altLang="en-US" b="0" dirty="0"/>
              <a:t>这</a:t>
            </a:r>
            <a:r>
              <a:rPr lang="zh-CN" altLang="zh-CN" b="0" dirty="0"/>
              <a:t>群岛上的甲壳虫应该是通过暴风或在漂浮的植物上从南美洲过去的，最初与还在南美洲的甲虫一样是能飞的。但是少部分甲虫出现了突变，导致不能飞，就好像人身上出现了突变导致后代有些残疾一样。一般是那些有残疾的不能飞的甲虫很快就会被淘汰了，在大部分的情况</a:t>
            </a:r>
            <a:r>
              <a:rPr lang="zh-CN" altLang="en-US" b="0" dirty="0"/>
              <a:t>下</a:t>
            </a:r>
            <a:r>
              <a:rPr lang="zh-CN" altLang="zh-CN" b="0" dirty="0"/>
              <a:t>会是这样。但是那些群岛的特点是常常会有大风暴风刮过，所以能飞的甲壳虫被风吹到大海里面淹死了，不过不能飞的甲壳虫在地上爬，大风刮过来也很少被吹走淹死，所以它们的弱点在这种自然选择条件下成为了优点，</a:t>
            </a:r>
            <a:r>
              <a:rPr lang="zh-CN" altLang="en-US" b="0" dirty="0"/>
              <a:t>它们生存下来了。可能它们还很</a:t>
            </a:r>
            <a:r>
              <a:rPr lang="zh-CN" altLang="zh-CN" b="0" dirty="0"/>
              <a:t>羡慕那些能飞的甲壳虫，埋怨为什么我是这个残疾的样子，但是</a:t>
            </a:r>
            <a:r>
              <a:rPr lang="zh-CN" altLang="en-US" b="0" dirty="0"/>
              <a:t>发现那些羡慕的对象</a:t>
            </a:r>
            <a:r>
              <a:rPr lang="zh-CN" altLang="zh-CN" b="0" dirty="0"/>
              <a:t>第二天就不见了，它们才感谢上帝，我们也要在逆境中学习这一点。所以就只有这些不能飞的残疾的甲虫留在这些岛上</a:t>
            </a:r>
            <a:r>
              <a:rPr lang="zh-CN" altLang="en-US" b="0" dirty="0"/>
              <a:t>并且繁衍后代</a:t>
            </a:r>
            <a:r>
              <a:rPr lang="zh-CN" altLang="zh-CN" b="0" dirty="0"/>
              <a:t>。我们也同意这种推测。</a:t>
            </a:r>
          </a:p>
          <a:p>
            <a:r>
              <a:rPr lang="zh-CN" altLang="zh-CN" b="0" dirty="0"/>
              <a:t>所以现在大家看一下这里有突变吗？有。</a:t>
            </a:r>
          </a:p>
          <a:p>
            <a:r>
              <a:rPr lang="zh-CN" altLang="zh-CN" b="0" dirty="0"/>
              <a:t>有自然选择吗？有。</a:t>
            </a:r>
          </a:p>
          <a:p>
            <a:r>
              <a:rPr lang="zh-CN" altLang="zh-CN" b="0" dirty="0"/>
              <a:t>有新的有功能的结构吗？没有，而且刚好相反，有功能的结构消失了</a:t>
            </a:r>
            <a:r>
              <a:rPr lang="zh-CN" altLang="en-US" b="0" dirty="0"/>
              <a:t>，原本能飞，现在不能</a:t>
            </a:r>
            <a:r>
              <a:rPr lang="zh-CN" altLang="zh-CN" b="0" dirty="0"/>
              <a:t>。</a:t>
            </a:r>
          </a:p>
          <a:p>
            <a:r>
              <a:rPr lang="zh-CN" altLang="zh-CN" b="0" dirty="0"/>
              <a:t>这并没有任何的进化，反而是进化的相反方向——退化了，为什么课本会提出一个退化的例子来支持进化呢？因为没有更好的证据。</a:t>
            </a:r>
          </a:p>
          <a:p>
            <a:r>
              <a:rPr lang="zh-CN" altLang="en-US" b="0" dirty="0"/>
              <a:t>大家</a:t>
            </a:r>
            <a:r>
              <a:rPr lang="zh-CN" altLang="zh-CN" b="0" dirty="0"/>
              <a:t>还听过其他突变导致进化的例子呢？</a:t>
            </a:r>
          </a:p>
        </p:txBody>
      </p:sp>
      <p:sp>
        <p:nvSpPr>
          <p:cNvPr id="982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0CC18685-F1E6-4102-870A-E695B5575045}" type="slidenum">
              <a:rPr lang="zh-CN" altLang="en-US">
                <a:solidFill>
                  <a:srgbClr val="000000"/>
                </a:solidFill>
              </a:rPr>
              <a:t>28</a:t>
            </a:fld>
            <a:endParaRPr lang="en-US" altLang="zh-CN">
              <a:solidFill>
                <a:srgbClr val="00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225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92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zh-CN" altLang="en-US" dirty="0"/>
              <a:t>有时</a:t>
            </a:r>
            <a:r>
              <a:rPr lang="zh-CN" altLang="zh-CN" dirty="0"/>
              <a:t>在</a:t>
            </a:r>
            <a:r>
              <a:rPr lang="zh-CN" altLang="en-US" dirty="0"/>
              <a:t>媒体听到</a:t>
            </a:r>
            <a:r>
              <a:rPr lang="zh-CN" altLang="zh-CN" dirty="0"/>
              <a:t>说某一种细菌已经进化出</a:t>
            </a:r>
            <a:r>
              <a:rPr lang="zh-CN" altLang="en-US" dirty="0"/>
              <a:t>了</a:t>
            </a:r>
            <a:r>
              <a:rPr lang="zh-CN" altLang="zh-CN" dirty="0"/>
              <a:t>对抗生素的耐药性，当我们听到进化</a:t>
            </a:r>
            <a:r>
              <a:rPr lang="zh-CN" altLang="en-US" dirty="0"/>
              <a:t>这个词</a:t>
            </a:r>
            <a:r>
              <a:rPr lang="zh-CN" altLang="zh-CN" dirty="0"/>
              <a:t>的时候，我们就会以为一些细菌原来不能抵抗抗生素，它们马上进行基因突变，虽然突变绝大部分是坏的，但是细菌数量很多，可能中间有一些好的突变，就使细菌产生</a:t>
            </a:r>
            <a:r>
              <a:rPr lang="zh-CN" altLang="en-US" dirty="0"/>
              <a:t>抵御抗生素</a:t>
            </a:r>
            <a:r>
              <a:rPr lang="zh-CN" altLang="zh-CN" dirty="0"/>
              <a:t>的能力。</a:t>
            </a:r>
          </a:p>
        </p:txBody>
      </p:sp>
      <p:sp>
        <p:nvSpPr>
          <p:cNvPr id="992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1296B1CB-672E-48C9-80AD-769E9F3C1523}" type="slidenum">
              <a:rPr lang="zh-CN" altLang="en-US"/>
              <a:t>29</a:t>
            </a:fld>
            <a:endParaRPr lang="en-US"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22"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 name="备注占位符 2"/>
          <p:cNvSpPr>
            <a:spLocks noGrp="1"/>
          </p:cNvSpPr>
          <p:nvPr>
            <p:ph type="body" idx="1"/>
          </p:nvPr>
        </p:nvSpPr>
        <p:spPr/>
        <p:txBody>
          <a:bodyPr wrap="square" numCol="1" anchor="t" anchorCtr="0" compatLnSpc="1"/>
          <a:lstStyle/>
          <a:p>
            <a:r>
              <a:rPr lang="zh-CN" altLang="zh-CN" sz="1400" dirty="0"/>
              <a:t>我相信你们都看过类似的一张图，这是一棵生命树，就是按照进化论理解说，所有的生命都有一个共同的祖先，就是</a:t>
            </a:r>
            <a:r>
              <a:rPr lang="zh-CN" altLang="en-US" sz="1400" dirty="0"/>
              <a:t>由</a:t>
            </a:r>
            <a:r>
              <a:rPr lang="zh-CN" altLang="zh-CN" sz="1400" dirty="0"/>
              <a:t>单细胞活物，慢慢演变为其他的种类。</a:t>
            </a:r>
          </a:p>
          <a:p>
            <a:r>
              <a:rPr lang="zh-CN" altLang="zh-CN" sz="1400" dirty="0"/>
              <a:t>他们说，有些化学物质存在于原始的海洋里面，经过漫长的时间它们就产生活细胞——在生命的起源中已经谈过，这是不可能的。</a:t>
            </a:r>
          </a:p>
          <a:p>
            <a:r>
              <a:rPr lang="zh-CN" altLang="zh-CN" sz="1400" dirty="0"/>
              <a:t>他们说，再经过漫长的时间这个单细胞的生物就变成多细胞的生物，经过漫长的时间就变成软体的动物，它们没有脊椎。再经过漫长的时间它们长个脊椎就变成了鱼。那些鱼爬上岸变成两栖动物，再变成爬行动物，爬行动物又变成哺乳动物和鸟类。</a:t>
            </a:r>
          </a:p>
          <a:p>
            <a:r>
              <a:rPr lang="zh-CN" altLang="zh-CN" sz="1400" dirty="0"/>
              <a:t>关键是这些动物的演变不需要智慧的创造者参与，都是突变导致变异，变异被自然选择筛选，让适者生存，导致这些生物都自然产生了，这就是进化论的观点。</a:t>
            </a:r>
          </a:p>
        </p:txBody>
      </p:sp>
      <p:sp>
        <p:nvSpPr>
          <p:cNvPr id="952324" name="幻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A3162E3B-CAEE-4F89-BDED-834DA14F92FE}" type="slidenum">
              <a:rPr lang="zh-CN" altLang="en-US">
                <a:solidFill>
                  <a:srgbClr val="000000"/>
                </a:solidFill>
              </a:rPr>
              <a:t>3</a:t>
            </a:fld>
            <a:endParaRPr lang="en-US" altLang="zh-CN">
              <a:solidFill>
                <a:srgbClr val="000000"/>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82"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93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zh-CN" altLang="en-US" dirty="0"/>
              <a:t>我们用一些漫画来表达这些宣传让人形成的一些错误的观念：</a:t>
            </a:r>
          </a:p>
          <a:p>
            <a:r>
              <a:rPr lang="zh-CN" altLang="en-US" dirty="0"/>
              <a:t>抗生素射出一支箭“嗖”，射到这个细菌的身上，这个细菌不能抵挡，“啊！”的一声它就死了。</a:t>
            </a:r>
          </a:p>
        </p:txBody>
      </p:sp>
      <p:sp>
        <p:nvSpPr>
          <p:cNvPr id="993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EEF6C0D5-C337-4A89-8C3A-C1DE21ACC98F}" type="slidenum">
              <a:rPr lang="zh-CN" altLang="en-US">
                <a:solidFill>
                  <a:srgbClr val="000000"/>
                </a:solidFill>
              </a:rPr>
              <a:t>30</a:t>
            </a:fld>
            <a:endParaRPr lang="en-US" altLang="zh-CN">
              <a:solidFill>
                <a:srgbClr val="000000"/>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4306"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94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zh-CN" altLang="en-US" dirty="0"/>
              <a:t>错误的观念</a:t>
            </a:r>
            <a:r>
              <a:rPr lang="en-US" altLang="zh-CN" dirty="0"/>
              <a:t>2</a:t>
            </a:r>
            <a:r>
              <a:rPr lang="zh-CN" altLang="en-US" dirty="0"/>
              <a:t>，然后，这些“聪明”的细菌，它们想到我们需要一个盾牌，就进化出一个生产盾牌的工厂，最后就生产出盾牌了。</a:t>
            </a:r>
          </a:p>
        </p:txBody>
      </p:sp>
      <p:sp>
        <p:nvSpPr>
          <p:cNvPr id="9943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89C71277-9856-4FF9-95FB-523E9208731B}" type="slidenum">
              <a:rPr lang="zh-CN" altLang="en-US">
                <a:solidFill>
                  <a:srgbClr val="000000"/>
                </a:solidFill>
              </a:rPr>
              <a:t>31</a:t>
            </a:fld>
            <a:endParaRPr lang="en-US" altLang="zh-CN">
              <a:solidFill>
                <a:srgbClr val="000000"/>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5330"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95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zh-CN" altLang="en-US" dirty="0"/>
              <a:t>当再有抗生素来“嗖”、“嗖”、“嗖”射箭的时候，这些细菌就能“兵”、“兵”、“兵”挡住，就没有被杀死，哈哈哈，我现在能抵抗抗生素了！</a:t>
            </a:r>
          </a:p>
          <a:p>
            <a:r>
              <a:rPr lang="en-US" altLang="zh-CN" dirty="0"/>
              <a:t>——</a:t>
            </a:r>
            <a:r>
              <a:rPr lang="zh-CN" altLang="en-US" dirty="0"/>
              <a:t>进化论者的宣传让人心里形成上面的错误的观念：细菌通过进化产生新的、有功能的结构。但事实是不是这样呢？实际情况并不是这样。</a:t>
            </a:r>
          </a:p>
        </p:txBody>
      </p:sp>
      <p:sp>
        <p:nvSpPr>
          <p:cNvPr id="9953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079ABF69-0ECE-4272-857D-5BFFF38F21B2}" type="slidenum">
              <a:rPr lang="zh-CN" altLang="en-US">
                <a:solidFill>
                  <a:srgbClr val="000000"/>
                </a:solidFill>
              </a:rPr>
              <a:t>32</a:t>
            </a:fld>
            <a:endParaRPr lang="en-US" altLang="zh-CN">
              <a:solidFill>
                <a:srgbClr val="000000"/>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6354"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9635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zh-CN" altLang="zh-CN" dirty="0"/>
              <a:t>抗生素的抗药性一般来自三种途径，第一种，</a:t>
            </a:r>
            <a:r>
              <a:rPr lang="zh-CN" altLang="en-US" dirty="0"/>
              <a:t>是</a:t>
            </a:r>
            <a:r>
              <a:rPr lang="zh-CN" altLang="zh-CN" dirty="0"/>
              <a:t>从另外一个细菌借来所需要的基因。</a:t>
            </a:r>
          </a:p>
          <a:p>
            <a:r>
              <a:rPr lang="zh-CN" altLang="zh-CN" dirty="0"/>
              <a:t>但是这只是原有基因的转移，没有新的基因（就好像将一个程序从一个电脑拷贝到另外一台电脑上）。</a:t>
            </a:r>
          </a:p>
          <a:p>
            <a:r>
              <a:rPr lang="zh-CN" altLang="zh-CN" dirty="0"/>
              <a:t>我们也用漫画帮助大家理解这个途径，这个细菌原来已经有抵抗的能力，它就将它的这个能力借给另外一个细菌，“嘿表兄，这份资料给你，你也给自己建一座盾牌厂吧”，这个细菌就说“多谢兄弟”。</a:t>
            </a:r>
          </a:p>
          <a:p>
            <a:pPr>
              <a:spcBef>
                <a:spcPct val="0"/>
              </a:spcBef>
            </a:pPr>
            <a:endParaRPr lang="zh-CN" altLang="zh-CN" dirty="0"/>
          </a:p>
        </p:txBody>
      </p:sp>
      <p:sp>
        <p:nvSpPr>
          <p:cNvPr id="99635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FE62C9C5-B5CC-4DDC-828B-0931C61603E5}" type="slidenum">
              <a:rPr lang="zh-CN" altLang="en-US">
                <a:solidFill>
                  <a:srgbClr val="000000"/>
                </a:solidFill>
              </a:rPr>
              <a:t>33</a:t>
            </a:fld>
            <a:endParaRPr lang="en-US" altLang="zh-CN">
              <a:solidFill>
                <a:srgbClr val="000000"/>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9737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zh-CN" altLang="zh-CN" dirty="0"/>
              <a:t>真的会这样吗，是的，细菌能够将自己一小部分DNA复制给另外一个细菌。它们确实有这个能力——这是上帝所设定的一个非常复杂的功能。人没有这个功能，只能在生小孩的时候，将自己一半的基因遗传给小孩，不能给另一个人。</a:t>
            </a:r>
          </a:p>
          <a:p>
            <a:r>
              <a:rPr lang="zh-CN" altLang="zh-CN" dirty="0"/>
              <a:t>这个过程有新的东西吗？对这个细菌是新的，但是总体来说没有新的，只是原有基因信息的转移。没有随机产生的新信息。“随机”代表进化论。</a:t>
            </a:r>
          </a:p>
        </p:txBody>
      </p:sp>
      <p:sp>
        <p:nvSpPr>
          <p:cNvPr id="99738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9E2AF962-F871-4AA0-B4F3-E0F12DEFC5BB}" type="slidenum">
              <a:rPr lang="zh-CN" altLang="en-US">
                <a:solidFill>
                  <a:srgbClr val="000000"/>
                </a:solidFill>
              </a:rPr>
              <a:t>34</a:t>
            </a:fld>
            <a:endParaRPr lang="en-US" altLang="zh-CN">
              <a:solidFill>
                <a:srgbClr val="000000"/>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402"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9840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zh-CN" altLang="zh-CN" dirty="0"/>
              <a:t>产生耐药性的第二个途径，一些细菌原来已经有盾牌厂，但是是关闭的，或产量很低，为什么呢？在太平的环境下何必浪费国家的资源，生产不需要用的盾牌呢？</a:t>
            </a:r>
          </a:p>
          <a:p>
            <a:r>
              <a:rPr lang="zh-CN" altLang="zh-CN" dirty="0"/>
              <a:t>但是被抗生素攻击之后，一些细菌就能</a:t>
            </a:r>
            <a:r>
              <a:rPr lang="zh-CN" altLang="en-US" dirty="0"/>
              <a:t>马上</a:t>
            </a:r>
            <a:r>
              <a:rPr lang="zh-CN" altLang="zh-CN" dirty="0"/>
              <a:t>打开这些工厂，就能大量产生盾牌。</a:t>
            </a:r>
          </a:p>
          <a:p>
            <a:r>
              <a:rPr lang="zh-CN" altLang="zh-CN" dirty="0"/>
              <a:t>它们打开这些工厂与突变有关吗？有时候有关，突变破坏了控制生产的基因，让这工厂失控地大量生产一些能对付抗生素的酶。在太平时候这种失控的生产就是浪费资源，但是在有抗生素时，它们就能存活下来。</a:t>
            </a:r>
          </a:p>
          <a:p>
            <a:r>
              <a:rPr lang="zh-CN" altLang="zh-CN" dirty="0"/>
              <a:t>有产生新的功能吗？没有，这个能力本来已经存在，不过是关闭</a:t>
            </a:r>
            <a:r>
              <a:rPr lang="zh-CN" altLang="en-US" dirty="0"/>
              <a:t>了或者</a:t>
            </a:r>
            <a:r>
              <a:rPr lang="zh-CN" altLang="zh-CN" dirty="0"/>
              <a:t>产量很低。</a:t>
            </a:r>
          </a:p>
        </p:txBody>
      </p:sp>
      <p:sp>
        <p:nvSpPr>
          <p:cNvPr id="99840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A7E151CC-89D5-44D6-A410-569AAEBFE646}" type="slidenum">
              <a:rPr lang="zh-CN" altLang="en-US"/>
              <a:t>35</a:t>
            </a:fld>
            <a:endParaRPr lang="en-US" altLang="zh-CN"/>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9426"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 name="备注占位符 2"/>
          <p:cNvSpPr>
            <a:spLocks noGrp="1"/>
          </p:cNvSpPr>
          <p:nvPr>
            <p:ph type="body" idx="1"/>
          </p:nvPr>
        </p:nvSpPr>
        <p:spPr/>
        <p:txBody>
          <a:bodyPr wrap="square" numCol="1" anchor="t" anchorCtr="0" compatLnSpc="1"/>
          <a:lstStyle/>
          <a:p>
            <a:pPr>
              <a:lnSpc>
                <a:spcPct val="80000"/>
              </a:lnSpc>
              <a:spcBef>
                <a:spcPct val="0"/>
              </a:spcBef>
            </a:pPr>
            <a:r>
              <a:rPr lang="zh-CN" altLang="zh-CN" dirty="0"/>
              <a:t>如果你心中还有质疑，我们来看一个</a:t>
            </a:r>
            <a:r>
              <a:rPr lang="zh-CN" altLang="en-US" dirty="0"/>
              <a:t>证明早已</a:t>
            </a:r>
            <a:r>
              <a:rPr lang="zh-CN" altLang="zh-CN" dirty="0"/>
              <a:t>存在抗生素耐药性的案例，这个有点难看，是一</a:t>
            </a:r>
            <a:r>
              <a:rPr lang="zh-CN" altLang="en-US" dirty="0"/>
              <a:t>具</a:t>
            </a:r>
            <a:r>
              <a:rPr lang="zh-CN" altLang="zh-CN" dirty="0"/>
              <a:t>探险队员的尸体，在一八四八年，</a:t>
            </a:r>
            <a:r>
              <a:rPr lang="zh-CN" altLang="en-US" dirty="0"/>
              <a:t>早在发明</a:t>
            </a:r>
            <a:r>
              <a:rPr lang="zh-CN" altLang="zh-CN" dirty="0"/>
              <a:t>抗生素</a:t>
            </a:r>
            <a:r>
              <a:rPr lang="zh-CN" altLang="en-US" dirty="0"/>
              <a:t>之前的</a:t>
            </a:r>
            <a:r>
              <a:rPr lang="zh-CN" altLang="zh-CN" dirty="0"/>
              <a:t>80年，有些探险队员在北极去世了。 在一九八八年，从他们的体内采集了一些冰冻的肠道细菌。竟然发现这些细菌有些有抗生素耐药性！——就是在人类使用抗生素之前80年，人身体里面的细菌已经有抵抗抗生素的能力。所以说有些抗生素耐药性的能力原来已经存在了，只</a:t>
            </a:r>
            <a:r>
              <a:rPr lang="zh-CN" altLang="en-US" dirty="0"/>
              <a:t>需</a:t>
            </a:r>
            <a:r>
              <a:rPr lang="zh-CN" altLang="zh-CN" dirty="0"/>
              <a:t>将这些能力</a:t>
            </a:r>
            <a:r>
              <a:rPr lang="zh-CN" altLang="en-US" dirty="0"/>
              <a:t>激活</a:t>
            </a:r>
            <a:r>
              <a:rPr lang="zh-CN" altLang="zh-CN" dirty="0"/>
              <a:t>而已。</a:t>
            </a:r>
          </a:p>
        </p:txBody>
      </p:sp>
      <p:sp>
        <p:nvSpPr>
          <p:cNvPr id="99942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138851A8-96F2-425E-8810-F8EAD1AB8870}" type="slidenum">
              <a:rPr lang="zh-CN" altLang="en-US">
                <a:solidFill>
                  <a:srgbClr val="000000"/>
                </a:solidFill>
              </a:rPr>
              <a:t>36</a:t>
            </a:fld>
            <a:endParaRPr lang="en-US" altLang="zh-CN">
              <a:solidFill>
                <a:srgbClr val="000000"/>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0450"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00045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zh-CN" altLang="zh-CN"/>
              <a:t>我们已经说了两种途径，第一个是从另外的细菌借过来，第二个是打开已经有的功能，还有一个最有趣的，通过失去某个结构或功能，这是一个退步的变化，减少自己的遗传信息和功能，来获得耐药性的能力。一般这种退步的细菌在自然界很难生存，但在有抗生素的环境中反而能存活。</a:t>
            </a:r>
          </a:p>
        </p:txBody>
      </p:sp>
      <p:sp>
        <p:nvSpPr>
          <p:cNvPr id="100045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37185683-B7CD-4CA5-8AFE-378BFD39D94F}" type="slidenum">
              <a:rPr lang="zh-CN" altLang="en-US"/>
              <a:t>37</a:t>
            </a:fld>
            <a:endParaRPr lang="en-US" altLang="zh-CN"/>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14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17A8DC27-43F8-4AD3-AF4B-AB85DA1FD2C0}" type="slidenum">
              <a:rPr lang="en-US" altLang="zh-CN">
                <a:solidFill>
                  <a:srgbClr val="000000"/>
                </a:solidFill>
              </a:rPr>
              <a:t>38</a:t>
            </a:fld>
            <a:endParaRPr lang="en-US" altLang="zh-CN">
              <a:solidFill>
                <a:srgbClr val="000000"/>
              </a:solidFill>
            </a:endParaRPr>
          </a:p>
        </p:txBody>
      </p:sp>
      <p:sp>
        <p:nvSpPr>
          <p:cNvPr id="1001475" name="Rectangle 2"/>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0014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zh-CN" altLang="en-US" dirty="0"/>
              <a:t>这个例子是幽门螺杆菌，事先说明一下，细菌实际上没有眼睛也没有脚，这只是漫画，这种细菌能够导致胃病，当使用抗生素来杀死幽门螺杆菌，抗生素的特点是他能杀死这些细菌，但是对人体没有害，所以抗生素不会毒死人，但是会毒死这些细菌。这个抗生素会被幽门螺杆菌吸收，在细菌的里面有一种酶，会使抗生素发生化学变化，成为一种对细菌有毒的化学物质，幽门螺杆菌就被杀死了。人体细胞没有这种酶，就对我们无害。</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24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C311AA7A-722E-499C-A82F-8645CD94F605}" type="slidenum">
              <a:rPr lang="en-US" altLang="zh-CN">
                <a:solidFill>
                  <a:srgbClr val="000000"/>
                </a:solidFill>
              </a:rPr>
              <a:t>39</a:t>
            </a:fld>
            <a:endParaRPr lang="en-US" altLang="zh-CN">
              <a:solidFill>
                <a:srgbClr val="000000"/>
              </a:solidFill>
            </a:endParaRPr>
          </a:p>
        </p:txBody>
      </p:sp>
      <p:sp>
        <p:nvSpPr>
          <p:cNvPr id="1002499" name="Rectangle 2"/>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0025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zh-CN" altLang="en-US"/>
              <a:t>但是后来这些细菌出现了突变，破坏了那种酶，这种幽门螺杆菌突变后失去了一些功能，变为弱者，在自然界中很快会被淘汰，因为它生存的能力比较弱。不过在抗生素的环境中，这个突变的细菌一样会吸收抗生素，不过因为没有那种酶，就不会产生毒性物质，所以依然活着</a:t>
            </a:r>
            <a:r>
              <a:rPr lang="en-US" altLang="zh-CN"/>
              <a:t>——“</a:t>
            </a:r>
            <a:r>
              <a:rPr lang="zh-CN" altLang="en-US"/>
              <a:t>哈哈哈”没有酶，没有毒，没有死亡。</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3346"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53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zh-CN" altLang="en-US" dirty="0"/>
              <a:t>另外一个是圣经的观点，</a:t>
            </a:r>
          </a:p>
          <a:p>
            <a:pPr>
              <a:spcBef>
                <a:spcPct val="0"/>
              </a:spcBef>
            </a:pPr>
            <a:r>
              <a:rPr lang="zh-CN" altLang="en-US" dirty="0"/>
              <a:t>创世记</a:t>
            </a:r>
            <a:r>
              <a:rPr lang="en-US" altLang="zh-CN" dirty="0"/>
              <a:t>1</a:t>
            </a:r>
            <a:r>
              <a:rPr lang="zh-CN" altLang="en-US" dirty="0"/>
              <a:t>章</a:t>
            </a:r>
            <a:r>
              <a:rPr lang="en-US" altLang="zh-CN" dirty="0"/>
              <a:t>1</a:t>
            </a:r>
            <a:r>
              <a:rPr lang="zh-CN" altLang="en-US" dirty="0"/>
              <a:t>节，起初，神创造天地，在创世记第一章神告诉我们用什么方式创造天地呢？</a:t>
            </a:r>
          </a:p>
          <a:p>
            <a:pPr>
              <a:spcBef>
                <a:spcPct val="0"/>
              </a:spcBef>
            </a:pPr>
            <a:r>
              <a:rPr lang="en-US" altLang="zh-CN" dirty="0"/>
              <a:t>——</a:t>
            </a:r>
            <a:r>
              <a:rPr lang="zh-CN" altLang="en-US" dirty="0"/>
              <a:t>通过神的话</a:t>
            </a:r>
          </a:p>
          <a:p>
            <a:pPr>
              <a:spcBef>
                <a:spcPct val="0"/>
              </a:spcBef>
            </a:pPr>
            <a:r>
              <a:rPr lang="zh-CN" altLang="en-US" dirty="0"/>
              <a:t>创世记</a:t>
            </a:r>
            <a:r>
              <a:rPr lang="en-US" altLang="zh-CN" dirty="0"/>
              <a:t>1</a:t>
            </a:r>
            <a:r>
              <a:rPr lang="zh-CN" altLang="en-US" dirty="0"/>
              <a:t>章</a:t>
            </a:r>
            <a:r>
              <a:rPr lang="en-US" altLang="zh-CN" dirty="0"/>
              <a:t>24</a:t>
            </a:r>
            <a:r>
              <a:rPr lang="zh-CN" altLang="en-US" dirty="0"/>
              <a:t>节 至</a:t>
            </a:r>
            <a:r>
              <a:rPr lang="en-US" altLang="zh-CN" dirty="0"/>
              <a:t>25</a:t>
            </a:r>
            <a:r>
              <a:rPr lang="zh-CN" altLang="en-US" dirty="0"/>
              <a:t>节，神说：“地要生出活物来，各从其类；牲畜、昆虫、野兽，各从其类。”事就这样成了。 于是　神造出野兽，各从其类；牲畜，各从其类；地上一切昆虫，各从其类。　神看着是好的。 </a:t>
            </a:r>
          </a:p>
          <a:p>
            <a:r>
              <a:rPr lang="zh-CN" altLang="en-US" dirty="0"/>
              <a:t>有没有发现这里有一个不断重复的概念吗？</a:t>
            </a:r>
            <a:r>
              <a:rPr lang="en-US" altLang="zh-CN" dirty="0"/>
              <a:t>——</a:t>
            </a:r>
            <a:r>
              <a:rPr lang="zh-CN" altLang="en-US" dirty="0"/>
              <a:t>各从其类。</a:t>
            </a:r>
          </a:p>
          <a:p>
            <a:r>
              <a:rPr lang="zh-CN" altLang="en-US" dirty="0"/>
              <a:t>上面进化论所说的是“各从同类”或说“各从一类”都是从微生物的共同祖先变出来的。</a:t>
            </a:r>
          </a:p>
          <a:p>
            <a:r>
              <a:rPr lang="zh-CN" altLang="en-US" dirty="0"/>
              <a:t>圣经告诉我们没有共同祖先，而是各类有不同的祖先。</a:t>
            </a:r>
            <a:endParaRPr lang="en-US" altLang="zh-CN" dirty="0"/>
          </a:p>
          <a:p>
            <a:pPr>
              <a:spcBef>
                <a:spcPct val="0"/>
              </a:spcBef>
            </a:pPr>
            <a:endParaRPr lang="en-US" altLang="zh-CN" dirty="0"/>
          </a:p>
        </p:txBody>
      </p:sp>
      <p:sp>
        <p:nvSpPr>
          <p:cNvPr id="953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F0DAB894-B70A-4C9F-8863-E8132D725B96}" type="slidenum">
              <a:rPr lang="zh-CN" altLang="en-US">
                <a:solidFill>
                  <a:srgbClr val="000000"/>
                </a:solidFill>
              </a:rPr>
              <a:t>4</a:t>
            </a:fld>
            <a:endParaRPr lang="en-US" altLang="zh-CN">
              <a:solidFill>
                <a:srgbClr val="000000"/>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B7D0CF33-E9CB-4777-BAE2-717F835E0662}" type="slidenum">
              <a:rPr lang="en-US" altLang="zh-CN">
                <a:solidFill>
                  <a:srgbClr val="000000"/>
                </a:solidFill>
              </a:rPr>
              <a:t>40</a:t>
            </a:fld>
            <a:endParaRPr lang="en-US" altLang="zh-CN">
              <a:solidFill>
                <a:srgbClr val="000000"/>
              </a:solidFill>
            </a:endParaRPr>
          </a:p>
        </p:txBody>
      </p:sp>
      <p:sp>
        <p:nvSpPr>
          <p:cNvPr id="1003523" name="Rectangle 2"/>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6169603" name="Rectangle 3"/>
          <p:cNvSpPr>
            <a:spLocks noGrp="1" noChangeArrowheads="1"/>
          </p:cNvSpPr>
          <p:nvPr>
            <p:ph type="body" idx="1"/>
          </p:nvPr>
        </p:nvSpPr>
        <p:spPr/>
        <p:txBody>
          <a:bodyPr wrap="square" numCol="1" anchor="t" anchorCtr="0" compatLnSpc="1"/>
          <a:lstStyle/>
          <a:p>
            <a:r>
              <a:rPr lang="zh-CN" altLang="en-US"/>
              <a:t>这个人不断吃抗生素，所有正常的幽门螺杆菌都死了，剩下来的就只有突变的、不能产生那种酶的幽门螺杆菌，明白这个过程吗？</a:t>
            </a:r>
          </a:p>
          <a:p>
            <a:r>
              <a:rPr lang="zh-CN" altLang="en-US"/>
              <a:t>这是进化吗？有没有产生新的、有功能的信息或结构呢？</a:t>
            </a:r>
          </a:p>
          <a:p>
            <a:r>
              <a:rPr lang="zh-CN" altLang="en-US"/>
              <a:t>不，这是失去一个原来已经有的功能。有新的基因信息吗？没有，是破坏的原有的信息。有益处吗</a:t>
            </a:r>
            <a:r>
              <a:rPr lang="en-US" altLang="zh-CN"/>
              <a:t>——</a:t>
            </a:r>
            <a:r>
              <a:rPr lang="zh-CN" altLang="en-US"/>
              <a:t>有，在某些情况下有益处，有进化吗？</a:t>
            </a:r>
            <a:r>
              <a:rPr lang="en-US" altLang="zh-CN"/>
              <a:t>——</a:t>
            </a:r>
            <a:r>
              <a:rPr lang="zh-CN" altLang="en-US"/>
              <a:t>没有。</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4546"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004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en-US" altLang="zh-CN"/>
              <a:t>这些具有抗生素耐药性的细菌有时被称为“超级细菌”，给人的印象好像它们是细菌中的超人</a:t>
            </a:r>
          </a:p>
        </p:txBody>
      </p:sp>
      <p:sp>
        <p:nvSpPr>
          <p:cNvPr id="10045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7AE9228F-C8CF-4F59-B07A-6E3E124AF27E}" type="slidenum">
              <a:rPr lang="zh-CN" altLang="en-US"/>
              <a:t>41</a:t>
            </a:fld>
            <a:endParaRPr lang="en-US" altLang="zh-CN"/>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5570"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005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en-US" altLang="zh-CN" dirty="0"/>
              <a:t>但事实上它们一点也算不上“</a:t>
            </a:r>
            <a:r>
              <a:rPr lang="en-US" altLang="zh-CN" dirty="0" err="1"/>
              <a:t>超级</a:t>
            </a:r>
            <a:r>
              <a:rPr lang="en-US" altLang="zh-CN" dirty="0"/>
              <a:t>”，</a:t>
            </a:r>
            <a:r>
              <a:rPr lang="en-US" altLang="zh-CN" dirty="0" err="1"/>
              <a:t>一般只能在医院中</a:t>
            </a:r>
            <a:r>
              <a:rPr lang="en-US" altLang="zh-CN" dirty="0"/>
              <a:t>——</a:t>
            </a:r>
            <a:r>
              <a:rPr lang="en-US" altLang="zh-CN" dirty="0" err="1"/>
              <a:t>在免疫系统较差的病人身上才能找到它们。因为它们失去了某些功能，比较弱</a:t>
            </a:r>
            <a:r>
              <a:rPr lang="zh-CN" altLang="en-US" dirty="0"/>
              <a:t>，无法感染正常人。</a:t>
            </a:r>
            <a:endParaRPr lang="en-US" altLang="zh-CN" dirty="0"/>
          </a:p>
        </p:txBody>
      </p:sp>
      <p:sp>
        <p:nvSpPr>
          <p:cNvPr id="10055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40D9CB05-E93D-4676-8D32-F3EAEEF5112C}" type="slidenum">
              <a:rPr lang="zh-CN" altLang="en-US"/>
              <a:t>42</a:t>
            </a:fld>
            <a:endParaRPr lang="en-US" altLang="zh-CN"/>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6594"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006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zh-CN" altLang="en-US" dirty="0"/>
              <a:t>所以不能产生那种酶的突变体：</a:t>
            </a:r>
          </a:p>
          <a:p>
            <a:r>
              <a:rPr lang="zh-CN" altLang="en-US" dirty="0"/>
              <a:t>一般只会在接触抗生素的情况下生存</a:t>
            </a:r>
          </a:p>
          <a:p>
            <a:r>
              <a:rPr lang="zh-CN" altLang="en-US" dirty="0"/>
              <a:t>在大自然、没有抗生素情况下，正常细菌（能产生酶的）在生存能力上，比突变体更强，突变体会被淘汰而灭绝</a:t>
            </a:r>
          </a:p>
        </p:txBody>
      </p:sp>
      <p:sp>
        <p:nvSpPr>
          <p:cNvPr id="10065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7530D7F2-2E92-49C7-B217-FF705818E1E4}" type="slidenum">
              <a:rPr lang="zh-CN" altLang="en-US">
                <a:solidFill>
                  <a:srgbClr val="000000"/>
                </a:solidFill>
              </a:rPr>
              <a:t>43</a:t>
            </a:fld>
            <a:endParaRPr lang="en-US" altLang="zh-CN">
              <a:solidFill>
                <a:srgbClr val="000000"/>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761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007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zh-CN" altLang="zh-CN" dirty="0"/>
              <a:t>这就好像以前的国家征兵会抽走村中的男丁，要他们参加军队，后来出去打仗都死了，像“塞翁失马”的儿子一样，在某个特定的环境下，“弱者生存”！在村庄里剩下来的是脚有残废的男人，只有他能够生下一代。</a:t>
            </a:r>
          </a:p>
          <a:p>
            <a:r>
              <a:rPr lang="zh-CN" altLang="zh-CN" dirty="0"/>
              <a:t>但是进化论就将这些细菌的耐药性作为进化的证据，在课本也会提到这个，但是这是错误的。</a:t>
            </a:r>
          </a:p>
        </p:txBody>
      </p:sp>
      <p:sp>
        <p:nvSpPr>
          <p:cNvPr id="10076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7CC3E438-BD8B-49C2-B6A6-085D8C999103}" type="slidenum">
              <a:rPr lang="zh-CN" altLang="en-US">
                <a:solidFill>
                  <a:srgbClr val="000000"/>
                </a:solidFill>
              </a:rPr>
              <a:t>44</a:t>
            </a:fld>
            <a:endParaRPr lang="en-US" altLang="zh-CN">
              <a:solidFill>
                <a:srgbClr val="000000"/>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8642"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008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zh-CN" altLang="en-US" dirty="0"/>
              <a:t>作个总结，</a:t>
            </a:r>
          </a:p>
          <a:p>
            <a:r>
              <a:rPr lang="zh-CN" altLang="en-US" dirty="0"/>
              <a:t>一</a:t>
            </a:r>
            <a:r>
              <a:rPr lang="en-US" altLang="zh-CN" dirty="0"/>
              <a:t>.</a:t>
            </a:r>
            <a:r>
              <a:rPr lang="zh-CN" altLang="en-US" dirty="0"/>
              <a:t>变异</a:t>
            </a:r>
            <a:r>
              <a:rPr lang="en-US" altLang="zh-CN" dirty="0"/>
              <a:t>——</a:t>
            </a:r>
            <a:r>
              <a:rPr lang="zh-CN" altLang="en-US" dirty="0"/>
              <a:t>绝大部分都是由于现有基因的重新组合产生的，并不是进化，记得这些狗，其实只有一种。</a:t>
            </a:r>
          </a:p>
          <a:p>
            <a:r>
              <a:rPr lang="zh-CN" altLang="en-US" dirty="0"/>
              <a:t>二</a:t>
            </a:r>
            <a:r>
              <a:rPr lang="en-US" altLang="zh-CN" dirty="0"/>
              <a:t>.</a:t>
            </a:r>
            <a:r>
              <a:rPr lang="zh-CN" altLang="en-US" dirty="0"/>
              <a:t>自然选择</a:t>
            </a:r>
            <a:r>
              <a:rPr lang="en-US" altLang="zh-CN" dirty="0"/>
              <a:t>——</a:t>
            </a:r>
            <a:r>
              <a:rPr lang="zh-CN" altLang="en-US" dirty="0"/>
              <a:t>不是进化，也不能产生进化，只能够淘汰已经存在的生物，但无法创造新的功能。</a:t>
            </a:r>
          </a:p>
          <a:p>
            <a:r>
              <a:rPr lang="zh-CN" altLang="en-US" dirty="0"/>
              <a:t>三</a:t>
            </a:r>
            <a:r>
              <a:rPr lang="en-US" altLang="zh-CN" dirty="0"/>
              <a:t>.</a:t>
            </a:r>
            <a:r>
              <a:rPr lang="zh-CN" altLang="en-US" dirty="0"/>
              <a:t>基因的突变</a:t>
            </a:r>
            <a:r>
              <a:rPr lang="en-US" altLang="zh-CN" dirty="0"/>
              <a:t>——</a:t>
            </a:r>
            <a:r>
              <a:rPr lang="zh-CN" altLang="en-US" dirty="0"/>
              <a:t>不能产生新的，有功能的结构，记得这些翅膀残疾的甲虫。虽然在某些环境有生存的优势，但是没有产生任何新的功能，反而是失去了功能，是退化了。</a:t>
            </a:r>
            <a:endParaRPr lang="en-US" altLang="zh-CN" dirty="0"/>
          </a:p>
          <a:p>
            <a:r>
              <a:rPr lang="zh-CN" altLang="en-US" dirty="0"/>
              <a:t>变异，自然选择，突变都不是进化。</a:t>
            </a:r>
            <a:endParaRPr lang="en-US" altLang="zh-CN" dirty="0"/>
          </a:p>
        </p:txBody>
      </p:sp>
      <p:sp>
        <p:nvSpPr>
          <p:cNvPr id="10086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5CEE1465-65CE-426B-8712-4F9069C3C2B7}" type="slidenum">
              <a:rPr lang="zh-CN" altLang="en-US"/>
              <a:t>45</a:t>
            </a:fld>
            <a:endParaRPr lang="en-US" altLang="zh-CN"/>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785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017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zh-CN" altLang="en-US" dirty="0"/>
              <a:t>反过来，我们在大自然中观察到的客观现象和圣经所描述的一样：</a:t>
            </a:r>
          </a:p>
          <a:p>
            <a:pPr>
              <a:spcBef>
                <a:spcPct val="0"/>
              </a:spcBef>
            </a:pPr>
            <a:r>
              <a:rPr lang="zh-CN" altLang="en-US" dirty="0"/>
              <a:t>我们一起来读创世记第</a:t>
            </a:r>
            <a:r>
              <a:rPr lang="en-US" altLang="zh-CN" dirty="0"/>
              <a:t>1</a:t>
            </a:r>
            <a:r>
              <a:rPr lang="zh-CN" altLang="en-US" dirty="0"/>
              <a:t>章</a:t>
            </a:r>
            <a:r>
              <a:rPr lang="en-US" altLang="zh-CN" dirty="0"/>
              <a:t>24</a:t>
            </a:r>
            <a:r>
              <a:rPr lang="zh-CN" altLang="en-US" dirty="0"/>
              <a:t>到</a:t>
            </a:r>
            <a:r>
              <a:rPr lang="en-US" altLang="zh-CN" dirty="0"/>
              <a:t>25</a:t>
            </a:r>
            <a:r>
              <a:rPr lang="zh-CN" altLang="en-US" dirty="0"/>
              <a:t>节，神说：“地要生出活物来，</a:t>
            </a:r>
            <a:r>
              <a:rPr lang="zh-CN" altLang="en-US" b="1" u="sng" dirty="0">
                <a:solidFill>
                  <a:srgbClr val="FF0000"/>
                </a:solidFill>
              </a:rPr>
              <a:t>各从其类</a:t>
            </a:r>
            <a:r>
              <a:rPr lang="zh-CN" altLang="en-US" dirty="0"/>
              <a:t>；牲畜、昆虫、野兽，</a:t>
            </a:r>
            <a:r>
              <a:rPr lang="zh-CN" altLang="en-US" b="1" u="sng" dirty="0">
                <a:solidFill>
                  <a:srgbClr val="FF0000"/>
                </a:solidFill>
              </a:rPr>
              <a:t>各从其类</a:t>
            </a:r>
            <a:r>
              <a:rPr lang="zh-CN" altLang="en-US" dirty="0"/>
              <a:t>。”事就这样成了。于是神造出野兽，</a:t>
            </a:r>
            <a:r>
              <a:rPr lang="zh-CN" altLang="en-US" b="1" u="sng" dirty="0">
                <a:solidFill>
                  <a:srgbClr val="FF0000"/>
                </a:solidFill>
              </a:rPr>
              <a:t>各从其类</a:t>
            </a:r>
            <a:r>
              <a:rPr lang="zh-CN" altLang="en-US" dirty="0"/>
              <a:t>；牲畜，</a:t>
            </a:r>
            <a:r>
              <a:rPr lang="zh-CN" altLang="en-US" b="1" u="sng" dirty="0">
                <a:solidFill>
                  <a:srgbClr val="FF0000"/>
                </a:solidFill>
              </a:rPr>
              <a:t>各从其类</a:t>
            </a:r>
            <a:r>
              <a:rPr lang="zh-CN" altLang="en-US" dirty="0"/>
              <a:t>；地上一切昆虫，</a:t>
            </a:r>
            <a:r>
              <a:rPr lang="zh-CN" altLang="en-US" b="1" u="sng" dirty="0">
                <a:solidFill>
                  <a:srgbClr val="FF0000"/>
                </a:solidFill>
              </a:rPr>
              <a:t>各从其类</a:t>
            </a:r>
            <a:endParaRPr lang="zh-CN" altLang="en-US" dirty="0"/>
          </a:p>
          <a:p>
            <a:pPr>
              <a:spcBef>
                <a:spcPct val="0"/>
              </a:spcBef>
            </a:pPr>
            <a:endParaRPr lang="zh-CN" altLang="en-US" dirty="0"/>
          </a:p>
          <a:p>
            <a:pPr>
              <a:spcBef>
                <a:spcPct val="0"/>
              </a:spcBef>
            </a:pPr>
            <a:r>
              <a:rPr lang="zh-CN" altLang="en-US" dirty="0"/>
              <a:t>我们观察各种生物实际的情况是各从其类，在某些类中，可以有很多变异，但是没有从一个类通过突变形成新的另外一个类，没有任何进化。</a:t>
            </a:r>
            <a:endParaRPr lang="en-US" altLang="zh-CN" dirty="0"/>
          </a:p>
        </p:txBody>
      </p:sp>
      <p:sp>
        <p:nvSpPr>
          <p:cNvPr id="10178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394D5AC3-D56F-4E0F-9C3E-2E9F00D3616B}" type="slidenum">
              <a:rPr lang="zh-CN" altLang="en-US"/>
              <a:t>46</a:t>
            </a:fld>
            <a:endParaRPr lang="en-US" altLang="zh-C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4370"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54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zh-CN" altLang="en-US" dirty="0"/>
              <a:t>要搞清楚这个问题，首先我们要明白进化是什么。</a:t>
            </a:r>
          </a:p>
          <a:p>
            <a:r>
              <a:rPr lang="zh-CN" altLang="en-US" dirty="0"/>
              <a:t>达尔文把任何一个改变都当成是进化。</a:t>
            </a:r>
            <a:endParaRPr lang="en-US" altLang="zh-CN" dirty="0"/>
          </a:p>
          <a:p>
            <a:r>
              <a:rPr lang="zh-CN" altLang="en-US" dirty="0"/>
              <a:t>但要从微生物变成人的进化不是：出现一些改变，又不是在基因频率中产生变异，基因频率会在桦尺蛾部分解释。</a:t>
            </a:r>
          </a:p>
          <a:p>
            <a:r>
              <a:rPr lang="zh-CN" altLang="en-US" dirty="0"/>
              <a:t>人结婚生出的小孩，孩子的样子与父母有些不一样，这种能算是进化吗？不算，这只是变异。</a:t>
            </a:r>
          </a:p>
          <a:p>
            <a:r>
              <a:rPr lang="zh-CN" altLang="en-US" dirty="0"/>
              <a:t>我们有黑色的头发，欧洲人有黄色的头发，这种是不是进化呢？不是</a:t>
            </a:r>
            <a:r>
              <a:rPr lang="en-US" altLang="zh-CN" dirty="0"/>
              <a:t>——</a:t>
            </a:r>
            <a:r>
              <a:rPr lang="zh-CN" altLang="en-US" dirty="0"/>
              <a:t>只是变异而已。</a:t>
            </a:r>
            <a:endParaRPr lang="en-US" altLang="zh-CN" dirty="0"/>
          </a:p>
          <a:p>
            <a:endParaRPr lang="zh-CN" altLang="en-US" dirty="0"/>
          </a:p>
          <a:p>
            <a:endParaRPr lang="zh-CN" altLang="en-US" dirty="0"/>
          </a:p>
          <a:p>
            <a:endParaRPr lang="zh-CN" altLang="en-US" dirty="0"/>
          </a:p>
        </p:txBody>
      </p:sp>
      <p:sp>
        <p:nvSpPr>
          <p:cNvPr id="954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472A65E3-6C63-4C85-AA42-02E70EDA0B1A}" type="slidenum">
              <a:rPr lang="zh-CN" altLang="en-US">
                <a:solidFill>
                  <a:srgbClr val="000000"/>
                </a:solidFill>
              </a:rPr>
              <a:t>5</a:t>
            </a:fld>
            <a:endParaRPr lang="en-US" altLang="zh-CN">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5394"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55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zh-CN" altLang="zh-CN" dirty="0"/>
              <a:t>什么是进化呢？</a:t>
            </a:r>
            <a:r>
              <a:rPr lang="zh-CN" altLang="en-US" dirty="0"/>
              <a:t>进化论的概念就是一个物种变成另外一个物种，这是从来没有见到过的。进化论者会说，因为进化需要漫长的时间，我们观察的时间不够长，所以才没有看到。</a:t>
            </a:r>
            <a:endParaRPr lang="zh-CN" altLang="zh-CN" dirty="0"/>
          </a:p>
          <a:p>
            <a:r>
              <a:rPr lang="zh-CN" altLang="en-US" dirty="0"/>
              <a:t>那么要使一个物种转变为另一个物种，必须要有大量新的功能，进化必须是</a:t>
            </a:r>
            <a:r>
              <a:rPr lang="zh-CN" altLang="zh-CN" dirty="0"/>
              <a:t>通过随机突变的方法，产生新的功能结构，必须是</a:t>
            </a:r>
            <a:r>
              <a:rPr lang="zh-CN" altLang="en-US" dirty="0"/>
              <a:t>新的</a:t>
            </a:r>
            <a:r>
              <a:rPr lang="zh-CN" altLang="zh-CN" dirty="0"/>
              <a:t>，必须是有功能的。</a:t>
            </a:r>
          </a:p>
          <a:p>
            <a:r>
              <a:rPr lang="zh-CN" altLang="zh-CN" dirty="0"/>
              <a:t>你们有头发，欧洲人也有头发，你们的是黑色的，欧洲人是黄色的，这不是进化，没有新的功能或结构，只是不同颜色而已。</a:t>
            </a:r>
          </a:p>
          <a:p>
            <a:r>
              <a:rPr lang="zh-CN" altLang="zh-CN" dirty="0"/>
              <a:t>如果原来没有鞭毛的细菌长出了鞭毛，这个可以算为进化，但从来没有见过。或说原来没有视力的生物，后来长出眼睛，涡虫的眼点，很简单，只有3根神经细胞，若比这个还简单，就没有视力。要进化出来这个最简单的眼睛，才算是进化，</a:t>
            </a:r>
            <a:r>
              <a:rPr lang="zh-CN" altLang="en-US" dirty="0"/>
              <a:t>这也是</a:t>
            </a:r>
            <a:r>
              <a:rPr lang="zh-CN" altLang="zh-CN" dirty="0"/>
              <a:t>从来没有看到</a:t>
            </a:r>
            <a:r>
              <a:rPr lang="zh-CN" altLang="en-US" dirty="0"/>
              <a:t>过的</a:t>
            </a:r>
            <a:r>
              <a:rPr lang="zh-CN" altLang="zh-CN" dirty="0"/>
              <a:t>。</a:t>
            </a:r>
          </a:p>
          <a:p>
            <a:r>
              <a:rPr lang="zh-CN" altLang="zh-CN" dirty="0"/>
              <a:t>所以进化必须</a:t>
            </a:r>
            <a:r>
              <a:rPr lang="zh-CN" altLang="en-US" dirty="0"/>
              <a:t>是</a:t>
            </a:r>
            <a:r>
              <a:rPr lang="zh-CN" altLang="zh-CN" dirty="0"/>
              <a:t>，随机产生新的功能结构才算。</a:t>
            </a:r>
            <a:r>
              <a:rPr lang="zh-CN" altLang="en-US" dirty="0"/>
              <a:t>到底生物是否能通过变异、自然选择和突变产生新的功能呢？</a:t>
            </a:r>
            <a:endParaRPr lang="zh-CN" altLang="zh-CN" dirty="0"/>
          </a:p>
        </p:txBody>
      </p:sp>
      <p:sp>
        <p:nvSpPr>
          <p:cNvPr id="955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1F21D8E7-A799-4466-B7C7-970A683086B4}" type="slidenum">
              <a:rPr lang="zh-CN" altLang="en-US">
                <a:solidFill>
                  <a:srgbClr val="000000"/>
                </a:solidFill>
              </a:rPr>
              <a:t>6</a:t>
            </a:fld>
            <a:endParaRPr lang="en-US" altLang="zh-CN">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641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56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zh-CN" altLang="zh-CN" b="0" dirty="0"/>
              <a:t>进化论说在自然的条件下，通过基因突变、变异和自然选择就能产生地球</a:t>
            </a:r>
            <a:r>
              <a:rPr lang="zh-CN" altLang="en-US" b="0" dirty="0"/>
              <a:t>上</a:t>
            </a:r>
            <a:r>
              <a:rPr lang="zh-CN" altLang="zh-CN" b="0" dirty="0"/>
              <a:t>各种的生物。</a:t>
            </a:r>
          </a:p>
        </p:txBody>
      </p:sp>
      <p:sp>
        <p:nvSpPr>
          <p:cNvPr id="956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E9D930C7-12FD-45FF-901C-23F32A3B1005}" type="slidenum">
              <a:rPr lang="zh-CN" altLang="en-US"/>
              <a:t>7</a:t>
            </a:fld>
            <a:endParaRPr lang="en-US" altLang="zh-CN"/>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7442"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57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zh-CN" altLang="zh-CN" b="0" dirty="0"/>
              <a:t>在教科书中也将突变、变异和自然选择作为进化的魔术棒，变出新的动物。这</a:t>
            </a:r>
            <a:r>
              <a:rPr lang="zh-CN" altLang="en-US" b="0" dirty="0"/>
              <a:t>三</a:t>
            </a:r>
            <a:r>
              <a:rPr lang="zh-CN" altLang="zh-CN" b="0" dirty="0"/>
              <a:t>个我们等一下都会谈</a:t>
            </a:r>
            <a:r>
              <a:rPr lang="zh-CN" altLang="en-US" b="0" dirty="0"/>
              <a:t>到，并证明都不能产生进化。</a:t>
            </a:r>
            <a:endParaRPr lang="zh-CN" altLang="zh-CN" b="0" dirty="0"/>
          </a:p>
        </p:txBody>
      </p:sp>
      <p:sp>
        <p:nvSpPr>
          <p:cNvPr id="957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098E48D0-B4A4-4432-BAFD-7E2C197AC5E3}" type="slidenum">
              <a:rPr lang="zh-CN" altLang="en-US"/>
              <a:t>8</a:t>
            </a:fld>
            <a:endParaRPr lang="en-US" altLang="zh-C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8466"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5846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zh-CN" altLang="en-US" dirty="0"/>
              <a:t>我们先来看变异，变异是否存在？肯定是存在，变异是常见的，变异就是在特定的种群中的个体的变化。</a:t>
            </a:r>
          </a:p>
          <a:p>
            <a:r>
              <a:rPr lang="zh-CN" altLang="en-US" dirty="0"/>
              <a:t>比如这是鸡，有很多不同样子的鸡，有些是我们认为比较标准的，有的我们可能认为不太像鸡，专家称这些都是鸡。</a:t>
            </a:r>
          </a:p>
          <a:p>
            <a:pPr>
              <a:spcBef>
                <a:spcPct val="0"/>
              </a:spcBef>
            </a:pPr>
            <a:r>
              <a:rPr lang="zh-CN" altLang="en-US" dirty="0"/>
              <a:t>这里有看到新的功能吗？</a:t>
            </a:r>
            <a:r>
              <a:rPr lang="en-US" altLang="zh-CN" dirty="0"/>
              <a:t>——</a:t>
            </a:r>
            <a:r>
              <a:rPr lang="zh-CN" altLang="en-US" dirty="0"/>
              <a:t>没有。</a:t>
            </a:r>
          </a:p>
        </p:txBody>
      </p:sp>
      <p:sp>
        <p:nvSpPr>
          <p:cNvPr id="95846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8507CEAC-A471-4885-835B-B0A06BD2750A}" type="slidenum">
              <a:rPr lang="zh-CN" altLang="en-US"/>
              <a:t>9</a:t>
            </a:fld>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6272" y="-675456"/>
            <a:ext cx="9160272" cy="535531"/>
          </a:xfrm>
          <a:noFill/>
        </p:spPr>
        <p:txBody>
          <a:bodyPr rtlCol="0"/>
          <a:lstStyle>
            <a:lvl1pPr algn="l">
              <a:defRPr lang="zh-CN" altLang="en-US" sz="3200" b="0" dirty="0">
                <a:solidFill>
                  <a:schemeClr val="tx1"/>
                </a:solidFill>
              </a:defRPr>
            </a:lvl1pPr>
          </a:lstStyle>
          <a:p>
            <a:pPr lvl="0"/>
            <a:r>
              <a:rPr lang="zh-CN" altLang="en-US" dirty="0"/>
              <a:t>单击此处编辑母版标题样式</a:t>
            </a:r>
          </a:p>
        </p:txBody>
      </p:sp>
      <p:sp>
        <p:nvSpPr>
          <p:cNvPr id="3" name="副标题 2"/>
          <p:cNvSpPr>
            <a:spLocks noGrp="1"/>
          </p:cNvSpPr>
          <p:nvPr>
            <p:ph type="subTitle" idx="1"/>
          </p:nvPr>
        </p:nvSpPr>
        <p:spPr>
          <a:xfrm>
            <a:off x="0" y="162000"/>
            <a:ext cx="9144000" cy="590931"/>
          </a:xfrm>
          <a:noFill/>
        </p:spPr>
        <p:txBody>
          <a:bodyPr rtlCol="0"/>
          <a:lstStyle>
            <a:lvl1pPr marL="0" indent="0" algn="ctr">
              <a:buNone/>
              <a:defRPr lang="zh-CN" altLang="en-US" b="1" baseline="0">
                <a:solidFill>
                  <a:srgbClr val="002954"/>
                </a:solidFill>
                <a:ea typeface="微软雅黑" panose="020B0503020204020204" pitchFamily="34" charset="-122"/>
              </a:defRPr>
            </a:lvl1pPr>
          </a:lstStyle>
          <a:p>
            <a:pPr lvl="0"/>
            <a:r>
              <a:rPr lang="zh-CN" altLang="en-US" dirty="0"/>
              <a:t>单击此处编辑母版副标题样式</a:t>
            </a:r>
          </a:p>
        </p:txBody>
      </p:sp>
      <p:sp>
        <p:nvSpPr>
          <p:cNvPr id="4" name="日期占位符 3"/>
          <p:cNvSpPr>
            <a:spLocks noGrp="1"/>
          </p:cNvSpPr>
          <p:nvPr>
            <p:ph type="dt" sz="half" idx="10"/>
          </p:nvPr>
        </p:nvSpPr>
        <p:spPr/>
        <p:txBody>
          <a:bodyPr/>
          <a:lstStyle>
            <a:lvl1pPr>
              <a:defRPr/>
            </a:lvl1pPr>
          </a:lstStyle>
          <a:p>
            <a:pPr>
              <a:defRPr/>
            </a:pPr>
            <a:fld id="{7C062CA5-2C13-4676-998A-7E2EED246BD7}" type="datetimeFigureOut">
              <a:rPr lang="zh-CN" altLang="en-US"/>
              <a:t>2020/12/14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5889F233-04D6-486D-B1FB-719335D2070D}" type="slidenum">
              <a:rPr lang="zh-CN" altLang="en-US"/>
              <a:t>‹#›</a:t>
            </a:fld>
            <a:endParaRPr lang="en-US" altLang="zh-C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F3268A7C-8ED0-4257-9B43-B88B794BA704}" type="datetimeFigureOut">
              <a:rPr lang="zh-CN" altLang="en-US"/>
              <a:t>2020/12/14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A1512688-FA57-4599-AF7B-21D6F55D80E5}" type="slidenum">
              <a:rPr lang="zh-CN" altLang="en-US"/>
              <a:t>‹#›</a:t>
            </a:fld>
            <a:endParaRPr lang="en-US" altLang="zh-CN"/>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825625"/>
            <a:ext cx="386715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825625"/>
            <a:ext cx="386715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10"/>
          </p:nvPr>
        </p:nvSpPr>
        <p:spPr/>
        <p:txBody>
          <a:bodyPr/>
          <a:lstStyle>
            <a:lvl1pPr>
              <a:defRPr/>
            </a:lvl1pPr>
          </a:lstStyle>
          <a:p>
            <a:pPr>
              <a:defRPr/>
            </a:pPr>
            <a:fld id="{6115569F-F207-4E9C-9C1F-67A342F5DC56}" type="datetimeFigureOut">
              <a:rPr lang="zh-CN" altLang="en-US"/>
              <a:t>2020/12/14</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26415938-0122-402E-82E4-7E6A30E68BF6}" type="slidenum">
              <a:rPr lang="zh-CN" altLang="en-US"/>
              <a:t>‹#›</a:t>
            </a:fld>
            <a:endParaRPr lang="en-US" altLang="zh-CN"/>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365125"/>
            <a:ext cx="7886700" cy="1325563"/>
          </a:xfrm>
        </p:spPr>
        <p:txBody>
          <a:bodyPr/>
          <a:lstStyle/>
          <a:p>
            <a:r>
              <a:rPr lang="zh-CN" altLang="en-US"/>
              <a:t>单击此处编辑母版标题样式</a:t>
            </a:r>
          </a:p>
        </p:txBody>
      </p:sp>
      <p:sp>
        <p:nvSpPr>
          <p:cNvPr id="3" name="文本占位符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30238" y="2505075"/>
            <a:ext cx="386873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29150" y="2505075"/>
            <a:ext cx="38877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p:cNvSpPr>
          <p:nvPr>
            <p:ph type="dt" sz="half" idx="10"/>
          </p:nvPr>
        </p:nvSpPr>
        <p:spPr/>
        <p:txBody>
          <a:bodyPr/>
          <a:lstStyle>
            <a:lvl1pPr>
              <a:defRPr/>
            </a:lvl1pPr>
          </a:lstStyle>
          <a:p>
            <a:pPr>
              <a:defRPr/>
            </a:pPr>
            <a:fld id="{317ADC0A-4141-4D4B-BD93-6D00AE46FABF}" type="datetimeFigureOut">
              <a:rPr lang="zh-CN" altLang="en-US"/>
              <a:t>2020/12/14</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fld id="{DA99C1F0-408C-4939-8672-1CEE08151328}" type="slidenum">
              <a:rPr lang="zh-CN" altLang="en-US"/>
              <a:t>‹#›</a:t>
            </a:fld>
            <a:endParaRPr lang="en-US" altLang="zh-CN"/>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06BA7B8E-76D8-46A0-B20A-E1AD32A403EB}" type="datetimeFigureOut">
              <a:rPr lang="zh-CN" altLang="en-US"/>
              <a:t>2020/12/14</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fld id="{9E736813-17A2-401E-A074-E729CE3282D0}" type="slidenum">
              <a:rPr lang="zh-CN" altLang="en-US"/>
              <a:t>‹#›</a:t>
            </a:fld>
            <a:endParaRPr lang="en-US" altLang="zh-CN"/>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C78ABE7B-0675-40C4-8AF1-506A79E61C46}" type="datetimeFigureOut">
              <a:rPr lang="zh-CN" altLang="en-US"/>
              <a:t>2020/12/14</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AF1C57EF-4D39-431B-9DA5-8C413E9FF6A1}" type="slidenum">
              <a:rPr lang="zh-CN" altLang="en-US"/>
              <a:t>‹#›</a:t>
            </a:fld>
            <a:endParaRPr lang="en-US" altLang="zh-CN"/>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3887788" y="987425"/>
            <a:ext cx="462915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CF7C2E4D-3C41-49E3-9815-C8658FF6C6FF}" type="datetimeFigureOut">
              <a:rPr lang="zh-CN" altLang="en-US"/>
              <a:t>2020/12/14</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4CBA6D28-74B8-4DE4-8150-B18690EE1AC5}" type="slidenum">
              <a:rPr lang="zh-CN" altLang="en-US"/>
              <a:t>‹#›</a:t>
            </a:fld>
            <a:endParaRPr lang="en-US" altLang="zh-CN"/>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30A76295-2823-4F00-8F2C-3766DE63C94E}" type="datetimeFigureOut">
              <a:rPr lang="zh-CN" altLang="en-US"/>
              <a:t>2020/12/14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13E1D4B2-0FCF-4319-8904-DEF6E35B14ED}" type="slidenum">
              <a:rPr lang="zh-CN" altLang="en-US"/>
              <a:t>‹#›</a:t>
            </a:fld>
            <a:endParaRPr lang="en-US" altLang="zh-CN"/>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365125"/>
            <a:ext cx="5762625"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1D251D61-B27D-4682-8520-7CAA84CF48A2}" type="datetimeFigureOut">
              <a:rPr lang="zh-CN" altLang="en-US"/>
              <a:t>2020/12/14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3DDB7ABC-6EC8-421C-BCB2-C3068E018765}" type="slidenum">
              <a:rPr lang="zh-CN" altLang="en-US"/>
              <a:t>‹#›</a:t>
            </a:fld>
            <a:endParaRPr lang="en-US" altLang="zh-CN"/>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
        <p:nvSpPr>
          <p:cNvPr id="2" name="Date Placeholder 2"/>
          <p:cNvSpPr>
            <a:spLocks noGrp="1"/>
          </p:cNvSpPr>
          <p:nvPr>
            <p:ph type="dt" sz="half" idx="10"/>
          </p:nvPr>
        </p:nvSpPr>
        <p:spPr/>
        <p:txBody>
          <a:bodyPr/>
          <a:lstStyle>
            <a:lvl1pPr>
              <a:defRPr/>
            </a:lvl1pPr>
          </a:lstStyle>
          <a:p>
            <a:pPr>
              <a:defRPr/>
            </a:pPr>
            <a:fld id="{7993DBA3-131D-4CA1-95FA-292644B3D1E0}" type="datetimeFigureOut">
              <a:rPr lang="zh-CN" altLang="en-US"/>
              <a:t>2020/12/14</a:t>
            </a:fld>
            <a:endParaRPr lang="zh-CN" altLang="en-US"/>
          </a:p>
        </p:txBody>
      </p:sp>
      <p:sp>
        <p:nvSpPr>
          <p:cNvPr id="3" name="Footer Placeholder 3"/>
          <p:cNvSpPr>
            <a:spLocks noGrp="1"/>
          </p:cNvSpPr>
          <p:nvPr>
            <p:ph type="ftr" sz="quarter" idx="11"/>
          </p:nvPr>
        </p:nvSpPr>
        <p:spPr/>
        <p:txBody>
          <a:bodyPr/>
          <a:lstStyle>
            <a:lvl1pPr>
              <a:defRPr/>
            </a:lvl1pPr>
          </a:lstStyle>
          <a:p>
            <a:pPr>
              <a:defRPr/>
            </a:pPr>
            <a:endParaRPr lang="zh-CN" altLang="en-US"/>
          </a:p>
        </p:txBody>
      </p:sp>
      <p:sp>
        <p:nvSpPr>
          <p:cNvPr id="4" name="Slide Number Placeholder 4"/>
          <p:cNvSpPr>
            <a:spLocks noGrp="1"/>
          </p:cNvSpPr>
          <p:nvPr>
            <p:ph type="sldNum" sz="quarter" idx="12"/>
          </p:nvPr>
        </p:nvSpPr>
        <p:spPr>
          <a:xfrm>
            <a:off x="6462713" y="6356350"/>
            <a:ext cx="2057400" cy="365125"/>
          </a:xfrm>
        </p:spPr>
        <p:txBody>
          <a:bodyPr/>
          <a:lstStyle>
            <a:lvl1pPr>
              <a:defRPr/>
            </a:lvl1pPr>
          </a:lstStyle>
          <a:p>
            <a:fld id="{47BDC0F9-98B4-4064-A67C-56E27606897C}" type="slidenum">
              <a:rPr lang="zh-CN" altLang="en-US"/>
              <a:t>‹#›</a:t>
            </a:fld>
            <a:endParaRPr lang="en-US" altLang="zh-CN"/>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80D84F5-DF9E-4836-9F1E-FD03B4962055}" type="datetimeFigureOut">
              <a:rPr lang="zh-CN" altLang="en-US"/>
              <a:t>2020/12/14</a:t>
            </a:fld>
            <a:endParaRPr lang="zh-CN" altLang="en-US"/>
          </a:p>
        </p:txBody>
      </p:sp>
      <p:sp>
        <p:nvSpPr>
          <p:cNvPr id="3" name="Footer Placeholder 4"/>
          <p:cNvSpPr>
            <a:spLocks noGrp="1"/>
          </p:cNvSpPr>
          <p:nvPr>
            <p:ph type="ftr" sz="quarter" idx="11"/>
          </p:nvPr>
        </p:nvSpPr>
        <p:spPr/>
        <p:txBody>
          <a:bodyPr/>
          <a:lstStyle>
            <a:lvl1pPr>
              <a:defRPr/>
            </a:lvl1pPr>
          </a:lstStyle>
          <a:p>
            <a:pPr>
              <a:defRPr/>
            </a:pPr>
            <a:endParaRPr lang="zh-CN" altLang="en-US"/>
          </a:p>
        </p:txBody>
      </p:sp>
      <p:sp>
        <p:nvSpPr>
          <p:cNvPr id="4" name="Slide Number Placeholder 5"/>
          <p:cNvSpPr>
            <a:spLocks noGrp="1"/>
          </p:cNvSpPr>
          <p:nvPr>
            <p:ph type="sldNum" sz="quarter" idx="12"/>
          </p:nvPr>
        </p:nvSpPr>
        <p:spPr>
          <a:xfrm>
            <a:off x="6462713" y="6356350"/>
            <a:ext cx="2057400" cy="365125"/>
          </a:xfrm>
        </p:spPr>
        <p:txBody>
          <a:bodyPr/>
          <a:lstStyle>
            <a:lvl1pPr>
              <a:defRPr/>
            </a:lvl1pPr>
          </a:lstStyle>
          <a:p>
            <a:fld id="{0BE9BCF8-096C-4FAB-A9EA-905A83D8C2AD}" type="slidenum">
              <a:rPr lang="zh-CN" altLang="en-US"/>
              <a:t>‹#›</a:t>
            </a:fld>
            <a:endParaRPr lang="en-US" altLang="zh-CN"/>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365125"/>
            <a:ext cx="5762625"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16303881-DF5D-4F59-90E3-C94CACA5F8FF}" type="datetimeFigureOut">
              <a:rPr lang="zh-CN" altLang="en-US"/>
              <a:t>2020/12/14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5A1B3F64-8B24-4B39-A5BC-A82D22029741}" type="slidenum">
              <a:rPr lang="zh-CN" altLang="en-US"/>
              <a:t>‹#›</a:t>
            </a:fld>
            <a:endParaRPr lang="en-US" altLang="zh-CN"/>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47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日期占位符 3"/>
          <p:cNvSpPr>
            <a:spLocks noGrp="1"/>
          </p:cNvSpPr>
          <p:nvPr>
            <p:ph type="dt" sz="half" idx="10"/>
          </p:nvPr>
        </p:nvSpPr>
        <p:spPr/>
        <p:txBody>
          <a:bodyPr/>
          <a:lstStyle>
            <a:lvl1pPr>
              <a:defRPr/>
            </a:lvl1pPr>
          </a:lstStyle>
          <a:p>
            <a:pPr>
              <a:defRPr/>
            </a:pPr>
            <a:fld id="{5E4EDCE8-3CAE-4F0B-8E8C-2DA829FC983A}" type="datetimeFigureOut">
              <a:rPr lang="zh-CN" altLang="en-US"/>
              <a:t>2020/12/14</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fld id="{D699076A-CC44-44ED-A927-26B9674AC592}" type="slidenum">
              <a:rPr lang="zh-CN" altLang="en-US"/>
              <a:t>‹#›</a:t>
            </a:fld>
            <a:endParaRPr lang="en-US" altLang="zh-CN"/>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标题版式2">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zh-CN" altLang="en-US"/>
              <a:t>单击此处编辑母版标题样式</a:t>
            </a: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9964F856-6915-4E0B-88F4-517152E4CE18}" type="slidenum">
              <a:rPr lang="en-US" altLang="zh-CN"/>
              <a:t>‹#›</a:t>
            </a:fld>
            <a:endParaRPr lang="en-US" altLang="zh-CN"/>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55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3"/>
          <p:cNvSpPr>
            <a:spLocks noGrp="1"/>
          </p:cNvSpPr>
          <p:nvPr>
            <p:ph type="dt" sz="half" idx="10"/>
          </p:nvPr>
        </p:nvSpPr>
        <p:spPr/>
        <p:txBody>
          <a:bodyPr/>
          <a:lstStyle>
            <a:lvl1pPr>
              <a:defRPr>
                <a:solidFill>
                  <a:prstClr val="black">
                    <a:lumMod val="65000"/>
                    <a:lumOff val="35000"/>
                  </a:prstClr>
                </a:solidFill>
              </a:defRPr>
            </a:lvl1pPr>
          </a:lstStyle>
          <a:p>
            <a:pPr>
              <a:defRPr/>
            </a:pPr>
            <a:fld id="{69E6891D-F1C3-46D8-8F3A-4B56C02601C9}" type="datetimeFigureOut">
              <a:rPr lang="zh-CN" altLang="en-US"/>
              <a:t>2020/12/14</a:t>
            </a:fld>
            <a:endParaRPr lang="zh-CN" altLang="en-US"/>
          </a:p>
        </p:txBody>
      </p:sp>
      <p:sp>
        <p:nvSpPr>
          <p:cNvPr id="4" name="Footer Placeholder 4"/>
          <p:cNvSpPr>
            <a:spLocks noGrp="1"/>
          </p:cNvSpPr>
          <p:nvPr>
            <p:ph type="ftr" sz="quarter" idx="11"/>
          </p:nvPr>
        </p:nvSpPr>
        <p:spPr/>
        <p:txBody>
          <a:bodyPr/>
          <a:lstStyle>
            <a:lvl1pPr>
              <a:defRPr>
                <a:solidFill>
                  <a:prstClr val="black">
                    <a:lumMod val="65000"/>
                    <a:lumOff val="35000"/>
                  </a:prstClr>
                </a:solidFill>
              </a:defRPr>
            </a:lvl1pPr>
          </a:lstStyle>
          <a:p>
            <a:pPr>
              <a:defRPr/>
            </a:pPr>
            <a:endParaRPr lang="zh-CN" altLang="en-US"/>
          </a:p>
        </p:txBody>
      </p:sp>
      <p:sp>
        <p:nvSpPr>
          <p:cNvPr id="5" name="Slide Number Placeholder 5"/>
          <p:cNvSpPr>
            <a:spLocks noGrp="1"/>
          </p:cNvSpPr>
          <p:nvPr>
            <p:ph type="sldNum" sz="quarter" idx="12"/>
          </p:nvPr>
        </p:nvSpPr>
        <p:spPr/>
        <p:txBody>
          <a:bodyPr/>
          <a:lstStyle>
            <a:lvl1pPr>
              <a:defRPr/>
            </a:lvl1pPr>
          </a:lstStyle>
          <a:p>
            <a:fld id="{BCA99C8E-2726-43FB-AC51-1FB3A98A7559}" type="slidenum">
              <a:rPr lang="zh-CN" altLang="en-US"/>
              <a:t>‹#›</a:t>
            </a:fld>
            <a:endParaRPr lang="en-US" altLang="zh-CN"/>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6272" y="-675456"/>
            <a:ext cx="9160272" cy="535531"/>
          </a:xfrm>
          <a:noFill/>
        </p:spPr>
        <p:txBody>
          <a:bodyPr rtlCol="0"/>
          <a:lstStyle>
            <a:lvl1pPr algn="l">
              <a:defRPr lang="zh-CN" altLang="en-US" sz="3200" b="0" dirty="0">
                <a:solidFill>
                  <a:schemeClr val="tx1"/>
                </a:solidFill>
              </a:defRPr>
            </a:lvl1pPr>
          </a:lstStyle>
          <a:p>
            <a:pPr lvl="0"/>
            <a:r>
              <a:rPr lang="zh-CN" altLang="en-US" dirty="0"/>
              <a:t>单击此处编辑母版标题样式</a:t>
            </a:r>
          </a:p>
        </p:txBody>
      </p:sp>
      <p:sp>
        <p:nvSpPr>
          <p:cNvPr id="3" name="副标题 2"/>
          <p:cNvSpPr>
            <a:spLocks noGrp="1"/>
          </p:cNvSpPr>
          <p:nvPr>
            <p:ph type="subTitle" idx="1"/>
          </p:nvPr>
        </p:nvSpPr>
        <p:spPr>
          <a:xfrm>
            <a:off x="0" y="162000"/>
            <a:ext cx="9144000" cy="590931"/>
          </a:xfrm>
          <a:noFill/>
        </p:spPr>
        <p:txBody>
          <a:bodyPr rtlCol="0"/>
          <a:lstStyle>
            <a:lvl1pPr marL="0" indent="0" algn="ctr">
              <a:buNone/>
              <a:defRPr lang="zh-CN" altLang="en-US" b="1" baseline="0">
                <a:solidFill>
                  <a:srgbClr val="002954"/>
                </a:solidFill>
                <a:ea typeface="微软雅黑" panose="020B0503020204020204" pitchFamily="34" charset="-122"/>
              </a:defRPr>
            </a:lvl1pPr>
          </a:lstStyle>
          <a:p>
            <a:pPr lvl="0"/>
            <a:r>
              <a:rPr lang="zh-CN" altLang="en-US" dirty="0"/>
              <a:t>单击此处编辑母版副标题样式</a:t>
            </a:r>
          </a:p>
        </p:txBody>
      </p:sp>
      <p:sp>
        <p:nvSpPr>
          <p:cNvPr id="4" name="日期占位符 3"/>
          <p:cNvSpPr>
            <a:spLocks noGrp="1"/>
          </p:cNvSpPr>
          <p:nvPr>
            <p:ph type="dt" sz="half" idx="10"/>
          </p:nvPr>
        </p:nvSpPr>
        <p:spPr/>
        <p:txBody>
          <a:bodyPr/>
          <a:lstStyle>
            <a:lvl1pPr>
              <a:defRPr/>
            </a:lvl1pPr>
          </a:lstStyle>
          <a:p>
            <a:pPr>
              <a:defRPr/>
            </a:pPr>
            <a:fld id="{7B40D9EB-2168-464D-89FF-7885075BC33D}" type="datetimeFigureOut">
              <a:rPr lang="zh-CN" altLang="en-US"/>
              <a:t>2020/12/14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29F80401-6719-4A1F-8474-C8BD0AA58B63}" type="slidenum">
              <a:rPr lang="zh-CN" altLang="en-US"/>
              <a:t>‹#›</a:t>
            </a:fld>
            <a:endParaRPr lang="en-US" altLang="zh-CN"/>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3" name="标题 1"/>
          <p:cNvSpPr txBox="1"/>
          <p:nvPr userDrawn="1"/>
        </p:nvSpPr>
        <p:spPr>
          <a:xfrm>
            <a:off x="0" y="161925"/>
            <a:ext cx="9144000" cy="590550"/>
          </a:xfrm>
          <a:prstGeom prst="rect">
            <a:avLst/>
          </a:prstGeom>
          <a:noFill/>
        </p:spPr>
        <p:txBody>
          <a:bodyPr>
            <a:spAutoFit/>
          </a:bodyPr>
          <a:lstStyle>
            <a:lvl1pPr algn="ctr" defTabSz="914400" rtl="0" eaLnBrk="1" latinLnBrk="0" hangingPunct="1">
              <a:lnSpc>
                <a:spcPct val="90000"/>
              </a:lnSpc>
              <a:spcBef>
                <a:spcPct val="0"/>
              </a:spcBef>
              <a:buNone/>
              <a:defRPr lang="zh-CN" altLang="en-US" sz="3600" b="1" kern="1200">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fontAlgn="auto">
              <a:spcAft>
                <a:spcPts val="0"/>
              </a:spcAft>
              <a:defRPr/>
            </a:pPr>
            <a:r>
              <a:rPr dirty="0"/>
              <a:t>单击此处编辑母版标题样式</a:t>
            </a:r>
          </a:p>
        </p:txBody>
      </p:sp>
      <p:sp>
        <p:nvSpPr>
          <p:cNvPr id="2" name="标题 1"/>
          <p:cNvSpPr>
            <a:spLocks noGrp="1"/>
          </p:cNvSpPr>
          <p:nvPr>
            <p:ph type="title"/>
          </p:nvPr>
        </p:nvSpPr>
        <p:spPr>
          <a:xfrm>
            <a:off x="0" y="-571624"/>
            <a:ext cx="9144000" cy="535531"/>
          </a:xfrm>
        </p:spPr>
        <p:txBody>
          <a:bodyPr/>
          <a:lstStyle>
            <a:lvl1pPr algn="l">
              <a:defRPr sz="3200" b="0">
                <a:solidFill>
                  <a:schemeClr val="tx1"/>
                </a:solidFill>
                <a:latin typeface="Arial" panose="020B0604020202020204" pitchFamily="34" charset="0"/>
                <a:cs typeface="Arial" panose="020B0604020202020204" pitchFamily="34" charset="0"/>
              </a:defRPr>
            </a:lvl1pPr>
          </a:lstStyle>
          <a:p>
            <a:r>
              <a:rPr lang="zh-CN" altLang="en-US"/>
              <a:t>单击此处编辑母版标题样式</a:t>
            </a:r>
          </a:p>
        </p:txBody>
      </p:sp>
      <p:sp>
        <p:nvSpPr>
          <p:cNvPr id="4" name="日期占位符 2"/>
          <p:cNvSpPr>
            <a:spLocks noGrp="1"/>
          </p:cNvSpPr>
          <p:nvPr>
            <p:ph type="dt" sz="half" idx="10"/>
          </p:nvPr>
        </p:nvSpPr>
        <p:spPr/>
        <p:txBody>
          <a:bodyPr/>
          <a:lstStyle>
            <a:lvl1pPr>
              <a:defRPr/>
            </a:lvl1pPr>
          </a:lstStyle>
          <a:p>
            <a:pPr>
              <a:defRPr/>
            </a:pPr>
            <a:fld id="{F51BC05A-6B7A-41E8-8712-5DAA55366ECA}" type="datetimeFigureOut">
              <a:rPr lang="zh-CN" altLang="en-US"/>
              <a:t>2020/12/14</a:t>
            </a:fld>
            <a:endParaRPr lang="zh-CN" altLang="en-US"/>
          </a:p>
        </p:txBody>
      </p:sp>
      <p:sp>
        <p:nvSpPr>
          <p:cNvPr id="5" name="页脚占位符 3"/>
          <p:cNvSpPr>
            <a:spLocks noGrp="1"/>
          </p:cNvSpPr>
          <p:nvPr>
            <p:ph type="ftr" sz="quarter" idx="11"/>
          </p:nvPr>
        </p:nvSpPr>
        <p:spPr/>
        <p:txBody>
          <a:bodyPr/>
          <a:lstStyle>
            <a:lvl1pPr>
              <a:defRPr/>
            </a:lvl1pPr>
          </a:lstStyle>
          <a:p>
            <a:pPr>
              <a:defRPr/>
            </a:pPr>
            <a:endParaRPr lang="zh-CN" altLang="en-US"/>
          </a:p>
        </p:txBody>
      </p:sp>
      <p:sp>
        <p:nvSpPr>
          <p:cNvPr id="6" name="灯片编号占位符 4"/>
          <p:cNvSpPr>
            <a:spLocks noGrp="1"/>
          </p:cNvSpPr>
          <p:nvPr>
            <p:ph type="sldNum" sz="quarter" idx="12"/>
          </p:nvPr>
        </p:nvSpPr>
        <p:spPr/>
        <p:txBody>
          <a:bodyPr/>
          <a:lstStyle>
            <a:lvl1pPr>
              <a:defRPr/>
            </a:lvl1pPr>
          </a:lstStyle>
          <a:p>
            <a:fld id="{33A14472-1CBC-4378-84D1-CC088F27061F}" type="slidenum">
              <a:rPr lang="zh-CN" altLang="en-US"/>
              <a:t>‹#›</a:t>
            </a:fld>
            <a:endParaRPr lang="en-US" altLang="zh-CN"/>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5C38FCBF-5594-4127-978F-B1D144746C3E}" type="datetimeFigureOut">
              <a:rPr lang="zh-CN" altLang="en-US"/>
              <a:t>2020/12/14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0A18D75D-7618-48BE-B15F-31649A364CF3}" type="slidenum">
              <a:rPr lang="zh-CN" altLang="en-US"/>
              <a:t>‹#›</a:t>
            </a:fld>
            <a:endParaRPr lang="en-US" altLang="zh-CN"/>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a:defRPr/>
            </a:pPr>
            <a:fld id="{2DAA3151-6F34-4837-B4F4-3DBF1CC33E52}" type="datetimeFigureOut">
              <a:rPr lang="zh-CN" altLang="en-US"/>
              <a:t>2020/12/14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B15B2121-B048-4783-8ECC-1EC17EDEAF10}" type="slidenum">
              <a:rPr lang="zh-CN" altLang="en-US"/>
              <a:t>‹#›</a:t>
            </a:fld>
            <a:endParaRPr lang="en-US" altLang="zh-CN"/>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825625"/>
            <a:ext cx="386715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825625"/>
            <a:ext cx="386715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10"/>
          </p:nvPr>
        </p:nvSpPr>
        <p:spPr/>
        <p:txBody>
          <a:bodyPr/>
          <a:lstStyle>
            <a:lvl1pPr>
              <a:defRPr/>
            </a:lvl1pPr>
          </a:lstStyle>
          <a:p>
            <a:pPr>
              <a:defRPr/>
            </a:pPr>
            <a:fld id="{22D248C7-741C-4F44-B1B7-EFD3199FC22B}" type="datetimeFigureOut">
              <a:rPr lang="zh-CN" altLang="en-US"/>
              <a:t>2020/12/14</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E4465A95-819B-4F79-B232-98B2A145E043}" type="slidenum">
              <a:rPr lang="zh-CN" altLang="en-US"/>
              <a:t>‹#›</a:t>
            </a:fld>
            <a:endParaRPr lang="en-US" altLang="zh-CN"/>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365125"/>
            <a:ext cx="7886700" cy="1325563"/>
          </a:xfrm>
        </p:spPr>
        <p:txBody>
          <a:bodyPr/>
          <a:lstStyle/>
          <a:p>
            <a:r>
              <a:rPr lang="zh-CN" altLang="en-US"/>
              <a:t>单击此处编辑母版标题样式</a:t>
            </a:r>
          </a:p>
        </p:txBody>
      </p:sp>
      <p:sp>
        <p:nvSpPr>
          <p:cNvPr id="3" name="文本占位符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30238" y="2505075"/>
            <a:ext cx="386873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29150" y="2505075"/>
            <a:ext cx="38877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p:cNvSpPr>
          <p:nvPr>
            <p:ph type="dt" sz="half" idx="10"/>
          </p:nvPr>
        </p:nvSpPr>
        <p:spPr/>
        <p:txBody>
          <a:bodyPr/>
          <a:lstStyle>
            <a:lvl1pPr>
              <a:defRPr/>
            </a:lvl1pPr>
          </a:lstStyle>
          <a:p>
            <a:pPr>
              <a:defRPr/>
            </a:pPr>
            <a:fld id="{03A8D8F6-0F92-4BDB-B5C9-D7CA6186D8A0}" type="datetimeFigureOut">
              <a:rPr lang="zh-CN" altLang="en-US"/>
              <a:t>2020/12/14</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fld id="{5E9EB025-F9E9-4733-96C9-7703FBF43997}" type="slidenum">
              <a:rPr lang="zh-CN" altLang="en-US"/>
              <a:t>‹#›</a:t>
            </a:fld>
            <a:endParaRPr lang="en-US" altLang="zh-C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Date Placeholder 2"/>
          <p:cNvSpPr>
            <a:spLocks noGrp="1"/>
          </p:cNvSpPr>
          <p:nvPr>
            <p:ph type="dt" sz="half" idx="10"/>
          </p:nvPr>
        </p:nvSpPr>
        <p:spPr/>
        <p:txBody>
          <a:bodyPr/>
          <a:lstStyle>
            <a:lvl1pPr>
              <a:defRPr/>
            </a:lvl1pPr>
          </a:lstStyle>
          <a:p>
            <a:pPr>
              <a:defRPr/>
            </a:pPr>
            <a:fld id="{F2C580E7-DEC3-40CA-9D76-B786B9D36DEF}" type="datetimeFigureOut">
              <a:rPr lang="zh-CN" altLang="en-US"/>
              <a:t>2020/12/14</a:t>
            </a:fld>
            <a:endParaRPr lang="zh-CN" altLang="en-US"/>
          </a:p>
        </p:txBody>
      </p:sp>
      <p:sp>
        <p:nvSpPr>
          <p:cNvPr id="3" name="Footer Placeholder 3"/>
          <p:cNvSpPr>
            <a:spLocks noGrp="1"/>
          </p:cNvSpPr>
          <p:nvPr>
            <p:ph type="ftr" sz="quarter" idx="11"/>
          </p:nvPr>
        </p:nvSpPr>
        <p:spPr/>
        <p:txBody>
          <a:bodyPr/>
          <a:lstStyle>
            <a:lvl1pPr>
              <a:defRPr/>
            </a:lvl1pPr>
          </a:lstStyle>
          <a:p>
            <a:pPr>
              <a:defRPr/>
            </a:pPr>
            <a:endParaRPr lang="zh-CN" altLang="en-US"/>
          </a:p>
        </p:txBody>
      </p:sp>
      <p:sp>
        <p:nvSpPr>
          <p:cNvPr id="4" name="Slide Number Placeholder 4"/>
          <p:cNvSpPr>
            <a:spLocks noGrp="1"/>
          </p:cNvSpPr>
          <p:nvPr>
            <p:ph type="sldNum" sz="quarter" idx="12"/>
          </p:nvPr>
        </p:nvSpPr>
        <p:spPr>
          <a:xfrm>
            <a:off x="6462713" y="6356350"/>
            <a:ext cx="2057400" cy="365125"/>
          </a:xfrm>
        </p:spPr>
        <p:txBody>
          <a:bodyPr/>
          <a:lstStyle>
            <a:lvl1pPr>
              <a:defRPr/>
            </a:lvl1pPr>
          </a:lstStyle>
          <a:p>
            <a:fld id="{4272FFA4-D6E2-4EB0-AD59-80E49D8B2841}" type="slidenum">
              <a:rPr lang="zh-CN" altLang="en-US"/>
              <a:t>‹#›</a:t>
            </a:fld>
            <a:endParaRPr lang="en-US" altLang="zh-CN"/>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5B9E4455-01CC-4B0B-923F-56B7F8A79BBB}" type="datetimeFigureOut">
              <a:rPr lang="zh-CN" altLang="en-US"/>
              <a:t>2020/12/14</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fld id="{1B9F19F6-6968-4F4D-A414-704F32CC547E}" type="slidenum">
              <a:rPr lang="zh-CN" altLang="en-US"/>
              <a:t>‹#›</a:t>
            </a:fld>
            <a:endParaRPr lang="en-US" altLang="zh-CN"/>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C453953D-E172-4CCB-B630-D3592B8DE663}" type="datetimeFigureOut">
              <a:rPr lang="zh-CN" altLang="en-US"/>
              <a:t>2020/12/14</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E48050B1-E105-40F8-A48C-C13446FAD6AF}" type="slidenum">
              <a:rPr lang="zh-CN" altLang="en-US"/>
              <a:t>‹#›</a:t>
            </a:fld>
            <a:endParaRPr lang="en-US" altLang="zh-CN"/>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3887788" y="987425"/>
            <a:ext cx="462915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293EBE80-E3F6-4E19-8DC5-712526826E63}" type="datetimeFigureOut">
              <a:rPr lang="zh-CN" altLang="en-US"/>
              <a:t>2020/12/14</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9F0E30F5-F333-4033-888D-BAB6C9BDAD13}" type="slidenum">
              <a:rPr lang="zh-CN" altLang="en-US"/>
              <a:t>‹#›</a:t>
            </a:fld>
            <a:endParaRPr lang="en-US" altLang="zh-CN"/>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B5D19FA3-DB90-4A5B-9C46-DE2D5A88CFFD}" type="datetimeFigureOut">
              <a:rPr lang="zh-CN" altLang="en-US"/>
              <a:t>2020/12/14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8D9DC900-A6A5-4F09-9B3B-CE7B260E9AFD}" type="slidenum">
              <a:rPr lang="zh-CN" altLang="en-US"/>
              <a:t>‹#›</a:t>
            </a:fld>
            <a:endParaRPr lang="en-US" altLang="zh-CN"/>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365125"/>
            <a:ext cx="5762625"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250E9B67-F0E3-4991-808F-08E3B1889756}" type="datetimeFigureOut">
              <a:rPr lang="zh-CN" altLang="en-US"/>
              <a:t>2020/12/14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761D33C5-E47E-4C55-A5B3-02BCB376732A}" type="slidenum">
              <a:rPr lang="zh-CN" altLang="en-US"/>
              <a:t>‹#›</a:t>
            </a:fld>
            <a:endParaRPr lang="en-US" altLang="zh-CN"/>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Date Placeholder 2"/>
          <p:cNvSpPr>
            <a:spLocks noGrp="1"/>
          </p:cNvSpPr>
          <p:nvPr>
            <p:ph type="dt" sz="half" idx="10"/>
          </p:nvPr>
        </p:nvSpPr>
        <p:spPr/>
        <p:txBody>
          <a:bodyPr/>
          <a:lstStyle>
            <a:lvl1pPr>
              <a:defRPr/>
            </a:lvl1pPr>
          </a:lstStyle>
          <a:p>
            <a:pPr>
              <a:defRPr/>
            </a:pPr>
            <a:fld id="{C91A4A68-CA13-4092-B7E0-5E73C2E3E2FB}" type="datetimeFigureOut">
              <a:rPr lang="zh-CN" altLang="en-US"/>
              <a:t>2020/12/14</a:t>
            </a:fld>
            <a:endParaRPr lang="zh-CN" altLang="en-US"/>
          </a:p>
        </p:txBody>
      </p:sp>
      <p:sp>
        <p:nvSpPr>
          <p:cNvPr id="3" name="Footer Placeholder 3"/>
          <p:cNvSpPr>
            <a:spLocks noGrp="1"/>
          </p:cNvSpPr>
          <p:nvPr>
            <p:ph type="ftr" sz="quarter" idx="11"/>
          </p:nvPr>
        </p:nvSpPr>
        <p:spPr/>
        <p:txBody>
          <a:bodyPr/>
          <a:lstStyle>
            <a:lvl1pPr>
              <a:defRPr/>
            </a:lvl1pPr>
          </a:lstStyle>
          <a:p>
            <a:pPr>
              <a:defRPr/>
            </a:pPr>
            <a:endParaRPr lang="zh-CN" altLang="en-US"/>
          </a:p>
        </p:txBody>
      </p:sp>
      <p:sp>
        <p:nvSpPr>
          <p:cNvPr id="4" name="Slide Number Placeholder 4"/>
          <p:cNvSpPr>
            <a:spLocks noGrp="1"/>
          </p:cNvSpPr>
          <p:nvPr>
            <p:ph type="sldNum" sz="quarter" idx="12"/>
          </p:nvPr>
        </p:nvSpPr>
        <p:spPr>
          <a:xfrm>
            <a:off x="6462713" y="6356350"/>
            <a:ext cx="2057400" cy="365125"/>
          </a:xfrm>
        </p:spPr>
        <p:txBody>
          <a:bodyPr/>
          <a:lstStyle>
            <a:lvl1pPr>
              <a:defRPr/>
            </a:lvl1pPr>
          </a:lstStyle>
          <a:p>
            <a:fld id="{A9D01174-58CF-406F-BA54-D419491DCB18}" type="slidenum">
              <a:rPr lang="zh-CN" altLang="en-US"/>
              <a:t>‹#›</a:t>
            </a:fld>
            <a:endParaRPr lang="en-US" altLang="zh-CN"/>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690E05C-55C0-4E7E-9EDA-CE88B8401BD8}" type="datetimeFigureOut">
              <a:rPr lang="zh-CN" altLang="en-US"/>
              <a:t>2020/12/14</a:t>
            </a:fld>
            <a:endParaRPr lang="zh-CN" altLang="en-US"/>
          </a:p>
        </p:txBody>
      </p:sp>
      <p:sp>
        <p:nvSpPr>
          <p:cNvPr id="3" name="Footer Placeholder 4"/>
          <p:cNvSpPr>
            <a:spLocks noGrp="1"/>
          </p:cNvSpPr>
          <p:nvPr>
            <p:ph type="ftr" sz="quarter" idx="11"/>
          </p:nvPr>
        </p:nvSpPr>
        <p:spPr/>
        <p:txBody>
          <a:bodyPr/>
          <a:lstStyle>
            <a:lvl1pPr>
              <a:defRPr/>
            </a:lvl1pPr>
          </a:lstStyle>
          <a:p>
            <a:pPr>
              <a:defRPr/>
            </a:pPr>
            <a:endParaRPr lang="zh-CN" altLang="en-US"/>
          </a:p>
        </p:txBody>
      </p:sp>
      <p:sp>
        <p:nvSpPr>
          <p:cNvPr id="4" name="Slide Number Placeholder 5"/>
          <p:cNvSpPr>
            <a:spLocks noGrp="1"/>
          </p:cNvSpPr>
          <p:nvPr>
            <p:ph type="sldNum" sz="quarter" idx="12"/>
          </p:nvPr>
        </p:nvSpPr>
        <p:spPr>
          <a:xfrm>
            <a:off x="6462713" y="6356350"/>
            <a:ext cx="2057400" cy="365125"/>
          </a:xfrm>
        </p:spPr>
        <p:txBody>
          <a:bodyPr/>
          <a:lstStyle>
            <a:lvl1pPr>
              <a:defRPr/>
            </a:lvl1pPr>
          </a:lstStyle>
          <a:p>
            <a:fld id="{F3B4A8F9-05A4-453D-A8DC-F210C325D583}" type="slidenum">
              <a:rPr lang="zh-CN" altLang="en-US"/>
              <a:t>‹#›</a:t>
            </a:fld>
            <a:endParaRPr lang="en-US" altLang="zh-CN"/>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3"/>
          <p:cNvSpPr>
            <a:spLocks noGrp="1"/>
          </p:cNvSpPr>
          <p:nvPr>
            <p:ph type="dt" sz="half" idx="10"/>
          </p:nvPr>
        </p:nvSpPr>
        <p:spPr/>
        <p:txBody>
          <a:bodyPr/>
          <a:lstStyle>
            <a:lvl1pPr>
              <a:defRPr>
                <a:solidFill>
                  <a:prstClr val="black">
                    <a:lumMod val="65000"/>
                    <a:lumOff val="35000"/>
                  </a:prstClr>
                </a:solidFill>
              </a:defRPr>
            </a:lvl1pPr>
          </a:lstStyle>
          <a:p>
            <a:pPr>
              <a:defRPr/>
            </a:pPr>
            <a:fld id="{D11213F7-2648-46A4-80B6-CF7588715F1B}" type="datetimeFigureOut">
              <a:rPr lang="zh-CN" altLang="en-US"/>
              <a:t>2020/12/14</a:t>
            </a:fld>
            <a:endParaRPr lang="zh-CN" altLang="en-US" dirty="0"/>
          </a:p>
        </p:txBody>
      </p:sp>
      <p:sp>
        <p:nvSpPr>
          <p:cNvPr id="4" name="Footer Placeholder 4"/>
          <p:cNvSpPr>
            <a:spLocks noGrp="1"/>
          </p:cNvSpPr>
          <p:nvPr>
            <p:ph type="ftr" sz="quarter" idx="11"/>
          </p:nvPr>
        </p:nvSpPr>
        <p:spPr/>
        <p:txBody>
          <a:bodyPr/>
          <a:lstStyle>
            <a:lvl1pPr>
              <a:defRPr>
                <a:solidFill>
                  <a:prstClr val="black">
                    <a:lumMod val="65000"/>
                    <a:lumOff val="35000"/>
                  </a:prstClr>
                </a:solidFill>
              </a:defRPr>
            </a:lvl1pPr>
          </a:lstStyle>
          <a:p>
            <a:pPr>
              <a:defRPr/>
            </a:pPr>
            <a:endParaRPr lang="zh-CN" altLang="en-US"/>
          </a:p>
        </p:txBody>
      </p:sp>
      <p:sp>
        <p:nvSpPr>
          <p:cNvPr id="5" name="Slide Number Placeholder 5"/>
          <p:cNvSpPr>
            <a:spLocks noGrp="1"/>
          </p:cNvSpPr>
          <p:nvPr>
            <p:ph type="sldNum" sz="quarter" idx="12"/>
          </p:nvPr>
        </p:nvSpPr>
        <p:spPr/>
        <p:txBody>
          <a:bodyPr/>
          <a:lstStyle>
            <a:lvl1pPr>
              <a:defRPr/>
            </a:lvl1pPr>
          </a:lstStyle>
          <a:p>
            <a:fld id="{444AE7D8-AA1F-4C37-B569-7CF9E8C855EE}" type="slidenum">
              <a:rPr lang="zh-CN" altLang="en-US"/>
              <a:t>‹#›</a:t>
            </a:fld>
            <a:endParaRPr lang="en-US" altLang="zh-CN"/>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6272" y="-675456"/>
            <a:ext cx="9160272" cy="535531"/>
          </a:xfrm>
          <a:noFill/>
        </p:spPr>
        <p:txBody>
          <a:bodyPr rtlCol="0"/>
          <a:lstStyle>
            <a:lvl1pPr algn="l">
              <a:defRPr lang="zh-CN" altLang="en-US" sz="3200" b="0" dirty="0">
                <a:solidFill>
                  <a:schemeClr val="tx1"/>
                </a:solidFill>
              </a:defRPr>
            </a:lvl1pPr>
          </a:lstStyle>
          <a:p>
            <a:pPr lvl="0"/>
            <a:r>
              <a:rPr lang="zh-CN" altLang="en-US" dirty="0"/>
              <a:t>单击此处编辑母版标题样式</a:t>
            </a:r>
          </a:p>
        </p:txBody>
      </p:sp>
      <p:sp>
        <p:nvSpPr>
          <p:cNvPr id="3" name="副标题 2"/>
          <p:cNvSpPr>
            <a:spLocks noGrp="1"/>
          </p:cNvSpPr>
          <p:nvPr>
            <p:ph type="subTitle" idx="1"/>
          </p:nvPr>
        </p:nvSpPr>
        <p:spPr>
          <a:xfrm>
            <a:off x="0" y="162000"/>
            <a:ext cx="9144000" cy="590931"/>
          </a:xfrm>
          <a:noFill/>
        </p:spPr>
        <p:txBody>
          <a:bodyPr rtlCol="0"/>
          <a:lstStyle>
            <a:lvl1pPr marL="0" indent="0" algn="ctr">
              <a:buNone/>
              <a:defRPr lang="zh-CN" altLang="en-US" b="1" baseline="0">
                <a:solidFill>
                  <a:srgbClr val="002954"/>
                </a:solidFill>
                <a:ea typeface="微软雅黑" panose="020B0503020204020204" pitchFamily="34" charset="-122"/>
              </a:defRPr>
            </a:lvl1pPr>
          </a:lstStyle>
          <a:p>
            <a:pPr lvl="0"/>
            <a:r>
              <a:rPr lang="zh-CN" altLang="en-US" dirty="0"/>
              <a:t>单击此处编辑母版副标题样式</a:t>
            </a:r>
          </a:p>
        </p:txBody>
      </p:sp>
      <p:sp>
        <p:nvSpPr>
          <p:cNvPr id="4" name="日期占位符 3"/>
          <p:cNvSpPr>
            <a:spLocks noGrp="1"/>
          </p:cNvSpPr>
          <p:nvPr>
            <p:ph type="dt" sz="half" idx="10"/>
          </p:nvPr>
        </p:nvSpPr>
        <p:spPr/>
        <p:txBody>
          <a:bodyPr/>
          <a:lstStyle>
            <a:lvl1pPr>
              <a:defRPr/>
            </a:lvl1pPr>
          </a:lstStyle>
          <a:p>
            <a:pPr>
              <a:defRPr/>
            </a:pPr>
            <a:fld id="{FCBC52FC-44A3-435B-8DA2-A41FAEE16B3E}" type="datetimeFigureOut">
              <a:rPr lang="zh-CN" altLang="en-US"/>
              <a:t>2020/12/14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4C8A75F2-120D-4AE9-9B65-26C6DC72D56D}" type="slidenum">
              <a:rPr lang="zh-CN" altLang="en-US"/>
              <a:t>‹#›</a:t>
            </a:fld>
            <a:endParaRPr lang="en-US" altLang="zh-C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19A3251-CB55-4A2F-839F-8265CC8BEA34}" type="datetimeFigureOut">
              <a:rPr lang="zh-CN" altLang="en-US"/>
              <a:t>2020/12/14</a:t>
            </a:fld>
            <a:endParaRPr lang="zh-CN" altLang="en-US"/>
          </a:p>
        </p:txBody>
      </p:sp>
      <p:sp>
        <p:nvSpPr>
          <p:cNvPr id="3" name="Footer Placeholder 4"/>
          <p:cNvSpPr>
            <a:spLocks noGrp="1"/>
          </p:cNvSpPr>
          <p:nvPr>
            <p:ph type="ftr" sz="quarter" idx="11"/>
          </p:nvPr>
        </p:nvSpPr>
        <p:spPr/>
        <p:txBody>
          <a:bodyPr/>
          <a:lstStyle>
            <a:lvl1pPr>
              <a:defRPr/>
            </a:lvl1pPr>
          </a:lstStyle>
          <a:p>
            <a:pPr>
              <a:defRPr/>
            </a:pPr>
            <a:endParaRPr lang="zh-CN" altLang="en-US"/>
          </a:p>
        </p:txBody>
      </p:sp>
      <p:sp>
        <p:nvSpPr>
          <p:cNvPr id="4" name="Slide Number Placeholder 5"/>
          <p:cNvSpPr>
            <a:spLocks noGrp="1"/>
          </p:cNvSpPr>
          <p:nvPr>
            <p:ph type="sldNum" sz="quarter" idx="12"/>
          </p:nvPr>
        </p:nvSpPr>
        <p:spPr>
          <a:xfrm>
            <a:off x="6462713" y="6356350"/>
            <a:ext cx="2057400" cy="365125"/>
          </a:xfrm>
        </p:spPr>
        <p:txBody>
          <a:bodyPr/>
          <a:lstStyle>
            <a:lvl1pPr>
              <a:defRPr/>
            </a:lvl1pPr>
          </a:lstStyle>
          <a:p>
            <a:fld id="{DBD1858F-B85C-4132-A1BE-8D94DBC64089}" type="slidenum">
              <a:rPr lang="zh-CN" altLang="en-US"/>
              <a:t>‹#›</a:t>
            </a:fld>
            <a:endParaRPr lang="en-US" altLang="zh-CN"/>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3" name="标题 1"/>
          <p:cNvSpPr txBox="1"/>
          <p:nvPr userDrawn="1"/>
        </p:nvSpPr>
        <p:spPr>
          <a:xfrm>
            <a:off x="0" y="161925"/>
            <a:ext cx="9144000" cy="590550"/>
          </a:xfrm>
          <a:prstGeom prst="rect">
            <a:avLst/>
          </a:prstGeom>
          <a:noFill/>
        </p:spPr>
        <p:txBody>
          <a:bodyPr>
            <a:spAutoFit/>
          </a:bodyPr>
          <a:lstStyle>
            <a:lvl1pPr algn="ctr" defTabSz="914400" rtl="0" eaLnBrk="1" latinLnBrk="0" hangingPunct="1">
              <a:lnSpc>
                <a:spcPct val="90000"/>
              </a:lnSpc>
              <a:spcBef>
                <a:spcPct val="0"/>
              </a:spcBef>
              <a:buNone/>
              <a:defRPr lang="zh-CN" altLang="en-US" sz="3600" b="1" kern="1200">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fontAlgn="auto">
              <a:spcAft>
                <a:spcPts val="0"/>
              </a:spcAft>
              <a:defRPr/>
            </a:pPr>
            <a:r>
              <a:rPr dirty="0"/>
              <a:t>单击此处编辑母版标题样式</a:t>
            </a:r>
          </a:p>
        </p:txBody>
      </p:sp>
      <p:sp>
        <p:nvSpPr>
          <p:cNvPr id="2" name="标题 1"/>
          <p:cNvSpPr>
            <a:spLocks noGrp="1"/>
          </p:cNvSpPr>
          <p:nvPr>
            <p:ph type="title"/>
          </p:nvPr>
        </p:nvSpPr>
        <p:spPr>
          <a:xfrm>
            <a:off x="0" y="-571624"/>
            <a:ext cx="9144000" cy="535531"/>
          </a:xfrm>
        </p:spPr>
        <p:txBody>
          <a:bodyPr/>
          <a:lstStyle>
            <a:lvl1pPr algn="l">
              <a:defRPr sz="3200" b="0">
                <a:solidFill>
                  <a:schemeClr val="tx1"/>
                </a:solidFill>
                <a:latin typeface="Arial" panose="020B0604020202020204" pitchFamily="34" charset="0"/>
                <a:cs typeface="Arial" panose="020B0604020202020204" pitchFamily="34" charset="0"/>
              </a:defRPr>
            </a:lvl1pPr>
          </a:lstStyle>
          <a:p>
            <a:r>
              <a:rPr lang="zh-CN" altLang="en-US"/>
              <a:t>单击此处编辑母版标题样式</a:t>
            </a:r>
          </a:p>
        </p:txBody>
      </p:sp>
      <p:sp>
        <p:nvSpPr>
          <p:cNvPr id="4" name="日期占位符 2"/>
          <p:cNvSpPr>
            <a:spLocks noGrp="1"/>
          </p:cNvSpPr>
          <p:nvPr>
            <p:ph type="dt" sz="half" idx="10"/>
          </p:nvPr>
        </p:nvSpPr>
        <p:spPr/>
        <p:txBody>
          <a:bodyPr/>
          <a:lstStyle>
            <a:lvl1pPr>
              <a:defRPr/>
            </a:lvl1pPr>
          </a:lstStyle>
          <a:p>
            <a:pPr>
              <a:defRPr/>
            </a:pPr>
            <a:fld id="{B07B8CB2-B19A-40C7-A3E4-8E1950B97119}" type="datetimeFigureOut">
              <a:rPr lang="zh-CN" altLang="en-US"/>
              <a:t>2020/12/14</a:t>
            </a:fld>
            <a:endParaRPr lang="zh-CN" altLang="en-US"/>
          </a:p>
        </p:txBody>
      </p:sp>
      <p:sp>
        <p:nvSpPr>
          <p:cNvPr id="5" name="页脚占位符 3"/>
          <p:cNvSpPr>
            <a:spLocks noGrp="1"/>
          </p:cNvSpPr>
          <p:nvPr>
            <p:ph type="ftr" sz="quarter" idx="11"/>
          </p:nvPr>
        </p:nvSpPr>
        <p:spPr/>
        <p:txBody>
          <a:bodyPr/>
          <a:lstStyle>
            <a:lvl1pPr>
              <a:defRPr/>
            </a:lvl1pPr>
          </a:lstStyle>
          <a:p>
            <a:pPr>
              <a:defRPr/>
            </a:pPr>
            <a:endParaRPr lang="zh-CN" altLang="en-US"/>
          </a:p>
        </p:txBody>
      </p:sp>
      <p:sp>
        <p:nvSpPr>
          <p:cNvPr id="6" name="灯片编号占位符 4"/>
          <p:cNvSpPr>
            <a:spLocks noGrp="1"/>
          </p:cNvSpPr>
          <p:nvPr>
            <p:ph type="sldNum" sz="quarter" idx="12"/>
          </p:nvPr>
        </p:nvSpPr>
        <p:spPr/>
        <p:txBody>
          <a:bodyPr/>
          <a:lstStyle>
            <a:lvl1pPr>
              <a:defRPr/>
            </a:lvl1pPr>
          </a:lstStyle>
          <a:p>
            <a:fld id="{04853CE5-39F0-4022-B418-6C98413BE7B7}" type="slidenum">
              <a:rPr lang="zh-CN" altLang="en-US"/>
              <a:t>‹#›</a:t>
            </a:fld>
            <a:endParaRPr lang="en-US" altLang="zh-CN"/>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4463BA05-6319-4CA9-ABCD-DBB15E0D7B08}" type="datetimeFigureOut">
              <a:rPr lang="zh-CN" altLang="en-US"/>
              <a:t>2020/12/14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F9FC6F0D-79AD-4F63-81F2-D0D0E45E2043}" type="slidenum">
              <a:rPr lang="zh-CN" altLang="en-US"/>
              <a:t>‹#›</a:t>
            </a:fld>
            <a:endParaRPr lang="en-US" altLang="zh-CN"/>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a:defRPr/>
            </a:pPr>
            <a:fld id="{C02B040A-EC28-44D4-9256-AB11CE2AD7A5}" type="datetimeFigureOut">
              <a:rPr lang="zh-CN" altLang="en-US"/>
              <a:t>2020/12/14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9047EACD-1505-4ACE-9781-8A24428BB6EB}" type="slidenum">
              <a:rPr lang="zh-CN" altLang="en-US"/>
              <a:t>‹#›</a:t>
            </a:fld>
            <a:endParaRPr lang="en-US" altLang="zh-CN"/>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825625"/>
            <a:ext cx="386715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825625"/>
            <a:ext cx="386715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10"/>
          </p:nvPr>
        </p:nvSpPr>
        <p:spPr/>
        <p:txBody>
          <a:bodyPr/>
          <a:lstStyle>
            <a:lvl1pPr>
              <a:defRPr/>
            </a:lvl1pPr>
          </a:lstStyle>
          <a:p>
            <a:pPr>
              <a:defRPr/>
            </a:pPr>
            <a:fld id="{67A39259-19B7-47D4-96FD-5D0024579C1F}" type="datetimeFigureOut">
              <a:rPr lang="zh-CN" altLang="en-US"/>
              <a:t>2020/12/14</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E4231001-3D25-44DC-B205-2CD4ADEC1DBE}" type="slidenum">
              <a:rPr lang="zh-CN" altLang="en-US"/>
              <a:t>‹#›</a:t>
            </a:fld>
            <a:endParaRPr lang="en-US" altLang="zh-CN"/>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365125"/>
            <a:ext cx="7886700" cy="1325563"/>
          </a:xfrm>
        </p:spPr>
        <p:txBody>
          <a:bodyPr/>
          <a:lstStyle/>
          <a:p>
            <a:r>
              <a:rPr lang="zh-CN" altLang="en-US"/>
              <a:t>单击此处编辑母版标题样式</a:t>
            </a:r>
          </a:p>
        </p:txBody>
      </p:sp>
      <p:sp>
        <p:nvSpPr>
          <p:cNvPr id="3" name="文本占位符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30238" y="2505075"/>
            <a:ext cx="386873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29150" y="2505075"/>
            <a:ext cx="38877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p:cNvSpPr>
          <p:nvPr>
            <p:ph type="dt" sz="half" idx="10"/>
          </p:nvPr>
        </p:nvSpPr>
        <p:spPr/>
        <p:txBody>
          <a:bodyPr/>
          <a:lstStyle>
            <a:lvl1pPr>
              <a:defRPr/>
            </a:lvl1pPr>
          </a:lstStyle>
          <a:p>
            <a:pPr>
              <a:defRPr/>
            </a:pPr>
            <a:fld id="{5D79AE05-DFDD-4E12-A558-9C2ED61BB3EC}" type="datetimeFigureOut">
              <a:rPr lang="zh-CN" altLang="en-US"/>
              <a:t>2020/12/14</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fld id="{2CF73296-8C56-47F6-AB44-32C8105C5E05}" type="slidenum">
              <a:rPr lang="zh-CN" altLang="en-US"/>
              <a:t>‹#›</a:t>
            </a:fld>
            <a:endParaRPr lang="en-US" altLang="zh-CN"/>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F4F5EA39-8FA5-4455-87A8-85A0AACC9425}" type="datetimeFigureOut">
              <a:rPr lang="zh-CN" altLang="en-US"/>
              <a:t>2020/12/14</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fld id="{226EFBB5-7E61-47F7-B8E5-CEE079B9F309}" type="slidenum">
              <a:rPr lang="zh-CN" altLang="en-US"/>
              <a:t>‹#›</a:t>
            </a:fld>
            <a:endParaRPr lang="en-US" altLang="zh-CN"/>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A085123F-D4F8-4817-A12C-C9F27F20942F}" type="datetimeFigureOut">
              <a:rPr lang="zh-CN" altLang="en-US"/>
              <a:t>2020/12/14</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1BE4D93A-10F1-4189-B8BC-375ED8C36AA2}" type="slidenum">
              <a:rPr lang="zh-CN" altLang="en-US"/>
              <a:t>‹#›</a:t>
            </a:fld>
            <a:endParaRPr lang="en-US" altLang="zh-CN"/>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3887788" y="987425"/>
            <a:ext cx="462915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93401146-C6CD-403D-8A1B-3FF6BB95B6FA}" type="datetimeFigureOut">
              <a:rPr lang="zh-CN" altLang="en-US"/>
              <a:t>2020/12/14</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8F539056-EFE9-44F8-A2E7-17FB2436E1EC}" type="slidenum">
              <a:rPr lang="zh-CN" altLang="en-US"/>
              <a:t>‹#›</a:t>
            </a:fld>
            <a:endParaRPr lang="en-US" altLang="zh-CN"/>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871985A3-67FC-4901-B348-70F35391A589}" type="datetimeFigureOut">
              <a:rPr lang="zh-CN" altLang="en-US"/>
              <a:t>2020/12/14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9D401F67-CB83-44B1-A982-38B14AD97494}" type="slidenum">
              <a:rPr lang="zh-CN" altLang="en-US"/>
              <a:t>‹#›</a:t>
            </a:fld>
            <a:endParaRPr lang="en-US" altLang="zh-CN"/>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365125"/>
            <a:ext cx="5762625"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7854C466-E81E-4C95-92E5-E75FE15C587C}" type="datetimeFigureOut">
              <a:rPr lang="zh-CN" altLang="en-US"/>
              <a:t>2020/12/14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81062838-5DD1-42F6-871A-BCD49269614F}" type="slidenum">
              <a:rPr lang="zh-CN" altLang="en-US"/>
              <a:t>‹#›</a:t>
            </a:fld>
            <a:endParaRPr lang="en-US" altLang="zh-C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Date Placeholder 2"/>
          <p:cNvSpPr>
            <a:spLocks noGrp="1"/>
          </p:cNvSpPr>
          <p:nvPr>
            <p:ph type="dt" sz="half" idx="10"/>
          </p:nvPr>
        </p:nvSpPr>
        <p:spPr/>
        <p:txBody>
          <a:bodyPr/>
          <a:lstStyle>
            <a:lvl1pPr>
              <a:defRPr/>
            </a:lvl1pPr>
          </a:lstStyle>
          <a:p>
            <a:pPr>
              <a:defRPr/>
            </a:pPr>
            <a:fld id="{F921A9D3-74A1-4D45-AD4F-2687BF6F73E7}" type="datetimeFigureOut">
              <a:rPr lang="zh-CN" altLang="en-US"/>
              <a:t>2020/12/14</a:t>
            </a:fld>
            <a:endParaRPr lang="zh-CN" altLang="en-US"/>
          </a:p>
        </p:txBody>
      </p:sp>
      <p:sp>
        <p:nvSpPr>
          <p:cNvPr id="3" name="Footer Placeholder 3"/>
          <p:cNvSpPr>
            <a:spLocks noGrp="1"/>
          </p:cNvSpPr>
          <p:nvPr>
            <p:ph type="ftr" sz="quarter" idx="11"/>
          </p:nvPr>
        </p:nvSpPr>
        <p:spPr/>
        <p:txBody>
          <a:bodyPr/>
          <a:lstStyle>
            <a:lvl1pPr>
              <a:defRPr/>
            </a:lvl1pPr>
          </a:lstStyle>
          <a:p>
            <a:pPr>
              <a:defRPr/>
            </a:pPr>
            <a:endParaRPr lang="zh-CN" altLang="en-US"/>
          </a:p>
        </p:txBody>
      </p:sp>
      <p:sp>
        <p:nvSpPr>
          <p:cNvPr id="4" name="Slide Number Placeholder 4"/>
          <p:cNvSpPr>
            <a:spLocks noGrp="1"/>
          </p:cNvSpPr>
          <p:nvPr>
            <p:ph type="sldNum" sz="quarter" idx="12"/>
          </p:nvPr>
        </p:nvSpPr>
        <p:spPr>
          <a:xfrm>
            <a:off x="6462713" y="6356350"/>
            <a:ext cx="2057400" cy="365125"/>
          </a:xfrm>
        </p:spPr>
        <p:txBody>
          <a:bodyPr/>
          <a:lstStyle>
            <a:lvl1pPr>
              <a:defRPr/>
            </a:lvl1pPr>
          </a:lstStyle>
          <a:p>
            <a:fld id="{C45A4E86-103E-41B4-9AEB-5721E5FBDAEA}" type="slidenum">
              <a:rPr lang="zh-CN" altLang="en-US"/>
              <a:t>‹#›</a:t>
            </a:fld>
            <a:endParaRPr lang="en-US" altLang="zh-CN"/>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A4F2D0C-3D80-44F1-AF39-19B02C35BBAE}" type="datetimeFigureOut">
              <a:rPr lang="zh-CN" altLang="en-US"/>
              <a:t>2020/12/14</a:t>
            </a:fld>
            <a:endParaRPr lang="zh-CN" altLang="en-US"/>
          </a:p>
        </p:txBody>
      </p:sp>
      <p:sp>
        <p:nvSpPr>
          <p:cNvPr id="3" name="Footer Placeholder 4"/>
          <p:cNvSpPr>
            <a:spLocks noGrp="1"/>
          </p:cNvSpPr>
          <p:nvPr>
            <p:ph type="ftr" sz="quarter" idx="11"/>
          </p:nvPr>
        </p:nvSpPr>
        <p:spPr/>
        <p:txBody>
          <a:bodyPr/>
          <a:lstStyle>
            <a:lvl1pPr>
              <a:defRPr/>
            </a:lvl1pPr>
          </a:lstStyle>
          <a:p>
            <a:pPr>
              <a:defRPr/>
            </a:pPr>
            <a:endParaRPr lang="zh-CN" altLang="en-US"/>
          </a:p>
        </p:txBody>
      </p:sp>
      <p:sp>
        <p:nvSpPr>
          <p:cNvPr id="4" name="Slide Number Placeholder 5"/>
          <p:cNvSpPr>
            <a:spLocks noGrp="1"/>
          </p:cNvSpPr>
          <p:nvPr>
            <p:ph type="sldNum" sz="quarter" idx="12"/>
          </p:nvPr>
        </p:nvSpPr>
        <p:spPr>
          <a:xfrm>
            <a:off x="6462713" y="6356350"/>
            <a:ext cx="2057400" cy="365125"/>
          </a:xfrm>
        </p:spPr>
        <p:txBody>
          <a:bodyPr/>
          <a:lstStyle>
            <a:lvl1pPr>
              <a:defRPr/>
            </a:lvl1pPr>
          </a:lstStyle>
          <a:p>
            <a:fld id="{49A6675C-10C7-45D7-BDF9-584F060D2C44}" type="slidenum">
              <a:rPr lang="zh-CN" altLang="en-US"/>
              <a:t>‹#›</a:t>
            </a:fld>
            <a:endParaRPr lang="en-US" altLang="zh-CN"/>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3"/>
          <p:cNvSpPr>
            <a:spLocks noGrp="1"/>
          </p:cNvSpPr>
          <p:nvPr>
            <p:ph type="dt" sz="half" idx="10"/>
          </p:nvPr>
        </p:nvSpPr>
        <p:spPr/>
        <p:txBody>
          <a:bodyPr/>
          <a:lstStyle>
            <a:lvl1pPr>
              <a:defRPr>
                <a:solidFill>
                  <a:prstClr val="black">
                    <a:lumMod val="65000"/>
                    <a:lumOff val="35000"/>
                  </a:prstClr>
                </a:solidFill>
              </a:defRPr>
            </a:lvl1pPr>
          </a:lstStyle>
          <a:p>
            <a:pPr>
              <a:defRPr/>
            </a:pPr>
            <a:fld id="{F76DF522-E47D-4544-B114-C21F9619EE47}" type="datetimeFigureOut">
              <a:rPr lang="zh-CN" altLang="en-US"/>
              <a:t>2020/12/14</a:t>
            </a:fld>
            <a:endParaRPr lang="zh-CN" altLang="en-US" dirty="0"/>
          </a:p>
        </p:txBody>
      </p:sp>
      <p:sp>
        <p:nvSpPr>
          <p:cNvPr id="4" name="Footer Placeholder 4"/>
          <p:cNvSpPr>
            <a:spLocks noGrp="1"/>
          </p:cNvSpPr>
          <p:nvPr>
            <p:ph type="ftr" sz="quarter" idx="11"/>
          </p:nvPr>
        </p:nvSpPr>
        <p:spPr/>
        <p:txBody>
          <a:bodyPr/>
          <a:lstStyle>
            <a:lvl1pPr>
              <a:defRPr>
                <a:solidFill>
                  <a:prstClr val="black">
                    <a:lumMod val="65000"/>
                    <a:lumOff val="35000"/>
                  </a:prstClr>
                </a:solidFill>
              </a:defRPr>
            </a:lvl1pPr>
          </a:lstStyle>
          <a:p>
            <a:pPr>
              <a:defRPr/>
            </a:pPr>
            <a:endParaRPr lang="zh-CN" altLang="en-US"/>
          </a:p>
        </p:txBody>
      </p:sp>
      <p:sp>
        <p:nvSpPr>
          <p:cNvPr id="5" name="Slide Number Placeholder 5"/>
          <p:cNvSpPr>
            <a:spLocks noGrp="1"/>
          </p:cNvSpPr>
          <p:nvPr>
            <p:ph type="sldNum" sz="quarter" idx="12"/>
          </p:nvPr>
        </p:nvSpPr>
        <p:spPr/>
        <p:txBody>
          <a:bodyPr/>
          <a:lstStyle>
            <a:lvl1pPr>
              <a:defRPr/>
            </a:lvl1pPr>
          </a:lstStyle>
          <a:p>
            <a:fld id="{DCFDE0AD-36D4-492A-ACD4-4BD2CB9AB329}" type="slidenum">
              <a:rPr lang="zh-CN" altLang="en-US"/>
              <a:t>‹#›</a:t>
            </a:fld>
            <a:endParaRPr lang="en-US" altLang="zh-CN"/>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6272" y="-675456"/>
            <a:ext cx="9160272" cy="535531"/>
          </a:xfrm>
          <a:noFill/>
        </p:spPr>
        <p:txBody>
          <a:bodyPr rtlCol="0"/>
          <a:lstStyle>
            <a:lvl1pPr algn="l">
              <a:defRPr lang="zh-CN" altLang="en-US" sz="3200" b="0" dirty="0">
                <a:solidFill>
                  <a:schemeClr val="tx1"/>
                </a:solidFill>
              </a:defRPr>
            </a:lvl1pPr>
          </a:lstStyle>
          <a:p>
            <a:pPr lvl="0"/>
            <a:r>
              <a:rPr lang="zh-CN" altLang="en-US" dirty="0"/>
              <a:t>单击此处编辑母版标题样式</a:t>
            </a:r>
          </a:p>
        </p:txBody>
      </p:sp>
      <p:sp>
        <p:nvSpPr>
          <p:cNvPr id="3" name="副标题 2"/>
          <p:cNvSpPr>
            <a:spLocks noGrp="1"/>
          </p:cNvSpPr>
          <p:nvPr>
            <p:ph type="subTitle" idx="1"/>
          </p:nvPr>
        </p:nvSpPr>
        <p:spPr>
          <a:xfrm>
            <a:off x="0" y="162000"/>
            <a:ext cx="9144000" cy="590931"/>
          </a:xfrm>
          <a:noFill/>
        </p:spPr>
        <p:txBody>
          <a:bodyPr rtlCol="0"/>
          <a:lstStyle>
            <a:lvl1pPr marL="0" indent="0" algn="ctr">
              <a:buNone/>
              <a:defRPr lang="zh-CN" altLang="en-US" b="1" baseline="0">
                <a:solidFill>
                  <a:srgbClr val="002954"/>
                </a:solidFill>
                <a:ea typeface="微软雅黑" panose="020B0503020204020204" pitchFamily="34" charset="-122"/>
              </a:defRPr>
            </a:lvl1pPr>
          </a:lstStyle>
          <a:p>
            <a:pPr lvl="0"/>
            <a:r>
              <a:rPr lang="zh-CN" altLang="en-US" dirty="0"/>
              <a:t>单击此处编辑母版副标题样式</a:t>
            </a:r>
          </a:p>
        </p:txBody>
      </p:sp>
      <p:sp>
        <p:nvSpPr>
          <p:cNvPr id="4" name="日期占位符 3"/>
          <p:cNvSpPr>
            <a:spLocks noGrp="1"/>
          </p:cNvSpPr>
          <p:nvPr>
            <p:ph type="dt" sz="half" idx="10"/>
          </p:nvPr>
        </p:nvSpPr>
        <p:spPr/>
        <p:txBody>
          <a:bodyPr/>
          <a:lstStyle>
            <a:lvl1pPr>
              <a:defRPr/>
            </a:lvl1pPr>
          </a:lstStyle>
          <a:p>
            <a:pPr>
              <a:defRPr/>
            </a:pPr>
            <a:fld id="{973DEC6A-69C4-49A2-A81D-B52E79574B1C}" type="datetimeFigureOut">
              <a:rPr lang="zh-CN" altLang="en-US"/>
              <a:t>2020/12/14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F35070C8-241A-4718-9737-456D4A73A211}" type="slidenum">
              <a:rPr lang="zh-CN" altLang="en-US"/>
              <a:t>‹#›</a:t>
            </a:fld>
            <a:endParaRPr lang="en-US" altLang="zh-CN"/>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3" name="标题 1"/>
          <p:cNvSpPr txBox="1"/>
          <p:nvPr userDrawn="1"/>
        </p:nvSpPr>
        <p:spPr>
          <a:xfrm>
            <a:off x="0" y="161925"/>
            <a:ext cx="9144000" cy="590550"/>
          </a:xfrm>
          <a:prstGeom prst="rect">
            <a:avLst/>
          </a:prstGeom>
          <a:noFill/>
        </p:spPr>
        <p:txBody>
          <a:bodyPr>
            <a:spAutoFit/>
          </a:bodyPr>
          <a:lstStyle>
            <a:lvl1pPr algn="ctr" defTabSz="914400" rtl="0" eaLnBrk="1" latinLnBrk="0" hangingPunct="1">
              <a:lnSpc>
                <a:spcPct val="90000"/>
              </a:lnSpc>
              <a:spcBef>
                <a:spcPct val="0"/>
              </a:spcBef>
              <a:buNone/>
              <a:defRPr lang="zh-CN" altLang="en-US" sz="3600" b="1" kern="1200">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fontAlgn="auto">
              <a:spcAft>
                <a:spcPts val="0"/>
              </a:spcAft>
              <a:defRPr/>
            </a:pPr>
            <a:r>
              <a:rPr dirty="0"/>
              <a:t>单击此处编辑母版标题样式</a:t>
            </a:r>
          </a:p>
        </p:txBody>
      </p:sp>
      <p:sp>
        <p:nvSpPr>
          <p:cNvPr id="2" name="标题 1"/>
          <p:cNvSpPr>
            <a:spLocks noGrp="1"/>
          </p:cNvSpPr>
          <p:nvPr>
            <p:ph type="title"/>
          </p:nvPr>
        </p:nvSpPr>
        <p:spPr>
          <a:xfrm>
            <a:off x="0" y="-571624"/>
            <a:ext cx="9144000" cy="535531"/>
          </a:xfrm>
        </p:spPr>
        <p:txBody>
          <a:bodyPr/>
          <a:lstStyle>
            <a:lvl1pPr algn="l">
              <a:defRPr sz="3200" b="0">
                <a:solidFill>
                  <a:schemeClr val="tx1"/>
                </a:solidFill>
                <a:latin typeface="Arial" panose="020B0604020202020204" pitchFamily="34" charset="0"/>
                <a:cs typeface="Arial" panose="020B0604020202020204" pitchFamily="34" charset="0"/>
              </a:defRPr>
            </a:lvl1pPr>
          </a:lstStyle>
          <a:p>
            <a:r>
              <a:rPr lang="zh-CN" altLang="en-US"/>
              <a:t>单击此处编辑母版标题样式</a:t>
            </a:r>
          </a:p>
        </p:txBody>
      </p:sp>
      <p:sp>
        <p:nvSpPr>
          <p:cNvPr id="4" name="日期占位符 2"/>
          <p:cNvSpPr>
            <a:spLocks noGrp="1"/>
          </p:cNvSpPr>
          <p:nvPr>
            <p:ph type="dt" sz="half" idx="10"/>
          </p:nvPr>
        </p:nvSpPr>
        <p:spPr/>
        <p:txBody>
          <a:bodyPr/>
          <a:lstStyle>
            <a:lvl1pPr>
              <a:defRPr/>
            </a:lvl1pPr>
          </a:lstStyle>
          <a:p>
            <a:pPr>
              <a:defRPr/>
            </a:pPr>
            <a:fld id="{5DCBE988-D5E9-44D1-AA15-0962E063E2D9}" type="datetimeFigureOut">
              <a:rPr lang="zh-CN" altLang="en-US"/>
              <a:t>2020/12/14</a:t>
            </a:fld>
            <a:endParaRPr lang="zh-CN" altLang="en-US"/>
          </a:p>
        </p:txBody>
      </p:sp>
      <p:sp>
        <p:nvSpPr>
          <p:cNvPr id="5" name="页脚占位符 3"/>
          <p:cNvSpPr>
            <a:spLocks noGrp="1"/>
          </p:cNvSpPr>
          <p:nvPr>
            <p:ph type="ftr" sz="quarter" idx="11"/>
          </p:nvPr>
        </p:nvSpPr>
        <p:spPr/>
        <p:txBody>
          <a:bodyPr/>
          <a:lstStyle>
            <a:lvl1pPr>
              <a:defRPr/>
            </a:lvl1pPr>
          </a:lstStyle>
          <a:p>
            <a:pPr>
              <a:defRPr/>
            </a:pPr>
            <a:endParaRPr lang="zh-CN" altLang="en-US"/>
          </a:p>
        </p:txBody>
      </p:sp>
      <p:sp>
        <p:nvSpPr>
          <p:cNvPr id="6" name="灯片编号占位符 4"/>
          <p:cNvSpPr>
            <a:spLocks noGrp="1"/>
          </p:cNvSpPr>
          <p:nvPr>
            <p:ph type="sldNum" sz="quarter" idx="12"/>
          </p:nvPr>
        </p:nvSpPr>
        <p:spPr/>
        <p:txBody>
          <a:bodyPr/>
          <a:lstStyle>
            <a:lvl1pPr>
              <a:defRPr/>
            </a:lvl1pPr>
          </a:lstStyle>
          <a:p>
            <a:fld id="{73CCFD3F-11E2-4F8A-B0B1-CA159714E82F}" type="slidenum">
              <a:rPr lang="zh-CN" altLang="en-US"/>
              <a:t>‹#›</a:t>
            </a:fld>
            <a:endParaRPr lang="en-US" altLang="zh-CN"/>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1D60FDD3-4987-46BD-A317-CECFC589C4C2}" type="datetimeFigureOut">
              <a:rPr lang="zh-CN" altLang="en-US"/>
              <a:t>2020/12/14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A4D4B3EA-307E-46BF-B3AE-6D81F8F85DD5}" type="slidenum">
              <a:rPr lang="zh-CN" altLang="en-US"/>
              <a:t>‹#›</a:t>
            </a:fld>
            <a:endParaRPr lang="en-US" altLang="zh-CN"/>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a:defRPr/>
            </a:pPr>
            <a:fld id="{4753ACDA-2D25-4F84-BDAE-ED2F452AC5DB}" type="datetimeFigureOut">
              <a:rPr lang="zh-CN" altLang="en-US"/>
              <a:t>2020/12/14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C8D78F1E-E6EE-43B1-9CC6-BC8E85F5D654}" type="slidenum">
              <a:rPr lang="zh-CN" altLang="en-US"/>
              <a:t>‹#›</a:t>
            </a:fld>
            <a:endParaRPr lang="en-US" altLang="zh-CN"/>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825625"/>
            <a:ext cx="386715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825625"/>
            <a:ext cx="386715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10"/>
          </p:nvPr>
        </p:nvSpPr>
        <p:spPr/>
        <p:txBody>
          <a:bodyPr/>
          <a:lstStyle>
            <a:lvl1pPr>
              <a:defRPr/>
            </a:lvl1pPr>
          </a:lstStyle>
          <a:p>
            <a:pPr>
              <a:defRPr/>
            </a:pPr>
            <a:fld id="{A3723781-9911-4815-B8BC-8B73710B9212}" type="datetimeFigureOut">
              <a:rPr lang="zh-CN" altLang="en-US"/>
              <a:t>2020/12/14</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AF9CD5B1-4D23-4244-95E6-E3F9EB21C93B}" type="slidenum">
              <a:rPr lang="zh-CN" altLang="en-US"/>
              <a:t>‹#›</a:t>
            </a:fld>
            <a:endParaRPr lang="en-US" altLang="zh-CN"/>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365125"/>
            <a:ext cx="7886700" cy="1325563"/>
          </a:xfrm>
        </p:spPr>
        <p:txBody>
          <a:bodyPr/>
          <a:lstStyle/>
          <a:p>
            <a:r>
              <a:rPr lang="zh-CN" altLang="en-US"/>
              <a:t>单击此处编辑母版标题样式</a:t>
            </a:r>
          </a:p>
        </p:txBody>
      </p:sp>
      <p:sp>
        <p:nvSpPr>
          <p:cNvPr id="3" name="文本占位符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30238" y="2505075"/>
            <a:ext cx="386873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29150" y="2505075"/>
            <a:ext cx="38877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p:cNvSpPr>
          <p:nvPr>
            <p:ph type="dt" sz="half" idx="10"/>
          </p:nvPr>
        </p:nvSpPr>
        <p:spPr/>
        <p:txBody>
          <a:bodyPr/>
          <a:lstStyle>
            <a:lvl1pPr>
              <a:defRPr/>
            </a:lvl1pPr>
          </a:lstStyle>
          <a:p>
            <a:pPr>
              <a:defRPr/>
            </a:pPr>
            <a:fld id="{6C0FD3A2-024E-44D8-BAE1-410B4456753A}" type="datetimeFigureOut">
              <a:rPr lang="zh-CN" altLang="en-US"/>
              <a:t>2020/12/14</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fld id="{D6578120-AEE1-402A-8727-218A324262DD}" type="slidenum">
              <a:rPr lang="zh-CN" altLang="en-US"/>
              <a:t>‹#›</a:t>
            </a:fld>
            <a:endParaRPr lang="en-US" altLang="zh-CN"/>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3"/>
          <p:cNvSpPr>
            <a:spLocks noGrp="1"/>
          </p:cNvSpPr>
          <p:nvPr>
            <p:ph type="dt" sz="half" idx="10"/>
          </p:nvPr>
        </p:nvSpPr>
        <p:spPr/>
        <p:txBody>
          <a:bodyPr/>
          <a:lstStyle>
            <a:lvl1pPr>
              <a:defRPr>
                <a:solidFill>
                  <a:prstClr val="black">
                    <a:lumMod val="65000"/>
                    <a:lumOff val="35000"/>
                  </a:prstClr>
                </a:solidFill>
              </a:defRPr>
            </a:lvl1pPr>
          </a:lstStyle>
          <a:p>
            <a:pPr>
              <a:defRPr/>
            </a:pPr>
            <a:fld id="{EE1B4AB1-28FD-4551-9C09-A04AE643FE37}" type="datetimeFigureOut">
              <a:rPr lang="zh-CN" altLang="en-US"/>
              <a:t>2020/12/14</a:t>
            </a:fld>
            <a:endParaRPr lang="zh-CN" altLang="en-US" dirty="0"/>
          </a:p>
        </p:txBody>
      </p:sp>
      <p:sp>
        <p:nvSpPr>
          <p:cNvPr id="4" name="Footer Placeholder 4"/>
          <p:cNvSpPr>
            <a:spLocks noGrp="1"/>
          </p:cNvSpPr>
          <p:nvPr>
            <p:ph type="ftr" sz="quarter" idx="11"/>
          </p:nvPr>
        </p:nvSpPr>
        <p:spPr/>
        <p:txBody>
          <a:bodyPr/>
          <a:lstStyle>
            <a:lvl1pPr>
              <a:defRPr>
                <a:solidFill>
                  <a:prstClr val="black">
                    <a:lumMod val="65000"/>
                    <a:lumOff val="35000"/>
                  </a:prstClr>
                </a:solidFill>
              </a:defRPr>
            </a:lvl1pPr>
          </a:lstStyle>
          <a:p>
            <a:pPr>
              <a:defRPr/>
            </a:pPr>
            <a:endParaRPr lang="zh-CN" altLang="en-US"/>
          </a:p>
        </p:txBody>
      </p:sp>
      <p:sp>
        <p:nvSpPr>
          <p:cNvPr id="5" name="Slide Number Placeholder 5"/>
          <p:cNvSpPr>
            <a:spLocks noGrp="1"/>
          </p:cNvSpPr>
          <p:nvPr>
            <p:ph type="sldNum" sz="quarter" idx="12"/>
          </p:nvPr>
        </p:nvSpPr>
        <p:spPr/>
        <p:txBody>
          <a:bodyPr/>
          <a:lstStyle>
            <a:lvl1pPr>
              <a:defRPr/>
            </a:lvl1pPr>
          </a:lstStyle>
          <a:p>
            <a:fld id="{F4270E1B-C592-44D4-A031-6B33914F68A2}" type="slidenum">
              <a:rPr lang="zh-CN" altLang="en-US"/>
              <a:t>‹#›</a:t>
            </a:fld>
            <a:endParaRPr lang="en-US" altLang="zh-CN"/>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D958D5C0-C944-4C28-8070-6BE3B293B10C}" type="datetimeFigureOut">
              <a:rPr lang="zh-CN" altLang="en-US"/>
              <a:t>2020/12/14</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fld id="{AA967B6C-1D6A-4135-87EA-750A422CFDB5}" type="slidenum">
              <a:rPr lang="zh-CN" altLang="en-US"/>
              <a:t>‹#›</a:t>
            </a:fld>
            <a:endParaRPr lang="en-US" altLang="zh-CN"/>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E65658A0-727A-41C0-8794-6128F5493B0E}" type="datetimeFigureOut">
              <a:rPr lang="zh-CN" altLang="en-US"/>
              <a:t>2020/12/14</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A2DD66D8-32EE-41A9-B26C-4ED9FB53889D}" type="slidenum">
              <a:rPr lang="zh-CN" altLang="en-US"/>
              <a:t>‹#›</a:t>
            </a:fld>
            <a:endParaRPr lang="en-US" altLang="zh-CN"/>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3887788" y="987425"/>
            <a:ext cx="462915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B2EA1505-B028-48CA-B975-78A6B170496D}" type="datetimeFigureOut">
              <a:rPr lang="zh-CN" altLang="en-US"/>
              <a:t>2020/12/14</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085C1FAE-5B09-44F7-85BE-E973E986860A}" type="slidenum">
              <a:rPr lang="zh-CN" altLang="en-US"/>
              <a:t>‹#›</a:t>
            </a:fld>
            <a:endParaRPr lang="en-US" altLang="zh-CN"/>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43F8DF9B-1225-455A-A7C1-93D367F4CA28}" type="datetimeFigureOut">
              <a:rPr lang="zh-CN" altLang="en-US"/>
              <a:t>2020/12/14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B1654DA6-1C3F-41FE-BC8F-786617824596}" type="slidenum">
              <a:rPr lang="zh-CN" altLang="en-US"/>
              <a:t>‹#›</a:t>
            </a:fld>
            <a:endParaRPr lang="en-US" altLang="zh-CN"/>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365125"/>
            <a:ext cx="5762625"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EC4F0F5A-B32E-4A15-A07E-F9D780C7608F}" type="datetimeFigureOut">
              <a:rPr lang="zh-CN" altLang="en-US"/>
              <a:t>2020/12/14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E2525804-A07C-4E8D-B367-AF451D0281F3}" type="slidenum">
              <a:rPr lang="zh-CN" altLang="en-US"/>
              <a:t>‹#›</a:t>
            </a:fld>
            <a:endParaRPr lang="en-US" altLang="zh-CN"/>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Date Placeholder 2"/>
          <p:cNvSpPr>
            <a:spLocks noGrp="1"/>
          </p:cNvSpPr>
          <p:nvPr>
            <p:ph type="dt" sz="half" idx="10"/>
          </p:nvPr>
        </p:nvSpPr>
        <p:spPr/>
        <p:txBody>
          <a:bodyPr/>
          <a:lstStyle>
            <a:lvl1pPr>
              <a:defRPr/>
            </a:lvl1pPr>
          </a:lstStyle>
          <a:p>
            <a:pPr>
              <a:defRPr/>
            </a:pPr>
            <a:fld id="{F2B1D70F-77EF-4482-964C-5D5B9425C3FC}" type="datetimeFigureOut">
              <a:rPr lang="zh-CN" altLang="en-US"/>
              <a:t>2020/12/14</a:t>
            </a:fld>
            <a:endParaRPr lang="zh-CN" altLang="en-US"/>
          </a:p>
        </p:txBody>
      </p:sp>
      <p:sp>
        <p:nvSpPr>
          <p:cNvPr id="3" name="Footer Placeholder 3"/>
          <p:cNvSpPr>
            <a:spLocks noGrp="1"/>
          </p:cNvSpPr>
          <p:nvPr>
            <p:ph type="ftr" sz="quarter" idx="11"/>
          </p:nvPr>
        </p:nvSpPr>
        <p:spPr/>
        <p:txBody>
          <a:bodyPr/>
          <a:lstStyle>
            <a:lvl1pPr>
              <a:defRPr/>
            </a:lvl1pPr>
          </a:lstStyle>
          <a:p>
            <a:pPr>
              <a:defRPr/>
            </a:pPr>
            <a:endParaRPr lang="zh-CN" altLang="en-US"/>
          </a:p>
        </p:txBody>
      </p:sp>
      <p:sp>
        <p:nvSpPr>
          <p:cNvPr id="4" name="Slide Number Placeholder 4"/>
          <p:cNvSpPr>
            <a:spLocks noGrp="1"/>
          </p:cNvSpPr>
          <p:nvPr>
            <p:ph type="sldNum" sz="quarter" idx="12"/>
          </p:nvPr>
        </p:nvSpPr>
        <p:spPr>
          <a:xfrm>
            <a:off x="6462713" y="6356350"/>
            <a:ext cx="2057400" cy="365125"/>
          </a:xfrm>
        </p:spPr>
        <p:txBody>
          <a:bodyPr/>
          <a:lstStyle>
            <a:lvl1pPr>
              <a:defRPr/>
            </a:lvl1pPr>
          </a:lstStyle>
          <a:p>
            <a:fld id="{123EA590-A116-4635-8D97-EEDBC1F87D8B}" type="slidenum">
              <a:rPr lang="zh-CN" altLang="en-US"/>
              <a:t>‹#›</a:t>
            </a:fld>
            <a:endParaRPr lang="en-US" altLang="zh-CN"/>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D38BE33-D9E5-4051-9BD2-4DCF49B17317}" type="datetimeFigureOut">
              <a:rPr lang="zh-CN" altLang="en-US"/>
              <a:t>2020/12/14</a:t>
            </a:fld>
            <a:endParaRPr lang="zh-CN" altLang="en-US"/>
          </a:p>
        </p:txBody>
      </p:sp>
      <p:sp>
        <p:nvSpPr>
          <p:cNvPr id="3" name="Footer Placeholder 4"/>
          <p:cNvSpPr>
            <a:spLocks noGrp="1"/>
          </p:cNvSpPr>
          <p:nvPr>
            <p:ph type="ftr" sz="quarter" idx="11"/>
          </p:nvPr>
        </p:nvSpPr>
        <p:spPr/>
        <p:txBody>
          <a:bodyPr/>
          <a:lstStyle>
            <a:lvl1pPr>
              <a:defRPr/>
            </a:lvl1pPr>
          </a:lstStyle>
          <a:p>
            <a:pPr>
              <a:defRPr/>
            </a:pPr>
            <a:endParaRPr lang="zh-CN" altLang="en-US"/>
          </a:p>
        </p:txBody>
      </p:sp>
      <p:sp>
        <p:nvSpPr>
          <p:cNvPr id="4" name="Slide Number Placeholder 5"/>
          <p:cNvSpPr>
            <a:spLocks noGrp="1"/>
          </p:cNvSpPr>
          <p:nvPr>
            <p:ph type="sldNum" sz="quarter" idx="12"/>
          </p:nvPr>
        </p:nvSpPr>
        <p:spPr>
          <a:xfrm>
            <a:off x="6462713" y="6356350"/>
            <a:ext cx="2057400" cy="365125"/>
          </a:xfrm>
        </p:spPr>
        <p:txBody>
          <a:bodyPr/>
          <a:lstStyle>
            <a:lvl1pPr>
              <a:defRPr/>
            </a:lvl1pPr>
          </a:lstStyle>
          <a:p>
            <a:fld id="{A3AF9B6C-1101-4CA7-84B3-C405EFA9BFB0}" type="slidenum">
              <a:rPr lang="zh-CN" altLang="en-US"/>
              <a:t>‹#›</a:t>
            </a:fld>
            <a:endParaRPr lang="en-US" altLang="zh-CN"/>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3"/>
          <p:cNvSpPr>
            <a:spLocks noGrp="1"/>
          </p:cNvSpPr>
          <p:nvPr>
            <p:ph type="dt" sz="half" idx="10"/>
          </p:nvPr>
        </p:nvSpPr>
        <p:spPr/>
        <p:txBody>
          <a:bodyPr/>
          <a:lstStyle>
            <a:lvl1pPr>
              <a:defRPr>
                <a:solidFill>
                  <a:prstClr val="black">
                    <a:lumMod val="65000"/>
                    <a:lumOff val="35000"/>
                  </a:prstClr>
                </a:solidFill>
              </a:defRPr>
            </a:lvl1pPr>
          </a:lstStyle>
          <a:p>
            <a:pPr>
              <a:defRPr/>
            </a:pPr>
            <a:fld id="{1710039C-2012-4F6E-B77C-C64C30DE0737}" type="datetimeFigureOut">
              <a:rPr lang="zh-CN" altLang="en-US"/>
              <a:t>2020/12/14</a:t>
            </a:fld>
            <a:endParaRPr lang="zh-CN" altLang="en-US" dirty="0"/>
          </a:p>
        </p:txBody>
      </p:sp>
      <p:sp>
        <p:nvSpPr>
          <p:cNvPr id="4" name="Footer Placeholder 4"/>
          <p:cNvSpPr>
            <a:spLocks noGrp="1"/>
          </p:cNvSpPr>
          <p:nvPr>
            <p:ph type="ftr" sz="quarter" idx="11"/>
          </p:nvPr>
        </p:nvSpPr>
        <p:spPr/>
        <p:txBody>
          <a:bodyPr/>
          <a:lstStyle>
            <a:lvl1pPr>
              <a:defRPr>
                <a:solidFill>
                  <a:prstClr val="black">
                    <a:lumMod val="65000"/>
                    <a:lumOff val="35000"/>
                  </a:prstClr>
                </a:solidFill>
              </a:defRPr>
            </a:lvl1pPr>
          </a:lstStyle>
          <a:p>
            <a:pPr>
              <a:defRPr/>
            </a:pPr>
            <a:endParaRPr lang="zh-CN" altLang="en-US"/>
          </a:p>
        </p:txBody>
      </p:sp>
      <p:sp>
        <p:nvSpPr>
          <p:cNvPr id="5" name="Slide Number Placeholder 5"/>
          <p:cNvSpPr>
            <a:spLocks noGrp="1"/>
          </p:cNvSpPr>
          <p:nvPr>
            <p:ph type="sldNum" sz="quarter" idx="12"/>
          </p:nvPr>
        </p:nvSpPr>
        <p:spPr/>
        <p:txBody>
          <a:bodyPr/>
          <a:lstStyle>
            <a:lvl1pPr>
              <a:defRPr/>
            </a:lvl1pPr>
          </a:lstStyle>
          <a:p>
            <a:fld id="{324B2704-6052-4F5B-BB14-1204143CCD91}" type="slidenum">
              <a:rPr lang="zh-CN" altLang="en-US"/>
              <a:t>‹#›</a:t>
            </a:fld>
            <a:endParaRPr lang="en-US" altLang="zh-CN"/>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6272" y="-675456"/>
            <a:ext cx="9160272" cy="535531"/>
          </a:xfrm>
          <a:noFill/>
        </p:spPr>
        <p:txBody>
          <a:bodyPr rtlCol="0"/>
          <a:lstStyle>
            <a:lvl1pPr algn="l">
              <a:defRPr lang="zh-CN" altLang="en-US" sz="3200" b="0" dirty="0">
                <a:solidFill>
                  <a:schemeClr val="tx1"/>
                </a:solidFill>
              </a:defRPr>
            </a:lvl1pPr>
          </a:lstStyle>
          <a:p>
            <a:pPr lvl="0"/>
            <a:r>
              <a:rPr lang="zh-CN" altLang="en-US" dirty="0"/>
              <a:t>单击此处编辑母版标题样式</a:t>
            </a:r>
          </a:p>
        </p:txBody>
      </p:sp>
      <p:sp>
        <p:nvSpPr>
          <p:cNvPr id="3" name="副标题 2"/>
          <p:cNvSpPr>
            <a:spLocks noGrp="1"/>
          </p:cNvSpPr>
          <p:nvPr>
            <p:ph type="subTitle" idx="1"/>
          </p:nvPr>
        </p:nvSpPr>
        <p:spPr>
          <a:xfrm>
            <a:off x="0" y="162000"/>
            <a:ext cx="9144000" cy="590931"/>
          </a:xfrm>
          <a:noFill/>
        </p:spPr>
        <p:txBody>
          <a:bodyPr rtlCol="0"/>
          <a:lstStyle>
            <a:lvl1pPr marL="0" indent="0" algn="ctr">
              <a:buNone/>
              <a:defRPr lang="zh-CN" altLang="en-US" b="1" baseline="0">
                <a:solidFill>
                  <a:srgbClr val="002954"/>
                </a:solidFill>
                <a:ea typeface="微软雅黑" panose="020B0503020204020204" pitchFamily="34" charset="-122"/>
              </a:defRPr>
            </a:lvl1pPr>
          </a:lstStyle>
          <a:p>
            <a:pPr lvl="0"/>
            <a:r>
              <a:rPr lang="zh-CN" altLang="en-US" dirty="0"/>
              <a:t>单击此处编辑母版副标题样式</a:t>
            </a:r>
          </a:p>
        </p:txBody>
      </p:sp>
      <p:sp>
        <p:nvSpPr>
          <p:cNvPr id="4" name="日期占位符 3"/>
          <p:cNvSpPr>
            <a:spLocks noGrp="1"/>
          </p:cNvSpPr>
          <p:nvPr>
            <p:ph type="dt" sz="half" idx="10"/>
          </p:nvPr>
        </p:nvSpPr>
        <p:spPr/>
        <p:txBody>
          <a:bodyPr/>
          <a:lstStyle>
            <a:lvl1pPr>
              <a:defRPr/>
            </a:lvl1pPr>
          </a:lstStyle>
          <a:p>
            <a:pPr>
              <a:defRPr/>
            </a:pPr>
            <a:fld id="{57DC1421-64A2-4290-9318-D3DBDCD33253}" type="datetimeFigureOut">
              <a:rPr lang="zh-CN" altLang="en-US"/>
              <a:t>2020/12/14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58F043A7-5C84-4D23-ABBC-E23B32EEE551}" type="slidenum">
              <a:rPr lang="zh-CN" altLang="en-US"/>
              <a:t>‹#›</a:t>
            </a:fld>
            <a:endParaRPr lang="en-US" altLang="zh-CN"/>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6272" y="-675456"/>
            <a:ext cx="9160272" cy="535531"/>
          </a:xfrm>
          <a:noFill/>
        </p:spPr>
        <p:txBody>
          <a:bodyPr rtlCol="0"/>
          <a:lstStyle>
            <a:lvl1pPr algn="l">
              <a:defRPr lang="zh-CN" altLang="en-US" sz="3200" b="0" dirty="0">
                <a:solidFill>
                  <a:schemeClr val="tx1"/>
                </a:solidFill>
              </a:defRPr>
            </a:lvl1pPr>
          </a:lstStyle>
          <a:p>
            <a:pPr lvl="0"/>
            <a:r>
              <a:rPr lang="zh-CN" altLang="en-US" dirty="0"/>
              <a:t>单击此处编辑母版标题样式</a:t>
            </a:r>
          </a:p>
        </p:txBody>
      </p:sp>
      <p:sp>
        <p:nvSpPr>
          <p:cNvPr id="3" name="副标题 2"/>
          <p:cNvSpPr>
            <a:spLocks noGrp="1"/>
          </p:cNvSpPr>
          <p:nvPr>
            <p:ph type="subTitle" idx="1"/>
          </p:nvPr>
        </p:nvSpPr>
        <p:spPr>
          <a:xfrm>
            <a:off x="0" y="162000"/>
            <a:ext cx="9144000" cy="590931"/>
          </a:xfrm>
          <a:noFill/>
        </p:spPr>
        <p:txBody>
          <a:bodyPr rtlCol="0"/>
          <a:lstStyle>
            <a:lvl1pPr marL="0" indent="0" algn="ctr">
              <a:buNone/>
              <a:defRPr lang="zh-CN" altLang="en-US" b="1" baseline="0">
                <a:solidFill>
                  <a:srgbClr val="002954"/>
                </a:solidFill>
                <a:ea typeface="微软雅黑" panose="020B0503020204020204" pitchFamily="34" charset="-122"/>
              </a:defRPr>
            </a:lvl1pPr>
          </a:lstStyle>
          <a:p>
            <a:pPr lvl="0"/>
            <a:r>
              <a:rPr lang="zh-CN" altLang="en-US" dirty="0"/>
              <a:t>单击此处编辑母版副标题样式</a:t>
            </a:r>
          </a:p>
        </p:txBody>
      </p:sp>
      <p:sp>
        <p:nvSpPr>
          <p:cNvPr id="4" name="日期占位符 3"/>
          <p:cNvSpPr>
            <a:spLocks noGrp="1"/>
          </p:cNvSpPr>
          <p:nvPr>
            <p:ph type="dt" sz="half" idx="10"/>
          </p:nvPr>
        </p:nvSpPr>
        <p:spPr/>
        <p:txBody>
          <a:bodyPr/>
          <a:lstStyle>
            <a:lvl1pPr>
              <a:defRPr/>
            </a:lvl1pPr>
          </a:lstStyle>
          <a:p>
            <a:pPr>
              <a:defRPr/>
            </a:pPr>
            <a:fld id="{347FC7DF-1F33-415E-8EBC-9C1E63237EF0}" type="datetimeFigureOut">
              <a:rPr lang="zh-CN" altLang="en-US"/>
              <a:t>2020/12/14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FFD43035-2624-4B81-B3D0-FADA343F1BA0}" type="slidenum">
              <a:rPr lang="zh-CN" altLang="en-US"/>
              <a:t>‹#›</a:t>
            </a:fld>
            <a:endParaRPr lang="en-US" altLang="zh-CN"/>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3" name="标题 1"/>
          <p:cNvSpPr txBox="1"/>
          <p:nvPr userDrawn="1"/>
        </p:nvSpPr>
        <p:spPr>
          <a:xfrm>
            <a:off x="0" y="161925"/>
            <a:ext cx="9144000" cy="590550"/>
          </a:xfrm>
          <a:prstGeom prst="rect">
            <a:avLst/>
          </a:prstGeom>
          <a:noFill/>
        </p:spPr>
        <p:txBody>
          <a:bodyPr>
            <a:spAutoFit/>
          </a:bodyPr>
          <a:lstStyle>
            <a:lvl1pPr algn="ctr" defTabSz="914400" rtl="0" eaLnBrk="1" latinLnBrk="0" hangingPunct="1">
              <a:lnSpc>
                <a:spcPct val="90000"/>
              </a:lnSpc>
              <a:spcBef>
                <a:spcPct val="0"/>
              </a:spcBef>
              <a:buNone/>
              <a:defRPr lang="zh-CN" altLang="en-US" sz="3600" b="1" kern="1200">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fontAlgn="auto">
              <a:spcAft>
                <a:spcPts val="0"/>
              </a:spcAft>
              <a:defRPr/>
            </a:pPr>
            <a:r>
              <a:rPr dirty="0"/>
              <a:t>单击此处编辑母版标题样式</a:t>
            </a:r>
          </a:p>
        </p:txBody>
      </p:sp>
      <p:sp>
        <p:nvSpPr>
          <p:cNvPr id="2" name="标题 1"/>
          <p:cNvSpPr>
            <a:spLocks noGrp="1"/>
          </p:cNvSpPr>
          <p:nvPr>
            <p:ph type="title"/>
          </p:nvPr>
        </p:nvSpPr>
        <p:spPr>
          <a:xfrm>
            <a:off x="0" y="-571624"/>
            <a:ext cx="9144000" cy="535531"/>
          </a:xfrm>
        </p:spPr>
        <p:txBody>
          <a:bodyPr/>
          <a:lstStyle>
            <a:lvl1pPr algn="l">
              <a:defRPr sz="3200" b="0">
                <a:solidFill>
                  <a:schemeClr val="tx1"/>
                </a:solidFill>
                <a:latin typeface="Arial" panose="020B0604020202020204" pitchFamily="34" charset="0"/>
                <a:cs typeface="Arial" panose="020B0604020202020204" pitchFamily="34" charset="0"/>
              </a:defRPr>
            </a:lvl1pPr>
          </a:lstStyle>
          <a:p>
            <a:r>
              <a:rPr lang="zh-CN" altLang="en-US"/>
              <a:t>单击此处编辑母版标题样式</a:t>
            </a:r>
          </a:p>
        </p:txBody>
      </p:sp>
      <p:sp>
        <p:nvSpPr>
          <p:cNvPr id="4" name="日期占位符 2"/>
          <p:cNvSpPr>
            <a:spLocks noGrp="1"/>
          </p:cNvSpPr>
          <p:nvPr>
            <p:ph type="dt" sz="half" idx="10"/>
          </p:nvPr>
        </p:nvSpPr>
        <p:spPr/>
        <p:txBody>
          <a:bodyPr/>
          <a:lstStyle>
            <a:lvl1pPr>
              <a:defRPr/>
            </a:lvl1pPr>
          </a:lstStyle>
          <a:p>
            <a:pPr>
              <a:defRPr/>
            </a:pPr>
            <a:fld id="{4C4F233E-B572-4981-9C82-8D627A64B2FB}" type="datetimeFigureOut">
              <a:rPr lang="zh-CN" altLang="en-US"/>
              <a:t>2020/12/14</a:t>
            </a:fld>
            <a:endParaRPr lang="zh-CN" altLang="en-US"/>
          </a:p>
        </p:txBody>
      </p:sp>
      <p:sp>
        <p:nvSpPr>
          <p:cNvPr id="5" name="页脚占位符 3"/>
          <p:cNvSpPr>
            <a:spLocks noGrp="1"/>
          </p:cNvSpPr>
          <p:nvPr>
            <p:ph type="ftr" sz="quarter" idx="11"/>
          </p:nvPr>
        </p:nvSpPr>
        <p:spPr/>
        <p:txBody>
          <a:bodyPr/>
          <a:lstStyle>
            <a:lvl1pPr>
              <a:defRPr/>
            </a:lvl1pPr>
          </a:lstStyle>
          <a:p>
            <a:pPr>
              <a:defRPr/>
            </a:pPr>
            <a:endParaRPr lang="zh-CN" altLang="en-US"/>
          </a:p>
        </p:txBody>
      </p:sp>
      <p:sp>
        <p:nvSpPr>
          <p:cNvPr id="6" name="灯片编号占位符 4"/>
          <p:cNvSpPr>
            <a:spLocks noGrp="1"/>
          </p:cNvSpPr>
          <p:nvPr>
            <p:ph type="sldNum" sz="quarter" idx="12"/>
          </p:nvPr>
        </p:nvSpPr>
        <p:spPr/>
        <p:txBody>
          <a:bodyPr/>
          <a:lstStyle>
            <a:lvl1pPr>
              <a:defRPr/>
            </a:lvl1pPr>
          </a:lstStyle>
          <a:p>
            <a:fld id="{7547671F-B731-48BD-BB7F-3A93A50C9C10}" type="slidenum">
              <a:rPr lang="zh-CN" altLang="en-US"/>
              <a:t>‹#›</a:t>
            </a:fld>
            <a:endParaRPr lang="en-US" altLang="zh-CN"/>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749DCBCE-E0DC-43C7-BD37-69C3586C29E3}" type="datetimeFigureOut">
              <a:rPr lang="zh-CN" altLang="en-US"/>
              <a:t>2020/12/14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8A91236F-085F-4978-85CD-3227DD643F4A}" type="slidenum">
              <a:rPr lang="zh-CN" altLang="en-US"/>
              <a:t>‹#›</a:t>
            </a:fld>
            <a:endParaRPr lang="en-US" altLang="zh-CN"/>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a:defRPr/>
            </a:pPr>
            <a:fld id="{073EE905-F764-41CA-B06B-E3F5269BC130}" type="datetimeFigureOut">
              <a:rPr lang="zh-CN" altLang="en-US"/>
              <a:t>2020/12/14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A9A685E0-8AD0-4953-ACE8-02C171FB8D83}" type="slidenum">
              <a:rPr lang="zh-CN" altLang="en-US"/>
              <a:t>‹#›</a:t>
            </a:fld>
            <a:endParaRPr lang="en-US" altLang="zh-CN"/>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825625"/>
            <a:ext cx="386715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825625"/>
            <a:ext cx="386715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10"/>
          </p:nvPr>
        </p:nvSpPr>
        <p:spPr/>
        <p:txBody>
          <a:bodyPr/>
          <a:lstStyle>
            <a:lvl1pPr>
              <a:defRPr/>
            </a:lvl1pPr>
          </a:lstStyle>
          <a:p>
            <a:pPr>
              <a:defRPr/>
            </a:pPr>
            <a:fld id="{36985693-3D6F-4EFC-9FA5-2851961498DD}" type="datetimeFigureOut">
              <a:rPr lang="zh-CN" altLang="en-US"/>
              <a:t>2020/12/14</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81C6D19C-E19A-4A2E-8B55-EA583E465555}" type="slidenum">
              <a:rPr lang="zh-CN" altLang="en-US"/>
              <a:t>‹#›</a:t>
            </a:fld>
            <a:endParaRPr lang="en-US" altLang="zh-CN"/>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365125"/>
            <a:ext cx="7886700" cy="1325563"/>
          </a:xfrm>
        </p:spPr>
        <p:txBody>
          <a:bodyPr/>
          <a:lstStyle/>
          <a:p>
            <a:r>
              <a:rPr lang="zh-CN" altLang="en-US"/>
              <a:t>单击此处编辑母版标题样式</a:t>
            </a:r>
          </a:p>
        </p:txBody>
      </p:sp>
      <p:sp>
        <p:nvSpPr>
          <p:cNvPr id="3" name="文本占位符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30238" y="2505075"/>
            <a:ext cx="386873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29150" y="2505075"/>
            <a:ext cx="38877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p:cNvSpPr>
          <p:nvPr>
            <p:ph type="dt" sz="half" idx="10"/>
          </p:nvPr>
        </p:nvSpPr>
        <p:spPr/>
        <p:txBody>
          <a:bodyPr/>
          <a:lstStyle>
            <a:lvl1pPr>
              <a:defRPr/>
            </a:lvl1pPr>
          </a:lstStyle>
          <a:p>
            <a:pPr>
              <a:defRPr/>
            </a:pPr>
            <a:fld id="{D6DAF675-4249-4789-9FDC-C5D29BDD3404}" type="datetimeFigureOut">
              <a:rPr lang="zh-CN" altLang="en-US"/>
              <a:t>2020/12/14</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fld id="{386EA320-4A98-40A3-9228-BF36B59B56F8}" type="slidenum">
              <a:rPr lang="zh-CN" altLang="en-US"/>
              <a:t>‹#›</a:t>
            </a:fld>
            <a:endParaRPr lang="en-US" altLang="zh-CN"/>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93F9A35A-7B52-4C9A-97EF-A0C849A620CE}" type="datetimeFigureOut">
              <a:rPr lang="zh-CN" altLang="en-US"/>
              <a:t>2020/12/14</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fld id="{C9863622-FC26-46B0-883B-6C8F1A229202}" type="slidenum">
              <a:rPr lang="zh-CN" altLang="en-US"/>
              <a:t>‹#›</a:t>
            </a:fld>
            <a:endParaRPr lang="en-US" altLang="zh-CN"/>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F2D65882-1D48-42EE-A178-FA955DDF1F2F}" type="datetimeFigureOut">
              <a:rPr lang="zh-CN" altLang="en-US"/>
              <a:t>2020/12/14</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0A4FDB1B-8212-430F-9787-1BCF0E81242B}" type="slidenum">
              <a:rPr lang="zh-CN" altLang="en-US"/>
              <a:t>‹#›</a:t>
            </a:fld>
            <a:endParaRPr lang="en-US" altLang="zh-CN"/>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3887788" y="987425"/>
            <a:ext cx="462915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8594415D-0014-4D2C-A2D9-DCFB78D497AE}" type="datetimeFigureOut">
              <a:rPr lang="zh-CN" altLang="en-US"/>
              <a:t>2020/12/14</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2D1E7E8F-2881-4097-94A5-BC981E05E7F5}" type="slidenum">
              <a:rPr lang="zh-CN" altLang="en-US"/>
              <a:t>‹#›</a:t>
            </a:fld>
            <a:endParaRPr lang="en-US" altLang="zh-CN"/>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00E4BE40-05E1-4F5F-AEEF-8D9B3D323BEC}" type="datetimeFigureOut">
              <a:rPr lang="zh-CN" altLang="en-US"/>
              <a:t>2020/12/14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C979ACD7-502B-4A28-9D33-40DA28520CEF}" type="slidenum">
              <a:rPr lang="zh-CN" altLang="en-US"/>
              <a:t>‹#›</a:t>
            </a:fld>
            <a:endParaRPr lang="en-US" altLang="zh-CN"/>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365125"/>
            <a:ext cx="5762625"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39F20C84-B01D-47A9-AF0F-C6862EE00E9B}" type="datetimeFigureOut">
              <a:rPr lang="zh-CN" altLang="en-US"/>
              <a:t>2020/12/14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08FD942D-6D81-4DDE-8FF7-68BBA2FBF95D}" type="slidenum">
              <a:rPr lang="zh-CN" altLang="en-US"/>
              <a:t>‹#›</a:t>
            </a:fld>
            <a:endParaRPr lang="en-US" altLang="zh-CN"/>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3" name="标题 1"/>
          <p:cNvSpPr txBox="1"/>
          <p:nvPr userDrawn="1"/>
        </p:nvSpPr>
        <p:spPr>
          <a:xfrm>
            <a:off x="0" y="161925"/>
            <a:ext cx="9144000" cy="590550"/>
          </a:xfrm>
          <a:prstGeom prst="rect">
            <a:avLst/>
          </a:prstGeom>
          <a:noFill/>
        </p:spPr>
        <p:txBody>
          <a:bodyPr>
            <a:spAutoFit/>
          </a:bodyPr>
          <a:lstStyle>
            <a:lvl1pPr algn="ctr" defTabSz="914400" rtl="0" eaLnBrk="1" latinLnBrk="0" hangingPunct="1">
              <a:lnSpc>
                <a:spcPct val="90000"/>
              </a:lnSpc>
              <a:spcBef>
                <a:spcPct val="0"/>
              </a:spcBef>
              <a:buNone/>
              <a:defRPr lang="zh-CN" altLang="en-US" sz="3600" b="1" kern="1200">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fontAlgn="auto">
              <a:spcAft>
                <a:spcPts val="0"/>
              </a:spcAft>
              <a:defRPr/>
            </a:pPr>
            <a:r>
              <a:rPr dirty="0"/>
              <a:t>单击此处编辑母版标题样式</a:t>
            </a:r>
          </a:p>
        </p:txBody>
      </p:sp>
      <p:sp>
        <p:nvSpPr>
          <p:cNvPr id="2" name="标题 1"/>
          <p:cNvSpPr>
            <a:spLocks noGrp="1"/>
          </p:cNvSpPr>
          <p:nvPr>
            <p:ph type="title"/>
          </p:nvPr>
        </p:nvSpPr>
        <p:spPr>
          <a:xfrm>
            <a:off x="0" y="-571624"/>
            <a:ext cx="9144000" cy="535531"/>
          </a:xfrm>
        </p:spPr>
        <p:txBody>
          <a:bodyPr/>
          <a:lstStyle>
            <a:lvl1pPr algn="l">
              <a:defRPr sz="3200" b="0">
                <a:solidFill>
                  <a:schemeClr val="tx1"/>
                </a:solidFill>
                <a:latin typeface="Arial" panose="020B0604020202020204" pitchFamily="34" charset="0"/>
                <a:cs typeface="Arial" panose="020B0604020202020204" pitchFamily="34" charset="0"/>
              </a:defRPr>
            </a:lvl1pPr>
          </a:lstStyle>
          <a:p>
            <a:r>
              <a:rPr lang="zh-CN" altLang="en-US"/>
              <a:t>单击此处编辑母版标题样式</a:t>
            </a:r>
          </a:p>
        </p:txBody>
      </p:sp>
      <p:sp>
        <p:nvSpPr>
          <p:cNvPr id="4" name="日期占位符 2"/>
          <p:cNvSpPr>
            <a:spLocks noGrp="1"/>
          </p:cNvSpPr>
          <p:nvPr>
            <p:ph type="dt" sz="half" idx="10"/>
          </p:nvPr>
        </p:nvSpPr>
        <p:spPr/>
        <p:txBody>
          <a:bodyPr/>
          <a:lstStyle>
            <a:lvl1pPr>
              <a:defRPr/>
            </a:lvl1pPr>
          </a:lstStyle>
          <a:p>
            <a:pPr>
              <a:defRPr/>
            </a:pPr>
            <a:fld id="{2D8E80BA-3862-4218-9A98-48E6E538AF12}" type="datetimeFigureOut">
              <a:rPr lang="zh-CN" altLang="en-US"/>
              <a:t>2020/12/14</a:t>
            </a:fld>
            <a:endParaRPr lang="zh-CN" altLang="en-US"/>
          </a:p>
        </p:txBody>
      </p:sp>
      <p:sp>
        <p:nvSpPr>
          <p:cNvPr id="5" name="页脚占位符 3"/>
          <p:cNvSpPr>
            <a:spLocks noGrp="1"/>
          </p:cNvSpPr>
          <p:nvPr>
            <p:ph type="ftr" sz="quarter" idx="11"/>
          </p:nvPr>
        </p:nvSpPr>
        <p:spPr/>
        <p:txBody>
          <a:bodyPr/>
          <a:lstStyle>
            <a:lvl1pPr>
              <a:defRPr/>
            </a:lvl1pPr>
          </a:lstStyle>
          <a:p>
            <a:pPr>
              <a:defRPr/>
            </a:pPr>
            <a:endParaRPr lang="zh-CN" altLang="en-US"/>
          </a:p>
        </p:txBody>
      </p:sp>
      <p:sp>
        <p:nvSpPr>
          <p:cNvPr id="6" name="灯片编号占位符 4"/>
          <p:cNvSpPr>
            <a:spLocks noGrp="1"/>
          </p:cNvSpPr>
          <p:nvPr>
            <p:ph type="sldNum" sz="quarter" idx="12"/>
          </p:nvPr>
        </p:nvSpPr>
        <p:spPr/>
        <p:txBody>
          <a:bodyPr/>
          <a:lstStyle>
            <a:lvl1pPr>
              <a:defRPr/>
            </a:lvl1pPr>
          </a:lstStyle>
          <a:p>
            <a:fld id="{5FA3D96C-6951-43B9-B1C1-633741B7C27F}" type="slidenum">
              <a:rPr lang="zh-CN" altLang="en-US"/>
              <a:t>‹#›</a:t>
            </a:fld>
            <a:endParaRPr lang="en-US" altLang="zh-CN"/>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Date Placeholder 2"/>
          <p:cNvSpPr>
            <a:spLocks noGrp="1"/>
          </p:cNvSpPr>
          <p:nvPr>
            <p:ph type="dt" sz="half" idx="10"/>
          </p:nvPr>
        </p:nvSpPr>
        <p:spPr/>
        <p:txBody>
          <a:bodyPr/>
          <a:lstStyle>
            <a:lvl1pPr>
              <a:defRPr/>
            </a:lvl1pPr>
          </a:lstStyle>
          <a:p>
            <a:pPr>
              <a:defRPr/>
            </a:pPr>
            <a:fld id="{C294A758-09FC-4FF1-BC96-4459224AD1BE}" type="datetimeFigureOut">
              <a:rPr lang="zh-CN" altLang="en-US"/>
              <a:t>2020/12/14</a:t>
            </a:fld>
            <a:endParaRPr lang="zh-CN" altLang="en-US"/>
          </a:p>
        </p:txBody>
      </p:sp>
      <p:sp>
        <p:nvSpPr>
          <p:cNvPr id="3" name="Footer Placeholder 3"/>
          <p:cNvSpPr>
            <a:spLocks noGrp="1"/>
          </p:cNvSpPr>
          <p:nvPr>
            <p:ph type="ftr" sz="quarter" idx="11"/>
          </p:nvPr>
        </p:nvSpPr>
        <p:spPr/>
        <p:txBody>
          <a:bodyPr/>
          <a:lstStyle>
            <a:lvl1pPr>
              <a:defRPr/>
            </a:lvl1pPr>
          </a:lstStyle>
          <a:p>
            <a:pPr>
              <a:defRPr/>
            </a:pPr>
            <a:endParaRPr lang="zh-CN" altLang="en-US"/>
          </a:p>
        </p:txBody>
      </p:sp>
      <p:sp>
        <p:nvSpPr>
          <p:cNvPr id="4" name="Slide Number Placeholder 4"/>
          <p:cNvSpPr>
            <a:spLocks noGrp="1"/>
          </p:cNvSpPr>
          <p:nvPr>
            <p:ph type="sldNum" sz="quarter" idx="12"/>
          </p:nvPr>
        </p:nvSpPr>
        <p:spPr>
          <a:xfrm>
            <a:off x="6462713" y="6356350"/>
            <a:ext cx="2057400" cy="365125"/>
          </a:xfrm>
        </p:spPr>
        <p:txBody>
          <a:bodyPr/>
          <a:lstStyle>
            <a:lvl1pPr>
              <a:defRPr/>
            </a:lvl1pPr>
          </a:lstStyle>
          <a:p>
            <a:fld id="{E3B974AC-9EDA-49DB-99F7-923935423D09}" type="slidenum">
              <a:rPr lang="zh-CN" altLang="en-US"/>
              <a:t>‹#›</a:t>
            </a:fld>
            <a:endParaRPr lang="en-US" altLang="zh-CN"/>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1D12F68-2DB2-434A-A32C-13FC666AA82B}" type="datetimeFigureOut">
              <a:rPr lang="zh-CN" altLang="en-US"/>
              <a:t>2020/12/14</a:t>
            </a:fld>
            <a:endParaRPr lang="zh-CN" altLang="en-US"/>
          </a:p>
        </p:txBody>
      </p:sp>
      <p:sp>
        <p:nvSpPr>
          <p:cNvPr id="3" name="Footer Placeholder 4"/>
          <p:cNvSpPr>
            <a:spLocks noGrp="1"/>
          </p:cNvSpPr>
          <p:nvPr>
            <p:ph type="ftr" sz="quarter" idx="11"/>
          </p:nvPr>
        </p:nvSpPr>
        <p:spPr/>
        <p:txBody>
          <a:bodyPr/>
          <a:lstStyle>
            <a:lvl1pPr>
              <a:defRPr/>
            </a:lvl1pPr>
          </a:lstStyle>
          <a:p>
            <a:pPr>
              <a:defRPr/>
            </a:pPr>
            <a:endParaRPr lang="zh-CN" altLang="en-US"/>
          </a:p>
        </p:txBody>
      </p:sp>
      <p:sp>
        <p:nvSpPr>
          <p:cNvPr id="4" name="Slide Number Placeholder 5"/>
          <p:cNvSpPr>
            <a:spLocks noGrp="1"/>
          </p:cNvSpPr>
          <p:nvPr>
            <p:ph type="sldNum" sz="quarter" idx="12"/>
          </p:nvPr>
        </p:nvSpPr>
        <p:spPr>
          <a:xfrm>
            <a:off x="6462713" y="6356350"/>
            <a:ext cx="2057400" cy="365125"/>
          </a:xfrm>
        </p:spPr>
        <p:txBody>
          <a:bodyPr/>
          <a:lstStyle>
            <a:lvl1pPr>
              <a:defRPr/>
            </a:lvl1pPr>
          </a:lstStyle>
          <a:p>
            <a:fld id="{B8F23039-82C3-4D96-84E4-61B316C9B120}" type="slidenum">
              <a:rPr lang="zh-CN" altLang="en-US"/>
              <a:t>‹#›</a:t>
            </a:fld>
            <a:endParaRPr lang="en-US" altLang="zh-CN"/>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3"/>
          <p:cNvSpPr>
            <a:spLocks noGrp="1"/>
          </p:cNvSpPr>
          <p:nvPr>
            <p:ph type="dt" sz="half" idx="10"/>
          </p:nvPr>
        </p:nvSpPr>
        <p:spPr/>
        <p:txBody>
          <a:bodyPr/>
          <a:lstStyle>
            <a:lvl1pPr>
              <a:defRPr>
                <a:solidFill>
                  <a:prstClr val="black">
                    <a:lumMod val="65000"/>
                    <a:lumOff val="35000"/>
                  </a:prstClr>
                </a:solidFill>
              </a:defRPr>
            </a:lvl1pPr>
          </a:lstStyle>
          <a:p>
            <a:pPr>
              <a:defRPr/>
            </a:pPr>
            <a:fld id="{58AB15AA-8B53-4702-A2A9-ACF07CE97F06}" type="datetimeFigureOut">
              <a:rPr lang="zh-CN" altLang="en-US"/>
              <a:t>2020/12/14</a:t>
            </a:fld>
            <a:endParaRPr lang="zh-CN" altLang="en-US" dirty="0"/>
          </a:p>
        </p:txBody>
      </p:sp>
      <p:sp>
        <p:nvSpPr>
          <p:cNvPr id="4" name="Footer Placeholder 4"/>
          <p:cNvSpPr>
            <a:spLocks noGrp="1"/>
          </p:cNvSpPr>
          <p:nvPr>
            <p:ph type="ftr" sz="quarter" idx="11"/>
          </p:nvPr>
        </p:nvSpPr>
        <p:spPr/>
        <p:txBody>
          <a:bodyPr/>
          <a:lstStyle>
            <a:lvl1pPr>
              <a:defRPr>
                <a:solidFill>
                  <a:prstClr val="black">
                    <a:lumMod val="65000"/>
                    <a:lumOff val="35000"/>
                  </a:prstClr>
                </a:solidFill>
              </a:defRPr>
            </a:lvl1pPr>
          </a:lstStyle>
          <a:p>
            <a:pPr>
              <a:defRPr/>
            </a:pPr>
            <a:endParaRPr lang="zh-CN" altLang="en-US"/>
          </a:p>
        </p:txBody>
      </p:sp>
      <p:sp>
        <p:nvSpPr>
          <p:cNvPr id="5" name="Slide Number Placeholder 5"/>
          <p:cNvSpPr>
            <a:spLocks noGrp="1"/>
          </p:cNvSpPr>
          <p:nvPr>
            <p:ph type="sldNum" sz="quarter" idx="12"/>
          </p:nvPr>
        </p:nvSpPr>
        <p:spPr/>
        <p:txBody>
          <a:bodyPr/>
          <a:lstStyle>
            <a:lvl1pPr>
              <a:defRPr/>
            </a:lvl1pPr>
          </a:lstStyle>
          <a:p>
            <a:fld id="{92ED446A-D512-4DA8-8257-06AE85A1B0FC}" type="slidenum">
              <a:rPr lang="zh-CN" altLang="en-US"/>
              <a:t>‹#›</a:t>
            </a:fld>
            <a:endParaRPr lang="en-US" altLang="zh-CN"/>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6272" y="-675456"/>
            <a:ext cx="9160272" cy="535531"/>
          </a:xfrm>
          <a:noFill/>
        </p:spPr>
        <p:txBody>
          <a:bodyPr rtlCol="0"/>
          <a:lstStyle>
            <a:lvl1pPr algn="l">
              <a:defRPr lang="zh-CN" altLang="en-US" sz="3200" b="0" dirty="0">
                <a:solidFill>
                  <a:schemeClr val="tx1"/>
                </a:solidFill>
              </a:defRPr>
            </a:lvl1pPr>
          </a:lstStyle>
          <a:p>
            <a:pPr lvl="0"/>
            <a:r>
              <a:rPr lang="zh-CN" altLang="en-US" dirty="0"/>
              <a:t>单击此处编辑母版标题样式</a:t>
            </a:r>
          </a:p>
        </p:txBody>
      </p:sp>
      <p:sp>
        <p:nvSpPr>
          <p:cNvPr id="3" name="副标题 2"/>
          <p:cNvSpPr>
            <a:spLocks noGrp="1"/>
          </p:cNvSpPr>
          <p:nvPr>
            <p:ph type="subTitle" idx="1"/>
          </p:nvPr>
        </p:nvSpPr>
        <p:spPr>
          <a:xfrm>
            <a:off x="0" y="162000"/>
            <a:ext cx="9144000" cy="590931"/>
          </a:xfrm>
          <a:noFill/>
        </p:spPr>
        <p:txBody>
          <a:bodyPr rtlCol="0"/>
          <a:lstStyle>
            <a:lvl1pPr marL="0" indent="0" algn="ctr">
              <a:buNone/>
              <a:defRPr lang="zh-CN" altLang="en-US" b="1" baseline="0">
                <a:solidFill>
                  <a:srgbClr val="002954"/>
                </a:solidFill>
                <a:ea typeface="微软雅黑" panose="020B0503020204020204" pitchFamily="34" charset="-122"/>
              </a:defRPr>
            </a:lvl1pPr>
          </a:lstStyle>
          <a:p>
            <a:pPr lvl="0"/>
            <a:r>
              <a:rPr lang="zh-CN" altLang="en-US" dirty="0"/>
              <a:t>单击此处编辑母版副标题样式</a:t>
            </a:r>
          </a:p>
        </p:txBody>
      </p:sp>
      <p:sp>
        <p:nvSpPr>
          <p:cNvPr id="4" name="日期占位符 3"/>
          <p:cNvSpPr>
            <a:spLocks noGrp="1"/>
          </p:cNvSpPr>
          <p:nvPr>
            <p:ph type="dt" sz="half" idx="10"/>
          </p:nvPr>
        </p:nvSpPr>
        <p:spPr/>
        <p:txBody>
          <a:bodyPr/>
          <a:lstStyle>
            <a:lvl1pPr>
              <a:defRPr/>
            </a:lvl1pPr>
          </a:lstStyle>
          <a:p>
            <a:pPr>
              <a:defRPr/>
            </a:pPr>
            <a:fld id="{3D67670A-06EF-402C-8938-9B56E6B766F0}" type="datetimeFigureOut">
              <a:rPr lang="zh-CN" altLang="en-US"/>
              <a:t>2020/12/14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AF4DC89E-145E-4359-91C2-D4937D3A72F3}" type="slidenum">
              <a:rPr lang="zh-CN" altLang="en-US"/>
              <a:t>‹#›</a:t>
            </a:fld>
            <a:endParaRPr lang="en-US" altLang="zh-CN"/>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3" name="标题 1"/>
          <p:cNvSpPr txBox="1"/>
          <p:nvPr userDrawn="1"/>
        </p:nvSpPr>
        <p:spPr>
          <a:xfrm>
            <a:off x="0" y="161925"/>
            <a:ext cx="9144000" cy="590550"/>
          </a:xfrm>
          <a:prstGeom prst="rect">
            <a:avLst/>
          </a:prstGeom>
          <a:noFill/>
        </p:spPr>
        <p:txBody>
          <a:bodyPr>
            <a:spAutoFit/>
          </a:bodyPr>
          <a:lstStyle>
            <a:lvl1pPr algn="ctr" defTabSz="914400" rtl="0" eaLnBrk="1" latinLnBrk="0" hangingPunct="1">
              <a:lnSpc>
                <a:spcPct val="90000"/>
              </a:lnSpc>
              <a:spcBef>
                <a:spcPct val="0"/>
              </a:spcBef>
              <a:buNone/>
              <a:defRPr lang="zh-CN" altLang="en-US" sz="3600" b="1" kern="1200">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fontAlgn="auto">
              <a:spcAft>
                <a:spcPts val="0"/>
              </a:spcAft>
              <a:defRPr/>
            </a:pPr>
            <a:r>
              <a:rPr dirty="0"/>
              <a:t>单击此处编辑母版标题样式</a:t>
            </a:r>
          </a:p>
        </p:txBody>
      </p:sp>
      <p:sp>
        <p:nvSpPr>
          <p:cNvPr id="2" name="标题 1"/>
          <p:cNvSpPr>
            <a:spLocks noGrp="1"/>
          </p:cNvSpPr>
          <p:nvPr>
            <p:ph type="title"/>
          </p:nvPr>
        </p:nvSpPr>
        <p:spPr>
          <a:xfrm>
            <a:off x="0" y="-571624"/>
            <a:ext cx="9144000" cy="535531"/>
          </a:xfrm>
        </p:spPr>
        <p:txBody>
          <a:bodyPr/>
          <a:lstStyle>
            <a:lvl1pPr algn="l">
              <a:defRPr sz="3200" b="0">
                <a:solidFill>
                  <a:schemeClr val="tx1"/>
                </a:solidFill>
                <a:latin typeface="Arial" panose="020B0604020202020204" pitchFamily="34" charset="0"/>
                <a:cs typeface="Arial" panose="020B0604020202020204" pitchFamily="34" charset="0"/>
              </a:defRPr>
            </a:lvl1pPr>
          </a:lstStyle>
          <a:p>
            <a:r>
              <a:rPr lang="zh-CN" altLang="en-US"/>
              <a:t>单击此处编辑母版标题样式</a:t>
            </a:r>
          </a:p>
        </p:txBody>
      </p:sp>
      <p:sp>
        <p:nvSpPr>
          <p:cNvPr id="4" name="日期占位符 2"/>
          <p:cNvSpPr>
            <a:spLocks noGrp="1"/>
          </p:cNvSpPr>
          <p:nvPr>
            <p:ph type="dt" sz="half" idx="10"/>
          </p:nvPr>
        </p:nvSpPr>
        <p:spPr/>
        <p:txBody>
          <a:bodyPr/>
          <a:lstStyle>
            <a:lvl1pPr>
              <a:defRPr/>
            </a:lvl1pPr>
          </a:lstStyle>
          <a:p>
            <a:pPr>
              <a:defRPr/>
            </a:pPr>
            <a:fld id="{BECB9A43-BA77-4037-9773-3712092C376E}" type="datetimeFigureOut">
              <a:rPr lang="zh-CN" altLang="en-US"/>
              <a:t>2020/12/14</a:t>
            </a:fld>
            <a:endParaRPr lang="zh-CN" altLang="en-US"/>
          </a:p>
        </p:txBody>
      </p:sp>
      <p:sp>
        <p:nvSpPr>
          <p:cNvPr id="5" name="页脚占位符 3"/>
          <p:cNvSpPr>
            <a:spLocks noGrp="1"/>
          </p:cNvSpPr>
          <p:nvPr>
            <p:ph type="ftr" sz="quarter" idx="11"/>
          </p:nvPr>
        </p:nvSpPr>
        <p:spPr/>
        <p:txBody>
          <a:bodyPr/>
          <a:lstStyle>
            <a:lvl1pPr>
              <a:defRPr/>
            </a:lvl1pPr>
          </a:lstStyle>
          <a:p>
            <a:pPr>
              <a:defRPr/>
            </a:pPr>
            <a:endParaRPr lang="zh-CN" altLang="en-US"/>
          </a:p>
        </p:txBody>
      </p:sp>
      <p:sp>
        <p:nvSpPr>
          <p:cNvPr id="6" name="灯片编号占位符 4"/>
          <p:cNvSpPr>
            <a:spLocks noGrp="1"/>
          </p:cNvSpPr>
          <p:nvPr>
            <p:ph type="sldNum" sz="quarter" idx="12"/>
          </p:nvPr>
        </p:nvSpPr>
        <p:spPr/>
        <p:txBody>
          <a:bodyPr/>
          <a:lstStyle>
            <a:lvl1pPr>
              <a:defRPr/>
            </a:lvl1pPr>
          </a:lstStyle>
          <a:p>
            <a:fld id="{127A26B0-6038-43F8-B453-A833A2045F15}" type="slidenum">
              <a:rPr lang="zh-CN" altLang="en-US"/>
              <a:t>‹#›</a:t>
            </a:fld>
            <a:endParaRPr lang="en-US" altLang="zh-CN"/>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4A564FEE-3459-439E-8D5D-CD0A4D0A4C11}" type="datetimeFigureOut">
              <a:rPr lang="zh-CN" altLang="en-US"/>
              <a:t>2020/12/14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0C2401BD-3E70-44CF-9CA9-35CC7EAC1801}" type="slidenum">
              <a:rPr lang="zh-CN" altLang="en-US"/>
              <a:t>‹#›</a:t>
            </a:fld>
            <a:endParaRPr lang="en-US" altLang="zh-CN"/>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a:defRPr/>
            </a:pPr>
            <a:fld id="{80805169-8D1E-4A79-AE63-88F6BA7BD6AC}" type="datetimeFigureOut">
              <a:rPr lang="zh-CN" altLang="en-US"/>
              <a:t>2020/12/14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29B2FD03-8246-493C-AF82-0384E317E596}" type="slidenum">
              <a:rPr lang="zh-CN" altLang="en-US"/>
              <a:t>‹#›</a:t>
            </a:fld>
            <a:endParaRPr lang="en-US" altLang="zh-CN"/>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825625"/>
            <a:ext cx="386715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825625"/>
            <a:ext cx="386715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10"/>
          </p:nvPr>
        </p:nvSpPr>
        <p:spPr/>
        <p:txBody>
          <a:bodyPr/>
          <a:lstStyle>
            <a:lvl1pPr>
              <a:defRPr/>
            </a:lvl1pPr>
          </a:lstStyle>
          <a:p>
            <a:pPr>
              <a:defRPr/>
            </a:pPr>
            <a:fld id="{EB933137-EFC3-41C7-986C-AF0E0A2F8F4F}" type="datetimeFigureOut">
              <a:rPr lang="zh-CN" altLang="en-US"/>
              <a:t>2020/12/14</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C8256C86-E4BE-4353-829D-73CDA3503188}" type="slidenum">
              <a:rPr lang="zh-CN" altLang="en-US"/>
              <a:t>‹#›</a:t>
            </a:fld>
            <a:endParaRPr lang="en-US" altLang="zh-CN"/>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365125"/>
            <a:ext cx="7886700" cy="1325563"/>
          </a:xfrm>
        </p:spPr>
        <p:txBody>
          <a:bodyPr/>
          <a:lstStyle/>
          <a:p>
            <a:r>
              <a:rPr lang="zh-CN" altLang="en-US"/>
              <a:t>单击此处编辑母版标题样式</a:t>
            </a:r>
          </a:p>
        </p:txBody>
      </p:sp>
      <p:sp>
        <p:nvSpPr>
          <p:cNvPr id="3" name="文本占位符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30238" y="2505075"/>
            <a:ext cx="386873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29150" y="2505075"/>
            <a:ext cx="38877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p:cNvSpPr>
          <p:nvPr>
            <p:ph type="dt" sz="half" idx="10"/>
          </p:nvPr>
        </p:nvSpPr>
        <p:spPr/>
        <p:txBody>
          <a:bodyPr/>
          <a:lstStyle>
            <a:lvl1pPr>
              <a:defRPr/>
            </a:lvl1pPr>
          </a:lstStyle>
          <a:p>
            <a:pPr>
              <a:defRPr/>
            </a:pPr>
            <a:fld id="{3DD6ACFC-1C98-4F0C-915F-DA568070DA8D}" type="datetimeFigureOut">
              <a:rPr lang="zh-CN" altLang="en-US"/>
              <a:t>2020/12/14</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fld id="{070576F9-91BC-43DF-9E4A-6FFE9CBF7BEC}" type="slidenum">
              <a:rPr lang="zh-CN" altLang="en-US"/>
              <a:t>‹#›</a:t>
            </a:fld>
            <a:endParaRPr lang="en-US" altLang="zh-CN"/>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9C0707C6-D7CF-4F3B-9CDA-969623ACDE71}" type="datetimeFigureOut">
              <a:rPr lang="zh-CN" altLang="en-US"/>
              <a:t>2020/12/14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67B591D2-7EF0-4BF7-B4B0-542E42B30EBA}" type="slidenum">
              <a:rPr lang="zh-CN" altLang="en-US"/>
              <a:t>‹#›</a:t>
            </a:fld>
            <a:endParaRPr lang="en-US" altLang="zh-CN"/>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4DF9E6BA-5CD0-4EF2-9427-C566BE2483CC}" type="datetimeFigureOut">
              <a:rPr lang="zh-CN" altLang="en-US"/>
              <a:t>2020/12/14</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fld id="{6F1F8E2F-B7BB-4FF7-B338-900118B03BD6}" type="slidenum">
              <a:rPr lang="zh-CN" altLang="en-US"/>
              <a:t>‹#›</a:t>
            </a:fld>
            <a:endParaRPr lang="en-US" altLang="zh-CN"/>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5E7A356B-6F58-4400-913F-15B5C6156B13}" type="datetimeFigureOut">
              <a:rPr lang="zh-CN" altLang="en-US"/>
              <a:t>2020/12/14</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B68A4C90-2390-47B4-B053-1F7B8D23A509}" type="slidenum">
              <a:rPr lang="zh-CN" altLang="en-US"/>
              <a:t>‹#›</a:t>
            </a:fld>
            <a:endParaRPr lang="en-US" altLang="zh-CN"/>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3887788" y="987425"/>
            <a:ext cx="462915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D5565D48-FB74-4FD2-AF3C-5566305A5407}" type="datetimeFigureOut">
              <a:rPr lang="zh-CN" altLang="en-US"/>
              <a:t>2020/12/14</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7512D3FA-D26D-4D33-89E3-E26D6AF1EA7E}" type="slidenum">
              <a:rPr lang="zh-CN" altLang="en-US"/>
              <a:t>‹#›</a:t>
            </a:fld>
            <a:endParaRPr lang="en-US" altLang="zh-CN"/>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8D6C32B9-8AB6-493A-935D-5B8AD3C67C08}" type="datetimeFigureOut">
              <a:rPr lang="zh-CN" altLang="en-US"/>
              <a:t>2020/12/14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5ED27126-4A68-4F2A-94BD-6C114E991B9A}" type="slidenum">
              <a:rPr lang="zh-CN" altLang="en-US"/>
              <a:t>‹#›</a:t>
            </a:fld>
            <a:endParaRPr lang="en-US" altLang="zh-CN"/>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365125"/>
            <a:ext cx="5762625"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F8F8727A-4363-480B-BE0D-D640E16DB015}" type="datetimeFigureOut">
              <a:rPr lang="zh-CN" altLang="en-US"/>
              <a:t>2020/12/14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AFE15F9D-177F-4234-A1FA-267485D7392C}" type="slidenum">
              <a:rPr lang="zh-CN" altLang="en-US"/>
              <a:t>‹#›</a:t>
            </a:fld>
            <a:endParaRPr lang="en-US" altLang="zh-CN"/>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Date Placeholder 2"/>
          <p:cNvSpPr>
            <a:spLocks noGrp="1"/>
          </p:cNvSpPr>
          <p:nvPr>
            <p:ph type="dt" sz="half" idx="10"/>
          </p:nvPr>
        </p:nvSpPr>
        <p:spPr/>
        <p:txBody>
          <a:bodyPr/>
          <a:lstStyle>
            <a:lvl1pPr>
              <a:defRPr/>
            </a:lvl1pPr>
          </a:lstStyle>
          <a:p>
            <a:pPr>
              <a:defRPr/>
            </a:pPr>
            <a:fld id="{5087CAF8-A333-4699-A3FB-0C6ED2408058}" type="datetimeFigureOut">
              <a:rPr lang="zh-CN" altLang="en-US"/>
              <a:t>2020/12/14</a:t>
            </a:fld>
            <a:endParaRPr lang="zh-CN" altLang="en-US"/>
          </a:p>
        </p:txBody>
      </p:sp>
      <p:sp>
        <p:nvSpPr>
          <p:cNvPr id="3" name="Footer Placeholder 3"/>
          <p:cNvSpPr>
            <a:spLocks noGrp="1"/>
          </p:cNvSpPr>
          <p:nvPr>
            <p:ph type="ftr" sz="quarter" idx="11"/>
          </p:nvPr>
        </p:nvSpPr>
        <p:spPr/>
        <p:txBody>
          <a:bodyPr/>
          <a:lstStyle>
            <a:lvl1pPr>
              <a:defRPr/>
            </a:lvl1pPr>
          </a:lstStyle>
          <a:p>
            <a:pPr>
              <a:defRPr/>
            </a:pPr>
            <a:endParaRPr lang="zh-CN" altLang="en-US"/>
          </a:p>
        </p:txBody>
      </p:sp>
      <p:sp>
        <p:nvSpPr>
          <p:cNvPr id="4" name="Slide Number Placeholder 4"/>
          <p:cNvSpPr>
            <a:spLocks noGrp="1"/>
          </p:cNvSpPr>
          <p:nvPr>
            <p:ph type="sldNum" sz="quarter" idx="12"/>
          </p:nvPr>
        </p:nvSpPr>
        <p:spPr>
          <a:xfrm>
            <a:off x="6462713" y="6356350"/>
            <a:ext cx="2057400" cy="365125"/>
          </a:xfrm>
        </p:spPr>
        <p:txBody>
          <a:bodyPr/>
          <a:lstStyle>
            <a:lvl1pPr>
              <a:defRPr/>
            </a:lvl1pPr>
          </a:lstStyle>
          <a:p>
            <a:fld id="{5642DD9B-D366-4F32-A5C3-E039B89C675A}" type="slidenum">
              <a:rPr lang="zh-CN" altLang="en-US"/>
              <a:t>‹#›</a:t>
            </a:fld>
            <a:endParaRPr lang="en-US" altLang="zh-CN"/>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47A3741-F9D1-4EEB-93F0-48CDF9B7742E}" type="datetimeFigureOut">
              <a:rPr lang="zh-CN" altLang="en-US"/>
              <a:t>2020/12/14</a:t>
            </a:fld>
            <a:endParaRPr lang="zh-CN" altLang="en-US"/>
          </a:p>
        </p:txBody>
      </p:sp>
      <p:sp>
        <p:nvSpPr>
          <p:cNvPr id="3" name="Footer Placeholder 4"/>
          <p:cNvSpPr>
            <a:spLocks noGrp="1"/>
          </p:cNvSpPr>
          <p:nvPr>
            <p:ph type="ftr" sz="quarter" idx="11"/>
          </p:nvPr>
        </p:nvSpPr>
        <p:spPr/>
        <p:txBody>
          <a:bodyPr/>
          <a:lstStyle>
            <a:lvl1pPr>
              <a:defRPr/>
            </a:lvl1pPr>
          </a:lstStyle>
          <a:p>
            <a:pPr>
              <a:defRPr/>
            </a:pPr>
            <a:endParaRPr lang="zh-CN" altLang="en-US"/>
          </a:p>
        </p:txBody>
      </p:sp>
      <p:sp>
        <p:nvSpPr>
          <p:cNvPr id="4" name="Slide Number Placeholder 5"/>
          <p:cNvSpPr>
            <a:spLocks noGrp="1"/>
          </p:cNvSpPr>
          <p:nvPr>
            <p:ph type="sldNum" sz="quarter" idx="12"/>
          </p:nvPr>
        </p:nvSpPr>
        <p:spPr>
          <a:xfrm>
            <a:off x="6462713" y="6356350"/>
            <a:ext cx="2057400" cy="365125"/>
          </a:xfrm>
        </p:spPr>
        <p:txBody>
          <a:bodyPr/>
          <a:lstStyle>
            <a:lvl1pPr>
              <a:defRPr/>
            </a:lvl1pPr>
          </a:lstStyle>
          <a:p>
            <a:fld id="{5C4B6DB6-BC17-4314-B1CF-72DB4ECA6779}" type="slidenum">
              <a:rPr lang="zh-CN" altLang="en-US"/>
              <a:t>‹#›</a:t>
            </a:fld>
            <a:endParaRPr lang="en-US" altLang="zh-CN"/>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3"/>
          <p:cNvSpPr>
            <a:spLocks noGrp="1"/>
          </p:cNvSpPr>
          <p:nvPr>
            <p:ph type="dt" sz="half" idx="10"/>
          </p:nvPr>
        </p:nvSpPr>
        <p:spPr/>
        <p:txBody>
          <a:bodyPr/>
          <a:lstStyle>
            <a:lvl1pPr>
              <a:defRPr>
                <a:solidFill>
                  <a:prstClr val="black">
                    <a:lumMod val="65000"/>
                    <a:lumOff val="35000"/>
                  </a:prstClr>
                </a:solidFill>
              </a:defRPr>
            </a:lvl1pPr>
          </a:lstStyle>
          <a:p>
            <a:pPr>
              <a:defRPr/>
            </a:pPr>
            <a:fld id="{E92289C4-6B9C-4278-9407-738101071CC8}" type="datetimeFigureOut">
              <a:rPr lang="zh-CN" altLang="en-US"/>
              <a:t>2020/12/14</a:t>
            </a:fld>
            <a:endParaRPr lang="zh-CN" altLang="en-US" dirty="0"/>
          </a:p>
        </p:txBody>
      </p:sp>
      <p:sp>
        <p:nvSpPr>
          <p:cNvPr id="4" name="Footer Placeholder 4"/>
          <p:cNvSpPr>
            <a:spLocks noGrp="1"/>
          </p:cNvSpPr>
          <p:nvPr>
            <p:ph type="ftr" sz="quarter" idx="11"/>
          </p:nvPr>
        </p:nvSpPr>
        <p:spPr/>
        <p:txBody>
          <a:bodyPr/>
          <a:lstStyle>
            <a:lvl1pPr>
              <a:defRPr>
                <a:solidFill>
                  <a:prstClr val="black">
                    <a:lumMod val="65000"/>
                    <a:lumOff val="35000"/>
                  </a:prstClr>
                </a:solidFill>
              </a:defRPr>
            </a:lvl1pPr>
          </a:lstStyle>
          <a:p>
            <a:pPr>
              <a:defRPr/>
            </a:pPr>
            <a:endParaRPr lang="zh-CN" altLang="en-US"/>
          </a:p>
        </p:txBody>
      </p:sp>
      <p:sp>
        <p:nvSpPr>
          <p:cNvPr id="5" name="Slide Number Placeholder 5"/>
          <p:cNvSpPr>
            <a:spLocks noGrp="1"/>
          </p:cNvSpPr>
          <p:nvPr>
            <p:ph type="sldNum" sz="quarter" idx="12"/>
          </p:nvPr>
        </p:nvSpPr>
        <p:spPr/>
        <p:txBody>
          <a:bodyPr/>
          <a:lstStyle>
            <a:lvl1pPr>
              <a:defRPr/>
            </a:lvl1pPr>
          </a:lstStyle>
          <a:p>
            <a:fld id="{C774D114-B30D-46B2-959C-CA5B1DE22681}" type="slidenum">
              <a:rPr lang="zh-CN" altLang="en-US"/>
              <a:t>‹#›</a:t>
            </a:fld>
            <a:endParaRPr lang="en-US" altLang="zh-CN"/>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6272" y="-675456"/>
            <a:ext cx="9160272" cy="535531"/>
          </a:xfrm>
          <a:noFill/>
        </p:spPr>
        <p:txBody>
          <a:bodyPr rtlCol="0"/>
          <a:lstStyle>
            <a:lvl1pPr algn="l">
              <a:defRPr lang="zh-CN" altLang="en-US" sz="3200" b="0" dirty="0">
                <a:solidFill>
                  <a:schemeClr val="tx1"/>
                </a:solidFill>
              </a:defRPr>
            </a:lvl1pPr>
          </a:lstStyle>
          <a:p>
            <a:pPr lvl="0"/>
            <a:r>
              <a:rPr lang="zh-CN" altLang="en-US" dirty="0"/>
              <a:t>单击此处编辑母版标题样式</a:t>
            </a:r>
          </a:p>
        </p:txBody>
      </p:sp>
      <p:sp>
        <p:nvSpPr>
          <p:cNvPr id="3" name="副标题 2"/>
          <p:cNvSpPr>
            <a:spLocks noGrp="1"/>
          </p:cNvSpPr>
          <p:nvPr>
            <p:ph type="subTitle" idx="1"/>
          </p:nvPr>
        </p:nvSpPr>
        <p:spPr>
          <a:xfrm>
            <a:off x="0" y="162000"/>
            <a:ext cx="9144000" cy="590931"/>
          </a:xfrm>
          <a:noFill/>
        </p:spPr>
        <p:txBody>
          <a:bodyPr rtlCol="0"/>
          <a:lstStyle>
            <a:lvl1pPr marL="0" indent="0" algn="ctr">
              <a:buNone/>
              <a:defRPr lang="zh-CN" altLang="en-US" b="1" baseline="0">
                <a:solidFill>
                  <a:srgbClr val="002954"/>
                </a:solidFill>
                <a:ea typeface="微软雅黑" panose="020B0503020204020204" pitchFamily="34" charset="-122"/>
              </a:defRPr>
            </a:lvl1pPr>
          </a:lstStyle>
          <a:p>
            <a:pPr lvl="0"/>
            <a:r>
              <a:rPr lang="zh-CN" altLang="en-US" dirty="0"/>
              <a:t>单击此处编辑母版副标题样式</a:t>
            </a:r>
          </a:p>
        </p:txBody>
      </p:sp>
      <p:sp>
        <p:nvSpPr>
          <p:cNvPr id="4" name="日期占位符 3"/>
          <p:cNvSpPr>
            <a:spLocks noGrp="1"/>
          </p:cNvSpPr>
          <p:nvPr>
            <p:ph type="dt" sz="half" idx="10"/>
          </p:nvPr>
        </p:nvSpPr>
        <p:spPr/>
        <p:txBody>
          <a:bodyPr/>
          <a:lstStyle>
            <a:lvl1pPr>
              <a:defRPr/>
            </a:lvl1pPr>
          </a:lstStyle>
          <a:p>
            <a:pPr>
              <a:defRPr/>
            </a:pPr>
            <a:fld id="{F9664D60-A8E2-477B-B6F1-E0073B1AE023}" type="datetimeFigureOut">
              <a:rPr lang="zh-CN" altLang="en-US"/>
              <a:t>2020/12/14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F381A504-C0BA-4E2E-8E04-7E0A615D14BD}" type="slidenum">
              <a:rPr lang="zh-CN" altLang="en-US"/>
              <a:t>‹#›</a:t>
            </a:fld>
            <a:endParaRPr lang="en-US" altLang="zh-CN"/>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a:defRPr/>
            </a:pPr>
            <a:fld id="{7A09F934-D176-47B1-9D4C-9E83D90E9FDD}" type="datetimeFigureOut">
              <a:rPr lang="zh-CN" altLang="en-US"/>
              <a:t>2020/12/14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CBD744F5-9216-4DE4-B13B-41C5A4AC78ED}" type="slidenum">
              <a:rPr lang="zh-CN" altLang="en-US"/>
              <a:t>‹#›</a:t>
            </a:fld>
            <a:endParaRPr lang="en-US" altLang="zh-CN"/>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3" name="标题 1"/>
          <p:cNvSpPr txBox="1"/>
          <p:nvPr userDrawn="1"/>
        </p:nvSpPr>
        <p:spPr>
          <a:xfrm>
            <a:off x="0" y="161925"/>
            <a:ext cx="9144000" cy="590550"/>
          </a:xfrm>
          <a:prstGeom prst="rect">
            <a:avLst/>
          </a:prstGeom>
          <a:noFill/>
        </p:spPr>
        <p:txBody>
          <a:bodyPr>
            <a:spAutoFit/>
          </a:bodyPr>
          <a:lstStyle>
            <a:lvl1pPr algn="ctr" defTabSz="914400" rtl="0" eaLnBrk="1" latinLnBrk="0" hangingPunct="1">
              <a:lnSpc>
                <a:spcPct val="90000"/>
              </a:lnSpc>
              <a:spcBef>
                <a:spcPct val="0"/>
              </a:spcBef>
              <a:buNone/>
              <a:defRPr lang="zh-CN" altLang="en-US" sz="3600" b="1" kern="1200">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fontAlgn="auto">
              <a:spcAft>
                <a:spcPts val="0"/>
              </a:spcAft>
              <a:defRPr/>
            </a:pPr>
            <a:r>
              <a:rPr dirty="0"/>
              <a:t>单击此处编辑母版标题样式</a:t>
            </a:r>
          </a:p>
        </p:txBody>
      </p:sp>
      <p:sp>
        <p:nvSpPr>
          <p:cNvPr id="2" name="标题 1"/>
          <p:cNvSpPr>
            <a:spLocks noGrp="1"/>
          </p:cNvSpPr>
          <p:nvPr>
            <p:ph type="title"/>
          </p:nvPr>
        </p:nvSpPr>
        <p:spPr>
          <a:xfrm>
            <a:off x="0" y="-571624"/>
            <a:ext cx="9144000" cy="535531"/>
          </a:xfrm>
        </p:spPr>
        <p:txBody>
          <a:bodyPr/>
          <a:lstStyle>
            <a:lvl1pPr algn="l">
              <a:defRPr sz="3200" b="0">
                <a:solidFill>
                  <a:schemeClr val="tx1"/>
                </a:solidFill>
                <a:latin typeface="Arial" panose="020B0604020202020204" pitchFamily="34" charset="0"/>
                <a:cs typeface="Arial" panose="020B0604020202020204" pitchFamily="34" charset="0"/>
              </a:defRPr>
            </a:lvl1pPr>
          </a:lstStyle>
          <a:p>
            <a:r>
              <a:rPr lang="zh-CN" altLang="en-US"/>
              <a:t>单击此处编辑母版标题样式</a:t>
            </a:r>
          </a:p>
        </p:txBody>
      </p:sp>
      <p:sp>
        <p:nvSpPr>
          <p:cNvPr id="4" name="日期占位符 2"/>
          <p:cNvSpPr>
            <a:spLocks noGrp="1"/>
          </p:cNvSpPr>
          <p:nvPr>
            <p:ph type="dt" sz="half" idx="10"/>
          </p:nvPr>
        </p:nvSpPr>
        <p:spPr/>
        <p:txBody>
          <a:bodyPr/>
          <a:lstStyle>
            <a:lvl1pPr>
              <a:defRPr/>
            </a:lvl1pPr>
          </a:lstStyle>
          <a:p>
            <a:pPr>
              <a:defRPr/>
            </a:pPr>
            <a:fld id="{DAD9344F-DF92-4A08-BF2B-399E714AA9F9}" type="datetimeFigureOut">
              <a:rPr lang="zh-CN" altLang="en-US"/>
              <a:t>2020/12/14</a:t>
            </a:fld>
            <a:endParaRPr lang="zh-CN" altLang="en-US"/>
          </a:p>
        </p:txBody>
      </p:sp>
      <p:sp>
        <p:nvSpPr>
          <p:cNvPr id="5" name="页脚占位符 3"/>
          <p:cNvSpPr>
            <a:spLocks noGrp="1"/>
          </p:cNvSpPr>
          <p:nvPr>
            <p:ph type="ftr" sz="quarter" idx="11"/>
          </p:nvPr>
        </p:nvSpPr>
        <p:spPr/>
        <p:txBody>
          <a:bodyPr/>
          <a:lstStyle>
            <a:lvl1pPr>
              <a:defRPr/>
            </a:lvl1pPr>
          </a:lstStyle>
          <a:p>
            <a:pPr>
              <a:defRPr/>
            </a:pPr>
            <a:endParaRPr lang="zh-CN" altLang="en-US"/>
          </a:p>
        </p:txBody>
      </p:sp>
      <p:sp>
        <p:nvSpPr>
          <p:cNvPr id="6" name="灯片编号占位符 4"/>
          <p:cNvSpPr>
            <a:spLocks noGrp="1"/>
          </p:cNvSpPr>
          <p:nvPr>
            <p:ph type="sldNum" sz="quarter" idx="12"/>
          </p:nvPr>
        </p:nvSpPr>
        <p:spPr/>
        <p:txBody>
          <a:bodyPr/>
          <a:lstStyle>
            <a:lvl1pPr>
              <a:defRPr/>
            </a:lvl1pPr>
          </a:lstStyle>
          <a:p>
            <a:fld id="{DEA2D65B-D44D-4C9B-9BFB-7F3E6F8B97CE}" type="slidenum">
              <a:rPr lang="zh-CN" altLang="en-US"/>
              <a:t>‹#›</a:t>
            </a:fld>
            <a:endParaRPr lang="en-US" altLang="zh-CN"/>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4C06A689-37BF-434F-962F-7899DDC218BA}" type="datetimeFigureOut">
              <a:rPr lang="zh-CN" altLang="en-US"/>
              <a:t>2020/12/14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AED01FDA-6D85-4CE9-B199-93A30B894AB6}" type="slidenum">
              <a:rPr lang="zh-CN" altLang="en-US"/>
              <a:t>‹#›</a:t>
            </a:fld>
            <a:endParaRPr lang="en-US" altLang="zh-CN"/>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a:defRPr/>
            </a:pPr>
            <a:fld id="{475A060C-FB75-4E38-A09D-EBA832134DB6}" type="datetimeFigureOut">
              <a:rPr lang="zh-CN" altLang="en-US"/>
              <a:t>2020/12/14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C8B6D119-B53E-41BB-A752-2E439244D3EC}" type="slidenum">
              <a:rPr lang="zh-CN" altLang="en-US"/>
              <a:t>‹#›</a:t>
            </a:fld>
            <a:endParaRPr lang="en-US" altLang="zh-CN"/>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825625"/>
            <a:ext cx="386715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825625"/>
            <a:ext cx="386715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10"/>
          </p:nvPr>
        </p:nvSpPr>
        <p:spPr/>
        <p:txBody>
          <a:bodyPr/>
          <a:lstStyle>
            <a:lvl1pPr>
              <a:defRPr/>
            </a:lvl1pPr>
          </a:lstStyle>
          <a:p>
            <a:pPr>
              <a:defRPr/>
            </a:pPr>
            <a:fld id="{1435EF6B-AD6B-4265-A8A1-8B83430CC882}" type="datetimeFigureOut">
              <a:rPr lang="zh-CN" altLang="en-US"/>
              <a:t>2020/12/14</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D6BB3E41-94D4-4F2B-B55B-7170D06CD465}" type="slidenum">
              <a:rPr lang="zh-CN" altLang="en-US"/>
              <a:t>‹#›</a:t>
            </a:fld>
            <a:endParaRPr lang="en-US" altLang="zh-CN"/>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365125"/>
            <a:ext cx="7886700" cy="1325563"/>
          </a:xfrm>
        </p:spPr>
        <p:txBody>
          <a:bodyPr/>
          <a:lstStyle/>
          <a:p>
            <a:r>
              <a:rPr lang="zh-CN" altLang="en-US"/>
              <a:t>单击此处编辑母版标题样式</a:t>
            </a:r>
          </a:p>
        </p:txBody>
      </p:sp>
      <p:sp>
        <p:nvSpPr>
          <p:cNvPr id="3" name="文本占位符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30238" y="2505075"/>
            <a:ext cx="386873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29150" y="2505075"/>
            <a:ext cx="38877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p:cNvSpPr>
          <p:nvPr>
            <p:ph type="dt" sz="half" idx="10"/>
          </p:nvPr>
        </p:nvSpPr>
        <p:spPr/>
        <p:txBody>
          <a:bodyPr/>
          <a:lstStyle>
            <a:lvl1pPr>
              <a:defRPr/>
            </a:lvl1pPr>
          </a:lstStyle>
          <a:p>
            <a:pPr>
              <a:defRPr/>
            </a:pPr>
            <a:fld id="{D5CA5280-0416-47E1-8E62-AEDBBB3E8D91}" type="datetimeFigureOut">
              <a:rPr lang="zh-CN" altLang="en-US"/>
              <a:t>2020/12/14</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fld id="{23517C97-9729-44E8-A538-61C4B008575D}" type="slidenum">
              <a:rPr lang="zh-CN" altLang="en-US"/>
              <a:t>‹#›</a:t>
            </a:fld>
            <a:endParaRPr lang="en-US" altLang="zh-CN"/>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052CAA86-917F-4868-9129-63A180ABF225}" type="datetimeFigureOut">
              <a:rPr lang="zh-CN" altLang="en-US"/>
              <a:t>2020/12/14</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fld id="{8F02C5C9-255C-4C86-8E0F-BE525CF4B9C2}" type="slidenum">
              <a:rPr lang="zh-CN" altLang="en-US"/>
              <a:t>‹#›</a:t>
            </a:fld>
            <a:endParaRPr lang="en-US" altLang="zh-CN"/>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B2BF524E-86DE-48F0-BCEF-D5B54CE9E625}" type="datetimeFigureOut">
              <a:rPr lang="zh-CN" altLang="en-US"/>
              <a:t>2020/12/14</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EFA4D5D4-C3B3-44DB-A0DC-5E832908CA3A}" type="slidenum">
              <a:rPr lang="zh-CN" altLang="en-US"/>
              <a:t>‹#›</a:t>
            </a:fld>
            <a:endParaRPr lang="en-US" altLang="zh-CN"/>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3887788" y="987425"/>
            <a:ext cx="462915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170AC0EA-7A04-43D6-AD04-67676CF741C7}" type="datetimeFigureOut">
              <a:rPr lang="zh-CN" altLang="en-US"/>
              <a:t>2020/12/14</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B18C77D0-266D-44A5-AB9E-C3D13AF0EBD5}" type="slidenum">
              <a:rPr lang="zh-CN" altLang="en-US"/>
              <a:t>‹#›</a:t>
            </a:fld>
            <a:endParaRPr lang="en-US" altLang="zh-CN"/>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F4DA08C2-6ABC-4F60-8FA3-6EFE1EA4A845}" type="datetimeFigureOut">
              <a:rPr lang="zh-CN" altLang="en-US"/>
              <a:t>2020/12/14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6B0A3193-AC9C-4D77-8F60-87DD6A3F8E0F}" type="slidenum">
              <a:rPr lang="zh-CN" altLang="en-US"/>
              <a:t>‹#›</a:t>
            </a:fld>
            <a:endParaRPr lang="en-US" altLang="zh-CN"/>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365125"/>
            <a:ext cx="5762625"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B6C51073-A64D-44FE-8AD0-77D77EFAB546}" type="datetimeFigureOut">
              <a:rPr lang="zh-CN" altLang="en-US"/>
              <a:t>2020/12/14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2D7E5792-8DD4-4B29-BDEB-0AF8DC20D90D}" type="slidenum">
              <a:rPr lang="zh-CN" altLang="en-US"/>
              <a:t>‹#›</a:t>
            </a:fld>
            <a:endParaRPr lang="en-US" alt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3" name="标题 1"/>
          <p:cNvSpPr txBox="1"/>
          <p:nvPr userDrawn="1"/>
        </p:nvSpPr>
        <p:spPr>
          <a:xfrm>
            <a:off x="0" y="161925"/>
            <a:ext cx="9144000" cy="590550"/>
          </a:xfrm>
          <a:prstGeom prst="rect">
            <a:avLst/>
          </a:prstGeom>
          <a:noFill/>
        </p:spPr>
        <p:txBody>
          <a:bodyPr>
            <a:spAutoFit/>
          </a:bodyPr>
          <a:lstStyle>
            <a:lvl1pPr algn="ctr" defTabSz="914400" rtl="0" eaLnBrk="1" latinLnBrk="0" hangingPunct="1">
              <a:lnSpc>
                <a:spcPct val="90000"/>
              </a:lnSpc>
              <a:spcBef>
                <a:spcPct val="0"/>
              </a:spcBef>
              <a:buNone/>
              <a:defRPr lang="zh-CN" altLang="en-US" sz="3600" b="1" kern="1200">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fontAlgn="auto">
              <a:spcAft>
                <a:spcPts val="0"/>
              </a:spcAft>
              <a:defRPr/>
            </a:pPr>
            <a:r>
              <a:rPr dirty="0"/>
              <a:t>单击此处编辑母版标题样式</a:t>
            </a:r>
          </a:p>
        </p:txBody>
      </p:sp>
      <p:sp>
        <p:nvSpPr>
          <p:cNvPr id="2" name="标题 1"/>
          <p:cNvSpPr>
            <a:spLocks noGrp="1"/>
          </p:cNvSpPr>
          <p:nvPr>
            <p:ph type="title"/>
          </p:nvPr>
        </p:nvSpPr>
        <p:spPr>
          <a:xfrm>
            <a:off x="0" y="-571624"/>
            <a:ext cx="9144000" cy="535531"/>
          </a:xfrm>
        </p:spPr>
        <p:txBody>
          <a:bodyPr/>
          <a:lstStyle>
            <a:lvl1pPr algn="l">
              <a:defRPr sz="3200" b="0">
                <a:solidFill>
                  <a:schemeClr val="tx1"/>
                </a:solidFill>
                <a:latin typeface="Arial" panose="020B0604020202020204" pitchFamily="34" charset="0"/>
                <a:cs typeface="Arial" panose="020B0604020202020204" pitchFamily="34" charset="0"/>
              </a:defRPr>
            </a:lvl1pPr>
          </a:lstStyle>
          <a:p>
            <a:r>
              <a:rPr lang="zh-CN" altLang="en-US"/>
              <a:t>单击此处编辑母版标题样式</a:t>
            </a:r>
          </a:p>
        </p:txBody>
      </p:sp>
      <p:sp>
        <p:nvSpPr>
          <p:cNvPr id="4" name="日期占位符 2"/>
          <p:cNvSpPr>
            <a:spLocks noGrp="1"/>
          </p:cNvSpPr>
          <p:nvPr>
            <p:ph type="dt" sz="half" idx="10"/>
          </p:nvPr>
        </p:nvSpPr>
        <p:spPr/>
        <p:txBody>
          <a:bodyPr/>
          <a:lstStyle>
            <a:lvl1pPr>
              <a:defRPr/>
            </a:lvl1pPr>
          </a:lstStyle>
          <a:p>
            <a:pPr>
              <a:defRPr/>
            </a:pPr>
            <a:fld id="{1BBA617A-F5D1-4BD2-99CA-D092B2835E6B}" type="datetimeFigureOut">
              <a:rPr lang="zh-CN" altLang="en-US"/>
              <a:t>2020/12/14</a:t>
            </a:fld>
            <a:endParaRPr lang="zh-CN" altLang="en-US"/>
          </a:p>
        </p:txBody>
      </p:sp>
      <p:sp>
        <p:nvSpPr>
          <p:cNvPr id="5" name="页脚占位符 3"/>
          <p:cNvSpPr>
            <a:spLocks noGrp="1"/>
          </p:cNvSpPr>
          <p:nvPr>
            <p:ph type="ftr" sz="quarter" idx="11"/>
          </p:nvPr>
        </p:nvSpPr>
        <p:spPr/>
        <p:txBody>
          <a:bodyPr/>
          <a:lstStyle>
            <a:lvl1pPr>
              <a:defRPr/>
            </a:lvl1pPr>
          </a:lstStyle>
          <a:p>
            <a:pPr>
              <a:defRPr/>
            </a:pPr>
            <a:endParaRPr lang="zh-CN" altLang="en-US"/>
          </a:p>
        </p:txBody>
      </p:sp>
      <p:sp>
        <p:nvSpPr>
          <p:cNvPr id="6" name="灯片编号占位符 4"/>
          <p:cNvSpPr>
            <a:spLocks noGrp="1"/>
          </p:cNvSpPr>
          <p:nvPr>
            <p:ph type="sldNum" sz="quarter" idx="12"/>
          </p:nvPr>
        </p:nvSpPr>
        <p:spPr/>
        <p:txBody>
          <a:bodyPr/>
          <a:lstStyle>
            <a:lvl1pPr>
              <a:defRPr/>
            </a:lvl1pPr>
          </a:lstStyle>
          <a:p>
            <a:fld id="{11846FF9-26E0-44B6-989F-29FE193435B2}" type="slidenum">
              <a:rPr lang="zh-CN" altLang="en-US"/>
              <a:t>‹#›</a:t>
            </a:fld>
            <a:endParaRPr lang="en-US" altLang="zh-C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825625"/>
            <a:ext cx="386715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825625"/>
            <a:ext cx="386715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10"/>
          </p:nvPr>
        </p:nvSpPr>
        <p:spPr/>
        <p:txBody>
          <a:bodyPr/>
          <a:lstStyle>
            <a:lvl1pPr>
              <a:defRPr/>
            </a:lvl1pPr>
          </a:lstStyle>
          <a:p>
            <a:pPr>
              <a:defRPr/>
            </a:pPr>
            <a:fld id="{060D1D0E-E6F2-4D1A-85C2-6CEE089CE0C4}" type="datetimeFigureOut">
              <a:rPr lang="zh-CN" altLang="en-US"/>
              <a:t>2020/12/14</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52FDD50B-E42D-4AC8-843B-F45B41B6370A}" type="slidenum">
              <a:rPr lang="zh-CN" altLang="en-US"/>
              <a:t>‹#›</a:t>
            </a:fld>
            <a:endParaRPr lang="en-US" altLang="zh-CN"/>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Date Placeholder 2"/>
          <p:cNvSpPr>
            <a:spLocks noGrp="1"/>
          </p:cNvSpPr>
          <p:nvPr>
            <p:ph type="dt" sz="half" idx="10"/>
          </p:nvPr>
        </p:nvSpPr>
        <p:spPr/>
        <p:txBody>
          <a:bodyPr/>
          <a:lstStyle>
            <a:lvl1pPr>
              <a:defRPr/>
            </a:lvl1pPr>
          </a:lstStyle>
          <a:p>
            <a:pPr>
              <a:defRPr/>
            </a:pPr>
            <a:fld id="{46229FC0-B567-46B4-B7C2-6E4186A25CED}" type="datetimeFigureOut">
              <a:rPr lang="zh-CN" altLang="en-US"/>
              <a:t>2020/12/14</a:t>
            </a:fld>
            <a:endParaRPr lang="zh-CN" altLang="en-US"/>
          </a:p>
        </p:txBody>
      </p:sp>
      <p:sp>
        <p:nvSpPr>
          <p:cNvPr id="3" name="Footer Placeholder 3"/>
          <p:cNvSpPr>
            <a:spLocks noGrp="1"/>
          </p:cNvSpPr>
          <p:nvPr>
            <p:ph type="ftr" sz="quarter" idx="11"/>
          </p:nvPr>
        </p:nvSpPr>
        <p:spPr/>
        <p:txBody>
          <a:bodyPr/>
          <a:lstStyle>
            <a:lvl1pPr>
              <a:defRPr/>
            </a:lvl1pPr>
          </a:lstStyle>
          <a:p>
            <a:pPr>
              <a:defRPr/>
            </a:pPr>
            <a:endParaRPr lang="zh-CN" altLang="en-US"/>
          </a:p>
        </p:txBody>
      </p:sp>
      <p:sp>
        <p:nvSpPr>
          <p:cNvPr id="4" name="Slide Number Placeholder 4"/>
          <p:cNvSpPr>
            <a:spLocks noGrp="1"/>
          </p:cNvSpPr>
          <p:nvPr>
            <p:ph type="sldNum" sz="quarter" idx="12"/>
          </p:nvPr>
        </p:nvSpPr>
        <p:spPr>
          <a:xfrm>
            <a:off x="6462713" y="6356350"/>
            <a:ext cx="2057400" cy="365125"/>
          </a:xfrm>
        </p:spPr>
        <p:txBody>
          <a:bodyPr/>
          <a:lstStyle>
            <a:lvl1pPr>
              <a:defRPr/>
            </a:lvl1pPr>
          </a:lstStyle>
          <a:p>
            <a:fld id="{7AC610D9-5A53-4FD5-843D-CE5FD66B2F03}" type="slidenum">
              <a:rPr lang="zh-CN" altLang="en-US"/>
              <a:t>‹#›</a:t>
            </a:fld>
            <a:endParaRPr lang="en-US" altLang="zh-CN"/>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2D74CAA-4180-4DEE-A373-46EE9BDD617D}" type="datetimeFigureOut">
              <a:rPr lang="zh-CN" altLang="en-US"/>
              <a:t>2020/12/14</a:t>
            </a:fld>
            <a:endParaRPr lang="zh-CN" altLang="en-US"/>
          </a:p>
        </p:txBody>
      </p:sp>
      <p:sp>
        <p:nvSpPr>
          <p:cNvPr id="3" name="Footer Placeholder 4"/>
          <p:cNvSpPr>
            <a:spLocks noGrp="1"/>
          </p:cNvSpPr>
          <p:nvPr>
            <p:ph type="ftr" sz="quarter" idx="11"/>
          </p:nvPr>
        </p:nvSpPr>
        <p:spPr/>
        <p:txBody>
          <a:bodyPr/>
          <a:lstStyle>
            <a:lvl1pPr>
              <a:defRPr/>
            </a:lvl1pPr>
          </a:lstStyle>
          <a:p>
            <a:pPr>
              <a:defRPr/>
            </a:pPr>
            <a:endParaRPr lang="zh-CN" altLang="en-US"/>
          </a:p>
        </p:txBody>
      </p:sp>
      <p:sp>
        <p:nvSpPr>
          <p:cNvPr id="4" name="Slide Number Placeholder 5"/>
          <p:cNvSpPr>
            <a:spLocks noGrp="1"/>
          </p:cNvSpPr>
          <p:nvPr>
            <p:ph type="sldNum" sz="quarter" idx="12"/>
          </p:nvPr>
        </p:nvSpPr>
        <p:spPr>
          <a:xfrm>
            <a:off x="6462713" y="6356350"/>
            <a:ext cx="2057400" cy="365125"/>
          </a:xfrm>
        </p:spPr>
        <p:txBody>
          <a:bodyPr/>
          <a:lstStyle>
            <a:lvl1pPr>
              <a:defRPr/>
            </a:lvl1pPr>
          </a:lstStyle>
          <a:p>
            <a:fld id="{BA4B6A03-2041-4C17-BCF3-983360B00B37}" type="slidenum">
              <a:rPr lang="zh-CN" altLang="en-US"/>
              <a:t>‹#›</a:t>
            </a:fld>
            <a:endParaRPr lang="en-US" altLang="zh-CN"/>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3"/>
          <p:cNvSpPr>
            <a:spLocks noGrp="1"/>
          </p:cNvSpPr>
          <p:nvPr>
            <p:ph type="dt" sz="half" idx="10"/>
          </p:nvPr>
        </p:nvSpPr>
        <p:spPr/>
        <p:txBody>
          <a:bodyPr/>
          <a:lstStyle>
            <a:lvl1pPr>
              <a:defRPr>
                <a:solidFill>
                  <a:prstClr val="black">
                    <a:lumMod val="65000"/>
                    <a:lumOff val="35000"/>
                  </a:prstClr>
                </a:solidFill>
              </a:defRPr>
            </a:lvl1pPr>
          </a:lstStyle>
          <a:p>
            <a:pPr>
              <a:defRPr/>
            </a:pPr>
            <a:fld id="{456A9D84-3850-4C22-8E3D-B95DE45FB868}" type="datetimeFigureOut">
              <a:rPr lang="zh-CN" altLang="en-US"/>
              <a:t>2020/12/14</a:t>
            </a:fld>
            <a:endParaRPr lang="zh-CN" altLang="en-US" dirty="0"/>
          </a:p>
        </p:txBody>
      </p:sp>
      <p:sp>
        <p:nvSpPr>
          <p:cNvPr id="4" name="Footer Placeholder 4"/>
          <p:cNvSpPr>
            <a:spLocks noGrp="1"/>
          </p:cNvSpPr>
          <p:nvPr>
            <p:ph type="ftr" sz="quarter" idx="11"/>
          </p:nvPr>
        </p:nvSpPr>
        <p:spPr/>
        <p:txBody>
          <a:bodyPr/>
          <a:lstStyle>
            <a:lvl1pPr>
              <a:defRPr>
                <a:solidFill>
                  <a:prstClr val="black">
                    <a:lumMod val="65000"/>
                    <a:lumOff val="35000"/>
                  </a:prstClr>
                </a:solidFill>
              </a:defRPr>
            </a:lvl1pPr>
          </a:lstStyle>
          <a:p>
            <a:pPr>
              <a:defRPr/>
            </a:pPr>
            <a:endParaRPr lang="zh-CN" altLang="en-US"/>
          </a:p>
        </p:txBody>
      </p:sp>
      <p:sp>
        <p:nvSpPr>
          <p:cNvPr id="5" name="Slide Number Placeholder 5"/>
          <p:cNvSpPr>
            <a:spLocks noGrp="1"/>
          </p:cNvSpPr>
          <p:nvPr>
            <p:ph type="sldNum" sz="quarter" idx="12"/>
          </p:nvPr>
        </p:nvSpPr>
        <p:spPr/>
        <p:txBody>
          <a:bodyPr/>
          <a:lstStyle>
            <a:lvl1pPr>
              <a:defRPr/>
            </a:lvl1pPr>
          </a:lstStyle>
          <a:p>
            <a:fld id="{7B09EE63-A0AE-46CC-BC90-078CA4F7E596}" type="slidenum">
              <a:rPr lang="zh-CN" altLang="en-US"/>
              <a:t>‹#›</a:t>
            </a:fld>
            <a:endParaRPr lang="en-US" altLang="zh-CN"/>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6272" y="-675456"/>
            <a:ext cx="9160272" cy="535531"/>
          </a:xfrm>
          <a:noFill/>
        </p:spPr>
        <p:txBody>
          <a:bodyPr rtlCol="0"/>
          <a:lstStyle>
            <a:lvl1pPr algn="l">
              <a:defRPr lang="zh-CN" altLang="en-US" sz="3200" b="0" dirty="0">
                <a:solidFill>
                  <a:schemeClr val="tx1"/>
                </a:solidFill>
              </a:defRPr>
            </a:lvl1pPr>
          </a:lstStyle>
          <a:p>
            <a:pPr lvl="0"/>
            <a:r>
              <a:rPr lang="zh-CN" altLang="en-US" dirty="0"/>
              <a:t>单击此处编辑母版标题样式</a:t>
            </a:r>
          </a:p>
        </p:txBody>
      </p:sp>
      <p:sp>
        <p:nvSpPr>
          <p:cNvPr id="3" name="副标题 2"/>
          <p:cNvSpPr>
            <a:spLocks noGrp="1"/>
          </p:cNvSpPr>
          <p:nvPr>
            <p:ph type="subTitle" idx="1"/>
          </p:nvPr>
        </p:nvSpPr>
        <p:spPr>
          <a:xfrm>
            <a:off x="0" y="162000"/>
            <a:ext cx="9144000" cy="590931"/>
          </a:xfrm>
          <a:noFill/>
        </p:spPr>
        <p:txBody>
          <a:bodyPr rtlCol="0"/>
          <a:lstStyle>
            <a:lvl1pPr marL="0" indent="0" algn="ctr">
              <a:buNone/>
              <a:defRPr lang="zh-CN" altLang="en-US" b="1" baseline="0">
                <a:solidFill>
                  <a:srgbClr val="002954"/>
                </a:solidFill>
                <a:ea typeface="微软雅黑" panose="020B0503020204020204" pitchFamily="34" charset="-122"/>
              </a:defRPr>
            </a:lvl1pPr>
          </a:lstStyle>
          <a:p>
            <a:pPr lvl="0"/>
            <a:r>
              <a:rPr lang="zh-CN" altLang="en-US" dirty="0"/>
              <a:t>单击此处编辑母版副标题样式</a:t>
            </a:r>
          </a:p>
        </p:txBody>
      </p:sp>
      <p:sp>
        <p:nvSpPr>
          <p:cNvPr id="4" name="日期占位符 3"/>
          <p:cNvSpPr>
            <a:spLocks noGrp="1"/>
          </p:cNvSpPr>
          <p:nvPr>
            <p:ph type="dt" sz="half" idx="10"/>
          </p:nvPr>
        </p:nvSpPr>
        <p:spPr/>
        <p:txBody>
          <a:bodyPr/>
          <a:lstStyle>
            <a:lvl1pPr>
              <a:defRPr/>
            </a:lvl1pPr>
          </a:lstStyle>
          <a:p>
            <a:pPr>
              <a:defRPr/>
            </a:pPr>
            <a:fld id="{9271278A-8ADC-4B31-A45C-A7922C3C9362}" type="datetimeFigureOut">
              <a:rPr lang="zh-CN" altLang="en-US"/>
              <a:t>2020/12/14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7423B39D-7314-4DAB-B522-69BA2E5B86E4}" type="slidenum">
              <a:rPr lang="zh-CN" altLang="en-US"/>
              <a:t>‹#›</a:t>
            </a:fld>
            <a:endParaRPr lang="en-US" altLang="zh-CN"/>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3" name="标题 1"/>
          <p:cNvSpPr txBox="1"/>
          <p:nvPr userDrawn="1"/>
        </p:nvSpPr>
        <p:spPr>
          <a:xfrm>
            <a:off x="0" y="161925"/>
            <a:ext cx="9144000" cy="590550"/>
          </a:xfrm>
          <a:prstGeom prst="rect">
            <a:avLst/>
          </a:prstGeom>
          <a:noFill/>
        </p:spPr>
        <p:txBody>
          <a:bodyPr>
            <a:spAutoFit/>
          </a:bodyPr>
          <a:lstStyle>
            <a:lvl1pPr algn="ctr" defTabSz="914400" rtl="0" eaLnBrk="1" latinLnBrk="0" hangingPunct="1">
              <a:lnSpc>
                <a:spcPct val="90000"/>
              </a:lnSpc>
              <a:spcBef>
                <a:spcPct val="0"/>
              </a:spcBef>
              <a:buNone/>
              <a:defRPr lang="zh-CN" altLang="en-US" sz="3600" b="1" kern="1200">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fontAlgn="auto">
              <a:spcAft>
                <a:spcPts val="0"/>
              </a:spcAft>
              <a:defRPr/>
            </a:pPr>
            <a:r>
              <a:rPr dirty="0"/>
              <a:t>单击此处编辑母版标题样式</a:t>
            </a:r>
          </a:p>
        </p:txBody>
      </p:sp>
      <p:sp>
        <p:nvSpPr>
          <p:cNvPr id="2" name="标题 1"/>
          <p:cNvSpPr>
            <a:spLocks noGrp="1"/>
          </p:cNvSpPr>
          <p:nvPr>
            <p:ph type="title"/>
          </p:nvPr>
        </p:nvSpPr>
        <p:spPr>
          <a:xfrm>
            <a:off x="0" y="-571624"/>
            <a:ext cx="9144000" cy="535531"/>
          </a:xfrm>
        </p:spPr>
        <p:txBody>
          <a:bodyPr/>
          <a:lstStyle>
            <a:lvl1pPr algn="l">
              <a:defRPr sz="3200" b="0">
                <a:solidFill>
                  <a:schemeClr val="tx1"/>
                </a:solidFill>
                <a:latin typeface="Arial" panose="020B0604020202020204" pitchFamily="34" charset="0"/>
                <a:cs typeface="Arial" panose="020B0604020202020204" pitchFamily="34" charset="0"/>
              </a:defRPr>
            </a:lvl1pPr>
          </a:lstStyle>
          <a:p>
            <a:r>
              <a:rPr lang="zh-CN" altLang="en-US"/>
              <a:t>单击此处编辑母版标题样式</a:t>
            </a:r>
          </a:p>
        </p:txBody>
      </p:sp>
      <p:sp>
        <p:nvSpPr>
          <p:cNvPr id="4" name="日期占位符 2"/>
          <p:cNvSpPr>
            <a:spLocks noGrp="1"/>
          </p:cNvSpPr>
          <p:nvPr>
            <p:ph type="dt" sz="half" idx="10"/>
          </p:nvPr>
        </p:nvSpPr>
        <p:spPr/>
        <p:txBody>
          <a:bodyPr/>
          <a:lstStyle>
            <a:lvl1pPr>
              <a:defRPr/>
            </a:lvl1pPr>
          </a:lstStyle>
          <a:p>
            <a:pPr>
              <a:defRPr/>
            </a:pPr>
            <a:fld id="{6E8636CF-C203-4AC6-900B-705F3368E71D}" type="datetimeFigureOut">
              <a:rPr lang="zh-CN" altLang="en-US"/>
              <a:t>2020/12/14</a:t>
            </a:fld>
            <a:endParaRPr lang="zh-CN" altLang="en-US"/>
          </a:p>
        </p:txBody>
      </p:sp>
      <p:sp>
        <p:nvSpPr>
          <p:cNvPr id="5" name="页脚占位符 3"/>
          <p:cNvSpPr>
            <a:spLocks noGrp="1"/>
          </p:cNvSpPr>
          <p:nvPr>
            <p:ph type="ftr" sz="quarter" idx="11"/>
          </p:nvPr>
        </p:nvSpPr>
        <p:spPr/>
        <p:txBody>
          <a:bodyPr/>
          <a:lstStyle>
            <a:lvl1pPr>
              <a:defRPr/>
            </a:lvl1pPr>
          </a:lstStyle>
          <a:p>
            <a:pPr>
              <a:defRPr/>
            </a:pPr>
            <a:endParaRPr lang="zh-CN" altLang="en-US"/>
          </a:p>
        </p:txBody>
      </p:sp>
      <p:sp>
        <p:nvSpPr>
          <p:cNvPr id="6" name="灯片编号占位符 4"/>
          <p:cNvSpPr>
            <a:spLocks noGrp="1"/>
          </p:cNvSpPr>
          <p:nvPr>
            <p:ph type="sldNum" sz="quarter" idx="12"/>
          </p:nvPr>
        </p:nvSpPr>
        <p:spPr/>
        <p:txBody>
          <a:bodyPr/>
          <a:lstStyle>
            <a:lvl1pPr>
              <a:defRPr/>
            </a:lvl1pPr>
          </a:lstStyle>
          <a:p>
            <a:fld id="{0FBE10FD-F6A0-4963-B68C-1A195179CB84}" type="slidenum">
              <a:rPr lang="zh-CN" altLang="en-US"/>
              <a:t>‹#›</a:t>
            </a:fld>
            <a:endParaRPr lang="en-US" altLang="zh-CN"/>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E9C49299-803B-440E-BAAE-477374D55CF7}" type="datetimeFigureOut">
              <a:rPr lang="zh-CN" altLang="en-US"/>
              <a:t>2020/12/14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7CC702E8-E91A-4B68-9B8A-19C4668E7528}" type="slidenum">
              <a:rPr lang="zh-CN" altLang="en-US"/>
              <a:t>‹#›</a:t>
            </a:fld>
            <a:endParaRPr lang="en-US" altLang="zh-CN"/>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a:defRPr/>
            </a:pPr>
            <a:fld id="{19F880B8-887B-40EC-82A3-8FF66F9A8298}" type="datetimeFigureOut">
              <a:rPr lang="zh-CN" altLang="en-US"/>
              <a:t>2020/12/14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D27E0413-C7C9-4911-A247-2B8B719D9F78}" type="slidenum">
              <a:rPr lang="zh-CN" altLang="en-US"/>
              <a:t>‹#›</a:t>
            </a:fld>
            <a:endParaRPr lang="en-US" altLang="zh-CN"/>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825625"/>
            <a:ext cx="386715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825625"/>
            <a:ext cx="386715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10"/>
          </p:nvPr>
        </p:nvSpPr>
        <p:spPr/>
        <p:txBody>
          <a:bodyPr/>
          <a:lstStyle>
            <a:lvl1pPr>
              <a:defRPr/>
            </a:lvl1pPr>
          </a:lstStyle>
          <a:p>
            <a:pPr>
              <a:defRPr/>
            </a:pPr>
            <a:fld id="{12D23E98-7646-40A6-BE18-0E0062B48B3F}" type="datetimeFigureOut">
              <a:rPr lang="zh-CN" altLang="en-US"/>
              <a:t>2020/12/14</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923236E6-B54D-427D-9D1E-248CF6CE39C0}" type="slidenum">
              <a:rPr lang="zh-CN" altLang="en-US"/>
              <a:t>‹#›</a:t>
            </a:fld>
            <a:endParaRPr lang="en-US" altLang="zh-CN"/>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365125"/>
            <a:ext cx="7886700" cy="1325563"/>
          </a:xfrm>
        </p:spPr>
        <p:txBody>
          <a:bodyPr/>
          <a:lstStyle/>
          <a:p>
            <a:r>
              <a:rPr lang="zh-CN" altLang="en-US"/>
              <a:t>单击此处编辑母版标题样式</a:t>
            </a:r>
          </a:p>
        </p:txBody>
      </p:sp>
      <p:sp>
        <p:nvSpPr>
          <p:cNvPr id="3" name="文本占位符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30238" y="2505075"/>
            <a:ext cx="386873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29150" y="2505075"/>
            <a:ext cx="38877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p:cNvSpPr>
          <p:nvPr>
            <p:ph type="dt" sz="half" idx="10"/>
          </p:nvPr>
        </p:nvSpPr>
        <p:spPr/>
        <p:txBody>
          <a:bodyPr/>
          <a:lstStyle>
            <a:lvl1pPr>
              <a:defRPr/>
            </a:lvl1pPr>
          </a:lstStyle>
          <a:p>
            <a:pPr>
              <a:defRPr/>
            </a:pPr>
            <a:fld id="{BB876E65-D0D2-4E42-A146-1536D56130EC}" type="datetimeFigureOut">
              <a:rPr lang="zh-CN" altLang="en-US"/>
              <a:t>2020/12/14</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fld id="{6A8B689A-7802-42B8-B806-EBA5FC2FD4FD}" type="slidenum">
              <a:rPr lang="zh-CN" altLang="en-US"/>
              <a:t>‹#›</a:t>
            </a:fld>
            <a:endParaRPr lang="en-US" altLang="zh-CN"/>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365125"/>
            <a:ext cx="7886700" cy="1325563"/>
          </a:xfrm>
        </p:spPr>
        <p:txBody>
          <a:bodyPr/>
          <a:lstStyle/>
          <a:p>
            <a:r>
              <a:rPr lang="zh-CN" altLang="en-US"/>
              <a:t>单击此处编辑母版标题样式</a:t>
            </a:r>
          </a:p>
        </p:txBody>
      </p:sp>
      <p:sp>
        <p:nvSpPr>
          <p:cNvPr id="3" name="文本占位符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30238" y="2505075"/>
            <a:ext cx="386873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29150" y="2505075"/>
            <a:ext cx="38877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p:cNvSpPr>
          <p:nvPr>
            <p:ph type="dt" sz="half" idx="10"/>
          </p:nvPr>
        </p:nvSpPr>
        <p:spPr/>
        <p:txBody>
          <a:bodyPr/>
          <a:lstStyle>
            <a:lvl1pPr>
              <a:defRPr/>
            </a:lvl1pPr>
          </a:lstStyle>
          <a:p>
            <a:pPr>
              <a:defRPr/>
            </a:pPr>
            <a:fld id="{E764AE8A-26CF-4BB0-85B9-B2518D771D27}" type="datetimeFigureOut">
              <a:rPr lang="zh-CN" altLang="en-US"/>
              <a:t>2020/12/14</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fld id="{47D9247F-D683-4655-9EFA-8BE5CA88AC4C}" type="slidenum">
              <a:rPr lang="zh-CN" altLang="en-US"/>
              <a:t>‹#›</a:t>
            </a:fld>
            <a:endParaRPr lang="en-US" altLang="zh-CN"/>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80A3FE1F-8757-4549-8421-49E86C56E0DA}" type="datetimeFigureOut">
              <a:rPr lang="zh-CN" altLang="en-US"/>
              <a:t>2020/12/14</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fld id="{E9317AD8-CBD2-49C3-88B0-C5C60CDBCE18}" type="slidenum">
              <a:rPr lang="zh-CN" altLang="en-US"/>
              <a:t>‹#›</a:t>
            </a:fld>
            <a:endParaRPr lang="en-US" altLang="zh-CN"/>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195F7985-D271-4DC7-8124-EBA1B5CBE33F}" type="datetimeFigureOut">
              <a:rPr lang="zh-CN" altLang="en-US"/>
              <a:t>2020/12/14</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42821A8B-2673-485C-A99B-753B778D5B36}" type="slidenum">
              <a:rPr lang="zh-CN" altLang="en-US"/>
              <a:t>‹#›</a:t>
            </a:fld>
            <a:endParaRPr lang="en-US" altLang="zh-CN"/>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3887788" y="987425"/>
            <a:ext cx="462915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7D69D933-34E2-4994-8A94-97F5438AD655}" type="datetimeFigureOut">
              <a:rPr lang="zh-CN" altLang="en-US"/>
              <a:t>2020/12/14</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9DE35FCA-FD7B-4043-9AE0-8788620723C1}" type="slidenum">
              <a:rPr lang="zh-CN" altLang="en-US"/>
              <a:t>‹#›</a:t>
            </a:fld>
            <a:endParaRPr lang="en-US" altLang="zh-CN"/>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4B35B9BD-2E26-4FF5-AEDF-7B2D9D8D3A78}" type="datetimeFigureOut">
              <a:rPr lang="zh-CN" altLang="en-US"/>
              <a:t>2020/12/14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26F57E39-92AF-4E88-AA13-55A599D0B53F}" type="slidenum">
              <a:rPr lang="zh-CN" altLang="en-US"/>
              <a:t>‹#›</a:t>
            </a:fld>
            <a:endParaRPr lang="en-US" altLang="zh-CN"/>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365125"/>
            <a:ext cx="5762625"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75053CEF-08C2-4A73-B359-F97AE6488051}" type="datetimeFigureOut">
              <a:rPr lang="zh-CN" altLang="en-US"/>
              <a:t>2020/12/14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61E7905D-6AB7-4A7C-8CB0-437DDCC3081D}" type="slidenum">
              <a:rPr lang="zh-CN" altLang="en-US"/>
              <a:t>‹#›</a:t>
            </a:fld>
            <a:endParaRPr lang="en-US" altLang="zh-CN"/>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Date Placeholder 2"/>
          <p:cNvSpPr>
            <a:spLocks noGrp="1"/>
          </p:cNvSpPr>
          <p:nvPr>
            <p:ph type="dt" sz="half" idx="10"/>
          </p:nvPr>
        </p:nvSpPr>
        <p:spPr/>
        <p:txBody>
          <a:bodyPr/>
          <a:lstStyle>
            <a:lvl1pPr>
              <a:defRPr/>
            </a:lvl1pPr>
          </a:lstStyle>
          <a:p>
            <a:pPr>
              <a:defRPr/>
            </a:pPr>
            <a:fld id="{410CD96B-08CA-462B-A91D-473C32CC7347}" type="datetimeFigureOut">
              <a:rPr lang="zh-CN" altLang="en-US"/>
              <a:t>2020/12/14</a:t>
            </a:fld>
            <a:endParaRPr lang="zh-CN" altLang="en-US"/>
          </a:p>
        </p:txBody>
      </p:sp>
      <p:sp>
        <p:nvSpPr>
          <p:cNvPr id="3" name="Footer Placeholder 3"/>
          <p:cNvSpPr>
            <a:spLocks noGrp="1"/>
          </p:cNvSpPr>
          <p:nvPr>
            <p:ph type="ftr" sz="quarter" idx="11"/>
          </p:nvPr>
        </p:nvSpPr>
        <p:spPr/>
        <p:txBody>
          <a:bodyPr/>
          <a:lstStyle>
            <a:lvl1pPr>
              <a:defRPr/>
            </a:lvl1pPr>
          </a:lstStyle>
          <a:p>
            <a:pPr>
              <a:defRPr/>
            </a:pPr>
            <a:endParaRPr lang="zh-CN" altLang="en-US"/>
          </a:p>
        </p:txBody>
      </p:sp>
      <p:sp>
        <p:nvSpPr>
          <p:cNvPr id="4" name="Slide Number Placeholder 4"/>
          <p:cNvSpPr>
            <a:spLocks noGrp="1"/>
          </p:cNvSpPr>
          <p:nvPr>
            <p:ph type="sldNum" sz="quarter" idx="12"/>
          </p:nvPr>
        </p:nvSpPr>
        <p:spPr>
          <a:xfrm>
            <a:off x="6462713" y="6356350"/>
            <a:ext cx="2057400" cy="365125"/>
          </a:xfrm>
        </p:spPr>
        <p:txBody>
          <a:bodyPr/>
          <a:lstStyle>
            <a:lvl1pPr>
              <a:defRPr/>
            </a:lvl1pPr>
          </a:lstStyle>
          <a:p>
            <a:fld id="{D76F26F4-0734-4383-834A-D0315D535859}" type="slidenum">
              <a:rPr lang="zh-CN" altLang="en-US"/>
              <a:t>‹#›</a:t>
            </a:fld>
            <a:endParaRPr lang="en-US" altLang="zh-CN"/>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6C9D981-9680-4AFD-9EB3-0E2C1E69D682}" type="datetimeFigureOut">
              <a:rPr lang="zh-CN" altLang="en-US"/>
              <a:t>2020/12/14</a:t>
            </a:fld>
            <a:endParaRPr lang="zh-CN" altLang="en-US"/>
          </a:p>
        </p:txBody>
      </p:sp>
      <p:sp>
        <p:nvSpPr>
          <p:cNvPr id="3" name="Footer Placeholder 4"/>
          <p:cNvSpPr>
            <a:spLocks noGrp="1"/>
          </p:cNvSpPr>
          <p:nvPr>
            <p:ph type="ftr" sz="quarter" idx="11"/>
          </p:nvPr>
        </p:nvSpPr>
        <p:spPr/>
        <p:txBody>
          <a:bodyPr/>
          <a:lstStyle>
            <a:lvl1pPr>
              <a:defRPr/>
            </a:lvl1pPr>
          </a:lstStyle>
          <a:p>
            <a:pPr>
              <a:defRPr/>
            </a:pPr>
            <a:endParaRPr lang="zh-CN" altLang="en-US"/>
          </a:p>
        </p:txBody>
      </p:sp>
      <p:sp>
        <p:nvSpPr>
          <p:cNvPr id="4" name="Slide Number Placeholder 5"/>
          <p:cNvSpPr>
            <a:spLocks noGrp="1"/>
          </p:cNvSpPr>
          <p:nvPr>
            <p:ph type="sldNum" sz="quarter" idx="12"/>
          </p:nvPr>
        </p:nvSpPr>
        <p:spPr>
          <a:xfrm>
            <a:off x="6462713" y="6356350"/>
            <a:ext cx="2057400" cy="365125"/>
          </a:xfrm>
        </p:spPr>
        <p:txBody>
          <a:bodyPr/>
          <a:lstStyle>
            <a:lvl1pPr>
              <a:defRPr/>
            </a:lvl1pPr>
          </a:lstStyle>
          <a:p>
            <a:fld id="{947014FC-1A02-4B54-BBE1-C24B96C82412}" type="slidenum">
              <a:rPr lang="zh-CN" altLang="en-US"/>
              <a:t>‹#›</a:t>
            </a:fld>
            <a:endParaRPr lang="en-US" altLang="zh-CN"/>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3"/>
          <p:cNvSpPr>
            <a:spLocks noGrp="1"/>
          </p:cNvSpPr>
          <p:nvPr>
            <p:ph type="dt" sz="half" idx="10"/>
          </p:nvPr>
        </p:nvSpPr>
        <p:spPr/>
        <p:txBody>
          <a:bodyPr/>
          <a:lstStyle>
            <a:lvl1pPr>
              <a:defRPr>
                <a:solidFill>
                  <a:prstClr val="black">
                    <a:lumMod val="65000"/>
                    <a:lumOff val="35000"/>
                  </a:prstClr>
                </a:solidFill>
              </a:defRPr>
            </a:lvl1pPr>
          </a:lstStyle>
          <a:p>
            <a:pPr>
              <a:defRPr/>
            </a:pPr>
            <a:fld id="{A9C3E06D-3C57-4773-A940-9A346F78B678}" type="datetimeFigureOut">
              <a:rPr lang="zh-CN" altLang="en-US"/>
              <a:t>2020/12/14</a:t>
            </a:fld>
            <a:endParaRPr lang="zh-CN" altLang="en-US" dirty="0"/>
          </a:p>
        </p:txBody>
      </p:sp>
      <p:sp>
        <p:nvSpPr>
          <p:cNvPr id="4" name="Footer Placeholder 4"/>
          <p:cNvSpPr>
            <a:spLocks noGrp="1"/>
          </p:cNvSpPr>
          <p:nvPr>
            <p:ph type="ftr" sz="quarter" idx="11"/>
          </p:nvPr>
        </p:nvSpPr>
        <p:spPr/>
        <p:txBody>
          <a:bodyPr/>
          <a:lstStyle>
            <a:lvl1pPr>
              <a:defRPr>
                <a:solidFill>
                  <a:prstClr val="black">
                    <a:lumMod val="65000"/>
                    <a:lumOff val="35000"/>
                  </a:prstClr>
                </a:solidFill>
              </a:defRPr>
            </a:lvl1pPr>
          </a:lstStyle>
          <a:p>
            <a:pPr>
              <a:defRPr/>
            </a:pPr>
            <a:endParaRPr lang="zh-CN" altLang="en-US"/>
          </a:p>
        </p:txBody>
      </p:sp>
      <p:sp>
        <p:nvSpPr>
          <p:cNvPr id="5" name="Slide Number Placeholder 5"/>
          <p:cNvSpPr>
            <a:spLocks noGrp="1"/>
          </p:cNvSpPr>
          <p:nvPr>
            <p:ph type="sldNum" sz="quarter" idx="12"/>
          </p:nvPr>
        </p:nvSpPr>
        <p:spPr/>
        <p:txBody>
          <a:bodyPr/>
          <a:lstStyle>
            <a:lvl1pPr>
              <a:defRPr/>
            </a:lvl1pPr>
          </a:lstStyle>
          <a:p>
            <a:fld id="{715BF42B-5657-43AC-8F5C-AB031E34EDE8}" type="slidenum">
              <a:rPr lang="zh-CN" altLang="en-US"/>
              <a:t>‹#›</a:t>
            </a:fld>
            <a:endParaRPr lang="en-US" altLang="zh-CN"/>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0" y="162000"/>
            <a:ext cx="9144000" cy="590931"/>
          </a:xfrm>
          <a:noFill/>
        </p:spPr>
        <p:txBody>
          <a:bodyPr rtlCol="0">
            <a:spAutoFit/>
          </a:bodyPr>
          <a:lstStyle>
            <a:lvl1pPr algn="ctr">
              <a:defRPr lang="en-US"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lvl="0"/>
            <a:r>
              <a:rPr lang="zh-CN" altLang="en-US" dirty="0"/>
              <a:t>单击此处编辑母版标题样式</a:t>
            </a:r>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33CC49AF-A0E1-45F5-9D88-50757D5B77AE}" type="datetimeFigureOut">
              <a:rPr lang="zh-CN" altLang="en-US"/>
              <a:t>2020/12/14</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fld id="{A6E850F6-8288-4EB6-A3D0-D201531815D2}" type="slidenum">
              <a:rPr lang="zh-CN" altLang="en-US"/>
              <a:t>‹#›</a:t>
            </a:fld>
            <a:endParaRPr lang="en-US" altLang="zh-CN"/>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0" y="-642966"/>
            <a:ext cx="9144000" cy="571504"/>
          </a:xfrm>
        </p:spPr>
        <p:txBody>
          <a:bodyPr wrap="none" rtlCol="0">
            <a:normAutofit/>
          </a:bodyPr>
          <a:lstStyle>
            <a:lvl1pPr>
              <a:defRPr lang="en-US" sz="2800" dirty="0">
                <a:solidFill>
                  <a:schemeClr val="tx1"/>
                </a:solidFill>
                <a:latin typeface="Arial" panose="020B0604020202020204" pitchFamily="34" charset="0"/>
                <a:cs typeface="Arial" panose="020B0604020202020204" pitchFamily="34" charset="0"/>
              </a:defRPr>
            </a:lvl1pPr>
          </a:lstStyle>
          <a:p>
            <a:pPr lvl="0"/>
            <a:r>
              <a:rPr lang="zh-CN" altLang="en-US" dirty="0"/>
              <a:t>单击此处编辑母版标题样式</a:t>
            </a:r>
            <a:endParaRPr lang="en-US" dirty="0"/>
          </a:p>
        </p:txBody>
      </p:sp>
      <p:sp>
        <p:nvSpPr>
          <p:cNvPr id="8" name="内容占位符 7"/>
          <p:cNvSpPr>
            <a:spLocks noGrp="1"/>
          </p:cNvSpPr>
          <p:nvPr>
            <p:ph sz="quarter" idx="1"/>
          </p:nvPr>
        </p:nvSpPr>
        <p:spPr>
          <a:xfrm>
            <a:off x="0" y="162000"/>
            <a:ext cx="9144000" cy="590931"/>
          </a:xfrm>
          <a:noFill/>
        </p:spPr>
        <p:txBody>
          <a:bodyPr rtlCol="0">
            <a:spAutoFit/>
          </a:bodyPr>
          <a:lstStyle>
            <a:lvl1pPr>
              <a:defRPr lang="zh-CN" altLang="en-US" sz="3600" b="1" dirty="0" smtClean="0">
                <a:solidFill>
                  <a:srgbClr val="002954"/>
                </a:solidFill>
                <a:latin typeface="Arial" panose="020B0604020202020204" pitchFamily="34" charset="0"/>
                <a:ea typeface="微软雅黑" panose="020B0503020204020204" pitchFamily="34" charset="-122"/>
                <a:cs typeface="Arial" panose="020B0604020202020204" pitchFamily="34" charset="0"/>
              </a:defRPr>
            </a:lvl1pPr>
            <a:lvl2pPr>
              <a:defRPr lang="zh-CN" altLang="en-US" sz="1800" dirty="0" smtClean="0">
                <a:solidFill>
                  <a:schemeClr val="tx1"/>
                </a:solidFill>
              </a:defRPr>
            </a:lvl2pPr>
            <a:lvl3pPr>
              <a:defRPr lang="zh-CN" altLang="en-US" sz="1500" dirty="0" smtClean="0"/>
            </a:lvl3pPr>
            <a:lvl4pPr>
              <a:defRPr lang="zh-CN" altLang="en-US" sz="1350" dirty="0" smtClean="0"/>
            </a:lvl4pPr>
            <a:lvl5pPr>
              <a:defRPr lang="en-US" sz="1350" dirty="0"/>
            </a:lvl5pPr>
          </a:lstStyle>
          <a:p>
            <a:pPr lvl="0"/>
            <a:r>
              <a:rPr lang="zh-CN" altLang="en-US" dirty="0"/>
              <a:t>单击此处编辑母版文本样式</a:t>
            </a:r>
          </a:p>
        </p:txBody>
      </p:sp>
      <p:sp>
        <p:nvSpPr>
          <p:cNvPr id="4" name="日期占位符 13"/>
          <p:cNvSpPr>
            <a:spLocks noGrp="1"/>
          </p:cNvSpPr>
          <p:nvPr>
            <p:ph type="dt" sz="half" idx="10"/>
          </p:nvPr>
        </p:nvSpPr>
        <p:spPr/>
        <p:txBody>
          <a:bodyPr/>
          <a:lstStyle>
            <a:lvl1pPr>
              <a:defRPr/>
            </a:lvl1pPr>
          </a:lstStyle>
          <a:p>
            <a:pPr>
              <a:defRPr/>
            </a:pPr>
            <a:fld id="{0BB30F5A-D6C8-4604-976B-FF1C1FB4ED06}" type="datetimeFigureOut">
              <a:rPr lang="zh-CN" altLang="en-US"/>
              <a:t>2020/12/14</a:t>
            </a:fld>
            <a:endParaRPr lang="zh-CN" altLang="en-US"/>
          </a:p>
        </p:txBody>
      </p:sp>
      <p:sp>
        <p:nvSpPr>
          <p:cNvPr id="5" name="页脚占位符 2"/>
          <p:cNvSpPr>
            <a:spLocks noGrp="1"/>
          </p:cNvSpPr>
          <p:nvPr>
            <p:ph type="ftr" sz="quarter" idx="11"/>
          </p:nvPr>
        </p:nvSpPr>
        <p:spPr/>
        <p:txBody>
          <a:bodyPr/>
          <a:lstStyle>
            <a:lvl1pPr>
              <a:defRPr/>
            </a:lvl1pPr>
          </a:lstStyle>
          <a:p>
            <a:pPr>
              <a:defRPr/>
            </a:pPr>
            <a:endParaRPr lang="zh-CN" altLang="en-US"/>
          </a:p>
        </p:txBody>
      </p:sp>
      <p:sp>
        <p:nvSpPr>
          <p:cNvPr id="6" name="灯片编号占位符 22"/>
          <p:cNvSpPr>
            <a:spLocks noGrp="1"/>
          </p:cNvSpPr>
          <p:nvPr>
            <p:ph type="sldNum" sz="quarter" idx="12"/>
          </p:nvPr>
        </p:nvSpPr>
        <p:spPr/>
        <p:txBody>
          <a:bodyPr/>
          <a:lstStyle>
            <a:lvl1pPr>
              <a:defRPr/>
            </a:lvl1pPr>
          </a:lstStyle>
          <a:p>
            <a:fld id="{712F7F15-7165-4043-9E10-0DCBACED4256}" type="slidenum">
              <a:rPr lang="zh-CN" altLang="en-US"/>
              <a:t>‹#›</a:t>
            </a:fld>
            <a:endParaRPr lang="en-US" altLang="zh-CN"/>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8" name="标题 7"/>
          <p:cNvSpPr>
            <a:spLocks noGrp="1"/>
          </p:cNvSpPr>
          <p:nvPr>
            <p:ph type="ctrTitle"/>
          </p:nvPr>
        </p:nvSpPr>
        <p:spPr>
          <a:xfrm>
            <a:off x="0" y="-675456"/>
            <a:ext cx="9144000" cy="558552"/>
          </a:xfrm>
        </p:spPr>
        <p:txBody>
          <a:bodyPr wrap="none" rtlCol="0">
            <a:normAutofit/>
          </a:bodyPr>
          <a:lstStyle>
            <a:lvl1pPr>
              <a:defRPr lang="en-US" sz="2800" dirty="0">
                <a:solidFill>
                  <a:schemeClr val="tx1"/>
                </a:solidFill>
                <a:latin typeface="Arial" panose="020B0604020202020204" pitchFamily="34" charset="0"/>
                <a:cs typeface="Arial" panose="020B0604020202020204" pitchFamily="34" charset="0"/>
              </a:defRPr>
            </a:lvl1pPr>
          </a:lstStyle>
          <a:p>
            <a:pPr lvl="0"/>
            <a:r>
              <a:rPr lang="zh-CN" altLang="en-US" dirty="0"/>
              <a:t>单击此处编辑母版标题样式</a:t>
            </a:r>
            <a:endParaRPr lang="en-US" dirty="0"/>
          </a:p>
        </p:txBody>
      </p:sp>
      <p:sp>
        <p:nvSpPr>
          <p:cNvPr id="9" name="副标题 8"/>
          <p:cNvSpPr>
            <a:spLocks noGrp="1"/>
          </p:cNvSpPr>
          <p:nvPr>
            <p:ph type="subTitle" idx="1"/>
          </p:nvPr>
        </p:nvSpPr>
        <p:spPr>
          <a:xfrm>
            <a:off x="0" y="162000"/>
            <a:ext cx="9144000" cy="590931"/>
          </a:xfrm>
          <a:noFill/>
        </p:spPr>
        <p:txBody>
          <a:bodyPr rtlCol="0">
            <a:spAutoFit/>
          </a:bodyPr>
          <a:lstStyle>
            <a:lvl1pPr algn="ctr">
              <a:defRPr lang="en-US"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lvl="0"/>
            <a:r>
              <a:rPr lang="zh-CN" altLang="en-US" dirty="0"/>
              <a:t>单击此处编辑母版副标题样式</a:t>
            </a:r>
            <a:endParaRPr lang="en-US" dirty="0"/>
          </a:p>
        </p:txBody>
      </p:sp>
      <p:sp>
        <p:nvSpPr>
          <p:cNvPr id="4" name="日期占位符 27"/>
          <p:cNvSpPr>
            <a:spLocks noGrp="1"/>
          </p:cNvSpPr>
          <p:nvPr>
            <p:ph type="dt" sz="half" idx="10"/>
          </p:nvPr>
        </p:nvSpPr>
        <p:spPr>
          <a:xfrm>
            <a:off x="6400800" y="6354763"/>
            <a:ext cx="2286000" cy="366712"/>
          </a:xfrm>
        </p:spPr>
        <p:txBody>
          <a:bodyPr/>
          <a:lstStyle>
            <a:lvl1pPr>
              <a:defRPr sz="1400" smtClean="0"/>
            </a:lvl1pPr>
          </a:lstStyle>
          <a:p>
            <a:pPr>
              <a:defRPr/>
            </a:pPr>
            <a:fld id="{C768F8A4-AF81-41BA-9220-11D4E684B5BD}" type="datetimeFigureOut">
              <a:rPr lang="zh-CN" altLang="en-US"/>
              <a:t>2020/12/14</a:t>
            </a:fld>
            <a:endParaRPr lang="zh-CN" altLang="en-US"/>
          </a:p>
        </p:txBody>
      </p:sp>
      <p:sp>
        <p:nvSpPr>
          <p:cNvPr id="5" name="页脚占位符 16"/>
          <p:cNvSpPr>
            <a:spLocks noGrp="1"/>
          </p:cNvSpPr>
          <p:nvPr>
            <p:ph type="ftr" sz="quarter" idx="11"/>
          </p:nvPr>
        </p:nvSpPr>
        <p:spPr>
          <a:xfrm>
            <a:off x="2898775" y="6354763"/>
            <a:ext cx="3475038" cy="366712"/>
          </a:xfrm>
        </p:spPr>
        <p:txBody>
          <a:bodyPr/>
          <a:lstStyle>
            <a:lvl1pPr>
              <a:defRPr/>
            </a:lvl1pPr>
          </a:lstStyle>
          <a:p>
            <a:pPr>
              <a:defRPr/>
            </a:pPr>
            <a:endParaRPr lang="zh-CN" altLang="en-US"/>
          </a:p>
        </p:txBody>
      </p:sp>
      <p:sp>
        <p:nvSpPr>
          <p:cNvPr id="6" name="灯片编号占位符 28"/>
          <p:cNvSpPr>
            <a:spLocks noGrp="1"/>
          </p:cNvSpPr>
          <p:nvPr>
            <p:ph type="sldNum" sz="quarter" idx="12"/>
          </p:nvPr>
        </p:nvSpPr>
        <p:spPr>
          <a:xfrm>
            <a:off x="1216025" y="6354763"/>
            <a:ext cx="1219200" cy="366712"/>
          </a:xfrm>
        </p:spPr>
        <p:txBody>
          <a:bodyPr/>
          <a:lstStyle>
            <a:lvl1pPr>
              <a:defRPr/>
            </a:lvl1pPr>
          </a:lstStyle>
          <a:p>
            <a:fld id="{0310E888-FB5F-4A88-B992-F0A864B02050}" type="slidenum">
              <a:rPr lang="zh-CN" altLang="en-US"/>
              <a:t>‹#›</a:t>
            </a:fld>
            <a:endParaRPr lang="en-US" altLang="zh-CN"/>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4" name="矩形 3"/>
          <p:cNvSpPr/>
          <p:nvPr/>
        </p:nvSpPr>
        <p:spPr>
          <a:xfrm>
            <a:off x="914400" y="2819400"/>
            <a:ext cx="7315200"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 name="矩形 4"/>
          <p:cNvSpPr/>
          <p:nvPr/>
        </p:nvSpPr>
        <p:spPr>
          <a:xfrm>
            <a:off x="914400" y="2819400"/>
            <a:ext cx="228600" cy="1279525"/>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标题 1"/>
          <p:cNvSpPr>
            <a:spLocks noGrp="1"/>
          </p:cNvSpPr>
          <p:nvPr>
            <p:ph type="title"/>
          </p:nvPr>
        </p:nvSpPr>
        <p:spPr>
          <a:xfrm>
            <a:off x="1219200" y="2971800"/>
            <a:ext cx="6858000" cy="1066800"/>
          </a:xfrm>
        </p:spPr>
        <p:txBody>
          <a:bodyPr anchor="t"/>
          <a:lstStyle>
            <a:lvl1pPr algn="r">
              <a:buNone/>
              <a:defRPr sz="3200" b="0" cap="none" baseline="0"/>
            </a:lvl1pPr>
          </a:lstStyle>
          <a:p>
            <a:r>
              <a:rPr lang="zh-CN" altLang="en-US"/>
              <a:t>单击此处编辑母版标题样式</a:t>
            </a:r>
            <a:endParaRPr lang="en-US"/>
          </a:p>
        </p:txBody>
      </p:sp>
      <p:sp>
        <p:nvSpPr>
          <p:cNvPr id="3" name="文本占位符 2"/>
          <p:cNvSpPr>
            <a:spLocks noGrp="1"/>
          </p:cNvSpPr>
          <p:nvPr>
            <p:ph type="body" idx="1"/>
          </p:nvPr>
        </p:nvSpPr>
        <p:spPr>
          <a:xfrm>
            <a:off x="1295400" y="4267200"/>
            <a:ext cx="6781800" cy="1143000"/>
          </a:xfrm>
        </p:spPr>
        <p:txBody>
          <a:bodyPr/>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zh-CN" altLang="en-US"/>
              <a:t>单击此处编辑母版文本样式</a:t>
            </a:r>
          </a:p>
        </p:txBody>
      </p:sp>
      <p:sp>
        <p:nvSpPr>
          <p:cNvPr id="6" name="日期占位符 3"/>
          <p:cNvSpPr>
            <a:spLocks noGrp="1"/>
          </p:cNvSpPr>
          <p:nvPr>
            <p:ph type="dt" sz="half" idx="10"/>
          </p:nvPr>
        </p:nvSpPr>
        <p:spPr>
          <a:xfrm>
            <a:off x="6400800" y="6354763"/>
            <a:ext cx="2286000" cy="366712"/>
          </a:xfrm>
        </p:spPr>
        <p:txBody>
          <a:bodyPr/>
          <a:lstStyle>
            <a:lvl1pPr>
              <a:defRPr/>
            </a:lvl1pPr>
          </a:lstStyle>
          <a:p>
            <a:pPr>
              <a:defRPr/>
            </a:pPr>
            <a:fld id="{57C88D89-4294-4F5A-A629-C3B9A55C6CCD}" type="datetimeFigureOut">
              <a:rPr lang="zh-CN" altLang="en-US"/>
              <a:t>2020/12/14</a:t>
            </a:fld>
            <a:endParaRPr lang="zh-CN" altLang="en-US"/>
          </a:p>
        </p:txBody>
      </p:sp>
      <p:sp>
        <p:nvSpPr>
          <p:cNvPr id="7" name="页脚占位符 4"/>
          <p:cNvSpPr>
            <a:spLocks noGrp="1"/>
          </p:cNvSpPr>
          <p:nvPr>
            <p:ph type="ftr" sz="quarter" idx="11"/>
          </p:nvPr>
        </p:nvSpPr>
        <p:spPr>
          <a:xfrm>
            <a:off x="2898775" y="6354763"/>
            <a:ext cx="3475038" cy="366712"/>
          </a:xfrm>
        </p:spPr>
        <p:txBody>
          <a:bodyPr/>
          <a:lstStyle>
            <a:lvl1pPr>
              <a:defRPr/>
            </a:lvl1pPr>
          </a:lstStyle>
          <a:p>
            <a:pPr>
              <a:defRPr/>
            </a:pPr>
            <a:endParaRPr lang="zh-CN" altLang="en-US"/>
          </a:p>
        </p:txBody>
      </p:sp>
      <p:sp>
        <p:nvSpPr>
          <p:cNvPr id="8" name="灯片编号占位符 5"/>
          <p:cNvSpPr>
            <a:spLocks noGrp="1"/>
          </p:cNvSpPr>
          <p:nvPr>
            <p:ph type="sldNum" sz="quarter" idx="12"/>
          </p:nvPr>
        </p:nvSpPr>
        <p:spPr>
          <a:xfrm>
            <a:off x="1069975" y="6354763"/>
            <a:ext cx="1520825" cy="366712"/>
          </a:xfrm>
        </p:spPr>
        <p:txBody>
          <a:bodyPr/>
          <a:lstStyle>
            <a:lvl1pPr>
              <a:defRPr/>
            </a:lvl1pPr>
          </a:lstStyle>
          <a:p>
            <a:fld id="{AF5CD282-24B0-489C-811D-D1E6DFA34DCD}" type="slidenum">
              <a:rPr lang="zh-CN" altLang="en-US"/>
              <a:t>‹#›</a:t>
            </a:fld>
            <a:endParaRPr lang="en-US" altLang="zh-CN"/>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600"/>
            <a:ext cx="8229600" cy="914400"/>
          </a:xfrm>
        </p:spPr>
        <p:txBody>
          <a:bodyPr/>
          <a:lstStyle/>
          <a:p>
            <a:r>
              <a:rPr lang="zh-CN" altLang="en-US" dirty="0"/>
              <a:t>单击此处编辑母版标题样式</a:t>
            </a:r>
            <a:endParaRPr lang="en-US" dirty="0"/>
          </a:p>
        </p:txBody>
      </p:sp>
      <p:sp>
        <p:nvSpPr>
          <p:cNvPr id="9" name="内容占位符 8"/>
          <p:cNvSpPr>
            <a:spLocks noGrp="1"/>
          </p:cNvSpPr>
          <p:nvPr>
            <p:ph sz="quarter" idx="1"/>
          </p:nvPr>
        </p:nvSpPr>
        <p:spPr>
          <a:xfrm>
            <a:off x="457200" y="1219200"/>
            <a:ext cx="4041648" cy="493776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11" name="内容占位符 10"/>
          <p:cNvSpPr>
            <a:spLocks noGrp="1"/>
          </p:cNvSpPr>
          <p:nvPr>
            <p:ph sz="quarter" idx="2"/>
          </p:nvPr>
        </p:nvSpPr>
        <p:spPr>
          <a:xfrm>
            <a:off x="4632198" y="1216152"/>
            <a:ext cx="4041648" cy="493776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5" name="日期占位符 13"/>
          <p:cNvSpPr>
            <a:spLocks noGrp="1"/>
          </p:cNvSpPr>
          <p:nvPr>
            <p:ph type="dt" sz="half" idx="10"/>
          </p:nvPr>
        </p:nvSpPr>
        <p:spPr/>
        <p:txBody>
          <a:bodyPr/>
          <a:lstStyle>
            <a:lvl1pPr>
              <a:defRPr/>
            </a:lvl1pPr>
          </a:lstStyle>
          <a:p>
            <a:pPr>
              <a:defRPr/>
            </a:pPr>
            <a:fld id="{B5C74C55-5C8B-4BB1-8A7A-AB9D5F0E7EF0}" type="datetimeFigureOut">
              <a:rPr lang="zh-CN" altLang="en-US"/>
              <a:t>2020/12/14</a:t>
            </a:fld>
            <a:endParaRPr lang="zh-CN" altLang="en-US"/>
          </a:p>
        </p:txBody>
      </p:sp>
      <p:sp>
        <p:nvSpPr>
          <p:cNvPr id="6" name="页脚占位符 2"/>
          <p:cNvSpPr>
            <a:spLocks noGrp="1"/>
          </p:cNvSpPr>
          <p:nvPr>
            <p:ph type="ftr" sz="quarter" idx="11"/>
          </p:nvPr>
        </p:nvSpPr>
        <p:spPr/>
        <p:txBody>
          <a:bodyPr/>
          <a:lstStyle>
            <a:lvl1pPr>
              <a:defRPr/>
            </a:lvl1pPr>
          </a:lstStyle>
          <a:p>
            <a:pPr>
              <a:defRPr/>
            </a:pPr>
            <a:endParaRPr lang="zh-CN" altLang="en-US"/>
          </a:p>
        </p:txBody>
      </p:sp>
      <p:sp>
        <p:nvSpPr>
          <p:cNvPr id="7" name="灯片编号占位符 22"/>
          <p:cNvSpPr>
            <a:spLocks noGrp="1"/>
          </p:cNvSpPr>
          <p:nvPr>
            <p:ph type="sldNum" sz="quarter" idx="12"/>
          </p:nvPr>
        </p:nvSpPr>
        <p:spPr/>
        <p:txBody>
          <a:bodyPr/>
          <a:lstStyle>
            <a:lvl1pPr>
              <a:defRPr/>
            </a:lvl1pPr>
          </a:lstStyle>
          <a:p>
            <a:fld id="{8D2619A5-E4DA-45DE-B61B-D301A4324ABB}" type="slidenum">
              <a:rPr lang="zh-CN" altLang="en-US"/>
              <a:t>‹#›</a:t>
            </a:fld>
            <a:endParaRPr lang="en-US" altLang="zh-CN"/>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600"/>
            <a:ext cx="8229600" cy="914400"/>
          </a:xfrm>
        </p:spPr>
        <p:txBody>
          <a:bodyPr anchor="ctr"/>
          <a:lstStyle>
            <a:lvl1pPr>
              <a:defRPr/>
            </a:lvl1pPr>
          </a:lstStyle>
          <a:p>
            <a:r>
              <a:rPr lang="zh-CN" altLang="en-US"/>
              <a:t>单击此处编辑母版标题样式</a:t>
            </a:r>
            <a:endParaRPr lang="en-US"/>
          </a:p>
        </p:txBody>
      </p:sp>
      <p:sp>
        <p:nvSpPr>
          <p:cNvPr id="3" name="文本占位符 2"/>
          <p:cNvSpPr>
            <a:spLocks noGrp="1"/>
          </p:cNvSpPr>
          <p:nvPr>
            <p:ph type="body" idx="1"/>
          </p:nvPr>
        </p:nvSpPr>
        <p:spPr>
          <a:xfrm>
            <a:off x="457200" y="1285875"/>
            <a:ext cx="4040188" cy="685800"/>
          </a:xfrm>
          <a:noFill/>
          <a:ln>
            <a:noFill/>
          </a:ln>
        </p:spPr>
        <p:txBody>
          <a:bodyPr anchor="b">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a:r>
              <a:rPr lang="zh-CN" altLang="en-US"/>
              <a:t>单击此处编辑母版文本样式</a:t>
            </a:r>
          </a:p>
        </p:txBody>
      </p:sp>
      <p:sp>
        <p:nvSpPr>
          <p:cNvPr id="4" name="文本占位符 3"/>
          <p:cNvSpPr>
            <a:spLocks noGrp="1"/>
          </p:cNvSpPr>
          <p:nvPr>
            <p:ph type="body" sz="half" idx="3"/>
          </p:nvPr>
        </p:nvSpPr>
        <p:spPr>
          <a:xfrm>
            <a:off x="4648204" y="1295400"/>
            <a:ext cx="4041775" cy="685800"/>
          </a:xfrm>
          <a:noFill/>
          <a:ln>
            <a:noFill/>
          </a:ln>
        </p:spPr>
        <p:txBody>
          <a:bodyPr anchor="b"/>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a:r>
              <a:rPr lang="zh-CN" altLang="en-US"/>
              <a:t>单击此处编辑母版文本样式</a:t>
            </a:r>
          </a:p>
        </p:txBody>
      </p:sp>
      <p:sp>
        <p:nvSpPr>
          <p:cNvPr id="11" name="内容占位符 10"/>
          <p:cNvSpPr>
            <a:spLocks noGrp="1"/>
          </p:cNvSpPr>
          <p:nvPr>
            <p:ph sz="quarter" idx="2"/>
          </p:nvPr>
        </p:nvSpPr>
        <p:spPr>
          <a:xfrm>
            <a:off x="457200" y="2133600"/>
            <a:ext cx="4038600" cy="40386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13" name="内容占位符 12"/>
          <p:cNvSpPr>
            <a:spLocks noGrp="1"/>
          </p:cNvSpPr>
          <p:nvPr>
            <p:ph sz="quarter" idx="4"/>
          </p:nvPr>
        </p:nvSpPr>
        <p:spPr>
          <a:xfrm>
            <a:off x="4648200" y="2133600"/>
            <a:ext cx="4038600" cy="40386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7" name="日期占位符 13"/>
          <p:cNvSpPr>
            <a:spLocks noGrp="1"/>
          </p:cNvSpPr>
          <p:nvPr>
            <p:ph type="dt" sz="half" idx="10"/>
          </p:nvPr>
        </p:nvSpPr>
        <p:spPr/>
        <p:txBody>
          <a:bodyPr/>
          <a:lstStyle>
            <a:lvl1pPr>
              <a:defRPr/>
            </a:lvl1pPr>
          </a:lstStyle>
          <a:p>
            <a:pPr>
              <a:defRPr/>
            </a:pPr>
            <a:fld id="{8AB82878-D736-42CF-AC98-0B7E63A2F653}" type="datetimeFigureOut">
              <a:rPr lang="zh-CN" altLang="en-US"/>
              <a:t>2020/12/14</a:t>
            </a:fld>
            <a:endParaRPr lang="zh-CN" altLang="en-US"/>
          </a:p>
        </p:txBody>
      </p:sp>
      <p:sp>
        <p:nvSpPr>
          <p:cNvPr id="8" name="页脚占位符 2"/>
          <p:cNvSpPr>
            <a:spLocks noGrp="1"/>
          </p:cNvSpPr>
          <p:nvPr>
            <p:ph type="ftr" sz="quarter" idx="11"/>
          </p:nvPr>
        </p:nvSpPr>
        <p:spPr/>
        <p:txBody>
          <a:bodyPr/>
          <a:lstStyle>
            <a:lvl1pPr>
              <a:defRPr/>
            </a:lvl1pPr>
          </a:lstStyle>
          <a:p>
            <a:pPr>
              <a:defRPr/>
            </a:pPr>
            <a:endParaRPr lang="zh-CN" altLang="en-US"/>
          </a:p>
        </p:txBody>
      </p:sp>
      <p:sp>
        <p:nvSpPr>
          <p:cNvPr id="9" name="灯片编号占位符 22"/>
          <p:cNvSpPr>
            <a:spLocks noGrp="1"/>
          </p:cNvSpPr>
          <p:nvPr>
            <p:ph type="sldNum" sz="quarter" idx="12"/>
          </p:nvPr>
        </p:nvSpPr>
        <p:spPr/>
        <p:txBody>
          <a:bodyPr/>
          <a:lstStyle>
            <a:lvl1pPr>
              <a:defRPr/>
            </a:lvl1pPr>
          </a:lstStyle>
          <a:p>
            <a:fld id="{64AFAE9B-E1DA-49A7-B6EB-BDEB9F3E34FB}" type="slidenum">
              <a:rPr lang="zh-CN" altLang="en-US"/>
              <a:t>‹#›</a:t>
            </a:fld>
            <a:endParaRPr lang="en-US" altLang="zh-CN"/>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直接连接符 1"/>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mn-lt"/>
              <a:ea typeface="+mn-ea"/>
            </a:endParaRPr>
          </a:p>
        </p:txBody>
      </p:sp>
      <p:sp>
        <p:nvSpPr>
          <p:cNvPr id="3" name="等腰三角形 2"/>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4" name="日期占位符 1"/>
          <p:cNvSpPr>
            <a:spLocks noGrp="1"/>
          </p:cNvSpPr>
          <p:nvPr>
            <p:ph type="dt" sz="half" idx="10"/>
          </p:nvPr>
        </p:nvSpPr>
        <p:spPr/>
        <p:txBody>
          <a:bodyPr/>
          <a:lstStyle>
            <a:lvl1pPr>
              <a:defRPr/>
            </a:lvl1pPr>
          </a:lstStyle>
          <a:p>
            <a:pPr>
              <a:defRPr/>
            </a:pPr>
            <a:fld id="{5135D192-5FF8-4886-8CB4-5AECA01F36EF}" type="datetimeFigureOut">
              <a:rPr lang="zh-CN" altLang="en-US"/>
              <a:t>2020/12/14</a:t>
            </a:fld>
            <a:endParaRPr lang="zh-CN" altLang="en-US"/>
          </a:p>
        </p:txBody>
      </p:sp>
      <p:sp>
        <p:nvSpPr>
          <p:cNvPr id="5" name="页脚占位符 2"/>
          <p:cNvSpPr>
            <a:spLocks noGrp="1"/>
          </p:cNvSpPr>
          <p:nvPr>
            <p:ph type="ftr" sz="quarter" idx="11"/>
          </p:nvPr>
        </p:nvSpPr>
        <p:spPr/>
        <p:txBody>
          <a:bodyPr/>
          <a:lstStyle>
            <a:lvl1pPr>
              <a:defRPr/>
            </a:lvl1pPr>
          </a:lstStyle>
          <a:p>
            <a:pPr>
              <a:defRPr/>
            </a:pPr>
            <a:endParaRPr lang="zh-CN" altLang="en-US"/>
          </a:p>
        </p:txBody>
      </p:sp>
      <p:sp>
        <p:nvSpPr>
          <p:cNvPr id="6" name="灯片编号占位符 3"/>
          <p:cNvSpPr>
            <a:spLocks noGrp="1"/>
          </p:cNvSpPr>
          <p:nvPr>
            <p:ph type="sldNum" sz="quarter" idx="12"/>
          </p:nvPr>
        </p:nvSpPr>
        <p:spPr/>
        <p:txBody>
          <a:bodyPr/>
          <a:lstStyle>
            <a:lvl1pPr>
              <a:defRPr/>
            </a:lvl1pPr>
          </a:lstStyle>
          <a:p>
            <a:fld id="{25F78AAD-9896-42FF-8603-31A41C479999}" type="slidenum">
              <a:rPr lang="zh-CN" altLang="en-US"/>
              <a:t>‹#›</a:t>
            </a:fld>
            <a:endParaRPr lang="en-US" altLang="zh-CN"/>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5" name="直接连接符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mn-lt"/>
              <a:ea typeface="+mn-ea"/>
            </a:endParaRPr>
          </a:p>
        </p:txBody>
      </p:sp>
      <p:sp>
        <p:nvSpPr>
          <p:cNvPr id="6" name="直接连接符 5"/>
          <p:cNvSpPr>
            <a:spLocks noChangeShapeType="1"/>
          </p:cNvSpPr>
          <p:nvPr/>
        </p:nvSpPr>
        <p:spPr bwMode="auto">
          <a:xfrm rot="5400000">
            <a:off x="3160712" y="3324226"/>
            <a:ext cx="6035675"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auto">
              <a:spcBef>
                <a:spcPts val="0"/>
              </a:spcBef>
              <a:spcAft>
                <a:spcPts val="0"/>
              </a:spcAft>
              <a:defRPr/>
            </a:pPr>
            <a:endParaRPr lang="en-US" dirty="0">
              <a:solidFill>
                <a:prstClr val="black"/>
              </a:solidFill>
              <a:latin typeface="+mn-lt"/>
              <a:ea typeface="+mn-ea"/>
            </a:endParaRPr>
          </a:p>
        </p:txBody>
      </p:sp>
      <p:sp>
        <p:nvSpPr>
          <p:cNvPr id="7" name="等腰三角形 6"/>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标题 1"/>
          <p:cNvSpPr>
            <a:spLocks noGrp="1"/>
          </p:cNvSpPr>
          <p:nvPr>
            <p:ph type="title"/>
          </p:nvPr>
        </p:nvSpPr>
        <p:spPr>
          <a:xfrm>
            <a:off x="6324600" y="304800"/>
            <a:ext cx="2514600" cy="838200"/>
          </a:xfrm>
        </p:spPr>
        <p:txBody>
          <a:bodyPr>
            <a:noAutofit/>
          </a:bodyPr>
          <a:lstStyle>
            <a:lvl1pPr algn="l">
              <a:buNone/>
              <a:defRPr sz="2000" b="1">
                <a:solidFill>
                  <a:schemeClr val="tx2"/>
                </a:solidFill>
                <a:latin typeface="+mn-lt"/>
                <a:ea typeface="+mn-ea"/>
                <a:cs typeface="+mn-cs"/>
              </a:defRPr>
            </a:lvl1pPr>
          </a:lstStyle>
          <a:p>
            <a:r>
              <a:rPr lang="zh-CN" altLang="en-US"/>
              <a:t>单击此处编辑母版标题样式</a:t>
            </a:r>
            <a:endParaRPr lang="en-US"/>
          </a:p>
        </p:txBody>
      </p:sp>
      <p:sp>
        <p:nvSpPr>
          <p:cNvPr id="3" name="文本占位符 2"/>
          <p:cNvSpPr>
            <a:spLocks noGrp="1"/>
          </p:cNvSpPr>
          <p:nvPr>
            <p:ph type="body" idx="2"/>
          </p:nvPr>
        </p:nvSpPr>
        <p:spPr>
          <a:xfrm>
            <a:off x="6324600" y="1219203"/>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zh-CN" altLang="en-US"/>
              <a:t>单击此处编辑母版文本样式</a:t>
            </a:r>
          </a:p>
        </p:txBody>
      </p:sp>
      <p:sp>
        <p:nvSpPr>
          <p:cNvPr id="12" name="内容占位符 11"/>
          <p:cNvSpPr>
            <a:spLocks noGrp="1"/>
          </p:cNvSpPr>
          <p:nvPr>
            <p:ph sz="quarter" idx="1"/>
          </p:nvPr>
        </p:nvSpPr>
        <p:spPr>
          <a:xfrm>
            <a:off x="304800" y="304800"/>
            <a:ext cx="5715000" cy="57150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8" name="日期占位符 4"/>
          <p:cNvSpPr>
            <a:spLocks noGrp="1"/>
          </p:cNvSpPr>
          <p:nvPr>
            <p:ph type="dt" sz="half" idx="10"/>
          </p:nvPr>
        </p:nvSpPr>
        <p:spPr/>
        <p:txBody>
          <a:bodyPr/>
          <a:lstStyle>
            <a:lvl1pPr>
              <a:defRPr/>
            </a:lvl1pPr>
          </a:lstStyle>
          <a:p>
            <a:pPr>
              <a:defRPr/>
            </a:pPr>
            <a:fld id="{40D8B1C8-C075-499A-8D80-5876132C888F}" type="datetimeFigureOut">
              <a:rPr lang="zh-CN" altLang="en-US"/>
              <a:t>2020/12/14</a:t>
            </a:fld>
            <a:endParaRPr lang="zh-CN" altLang="en-US"/>
          </a:p>
        </p:txBody>
      </p:sp>
      <p:sp>
        <p:nvSpPr>
          <p:cNvPr id="9" name="页脚占位符 5"/>
          <p:cNvSpPr>
            <a:spLocks noGrp="1"/>
          </p:cNvSpPr>
          <p:nvPr>
            <p:ph type="ftr" sz="quarter" idx="11"/>
          </p:nvPr>
        </p:nvSpPr>
        <p:spPr/>
        <p:txBody>
          <a:bodyPr/>
          <a:lstStyle>
            <a:lvl1pPr>
              <a:defRPr/>
            </a:lvl1pPr>
          </a:lstStyle>
          <a:p>
            <a:pPr>
              <a:defRPr/>
            </a:pPr>
            <a:endParaRPr lang="zh-CN" altLang="en-US"/>
          </a:p>
        </p:txBody>
      </p:sp>
      <p:sp>
        <p:nvSpPr>
          <p:cNvPr id="10" name="灯片编号占位符 6"/>
          <p:cNvSpPr>
            <a:spLocks noGrp="1"/>
          </p:cNvSpPr>
          <p:nvPr>
            <p:ph type="sldNum" sz="quarter" idx="12"/>
          </p:nvPr>
        </p:nvSpPr>
        <p:spPr/>
        <p:txBody>
          <a:bodyPr/>
          <a:lstStyle>
            <a:lvl1pPr>
              <a:defRPr/>
            </a:lvl1pPr>
          </a:lstStyle>
          <a:p>
            <a:fld id="{38F01788-9246-4363-B28D-27C4125645FD}" type="slidenum">
              <a:rPr lang="zh-CN" altLang="en-US"/>
              <a:t>‹#›</a:t>
            </a:fld>
            <a:endParaRPr lang="en-US" altLang="zh-CN"/>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5" name="直接连接符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mn-lt"/>
              <a:ea typeface="+mn-ea"/>
            </a:endParaRPr>
          </a:p>
        </p:txBody>
      </p:sp>
      <p:sp>
        <p:nvSpPr>
          <p:cNvPr id="6" name="等腰三角形 5"/>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7" name="矩形 6"/>
          <p:cNvSpPr/>
          <p:nvPr/>
        </p:nvSpPr>
        <p:spPr>
          <a:xfrm>
            <a:off x="457200" y="500063"/>
            <a:ext cx="182563"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标题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lang="zh-CN" altLang="en-US"/>
              <a:t>单击此处编辑母版标题样式</a:t>
            </a:r>
            <a:endParaRPr lang="en-US"/>
          </a:p>
        </p:txBody>
      </p:sp>
      <p:sp>
        <p:nvSpPr>
          <p:cNvPr id="3" name="图片占位符 2"/>
          <p:cNvSpPr>
            <a:spLocks noGrp="1"/>
          </p:cNvSpPr>
          <p:nvPr>
            <p:ph type="pic" idx="1"/>
          </p:nvPr>
        </p:nvSpPr>
        <p:spPr>
          <a:xfrm>
            <a:off x="457200" y="1905000"/>
            <a:ext cx="8229600" cy="4270248"/>
          </a:xfrm>
          <a:solidFill>
            <a:schemeClr val="tx1">
              <a:shade val="50000"/>
            </a:schemeClr>
          </a:solidFill>
          <a:ln>
            <a:noFill/>
          </a:ln>
          <a:effectLst/>
        </p:spPr>
        <p:txBody>
          <a:bodyPr>
            <a:normAutofit/>
          </a:bodyPr>
          <a:lstStyle>
            <a:lvl1pPr marL="0" indent="0">
              <a:spcBef>
                <a:spcPts val="600"/>
              </a:spcBef>
              <a:buNone/>
              <a:defRPr sz="3200"/>
            </a:lvl1pPr>
          </a:lstStyle>
          <a:p>
            <a:pPr lvl="0"/>
            <a:r>
              <a:rPr lang="zh-CN" altLang="en-US" noProof="0"/>
              <a:t>单击图标添加图片</a:t>
            </a:r>
            <a:endParaRPr lang="en-US" noProof="0" dirty="0"/>
          </a:p>
        </p:txBody>
      </p:sp>
      <p:sp>
        <p:nvSpPr>
          <p:cNvPr id="4" name="文本占位符 3"/>
          <p:cNvSpPr>
            <a:spLocks noGrp="1"/>
          </p:cNvSpPr>
          <p:nvPr>
            <p:ph type="body" sz="half" idx="2"/>
          </p:nvPr>
        </p:nvSpPr>
        <p:spPr>
          <a:xfrm>
            <a:off x="457200" y="1219200"/>
            <a:ext cx="8229600" cy="533400"/>
          </a:xfrm>
        </p:spPr>
        <p:txBody>
          <a:bodyPr anchor="ctr"/>
          <a:lstStyle>
            <a:lvl1pPr marL="0" indent="0" algn="l">
              <a:buFontTx/>
              <a:buNone/>
              <a:defRPr sz="1400"/>
            </a:lvl1pPr>
            <a:lvl2pPr>
              <a:defRPr sz="1200"/>
            </a:lvl2pPr>
            <a:lvl3pPr>
              <a:defRPr sz="1000"/>
            </a:lvl3pPr>
            <a:lvl4pPr>
              <a:defRPr sz="900"/>
            </a:lvl4pPr>
            <a:lvl5pPr>
              <a:defRPr sz="900"/>
            </a:lvl5pPr>
          </a:lstStyle>
          <a:p>
            <a:pPr lvl="0"/>
            <a:r>
              <a:rPr lang="zh-CN" altLang="en-US"/>
              <a:t>单击此处编辑母版文本样式</a:t>
            </a:r>
          </a:p>
        </p:txBody>
      </p:sp>
      <p:sp>
        <p:nvSpPr>
          <p:cNvPr id="8" name="日期占位符 4"/>
          <p:cNvSpPr>
            <a:spLocks noGrp="1"/>
          </p:cNvSpPr>
          <p:nvPr>
            <p:ph type="dt" sz="half" idx="10"/>
          </p:nvPr>
        </p:nvSpPr>
        <p:spPr/>
        <p:txBody>
          <a:bodyPr/>
          <a:lstStyle>
            <a:lvl1pPr>
              <a:defRPr/>
            </a:lvl1pPr>
          </a:lstStyle>
          <a:p>
            <a:pPr>
              <a:defRPr/>
            </a:pPr>
            <a:fld id="{17988DD1-EFA2-47A2-A8EE-2DF5BD207FDC}" type="datetimeFigureOut">
              <a:rPr lang="zh-CN" altLang="en-US"/>
              <a:t>2020/12/14</a:t>
            </a:fld>
            <a:endParaRPr lang="zh-CN" altLang="en-US"/>
          </a:p>
        </p:txBody>
      </p:sp>
      <p:sp>
        <p:nvSpPr>
          <p:cNvPr id="9" name="页脚占位符 5"/>
          <p:cNvSpPr>
            <a:spLocks noGrp="1"/>
          </p:cNvSpPr>
          <p:nvPr>
            <p:ph type="ftr" sz="quarter" idx="11"/>
          </p:nvPr>
        </p:nvSpPr>
        <p:spPr/>
        <p:txBody>
          <a:bodyPr/>
          <a:lstStyle>
            <a:lvl1pPr>
              <a:defRPr/>
            </a:lvl1pPr>
          </a:lstStyle>
          <a:p>
            <a:pPr>
              <a:defRPr/>
            </a:pPr>
            <a:endParaRPr lang="zh-CN" altLang="en-US"/>
          </a:p>
        </p:txBody>
      </p:sp>
      <p:sp>
        <p:nvSpPr>
          <p:cNvPr id="10" name="灯片编号占位符 6"/>
          <p:cNvSpPr>
            <a:spLocks noGrp="1"/>
          </p:cNvSpPr>
          <p:nvPr>
            <p:ph type="sldNum" sz="quarter" idx="12"/>
          </p:nvPr>
        </p:nvSpPr>
        <p:spPr/>
        <p:txBody>
          <a:bodyPr/>
          <a:lstStyle>
            <a:lvl1pPr>
              <a:defRPr/>
            </a:lvl1pPr>
          </a:lstStyle>
          <a:p>
            <a:fld id="{ED7D7982-773A-451E-9042-7CA2C2BAFD12}" type="slidenum">
              <a:rPr lang="zh-CN" altLang="en-US"/>
              <a:t>‹#›</a:t>
            </a:fld>
            <a:endParaRPr lang="en-US" altLang="zh-CN"/>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日期占位符 13"/>
          <p:cNvSpPr>
            <a:spLocks noGrp="1"/>
          </p:cNvSpPr>
          <p:nvPr>
            <p:ph type="dt" sz="half" idx="10"/>
          </p:nvPr>
        </p:nvSpPr>
        <p:spPr/>
        <p:txBody>
          <a:bodyPr/>
          <a:lstStyle>
            <a:lvl1pPr>
              <a:defRPr/>
            </a:lvl1pPr>
          </a:lstStyle>
          <a:p>
            <a:pPr>
              <a:defRPr/>
            </a:pPr>
            <a:fld id="{DC7FF828-88D2-47EC-8778-096513843009}" type="datetimeFigureOut">
              <a:rPr lang="zh-CN" altLang="en-US"/>
              <a:t>2020/12/14</a:t>
            </a:fld>
            <a:endParaRPr lang="zh-CN" altLang="en-US"/>
          </a:p>
        </p:txBody>
      </p:sp>
      <p:sp>
        <p:nvSpPr>
          <p:cNvPr id="5" name="页脚占位符 2"/>
          <p:cNvSpPr>
            <a:spLocks noGrp="1"/>
          </p:cNvSpPr>
          <p:nvPr>
            <p:ph type="ftr" sz="quarter" idx="11"/>
          </p:nvPr>
        </p:nvSpPr>
        <p:spPr/>
        <p:txBody>
          <a:bodyPr/>
          <a:lstStyle>
            <a:lvl1pPr>
              <a:defRPr/>
            </a:lvl1pPr>
          </a:lstStyle>
          <a:p>
            <a:pPr>
              <a:defRPr/>
            </a:pPr>
            <a:endParaRPr lang="zh-CN" altLang="en-US"/>
          </a:p>
        </p:txBody>
      </p:sp>
      <p:sp>
        <p:nvSpPr>
          <p:cNvPr id="6" name="灯片编号占位符 22"/>
          <p:cNvSpPr>
            <a:spLocks noGrp="1"/>
          </p:cNvSpPr>
          <p:nvPr>
            <p:ph type="sldNum" sz="quarter" idx="12"/>
          </p:nvPr>
        </p:nvSpPr>
        <p:spPr/>
        <p:txBody>
          <a:bodyPr/>
          <a:lstStyle>
            <a:lvl1pPr>
              <a:defRPr/>
            </a:lvl1pPr>
          </a:lstStyle>
          <a:p>
            <a:fld id="{CCDDE59F-2795-4BFF-B72E-C2941D9395AB}" type="slidenum">
              <a:rPr lang="zh-CN" altLang="en-US"/>
              <a:t>‹#›</a:t>
            </a:fld>
            <a:endParaRPr lang="en-US" altLang="zh-CN"/>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4" name="直接连接符 3"/>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mn-lt"/>
              <a:ea typeface="+mn-ea"/>
            </a:endParaRPr>
          </a:p>
        </p:txBody>
      </p:sp>
      <p:sp>
        <p:nvSpPr>
          <p:cNvPr id="5" name="等腰三角形 4"/>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6" name="直接连接符 5"/>
          <p:cNvSpPr>
            <a:spLocks noChangeShapeType="1"/>
          </p:cNvSpPr>
          <p:nvPr/>
        </p:nvSpPr>
        <p:spPr bwMode="auto">
          <a:xfrm rot="5400000">
            <a:off x="3630612" y="3201988"/>
            <a:ext cx="5851525"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mn-lt"/>
              <a:ea typeface="+mn-ea"/>
            </a:endParaRPr>
          </a:p>
        </p:txBody>
      </p:sp>
      <p:sp>
        <p:nvSpPr>
          <p:cNvPr id="2" name="竖排标题 1"/>
          <p:cNvSpPr>
            <a:spLocks noGrp="1"/>
          </p:cNvSpPr>
          <p:nvPr>
            <p:ph type="title" orient="vert"/>
          </p:nvPr>
        </p:nvSpPr>
        <p:spPr>
          <a:xfrm>
            <a:off x="6629400" y="274643"/>
            <a:ext cx="2057400" cy="5851525"/>
          </a:xfrm>
        </p:spPr>
        <p:txBody>
          <a:bodyPr vert="eaVert"/>
          <a:lstStyle/>
          <a:p>
            <a:r>
              <a:rPr lang="zh-CN" altLang="en-US"/>
              <a:t>单击此处编辑母版标题样式</a:t>
            </a:r>
            <a:endParaRPr lang="en-US"/>
          </a:p>
        </p:txBody>
      </p:sp>
      <p:sp>
        <p:nvSpPr>
          <p:cNvPr id="3" name="竖排文字占位符 2"/>
          <p:cNvSpPr>
            <a:spLocks noGrp="1"/>
          </p:cNvSpPr>
          <p:nvPr>
            <p:ph type="body" orient="vert" idx="1"/>
          </p:nvPr>
        </p:nvSpPr>
        <p:spPr>
          <a:xfrm>
            <a:off x="457200" y="274643"/>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7" name="日期占位符 3"/>
          <p:cNvSpPr>
            <a:spLocks noGrp="1"/>
          </p:cNvSpPr>
          <p:nvPr>
            <p:ph type="dt" sz="half" idx="10"/>
          </p:nvPr>
        </p:nvSpPr>
        <p:spPr/>
        <p:txBody>
          <a:bodyPr/>
          <a:lstStyle>
            <a:lvl1pPr>
              <a:defRPr/>
            </a:lvl1pPr>
          </a:lstStyle>
          <a:p>
            <a:pPr>
              <a:defRPr/>
            </a:pPr>
            <a:fld id="{259E6024-B4A7-47AB-AF63-C42F143884EE}" type="datetimeFigureOut">
              <a:rPr lang="zh-CN" altLang="en-US"/>
              <a:t>2020/12/14</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fld id="{B981B6D6-E4FB-4EED-807B-EE2F2DF7EE76}" type="slidenum">
              <a:rPr lang="zh-CN" altLang="en-US"/>
              <a:t>‹#›</a:t>
            </a:fld>
            <a:endParaRPr lang="en-US" altLang="zh-CN"/>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5A2BE64D-9E1E-4684-844A-C4A7004196A7}" type="datetimeFigureOut">
              <a:rPr lang="zh-CN" altLang="en-US"/>
              <a:t>2020/12/14</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460ED754-69F6-45E0-ADB6-02CCB7D8A3A9}" type="slidenum">
              <a:rPr lang="zh-CN" altLang="en-US"/>
              <a:t>‹#›</a:t>
            </a:fld>
            <a:endParaRPr lang="en-US" altLang="zh-CN"/>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9"/>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94"/>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94"/>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宋体" panose="02010600030101010101" pitchFamily="2" charset="-122"/>
              </a:defRPr>
            </a:lvl1pPr>
          </a:lstStyle>
          <a:p>
            <a:fld id="{587750AB-98D0-42B5-8197-C9BBDDA6BA7D}" type="slidenum">
              <a:rPr lang="en-US" altLang="zh-CN"/>
              <a:t>‹#›</a:t>
            </a:fld>
            <a:endParaRPr lang="en-US" altLang="zh-CN"/>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368955" y="4344990"/>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p:nvPr>
        </p:nvSpPr>
        <p:spPr>
          <a:xfrm>
            <a:off x="722049" y="2355850"/>
            <a:ext cx="7690114" cy="1384994"/>
          </a:xfrm>
        </p:spPr>
        <p:txBody>
          <a:bodyPr>
            <a:noAutofit/>
            <a:scene3d>
              <a:camera prst="orthographicFront"/>
              <a:lightRig rig="flat" dir="t"/>
            </a:scene3d>
            <a:sp3d extrusionH="88900" contourW="2540">
              <a:bevelT w="38100" h="31750"/>
              <a:contourClr>
                <a:srgbClr val="F4A234"/>
              </a:contourClr>
            </a:sp3d>
          </a:bodyPr>
          <a:lstStyle>
            <a:lvl1pPr marL="0" indent="0" algn="l">
              <a:buFont typeface="Arial" panose="020B0604020202020204"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zh-CN" altLang="en-US"/>
              <a:t>单击此处编辑母版文本样式</a:t>
            </a:r>
          </a:p>
        </p:txBody>
      </p:sp>
    </p:spTree>
  </p:cSld>
  <p:clrMapOvr>
    <a:masterClrMapping/>
  </p:clrMapOvr>
  <p:transition>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0" y="-819472"/>
            <a:ext cx="9144000" cy="587400"/>
          </a:xfrm>
        </p:spPr>
        <p:txBody>
          <a:bodyPr>
            <a:normAutofit/>
          </a:bodyPr>
          <a:lstStyle>
            <a:lvl1pPr algn="l">
              <a:defRPr sz="3200">
                <a:latin typeface="Arial" panose="020B0604020202020204" pitchFamily="34" charset="0"/>
                <a:cs typeface="Arial" panose="020B0604020202020204" pitchFamily="34" charset="0"/>
              </a:defRPr>
            </a:lvl1pPr>
          </a:lstStyle>
          <a:p>
            <a:r>
              <a:rPr lang="zh-CN" altLang="en-US"/>
              <a:t>单击此处编辑母版标题样式</a:t>
            </a:r>
            <a:endParaRPr lang="en-US" dirty="0"/>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0" y="162000"/>
            <a:ext cx="9144000" cy="590931"/>
          </a:xfrm>
          <a:noFill/>
        </p:spPr>
        <p:txBody>
          <a:bodyPr rtlCol="0">
            <a:spAutoFit/>
          </a:bodyPr>
          <a:lstStyle>
            <a:lvl1pPr algn="ctr">
              <a:defRPr lang="en-US"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lvl="0"/>
            <a:r>
              <a:rPr lang="zh-CN" altLang="en-US" dirty="0"/>
              <a:t>单击此处编辑母版标题样式</a:t>
            </a:r>
            <a:endParaRPr lang="en-US" dirty="0"/>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0" y="-642966"/>
            <a:ext cx="9144000" cy="571504"/>
          </a:xfrm>
        </p:spPr>
        <p:txBody>
          <a:bodyPr wrap="none" rtlCol="0">
            <a:normAutofit/>
          </a:bodyPr>
          <a:lstStyle>
            <a:lvl1pPr>
              <a:defRPr lang="en-US" sz="2800" dirty="0">
                <a:solidFill>
                  <a:schemeClr val="tx1"/>
                </a:solidFill>
                <a:latin typeface="Arial" panose="020B0604020202020204" pitchFamily="34" charset="0"/>
                <a:cs typeface="Arial" panose="020B0604020202020204" pitchFamily="34" charset="0"/>
              </a:defRPr>
            </a:lvl1pPr>
          </a:lstStyle>
          <a:p>
            <a:pPr lvl="0"/>
            <a:r>
              <a:rPr lang="zh-CN" altLang="en-US" dirty="0"/>
              <a:t>单击此处编辑母版标题样式</a:t>
            </a:r>
            <a:endParaRPr lang="en-US" dirty="0"/>
          </a:p>
        </p:txBody>
      </p:sp>
      <p:sp>
        <p:nvSpPr>
          <p:cNvPr id="8" name="内容占位符 7"/>
          <p:cNvSpPr>
            <a:spLocks noGrp="1"/>
          </p:cNvSpPr>
          <p:nvPr>
            <p:ph sz="quarter" idx="1"/>
          </p:nvPr>
        </p:nvSpPr>
        <p:spPr>
          <a:xfrm>
            <a:off x="0" y="162000"/>
            <a:ext cx="9144000" cy="590931"/>
          </a:xfrm>
          <a:noFill/>
        </p:spPr>
        <p:txBody>
          <a:bodyPr rtlCol="0">
            <a:spAutoFit/>
          </a:bodyPr>
          <a:lstStyle>
            <a:lvl1pPr>
              <a:defRPr lang="zh-CN" altLang="en-US" sz="3600" b="1" dirty="0" smtClean="0">
                <a:solidFill>
                  <a:srgbClr val="002954"/>
                </a:solidFill>
                <a:latin typeface="Arial" panose="020B0604020202020204" pitchFamily="34" charset="0"/>
                <a:ea typeface="微软雅黑" panose="020B0503020204020204" pitchFamily="34" charset="-122"/>
                <a:cs typeface="Arial" panose="020B0604020202020204" pitchFamily="34" charset="0"/>
              </a:defRPr>
            </a:lvl1pPr>
            <a:lvl2pPr>
              <a:defRPr lang="zh-CN" altLang="en-US" sz="1800" dirty="0" smtClean="0">
                <a:solidFill>
                  <a:schemeClr val="tx1"/>
                </a:solidFill>
              </a:defRPr>
            </a:lvl2pPr>
            <a:lvl3pPr>
              <a:defRPr lang="zh-CN" altLang="en-US" sz="1500" dirty="0" smtClean="0"/>
            </a:lvl3pPr>
            <a:lvl4pPr>
              <a:defRPr lang="zh-CN" altLang="en-US" sz="1350" dirty="0" smtClean="0"/>
            </a:lvl4pPr>
            <a:lvl5pPr>
              <a:defRPr lang="en-US" sz="1350" dirty="0"/>
            </a:lvl5pPr>
          </a:lstStyle>
          <a:p>
            <a:pPr lvl="0"/>
            <a:r>
              <a:rPr lang="zh-CN" altLang="en-US" dirty="0"/>
              <a:t>单击此处编辑母版文本样式</a:t>
            </a:r>
          </a:p>
        </p:txBody>
      </p:sp>
      <p:sp>
        <p:nvSpPr>
          <p:cNvPr id="4" name="日期占位符 13"/>
          <p:cNvSpPr>
            <a:spLocks noGrp="1"/>
          </p:cNvSpPr>
          <p:nvPr>
            <p:ph type="dt" sz="half" idx="10"/>
          </p:nvPr>
        </p:nvSpPr>
        <p:spPr/>
        <p:txBody>
          <a:bodyPr/>
          <a:lstStyle>
            <a:lvl1pPr>
              <a:defRPr/>
            </a:lvl1pPr>
          </a:lstStyle>
          <a:p>
            <a:pPr>
              <a:defRPr/>
            </a:pPr>
            <a:fld id="{803D9E46-3D77-4E13-BA36-3A8EE2E8EC02}" type="datetimeFigureOut">
              <a:rPr lang="zh-CN" altLang="en-US"/>
              <a:t>2020/12/14</a:t>
            </a:fld>
            <a:endParaRPr lang="zh-CN" altLang="en-US"/>
          </a:p>
        </p:txBody>
      </p:sp>
      <p:sp>
        <p:nvSpPr>
          <p:cNvPr id="5" name="页脚占位符 2"/>
          <p:cNvSpPr>
            <a:spLocks noGrp="1"/>
          </p:cNvSpPr>
          <p:nvPr>
            <p:ph type="ftr" sz="quarter" idx="11"/>
          </p:nvPr>
        </p:nvSpPr>
        <p:spPr/>
        <p:txBody>
          <a:bodyPr/>
          <a:lstStyle>
            <a:lvl1pPr>
              <a:defRPr/>
            </a:lvl1pPr>
          </a:lstStyle>
          <a:p>
            <a:pPr>
              <a:defRPr/>
            </a:pPr>
            <a:endParaRPr lang="zh-CN" altLang="en-US"/>
          </a:p>
        </p:txBody>
      </p:sp>
      <p:sp>
        <p:nvSpPr>
          <p:cNvPr id="6" name="灯片编号占位符 22"/>
          <p:cNvSpPr>
            <a:spLocks noGrp="1"/>
          </p:cNvSpPr>
          <p:nvPr>
            <p:ph type="sldNum" sz="quarter" idx="12"/>
          </p:nvPr>
        </p:nvSpPr>
        <p:spPr/>
        <p:txBody>
          <a:bodyPr/>
          <a:lstStyle>
            <a:lvl1pPr>
              <a:defRPr/>
            </a:lvl1pPr>
          </a:lstStyle>
          <a:p>
            <a:fld id="{8623BB0C-EE3D-4138-9796-6BBF5DF6B9F7}" type="slidenum">
              <a:rPr lang="zh-CN" altLang="en-US"/>
              <a:t>‹#›</a:t>
            </a:fld>
            <a:endParaRPr lang="en-US" altLang="zh-CN"/>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8" name="标题 7"/>
          <p:cNvSpPr>
            <a:spLocks noGrp="1"/>
          </p:cNvSpPr>
          <p:nvPr>
            <p:ph type="ctrTitle"/>
          </p:nvPr>
        </p:nvSpPr>
        <p:spPr>
          <a:xfrm>
            <a:off x="0" y="-675456"/>
            <a:ext cx="9144000" cy="558552"/>
          </a:xfrm>
        </p:spPr>
        <p:txBody>
          <a:bodyPr wrap="none" rtlCol="0">
            <a:normAutofit/>
          </a:bodyPr>
          <a:lstStyle>
            <a:lvl1pPr>
              <a:defRPr lang="en-US" sz="2800" dirty="0">
                <a:solidFill>
                  <a:schemeClr val="tx1"/>
                </a:solidFill>
                <a:latin typeface="Arial" panose="020B0604020202020204" pitchFamily="34" charset="0"/>
                <a:cs typeface="Arial" panose="020B0604020202020204" pitchFamily="34" charset="0"/>
              </a:defRPr>
            </a:lvl1pPr>
          </a:lstStyle>
          <a:p>
            <a:pPr lvl="0"/>
            <a:r>
              <a:rPr lang="zh-CN" altLang="en-US" dirty="0"/>
              <a:t>单击此处编辑母版标题样式</a:t>
            </a:r>
            <a:endParaRPr lang="en-US" dirty="0"/>
          </a:p>
        </p:txBody>
      </p:sp>
      <p:sp>
        <p:nvSpPr>
          <p:cNvPr id="9" name="副标题 8"/>
          <p:cNvSpPr>
            <a:spLocks noGrp="1"/>
          </p:cNvSpPr>
          <p:nvPr>
            <p:ph type="subTitle" idx="1"/>
          </p:nvPr>
        </p:nvSpPr>
        <p:spPr>
          <a:xfrm>
            <a:off x="0" y="162000"/>
            <a:ext cx="9144000" cy="590931"/>
          </a:xfrm>
          <a:noFill/>
        </p:spPr>
        <p:txBody>
          <a:bodyPr rtlCol="0">
            <a:spAutoFit/>
          </a:bodyPr>
          <a:lstStyle>
            <a:lvl1pPr algn="ctr">
              <a:defRPr lang="en-US"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lvl="0"/>
            <a:r>
              <a:rPr lang="zh-CN" altLang="en-US" dirty="0"/>
              <a:t>单击此处编辑母版副标题样式</a:t>
            </a:r>
            <a:endParaRPr lang="en-US" dirty="0"/>
          </a:p>
        </p:txBody>
      </p:sp>
      <p:sp>
        <p:nvSpPr>
          <p:cNvPr id="4" name="日期占位符 27"/>
          <p:cNvSpPr>
            <a:spLocks noGrp="1"/>
          </p:cNvSpPr>
          <p:nvPr>
            <p:ph type="dt" sz="half" idx="10"/>
          </p:nvPr>
        </p:nvSpPr>
        <p:spPr>
          <a:xfrm>
            <a:off x="6400800" y="6354763"/>
            <a:ext cx="2286000" cy="366712"/>
          </a:xfrm>
        </p:spPr>
        <p:txBody>
          <a:bodyPr/>
          <a:lstStyle>
            <a:lvl1pPr>
              <a:defRPr sz="1400" smtClean="0"/>
            </a:lvl1pPr>
          </a:lstStyle>
          <a:p>
            <a:pPr>
              <a:defRPr/>
            </a:pPr>
            <a:fld id="{3265E284-AFA6-4A58-BFAB-02BC4584264D}" type="datetimeFigureOut">
              <a:rPr lang="zh-CN" altLang="en-US"/>
              <a:t>2020/12/14</a:t>
            </a:fld>
            <a:endParaRPr lang="zh-CN" altLang="en-US"/>
          </a:p>
        </p:txBody>
      </p:sp>
      <p:sp>
        <p:nvSpPr>
          <p:cNvPr id="5" name="页脚占位符 16"/>
          <p:cNvSpPr>
            <a:spLocks noGrp="1"/>
          </p:cNvSpPr>
          <p:nvPr>
            <p:ph type="ftr" sz="quarter" idx="11"/>
          </p:nvPr>
        </p:nvSpPr>
        <p:spPr>
          <a:xfrm>
            <a:off x="2898775" y="6354763"/>
            <a:ext cx="3475038" cy="366712"/>
          </a:xfrm>
        </p:spPr>
        <p:txBody>
          <a:bodyPr/>
          <a:lstStyle>
            <a:lvl1pPr>
              <a:defRPr/>
            </a:lvl1pPr>
          </a:lstStyle>
          <a:p>
            <a:pPr>
              <a:defRPr/>
            </a:pPr>
            <a:endParaRPr lang="zh-CN" altLang="en-US"/>
          </a:p>
        </p:txBody>
      </p:sp>
      <p:sp>
        <p:nvSpPr>
          <p:cNvPr id="6" name="灯片编号占位符 28"/>
          <p:cNvSpPr>
            <a:spLocks noGrp="1"/>
          </p:cNvSpPr>
          <p:nvPr>
            <p:ph type="sldNum" sz="quarter" idx="12"/>
          </p:nvPr>
        </p:nvSpPr>
        <p:spPr>
          <a:xfrm>
            <a:off x="1216025" y="6354763"/>
            <a:ext cx="1219200" cy="366712"/>
          </a:xfrm>
        </p:spPr>
        <p:txBody>
          <a:bodyPr/>
          <a:lstStyle>
            <a:lvl1pPr>
              <a:defRPr/>
            </a:lvl1pPr>
          </a:lstStyle>
          <a:p>
            <a:fld id="{04FFFAC1-072B-4BD5-9B00-EDDD49E3F2CF}" type="slidenum">
              <a:rPr lang="zh-CN" altLang="en-US"/>
              <a:t>‹#›</a:t>
            </a:fld>
            <a:endParaRPr lang="en-US" altLang="zh-CN"/>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4" name="矩形 3"/>
          <p:cNvSpPr/>
          <p:nvPr/>
        </p:nvSpPr>
        <p:spPr>
          <a:xfrm>
            <a:off x="914400" y="2819400"/>
            <a:ext cx="7315200"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 name="矩形 4"/>
          <p:cNvSpPr/>
          <p:nvPr/>
        </p:nvSpPr>
        <p:spPr>
          <a:xfrm>
            <a:off x="914400" y="2819400"/>
            <a:ext cx="228600" cy="1279525"/>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标题 1"/>
          <p:cNvSpPr>
            <a:spLocks noGrp="1"/>
          </p:cNvSpPr>
          <p:nvPr>
            <p:ph type="title"/>
          </p:nvPr>
        </p:nvSpPr>
        <p:spPr>
          <a:xfrm>
            <a:off x="1219200" y="2971800"/>
            <a:ext cx="6858000" cy="1066800"/>
          </a:xfrm>
        </p:spPr>
        <p:txBody>
          <a:bodyPr anchor="t"/>
          <a:lstStyle>
            <a:lvl1pPr algn="r">
              <a:buNone/>
              <a:defRPr sz="3200" b="0" cap="none" baseline="0"/>
            </a:lvl1pPr>
          </a:lstStyle>
          <a:p>
            <a:r>
              <a:rPr lang="zh-CN" altLang="en-US"/>
              <a:t>单击此处编辑母版标题样式</a:t>
            </a:r>
            <a:endParaRPr lang="en-US"/>
          </a:p>
        </p:txBody>
      </p:sp>
      <p:sp>
        <p:nvSpPr>
          <p:cNvPr id="3" name="文本占位符 2"/>
          <p:cNvSpPr>
            <a:spLocks noGrp="1"/>
          </p:cNvSpPr>
          <p:nvPr>
            <p:ph type="body" idx="1"/>
          </p:nvPr>
        </p:nvSpPr>
        <p:spPr>
          <a:xfrm>
            <a:off x="1295400" y="4267200"/>
            <a:ext cx="6781800" cy="1143000"/>
          </a:xfrm>
        </p:spPr>
        <p:txBody>
          <a:bodyPr/>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zh-CN" altLang="en-US"/>
              <a:t>单击此处编辑母版文本样式</a:t>
            </a:r>
          </a:p>
        </p:txBody>
      </p:sp>
      <p:sp>
        <p:nvSpPr>
          <p:cNvPr id="6" name="日期占位符 3"/>
          <p:cNvSpPr>
            <a:spLocks noGrp="1"/>
          </p:cNvSpPr>
          <p:nvPr>
            <p:ph type="dt" sz="half" idx="10"/>
          </p:nvPr>
        </p:nvSpPr>
        <p:spPr>
          <a:xfrm>
            <a:off x="6400800" y="6354763"/>
            <a:ext cx="2286000" cy="366712"/>
          </a:xfrm>
        </p:spPr>
        <p:txBody>
          <a:bodyPr/>
          <a:lstStyle>
            <a:lvl1pPr>
              <a:defRPr/>
            </a:lvl1pPr>
          </a:lstStyle>
          <a:p>
            <a:pPr>
              <a:defRPr/>
            </a:pPr>
            <a:fld id="{F59737F0-780A-46EC-A147-E04DFEF2908E}" type="datetimeFigureOut">
              <a:rPr lang="zh-CN" altLang="en-US"/>
              <a:t>2020/12/14</a:t>
            </a:fld>
            <a:endParaRPr lang="zh-CN" altLang="en-US"/>
          </a:p>
        </p:txBody>
      </p:sp>
      <p:sp>
        <p:nvSpPr>
          <p:cNvPr id="7" name="页脚占位符 4"/>
          <p:cNvSpPr>
            <a:spLocks noGrp="1"/>
          </p:cNvSpPr>
          <p:nvPr>
            <p:ph type="ftr" sz="quarter" idx="11"/>
          </p:nvPr>
        </p:nvSpPr>
        <p:spPr>
          <a:xfrm>
            <a:off x="2898775" y="6354763"/>
            <a:ext cx="3475038" cy="366712"/>
          </a:xfrm>
        </p:spPr>
        <p:txBody>
          <a:bodyPr/>
          <a:lstStyle>
            <a:lvl1pPr>
              <a:defRPr/>
            </a:lvl1pPr>
          </a:lstStyle>
          <a:p>
            <a:pPr>
              <a:defRPr/>
            </a:pPr>
            <a:endParaRPr lang="zh-CN" altLang="en-US"/>
          </a:p>
        </p:txBody>
      </p:sp>
      <p:sp>
        <p:nvSpPr>
          <p:cNvPr id="8" name="灯片编号占位符 5"/>
          <p:cNvSpPr>
            <a:spLocks noGrp="1"/>
          </p:cNvSpPr>
          <p:nvPr>
            <p:ph type="sldNum" sz="quarter" idx="12"/>
          </p:nvPr>
        </p:nvSpPr>
        <p:spPr>
          <a:xfrm>
            <a:off x="1069975" y="6354763"/>
            <a:ext cx="1520825" cy="366712"/>
          </a:xfrm>
        </p:spPr>
        <p:txBody>
          <a:bodyPr/>
          <a:lstStyle>
            <a:lvl1pPr>
              <a:defRPr/>
            </a:lvl1pPr>
          </a:lstStyle>
          <a:p>
            <a:fld id="{64E031B1-6C6C-4473-A148-134E8472BCE4}" type="slidenum">
              <a:rPr lang="zh-CN" altLang="en-US"/>
              <a:t>‹#›</a:t>
            </a:fld>
            <a:endParaRPr lang="en-US" altLang="zh-CN"/>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600"/>
            <a:ext cx="8229600" cy="914400"/>
          </a:xfrm>
        </p:spPr>
        <p:txBody>
          <a:bodyPr/>
          <a:lstStyle/>
          <a:p>
            <a:r>
              <a:rPr lang="zh-CN" altLang="en-US" dirty="0"/>
              <a:t>单击此处编辑母版标题样式</a:t>
            </a:r>
            <a:endParaRPr lang="en-US" dirty="0"/>
          </a:p>
        </p:txBody>
      </p:sp>
      <p:sp>
        <p:nvSpPr>
          <p:cNvPr id="9" name="内容占位符 8"/>
          <p:cNvSpPr>
            <a:spLocks noGrp="1"/>
          </p:cNvSpPr>
          <p:nvPr>
            <p:ph sz="quarter" idx="1"/>
          </p:nvPr>
        </p:nvSpPr>
        <p:spPr>
          <a:xfrm>
            <a:off x="457200" y="1219200"/>
            <a:ext cx="4041648" cy="493776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11" name="内容占位符 10"/>
          <p:cNvSpPr>
            <a:spLocks noGrp="1"/>
          </p:cNvSpPr>
          <p:nvPr>
            <p:ph sz="quarter" idx="2"/>
          </p:nvPr>
        </p:nvSpPr>
        <p:spPr>
          <a:xfrm>
            <a:off x="4632198" y="1216152"/>
            <a:ext cx="4041648" cy="493776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5" name="日期占位符 13"/>
          <p:cNvSpPr>
            <a:spLocks noGrp="1"/>
          </p:cNvSpPr>
          <p:nvPr>
            <p:ph type="dt" sz="half" idx="10"/>
          </p:nvPr>
        </p:nvSpPr>
        <p:spPr/>
        <p:txBody>
          <a:bodyPr/>
          <a:lstStyle>
            <a:lvl1pPr>
              <a:defRPr/>
            </a:lvl1pPr>
          </a:lstStyle>
          <a:p>
            <a:pPr>
              <a:defRPr/>
            </a:pPr>
            <a:fld id="{F8CC5AA9-EF16-40EB-94EB-B08F04147B20}" type="datetimeFigureOut">
              <a:rPr lang="zh-CN" altLang="en-US"/>
              <a:t>2020/12/14</a:t>
            </a:fld>
            <a:endParaRPr lang="zh-CN" altLang="en-US"/>
          </a:p>
        </p:txBody>
      </p:sp>
      <p:sp>
        <p:nvSpPr>
          <p:cNvPr id="6" name="页脚占位符 2"/>
          <p:cNvSpPr>
            <a:spLocks noGrp="1"/>
          </p:cNvSpPr>
          <p:nvPr>
            <p:ph type="ftr" sz="quarter" idx="11"/>
          </p:nvPr>
        </p:nvSpPr>
        <p:spPr/>
        <p:txBody>
          <a:bodyPr/>
          <a:lstStyle>
            <a:lvl1pPr>
              <a:defRPr/>
            </a:lvl1pPr>
          </a:lstStyle>
          <a:p>
            <a:pPr>
              <a:defRPr/>
            </a:pPr>
            <a:endParaRPr lang="zh-CN" altLang="en-US"/>
          </a:p>
        </p:txBody>
      </p:sp>
      <p:sp>
        <p:nvSpPr>
          <p:cNvPr id="7" name="灯片编号占位符 22"/>
          <p:cNvSpPr>
            <a:spLocks noGrp="1"/>
          </p:cNvSpPr>
          <p:nvPr>
            <p:ph type="sldNum" sz="quarter" idx="12"/>
          </p:nvPr>
        </p:nvSpPr>
        <p:spPr/>
        <p:txBody>
          <a:bodyPr/>
          <a:lstStyle>
            <a:lvl1pPr>
              <a:defRPr/>
            </a:lvl1pPr>
          </a:lstStyle>
          <a:p>
            <a:fld id="{14A47DAB-FE2A-41CF-8767-7A83166C3114}" type="slidenum">
              <a:rPr lang="zh-CN" altLang="en-US"/>
              <a:t>‹#›</a:t>
            </a:fld>
            <a:endParaRPr lang="en-US" altLang="zh-CN"/>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600"/>
            <a:ext cx="8229600" cy="914400"/>
          </a:xfrm>
        </p:spPr>
        <p:txBody>
          <a:bodyPr anchor="ctr"/>
          <a:lstStyle>
            <a:lvl1pPr>
              <a:defRPr/>
            </a:lvl1pPr>
          </a:lstStyle>
          <a:p>
            <a:r>
              <a:rPr lang="zh-CN" altLang="en-US"/>
              <a:t>单击此处编辑母版标题样式</a:t>
            </a:r>
            <a:endParaRPr lang="en-US"/>
          </a:p>
        </p:txBody>
      </p:sp>
      <p:sp>
        <p:nvSpPr>
          <p:cNvPr id="3" name="文本占位符 2"/>
          <p:cNvSpPr>
            <a:spLocks noGrp="1"/>
          </p:cNvSpPr>
          <p:nvPr>
            <p:ph type="body" idx="1"/>
          </p:nvPr>
        </p:nvSpPr>
        <p:spPr>
          <a:xfrm>
            <a:off x="457200" y="1285875"/>
            <a:ext cx="4040188" cy="685800"/>
          </a:xfrm>
          <a:noFill/>
          <a:ln>
            <a:noFill/>
          </a:ln>
        </p:spPr>
        <p:txBody>
          <a:bodyPr anchor="b">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a:r>
              <a:rPr lang="zh-CN" altLang="en-US"/>
              <a:t>单击此处编辑母版文本样式</a:t>
            </a:r>
          </a:p>
        </p:txBody>
      </p:sp>
      <p:sp>
        <p:nvSpPr>
          <p:cNvPr id="4" name="文本占位符 3"/>
          <p:cNvSpPr>
            <a:spLocks noGrp="1"/>
          </p:cNvSpPr>
          <p:nvPr>
            <p:ph type="body" sz="half" idx="3"/>
          </p:nvPr>
        </p:nvSpPr>
        <p:spPr>
          <a:xfrm>
            <a:off x="4648204" y="1295400"/>
            <a:ext cx="4041775" cy="685800"/>
          </a:xfrm>
          <a:noFill/>
          <a:ln>
            <a:noFill/>
          </a:ln>
        </p:spPr>
        <p:txBody>
          <a:bodyPr anchor="b"/>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a:r>
              <a:rPr lang="zh-CN" altLang="en-US"/>
              <a:t>单击此处编辑母版文本样式</a:t>
            </a:r>
          </a:p>
        </p:txBody>
      </p:sp>
      <p:sp>
        <p:nvSpPr>
          <p:cNvPr id="11" name="内容占位符 10"/>
          <p:cNvSpPr>
            <a:spLocks noGrp="1"/>
          </p:cNvSpPr>
          <p:nvPr>
            <p:ph sz="quarter" idx="2"/>
          </p:nvPr>
        </p:nvSpPr>
        <p:spPr>
          <a:xfrm>
            <a:off x="457200" y="2133600"/>
            <a:ext cx="4038600" cy="40386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13" name="内容占位符 12"/>
          <p:cNvSpPr>
            <a:spLocks noGrp="1"/>
          </p:cNvSpPr>
          <p:nvPr>
            <p:ph sz="quarter" idx="4"/>
          </p:nvPr>
        </p:nvSpPr>
        <p:spPr>
          <a:xfrm>
            <a:off x="4648200" y="2133600"/>
            <a:ext cx="4038600" cy="40386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7" name="日期占位符 13"/>
          <p:cNvSpPr>
            <a:spLocks noGrp="1"/>
          </p:cNvSpPr>
          <p:nvPr>
            <p:ph type="dt" sz="half" idx="10"/>
          </p:nvPr>
        </p:nvSpPr>
        <p:spPr/>
        <p:txBody>
          <a:bodyPr/>
          <a:lstStyle>
            <a:lvl1pPr>
              <a:defRPr/>
            </a:lvl1pPr>
          </a:lstStyle>
          <a:p>
            <a:pPr>
              <a:defRPr/>
            </a:pPr>
            <a:fld id="{E21D42ED-EAB4-44FD-A3E0-9900290016D4}" type="datetimeFigureOut">
              <a:rPr lang="zh-CN" altLang="en-US"/>
              <a:t>2020/12/14</a:t>
            </a:fld>
            <a:endParaRPr lang="zh-CN" altLang="en-US"/>
          </a:p>
        </p:txBody>
      </p:sp>
      <p:sp>
        <p:nvSpPr>
          <p:cNvPr id="8" name="页脚占位符 2"/>
          <p:cNvSpPr>
            <a:spLocks noGrp="1"/>
          </p:cNvSpPr>
          <p:nvPr>
            <p:ph type="ftr" sz="quarter" idx="11"/>
          </p:nvPr>
        </p:nvSpPr>
        <p:spPr/>
        <p:txBody>
          <a:bodyPr/>
          <a:lstStyle>
            <a:lvl1pPr>
              <a:defRPr/>
            </a:lvl1pPr>
          </a:lstStyle>
          <a:p>
            <a:pPr>
              <a:defRPr/>
            </a:pPr>
            <a:endParaRPr lang="zh-CN" altLang="en-US"/>
          </a:p>
        </p:txBody>
      </p:sp>
      <p:sp>
        <p:nvSpPr>
          <p:cNvPr id="9" name="灯片编号占位符 22"/>
          <p:cNvSpPr>
            <a:spLocks noGrp="1"/>
          </p:cNvSpPr>
          <p:nvPr>
            <p:ph type="sldNum" sz="quarter" idx="12"/>
          </p:nvPr>
        </p:nvSpPr>
        <p:spPr/>
        <p:txBody>
          <a:bodyPr/>
          <a:lstStyle>
            <a:lvl1pPr>
              <a:defRPr/>
            </a:lvl1pPr>
          </a:lstStyle>
          <a:p>
            <a:fld id="{3D3B3DDC-817E-4F85-A974-693999CFD602}" type="slidenum">
              <a:rPr lang="zh-CN" altLang="en-US"/>
              <a:t>‹#›</a:t>
            </a:fld>
            <a:endParaRPr lang="en-US" altLang="zh-CN"/>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直接连接符 1"/>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mn-lt"/>
              <a:ea typeface="+mn-ea"/>
            </a:endParaRPr>
          </a:p>
        </p:txBody>
      </p:sp>
      <p:sp>
        <p:nvSpPr>
          <p:cNvPr id="3" name="等腰三角形 2"/>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4" name="日期占位符 1"/>
          <p:cNvSpPr>
            <a:spLocks noGrp="1"/>
          </p:cNvSpPr>
          <p:nvPr>
            <p:ph type="dt" sz="half" idx="10"/>
          </p:nvPr>
        </p:nvSpPr>
        <p:spPr/>
        <p:txBody>
          <a:bodyPr/>
          <a:lstStyle>
            <a:lvl1pPr>
              <a:defRPr/>
            </a:lvl1pPr>
          </a:lstStyle>
          <a:p>
            <a:pPr>
              <a:defRPr/>
            </a:pPr>
            <a:fld id="{A7B60460-D0F1-4C34-9420-BFA72DF0E5D0}" type="datetimeFigureOut">
              <a:rPr lang="zh-CN" altLang="en-US"/>
              <a:t>2020/12/14</a:t>
            </a:fld>
            <a:endParaRPr lang="zh-CN" altLang="en-US"/>
          </a:p>
        </p:txBody>
      </p:sp>
      <p:sp>
        <p:nvSpPr>
          <p:cNvPr id="5" name="页脚占位符 2"/>
          <p:cNvSpPr>
            <a:spLocks noGrp="1"/>
          </p:cNvSpPr>
          <p:nvPr>
            <p:ph type="ftr" sz="quarter" idx="11"/>
          </p:nvPr>
        </p:nvSpPr>
        <p:spPr/>
        <p:txBody>
          <a:bodyPr/>
          <a:lstStyle>
            <a:lvl1pPr>
              <a:defRPr/>
            </a:lvl1pPr>
          </a:lstStyle>
          <a:p>
            <a:pPr>
              <a:defRPr/>
            </a:pPr>
            <a:endParaRPr lang="zh-CN" altLang="en-US"/>
          </a:p>
        </p:txBody>
      </p:sp>
      <p:sp>
        <p:nvSpPr>
          <p:cNvPr id="6" name="灯片编号占位符 3"/>
          <p:cNvSpPr>
            <a:spLocks noGrp="1"/>
          </p:cNvSpPr>
          <p:nvPr>
            <p:ph type="sldNum" sz="quarter" idx="12"/>
          </p:nvPr>
        </p:nvSpPr>
        <p:spPr/>
        <p:txBody>
          <a:bodyPr/>
          <a:lstStyle>
            <a:lvl1pPr>
              <a:defRPr/>
            </a:lvl1pPr>
          </a:lstStyle>
          <a:p>
            <a:fld id="{0A9914A4-3F48-46C5-8F7E-28662E2335EE}" type="slidenum">
              <a:rPr lang="zh-CN" altLang="en-US"/>
              <a:t>‹#›</a:t>
            </a:fld>
            <a:endParaRPr lang="en-US" altLang="zh-CN"/>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3887788" y="987425"/>
            <a:ext cx="462915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F253EB18-A394-4210-BB1A-EDD7949D92FB}" type="datetimeFigureOut">
              <a:rPr lang="zh-CN" altLang="en-US"/>
              <a:t>2020/12/14</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0FA6C649-F238-4145-8A38-AEA75267527E}" type="slidenum">
              <a:rPr lang="zh-CN" altLang="en-US"/>
              <a:t>‹#›</a:t>
            </a:fld>
            <a:endParaRPr lang="en-US" altLang="zh-CN"/>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5" name="直接连接符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mn-lt"/>
              <a:ea typeface="+mn-ea"/>
            </a:endParaRPr>
          </a:p>
        </p:txBody>
      </p:sp>
      <p:sp>
        <p:nvSpPr>
          <p:cNvPr id="6" name="直接连接符 5"/>
          <p:cNvSpPr>
            <a:spLocks noChangeShapeType="1"/>
          </p:cNvSpPr>
          <p:nvPr/>
        </p:nvSpPr>
        <p:spPr bwMode="auto">
          <a:xfrm rot="5400000">
            <a:off x="3160712" y="3324226"/>
            <a:ext cx="6035675"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auto">
              <a:spcBef>
                <a:spcPts val="0"/>
              </a:spcBef>
              <a:spcAft>
                <a:spcPts val="0"/>
              </a:spcAft>
              <a:defRPr/>
            </a:pPr>
            <a:endParaRPr lang="en-US" dirty="0">
              <a:solidFill>
                <a:prstClr val="black"/>
              </a:solidFill>
              <a:latin typeface="+mn-lt"/>
              <a:ea typeface="+mn-ea"/>
            </a:endParaRPr>
          </a:p>
        </p:txBody>
      </p:sp>
      <p:sp>
        <p:nvSpPr>
          <p:cNvPr id="7" name="等腰三角形 6"/>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标题 1"/>
          <p:cNvSpPr>
            <a:spLocks noGrp="1"/>
          </p:cNvSpPr>
          <p:nvPr>
            <p:ph type="title"/>
          </p:nvPr>
        </p:nvSpPr>
        <p:spPr>
          <a:xfrm>
            <a:off x="6324600" y="304800"/>
            <a:ext cx="2514600" cy="838200"/>
          </a:xfrm>
        </p:spPr>
        <p:txBody>
          <a:bodyPr>
            <a:noAutofit/>
          </a:bodyPr>
          <a:lstStyle>
            <a:lvl1pPr algn="l">
              <a:buNone/>
              <a:defRPr sz="2000" b="1">
                <a:solidFill>
                  <a:schemeClr val="tx2"/>
                </a:solidFill>
                <a:latin typeface="+mn-lt"/>
                <a:ea typeface="+mn-ea"/>
                <a:cs typeface="+mn-cs"/>
              </a:defRPr>
            </a:lvl1pPr>
          </a:lstStyle>
          <a:p>
            <a:r>
              <a:rPr lang="zh-CN" altLang="en-US"/>
              <a:t>单击此处编辑母版标题样式</a:t>
            </a:r>
            <a:endParaRPr lang="en-US"/>
          </a:p>
        </p:txBody>
      </p:sp>
      <p:sp>
        <p:nvSpPr>
          <p:cNvPr id="3" name="文本占位符 2"/>
          <p:cNvSpPr>
            <a:spLocks noGrp="1"/>
          </p:cNvSpPr>
          <p:nvPr>
            <p:ph type="body" idx="2"/>
          </p:nvPr>
        </p:nvSpPr>
        <p:spPr>
          <a:xfrm>
            <a:off x="6324600" y="1219203"/>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zh-CN" altLang="en-US"/>
              <a:t>单击此处编辑母版文本样式</a:t>
            </a:r>
          </a:p>
        </p:txBody>
      </p:sp>
      <p:sp>
        <p:nvSpPr>
          <p:cNvPr id="12" name="内容占位符 11"/>
          <p:cNvSpPr>
            <a:spLocks noGrp="1"/>
          </p:cNvSpPr>
          <p:nvPr>
            <p:ph sz="quarter" idx="1"/>
          </p:nvPr>
        </p:nvSpPr>
        <p:spPr>
          <a:xfrm>
            <a:off x="304800" y="304800"/>
            <a:ext cx="5715000" cy="57150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8" name="日期占位符 4"/>
          <p:cNvSpPr>
            <a:spLocks noGrp="1"/>
          </p:cNvSpPr>
          <p:nvPr>
            <p:ph type="dt" sz="half" idx="10"/>
          </p:nvPr>
        </p:nvSpPr>
        <p:spPr/>
        <p:txBody>
          <a:bodyPr/>
          <a:lstStyle>
            <a:lvl1pPr>
              <a:defRPr/>
            </a:lvl1pPr>
          </a:lstStyle>
          <a:p>
            <a:pPr>
              <a:defRPr/>
            </a:pPr>
            <a:fld id="{07DB9EF0-6A8A-42AC-930E-73573BACA1DA}" type="datetimeFigureOut">
              <a:rPr lang="zh-CN" altLang="en-US"/>
              <a:t>2020/12/14</a:t>
            </a:fld>
            <a:endParaRPr lang="zh-CN" altLang="en-US"/>
          </a:p>
        </p:txBody>
      </p:sp>
      <p:sp>
        <p:nvSpPr>
          <p:cNvPr id="9" name="页脚占位符 5"/>
          <p:cNvSpPr>
            <a:spLocks noGrp="1"/>
          </p:cNvSpPr>
          <p:nvPr>
            <p:ph type="ftr" sz="quarter" idx="11"/>
          </p:nvPr>
        </p:nvSpPr>
        <p:spPr/>
        <p:txBody>
          <a:bodyPr/>
          <a:lstStyle>
            <a:lvl1pPr>
              <a:defRPr/>
            </a:lvl1pPr>
          </a:lstStyle>
          <a:p>
            <a:pPr>
              <a:defRPr/>
            </a:pPr>
            <a:endParaRPr lang="zh-CN" altLang="en-US"/>
          </a:p>
        </p:txBody>
      </p:sp>
      <p:sp>
        <p:nvSpPr>
          <p:cNvPr id="10" name="灯片编号占位符 6"/>
          <p:cNvSpPr>
            <a:spLocks noGrp="1"/>
          </p:cNvSpPr>
          <p:nvPr>
            <p:ph type="sldNum" sz="quarter" idx="12"/>
          </p:nvPr>
        </p:nvSpPr>
        <p:spPr/>
        <p:txBody>
          <a:bodyPr/>
          <a:lstStyle>
            <a:lvl1pPr>
              <a:defRPr/>
            </a:lvl1pPr>
          </a:lstStyle>
          <a:p>
            <a:fld id="{66862A76-9393-43CE-B016-33148BAE2181}" type="slidenum">
              <a:rPr lang="zh-CN" altLang="en-US"/>
              <a:t>‹#›</a:t>
            </a:fld>
            <a:endParaRPr lang="en-US" altLang="zh-CN"/>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5" name="直接连接符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mn-lt"/>
              <a:ea typeface="+mn-ea"/>
            </a:endParaRPr>
          </a:p>
        </p:txBody>
      </p:sp>
      <p:sp>
        <p:nvSpPr>
          <p:cNvPr id="6" name="等腰三角形 5"/>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7" name="矩形 6"/>
          <p:cNvSpPr/>
          <p:nvPr/>
        </p:nvSpPr>
        <p:spPr>
          <a:xfrm>
            <a:off x="457200" y="500063"/>
            <a:ext cx="182563"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标题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lang="zh-CN" altLang="en-US"/>
              <a:t>单击此处编辑母版标题样式</a:t>
            </a:r>
            <a:endParaRPr lang="en-US"/>
          </a:p>
        </p:txBody>
      </p:sp>
      <p:sp>
        <p:nvSpPr>
          <p:cNvPr id="3" name="图片占位符 2"/>
          <p:cNvSpPr>
            <a:spLocks noGrp="1"/>
          </p:cNvSpPr>
          <p:nvPr>
            <p:ph type="pic" idx="1"/>
          </p:nvPr>
        </p:nvSpPr>
        <p:spPr>
          <a:xfrm>
            <a:off x="457200" y="1905000"/>
            <a:ext cx="8229600" cy="4270248"/>
          </a:xfrm>
          <a:solidFill>
            <a:schemeClr val="tx1">
              <a:shade val="50000"/>
            </a:schemeClr>
          </a:solidFill>
          <a:ln>
            <a:noFill/>
          </a:ln>
          <a:effectLst/>
        </p:spPr>
        <p:txBody>
          <a:bodyPr>
            <a:normAutofit/>
          </a:bodyPr>
          <a:lstStyle>
            <a:lvl1pPr marL="0" indent="0">
              <a:spcBef>
                <a:spcPts val="600"/>
              </a:spcBef>
              <a:buNone/>
              <a:defRPr sz="3200"/>
            </a:lvl1pPr>
          </a:lstStyle>
          <a:p>
            <a:pPr lvl="0"/>
            <a:r>
              <a:rPr lang="zh-CN" altLang="en-US" noProof="0"/>
              <a:t>单击图标添加图片</a:t>
            </a:r>
            <a:endParaRPr lang="en-US" noProof="0" dirty="0"/>
          </a:p>
        </p:txBody>
      </p:sp>
      <p:sp>
        <p:nvSpPr>
          <p:cNvPr id="4" name="文本占位符 3"/>
          <p:cNvSpPr>
            <a:spLocks noGrp="1"/>
          </p:cNvSpPr>
          <p:nvPr>
            <p:ph type="body" sz="half" idx="2"/>
          </p:nvPr>
        </p:nvSpPr>
        <p:spPr>
          <a:xfrm>
            <a:off x="457200" y="1219200"/>
            <a:ext cx="8229600" cy="533400"/>
          </a:xfrm>
        </p:spPr>
        <p:txBody>
          <a:bodyPr anchor="ctr"/>
          <a:lstStyle>
            <a:lvl1pPr marL="0" indent="0" algn="l">
              <a:buFontTx/>
              <a:buNone/>
              <a:defRPr sz="1400"/>
            </a:lvl1pPr>
            <a:lvl2pPr>
              <a:defRPr sz="1200"/>
            </a:lvl2pPr>
            <a:lvl3pPr>
              <a:defRPr sz="1000"/>
            </a:lvl3pPr>
            <a:lvl4pPr>
              <a:defRPr sz="900"/>
            </a:lvl4pPr>
            <a:lvl5pPr>
              <a:defRPr sz="900"/>
            </a:lvl5pPr>
          </a:lstStyle>
          <a:p>
            <a:pPr lvl="0"/>
            <a:r>
              <a:rPr lang="zh-CN" altLang="en-US"/>
              <a:t>单击此处编辑母版文本样式</a:t>
            </a:r>
          </a:p>
        </p:txBody>
      </p:sp>
      <p:sp>
        <p:nvSpPr>
          <p:cNvPr id="8" name="日期占位符 4"/>
          <p:cNvSpPr>
            <a:spLocks noGrp="1"/>
          </p:cNvSpPr>
          <p:nvPr>
            <p:ph type="dt" sz="half" idx="10"/>
          </p:nvPr>
        </p:nvSpPr>
        <p:spPr/>
        <p:txBody>
          <a:bodyPr/>
          <a:lstStyle>
            <a:lvl1pPr>
              <a:defRPr/>
            </a:lvl1pPr>
          </a:lstStyle>
          <a:p>
            <a:pPr>
              <a:defRPr/>
            </a:pPr>
            <a:fld id="{2FBD9741-EC14-453D-82C7-70023D6E00CD}" type="datetimeFigureOut">
              <a:rPr lang="zh-CN" altLang="en-US"/>
              <a:t>2020/12/14</a:t>
            </a:fld>
            <a:endParaRPr lang="zh-CN" altLang="en-US"/>
          </a:p>
        </p:txBody>
      </p:sp>
      <p:sp>
        <p:nvSpPr>
          <p:cNvPr id="9" name="页脚占位符 5"/>
          <p:cNvSpPr>
            <a:spLocks noGrp="1"/>
          </p:cNvSpPr>
          <p:nvPr>
            <p:ph type="ftr" sz="quarter" idx="11"/>
          </p:nvPr>
        </p:nvSpPr>
        <p:spPr/>
        <p:txBody>
          <a:bodyPr/>
          <a:lstStyle>
            <a:lvl1pPr>
              <a:defRPr/>
            </a:lvl1pPr>
          </a:lstStyle>
          <a:p>
            <a:pPr>
              <a:defRPr/>
            </a:pPr>
            <a:endParaRPr lang="zh-CN" altLang="en-US"/>
          </a:p>
        </p:txBody>
      </p:sp>
      <p:sp>
        <p:nvSpPr>
          <p:cNvPr id="10" name="灯片编号占位符 6"/>
          <p:cNvSpPr>
            <a:spLocks noGrp="1"/>
          </p:cNvSpPr>
          <p:nvPr>
            <p:ph type="sldNum" sz="quarter" idx="12"/>
          </p:nvPr>
        </p:nvSpPr>
        <p:spPr/>
        <p:txBody>
          <a:bodyPr/>
          <a:lstStyle>
            <a:lvl1pPr>
              <a:defRPr/>
            </a:lvl1pPr>
          </a:lstStyle>
          <a:p>
            <a:fld id="{8D0F2926-8B96-46A5-8F0A-A2E07AFE4827}" type="slidenum">
              <a:rPr lang="zh-CN" altLang="en-US"/>
              <a:t>‹#›</a:t>
            </a:fld>
            <a:endParaRPr lang="en-US" altLang="zh-CN"/>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日期占位符 13"/>
          <p:cNvSpPr>
            <a:spLocks noGrp="1"/>
          </p:cNvSpPr>
          <p:nvPr>
            <p:ph type="dt" sz="half" idx="10"/>
          </p:nvPr>
        </p:nvSpPr>
        <p:spPr/>
        <p:txBody>
          <a:bodyPr/>
          <a:lstStyle>
            <a:lvl1pPr>
              <a:defRPr/>
            </a:lvl1pPr>
          </a:lstStyle>
          <a:p>
            <a:pPr>
              <a:defRPr/>
            </a:pPr>
            <a:fld id="{988CE0AD-2579-4B46-9E25-35EE3DF56008}" type="datetimeFigureOut">
              <a:rPr lang="zh-CN" altLang="en-US"/>
              <a:t>2020/12/14</a:t>
            </a:fld>
            <a:endParaRPr lang="zh-CN" altLang="en-US"/>
          </a:p>
        </p:txBody>
      </p:sp>
      <p:sp>
        <p:nvSpPr>
          <p:cNvPr id="5" name="页脚占位符 2"/>
          <p:cNvSpPr>
            <a:spLocks noGrp="1"/>
          </p:cNvSpPr>
          <p:nvPr>
            <p:ph type="ftr" sz="quarter" idx="11"/>
          </p:nvPr>
        </p:nvSpPr>
        <p:spPr/>
        <p:txBody>
          <a:bodyPr/>
          <a:lstStyle>
            <a:lvl1pPr>
              <a:defRPr/>
            </a:lvl1pPr>
          </a:lstStyle>
          <a:p>
            <a:pPr>
              <a:defRPr/>
            </a:pPr>
            <a:endParaRPr lang="zh-CN" altLang="en-US"/>
          </a:p>
        </p:txBody>
      </p:sp>
      <p:sp>
        <p:nvSpPr>
          <p:cNvPr id="6" name="灯片编号占位符 22"/>
          <p:cNvSpPr>
            <a:spLocks noGrp="1"/>
          </p:cNvSpPr>
          <p:nvPr>
            <p:ph type="sldNum" sz="quarter" idx="12"/>
          </p:nvPr>
        </p:nvSpPr>
        <p:spPr/>
        <p:txBody>
          <a:bodyPr/>
          <a:lstStyle>
            <a:lvl1pPr>
              <a:defRPr/>
            </a:lvl1pPr>
          </a:lstStyle>
          <a:p>
            <a:fld id="{4CD9E5F1-31B5-4F38-967D-ED674464D462}" type="slidenum">
              <a:rPr lang="zh-CN" altLang="en-US"/>
              <a:t>‹#›</a:t>
            </a:fld>
            <a:endParaRPr lang="en-US" altLang="zh-CN"/>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4" name="直接连接符 3"/>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mn-lt"/>
              <a:ea typeface="+mn-ea"/>
            </a:endParaRPr>
          </a:p>
        </p:txBody>
      </p:sp>
      <p:sp>
        <p:nvSpPr>
          <p:cNvPr id="5" name="等腰三角形 4"/>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6" name="直接连接符 5"/>
          <p:cNvSpPr>
            <a:spLocks noChangeShapeType="1"/>
          </p:cNvSpPr>
          <p:nvPr/>
        </p:nvSpPr>
        <p:spPr bwMode="auto">
          <a:xfrm rot="5400000">
            <a:off x="3630612" y="3201988"/>
            <a:ext cx="5851525"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mn-lt"/>
              <a:ea typeface="+mn-ea"/>
            </a:endParaRPr>
          </a:p>
        </p:txBody>
      </p:sp>
      <p:sp>
        <p:nvSpPr>
          <p:cNvPr id="2" name="竖排标题 1"/>
          <p:cNvSpPr>
            <a:spLocks noGrp="1"/>
          </p:cNvSpPr>
          <p:nvPr>
            <p:ph type="title" orient="vert"/>
          </p:nvPr>
        </p:nvSpPr>
        <p:spPr>
          <a:xfrm>
            <a:off x="6629400" y="274643"/>
            <a:ext cx="2057400" cy="5851525"/>
          </a:xfrm>
        </p:spPr>
        <p:txBody>
          <a:bodyPr vert="eaVert"/>
          <a:lstStyle/>
          <a:p>
            <a:r>
              <a:rPr lang="zh-CN" altLang="en-US"/>
              <a:t>单击此处编辑母版标题样式</a:t>
            </a:r>
            <a:endParaRPr lang="en-US"/>
          </a:p>
        </p:txBody>
      </p:sp>
      <p:sp>
        <p:nvSpPr>
          <p:cNvPr id="3" name="竖排文字占位符 2"/>
          <p:cNvSpPr>
            <a:spLocks noGrp="1"/>
          </p:cNvSpPr>
          <p:nvPr>
            <p:ph type="body" orient="vert" idx="1"/>
          </p:nvPr>
        </p:nvSpPr>
        <p:spPr>
          <a:xfrm>
            <a:off x="457200" y="274643"/>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7" name="日期占位符 3"/>
          <p:cNvSpPr>
            <a:spLocks noGrp="1"/>
          </p:cNvSpPr>
          <p:nvPr>
            <p:ph type="dt" sz="half" idx="10"/>
          </p:nvPr>
        </p:nvSpPr>
        <p:spPr/>
        <p:txBody>
          <a:bodyPr/>
          <a:lstStyle>
            <a:lvl1pPr>
              <a:defRPr/>
            </a:lvl1pPr>
          </a:lstStyle>
          <a:p>
            <a:pPr>
              <a:defRPr/>
            </a:pPr>
            <a:fld id="{C2DACA67-B888-4951-90ED-60DCCCF12986}" type="datetimeFigureOut">
              <a:rPr lang="zh-CN" altLang="en-US"/>
              <a:t>2020/12/14</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fld id="{46B220C3-AB04-47E0-AB72-C82D26B17860}" type="slidenum">
              <a:rPr lang="zh-CN" altLang="en-US"/>
              <a:t>‹#›</a:t>
            </a:fld>
            <a:endParaRPr lang="en-US" altLang="zh-CN"/>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9"/>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94"/>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94"/>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宋体" panose="02010600030101010101" pitchFamily="2" charset="-122"/>
              </a:defRPr>
            </a:lvl1pPr>
          </a:lstStyle>
          <a:p>
            <a:fld id="{F4488036-BDD2-4C2A-84DB-8035F2CDF0F8}" type="slidenum">
              <a:rPr lang="en-US" altLang="zh-CN"/>
              <a:t>‹#›</a:t>
            </a:fld>
            <a:endParaRPr lang="en-US" altLang="zh-CN"/>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368955" y="4344990"/>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p:nvPr>
        </p:nvSpPr>
        <p:spPr>
          <a:xfrm>
            <a:off x="722049" y="2355850"/>
            <a:ext cx="7690114" cy="1384994"/>
          </a:xfrm>
        </p:spPr>
        <p:txBody>
          <a:bodyPr>
            <a:noAutofit/>
            <a:scene3d>
              <a:camera prst="orthographicFront"/>
              <a:lightRig rig="flat" dir="t"/>
            </a:scene3d>
            <a:sp3d extrusionH="88900" contourW="2540">
              <a:bevelT w="38100" h="31750"/>
              <a:contourClr>
                <a:srgbClr val="F4A234"/>
              </a:contourClr>
            </a:sp3d>
          </a:bodyPr>
          <a:lstStyle>
            <a:lvl1pPr marL="0" indent="0" algn="l">
              <a:buFont typeface="Arial" panose="020B0604020202020204"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zh-CN" altLang="en-US"/>
              <a:t>单击此处编辑母版文本样式</a:t>
            </a:r>
          </a:p>
        </p:txBody>
      </p:sp>
    </p:spTree>
  </p:cSld>
  <p:clrMapOvr>
    <a:masterClrMapping/>
  </p:clrMapOvr>
  <p:transition>
    <p:fade/>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0" y="-819472"/>
            <a:ext cx="9144000" cy="587400"/>
          </a:xfrm>
        </p:spPr>
        <p:txBody>
          <a:bodyPr>
            <a:normAutofit/>
          </a:bodyPr>
          <a:lstStyle>
            <a:lvl1pPr algn="l">
              <a:defRPr sz="3200">
                <a:latin typeface="Arial" panose="020B0604020202020204" pitchFamily="34" charset="0"/>
                <a:cs typeface="Arial" panose="020B0604020202020204" pitchFamily="34" charset="0"/>
              </a:defRPr>
            </a:lvl1pPr>
          </a:lstStyle>
          <a:p>
            <a:r>
              <a:rPr lang="zh-CN" altLang="en-US"/>
              <a:t>单击此处编辑母版标题样式</a:t>
            </a:r>
            <a:endParaRPr lang="en-US" dirty="0"/>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0" y="162000"/>
            <a:ext cx="9144000" cy="590931"/>
          </a:xfrm>
          <a:noFill/>
        </p:spPr>
        <p:txBody>
          <a:bodyPr rtlCol="0">
            <a:spAutoFit/>
          </a:bodyPr>
          <a:lstStyle>
            <a:lvl1pPr algn="ctr">
              <a:defRPr lang="en-US"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lvl="0"/>
            <a:r>
              <a:rPr lang="zh-CN" altLang="en-US" dirty="0"/>
              <a:t>单击此处编辑母版标题样式</a:t>
            </a:r>
            <a:endParaRPr lang="en-US" dirty="0"/>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0" y="-642966"/>
            <a:ext cx="9144000" cy="571504"/>
          </a:xfrm>
        </p:spPr>
        <p:txBody>
          <a:bodyPr wrap="none" rtlCol="0">
            <a:normAutofit/>
          </a:bodyPr>
          <a:lstStyle>
            <a:lvl1pPr>
              <a:defRPr lang="en-US" sz="2800" dirty="0">
                <a:solidFill>
                  <a:schemeClr val="tx1"/>
                </a:solidFill>
                <a:latin typeface="Arial" panose="020B0604020202020204" pitchFamily="34" charset="0"/>
                <a:cs typeface="Arial" panose="020B0604020202020204" pitchFamily="34" charset="0"/>
              </a:defRPr>
            </a:lvl1pPr>
          </a:lstStyle>
          <a:p>
            <a:pPr lvl="0"/>
            <a:r>
              <a:rPr lang="zh-CN" altLang="en-US" dirty="0"/>
              <a:t>单击此处编辑母版标题样式</a:t>
            </a:r>
            <a:endParaRPr lang="en-US" dirty="0"/>
          </a:p>
        </p:txBody>
      </p:sp>
      <p:sp>
        <p:nvSpPr>
          <p:cNvPr id="8" name="内容占位符 7"/>
          <p:cNvSpPr>
            <a:spLocks noGrp="1"/>
          </p:cNvSpPr>
          <p:nvPr>
            <p:ph sz="quarter" idx="1"/>
          </p:nvPr>
        </p:nvSpPr>
        <p:spPr>
          <a:xfrm>
            <a:off x="0" y="162000"/>
            <a:ext cx="9144000" cy="590931"/>
          </a:xfrm>
          <a:noFill/>
        </p:spPr>
        <p:txBody>
          <a:bodyPr rtlCol="0">
            <a:spAutoFit/>
          </a:bodyPr>
          <a:lstStyle>
            <a:lvl1pPr>
              <a:defRPr lang="zh-CN" altLang="en-US" sz="3600" b="1" dirty="0" smtClean="0">
                <a:solidFill>
                  <a:srgbClr val="002954"/>
                </a:solidFill>
                <a:latin typeface="Arial" panose="020B0604020202020204" pitchFamily="34" charset="0"/>
                <a:ea typeface="微软雅黑" panose="020B0503020204020204" pitchFamily="34" charset="-122"/>
                <a:cs typeface="Arial" panose="020B0604020202020204" pitchFamily="34" charset="0"/>
              </a:defRPr>
            </a:lvl1pPr>
            <a:lvl2pPr>
              <a:defRPr lang="zh-CN" altLang="en-US" sz="1800" dirty="0" smtClean="0">
                <a:solidFill>
                  <a:schemeClr val="tx1"/>
                </a:solidFill>
              </a:defRPr>
            </a:lvl2pPr>
            <a:lvl3pPr>
              <a:defRPr lang="zh-CN" altLang="en-US" sz="1500" dirty="0" smtClean="0"/>
            </a:lvl3pPr>
            <a:lvl4pPr>
              <a:defRPr lang="zh-CN" altLang="en-US" sz="1350" dirty="0" smtClean="0"/>
            </a:lvl4pPr>
            <a:lvl5pPr>
              <a:defRPr lang="en-US" sz="1350" dirty="0"/>
            </a:lvl5pPr>
          </a:lstStyle>
          <a:p>
            <a:pPr lvl="0"/>
            <a:r>
              <a:rPr lang="zh-CN" altLang="en-US" dirty="0"/>
              <a:t>单击此处编辑母版文本样式</a:t>
            </a:r>
          </a:p>
        </p:txBody>
      </p:sp>
      <p:sp>
        <p:nvSpPr>
          <p:cNvPr id="4" name="日期占位符 13"/>
          <p:cNvSpPr>
            <a:spLocks noGrp="1"/>
          </p:cNvSpPr>
          <p:nvPr>
            <p:ph type="dt" sz="half" idx="10"/>
          </p:nvPr>
        </p:nvSpPr>
        <p:spPr/>
        <p:txBody>
          <a:bodyPr/>
          <a:lstStyle>
            <a:lvl1pPr>
              <a:defRPr/>
            </a:lvl1pPr>
          </a:lstStyle>
          <a:p>
            <a:pPr>
              <a:defRPr/>
            </a:pPr>
            <a:fld id="{D0D90567-150A-4653-859A-6813F0638763}" type="datetimeFigureOut">
              <a:rPr lang="zh-CN" altLang="en-US"/>
              <a:t>2020/12/14</a:t>
            </a:fld>
            <a:endParaRPr lang="zh-CN" altLang="en-US"/>
          </a:p>
        </p:txBody>
      </p:sp>
      <p:sp>
        <p:nvSpPr>
          <p:cNvPr id="5" name="页脚占位符 2"/>
          <p:cNvSpPr>
            <a:spLocks noGrp="1"/>
          </p:cNvSpPr>
          <p:nvPr>
            <p:ph type="ftr" sz="quarter" idx="11"/>
          </p:nvPr>
        </p:nvSpPr>
        <p:spPr/>
        <p:txBody>
          <a:bodyPr/>
          <a:lstStyle>
            <a:lvl1pPr>
              <a:defRPr/>
            </a:lvl1pPr>
          </a:lstStyle>
          <a:p>
            <a:pPr>
              <a:defRPr/>
            </a:pPr>
            <a:endParaRPr lang="zh-CN" altLang="en-US"/>
          </a:p>
        </p:txBody>
      </p:sp>
      <p:sp>
        <p:nvSpPr>
          <p:cNvPr id="6" name="灯片编号占位符 22"/>
          <p:cNvSpPr>
            <a:spLocks noGrp="1"/>
          </p:cNvSpPr>
          <p:nvPr>
            <p:ph type="sldNum" sz="quarter" idx="12"/>
          </p:nvPr>
        </p:nvSpPr>
        <p:spPr/>
        <p:txBody>
          <a:bodyPr/>
          <a:lstStyle>
            <a:lvl1pPr>
              <a:defRPr/>
            </a:lvl1pPr>
          </a:lstStyle>
          <a:p>
            <a:fld id="{2CE5633E-8EF3-4C31-A2A3-52C57C6C2889}" type="slidenum">
              <a:rPr lang="zh-CN" altLang="en-US"/>
              <a:t>‹#›</a:t>
            </a:fld>
            <a:endParaRPr lang="en-US" altLang="zh-CN"/>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8" name="标题 7"/>
          <p:cNvSpPr>
            <a:spLocks noGrp="1"/>
          </p:cNvSpPr>
          <p:nvPr>
            <p:ph type="ctrTitle"/>
          </p:nvPr>
        </p:nvSpPr>
        <p:spPr>
          <a:xfrm>
            <a:off x="0" y="-675456"/>
            <a:ext cx="9144000" cy="558552"/>
          </a:xfrm>
        </p:spPr>
        <p:txBody>
          <a:bodyPr wrap="none" rtlCol="0">
            <a:normAutofit/>
          </a:bodyPr>
          <a:lstStyle>
            <a:lvl1pPr>
              <a:defRPr lang="en-US" sz="2800" dirty="0">
                <a:solidFill>
                  <a:schemeClr val="tx1"/>
                </a:solidFill>
                <a:latin typeface="Arial" panose="020B0604020202020204" pitchFamily="34" charset="0"/>
                <a:cs typeface="Arial" panose="020B0604020202020204" pitchFamily="34" charset="0"/>
              </a:defRPr>
            </a:lvl1pPr>
          </a:lstStyle>
          <a:p>
            <a:pPr lvl="0"/>
            <a:r>
              <a:rPr lang="zh-CN" altLang="en-US" dirty="0"/>
              <a:t>单击此处编辑母版标题样式</a:t>
            </a:r>
            <a:endParaRPr lang="en-US" dirty="0"/>
          </a:p>
        </p:txBody>
      </p:sp>
      <p:sp>
        <p:nvSpPr>
          <p:cNvPr id="9" name="副标题 8"/>
          <p:cNvSpPr>
            <a:spLocks noGrp="1"/>
          </p:cNvSpPr>
          <p:nvPr>
            <p:ph type="subTitle" idx="1"/>
          </p:nvPr>
        </p:nvSpPr>
        <p:spPr>
          <a:xfrm>
            <a:off x="0" y="162000"/>
            <a:ext cx="9144000" cy="590931"/>
          </a:xfrm>
          <a:noFill/>
        </p:spPr>
        <p:txBody>
          <a:bodyPr rtlCol="0">
            <a:spAutoFit/>
          </a:bodyPr>
          <a:lstStyle>
            <a:lvl1pPr algn="ctr">
              <a:defRPr lang="en-US"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lvl="0"/>
            <a:r>
              <a:rPr lang="zh-CN" altLang="en-US" dirty="0"/>
              <a:t>单击此处编辑母版副标题样式</a:t>
            </a:r>
            <a:endParaRPr lang="en-US" dirty="0"/>
          </a:p>
        </p:txBody>
      </p:sp>
      <p:sp>
        <p:nvSpPr>
          <p:cNvPr id="4" name="日期占位符 27"/>
          <p:cNvSpPr>
            <a:spLocks noGrp="1"/>
          </p:cNvSpPr>
          <p:nvPr>
            <p:ph type="dt" sz="half" idx="10"/>
          </p:nvPr>
        </p:nvSpPr>
        <p:spPr>
          <a:xfrm>
            <a:off x="6400800" y="6354763"/>
            <a:ext cx="2286000" cy="366712"/>
          </a:xfrm>
        </p:spPr>
        <p:txBody>
          <a:bodyPr/>
          <a:lstStyle>
            <a:lvl1pPr>
              <a:defRPr sz="1400" smtClean="0"/>
            </a:lvl1pPr>
          </a:lstStyle>
          <a:p>
            <a:pPr>
              <a:defRPr/>
            </a:pPr>
            <a:fld id="{866576CB-F27B-4329-9E90-1AAD8C248F31}" type="datetimeFigureOut">
              <a:rPr lang="zh-CN" altLang="en-US"/>
              <a:t>2020/12/14</a:t>
            </a:fld>
            <a:endParaRPr lang="zh-CN" altLang="en-US"/>
          </a:p>
        </p:txBody>
      </p:sp>
      <p:sp>
        <p:nvSpPr>
          <p:cNvPr id="5" name="页脚占位符 16"/>
          <p:cNvSpPr>
            <a:spLocks noGrp="1"/>
          </p:cNvSpPr>
          <p:nvPr>
            <p:ph type="ftr" sz="quarter" idx="11"/>
          </p:nvPr>
        </p:nvSpPr>
        <p:spPr>
          <a:xfrm>
            <a:off x="2898775" y="6354763"/>
            <a:ext cx="3475038" cy="366712"/>
          </a:xfrm>
        </p:spPr>
        <p:txBody>
          <a:bodyPr/>
          <a:lstStyle>
            <a:lvl1pPr>
              <a:defRPr/>
            </a:lvl1pPr>
          </a:lstStyle>
          <a:p>
            <a:pPr>
              <a:defRPr/>
            </a:pPr>
            <a:endParaRPr lang="zh-CN" altLang="en-US"/>
          </a:p>
        </p:txBody>
      </p:sp>
      <p:sp>
        <p:nvSpPr>
          <p:cNvPr id="6" name="灯片编号占位符 28"/>
          <p:cNvSpPr>
            <a:spLocks noGrp="1"/>
          </p:cNvSpPr>
          <p:nvPr>
            <p:ph type="sldNum" sz="quarter" idx="12"/>
          </p:nvPr>
        </p:nvSpPr>
        <p:spPr>
          <a:xfrm>
            <a:off x="1216025" y="6354763"/>
            <a:ext cx="1219200" cy="366712"/>
          </a:xfrm>
        </p:spPr>
        <p:txBody>
          <a:bodyPr/>
          <a:lstStyle>
            <a:lvl1pPr>
              <a:defRPr/>
            </a:lvl1pPr>
          </a:lstStyle>
          <a:p>
            <a:fld id="{C9737F7A-E6DC-40AE-BE8A-0DB740AC06CE}" type="slidenum">
              <a:rPr lang="zh-CN" altLang="en-US"/>
              <a:t>‹#›</a:t>
            </a:fld>
            <a:endParaRPr lang="en-US" altLang="zh-CN"/>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D0B07B5C-D48F-4B6F-A60F-AF0F081F39B4}" type="datetimeFigureOut">
              <a:rPr lang="zh-CN" altLang="en-US"/>
              <a:t>2020/12/14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FB3CD801-AB86-4693-8443-00CF8B7B5362}" type="slidenum">
              <a:rPr lang="zh-CN" altLang="en-US"/>
              <a:t>‹#›</a:t>
            </a:fld>
            <a:endParaRPr lang="en-US" altLang="zh-CN"/>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4" name="矩形 3"/>
          <p:cNvSpPr/>
          <p:nvPr/>
        </p:nvSpPr>
        <p:spPr>
          <a:xfrm>
            <a:off x="914400" y="2819400"/>
            <a:ext cx="7315200"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 name="矩形 4"/>
          <p:cNvSpPr/>
          <p:nvPr/>
        </p:nvSpPr>
        <p:spPr>
          <a:xfrm>
            <a:off x="914400" y="2819400"/>
            <a:ext cx="228600" cy="1279525"/>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标题 1"/>
          <p:cNvSpPr>
            <a:spLocks noGrp="1"/>
          </p:cNvSpPr>
          <p:nvPr>
            <p:ph type="title"/>
          </p:nvPr>
        </p:nvSpPr>
        <p:spPr>
          <a:xfrm>
            <a:off x="1219200" y="2971800"/>
            <a:ext cx="6858000" cy="1066800"/>
          </a:xfrm>
        </p:spPr>
        <p:txBody>
          <a:bodyPr anchor="t"/>
          <a:lstStyle>
            <a:lvl1pPr algn="r">
              <a:buNone/>
              <a:defRPr sz="3200" b="0" cap="none" baseline="0"/>
            </a:lvl1pPr>
          </a:lstStyle>
          <a:p>
            <a:r>
              <a:rPr lang="zh-CN" altLang="en-US"/>
              <a:t>单击此处编辑母版标题样式</a:t>
            </a:r>
            <a:endParaRPr lang="en-US"/>
          </a:p>
        </p:txBody>
      </p:sp>
      <p:sp>
        <p:nvSpPr>
          <p:cNvPr id="3" name="文本占位符 2"/>
          <p:cNvSpPr>
            <a:spLocks noGrp="1"/>
          </p:cNvSpPr>
          <p:nvPr>
            <p:ph type="body" idx="1"/>
          </p:nvPr>
        </p:nvSpPr>
        <p:spPr>
          <a:xfrm>
            <a:off x="1295400" y="4267200"/>
            <a:ext cx="6781800" cy="1143000"/>
          </a:xfrm>
        </p:spPr>
        <p:txBody>
          <a:bodyPr/>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zh-CN" altLang="en-US"/>
              <a:t>单击此处编辑母版文本样式</a:t>
            </a:r>
          </a:p>
        </p:txBody>
      </p:sp>
      <p:sp>
        <p:nvSpPr>
          <p:cNvPr id="6" name="日期占位符 3"/>
          <p:cNvSpPr>
            <a:spLocks noGrp="1"/>
          </p:cNvSpPr>
          <p:nvPr>
            <p:ph type="dt" sz="half" idx="10"/>
          </p:nvPr>
        </p:nvSpPr>
        <p:spPr>
          <a:xfrm>
            <a:off x="6400800" y="6354763"/>
            <a:ext cx="2286000" cy="366712"/>
          </a:xfrm>
        </p:spPr>
        <p:txBody>
          <a:bodyPr/>
          <a:lstStyle>
            <a:lvl1pPr>
              <a:defRPr/>
            </a:lvl1pPr>
          </a:lstStyle>
          <a:p>
            <a:pPr>
              <a:defRPr/>
            </a:pPr>
            <a:fld id="{1D3E22D8-156C-4CF9-8C0C-0045F5A8F22C}" type="datetimeFigureOut">
              <a:rPr lang="zh-CN" altLang="en-US"/>
              <a:t>2020/12/14</a:t>
            </a:fld>
            <a:endParaRPr lang="zh-CN" altLang="en-US"/>
          </a:p>
        </p:txBody>
      </p:sp>
      <p:sp>
        <p:nvSpPr>
          <p:cNvPr id="7" name="页脚占位符 4"/>
          <p:cNvSpPr>
            <a:spLocks noGrp="1"/>
          </p:cNvSpPr>
          <p:nvPr>
            <p:ph type="ftr" sz="quarter" idx="11"/>
          </p:nvPr>
        </p:nvSpPr>
        <p:spPr>
          <a:xfrm>
            <a:off x="2898775" y="6354763"/>
            <a:ext cx="3475038" cy="366712"/>
          </a:xfrm>
        </p:spPr>
        <p:txBody>
          <a:bodyPr/>
          <a:lstStyle>
            <a:lvl1pPr>
              <a:defRPr/>
            </a:lvl1pPr>
          </a:lstStyle>
          <a:p>
            <a:pPr>
              <a:defRPr/>
            </a:pPr>
            <a:endParaRPr lang="zh-CN" altLang="en-US"/>
          </a:p>
        </p:txBody>
      </p:sp>
      <p:sp>
        <p:nvSpPr>
          <p:cNvPr id="8" name="灯片编号占位符 5"/>
          <p:cNvSpPr>
            <a:spLocks noGrp="1"/>
          </p:cNvSpPr>
          <p:nvPr>
            <p:ph type="sldNum" sz="quarter" idx="12"/>
          </p:nvPr>
        </p:nvSpPr>
        <p:spPr>
          <a:xfrm>
            <a:off x="1069975" y="6354763"/>
            <a:ext cx="1520825" cy="366712"/>
          </a:xfrm>
        </p:spPr>
        <p:txBody>
          <a:bodyPr/>
          <a:lstStyle>
            <a:lvl1pPr>
              <a:defRPr/>
            </a:lvl1pPr>
          </a:lstStyle>
          <a:p>
            <a:fld id="{33DBA728-7C99-4D10-BE71-49D0C82328AB}" type="slidenum">
              <a:rPr lang="zh-CN" altLang="en-US"/>
              <a:t>‹#›</a:t>
            </a:fld>
            <a:endParaRPr lang="en-US" altLang="zh-CN"/>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600"/>
            <a:ext cx="8229600" cy="914400"/>
          </a:xfrm>
        </p:spPr>
        <p:txBody>
          <a:bodyPr/>
          <a:lstStyle/>
          <a:p>
            <a:r>
              <a:rPr lang="zh-CN" altLang="en-US" dirty="0"/>
              <a:t>单击此处编辑母版标题样式</a:t>
            </a:r>
            <a:endParaRPr lang="en-US" dirty="0"/>
          </a:p>
        </p:txBody>
      </p:sp>
      <p:sp>
        <p:nvSpPr>
          <p:cNvPr id="9" name="内容占位符 8"/>
          <p:cNvSpPr>
            <a:spLocks noGrp="1"/>
          </p:cNvSpPr>
          <p:nvPr>
            <p:ph sz="quarter" idx="1"/>
          </p:nvPr>
        </p:nvSpPr>
        <p:spPr>
          <a:xfrm>
            <a:off x="457200" y="1219200"/>
            <a:ext cx="4041648" cy="493776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11" name="内容占位符 10"/>
          <p:cNvSpPr>
            <a:spLocks noGrp="1"/>
          </p:cNvSpPr>
          <p:nvPr>
            <p:ph sz="quarter" idx="2"/>
          </p:nvPr>
        </p:nvSpPr>
        <p:spPr>
          <a:xfrm>
            <a:off x="4632198" y="1216152"/>
            <a:ext cx="4041648" cy="493776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5" name="日期占位符 13"/>
          <p:cNvSpPr>
            <a:spLocks noGrp="1"/>
          </p:cNvSpPr>
          <p:nvPr>
            <p:ph type="dt" sz="half" idx="10"/>
          </p:nvPr>
        </p:nvSpPr>
        <p:spPr/>
        <p:txBody>
          <a:bodyPr/>
          <a:lstStyle>
            <a:lvl1pPr>
              <a:defRPr/>
            </a:lvl1pPr>
          </a:lstStyle>
          <a:p>
            <a:pPr>
              <a:defRPr/>
            </a:pPr>
            <a:fld id="{533B98EC-455A-4B1A-8A97-B8C58DA26FF1}" type="datetimeFigureOut">
              <a:rPr lang="zh-CN" altLang="en-US"/>
              <a:t>2020/12/14</a:t>
            </a:fld>
            <a:endParaRPr lang="zh-CN" altLang="en-US"/>
          </a:p>
        </p:txBody>
      </p:sp>
      <p:sp>
        <p:nvSpPr>
          <p:cNvPr id="6" name="页脚占位符 2"/>
          <p:cNvSpPr>
            <a:spLocks noGrp="1"/>
          </p:cNvSpPr>
          <p:nvPr>
            <p:ph type="ftr" sz="quarter" idx="11"/>
          </p:nvPr>
        </p:nvSpPr>
        <p:spPr/>
        <p:txBody>
          <a:bodyPr/>
          <a:lstStyle>
            <a:lvl1pPr>
              <a:defRPr/>
            </a:lvl1pPr>
          </a:lstStyle>
          <a:p>
            <a:pPr>
              <a:defRPr/>
            </a:pPr>
            <a:endParaRPr lang="zh-CN" altLang="en-US"/>
          </a:p>
        </p:txBody>
      </p:sp>
      <p:sp>
        <p:nvSpPr>
          <p:cNvPr id="7" name="灯片编号占位符 22"/>
          <p:cNvSpPr>
            <a:spLocks noGrp="1"/>
          </p:cNvSpPr>
          <p:nvPr>
            <p:ph type="sldNum" sz="quarter" idx="12"/>
          </p:nvPr>
        </p:nvSpPr>
        <p:spPr/>
        <p:txBody>
          <a:bodyPr/>
          <a:lstStyle>
            <a:lvl1pPr>
              <a:defRPr/>
            </a:lvl1pPr>
          </a:lstStyle>
          <a:p>
            <a:fld id="{DCC51C6E-DC29-48E4-8AB4-E67EB9753F60}" type="slidenum">
              <a:rPr lang="zh-CN" altLang="en-US"/>
              <a:t>‹#›</a:t>
            </a:fld>
            <a:endParaRPr lang="en-US" altLang="zh-CN"/>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600"/>
            <a:ext cx="8229600" cy="914400"/>
          </a:xfrm>
        </p:spPr>
        <p:txBody>
          <a:bodyPr anchor="ctr"/>
          <a:lstStyle>
            <a:lvl1pPr>
              <a:defRPr/>
            </a:lvl1pPr>
          </a:lstStyle>
          <a:p>
            <a:r>
              <a:rPr lang="zh-CN" altLang="en-US"/>
              <a:t>单击此处编辑母版标题样式</a:t>
            </a:r>
            <a:endParaRPr lang="en-US"/>
          </a:p>
        </p:txBody>
      </p:sp>
      <p:sp>
        <p:nvSpPr>
          <p:cNvPr id="3" name="文本占位符 2"/>
          <p:cNvSpPr>
            <a:spLocks noGrp="1"/>
          </p:cNvSpPr>
          <p:nvPr>
            <p:ph type="body" idx="1"/>
          </p:nvPr>
        </p:nvSpPr>
        <p:spPr>
          <a:xfrm>
            <a:off x="457200" y="1285875"/>
            <a:ext cx="4040188" cy="685800"/>
          </a:xfrm>
          <a:noFill/>
          <a:ln>
            <a:noFill/>
          </a:ln>
        </p:spPr>
        <p:txBody>
          <a:bodyPr anchor="b">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a:r>
              <a:rPr lang="zh-CN" altLang="en-US"/>
              <a:t>单击此处编辑母版文本样式</a:t>
            </a:r>
          </a:p>
        </p:txBody>
      </p:sp>
      <p:sp>
        <p:nvSpPr>
          <p:cNvPr id="4" name="文本占位符 3"/>
          <p:cNvSpPr>
            <a:spLocks noGrp="1"/>
          </p:cNvSpPr>
          <p:nvPr>
            <p:ph type="body" sz="half" idx="3"/>
          </p:nvPr>
        </p:nvSpPr>
        <p:spPr>
          <a:xfrm>
            <a:off x="4648204" y="1295400"/>
            <a:ext cx="4041775" cy="685800"/>
          </a:xfrm>
          <a:noFill/>
          <a:ln>
            <a:noFill/>
          </a:ln>
        </p:spPr>
        <p:txBody>
          <a:bodyPr anchor="b"/>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a:r>
              <a:rPr lang="zh-CN" altLang="en-US"/>
              <a:t>单击此处编辑母版文本样式</a:t>
            </a:r>
          </a:p>
        </p:txBody>
      </p:sp>
      <p:sp>
        <p:nvSpPr>
          <p:cNvPr id="11" name="内容占位符 10"/>
          <p:cNvSpPr>
            <a:spLocks noGrp="1"/>
          </p:cNvSpPr>
          <p:nvPr>
            <p:ph sz="quarter" idx="2"/>
          </p:nvPr>
        </p:nvSpPr>
        <p:spPr>
          <a:xfrm>
            <a:off x="457200" y="2133600"/>
            <a:ext cx="4038600" cy="40386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13" name="内容占位符 12"/>
          <p:cNvSpPr>
            <a:spLocks noGrp="1"/>
          </p:cNvSpPr>
          <p:nvPr>
            <p:ph sz="quarter" idx="4"/>
          </p:nvPr>
        </p:nvSpPr>
        <p:spPr>
          <a:xfrm>
            <a:off x="4648200" y="2133600"/>
            <a:ext cx="4038600" cy="40386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7" name="日期占位符 13"/>
          <p:cNvSpPr>
            <a:spLocks noGrp="1"/>
          </p:cNvSpPr>
          <p:nvPr>
            <p:ph type="dt" sz="half" idx="10"/>
          </p:nvPr>
        </p:nvSpPr>
        <p:spPr/>
        <p:txBody>
          <a:bodyPr/>
          <a:lstStyle>
            <a:lvl1pPr>
              <a:defRPr/>
            </a:lvl1pPr>
          </a:lstStyle>
          <a:p>
            <a:pPr>
              <a:defRPr/>
            </a:pPr>
            <a:fld id="{918CD95A-580B-4B91-92F7-0F18277027F0}" type="datetimeFigureOut">
              <a:rPr lang="zh-CN" altLang="en-US"/>
              <a:t>2020/12/14</a:t>
            </a:fld>
            <a:endParaRPr lang="zh-CN" altLang="en-US"/>
          </a:p>
        </p:txBody>
      </p:sp>
      <p:sp>
        <p:nvSpPr>
          <p:cNvPr id="8" name="页脚占位符 2"/>
          <p:cNvSpPr>
            <a:spLocks noGrp="1"/>
          </p:cNvSpPr>
          <p:nvPr>
            <p:ph type="ftr" sz="quarter" idx="11"/>
          </p:nvPr>
        </p:nvSpPr>
        <p:spPr/>
        <p:txBody>
          <a:bodyPr/>
          <a:lstStyle>
            <a:lvl1pPr>
              <a:defRPr/>
            </a:lvl1pPr>
          </a:lstStyle>
          <a:p>
            <a:pPr>
              <a:defRPr/>
            </a:pPr>
            <a:endParaRPr lang="zh-CN" altLang="en-US"/>
          </a:p>
        </p:txBody>
      </p:sp>
      <p:sp>
        <p:nvSpPr>
          <p:cNvPr id="9" name="灯片编号占位符 22"/>
          <p:cNvSpPr>
            <a:spLocks noGrp="1"/>
          </p:cNvSpPr>
          <p:nvPr>
            <p:ph type="sldNum" sz="quarter" idx="12"/>
          </p:nvPr>
        </p:nvSpPr>
        <p:spPr/>
        <p:txBody>
          <a:bodyPr/>
          <a:lstStyle>
            <a:lvl1pPr>
              <a:defRPr/>
            </a:lvl1pPr>
          </a:lstStyle>
          <a:p>
            <a:fld id="{45D0998E-2D4A-4D4C-A720-8CD6EF1B3F42}" type="slidenum">
              <a:rPr lang="zh-CN" altLang="en-US"/>
              <a:t>‹#›</a:t>
            </a:fld>
            <a:endParaRPr lang="en-US" altLang="zh-CN"/>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直接连接符 1"/>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mn-lt"/>
              <a:ea typeface="+mn-ea"/>
            </a:endParaRPr>
          </a:p>
        </p:txBody>
      </p:sp>
      <p:sp>
        <p:nvSpPr>
          <p:cNvPr id="3" name="等腰三角形 2"/>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4" name="日期占位符 1"/>
          <p:cNvSpPr>
            <a:spLocks noGrp="1"/>
          </p:cNvSpPr>
          <p:nvPr>
            <p:ph type="dt" sz="half" idx="10"/>
          </p:nvPr>
        </p:nvSpPr>
        <p:spPr/>
        <p:txBody>
          <a:bodyPr/>
          <a:lstStyle>
            <a:lvl1pPr>
              <a:defRPr/>
            </a:lvl1pPr>
          </a:lstStyle>
          <a:p>
            <a:pPr>
              <a:defRPr/>
            </a:pPr>
            <a:fld id="{41162752-86D7-40F4-A5F0-BCD1DB41AE4D}" type="datetimeFigureOut">
              <a:rPr lang="zh-CN" altLang="en-US"/>
              <a:t>2020/12/14</a:t>
            </a:fld>
            <a:endParaRPr lang="zh-CN" altLang="en-US"/>
          </a:p>
        </p:txBody>
      </p:sp>
      <p:sp>
        <p:nvSpPr>
          <p:cNvPr id="5" name="页脚占位符 2"/>
          <p:cNvSpPr>
            <a:spLocks noGrp="1"/>
          </p:cNvSpPr>
          <p:nvPr>
            <p:ph type="ftr" sz="quarter" idx="11"/>
          </p:nvPr>
        </p:nvSpPr>
        <p:spPr/>
        <p:txBody>
          <a:bodyPr/>
          <a:lstStyle>
            <a:lvl1pPr>
              <a:defRPr/>
            </a:lvl1pPr>
          </a:lstStyle>
          <a:p>
            <a:pPr>
              <a:defRPr/>
            </a:pPr>
            <a:endParaRPr lang="zh-CN" altLang="en-US"/>
          </a:p>
        </p:txBody>
      </p:sp>
      <p:sp>
        <p:nvSpPr>
          <p:cNvPr id="6" name="灯片编号占位符 3"/>
          <p:cNvSpPr>
            <a:spLocks noGrp="1"/>
          </p:cNvSpPr>
          <p:nvPr>
            <p:ph type="sldNum" sz="quarter" idx="12"/>
          </p:nvPr>
        </p:nvSpPr>
        <p:spPr/>
        <p:txBody>
          <a:bodyPr/>
          <a:lstStyle>
            <a:lvl1pPr>
              <a:defRPr/>
            </a:lvl1pPr>
          </a:lstStyle>
          <a:p>
            <a:fld id="{326051AB-9AB9-4C73-A385-A9711132014B}" type="slidenum">
              <a:rPr lang="zh-CN" altLang="en-US"/>
              <a:t>‹#›</a:t>
            </a:fld>
            <a:endParaRPr lang="en-US" altLang="zh-CN"/>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5" name="直接连接符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mn-lt"/>
              <a:ea typeface="+mn-ea"/>
            </a:endParaRPr>
          </a:p>
        </p:txBody>
      </p:sp>
      <p:sp>
        <p:nvSpPr>
          <p:cNvPr id="6" name="直接连接符 5"/>
          <p:cNvSpPr>
            <a:spLocks noChangeShapeType="1"/>
          </p:cNvSpPr>
          <p:nvPr/>
        </p:nvSpPr>
        <p:spPr bwMode="auto">
          <a:xfrm rot="5400000">
            <a:off x="3160712" y="3324226"/>
            <a:ext cx="6035675"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auto">
              <a:spcBef>
                <a:spcPts val="0"/>
              </a:spcBef>
              <a:spcAft>
                <a:spcPts val="0"/>
              </a:spcAft>
              <a:defRPr/>
            </a:pPr>
            <a:endParaRPr lang="en-US" dirty="0">
              <a:solidFill>
                <a:prstClr val="black"/>
              </a:solidFill>
              <a:latin typeface="+mn-lt"/>
              <a:ea typeface="+mn-ea"/>
            </a:endParaRPr>
          </a:p>
        </p:txBody>
      </p:sp>
      <p:sp>
        <p:nvSpPr>
          <p:cNvPr id="7" name="等腰三角形 6"/>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标题 1"/>
          <p:cNvSpPr>
            <a:spLocks noGrp="1"/>
          </p:cNvSpPr>
          <p:nvPr>
            <p:ph type="title"/>
          </p:nvPr>
        </p:nvSpPr>
        <p:spPr>
          <a:xfrm>
            <a:off x="6324600" y="304800"/>
            <a:ext cx="2514600" cy="838200"/>
          </a:xfrm>
        </p:spPr>
        <p:txBody>
          <a:bodyPr>
            <a:noAutofit/>
          </a:bodyPr>
          <a:lstStyle>
            <a:lvl1pPr algn="l">
              <a:buNone/>
              <a:defRPr sz="2000" b="1">
                <a:solidFill>
                  <a:schemeClr val="tx2"/>
                </a:solidFill>
                <a:latin typeface="+mn-lt"/>
                <a:ea typeface="+mn-ea"/>
                <a:cs typeface="+mn-cs"/>
              </a:defRPr>
            </a:lvl1pPr>
          </a:lstStyle>
          <a:p>
            <a:r>
              <a:rPr lang="zh-CN" altLang="en-US"/>
              <a:t>单击此处编辑母版标题样式</a:t>
            </a:r>
            <a:endParaRPr lang="en-US"/>
          </a:p>
        </p:txBody>
      </p:sp>
      <p:sp>
        <p:nvSpPr>
          <p:cNvPr id="3" name="文本占位符 2"/>
          <p:cNvSpPr>
            <a:spLocks noGrp="1"/>
          </p:cNvSpPr>
          <p:nvPr>
            <p:ph type="body" idx="2"/>
          </p:nvPr>
        </p:nvSpPr>
        <p:spPr>
          <a:xfrm>
            <a:off x="6324600" y="1219203"/>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zh-CN" altLang="en-US"/>
              <a:t>单击此处编辑母版文本样式</a:t>
            </a:r>
          </a:p>
        </p:txBody>
      </p:sp>
      <p:sp>
        <p:nvSpPr>
          <p:cNvPr id="12" name="内容占位符 11"/>
          <p:cNvSpPr>
            <a:spLocks noGrp="1"/>
          </p:cNvSpPr>
          <p:nvPr>
            <p:ph sz="quarter" idx="1"/>
          </p:nvPr>
        </p:nvSpPr>
        <p:spPr>
          <a:xfrm>
            <a:off x="304800" y="304800"/>
            <a:ext cx="5715000" cy="57150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8" name="日期占位符 4"/>
          <p:cNvSpPr>
            <a:spLocks noGrp="1"/>
          </p:cNvSpPr>
          <p:nvPr>
            <p:ph type="dt" sz="half" idx="10"/>
          </p:nvPr>
        </p:nvSpPr>
        <p:spPr/>
        <p:txBody>
          <a:bodyPr/>
          <a:lstStyle>
            <a:lvl1pPr>
              <a:defRPr/>
            </a:lvl1pPr>
          </a:lstStyle>
          <a:p>
            <a:pPr>
              <a:defRPr/>
            </a:pPr>
            <a:fld id="{802484D4-4CFB-4149-8C93-BFBD9F5A184D}" type="datetimeFigureOut">
              <a:rPr lang="zh-CN" altLang="en-US"/>
              <a:t>2020/12/14</a:t>
            </a:fld>
            <a:endParaRPr lang="zh-CN" altLang="en-US"/>
          </a:p>
        </p:txBody>
      </p:sp>
      <p:sp>
        <p:nvSpPr>
          <p:cNvPr id="9" name="页脚占位符 5"/>
          <p:cNvSpPr>
            <a:spLocks noGrp="1"/>
          </p:cNvSpPr>
          <p:nvPr>
            <p:ph type="ftr" sz="quarter" idx="11"/>
          </p:nvPr>
        </p:nvSpPr>
        <p:spPr/>
        <p:txBody>
          <a:bodyPr/>
          <a:lstStyle>
            <a:lvl1pPr>
              <a:defRPr/>
            </a:lvl1pPr>
          </a:lstStyle>
          <a:p>
            <a:pPr>
              <a:defRPr/>
            </a:pPr>
            <a:endParaRPr lang="zh-CN" altLang="en-US"/>
          </a:p>
        </p:txBody>
      </p:sp>
      <p:sp>
        <p:nvSpPr>
          <p:cNvPr id="10" name="灯片编号占位符 6"/>
          <p:cNvSpPr>
            <a:spLocks noGrp="1"/>
          </p:cNvSpPr>
          <p:nvPr>
            <p:ph type="sldNum" sz="quarter" idx="12"/>
          </p:nvPr>
        </p:nvSpPr>
        <p:spPr/>
        <p:txBody>
          <a:bodyPr/>
          <a:lstStyle>
            <a:lvl1pPr>
              <a:defRPr/>
            </a:lvl1pPr>
          </a:lstStyle>
          <a:p>
            <a:fld id="{03C890F3-E811-49B7-92E9-479E66EEB4FB}" type="slidenum">
              <a:rPr lang="zh-CN" altLang="en-US"/>
              <a:t>‹#›</a:t>
            </a:fld>
            <a:endParaRPr lang="en-US" altLang="zh-CN"/>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5" name="直接连接符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mn-lt"/>
              <a:ea typeface="+mn-ea"/>
            </a:endParaRPr>
          </a:p>
        </p:txBody>
      </p:sp>
      <p:sp>
        <p:nvSpPr>
          <p:cNvPr id="6" name="等腰三角形 5"/>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7" name="矩形 6"/>
          <p:cNvSpPr/>
          <p:nvPr/>
        </p:nvSpPr>
        <p:spPr>
          <a:xfrm>
            <a:off x="457200" y="500063"/>
            <a:ext cx="182563"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标题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lang="zh-CN" altLang="en-US"/>
              <a:t>单击此处编辑母版标题样式</a:t>
            </a:r>
            <a:endParaRPr lang="en-US"/>
          </a:p>
        </p:txBody>
      </p:sp>
      <p:sp>
        <p:nvSpPr>
          <p:cNvPr id="3" name="图片占位符 2"/>
          <p:cNvSpPr>
            <a:spLocks noGrp="1"/>
          </p:cNvSpPr>
          <p:nvPr>
            <p:ph type="pic" idx="1"/>
          </p:nvPr>
        </p:nvSpPr>
        <p:spPr>
          <a:xfrm>
            <a:off x="457200" y="1905000"/>
            <a:ext cx="8229600" cy="4270248"/>
          </a:xfrm>
          <a:solidFill>
            <a:schemeClr val="tx1">
              <a:shade val="50000"/>
            </a:schemeClr>
          </a:solidFill>
          <a:ln>
            <a:noFill/>
          </a:ln>
          <a:effectLst/>
        </p:spPr>
        <p:txBody>
          <a:bodyPr>
            <a:normAutofit/>
          </a:bodyPr>
          <a:lstStyle>
            <a:lvl1pPr marL="0" indent="0">
              <a:spcBef>
                <a:spcPts val="600"/>
              </a:spcBef>
              <a:buNone/>
              <a:defRPr sz="3200"/>
            </a:lvl1pPr>
          </a:lstStyle>
          <a:p>
            <a:pPr lvl="0"/>
            <a:r>
              <a:rPr lang="zh-CN" altLang="en-US" noProof="0"/>
              <a:t>单击图标添加图片</a:t>
            </a:r>
            <a:endParaRPr lang="en-US" noProof="0" dirty="0"/>
          </a:p>
        </p:txBody>
      </p:sp>
      <p:sp>
        <p:nvSpPr>
          <p:cNvPr id="4" name="文本占位符 3"/>
          <p:cNvSpPr>
            <a:spLocks noGrp="1"/>
          </p:cNvSpPr>
          <p:nvPr>
            <p:ph type="body" sz="half" idx="2"/>
          </p:nvPr>
        </p:nvSpPr>
        <p:spPr>
          <a:xfrm>
            <a:off x="457200" y="1219200"/>
            <a:ext cx="8229600" cy="533400"/>
          </a:xfrm>
        </p:spPr>
        <p:txBody>
          <a:bodyPr anchor="ctr"/>
          <a:lstStyle>
            <a:lvl1pPr marL="0" indent="0" algn="l">
              <a:buFontTx/>
              <a:buNone/>
              <a:defRPr sz="1400"/>
            </a:lvl1pPr>
            <a:lvl2pPr>
              <a:defRPr sz="1200"/>
            </a:lvl2pPr>
            <a:lvl3pPr>
              <a:defRPr sz="1000"/>
            </a:lvl3pPr>
            <a:lvl4pPr>
              <a:defRPr sz="900"/>
            </a:lvl4pPr>
            <a:lvl5pPr>
              <a:defRPr sz="900"/>
            </a:lvl5pPr>
          </a:lstStyle>
          <a:p>
            <a:pPr lvl="0"/>
            <a:r>
              <a:rPr lang="zh-CN" altLang="en-US"/>
              <a:t>单击此处编辑母版文本样式</a:t>
            </a:r>
          </a:p>
        </p:txBody>
      </p:sp>
      <p:sp>
        <p:nvSpPr>
          <p:cNvPr id="8" name="日期占位符 4"/>
          <p:cNvSpPr>
            <a:spLocks noGrp="1"/>
          </p:cNvSpPr>
          <p:nvPr>
            <p:ph type="dt" sz="half" idx="10"/>
          </p:nvPr>
        </p:nvSpPr>
        <p:spPr/>
        <p:txBody>
          <a:bodyPr/>
          <a:lstStyle>
            <a:lvl1pPr>
              <a:defRPr/>
            </a:lvl1pPr>
          </a:lstStyle>
          <a:p>
            <a:pPr>
              <a:defRPr/>
            </a:pPr>
            <a:fld id="{D6D3A5FA-4910-4E35-A891-A4809B6271BA}" type="datetimeFigureOut">
              <a:rPr lang="zh-CN" altLang="en-US"/>
              <a:t>2020/12/14</a:t>
            </a:fld>
            <a:endParaRPr lang="zh-CN" altLang="en-US"/>
          </a:p>
        </p:txBody>
      </p:sp>
      <p:sp>
        <p:nvSpPr>
          <p:cNvPr id="9" name="页脚占位符 5"/>
          <p:cNvSpPr>
            <a:spLocks noGrp="1"/>
          </p:cNvSpPr>
          <p:nvPr>
            <p:ph type="ftr" sz="quarter" idx="11"/>
          </p:nvPr>
        </p:nvSpPr>
        <p:spPr/>
        <p:txBody>
          <a:bodyPr/>
          <a:lstStyle>
            <a:lvl1pPr>
              <a:defRPr/>
            </a:lvl1pPr>
          </a:lstStyle>
          <a:p>
            <a:pPr>
              <a:defRPr/>
            </a:pPr>
            <a:endParaRPr lang="zh-CN" altLang="en-US"/>
          </a:p>
        </p:txBody>
      </p:sp>
      <p:sp>
        <p:nvSpPr>
          <p:cNvPr id="10" name="灯片编号占位符 6"/>
          <p:cNvSpPr>
            <a:spLocks noGrp="1"/>
          </p:cNvSpPr>
          <p:nvPr>
            <p:ph type="sldNum" sz="quarter" idx="12"/>
          </p:nvPr>
        </p:nvSpPr>
        <p:spPr/>
        <p:txBody>
          <a:bodyPr/>
          <a:lstStyle>
            <a:lvl1pPr>
              <a:defRPr/>
            </a:lvl1pPr>
          </a:lstStyle>
          <a:p>
            <a:fld id="{569ED012-497A-4ADC-9FE4-BBFFF8178651}" type="slidenum">
              <a:rPr lang="zh-CN" altLang="en-US"/>
              <a:t>‹#›</a:t>
            </a:fld>
            <a:endParaRPr lang="en-US" altLang="zh-CN"/>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日期占位符 13"/>
          <p:cNvSpPr>
            <a:spLocks noGrp="1"/>
          </p:cNvSpPr>
          <p:nvPr>
            <p:ph type="dt" sz="half" idx="10"/>
          </p:nvPr>
        </p:nvSpPr>
        <p:spPr/>
        <p:txBody>
          <a:bodyPr/>
          <a:lstStyle>
            <a:lvl1pPr>
              <a:defRPr/>
            </a:lvl1pPr>
          </a:lstStyle>
          <a:p>
            <a:pPr>
              <a:defRPr/>
            </a:pPr>
            <a:fld id="{E78FE11B-501A-480F-A933-93C15B99E675}" type="datetimeFigureOut">
              <a:rPr lang="zh-CN" altLang="en-US"/>
              <a:t>2020/12/14</a:t>
            </a:fld>
            <a:endParaRPr lang="zh-CN" altLang="en-US"/>
          </a:p>
        </p:txBody>
      </p:sp>
      <p:sp>
        <p:nvSpPr>
          <p:cNvPr id="5" name="页脚占位符 2"/>
          <p:cNvSpPr>
            <a:spLocks noGrp="1"/>
          </p:cNvSpPr>
          <p:nvPr>
            <p:ph type="ftr" sz="quarter" idx="11"/>
          </p:nvPr>
        </p:nvSpPr>
        <p:spPr/>
        <p:txBody>
          <a:bodyPr/>
          <a:lstStyle>
            <a:lvl1pPr>
              <a:defRPr/>
            </a:lvl1pPr>
          </a:lstStyle>
          <a:p>
            <a:pPr>
              <a:defRPr/>
            </a:pPr>
            <a:endParaRPr lang="zh-CN" altLang="en-US"/>
          </a:p>
        </p:txBody>
      </p:sp>
      <p:sp>
        <p:nvSpPr>
          <p:cNvPr id="6" name="灯片编号占位符 22"/>
          <p:cNvSpPr>
            <a:spLocks noGrp="1"/>
          </p:cNvSpPr>
          <p:nvPr>
            <p:ph type="sldNum" sz="quarter" idx="12"/>
          </p:nvPr>
        </p:nvSpPr>
        <p:spPr/>
        <p:txBody>
          <a:bodyPr/>
          <a:lstStyle>
            <a:lvl1pPr>
              <a:defRPr/>
            </a:lvl1pPr>
          </a:lstStyle>
          <a:p>
            <a:fld id="{776F44BC-C7D4-42E9-8F1C-89D2F985D4AC}" type="slidenum">
              <a:rPr lang="zh-CN" altLang="en-US"/>
              <a:t>‹#›</a:t>
            </a:fld>
            <a:endParaRPr lang="en-US" altLang="zh-CN"/>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4" name="直接连接符 3"/>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mn-lt"/>
              <a:ea typeface="+mn-ea"/>
            </a:endParaRPr>
          </a:p>
        </p:txBody>
      </p:sp>
      <p:sp>
        <p:nvSpPr>
          <p:cNvPr id="5" name="等腰三角形 4"/>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6" name="直接连接符 5"/>
          <p:cNvSpPr>
            <a:spLocks noChangeShapeType="1"/>
          </p:cNvSpPr>
          <p:nvPr/>
        </p:nvSpPr>
        <p:spPr bwMode="auto">
          <a:xfrm rot="5400000">
            <a:off x="3630612" y="3201988"/>
            <a:ext cx="5851525"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mn-lt"/>
              <a:ea typeface="+mn-ea"/>
            </a:endParaRPr>
          </a:p>
        </p:txBody>
      </p:sp>
      <p:sp>
        <p:nvSpPr>
          <p:cNvPr id="2" name="竖排标题 1"/>
          <p:cNvSpPr>
            <a:spLocks noGrp="1"/>
          </p:cNvSpPr>
          <p:nvPr>
            <p:ph type="title" orient="vert"/>
          </p:nvPr>
        </p:nvSpPr>
        <p:spPr>
          <a:xfrm>
            <a:off x="6629400" y="274643"/>
            <a:ext cx="2057400" cy="5851525"/>
          </a:xfrm>
        </p:spPr>
        <p:txBody>
          <a:bodyPr vert="eaVert"/>
          <a:lstStyle/>
          <a:p>
            <a:r>
              <a:rPr lang="zh-CN" altLang="en-US"/>
              <a:t>单击此处编辑母版标题样式</a:t>
            </a:r>
            <a:endParaRPr lang="en-US"/>
          </a:p>
        </p:txBody>
      </p:sp>
      <p:sp>
        <p:nvSpPr>
          <p:cNvPr id="3" name="竖排文字占位符 2"/>
          <p:cNvSpPr>
            <a:spLocks noGrp="1"/>
          </p:cNvSpPr>
          <p:nvPr>
            <p:ph type="body" orient="vert" idx="1"/>
          </p:nvPr>
        </p:nvSpPr>
        <p:spPr>
          <a:xfrm>
            <a:off x="457200" y="274643"/>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7" name="日期占位符 3"/>
          <p:cNvSpPr>
            <a:spLocks noGrp="1"/>
          </p:cNvSpPr>
          <p:nvPr>
            <p:ph type="dt" sz="half" idx="10"/>
          </p:nvPr>
        </p:nvSpPr>
        <p:spPr/>
        <p:txBody>
          <a:bodyPr/>
          <a:lstStyle>
            <a:lvl1pPr>
              <a:defRPr/>
            </a:lvl1pPr>
          </a:lstStyle>
          <a:p>
            <a:pPr>
              <a:defRPr/>
            </a:pPr>
            <a:fld id="{1C777B56-24BA-43CB-98C3-B2B36A3FE5BA}" type="datetimeFigureOut">
              <a:rPr lang="zh-CN" altLang="en-US"/>
              <a:t>2020/12/14</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fld id="{D9C502F6-BEF0-4BAE-A58D-4FD03916418F}" type="slidenum">
              <a:rPr lang="zh-CN" altLang="en-US"/>
              <a:t>‹#›</a:t>
            </a:fld>
            <a:endParaRPr lang="en-US" altLang="zh-CN"/>
          </a:p>
        </p:txBody>
      </p:sp>
    </p:spTree>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9"/>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94"/>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94"/>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宋体" panose="02010600030101010101" pitchFamily="2" charset="-122"/>
              </a:defRPr>
            </a:lvl1pPr>
          </a:lstStyle>
          <a:p>
            <a:fld id="{1AE18553-5E5D-43C5-A46F-1CB533345F59}" type="slidenum">
              <a:rPr lang="en-US" altLang="zh-CN"/>
              <a:t>‹#›</a:t>
            </a:fld>
            <a:endParaRPr lang="en-US" altLang="zh-CN"/>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368955" y="4344990"/>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p:nvPr>
        </p:nvSpPr>
        <p:spPr>
          <a:xfrm>
            <a:off x="722049" y="2355850"/>
            <a:ext cx="7690114" cy="1384994"/>
          </a:xfrm>
        </p:spPr>
        <p:txBody>
          <a:bodyPr>
            <a:noAutofit/>
            <a:scene3d>
              <a:camera prst="orthographicFront"/>
              <a:lightRig rig="flat" dir="t"/>
            </a:scene3d>
            <a:sp3d extrusionH="88900" contourW="2540">
              <a:bevelT w="38100" h="31750"/>
              <a:contourClr>
                <a:srgbClr val="F4A234"/>
              </a:contourClr>
            </a:sp3d>
          </a:bodyPr>
          <a:lstStyle>
            <a:lvl1pPr marL="0" indent="0" algn="l">
              <a:buFont typeface="Arial" panose="020B0604020202020204"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zh-CN" altLang="en-US"/>
              <a:t>单击此处编辑母版文本样式</a:t>
            </a:r>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365125"/>
            <a:ext cx="5762625"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A1FB0834-E38C-4728-B152-ACE713D9B173}" type="datetimeFigureOut">
              <a:rPr lang="zh-CN" altLang="en-US"/>
              <a:t>2020/12/14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A57AFCAC-FB79-4CB7-9C86-F8FEFDD41FFA}" type="slidenum">
              <a:rPr lang="zh-CN" altLang="en-US"/>
              <a:t>‹#›</a:t>
            </a:fld>
            <a:endParaRPr lang="en-US" altLang="zh-CN"/>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0" y="-819472"/>
            <a:ext cx="9144000" cy="587400"/>
          </a:xfrm>
        </p:spPr>
        <p:txBody>
          <a:bodyPr>
            <a:normAutofit/>
          </a:bodyPr>
          <a:lstStyle>
            <a:lvl1pPr algn="l">
              <a:defRPr sz="3200">
                <a:latin typeface="Arial" panose="020B0604020202020204" pitchFamily="34" charset="0"/>
                <a:cs typeface="Arial" panose="020B0604020202020204" pitchFamily="34" charset="0"/>
              </a:defRPr>
            </a:lvl1pPr>
          </a:lstStyle>
          <a:p>
            <a:r>
              <a:rPr lang="zh-CN" altLang="en-US"/>
              <a:t>单击此处编辑母版标题样式</a:t>
            </a:r>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Date Placeholder 2"/>
          <p:cNvSpPr>
            <a:spLocks noGrp="1"/>
          </p:cNvSpPr>
          <p:nvPr>
            <p:ph type="dt" sz="half" idx="10"/>
          </p:nvPr>
        </p:nvSpPr>
        <p:spPr/>
        <p:txBody>
          <a:bodyPr/>
          <a:lstStyle>
            <a:lvl1pPr>
              <a:defRPr/>
            </a:lvl1pPr>
          </a:lstStyle>
          <a:p>
            <a:pPr>
              <a:defRPr/>
            </a:pPr>
            <a:fld id="{7D962D9A-4FD3-4B52-92C8-4D0F11D5D6C3}" type="datetimeFigureOut">
              <a:rPr lang="zh-CN" altLang="en-US"/>
              <a:t>2020/12/14</a:t>
            </a:fld>
            <a:endParaRPr lang="zh-CN" altLang="en-US"/>
          </a:p>
        </p:txBody>
      </p:sp>
      <p:sp>
        <p:nvSpPr>
          <p:cNvPr id="3" name="Footer Placeholder 3"/>
          <p:cNvSpPr>
            <a:spLocks noGrp="1"/>
          </p:cNvSpPr>
          <p:nvPr>
            <p:ph type="ftr" sz="quarter" idx="11"/>
          </p:nvPr>
        </p:nvSpPr>
        <p:spPr/>
        <p:txBody>
          <a:bodyPr/>
          <a:lstStyle>
            <a:lvl1pPr>
              <a:defRPr/>
            </a:lvl1pPr>
          </a:lstStyle>
          <a:p>
            <a:pPr>
              <a:defRPr/>
            </a:pPr>
            <a:endParaRPr lang="zh-CN" altLang="en-US"/>
          </a:p>
        </p:txBody>
      </p:sp>
      <p:sp>
        <p:nvSpPr>
          <p:cNvPr id="4" name="Slide Number Placeholder 4"/>
          <p:cNvSpPr>
            <a:spLocks noGrp="1"/>
          </p:cNvSpPr>
          <p:nvPr>
            <p:ph type="sldNum" sz="quarter" idx="12"/>
          </p:nvPr>
        </p:nvSpPr>
        <p:spPr>
          <a:xfrm>
            <a:off x="6462713" y="6356350"/>
            <a:ext cx="2057400" cy="365125"/>
          </a:xfrm>
        </p:spPr>
        <p:txBody>
          <a:bodyPr/>
          <a:lstStyle>
            <a:lvl1pPr>
              <a:defRPr/>
            </a:lvl1pPr>
          </a:lstStyle>
          <a:p>
            <a:fld id="{3EC107A3-906E-464F-A148-D244AC653B8B}" type="slidenum">
              <a:rPr lang="zh-CN" altLang="en-US"/>
              <a:t>‹#›</a:t>
            </a:fld>
            <a:endParaRPr lang="en-US" altLang="zh-CN"/>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1A773AF-5B4F-4B9C-8B41-8F1C178844AD}" type="datetimeFigureOut">
              <a:rPr lang="zh-CN" altLang="en-US"/>
              <a:t>2020/12/14</a:t>
            </a:fld>
            <a:endParaRPr lang="zh-CN" altLang="en-US"/>
          </a:p>
        </p:txBody>
      </p:sp>
      <p:sp>
        <p:nvSpPr>
          <p:cNvPr id="3" name="Footer Placeholder 4"/>
          <p:cNvSpPr>
            <a:spLocks noGrp="1"/>
          </p:cNvSpPr>
          <p:nvPr>
            <p:ph type="ftr" sz="quarter" idx="11"/>
          </p:nvPr>
        </p:nvSpPr>
        <p:spPr/>
        <p:txBody>
          <a:bodyPr/>
          <a:lstStyle>
            <a:lvl1pPr>
              <a:defRPr/>
            </a:lvl1pPr>
          </a:lstStyle>
          <a:p>
            <a:pPr>
              <a:defRPr/>
            </a:pPr>
            <a:endParaRPr lang="zh-CN" altLang="en-US"/>
          </a:p>
        </p:txBody>
      </p:sp>
      <p:sp>
        <p:nvSpPr>
          <p:cNvPr id="4" name="Slide Number Placeholder 5"/>
          <p:cNvSpPr>
            <a:spLocks noGrp="1"/>
          </p:cNvSpPr>
          <p:nvPr>
            <p:ph type="sldNum" sz="quarter" idx="12"/>
          </p:nvPr>
        </p:nvSpPr>
        <p:spPr>
          <a:xfrm>
            <a:off x="6462713" y="6356350"/>
            <a:ext cx="2057400" cy="365125"/>
          </a:xfrm>
        </p:spPr>
        <p:txBody>
          <a:bodyPr/>
          <a:lstStyle>
            <a:lvl1pPr>
              <a:defRPr/>
            </a:lvl1pPr>
          </a:lstStyle>
          <a:p>
            <a:fld id="{B8A94F9E-AD89-47E6-A943-FEC22EF33EA5}" type="slidenum">
              <a:rPr lang="zh-CN" altLang="en-US"/>
              <a:t>‹#›</a:t>
            </a:fld>
            <a:endParaRPr lang="en-US" altLang="zh-CN"/>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1A443395-B970-40BC-B258-9871A5C87559}" type="datetimeFigureOut">
              <a:rPr lang="zh-CN" altLang="en-US"/>
              <a:t>2020/12/14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95D68B11-0E1A-4646-BB02-D6AC839FA18A}" type="slidenum">
              <a:rPr lang="zh-CN" altLang="en-US"/>
              <a:t>‹#›</a:t>
            </a:fld>
            <a:endParaRPr lang="en-US" altLang="zh-CN"/>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75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日期占位符 3"/>
          <p:cNvSpPr>
            <a:spLocks noGrp="1"/>
          </p:cNvSpPr>
          <p:nvPr>
            <p:ph type="dt" sz="half" idx="10"/>
          </p:nvPr>
        </p:nvSpPr>
        <p:spPr/>
        <p:txBody>
          <a:bodyPr/>
          <a:lstStyle>
            <a:lvl1pPr>
              <a:defRPr/>
            </a:lvl1pPr>
          </a:lstStyle>
          <a:p>
            <a:pPr>
              <a:defRPr/>
            </a:pPr>
            <a:fld id="{FBFFBCC3-6974-494B-BF18-7448ABF19FDE}" type="datetimeFigureOut">
              <a:rPr lang="zh-CN" altLang="en-US"/>
              <a:t>2020/12/14</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fld id="{41CF3CB5-118F-4D39-9CD5-3D02117058A0}" type="slidenum">
              <a:rPr lang="zh-CN" altLang="en-US"/>
              <a:t>‹#›</a:t>
            </a:fld>
            <a:endParaRPr lang="en-US" altLang="zh-CN"/>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3"/>
          <p:cNvSpPr>
            <a:spLocks noGrp="1"/>
          </p:cNvSpPr>
          <p:nvPr>
            <p:ph type="dt" sz="half" idx="10"/>
          </p:nvPr>
        </p:nvSpPr>
        <p:spPr/>
        <p:txBody>
          <a:bodyPr/>
          <a:lstStyle>
            <a:lvl1pPr>
              <a:defRPr>
                <a:solidFill>
                  <a:prstClr val="black">
                    <a:lumMod val="65000"/>
                    <a:lumOff val="35000"/>
                  </a:prstClr>
                </a:solidFill>
              </a:defRPr>
            </a:lvl1pPr>
          </a:lstStyle>
          <a:p>
            <a:pPr>
              <a:defRPr/>
            </a:pPr>
            <a:fld id="{32DB1728-5FAA-41FA-9C26-6DD396A9D4CA}" type="datetimeFigureOut">
              <a:rPr lang="zh-CN" altLang="en-US"/>
              <a:t>2020/12/14</a:t>
            </a:fld>
            <a:endParaRPr lang="zh-CN" altLang="en-US" dirty="0"/>
          </a:p>
        </p:txBody>
      </p:sp>
      <p:sp>
        <p:nvSpPr>
          <p:cNvPr id="4" name="Footer Placeholder 4"/>
          <p:cNvSpPr>
            <a:spLocks noGrp="1"/>
          </p:cNvSpPr>
          <p:nvPr>
            <p:ph type="ftr" sz="quarter" idx="11"/>
          </p:nvPr>
        </p:nvSpPr>
        <p:spPr/>
        <p:txBody>
          <a:bodyPr/>
          <a:lstStyle>
            <a:lvl1pPr>
              <a:defRPr>
                <a:solidFill>
                  <a:prstClr val="black">
                    <a:lumMod val="65000"/>
                    <a:lumOff val="35000"/>
                  </a:prstClr>
                </a:solidFill>
              </a:defRPr>
            </a:lvl1pPr>
          </a:lstStyle>
          <a:p>
            <a:pPr>
              <a:defRPr/>
            </a:pPr>
            <a:endParaRPr lang="zh-CN" altLang="en-US"/>
          </a:p>
        </p:txBody>
      </p:sp>
      <p:sp>
        <p:nvSpPr>
          <p:cNvPr id="5" name="Slide Number Placeholder 5"/>
          <p:cNvSpPr>
            <a:spLocks noGrp="1"/>
          </p:cNvSpPr>
          <p:nvPr>
            <p:ph type="sldNum" sz="quarter" idx="12"/>
          </p:nvPr>
        </p:nvSpPr>
        <p:spPr/>
        <p:txBody>
          <a:bodyPr/>
          <a:lstStyle>
            <a:lvl1pPr>
              <a:defRPr/>
            </a:lvl1pPr>
          </a:lstStyle>
          <a:p>
            <a:fld id="{5B71B3EA-2A68-453D-B4A3-B31CAF67279B}" type="slidenum">
              <a:rPr lang="zh-CN" altLang="en-US"/>
              <a:t>‹#›</a:t>
            </a:fld>
            <a:endParaRPr lang="en-US" altLang="zh-CN"/>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6272" y="-675456"/>
            <a:ext cx="9160272" cy="535531"/>
          </a:xfrm>
          <a:noFill/>
        </p:spPr>
        <p:txBody>
          <a:bodyPr rtlCol="0"/>
          <a:lstStyle>
            <a:lvl1pPr algn="l">
              <a:defRPr lang="zh-CN" altLang="en-US" sz="3200" b="0" dirty="0">
                <a:solidFill>
                  <a:schemeClr val="tx1"/>
                </a:solidFill>
              </a:defRPr>
            </a:lvl1pPr>
          </a:lstStyle>
          <a:p>
            <a:pPr lvl="0"/>
            <a:r>
              <a:rPr lang="zh-CN" altLang="en-US" dirty="0"/>
              <a:t>单击此处编辑母版标题样式</a:t>
            </a:r>
          </a:p>
        </p:txBody>
      </p:sp>
      <p:sp>
        <p:nvSpPr>
          <p:cNvPr id="3" name="副标题 2"/>
          <p:cNvSpPr>
            <a:spLocks noGrp="1"/>
          </p:cNvSpPr>
          <p:nvPr>
            <p:ph type="subTitle" idx="1"/>
          </p:nvPr>
        </p:nvSpPr>
        <p:spPr>
          <a:xfrm>
            <a:off x="0" y="162000"/>
            <a:ext cx="9144000" cy="590931"/>
          </a:xfrm>
          <a:noFill/>
        </p:spPr>
        <p:txBody>
          <a:bodyPr rtlCol="0"/>
          <a:lstStyle>
            <a:lvl1pPr marL="0" indent="0" algn="ctr">
              <a:buNone/>
              <a:defRPr lang="zh-CN" altLang="en-US" b="1" baseline="0">
                <a:solidFill>
                  <a:srgbClr val="002954"/>
                </a:solidFill>
                <a:ea typeface="微软雅黑" panose="020B0503020204020204" pitchFamily="34" charset="-122"/>
              </a:defRPr>
            </a:lvl1pPr>
          </a:lstStyle>
          <a:p>
            <a:pPr lvl="0"/>
            <a:r>
              <a:rPr lang="zh-CN" altLang="en-US" dirty="0"/>
              <a:t>单击此处编辑母版副标题样式</a:t>
            </a:r>
          </a:p>
        </p:txBody>
      </p:sp>
      <p:sp>
        <p:nvSpPr>
          <p:cNvPr id="4" name="日期占位符 3"/>
          <p:cNvSpPr>
            <a:spLocks noGrp="1"/>
          </p:cNvSpPr>
          <p:nvPr>
            <p:ph type="dt" sz="half" idx="10"/>
          </p:nvPr>
        </p:nvSpPr>
        <p:spPr/>
        <p:txBody>
          <a:bodyPr/>
          <a:lstStyle>
            <a:lvl1pPr>
              <a:defRPr/>
            </a:lvl1pPr>
          </a:lstStyle>
          <a:p>
            <a:pPr>
              <a:defRPr/>
            </a:pPr>
            <a:fld id="{58B6823F-9BCC-40AB-ABF7-78601BC28769}" type="datetimeFigureOut">
              <a:rPr lang="zh-CN" altLang="en-US"/>
              <a:t>2020/12/14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97985B02-0346-406F-A9E4-D555950E0F0B}" type="slidenum">
              <a:rPr lang="zh-CN" altLang="en-US"/>
              <a:t>‹#›</a:t>
            </a:fld>
            <a:endParaRPr lang="en-US" altLang="zh-CN"/>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3" name="标题 1"/>
          <p:cNvSpPr txBox="1"/>
          <p:nvPr userDrawn="1"/>
        </p:nvSpPr>
        <p:spPr>
          <a:xfrm>
            <a:off x="0" y="161925"/>
            <a:ext cx="9144000" cy="590550"/>
          </a:xfrm>
          <a:prstGeom prst="rect">
            <a:avLst/>
          </a:prstGeom>
          <a:noFill/>
        </p:spPr>
        <p:txBody>
          <a:bodyPr>
            <a:spAutoFit/>
          </a:bodyPr>
          <a:lstStyle>
            <a:lvl1pPr algn="ctr" defTabSz="914400" rtl="0" eaLnBrk="1" latinLnBrk="0" hangingPunct="1">
              <a:lnSpc>
                <a:spcPct val="90000"/>
              </a:lnSpc>
              <a:spcBef>
                <a:spcPct val="0"/>
              </a:spcBef>
              <a:buNone/>
              <a:defRPr lang="zh-CN" altLang="en-US" sz="3600" b="1" kern="1200">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fontAlgn="auto">
              <a:spcAft>
                <a:spcPts val="0"/>
              </a:spcAft>
              <a:defRPr/>
            </a:pPr>
            <a:r>
              <a:rPr dirty="0"/>
              <a:t>单击此处编辑母版标题样式</a:t>
            </a:r>
          </a:p>
        </p:txBody>
      </p:sp>
      <p:sp>
        <p:nvSpPr>
          <p:cNvPr id="2" name="标题 1"/>
          <p:cNvSpPr>
            <a:spLocks noGrp="1"/>
          </p:cNvSpPr>
          <p:nvPr>
            <p:ph type="title"/>
          </p:nvPr>
        </p:nvSpPr>
        <p:spPr>
          <a:xfrm>
            <a:off x="0" y="-571624"/>
            <a:ext cx="9144000" cy="535531"/>
          </a:xfrm>
        </p:spPr>
        <p:txBody>
          <a:bodyPr/>
          <a:lstStyle>
            <a:lvl1pPr algn="l">
              <a:defRPr sz="3200" b="0">
                <a:solidFill>
                  <a:schemeClr val="tx1"/>
                </a:solidFill>
                <a:latin typeface="Arial" panose="020B0604020202020204" pitchFamily="34" charset="0"/>
                <a:cs typeface="Arial" panose="020B0604020202020204" pitchFamily="34" charset="0"/>
              </a:defRPr>
            </a:lvl1pPr>
          </a:lstStyle>
          <a:p>
            <a:r>
              <a:rPr lang="zh-CN" altLang="en-US"/>
              <a:t>单击此处编辑母版标题样式</a:t>
            </a:r>
          </a:p>
        </p:txBody>
      </p:sp>
      <p:sp>
        <p:nvSpPr>
          <p:cNvPr id="4" name="日期占位符 2"/>
          <p:cNvSpPr>
            <a:spLocks noGrp="1"/>
          </p:cNvSpPr>
          <p:nvPr>
            <p:ph type="dt" sz="half" idx="10"/>
          </p:nvPr>
        </p:nvSpPr>
        <p:spPr/>
        <p:txBody>
          <a:bodyPr/>
          <a:lstStyle>
            <a:lvl1pPr>
              <a:defRPr/>
            </a:lvl1pPr>
          </a:lstStyle>
          <a:p>
            <a:pPr>
              <a:defRPr/>
            </a:pPr>
            <a:fld id="{D70E1030-3A86-45F3-8198-F13D6F2932FF}" type="datetimeFigureOut">
              <a:rPr lang="zh-CN" altLang="en-US"/>
              <a:t>2020/12/14</a:t>
            </a:fld>
            <a:endParaRPr lang="zh-CN" altLang="en-US"/>
          </a:p>
        </p:txBody>
      </p:sp>
      <p:sp>
        <p:nvSpPr>
          <p:cNvPr id="5" name="页脚占位符 3"/>
          <p:cNvSpPr>
            <a:spLocks noGrp="1"/>
          </p:cNvSpPr>
          <p:nvPr>
            <p:ph type="ftr" sz="quarter" idx="11"/>
          </p:nvPr>
        </p:nvSpPr>
        <p:spPr/>
        <p:txBody>
          <a:bodyPr/>
          <a:lstStyle>
            <a:lvl1pPr>
              <a:defRPr/>
            </a:lvl1pPr>
          </a:lstStyle>
          <a:p>
            <a:pPr>
              <a:defRPr/>
            </a:pPr>
            <a:endParaRPr lang="zh-CN" altLang="en-US"/>
          </a:p>
        </p:txBody>
      </p:sp>
      <p:sp>
        <p:nvSpPr>
          <p:cNvPr id="6" name="灯片编号占位符 4"/>
          <p:cNvSpPr>
            <a:spLocks noGrp="1"/>
          </p:cNvSpPr>
          <p:nvPr>
            <p:ph type="sldNum" sz="quarter" idx="12"/>
          </p:nvPr>
        </p:nvSpPr>
        <p:spPr/>
        <p:txBody>
          <a:bodyPr/>
          <a:lstStyle>
            <a:lvl1pPr>
              <a:defRPr/>
            </a:lvl1pPr>
          </a:lstStyle>
          <a:p>
            <a:fld id="{67BAEEE6-222F-4ABA-9325-23391C3D95C6}" type="slidenum">
              <a:rPr lang="zh-CN" altLang="en-US"/>
              <a:t>‹#›</a:t>
            </a:fld>
            <a:endParaRPr lang="en-US" altLang="zh-CN"/>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E440CC80-1D51-4D1D-A82B-B85FFB8D83DB}" type="datetimeFigureOut">
              <a:rPr lang="zh-CN" altLang="en-US"/>
              <a:t>2020/12/14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688D103D-B296-4B3F-8A0E-B7429B7BC59B}" type="slidenum">
              <a:rPr lang="zh-CN" altLang="en-US"/>
              <a:t>‹#›</a:t>
            </a:fld>
            <a:endParaRPr lang="en-US" altLang="zh-CN"/>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a:defRPr/>
            </a:pPr>
            <a:fld id="{3C66ED2D-2723-4A88-B548-EA25A46EA254}" type="datetimeFigureOut">
              <a:rPr lang="zh-CN" altLang="en-US"/>
              <a:t>2020/12/14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01FD6EF7-309F-4966-97A8-D229336BF08F}" type="slidenum">
              <a:rPr lang="zh-CN" altLang="en-US"/>
              <a:t>‹#›</a:t>
            </a:fld>
            <a:endParaRPr lang="en-US" altLang="zh-CN"/>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825625"/>
            <a:ext cx="386715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825625"/>
            <a:ext cx="386715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10"/>
          </p:nvPr>
        </p:nvSpPr>
        <p:spPr/>
        <p:txBody>
          <a:bodyPr/>
          <a:lstStyle>
            <a:lvl1pPr>
              <a:defRPr/>
            </a:lvl1pPr>
          </a:lstStyle>
          <a:p>
            <a:pPr>
              <a:defRPr/>
            </a:pPr>
            <a:fld id="{123A65C4-2551-48AE-9EEC-50D9F9F03897}" type="datetimeFigureOut">
              <a:rPr lang="zh-CN" altLang="en-US"/>
              <a:t>2020/12/14</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FB60A6CB-EB36-4634-AC70-E1154321439F}" type="slidenum">
              <a:rPr lang="zh-CN" altLang="en-US"/>
              <a:t>‹#›</a:t>
            </a:fld>
            <a:endParaRPr lang="en-US" altLang="zh-CN"/>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365125"/>
            <a:ext cx="7886700" cy="1325563"/>
          </a:xfrm>
        </p:spPr>
        <p:txBody>
          <a:bodyPr/>
          <a:lstStyle/>
          <a:p>
            <a:r>
              <a:rPr lang="zh-CN" altLang="en-US"/>
              <a:t>单击此处编辑母版标题样式</a:t>
            </a:r>
          </a:p>
        </p:txBody>
      </p:sp>
      <p:sp>
        <p:nvSpPr>
          <p:cNvPr id="3" name="文本占位符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30238" y="2505075"/>
            <a:ext cx="386873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29150" y="2505075"/>
            <a:ext cx="38877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p:cNvSpPr>
          <p:nvPr>
            <p:ph type="dt" sz="half" idx="10"/>
          </p:nvPr>
        </p:nvSpPr>
        <p:spPr/>
        <p:txBody>
          <a:bodyPr/>
          <a:lstStyle>
            <a:lvl1pPr>
              <a:defRPr/>
            </a:lvl1pPr>
          </a:lstStyle>
          <a:p>
            <a:pPr>
              <a:defRPr/>
            </a:pPr>
            <a:fld id="{DADCD639-747B-4F22-AFE1-9BFF3A05AA57}" type="datetimeFigureOut">
              <a:rPr lang="zh-CN" altLang="en-US"/>
              <a:t>2020/12/14</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fld id="{F054BC66-29CC-43CC-BFE1-A23C11B47917}" type="slidenum">
              <a:rPr lang="zh-CN" altLang="en-US"/>
              <a:t>‹#›</a:t>
            </a:fld>
            <a:endParaRPr lang="en-US" altLang="zh-CN"/>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541E3BA9-9212-4997-BBD9-B70787A582D6}" type="datetimeFigureOut">
              <a:rPr lang="zh-CN" altLang="en-US"/>
              <a:t>2020/12/14</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fld id="{BAE300C0-83D1-493A-82C5-B1CBF5767313}" type="slidenum">
              <a:rPr lang="zh-CN" altLang="en-US"/>
              <a:t>‹#›</a:t>
            </a:fld>
            <a:endParaRPr lang="en-US" altLang="zh-CN"/>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F73E67CB-D0CE-4C19-8FB0-9BDEF30F06C5}" type="datetimeFigureOut">
              <a:rPr lang="zh-CN" altLang="en-US"/>
              <a:t>2020/12/14</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B281F926-A8B9-4BFF-9A57-6AC20BFF3625}" type="slidenum">
              <a:rPr lang="zh-CN" altLang="en-US"/>
              <a:t>‹#›</a:t>
            </a:fld>
            <a:endParaRPr lang="en-US" alt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a:defRPr/>
            </a:pPr>
            <a:fld id="{B96F0BD3-7CA8-49A6-AAEA-B6E09318D38F}" type="datetimeFigureOut">
              <a:rPr lang="zh-CN" altLang="en-US"/>
              <a:t>2020/12/14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958119D9-CB91-428A-856C-2514369D4D6D}" type="slidenum">
              <a:rPr lang="zh-CN" altLang="en-US"/>
              <a:t>‹#›</a:t>
            </a:fld>
            <a:endParaRPr lang="en-US" altLang="zh-CN"/>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3887788" y="987425"/>
            <a:ext cx="462915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0AE90419-0515-41F7-80C0-6A8DE620A2AB}" type="datetimeFigureOut">
              <a:rPr lang="zh-CN" altLang="en-US"/>
              <a:t>2020/12/14</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B2CB4358-5E58-485B-9CE1-81AD4048D574}" type="slidenum">
              <a:rPr lang="zh-CN" altLang="en-US"/>
              <a:t>‹#›</a:t>
            </a:fld>
            <a:endParaRPr lang="en-US" altLang="zh-CN"/>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FCA479FB-B2A1-4E90-9DB1-030CD3E7C9DF}" type="datetimeFigureOut">
              <a:rPr lang="zh-CN" altLang="en-US"/>
              <a:t>2020/12/14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FCDD5BF2-A5D0-48B5-835B-CA456E0DE90F}" type="slidenum">
              <a:rPr lang="zh-CN" altLang="en-US"/>
              <a:t>‹#›</a:t>
            </a:fld>
            <a:endParaRPr lang="en-US" altLang="zh-CN"/>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365125"/>
            <a:ext cx="5762625"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DF431852-C78B-441E-9A18-5803151198A1}" type="datetimeFigureOut">
              <a:rPr lang="zh-CN" altLang="en-US"/>
              <a:t>2020/12/14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D9292A68-C06F-4981-95D3-B141719D8FF4}" type="slidenum">
              <a:rPr lang="zh-CN" altLang="en-US"/>
              <a:t>‹#›</a:t>
            </a:fld>
            <a:endParaRPr lang="en-US" altLang="zh-CN"/>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Date Placeholder 2"/>
          <p:cNvSpPr>
            <a:spLocks noGrp="1"/>
          </p:cNvSpPr>
          <p:nvPr>
            <p:ph type="dt" sz="half" idx="10"/>
          </p:nvPr>
        </p:nvSpPr>
        <p:spPr/>
        <p:txBody>
          <a:bodyPr/>
          <a:lstStyle>
            <a:lvl1pPr>
              <a:defRPr/>
            </a:lvl1pPr>
          </a:lstStyle>
          <a:p>
            <a:pPr>
              <a:defRPr/>
            </a:pPr>
            <a:fld id="{B7A4CFBD-BB4A-426A-A428-FBC826178B33}" type="datetimeFigureOut">
              <a:rPr lang="zh-CN" altLang="en-US"/>
              <a:t>2020/12/14</a:t>
            </a:fld>
            <a:endParaRPr lang="zh-CN" altLang="en-US"/>
          </a:p>
        </p:txBody>
      </p:sp>
      <p:sp>
        <p:nvSpPr>
          <p:cNvPr id="3" name="Footer Placeholder 3"/>
          <p:cNvSpPr>
            <a:spLocks noGrp="1"/>
          </p:cNvSpPr>
          <p:nvPr>
            <p:ph type="ftr" sz="quarter" idx="11"/>
          </p:nvPr>
        </p:nvSpPr>
        <p:spPr/>
        <p:txBody>
          <a:bodyPr/>
          <a:lstStyle>
            <a:lvl1pPr>
              <a:defRPr/>
            </a:lvl1pPr>
          </a:lstStyle>
          <a:p>
            <a:pPr>
              <a:defRPr/>
            </a:pPr>
            <a:endParaRPr lang="zh-CN" altLang="en-US"/>
          </a:p>
        </p:txBody>
      </p:sp>
      <p:sp>
        <p:nvSpPr>
          <p:cNvPr id="4" name="Slide Number Placeholder 4"/>
          <p:cNvSpPr>
            <a:spLocks noGrp="1"/>
          </p:cNvSpPr>
          <p:nvPr>
            <p:ph type="sldNum" sz="quarter" idx="12"/>
          </p:nvPr>
        </p:nvSpPr>
        <p:spPr>
          <a:xfrm>
            <a:off x="6462713" y="6356350"/>
            <a:ext cx="2057400" cy="365125"/>
          </a:xfrm>
        </p:spPr>
        <p:txBody>
          <a:bodyPr/>
          <a:lstStyle>
            <a:lvl1pPr>
              <a:defRPr/>
            </a:lvl1pPr>
          </a:lstStyle>
          <a:p>
            <a:fld id="{69E7B57D-D890-4D07-8555-B0A0ADBC806F}" type="slidenum">
              <a:rPr lang="zh-CN" altLang="en-US"/>
              <a:t>‹#›</a:t>
            </a:fld>
            <a:endParaRPr lang="en-US" altLang="zh-CN"/>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D4E5E31-42DB-400C-884B-EE9B5AC4273B}" type="datetimeFigureOut">
              <a:rPr lang="zh-CN" altLang="en-US"/>
              <a:t>2020/12/14</a:t>
            </a:fld>
            <a:endParaRPr lang="zh-CN" altLang="en-US"/>
          </a:p>
        </p:txBody>
      </p:sp>
      <p:sp>
        <p:nvSpPr>
          <p:cNvPr id="3" name="Footer Placeholder 4"/>
          <p:cNvSpPr>
            <a:spLocks noGrp="1"/>
          </p:cNvSpPr>
          <p:nvPr>
            <p:ph type="ftr" sz="quarter" idx="11"/>
          </p:nvPr>
        </p:nvSpPr>
        <p:spPr/>
        <p:txBody>
          <a:bodyPr/>
          <a:lstStyle>
            <a:lvl1pPr>
              <a:defRPr/>
            </a:lvl1pPr>
          </a:lstStyle>
          <a:p>
            <a:pPr>
              <a:defRPr/>
            </a:pPr>
            <a:endParaRPr lang="zh-CN" altLang="en-US"/>
          </a:p>
        </p:txBody>
      </p:sp>
      <p:sp>
        <p:nvSpPr>
          <p:cNvPr id="4" name="Slide Number Placeholder 5"/>
          <p:cNvSpPr>
            <a:spLocks noGrp="1"/>
          </p:cNvSpPr>
          <p:nvPr>
            <p:ph type="sldNum" sz="quarter" idx="12"/>
          </p:nvPr>
        </p:nvSpPr>
        <p:spPr>
          <a:xfrm>
            <a:off x="6462713" y="6356350"/>
            <a:ext cx="2057400" cy="365125"/>
          </a:xfrm>
        </p:spPr>
        <p:txBody>
          <a:bodyPr/>
          <a:lstStyle>
            <a:lvl1pPr>
              <a:defRPr/>
            </a:lvl1pPr>
          </a:lstStyle>
          <a:p>
            <a:fld id="{7729BB89-9E78-4C57-B34F-A04A76F9138D}" type="slidenum">
              <a:rPr lang="zh-CN" altLang="en-US"/>
              <a:t>‹#›</a:t>
            </a:fld>
            <a:endParaRPr lang="en-US" altLang="zh-CN"/>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3"/>
          <p:cNvSpPr>
            <a:spLocks noGrp="1"/>
          </p:cNvSpPr>
          <p:nvPr>
            <p:ph type="dt" sz="half" idx="10"/>
          </p:nvPr>
        </p:nvSpPr>
        <p:spPr/>
        <p:txBody>
          <a:bodyPr/>
          <a:lstStyle>
            <a:lvl1pPr>
              <a:defRPr>
                <a:solidFill>
                  <a:prstClr val="black">
                    <a:lumMod val="65000"/>
                    <a:lumOff val="35000"/>
                  </a:prstClr>
                </a:solidFill>
              </a:defRPr>
            </a:lvl1pPr>
          </a:lstStyle>
          <a:p>
            <a:pPr>
              <a:defRPr/>
            </a:pPr>
            <a:fld id="{8C8A70EA-E846-44E1-8C57-DD1CC0A9A551}" type="datetimeFigureOut">
              <a:rPr lang="zh-CN" altLang="en-US"/>
              <a:t>2020/12/14</a:t>
            </a:fld>
            <a:endParaRPr lang="zh-CN" altLang="en-US" dirty="0"/>
          </a:p>
        </p:txBody>
      </p:sp>
      <p:sp>
        <p:nvSpPr>
          <p:cNvPr id="4" name="Footer Placeholder 4"/>
          <p:cNvSpPr>
            <a:spLocks noGrp="1"/>
          </p:cNvSpPr>
          <p:nvPr>
            <p:ph type="ftr" sz="quarter" idx="11"/>
          </p:nvPr>
        </p:nvSpPr>
        <p:spPr/>
        <p:txBody>
          <a:bodyPr/>
          <a:lstStyle>
            <a:lvl1pPr>
              <a:defRPr>
                <a:solidFill>
                  <a:prstClr val="black">
                    <a:lumMod val="65000"/>
                    <a:lumOff val="35000"/>
                  </a:prstClr>
                </a:solidFill>
              </a:defRPr>
            </a:lvl1pPr>
          </a:lstStyle>
          <a:p>
            <a:pPr>
              <a:defRPr/>
            </a:pPr>
            <a:endParaRPr lang="zh-CN" altLang="en-US"/>
          </a:p>
        </p:txBody>
      </p:sp>
      <p:sp>
        <p:nvSpPr>
          <p:cNvPr id="5" name="Slide Number Placeholder 5"/>
          <p:cNvSpPr>
            <a:spLocks noGrp="1"/>
          </p:cNvSpPr>
          <p:nvPr>
            <p:ph type="sldNum" sz="quarter" idx="12"/>
          </p:nvPr>
        </p:nvSpPr>
        <p:spPr/>
        <p:txBody>
          <a:bodyPr/>
          <a:lstStyle>
            <a:lvl1pPr>
              <a:defRPr/>
            </a:lvl1pPr>
          </a:lstStyle>
          <a:p>
            <a:fld id="{5C260DAB-5AF0-4A43-B293-6C5755A6B789}" type="slidenum">
              <a:rPr lang="zh-CN" altLang="en-US"/>
              <a:t>‹#›</a:t>
            </a:fld>
            <a:endParaRPr lang="en-US" altLang="zh-CN"/>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6272" y="-675456"/>
            <a:ext cx="9160272" cy="535531"/>
          </a:xfrm>
          <a:noFill/>
        </p:spPr>
        <p:txBody>
          <a:bodyPr rtlCol="0"/>
          <a:lstStyle>
            <a:lvl1pPr algn="l">
              <a:defRPr lang="zh-CN" altLang="en-US" sz="3200" b="0" dirty="0">
                <a:solidFill>
                  <a:schemeClr val="tx1"/>
                </a:solidFill>
              </a:defRPr>
            </a:lvl1pPr>
          </a:lstStyle>
          <a:p>
            <a:pPr lvl="0"/>
            <a:r>
              <a:rPr lang="zh-CN" altLang="en-US" dirty="0"/>
              <a:t>单击此处编辑母版标题样式</a:t>
            </a:r>
          </a:p>
        </p:txBody>
      </p:sp>
      <p:sp>
        <p:nvSpPr>
          <p:cNvPr id="3" name="副标题 2"/>
          <p:cNvSpPr>
            <a:spLocks noGrp="1"/>
          </p:cNvSpPr>
          <p:nvPr>
            <p:ph type="subTitle" idx="1"/>
          </p:nvPr>
        </p:nvSpPr>
        <p:spPr>
          <a:xfrm>
            <a:off x="0" y="162000"/>
            <a:ext cx="9144000" cy="590931"/>
          </a:xfrm>
          <a:noFill/>
        </p:spPr>
        <p:txBody>
          <a:bodyPr rtlCol="0"/>
          <a:lstStyle>
            <a:lvl1pPr marL="0" indent="0" algn="ctr">
              <a:buNone/>
              <a:defRPr lang="zh-CN" altLang="en-US" b="1" baseline="0">
                <a:solidFill>
                  <a:srgbClr val="002954"/>
                </a:solidFill>
                <a:ea typeface="微软雅黑" panose="020B0503020204020204" pitchFamily="34" charset="-122"/>
              </a:defRPr>
            </a:lvl1pPr>
          </a:lstStyle>
          <a:p>
            <a:pPr lvl="0"/>
            <a:r>
              <a:rPr lang="zh-CN" altLang="en-US" dirty="0"/>
              <a:t>单击此处编辑母版副标题样式</a:t>
            </a:r>
          </a:p>
        </p:txBody>
      </p:sp>
      <p:sp>
        <p:nvSpPr>
          <p:cNvPr id="4" name="日期占位符 3"/>
          <p:cNvSpPr>
            <a:spLocks noGrp="1"/>
          </p:cNvSpPr>
          <p:nvPr>
            <p:ph type="dt" sz="half" idx="10"/>
          </p:nvPr>
        </p:nvSpPr>
        <p:spPr/>
        <p:txBody>
          <a:bodyPr/>
          <a:lstStyle>
            <a:lvl1pPr>
              <a:defRPr/>
            </a:lvl1pPr>
          </a:lstStyle>
          <a:p>
            <a:pPr>
              <a:defRPr/>
            </a:pPr>
            <a:fld id="{E5188169-C223-4E07-95E8-7FD0E164268D}" type="datetimeFigureOut">
              <a:rPr lang="zh-CN" altLang="en-US"/>
              <a:t>2020/12/14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A00A0BAC-87B0-4FC2-A9AC-FC7F96754B7E}" type="slidenum">
              <a:rPr lang="zh-CN" altLang="en-US"/>
              <a:t>‹#›</a:t>
            </a:fld>
            <a:endParaRPr lang="en-US" altLang="zh-CN"/>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3" name="标题 1"/>
          <p:cNvSpPr txBox="1"/>
          <p:nvPr userDrawn="1"/>
        </p:nvSpPr>
        <p:spPr>
          <a:xfrm>
            <a:off x="0" y="161925"/>
            <a:ext cx="9144000" cy="590550"/>
          </a:xfrm>
          <a:prstGeom prst="rect">
            <a:avLst/>
          </a:prstGeom>
          <a:noFill/>
        </p:spPr>
        <p:txBody>
          <a:bodyPr>
            <a:spAutoFit/>
          </a:bodyPr>
          <a:lstStyle>
            <a:lvl1pPr algn="ctr" defTabSz="914400" rtl="0" eaLnBrk="1" latinLnBrk="0" hangingPunct="1">
              <a:lnSpc>
                <a:spcPct val="90000"/>
              </a:lnSpc>
              <a:spcBef>
                <a:spcPct val="0"/>
              </a:spcBef>
              <a:buNone/>
              <a:defRPr lang="zh-CN" altLang="en-US" sz="3600" b="1" kern="1200">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fontAlgn="auto">
              <a:spcAft>
                <a:spcPts val="0"/>
              </a:spcAft>
              <a:defRPr/>
            </a:pPr>
            <a:r>
              <a:rPr dirty="0"/>
              <a:t>单击此处编辑母版标题样式</a:t>
            </a:r>
          </a:p>
        </p:txBody>
      </p:sp>
      <p:sp>
        <p:nvSpPr>
          <p:cNvPr id="2" name="标题 1"/>
          <p:cNvSpPr>
            <a:spLocks noGrp="1"/>
          </p:cNvSpPr>
          <p:nvPr>
            <p:ph type="title"/>
          </p:nvPr>
        </p:nvSpPr>
        <p:spPr>
          <a:xfrm>
            <a:off x="0" y="-571624"/>
            <a:ext cx="9144000" cy="535531"/>
          </a:xfrm>
        </p:spPr>
        <p:txBody>
          <a:bodyPr/>
          <a:lstStyle>
            <a:lvl1pPr algn="l">
              <a:defRPr sz="3200" b="0">
                <a:solidFill>
                  <a:schemeClr val="tx1"/>
                </a:solidFill>
                <a:latin typeface="Arial" panose="020B0604020202020204" pitchFamily="34" charset="0"/>
                <a:cs typeface="Arial" panose="020B0604020202020204" pitchFamily="34" charset="0"/>
              </a:defRPr>
            </a:lvl1pPr>
          </a:lstStyle>
          <a:p>
            <a:r>
              <a:rPr lang="zh-CN" altLang="en-US"/>
              <a:t>单击此处编辑母版标题样式</a:t>
            </a:r>
          </a:p>
        </p:txBody>
      </p:sp>
      <p:sp>
        <p:nvSpPr>
          <p:cNvPr id="4" name="日期占位符 2"/>
          <p:cNvSpPr>
            <a:spLocks noGrp="1"/>
          </p:cNvSpPr>
          <p:nvPr>
            <p:ph type="dt" sz="half" idx="10"/>
          </p:nvPr>
        </p:nvSpPr>
        <p:spPr/>
        <p:txBody>
          <a:bodyPr/>
          <a:lstStyle>
            <a:lvl1pPr>
              <a:defRPr/>
            </a:lvl1pPr>
          </a:lstStyle>
          <a:p>
            <a:pPr>
              <a:defRPr/>
            </a:pPr>
            <a:fld id="{03E15D88-C2C9-4871-B5C1-6D633719D895}" type="datetimeFigureOut">
              <a:rPr lang="zh-CN" altLang="en-US"/>
              <a:t>2020/12/14</a:t>
            </a:fld>
            <a:endParaRPr lang="zh-CN" altLang="en-US"/>
          </a:p>
        </p:txBody>
      </p:sp>
      <p:sp>
        <p:nvSpPr>
          <p:cNvPr id="5" name="页脚占位符 3"/>
          <p:cNvSpPr>
            <a:spLocks noGrp="1"/>
          </p:cNvSpPr>
          <p:nvPr>
            <p:ph type="ftr" sz="quarter" idx="11"/>
          </p:nvPr>
        </p:nvSpPr>
        <p:spPr/>
        <p:txBody>
          <a:bodyPr/>
          <a:lstStyle>
            <a:lvl1pPr>
              <a:defRPr/>
            </a:lvl1pPr>
          </a:lstStyle>
          <a:p>
            <a:pPr>
              <a:defRPr/>
            </a:pPr>
            <a:endParaRPr lang="zh-CN" altLang="en-US"/>
          </a:p>
        </p:txBody>
      </p:sp>
      <p:sp>
        <p:nvSpPr>
          <p:cNvPr id="6" name="灯片编号占位符 4"/>
          <p:cNvSpPr>
            <a:spLocks noGrp="1"/>
          </p:cNvSpPr>
          <p:nvPr>
            <p:ph type="sldNum" sz="quarter" idx="12"/>
          </p:nvPr>
        </p:nvSpPr>
        <p:spPr/>
        <p:txBody>
          <a:bodyPr/>
          <a:lstStyle>
            <a:lvl1pPr>
              <a:defRPr/>
            </a:lvl1pPr>
          </a:lstStyle>
          <a:p>
            <a:fld id="{3EBFEF61-CCA3-4981-A6EB-2EFA7A67493B}" type="slidenum">
              <a:rPr lang="zh-CN" altLang="en-US"/>
              <a:t>‹#›</a:t>
            </a:fld>
            <a:endParaRPr lang="en-US" altLang="zh-CN"/>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89BD6502-ED3C-41D9-960D-68A62358E206}" type="datetimeFigureOut">
              <a:rPr lang="zh-CN" altLang="en-US"/>
              <a:t>2020/12/14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E30E45A1-3E51-47C6-998E-033734C5CACE}" type="slidenum">
              <a:rPr lang="zh-CN" altLang="en-US"/>
              <a:t>‹#›</a:t>
            </a:fld>
            <a:endParaRPr lang="en-US"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825625"/>
            <a:ext cx="386715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825625"/>
            <a:ext cx="386715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10"/>
          </p:nvPr>
        </p:nvSpPr>
        <p:spPr/>
        <p:txBody>
          <a:bodyPr/>
          <a:lstStyle>
            <a:lvl1pPr>
              <a:defRPr/>
            </a:lvl1pPr>
          </a:lstStyle>
          <a:p>
            <a:pPr>
              <a:defRPr/>
            </a:pPr>
            <a:fld id="{91A95972-F7AB-4341-A373-862EA89A91F1}" type="datetimeFigureOut">
              <a:rPr lang="zh-CN" altLang="en-US"/>
              <a:t>2020/12/14</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D8C0B403-FE75-4890-820E-0EFC66489ECB}" type="slidenum">
              <a:rPr lang="zh-CN" altLang="en-US"/>
              <a:t>‹#›</a:t>
            </a:fld>
            <a:endParaRPr lang="en-US" altLang="zh-CN"/>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a:defRPr/>
            </a:pPr>
            <a:fld id="{ACA49604-BCEE-4A4D-A3D4-6DAE258095F5}" type="datetimeFigureOut">
              <a:rPr lang="zh-CN" altLang="en-US"/>
              <a:t>2020/12/14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D4D6165B-7E1D-4492-9454-1C9D30E28C44}" type="slidenum">
              <a:rPr lang="zh-CN" altLang="en-US"/>
              <a:t>‹#›</a:t>
            </a:fld>
            <a:endParaRPr lang="en-US" altLang="zh-CN"/>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825625"/>
            <a:ext cx="386715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825625"/>
            <a:ext cx="386715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10"/>
          </p:nvPr>
        </p:nvSpPr>
        <p:spPr/>
        <p:txBody>
          <a:bodyPr/>
          <a:lstStyle>
            <a:lvl1pPr>
              <a:defRPr/>
            </a:lvl1pPr>
          </a:lstStyle>
          <a:p>
            <a:pPr>
              <a:defRPr/>
            </a:pPr>
            <a:fld id="{851DD8A8-5033-4603-8482-F9466EA85BCA}" type="datetimeFigureOut">
              <a:rPr lang="zh-CN" altLang="en-US"/>
              <a:t>2020/12/14</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FFDBE927-4C08-4ED3-934F-368E765D87EF}" type="slidenum">
              <a:rPr lang="zh-CN" altLang="en-US"/>
              <a:t>‹#›</a:t>
            </a:fld>
            <a:endParaRPr lang="en-US" altLang="zh-CN"/>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365125"/>
            <a:ext cx="7886700" cy="1325563"/>
          </a:xfrm>
        </p:spPr>
        <p:txBody>
          <a:bodyPr/>
          <a:lstStyle/>
          <a:p>
            <a:r>
              <a:rPr lang="zh-CN" altLang="en-US"/>
              <a:t>单击此处编辑母版标题样式</a:t>
            </a:r>
          </a:p>
        </p:txBody>
      </p:sp>
      <p:sp>
        <p:nvSpPr>
          <p:cNvPr id="3" name="文本占位符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30238" y="2505075"/>
            <a:ext cx="386873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29150" y="2505075"/>
            <a:ext cx="38877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p:cNvSpPr>
          <p:nvPr>
            <p:ph type="dt" sz="half" idx="10"/>
          </p:nvPr>
        </p:nvSpPr>
        <p:spPr/>
        <p:txBody>
          <a:bodyPr/>
          <a:lstStyle>
            <a:lvl1pPr>
              <a:defRPr/>
            </a:lvl1pPr>
          </a:lstStyle>
          <a:p>
            <a:pPr>
              <a:defRPr/>
            </a:pPr>
            <a:fld id="{AE90AC05-DA30-48D3-9BD0-55076DA4A670}" type="datetimeFigureOut">
              <a:rPr lang="zh-CN" altLang="en-US"/>
              <a:t>2020/12/14</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fld id="{034DF19F-6249-4E22-B514-52496804422C}" type="slidenum">
              <a:rPr lang="zh-CN" altLang="en-US"/>
              <a:t>‹#›</a:t>
            </a:fld>
            <a:endParaRPr lang="en-US" altLang="zh-CN"/>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3EA55D32-EF5F-4102-B5E6-787608F8EFCF}" type="datetimeFigureOut">
              <a:rPr lang="zh-CN" altLang="en-US"/>
              <a:t>2020/12/14</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fld id="{16A0869D-194D-4AF0-8D84-C6CE4F658AEC}" type="slidenum">
              <a:rPr lang="zh-CN" altLang="en-US"/>
              <a:t>‹#›</a:t>
            </a:fld>
            <a:endParaRPr lang="en-US" altLang="zh-CN"/>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AB3CD0B6-B6C0-49AE-8591-DDE8546D3DB0}" type="datetimeFigureOut">
              <a:rPr lang="zh-CN" altLang="en-US"/>
              <a:t>2020/12/14</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782AD8FF-E873-4427-AE03-BDAF4C0C9FDF}" type="slidenum">
              <a:rPr lang="zh-CN" altLang="en-US"/>
              <a:t>‹#›</a:t>
            </a:fld>
            <a:endParaRPr lang="en-US" altLang="zh-CN"/>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3887788" y="987425"/>
            <a:ext cx="462915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BCB77DAC-8793-471A-9212-EAD14C868C40}" type="datetimeFigureOut">
              <a:rPr lang="zh-CN" altLang="en-US"/>
              <a:t>2020/12/14</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38BDAFE5-4E6C-479B-8D70-98BCBDEB4CFD}" type="slidenum">
              <a:rPr lang="zh-CN" altLang="en-US"/>
              <a:t>‹#›</a:t>
            </a:fld>
            <a:endParaRPr lang="en-US" altLang="zh-CN"/>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31B364FA-853B-49E6-84CE-EDDB6FBB29A7}" type="datetimeFigureOut">
              <a:rPr lang="zh-CN" altLang="en-US"/>
              <a:t>2020/12/14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DF9C9059-5F43-4E96-A52F-93DCD45E11E8}" type="slidenum">
              <a:rPr lang="zh-CN" altLang="en-US"/>
              <a:t>‹#›</a:t>
            </a:fld>
            <a:endParaRPr lang="en-US" altLang="zh-CN"/>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365125"/>
            <a:ext cx="5762625"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0BB51C23-408F-40C7-99AC-4CA18F42F357}" type="datetimeFigureOut">
              <a:rPr lang="zh-CN" altLang="en-US"/>
              <a:t>2020/12/14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E972E774-CC1D-4B01-A5B8-5821490142CC}" type="slidenum">
              <a:rPr lang="zh-CN" altLang="en-US"/>
              <a:t>‹#›</a:t>
            </a:fld>
            <a:endParaRPr lang="en-US" altLang="zh-CN"/>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Date Placeholder 2"/>
          <p:cNvSpPr>
            <a:spLocks noGrp="1"/>
          </p:cNvSpPr>
          <p:nvPr>
            <p:ph type="dt" sz="half" idx="10"/>
          </p:nvPr>
        </p:nvSpPr>
        <p:spPr/>
        <p:txBody>
          <a:bodyPr/>
          <a:lstStyle>
            <a:lvl1pPr>
              <a:defRPr/>
            </a:lvl1pPr>
          </a:lstStyle>
          <a:p>
            <a:pPr>
              <a:defRPr/>
            </a:pPr>
            <a:fld id="{940DACA8-5493-487B-B33F-F2774C14F260}" type="datetimeFigureOut">
              <a:rPr lang="zh-CN" altLang="en-US"/>
              <a:t>2020/12/14</a:t>
            </a:fld>
            <a:endParaRPr lang="zh-CN" altLang="en-US"/>
          </a:p>
        </p:txBody>
      </p:sp>
      <p:sp>
        <p:nvSpPr>
          <p:cNvPr id="3" name="Footer Placeholder 3"/>
          <p:cNvSpPr>
            <a:spLocks noGrp="1"/>
          </p:cNvSpPr>
          <p:nvPr>
            <p:ph type="ftr" sz="quarter" idx="11"/>
          </p:nvPr>
        </p:nvSpPr>
        <p:spPr/>
        <p:txBody>
          <a:bodyPr/>
          <a:lstStyle>
            <a:lvl1pPr>
              <a:defRPr/>
            </a:lvl1pPr>
          </a:lstStyle>
          <a:p>
            <a:pPr>
              <a:defRPr/>
            </a:pPr>
            <a:endParaRPr lang="zh-CN" altLang="en-US"/>
          </a:p>
        </p:txBody>
      </p:sp>
      <p:sp>
        <p:nvSpPr>
          <p:cNvPr id="4" name="Slide Number Placeholder 4"/>
          <p:cNvSpPr>
            <a:spLocks noGrp="1"/>
          </p:cNvSpPr>
          <p:nvPr>
            <p:ph type="sldNum" sz="quarter" idx="12"/>
          </p:nvPr>
        </p:nvSpPr>
        <p:spPr>
          <a:xfrm>
            <a:off x="6462713" y="6356350"/>
            <a:ext cx="2057400" cy="365125"/>
          </a:xfrm>
        </p:spPr>
        <p:txBody>
          <a:bodyPr/>
          <a:lstStyle>
            <a:lvl1pPr>
              <a:defRPr/>
            </a:lvl1pPr>
          </a:lstStyle>
          <a:p>
            <a:fld id="{6284DB75-20E0-434D-9DF0-DE1ABF798D3B}" type="slidenum">
              <a:rPr lang="zh-CN" altLang="en-US"/>
              <a:t>‹#›</a:t>
            </a:fld>
            <a:endParaRPr lang="en-US" altLang="zh-CN"/>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62495D2-10C7-4865-9FD5-343860E4EB4D}" type="datetimeFigureOut">
              <a:rPr lang="zh-CN" altLang="en-US"/>
              <a:t>2020/12/14</a:t>
            </a:fld>
            <a:endParaRPr lang="zh-CN" altLang="en-US"/>
          </a:p>
        </p:txBody>
      </p:sp>
      <p:sp>
        <p:nvSpPr>
          <p:cNvPr id="3" name="Footer Placeholder 4"/>
          <p:cNvSpPr>
            <a:spLocks noGrp="1"/>
          </p:cNvSpPr>
          <p:nvPr>
            <p:ph type="ftr" sz="quarter" idx="11"/>
          </p:nvPr>
        </p:nvSpPr>
        <p:spPr/>
        <p:txBody>
          <a:bodyPr/>
          <a:lstStyle>
            <a:lvl1pPr>
              <a:defRPr/>
            </a:lvl1pPr>
          </a:lstStyle>
          <a:p>
            <a:pPr>
              <a:defRPr/>
            </a:pPr>
            <a:endParaRPr lang="zh-CN" altLang="en-US"/>
          </a:p>
        </p:txBody>
      </p:sp>
      <p:sp>
        <p:nvSpPr>
          <p:cNvPr id="4" name="Slide Number Placeholder 5"/>
          <p:cNvSpPr>
            <a:spLocks noGrp="1"/>
          </p:cNvSpPr>
          <p:nvPr>
            <p:ph type="sldNum" sz="quarter" idx="12"/>
          </p:nvPr>
        </p:nvSpPr>
        <p:spPr>
          <a:xfrm>
            <a:off x="6462713" y="6356350"/>
            <a:ext cx="2057400" cy="365125"/>
          </a:xfrm>
        </p:spPr>
        <p:txBody>
          <a:bodyPr/>
          <a:lstStyle>
            <a:lvl1pPr>
              <a:defRPr/>
            </a:lvl1pPr>
          </a:lstStyle>
          <a:p>
            <a:fld id="{5119D3EB-A83E-416D-9684-24E1EABBEC45}" type="slidenum">
              <a:rPr lang="zh-CN" altLang="en-US"/>
              <a:t>‹#›</a:t>
            </a:fld>
            <a:endParaRPr lang="en-US" alt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365125"/>
            <a:ext cx="7886700" cy="1325563"/>
          </a:xfrm>
        </p:spPr>
        <p:txBody>
          <a:bodyPr/>
          <a:lstStyle/>
          <a:p>
            <a:r>
              <a:rPr lang="zh-CN" altLang="en-US"/>
              <a:t>单击此处编辑母版标题样式</a:t>
            </a:r>
          </a:p>
        </p:txBody>
      </p:sp>
      <p:sp>
        <p:nvSpPr>
          <p:cNvPr id="3" name="文本占位符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30238" y="2505075"/>
            <a:ext cx="386873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29150" y="2505075"/>
            <a:ext cx="38877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p:cNvSpPr>
          <p:nvPr>
            <p:ph type="dt" sz="half" idx="10"/>
          </p:nvPr>
        </p:nvSpPr>
        <p:spPr/>
        <p:txBody>
          <a:bodyPr/>
          <a:lstStyle>
            <a:lvl1pPr>
              <a:defRPr/>
            </a:lvl1pPr>
          </a:lstStyle>
          <a:p>
            <a:pPr>
              <a:defRPr/>
            </a:pPr>
            <a:fld id="{A093C7D8-746A-4737-A472-223372FE4172}" type="datetimeFigureOut">
              <a:rPr lang="zh-CN" altLang="en-US"/>
              <a:t>2020/12/14</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fld id="{BEA79F12-D19B-4A8D-86E0-6E7E054C51E8}" type="slidenum">
              <a:rPr lang="zh-CN" altLang="en-US"/>
              <a:t>‹#›</a:t>
            </a:fld>
            <a:endParaRPr lang="en-US" altLang="zh-CN"/>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3"/>
          <p:cNvSpPr>
            <a:spLocks noGrp="1"/>
          </p:cNvSpPr>
          <p:nvPr>
            <p:ph type="dt" sz="half" idx="10"/>
          </p:nvPr>
        </p:nvSpPr>
        <p:spPr/>
        <p:txBody>
          <a:bodyPr/>
          <a:lstStyle>
            <a:lvl1pPr>
              <a:defRPr>
                <a:solidFill>
                  <a:prstClr val="black">
                    <a:lumMod val="65000"/>
                    <a:lumOff val="35000"/>
                  </a:prstClr>
                </a:solidFill>
              </a:defRPr>
            </a:lvl1pPr>
          </a:lstStyle>
          <a:p>
            <a:pPr>
              <a:defRPr/>
            </a:pPr>
            <a:fld id="{91255A31-7A19-4F0D-9937-717C6EB985CF}" type="datetimeFigureOut">
              <a:rPr lang="zh-CN" altLang="en-US"/>
              <a:t>2020/12/14</a:t>
            </a:fld>
            <a:endParaRPr lang="zh-CN" altLang="en-US" dirty="0"/>
          </a:p>
        </p:txBody>
      </p:sp>
      <p:sp>
        <p:nvSpPr>
          <p:cNvPr id="4" name="Footer Placeholder 4"/>
          <p:cNvSpPr>
            <a:spLocks noGrp="1"/>
          </p:cNvSpPr>
          <p:nvPr>
            <p:ph type="ftr" sz="quarter" idx="11"/>
          </p:nvPr>
        </p:nvSpPr>
        <p:spPr/>
        <p:txBody>
          <a:bodyPr/>
          <a:lstStyle>
            <a:lvl1pPr>
              <a:defRPr>
                <a:solidFill>
                  <a:prstClr val="black">
                    <a:lumMod val="65000"/>
                    <a:lumOff val="35000"/>
                  </a:prstClr>
                </a:solidFill>
              </a:defRPr>
            </a:lvl1pPr>
          </a:lstStyle>
          <a:p>
            <a:pPr>
              <a:defRPr/>
            </a:pPr>
            <a:endParaRPr lang="zh-CN" altLang="en-US"/>
          </a:p>
        </p:txBody>
      </p:sp>
      <p:sp>
        <p:nvSpPr>
          <p:cNvPr id="5" name="Slide Number Placeholder 5"/>
          <p:cNvSpPr>
            <a:spLocks noGrp="1"/>
          </p:cNvSpPr>
          <p:nvPr>
            <p:ph type="sldNum" sz="quarter" idx="12"/>
          </p:nvPr>
        </p:nvSpPr>
        <p:spPr/>
        <p:txBody>
          <a:bodyPr/>
          <a:lstStyle>
            <a:lvl1pPr>
              <a:defRPr/>
            </a:lvl1pPr>
          </a:lstStyle>
          <a:p>
            <a:fld id="{C854C555-42F3-4AC9-847C-4CA8F0959278}" type="slidenum">
              <a:rPr lang="zh-CN" altLang="en-US"/>
              <a:t>‹#›</a:t>
            </a:fld>
            <a:endParaRPr lang="en-US" altLang="zh-CN"/>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6272" y="-675456"/>
            <a:ext cx="9160272" cy="535531"/>
          </a:xfrm>
          <a:noFill/>
        </p:spPr>
        <p:txBody>
          <a:bodyPr rtlCol="0"/>
          <a:lstStyle>
            <a:lvl1pPr algn="l">
              <a:defRPr lang="zh-CN" altLang="en-US" sz="3200" b="0" dirty="0">
                <a:solidFill>
                  <a:schemeClr val="tx1"/>
                </a:solidFill>
              </a:defRPr>
            </a:lvl1pPr>
          </a:lstStyle>
          <a:p>
            <a:pPr lvl="0"/>
            <a:r>
              <a:rPr lang="zh-CN" altLang="en-US" dirty="0"/>
              <a:t>单击此处编辑母版标题样式</a:t>
            </a:r>
          </a:p>
        </p:txBody>
      </p:sp>
      <p:sp>
        <p:nvSpPr>
          <p:cNvPr id="3" name="副标题 2"/>
          <p:cNvSpPr>
            <a:spLocks noGrp="1"/>
          </p:cNvSpPr>
          <p:nvPr>
            <p:ph type="subTitle" idx="1"/>
          </p:nvPr>
        </p:nvSpPr>
        <p:spPr>
          <a:xfrm>
            <a:off x="0" y="162000"/>
            <a:ext cx="9144000" cy="590931"/>
          </a:xfrm>
          <a:noFill/>
        </p:spPr>
        <p:txBody>
          <a:bodyPr rtlCol="0"/>
          <a:lstStyle>
            <a:lvl1pPr marL="0" indent="0" algn="ctr">
              <a:buNone/>
              <a:defRPr lang="zh-CN" altLang="en-US" b="1" baseline="0">
                <a:solidFill>
                  <a:srgbClr val="002954"/>
                </a:solidFill>
                <a:ea typeface="微软雅黑" panose="020B0503020204020204" pitchFamily="34" charset="-122"/>
              </a:defRPr>
            </a:lvl1pPr>
          </a:lstStyle>
          <a:p>
            <a:pPr lvl="0"/>
            <a:r>
              <a:rPr lang="zh-CN" altLang="en-US" dirty="0"/>
              <a:t>单击此处编辑母版副标题样式</a:t>
            </a:r>
          </a:p>
        </p:txBody>
      </p:sp>
      <p:sp>
        <p:nvSpPr>
          <p:cNvPr id="4" name="日期占位符 3"/>
          <p:cNvSpPr>
            <a:spLocks noGrp="1"/>
          </p:cNvSpPr>
          <p:nvPr>
            <p:ph type="dt" sz="half" idx="10"/>
          </p:nvPr>
        </p:nvSpPr>
        <p:spPr/>
        <p:txBody>
          <a:bodyPr/>
          <a:lstStyle>
            <a:lvl1pPr>
              <a:defRPr/>
            </a:lvl1pPr>
          </a:lstStyle>
          <a:p>
            <a:pPr>
              <a:defRPr/>
            </a:pPr>
            <a:fld id="{AF705CEC-5E25-488F-B9B7-F849D50A9080}" type="datetimeFigureOut">
              <a:rPr lang="zh-CN" altLang="en-US"/>
              <a:t>2020/12/14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5F48672D-C7E3-41A0-849B-2C63FEAF78C3}" type="slidenum">
              <a:rPr lang="zh-CN" altLang="en-US"/>
              <a:t>‹#›</a:t>
            </a:fld>
            <a:endParaRPr lang="en-US" altLang="zh-CN"/>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3" name="标题 1"/>
          <p:cNvSpPr txBox="1"/>
          <p:nvPr userDrawn="1"/>
        </p:nvSpPr>
        <p:spPr>
          <a:xfrm>
            <a:off x="0" y="161925"/>
            <a:ext cx="9144000" cy="590550"/>
          </a:xfrm>
          <a:prstGeom prst="rect">
            <a:avLst/>
          </a:prstGeom>
          <a:noFill/>
        </p:spPr>
        <p:txBody>
          <a:bodyPr>
            <a:spAutoFit/>
          </a:bodyPr>
          <a:lstStyle>
            <a:lvl1pPr algn="ctr" defTabSz="914400" rtl="0" eaLnBrk="1" latinLnBrk="0" hangingPunct="1">
              <a:lnSpc>
                <a:spcPct val="90000"/>
              </a:lnSpc>
              <a:spcBef>
                <a:spcPct val="0"/>
              </a:spcBef>
              <a:buNone/>
              <a:defRPr lang="zh-CN" altLang="en-US" sz="3600" b="1" kern="1200">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fontAlgn="auto">
              <a:spcAft>
                <a:spcPts val="0"/>
              </a:spcAft>
              <a:defRPr/>
            </a:pPr>
            <a:r>
              <a:rPr dirty="0"/>
              <a:t>单击此处编辑母版标题样式</a:t>
            </a:r>
          </a:p>
        </p:txBody>
      </p:sp>
      <p:sp>
        <p:nvSpPr>
          <p:cNvPr id="2" name="标题 1"/>
          <p:cNvSpPr>
            <a:spLocks noGrp="1"/>
          </p:cNvSpPr>
          <p:nvPr>
            <p:ph type="title"/>
          </p:nvPr>
        </p:nvSpPr>
        <p:spPr>
          <a:xfrm>
            <a:off x="0" y="-571624"/>
            <a:ext cx="9144000" cy="535531"/>
          </a:xfrm>
        </p:spPr>
        <p:txBody>
          <a:bodyPr/>
          <a:lstStyle>
            <a:lvl1pPr algn="l">
              <a:defRPr sz="3200" b="0">
                <a:solidFill>
                  <a:schemeClr val="tx1"/>
                </a:solidFill>
                <a:latin typeface="Arial" panose="020B0604020202020204" pitchFamily="34" charset="0"/>
                <a:cs typeface="Arial" panose="020B0604020202020204" pitchFamily="34" charset="0"/>
              </a:defRPr>
            </a:lvl1pPr>
          </a:lstStyle>
          <a:p>
            <a:r>
              <a:rPr lang="zh-CN" altLang="en-US"/>
              <a:t>单击此处编辑母版标题样式</a:t>
            </a:r>
          </a:p>
        </p:txBody>
      </p:sp>
      <p:sp>
        <p:nvSpPr>
          <p:cNvPr id="4" name="日期占位符 2"/>
          <p:cNvSpPr>
            <a:spLocks noGrp="1"/>
          </p:cNvSpPr>
          <p:nvPr>
            <p:ph type="dt" sz="half" idx="10"/>
          </p:nvPr>
        </p:nvSpPr>
        <p:spPr/>
        <p:txBody>
          <a:bodyPr/>
          <a:lstStyle>
            <a:lvl1pPr>
              <a:defRPr/>
            </a:lvl1pPr>
          </a:lstStyle>
          <a:p>
            <a:pPr>
              <a:defRPr/>
            </a:pPr>
            <a:fld id="{81A78E82-9F55-4541-8FD2-5FB0F94AD85C}" type="datetimeFigureOut">
              <a:rPr lang="zh-CN" altLang="en-US"/>
              <a:t>2020/12/14</a:t>
            </a:fld>
            <a:endParaRPr lang="zh-CN" altLang="en-US"/>
          </a:p>
        </p:txBody>
      </p:sp>
      <p:sp>
        <p:nvSpPr>
          <p:cNvPr id="5" name="页脚占位符 3"/>
          <p:cNvSpPr>
            <a:spLocks noGrp="1"/>
          </p:cNvSpPr>
          <p:nvPr>
            <p:ph type="ftr" sz="quarter" idx="11"/>
          </p:nvPr>
        </p:nvSpPr>
        <p:spPr/>
        <p:txBody>
          <a:bodyPr/>
          <a:lstStyle>
            <a:lvl1pPr>
              <a:defRPr/>
            </a:lvl1pPr>
          </a:lstStyle>
          <a:p>
            <a:pPr>
              <a:defRPr/>
            </a:pPr>
            <a:endParaRPr lang="zh-CN" altLang="en-US"/>
          </a:p>
        </p:txBody>
      </p:sp>
      <p:sp>
        <p:nvSpPr>
          <p:cNvPr id="6" name="灯片编号占位符 4"/>
          <p:cNvSpPr>
            <a:spLocks noGrp="1"/>
          </p:cNvSpPr>
          <p:nvPr>
            <p:ph type="sldNum" sz="quarter" idx="12"/>
          </p:nvPr>
        </p:nvSpPr>
        <p:spPr/>
        <p:txBody>
          <a:bodyPr/>
          <a:lstStyle>
            <a:lvl1pPr>
              <a:defRPr/>
            </a:lvl1pPr>
          </a:lstStyle>
          <a:p>
            <a:fld id="{D2A4CC54-004D-44DF-BD16-9B04F0EEB99E}" type="slidenum">
              <a:rPr lang="zh-CN" altLang="en-US"/>
              <a:t>‹#›</a:t>
            </a:fld>
            <a:endParaRPr lang="en-US" altLang="zh-CN"/>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F20256D9-F976-47C1-A280-32F6315FB140}" type="datetimeFigureOut">
              <a:rPr lang="zh-CN" altLang="en-US"/>
              <a:t>2020/12/14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9E86774A-72D6-4E0E-8B8A-BB96B94B7572}" type="slidenum">
              <a:rPr lang="zh-CN" altLang="en-US"/>
              <a:t>‹#›</a:t>
            </a:fld>
            <a:endParaRPr lang="en-US" altLang="zh-CN"/>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a:defRPr/>
            </a:pPr>
            <a:fld id="{4F15C63C-822A-4AB7-AAC4-C0564E62F410}" type="datetimeFigureOut">
              <a:rPr lang="zh-CN" altLang="en-US"/>
              <a:t>2020/12/14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B2F9F417-4C40-4526-BE0C-2E2E7F82FCD7}" type="slidenum">
              <a:rPr lang="zh-CN" altLang="en-US"/>
              <a:t>‹#›</a:t>
            </a:fld>
            <a:endParaRPr lang="en-US" altLang="zh-CN"/>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825625"/>
            <a:ext cx="386715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825625"/>
            <a:ext cx="386715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10"/>
          </p:nvPr>
        </p:nvSpPr>
        <p:spPr/>
        <p:txBody>
          <a:bodyPr/>
          <a:lstStyle>
            <a:lvl1pPr>
              <a:defRPr/>
            </a:lvl1pPr>
          </a:lstStyle>
          <a:p>
            <a:pPr>
              <a:defRPr/>
            </a:pPr>
            <a:fld id="{68E970E6-D03E-44EE-A856-5439AA65CAAB}" type="datetimeFigureOut">
              <a:rPr lang="zh-CN" altLang="en-US"/>
              <a:t>2020/12/14</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87262301-CC84-4646-9CF9-E70BA8D41AE8}" type="slidenum">
              <a:rPr lang="zh-CN" altLang="en-US"/>
              <a:t>‹#›</a:t>
            </a:fld>
            <a:endParaRPr lang="en-US" altLang="zh-CN"/>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365125"/>
            <a:ext cx="7886700" cy="1325563"/>
          </a:xfrm>
        </p:spPr>
        <p:txBody>
          <a:bodyPr/>
          <a:lstStyle/>
          <a:p>
            <a:r>
              <a:rPr lang="zh-CN" altLang="en-US"/>
              <a:t>单击此处编辑母版标题样式</a:t>
            </a:r>
          </a:p>
        </p:txBody>
      </p:sp>
      <p:sp>
        <p:nvSpPr>
          <p:cNvPr id="3" name="文本占位符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30238" y="2505075"/>
            <a:ext cx="386873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29150" y="2505075"/>
            <a:ext cx="38877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p:cNvSpPr>
          <p:nvPr>
            <p:ph type="dt" sz="half" idx="10"/>
          </p:nvPr>
        </p:nvSpPr>
        <p:spPr/>
        <p:txBody>
          <a:bodyPr/>
          <a:lstStyle>
            <a:lvl1pPr>
              <a:defRPr/>
            </a:lvl1pPr>
          </a:lstStyle>
          <a:p>
            <a:pPr>
              <a:defRPr/>
            </a:pPr>
            <a:fld id="{598770B1-6B45-4C5D-AC22-5204AACDD33C}" type="datetimeFigureOut">
              <a:rPr lang="zh-CN" altLang="en-US"/>
              <a:t>2020/12/14</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fld id="{B1E75278-9EFF-43F8-BEC3-9023452A69FC}" type="slidenum">
              <a:rPr lang="zh-CN" altLang="en-US"/>
              <a:t>‹#›</a:t>
            </a:fld>
            <a:endParaRPr lang="en-US" altLang="zh-CN"/>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8433C26C-A34A-465F-8BDB-9C1A4F5590E3}" type="datetimeFigureOut">
              <a:rPr lang="zh-CN" altLang="en-US"/>
              <a:t>2020/12/14</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fld id="{8363466D-A22C-40E6-B9DF-F03A7028B7B2}" type="slidenum">
              <a:rPr lang="zh-CN" altLang="en-US"/>
              <a:t>‹#›</a:t>
            </a:fld>
            <a:endParaRPr lang="en-US" altLang="zh-CN"/>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61E0B11C-33EE-4EA8-A0FD-EA10A5CE4AC1}" type="datetimeFigureOut">
              <a:rPr lang="zh-CN" altLang="en-US"/>
              <a:t>2020/12/14</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2B71895D-0A74-49ED-A6CD-F35938297480}" type="slidenum">
              <a:rPr lang="zh-CN" altLang="en-US"/>
              <a:t>‹#›</a:t>
            </a:fld>
            <a:endParaRPr lang="en-US" alt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95E9726C-3196-4555-A4A7-3DF21AB0EF14}" type="datetimeFigureOut">
              <a:rPr lang="zh-CN" altLang="en-US"/>
              <a:t>2020/12/14</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fld id="{B4F89873-DD2C-4654-AB8A-8F9251C39B11}" type="slidenum">
              <a:rPr lang="zh-CN" altLang="en-US"/>
              <a:t>‹#›</a:t>
            </a:fld>
            <a:endParaRPr lang="en-US" altLang="zh-CN"/>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3887788" y="987425"/>
            <a:ext cx="462915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592F3EC2-EAA4-4FDE-9A40-883DE8AFCB14}" type="datetimeFigureOut">
              <a:rPr lang="zh-CN" altLang="en-US"/>
              <a:t>2020/12/14</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1C0151C7-F467-4FC9-B2EB-BA49032F9DFC}" type="slidenum">
              <a:rPr lang="zh-CN" altLang="en-US"/>
              <a:t>‹#›</a:t>
            </a:fld>
            <a:endParaRPr lang="en-US" altLang="zh-CN"/>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DA704618-5174-4629-ABC3-80B8B209C8C2}" type="datetimeFigureOut">
              <a:rPr lang="zh-CN" altLang="en-US"/>
              <a:t>2020/12/14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0CB5D038-A37C-4059-B89E-7551229EF9CF}" type="slidenum">
              <a:rPr lang="zh-CN" altLang="en-US"/>
              <a:t>‹#›</a:t>
            </a:fld>
            <a:endParaRPr lang="en-US" altLang="zh-CN"/>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365125"/>
            <a:ext cx="5762625"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D14FE119-5DB2-429F-A26F-932FF8823C5C}" type="datetimeFigureOut">
              <a:rPr lang="zh-CN" altLang="en-US"/>
              <a:t>2020/12/14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15DF38CC-9614-42BF-A358-CF9D28BC1F42}" type="slidenum">
              <a:rPr lang="zh-CN" altLang="en-US"/>
              <a:t>‹#›</a:t>
            </a:fld>
            <a:endParaRPr lang="en-US" altLang="zh-CN"/>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Date Placeholder 2"/>
          <p:cNvSpPr>
            <a:spLocks noGrp="1"/>
          </p:cNvSpPr>
          <p:nvPr>
            <p:ph type="dt" sz="half" idx="10"/>
          </p:nvPr>
        </p:nvSpPr>
        <p:spPr/>
        <p:txBody>
          <a:bodyPr/>
          <a:lstStyle>
            <a:lvl1pPr>
              <a:defRPr/>
            </a:lvl1pPr>
          </a:lstStyle>
          <a:p>
            <a:pPr>
              <a:defRPr/>
            </a:pPr>
            <a:fld id="{D140FD45-2AE1-4C55-A860-A0C8C6DFB170}" type="datetimeFigureOut">
              <a:rPr lang="zh-CN" altLang="en-US"/>
              <a:t>2020/12/14</a:t>
            </a:fld>
            <a:endParaRPr lang="zh-CN" altLang="en-US"/>
          </a:p>
        </p:txBody>
      </p:sp>
      <p:sp>
        <p:nvSpPr>
          <p:cNvPr id="3" name="Footer Placeholder 3"/>
          <p:cNvSpPr>
            <a:spLocks noGrp="1"/>
          </p:cNvSpPr>
          <p:nvPr>
            <p:ph type="ftr" sz="quarter" idx="11"/>
          </p:nvPr>
        </p:nvSpPr>
        <p:spPr/>
        <p:txBody>
          <a:bodyPr/>
          <a:lstStyle>
            <a:lvl1pPr>
              <a:defRPr/>
            </a:lvl1pPr>
          </a:lstStyle>
          <a:p>
            <a:pPr>
              <a:defRPr/>
            </a:pPr>
            <a:endParaRPr lang="zh-CN" altLang="en-US"/>
          </a:p>
        </p:txBody>
      </p:sp>
      <p:sp>
        <p:nvSpPr>
          <p:cNvPr id="4" name="Slide Number Placeholder 4"/>
          <p:cNvSpPr>
            <a:spLocks noGrp="1"/>
          </p:cNvSpPr>
          <p:nvPr>
            <p:ph type="sldNum" sz="quarter" idx="12"/>
          </p:nvPr>
        </p:nvSpPr>
        <p:spPr>
          <a:xfrm>
            <a:off x="6462713" y="6356350"/>
            <a:ext cx="2057400" cy="365125"/>
          </a:xfrm>
        </p:spPr>
        <p:txBody>
          <a:bodyPr/>
          <a:lstStyle>
            <a:lvl1pPr>
              <a:defRPr/>
            </a:lvl1pPr>
          </a:lstStyle>
          <a:p>
            <a:fld id="{46B65203-8628-4F40-B78D-12445921E65C}" type="slidenum">
              <a:rPr lang="zh-CN" altLang="en-US"/>
              <a:t>‹#›</a:t>
            </a:fld>
            <a:endParaRPr lang="en-US" altLang="zh-CN"/>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CF7EF22-F517-40BE-A793-DDB6B096DD96}" type="datetimeFigureOut">
              <a:rPr lang="zh-CN" altLang="en-US"/>
              <a:t>2020/12/14</a:t>
            </a:fld>
            <a:endParaRPr lang="zh-CN" altLang="en-US"/>
          </a:p>
        </p:txBody>
      </p:sp>
      <p:sp>
        <p:nvSpPr>
          <p:cNvPr id="3" name="Footer Placeholder 4"/>
          <p:cNvSpPr>
            <a:spLocks noGrp="1"/>
          </p:cNvSpPr>
          <p:nvPr>
            <p:ph type="ftr" sz="quarter" idx="11"/>
          </p:nvPr>
        </p:nvSpPr>
        <p:spPr/>
        <p:txBody>
          <a:bodyPr/>
          <a:lstStyle>
            <a:lvl1pPr>
              <a:defRPr/>
            </a:lvl1pPr>
          </a:lstStyle>
          <a:p>
            <a:pPr>
              <a:defRPr/>
            </a:pPr>
            <a:endParaRPr lang="zh-CN" altLang="en-US"/>
          </a:p>
        </p:txBody>
      </p:sp>
      <p:sp>
        <p:nvSpPr>
          <p:cNvPr id="4" name="Slide Number Placeholder 5"/>
          <p:cNvSpPr>
            <a:spLocks noGrp="1"/>
          </p:cNvSpPr>
          <p:nvPr>
            <p:ph type="sldNum" sz="quarter" idx="12"/>
          </p:nvPr>
        </p:nvSpPr>
        <p:spPr>
          <a:xfrm>
            <a:off x="6462713" y="6356350"/>
            <a:ext cx="2057400" cy="365125"/>
          </a:xfrm>
        </p:spPr>
        <p:txBody>
          <a:bodyPr/>
          <a:lstStyle>
            <a:lvl1pPr>
              <a:defRPr/>
            </a:lvl1pPr>
          </a:lstStyle>
          <a:p>
            <a:fld id="{2E1B87B7-1EF0-4DB1-B5E5-6BD6FDD2474B}" type="slidenum">
              <a:rPr lang="zh-CN" altLang="en-US"/>
              <a:t>‹#›</a:t>
            </a:fld>
            <a:endParaRPr lang="en-US" altLang="zh-CN"/>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3"/>
          <p:cNvSpPr>
            <a:spLocks noGrp="1"/>
          </p:cNvSpPr>
          <p:nvPr>
            <p:ph type="dt" sz="half" idx="10"/>
          </p:nvPr>
        </p:nvSpPr>
        <p:spPr/>
        <p:txBody>
          <a:bodyPr/>
          <a:lstStyle>
            <a:lvl1pPr>
              <a:defRPr>
                <a:solidFill>
                  <a:prstClr val="black">
                    <a:lumMod val="65000"/>
                    <a:lumOff val="35000"/>
                  </a:prstClr>
                </a:solidFill>
              </a:defRPr>
            </a:lvl1pPr>
          </a:lstStyle>
          <a:p>
            <a:pPr>
              <a:defRPr/>
            </a:pPr>
            <a:fld id="{72AB9DA0-F5B9-4349-81F3-8518FAD0E21F}" type="datetimeFigureOut">
              <a:rPr lang="zh-CN" altLang="en-US"/>
              <a:t>2020/12/14</a:t>
            </a:fld>
            <a:endParaRPr lang="zh-CN" altLang="en-US" dirty="0"/>
          </a:p>
        </p:txBody>
      </p:sp>
      <p:sp>
        <p:nvSpPr>
          <p:cNvPr id="4" name="Footer Placeholder 4"/>
          <p:cNvSpPr>
            <a:spLocks noGrp="1"/>
          </p:cNvSpPr>
          <p:nvPr>
            <p:ph type="ftr" sz="quarter" idx="11"/>
          </p:nvPr>
        </p:nvSpPr>
        <p:spPr/>
        <p:txBody>
          <a:bodyPr/>
          <a:lstStyle>
            <a:lvl1pPr>
              <a:defRPr>
                <a:solidFill>
                  <a:prstClr val="black">
                    <a:lumMod val="65000"/>
                    <a:lumOff val="35000"/>
                  </a:prstClr>
                </a:solidFill>
              </a:defRPr>
            </a:lvl1pPr>
          </a:lstStyle>
          <a:p>
            <a:pPr>
              <a:defRPr/>
            </a:pPr>
            <a:endParaRPr lang="zh-CN" altLang="en-US"/>
          </a:p>
        </p:txBody>
      </p:sp>
      <p:sp>
        <p:nvSpPr>
          <p:cNvPr id="5" name="Slide Number Placeholder 5"/>
          <p:cNvSpPr>
            <a:spLocks noGrp="1"/>
          </p:cNvSpPr>
          <p:nvPr>
            <p:ph type="sldNum" sz="quarter" idx="12"/>
          </p:nvPr>
        </p:nvSpPr>
        <p:spPr/>
        <p:txBody>
          <a:bodyPr/>
          <a:lstStyle>
            <a:lvl1pPr>
              <a:defRPr/>
            </a:lvl1pPr>
          </a:lstStyle>
          <a:p>
            <a:fld id="{1A2A405E-C2A5-4996-B830-7B1584680115}" type="slidenum">
              <a:rPr lang="zh-CN" altLang="en-US"/>
              <a:t>‹#›</a:t>
            </a:fld>
            <a:endParaRPr lang="en-US" altLang="zh-CN"/>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6272" y="-675456"/>
            <a:ext cx="9160272" cy="535531"/>
          </a:xfrm>
          <a:noFill/>
        </p:spPr>
        <p:txBody>
          <a:bodyPr rtlCol="0"/>
          <a:lstStyle>
            <a:lvl1pPr algn="l">
              <a:defRPr lang="zh-CN" altLang="en-US" sz="3200" b="0" dirty="0">
                <a:solidFill>
                  <a:schemeClr val="tx1"/>
                </a:solidFill>
              </a:defRPr>
            </a:lvl1pPr>
          </a:lstStyle>
          <a:p>
            <a:pPr lvl="0"/>
            <a:r>
              <a:rPr lang="zh-CN" altLang="en-US" dirty="0"/>
              <a:t>单击此处编辑母版标题样式</a:t>
            </a:r>
          </a:p>
        </p:txBody>
      </p:sp>
      <p:sp>
        <p:nvSpPr>
          <p:cNvPr id="3" name="副标题 2"/>
          <p:cNvSpPr>
            <a:spLocks noGrp="1"/>
          </p:cNvSpPr>
          <p:nvPr>
            <p:ph type="subTitle" idx="1"/>
          </p:nvPr>
        </p:nvSpPr>
        <p:spPr>
          <a:xfrm>
            <a:off x="0" y="162000"/>
            <a:ext cx="9144000" cy="590931"/>
          </a:xfrm>
          <a:noFill/>
        </p:spPr>
        <p:txBody>
          <a:bodyPr rtlCol="0"/>
          <a:lstStyle>
            <a:lvl1pPr marL="0" indent="0" algn="ctr">
              <a:buNone/>
              <a:defRPr lang="zh-CN" altLang="en-US" b="1" baseline="0">
                <a:solidFill>
                  <a:srgbClr val="002954"/>
                </a:solidFill>
                <a:ea typeface="微软雅黑" panose="020B0503020204020204" pitchFamily="34" charset="-122"/>
              </a:defRPr>
            </a:lvl1pPr>
          </a:lstStyle>
          <a:p>
            <a:pPr lvl="0"/>
            <a:r>
              <a:rPr lang="zh-CN" altLang="en-US" dirty="0"/>
              <a:t>单击此处编辑母版副标题样式</a:t>
            </a:r>
          </a:p>
        </p:txBody>
      </p:sp>
      <p:sp>
        <p:nvSpPr>
          <p:cNvPr id="4" name="日期占位符 3"/>
          <p:cNvSpPr>
            <a:spLocks noGrp="1"/>
          </p:cNvSpPr>
          <p:nvPr>
            <p:ph type="dt" sz="half" idx="10"/>
          </p:nvPr>
        </p:nvSpPr>
        <p:spPr/>
        <p:txBody>
          <a:bodyPr/>
          <a:lstStyle>
            <a:lvl1pPr>
              <a:defRPr/>
            </a:lvl1pPr>
          </a:lstStyle>
          <a:p>
            <a:pPr>
              <a:defRPr/>
            </a:pPr>
            <a:fld id="{23A27523-E42C-4730-BD5A-C26799BE1D79}" type="datetimeFigureOut">
              <a:rPr lang="zh-CN" altLang="en-US"/>
              <a:t>2020/12/14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886E20FF-D121-453A-AA19-0BE55B35BC4B}" type="slidenum">
              <a:rPr lang="zh-CN" altLang="en-US"/>
              <a:t>‹#›</a:t>
            </a:fld>
            <a:endParaRPr lang="en-US" altLang="zh-CN"/>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3" name="标题 1"/>
          <p:cNvSpPr txBox="1"/>
          <p:nvPr userDrawn="1"/>
        </p:nvSpPr>
        <p:spPr>
          <a:xfrm>
            <a:off x="0" y="161925"/>
            <a:ext cx="9144000" cy="590550"/>
          </a:xfrm>
          <a:prstGeom prst="rect">
            <a:avLst/>
          </a:prstGeom>
          <a:noFill/>
        </p:spPr>
        <p:txBody>
          <a:bodyPr>
            <a:spAutoFit/>
          </a:bodyPr>
          <a:lstStyle>
            <a:lvl1pPr algn="ctr" defTabSz="914400" rtl="0" eaLnBrk="1" latinLnBrk="0" hangingPunct="1">
              <a:lnSpc>
                <a:spcPct val="90000"/>
              </a:lnSpc>
              <a:spcBef>
                <a:spcPct val="0"/>
              </a:spcBef>
              <a:buNone/>
              <a:defRPr lang="zh-CN" altLang="en-US" sz="3600" b="1" kern="1200">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fontAlgn="auto">
              <a:spcAft>
                <a:spcPts val="0"/>
              </a:spcAft>
              <a:defRPr/>
            </a:pPr>
            <a:r>
              <a:rPr dirty="0"/>
              <a:t>单击此处编辑母版标题样式</a:t>
            </a:r>
          </a:p>
        </p:txBody>
      </p:sp>
      <p:sp>
        <p:nvSpPr>
          <p:cNvPr id="2" name="标题 1"/>
          <p:cNvSpPr>
            <a:spLocks noGrp="1"/>
          </p:cNvSpPr>
          <p:nvPr>
            <p:ph type="title"/>
          </p:nvPr>
        </p:nvSpPr>
        <p:spPr>
          <a:xfrm>
            <a:off x="0" y="-571624"/>
            <a:ext cx="9144000" cy="535531"/>
          </a:xfrm>
        </p:spPr>
        <p:txBody>
          <a:bodyPr/>
          <a:lstStyle>
            <a:lvl1pPr algn="l">
              <a:defRPr sz="3200" b="0">
                <a:solidFill>
                  <a:schemeClr val="tx1"/>
                </a:solidFill>
                <a:latin typeface="Arial" panose="020B0604020202020204" pitchFamily="34" charset="0"/>
                <a:cs typeface="Arial" panose="020B0604020202020204" pitchFamily="34" charset="0"/>
              </a:defRPr>
            </a:lvl1pPr>
          </a:lstStyle>
          <a:p>
            <a:r>
              <a:rPr lang="zh-CN" altLang="en-US"/>
              <a:t>单击此处编辑母版标题样式</a:t>
            </a:r>
          </a:p>
        </p:txBody>
      </p:sp>
      <p:sp>
        <p:nvSpPr>
          <p:cNvPr id="4" name="日期占位符 2"/>
          <p:cNvSpPr>
            <a:spLocks noGrp="1"/>
          </p:cNvSpPr>
          <p:nvPr>
            <p:ph type="dt" sz="half" idx="10"/>
          </p:nvPr>
        </p:nvSpPr>
        <p:spPr/>
        <p:txBody>
          <a:bodyPr/>
          <a:lstStyle>
            <a:lvl1pPr>
              <a:defRPr/>
            </a:lvl1pPr>
          </a:lstStyle>
          <a:p>
            <a:pPr>
              <a:defRPr/>
            </a:pPr>
            <a:fld id="{E476757A-C51A-4E59-9E73-6C67962B89DF}" type="datetimeFigureOut">
              <a:rPr lang="zh-CN" altLang="en-US"/>
              <a:t>2020/12/14</a:t>
            </a:fld>
            <a:endParaRPr lang="zh-CN" altLang="en-US"/>
          </a:p>
        </p:txBody>
      </p:sp>
      <p:sp>
        <p:nvSpPr>
          <p:cNvPr id="5" name="页脚占位符 3"/>
          <p:cNvSpPr>
            <a:spLocks noGrp="1"/>
          </p:cNvSpPr>
          <p:nvPr>
            <p:ph type="ftr" sz="quarter" idx="11"/>
          </p:nvPr>
        </p:nvSpPr>
        <p:spPr/>
        <p:txBody>
          <a:bodyPr/>
          <a:lstStyle>
            <a:lvl1pPr>
              <a:defRPr/>
            </a:lvl1pPr>
          </a:lstStyle>
          <a:p>
            <a:pPr>
              <a:defRPr/>
            </a:pPr>
            <a:endParaRPr lang="zh-CN" altLang="en-US"/>
          </a:p>
        </p:txBody>
      </p:sp>
      <p:sp>
        <p:nvSpPr>
          <p:cNvPr id="6" name="灯片编号占位符 4"/>
          <p:cNvSpPr>
            <a:spLocks noGrp="1"/>
          </p:cNvSpPr>
          <p:nvPr>
            <p:ph type="sldNum" sz="quarter" idx="12"/>
          </p:nvPr>
        </p:nvSpPr>
        <p:spPr/>
        <p:txBody>
          <a:bodyPr/>
          <a:lstStyle>
            <a:lvl1pPr>
              <a:defRPr/>
            </a:lvl1pPr>
          </a:lstStyle>
          <a:p>
            <a:fld id="{D869CEEF-070D-4457-B2DF-E88C55F44327}" type="slidenum">
              <a:rPr lang="zh-CN" altLang="en-US"/>
              <a:t>‹#›</a:t>
            </a:fld>
            <a:endParaRPr lang="en-US" altLang="zh-CN"/>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32D08CF9-AFFC-4ACA-AB86-31612C480BC6}" type="datetimeFigureOut">
              <a:rPr lang="zh-CN" altLang="en-US"/>
              <a:t>2020/12/14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DB31FB2B-D6E2-44AC-A064-DFB97978D84B}" type="slidenum">
              <a:rPr lang="zh-CN" altLang="en-US"/>
              <a:t>‹#›</a:t>
            </a:fld>
            <a:endParaRPr lang="en-US" alt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FCC5D671-E93F-44DE-9FC8-2EF361783880}" type="datetimeFigureOut">
              <a:rPr lang="zh-CN" altLang="en-US"/>
              <a:t>2020/12/14</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E37431DC-B1B4-42AA-A120-1616659CB43C}" type="slidenum">
              <a:rPr lang="zh-CN" altLang="en-US"/>
              <a:t>‹#›</a:t>
            </a:fld>
            <a:endParaRPr lang="en-US" altLang="zh-CN"/>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a:defRPr/>
            </a:pPr>
            <a:fld id="{040C79C1-F462-4652-8D3B-EA2CCBCDFC4E}" type="datetimeFigureOut">
              <a:rPr lang="zh-CN" altLang="en-US"/>
              <a:t>2020/12/14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644235C3-4C08-44B3-B8BC-D6CBF3C1BA9C}" type="slidenum">
              <a:rPr lang="zh-CN" altLang="en-US"/>
              <a:t>‹#›</a:t>
            </a:fld>
            <a:endParaRPr lang="en-US" altLang="zh-CN"/>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825625"/>
            <a:ext cx="386715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825625"/>
            <a:ext cx="386715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10"/>
          </p:nvPr>
        </p:nvSpPr>
        <p:spPr/>
        <p:txBody>
          <a:bodyPr/>
          <a:lstStyle>
            <a:lvl1pPr>
              <a:defRPr/>
            </a:lvl1pPr>
          </a:lstStyle>
          <a:p>
            <a:pPr>
              <a:defRPr/>
            </a:pPr>
            <a:fld id="{4589B358-9B3C-4968-9455-2A6A6091255F}" type="datetimeFigureOut">
              <a:rPr lang="zh-CN" altLang="en-US"/>
              <a:t>2020/12/14</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51024DE4-463D-4D27-A727-250EFA9ED7BB}" type="slidenum">
              <a:rPr lang="zh-CN" altLang="en-US"/>
              <a:t>‹#›</a:t>
            </a:fld>
            <a:endParaRPr lang="en-US" altLang="zh-CN"/>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365125"/>
            <a:ext cx="7886700" cy="1325563"/>
          </a:xfrm>
        </p:spPr>
        <p:txBody>
          <a:bodyPr/>
          <a:lstStyle/>
          <a:p>
            <a:r>
              <a:rPr lang="zh-CN" altLang="en-US"/>
              <a:t>单击此处编辑母版标题样式</a:t>
            </a:r>
          </a:p>
        </p:txBody>
      </p:sp>
      <p:sp>
        <p:nvSpPr>
          <p:cNvPr id="3" name="文本占位符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30238" y="2505075"/>
            <a:ext cx="386873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29150" y="2505075"/>
            <a:ext cx="38877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p:cNvSpPr>
          <p:nvPr>
            <p:ph type="dt" sz="half" idx="10"/>
          </p:nvPr>
        </p:nvSpPr>
        <p:spPr/>
        <p:txBody>
          <a:bodyPr/>
          <a:lstStyle>
            <a:lvl1pPr>
              <a:defRPr/>
            </a:lvl1pPr>
          </a:lstStyle>
          <a:p>
            <a:pPr>
              <a:defRPr/>
            </a:pPr>
            <a:fld id="{78EED4B9-C1B1-4C21-A184-23A44ABE2D7C}" type="datetimeFigureOut">
              <a:rPr lang="zh-CN" altLang="en-US"/>
              <a:t>2020/12/14</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fld id="{5D95AF25-41B1-47F1-A6E2-1E5022B66E08}" type="slidenum">
              <a:rPr lang="zh-CN" altLang="en-US"/>
              <a:t>‹#›</a:t>
            </a:fld>
            <a:endParaRPr lang="en-US" altLang="zh-CN"/>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A19F7CAA-1D15-42C6-ACDD-B64AC20EA803}" type="datetimeFigureOut">
              <a:rPr lang="zh-CN" altLang="en-US"/>
              <a:t>2020/12/14</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fld id="{C9F9A60B-E3D4-45E5-86C7-A774D8D74E9B}" type="slidenum">
              <a:rPr lang="zh-CN" altLang="en-US"/>
              <a:t>‹#›</a:t>
            </a:fld>
            <a:endParaRPr lang="en-US" altLang="zh-CN"/>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5C4C1198-508D-4E33-9526-B52E0CAA0D6E}" type="datetimeFigureOut">
              <a:rPr lang="zh-CN" altLang="en-US"/>
              <a:t>2020/12/14</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C3CCD8CD-E118-4256-91ED-ED826FBE5303}" type="slidenum">
              <a:rPr lang="zh-CN" altLang="en-US"/>
              <a:t>‹#›</a:t>
            </a:fld>
            <a:endParaRPr lang="en-US" altLang="zh-CN"/>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3887788" y="987425"/>
            <a:ext cx="462915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A3D16EE3-E1E0-4D3B-AC39-E93D8960FF22}" type="datetimeFigureOut">
              <a:rPr lang="zh-CN" altLang="en-US"/>
              <a:t>2020/12/14</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49FA3A31-B6EF-4ECD-BE62-2744EC96A63F}" type="slidenum">
              <a:rPr lang="zh-CN" altLang="en-US"/>
              <a:t>‹#›</a:t>
            </a:fld>
            <a:endParaRPr lang="en-US" altLang="zh-CN"/>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58C0AFF2-9481-437A-8C2F-4D3B85404CF9}" type="datetimeFigureOut">
              <a:rPr lang="zh-CN" altLang="en-US"/>
              <a:t>2020/12/14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9B8B8211-6C10-46D9-B02D-1600588EF20B}" type="slidenum">
              <a:rPr lang="zh-CN" altLang="en-US"/>
              <a:t>‹#›</a:t>
            </a:fld>
            <a:endParaRPr lang="en-US" altLang="zh-CN"/>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365125"/>
            <a:ext cx="5762625"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19A6681A-013A-4C78-8823-CAF10E11BF60}" type="datetimeFigureOut">
              <a:rPr lang="zh-CN" altLang="en-US"/>
              <a:t>2020/12/14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4C3E2C25-C0EB-4544-831B-447237F3AFB2}" type="slidenum">
              <a:rPr lang="zh-CN" altLang="en-US"/>
              <a:t>‹#›</a:t>
            </a:fld>
            <a:endParaRPr lang="en-US" altLang="zh-CN"/>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
        <p:nvSpPr>
          <p:cNvPr id="2" name="Date Placeholder 2"/>
          <p:cNvSpPr>
            <a:spLocks noGrp="1"/>
          </p:cNvSpPr>
          <p:nvPr>
            <p:ph type="dt" sz="half" idx="10"/>
          </p:nvPr>
        </p:nvSpPr>
        <p:spPr/>
        <p:txBody>
          <a:bodyPr/>
          <a:lstStyle>
            <a:lvl1pPr>
              <a:defRPr/>
            </a:lvl1pPr>
          </a:lstStyle>
          <a:p>
            <a:pPr>
              <a:defRPr/>
            </a:pPr>
            <a:fld id="{35880BF2-C000-41CD-828A-5F25B2455FFC}" type="datetimeFigureOut">
              <a:rPr lang="zh-CN" altLang="en-US"/>
              <a:t>2020/12/14</a:t>
            </a:fld>
            <a:endParaRPr lang="zh-CN" altLang="en-US"/>
          </a:p>
        </p:txBody>
      </p:sp>
      <p:sp>
        <p:nvSpPr>
          <p:cNvPr id="3" name="Footer Placeholder 3"/>
          <p:cNvSpPr>
            <a:spLocks noGrp="1"/>
          </p:cNvSpPr>
          <p:nvPr>
            <p:ph type="ftr" sz="quarter" idx="11"/>
          </p:nvPr>
        </p:nvSpPr>
        <p:spPr/>
        <p:txBody>
          <a:bodyPr/>
          <a:lstStyle>
            <a:lvl1pPr>
              <a:defRPr/>
            </a:lvl1pPr>
          </a:lstStyle>
          <a:p>
            <a:pPr>
              <a:defRPr/>
            </a:pPr>
            <a:endParaRPr lang="zh-CN" altLang="en-US"/>
          </a:p>
        </p:txBody>
      </p:sp>
      <p:sp>
        <p:nvSpPr>
          <p:cNvPr id="4" name="Slide Number Placeholder 4"/>
          <p:cNvSpPr>
            <a:spLocks noGrp="1"/>
          </p:cNvSpPr>
          <p:nvPr>
            <p:ph type="sldNum" sz="quarter" idx="12"/>
          </p:nvPr>
        </p:nvSpPr>
        <p:spPr>
          <a:xfrm>
            <a:off x="6462713" y="6356350"/>
            <a:ext cx="2057400" cy="365125"/>
          </a:xfrm>
        </p:spPr>
        <p:txBody>
          <a:bodyPr/>
          <a:lstStyle>
            <a:lvl1pPr>
              <a:defRPr/>
            </a:lvl1pPr>
          </a:lstStyle>
          <a:p>
            <a:fld id="{0E4DC8B4-C5CA-4B39-AE5D-F6317949B455}" type="slidenum">
              <a:rPr lang="zh-CN" altLang="en-US"/>
              <a:t>‹#›</a:t>
            </a:fld>
            <a:endParaRPr lang="en-US" altLang="zh-CN"/>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787F8C6-DBF0-4B25-8B7A-22DA8E77A61C}" type="datetimeFigureOut">
              <a:rPr lang="zh-CN" altLang="en-US"/>
              <a:t>2020/12/14</a:t>
            </a:fld>
            <a:endParaRPr lang="zh-CN" altLang="en-US"/>
          </a:p>
        </p:txBody>
      </p:sp>
      <p:sp>
        <p:nvSpPr>
          <p:cNvPr id="3" name="Footer Placeholder 4"/>
          <p:cNvSpPr>
            <a:spLocks noGrp="1"/>
          </p:cNvSpPr>
          <p:nvPr>
            <p:ph type="ftr" sz="quarter" idx="11"/>
          </p:nvPr>
        </p:nvSpPr>
        <p:spPr/>
        <p:txBody>
          <a:bodyPr/>
          <a:lstStyle>
            <a:lvl1pPr>
              <a:defRPr/>
            </a:lvl1pPr>
          </a:lstStyle>
          <a:p>
            <a:pPr>
              <a:defRPr/>
            </a:pPr>
            <a:endParaRPr lang="zh-CN" altLang="en-US"/>
          </a:p>
        </p:txBody>
      </p:sp>
      <p:sp>
        <p:nvSpPr>
          <p:cNvPr id="4" name="Slide Number Placeholder 5"/>
          <p:cNvSpPr>
            <a:spLocks noGrp="1"/>
          </p:cNvSpPr>
          <p:nvPr>
            <p:ph type="sldNum" sz="quarter" idx="12"/>
          </p:nvPr>
        </p:nvSpPr>
        <p:spPr>
          <a:xfrm>
            <a:off x="6462713" y="6356350"/>
            <a:ext cx="2057400" cy="365125"/>
          </a:xfrm>
        </p:spPr>
        <p:txBody>
          <a:bodyPr/>
          <a:lstStyle>
            <a:lvl1pPr>
              <a:defRPr/>
            </a:lvl1pPr>
          </a:lstStyle>
          <a:p>
            <a:fld id="{CEC77DC9-A75C-42FA-A665-7BFB9A8892B2}" type="slidenum">
              <a:rPr lang="zh-CN" altLang="en-US"/>
              <a:t>‹#›</a:t>
            </a:fld>
            <a:endParaRPr lang="en-US" alt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3887788" y="987425"/>
            <a:ext cx="462915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58C2ACC1-3CCA-40C3-914C-907F4A4D92D6}" type="datetimeFigureOut">
              <a:rPr lang="zh-CN" altLang="en-US"/>
              <a:t>2020/12/14</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BEE4503B-1281-46C2-988C-397456519A4A}" type="slidenum">
              <a:rPr lang="zh-CN" altLang="en-US"/>
              <a:t>‹#›</a:t>
            </a:fld>
            <a:endParaRPr lang="en-US" altLang="zh-CN"/>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47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日期占位符 3"/>
          <p:cNvSpPr>
            <a:spLocks noGrp="1"/>
          </p:cNvSpPr>
          <p:nvPr>
            <p:ph type="dt" sz="half" idx="10"/>
          </p:nvPr>
        </p:nvSpPr>
        <p:spPr/>
        <p:txBody>
          <a:bodyPr/>
          <a:lstStyle>
            <a:lvl1pPr>
              <a:defRPr/>
            </a:lvl1pPr>
          </a:lstStyle>
          <a:p>
            <a:pPr>
              <a:defRPr/>
            </a:pPr>
            <a:fld id="{2781A028-0D88-4DD4-A0F1-4249119E070B}" type="datetimeFigureOut">
              <a:rPr lang="zh-CN" altLang="en-US"/>
              <a:t>2020/12/14</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fld id="{29CCAF3B-C4A4-491D-ACB8-AAF7ED2A626B}" type="slidenum">
              <a:rPr lang="zh-CN" altLang="en-US"/>
              <a:t>‹#›</a:t>
            </a:fld>
            <a:endParaRPr lang="en-US" altLang="zh-CN"/>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49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日期占位符 3"/>
          <p:cNvSpPr>
            <a:spLocks noGrp="1"/>
          </p:cNvSpPr>
          <p:nvPr>
            <p:ph type="dt" sz="half" idx="10"/>
          </p:nvPr>
        </p:nvSpPr>
        <p:spPr/>
        <p:txBody>
          <a:bodyPr/>
          <a:lstStyle>
            <a:lvl1pPr>
              <a:defRPr/>
            </a:lvl1pPr>
          </a:lstStyle>
          <a:p>
            <a:pPr>
              <a:defRPr/>
            </a:pPr>
            <a:fld id="{1EDCEECD-20B7-48A1-A34B-3609C8C0D838}" type="datetimeFigureOut">
              <a:rPr lang="zh-CN" altLang="en-US"/>
              <a:t>2020/12/14</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fld id="{7559CB77-8D57-4853-BF51-27297213989C}" type="slidenum">
              <a:rPr lang="zh-CN" altLang="en-US"/>
              <a:t>‹#›</a:t>
            </a:fld>
            <a:endParaRPr lang="en-US" altLang="zh-CN"/>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标题版式2">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zh-CN" altLang="en-US"/>
              <a:t>单击此处编辑母版标题样式</a:t>
            </a: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A4A845D2-C6EE-4079-8AAE-3FB156E63A31}" type="slidenum">
              <a:rPr lang="en-US" altLang="zh-CN"/>
              <a:t>‹#›</a:t>
            </a:fld>
            <a:endParaRPr lang="en-US" altLang="zh-CN"/>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55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3"/>
          <p:cNvSpPr>
            <a:spLocks noGrp="1"/>
          </p:cNvSpPr>
          <p:nvPr>
            <p:ph type="dt" sz="half" idx="10"/>
          </p:nvPr>
        </p:nvSpPr>
        <p:spPr/>
        <p:txBody>
          <a:bodyPr/>
          <a:lstStyle>
            <a:lvl1pPr>
              <a:defRPr>
                <a:solidFill>
                  <a:prstClr val="black">
                    <a:lumMod val="65000"/>
                    <a:lumOff val="35000"/>
                  </a:prstClr>
                </a:solidFill>
              </a:defRPr>
            </a:lvl1pPr>
          </a:lstStyle>
          <a:p>
            <a:pPr>
              <a:defRPr/>
            </a:pPr>
            <a:fld id="{A98AC040-B25A-4847-8B03-3796AEBBA26C}" type="datetimeFigureOut">
              <a:rPr lang="zh-CN" altLang="en-US"/>
              <a:t>2020/12/14</a:t>
            </a:fld>
            <a:endParaRPr lang="zh-CN" altLang="en-US"/>
          </a:p>
        </p:txBody>
      </p:sp>
      <p:sp>
        <p:nvSpPr>
          <p:cNvPr id="4" name="Footer Placeholder 4"/>
          <p:cNvSpPr>
            <a:spLocks noGrp="1"/>
          </p:cNvSpPr>
          <p:nvPr>
            <p:ph type="ftr" sz="quarter" idx="11"/>
          </p:nvPr>
        </p:nvSpPr>
        <p:spPr/>
        <p:txBody>
          <a:bodyPr/>
          <a:lstStyle>
            <a:lvl1pPr>
              <a:defRPr>
                <a:solidFill>
                  <a:prstClr val="black">
                    <a:lumMod val="65000"/>
                    <a:lumOff val="35000"/>
                  </a:prstClr>
                </a:solidFill>
              </a:defRPr>
            </a:lvl1pPr>
          </a:lstStyle>
          <a:p>
            <a:pPr>
              <a:defRPr/>
            </a:pPr>
            <a:endParaRPr lang="zh-CN" altLang="en-US"/>
          </a:p>
        </p:txBody>
      </p:sp>
      <p:sp>
        <p:nvSpPr>
          <p:cNvPr id="5" name="Slide Number Placeholder 5"/>
          <p:cNvSpPr>
            <a:spLocks noGrp="1"/>
          </p:cNvSpPr>
          <p:nvPr>
            <p:ph type="sldNum" sz="quarter" idx="12"/>
          </p:nvPr>
        </p:nvSpPr>
        <p:spPr/>
        <p:txBody>
          <a:bodyPr/>
          <a:lstStyle>
            <a:lvl1pPr>
              <a:defRPr/>
            </a:lvl1pPr>
          </a:lstStyle>
          <a:p>
            <a:fld id="{3455F121-F776-47DB-8844-E0728C027341}" type="slidenum">
              <a:rPr lang="zh-CN" altLang="en-US"/>
              <a:t>‹#›</a:t>
            </a:fld>
            <a:endParaRPr lang="en-US" altLang="zh-CN"/>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6272" y="-675456"/>
            <a:ext cx="9160272" cy="535531"/>
          </a:xfrm>
          <a:noFill/>
        </p:spPr>
        <p:txBody>
          <a:bodyPr rtlCol="0"/>
          <a:lstStyle>
            <a:lvl1pPr algn="l">
              <a:defRPr lang="zh-CN" altLang="en-US" sz="3200" b="0" dirty="0">
                <a:solidFill>
                  <a:schemeClr val="tx1"/>
                </a:solidFill>
              </a:defRPr>
            </a:lvl1pPr>
          </a:lstStyle>
          <a:p>
            <a:pPr lvl="0"/>
            <a:r>
              <a:rPr lang="zh-CN" altLang="en-US" dirty="0"/>
              <a:t>单击此处编辑母版标题样式</a:t>
            </a:r>
          </a:p>
        </p:txBody>
      </p:sp>
      <p:sp>
        <p:nvSpPr>
          <p:cNvPr id="3" name="副标题 2"/>
          <p:cNvSpPr>
            <a:spLocks noGrp="1"/>
          </p:cNvSpPr>
          <p:nvPr>
            <p:ph type="subTitle" idx="1"/>
          </p:nvPr>
        </p:nvSpPr>
        <p:spPr>
          <a:xfrm>
            <a:off x="0" y="162000"/>
            <a:ext cx="9144000" cy="590931"/>
          </a:xfrm>
          <a:noFill/>
        </p:spPr>
        <p:txBody>
          <a:bodyPr rtlCol="0"/>
          <a:lstStyle>
            <a:lvl1pPr marL="0" indent="0" algn="ctr">
              <a:buNone/>
              <a:defRPr lang="zh-CN" altLang="en-US" b="1" baseline="0">
                <a:solidFill>
                  <a:srgbClr val="002954"/>
                </a:solidFill>
                <a:ea typeface="微软雅黑" panose="020B0503020204020204" pitchFamily="34" charset="-122"/>
              </a:defRPr>
            </a:lvl1pPr>
          </a:lstStyle>
          <a:p>
            <a:pPr lvl="0"/>
            <a:r>
              <a:rPr lang="zh-CN" altLang="en-US" dirty="0"/>
              <a:t>单击此处编辑母版副标题样式</a:t>
            </a:r>
          </a:p>
        </p:txBody>
      </p:sp>
      <p:sp>
        <p:nvSpPr>
          <p:cNvPr id="4" name="日期占位符 3"/>
          <p:cNvSpPr>
            <a:spLocks noGrp="1"/>
          </p:cNvSpPr>
          <p:nvPr>
            <p:ph type="dt" sz="half" idx="10"/>
          </p:nvPr>
        </p:nvSpPr>
        <p:spPr/>
        <p:txBody>
          <a:bodyPr/>
          <a:lstStyle>
            <a:lvl1pPr>
              <a:defRPr/>
            </a:lvl1pPr>
          </a:lstStyle>
          <a:p>
            <a:pPr>
              <a:defRPr/>
            </a:pPr>
            <a:fld id="{474EF44F-9744-4DE9-BF2E-76492E7E5672}" type="datetimeFigureOut">
              <a:rPr lang="zh-CN" altLang="en-US"/>
              <a:t>2020/12/14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211CAC99-ADFD-4E75-BC8E-6D83B7A0EBE5}" type="slidenum">
              <a:rPr lang="zh-CN" altLang="en-US"/>
              <a:t>‹#›</a:t>
            </a:fld>
            <a:endParaRPr lang="en-US" altLang="zh-CN"/>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3" name="标题 1"/>
          <p:cNvSpPr txBox="1"/>
          <p:nvPr userDrawn="1"/>
        </p:nvSpPr>
        <p:spPr>
          <a:xfrm>
            <a:off x="0" y="161925"/>
            <a:ext cx="9144000" cy="590550"/>
          </a:xfrm>
          <a:prstGeom prst="rect">
            <a:avLst/>
          </a:prstGeom>
          <a:noFill/>
        </p:spPr>
        <p:txBody>
          <a:bodyPr>
            <a:spAutoFit/>
          </a:bodyPr>
          <a:lstStyle>
            <a:lvl1pPr algn="ctr" defTabSz="914400" rtl="0" eaLnBrk="1" latinLnBrk="0" hangingPunct="1">
              <a:lnSpc>
                <a:spcPct val="90000"/>
              </a:lnSpc>
              <a:spcBef>
                <a:spcPct val="0"/>
              </a:spcBef>
              <a:buNone/>
              <a:defRPr lang="zh-CN" altLang="en-US" sz="3600" b="1" kern="1200">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fontAlgn="auto">
              <a:spcAft>
                <a:spcPts val="0"/>
              </a:spcAft>
              <a:defRPr/>
            </a:pPr>
            <a:r>
              <a:rPr dirty="0"/>
              <a:t>单击此处编辑母版标题样式</a:t>
            </a:r>
          </a:p>
        </p:txBody>
      </p:sp>
      <p:sp>
        <p:nvSpPr>
          <p:cNvPr id="2" name="标题 1"/>
          <p:cNvSpPr>
            <a:spLocks noGrp="1"/>
          </p:cNvSpPr>
          <p:nvPr>
            <p:ph type="title"/>
          </p:nvPr>
        </p:nvSpPr>
        <p:spPr>
          <a:xfrm>
            <a:off x="0" y="-571624"/>
            <a:ext cx="9144000" cy="535531"/>
          </a:xfrm>
        </p:spPr>
        <p:txBody>
          <a:bodyPr/>
          <a:lstStyle>
            <a:lvl1pPr algn="l">
              <a:defRPr sz="3200" b="0">
                <a:solidFill>
                  <a:schemeClr val="tx1"/>
                </a:solidFill>
                <a:latin typeface="Arial" panose="020B0604020202020204" pitchFamily="34" charset="0"/>
                <a:cs typeface="Arial" panose="020B0604020202020204" pitchFamily="34" charset="0"/>
              </a:defRPr>
            </a:lvl1pPr>
          </a:lstStyle>
          <a:p>
            <a:r>
              <a:rPr lang="zh-CN" altLang="en-US"/>
              <a:t>单击此处编辑母版标题样式</a:t>
            </a:r>
          </a:p>
        </p:txBody>
      </p:sp>
      <p:sp>
        <p:nvSpPr>
          <p:cNvPr id="4" name="日期占位符 2"/>
          <p:cNvSpPr>
            <a:spLocks noGrp="1"/>
          </p:cNvSpPr>
          <p:nvPr>
            <p:ph type="dt" sz="half" idx="10"/>
          </p:nvPr>
        </p:nvSpPr>
        <p:spPr/>
        <p:txBody>
          <a:bodyPr/>
          <a:lstStyle>
            <a:lvl1pPr>
              <a:defRPr/>
            </a:lvl1pPr>
          </a:lstStyle>
          <a:p>
            <a:pPr>
              <a:defRPr/>
            </a:pPr>
            <a:fld id="{AE97BA25-7897-4243-A314-F00A90BC9A1E}" type="datetimeFigureOut">
              <a:rPr lang="zh-CN" altLang="en-US"/>
              <a:t>2020/12/14</a:t>
            </a:fld>
            <a:endParaRPr lang="zh-CN" altLang="en-US"/>
          </a:p>
        </p:txBody>
      </p:sp>
      <p:sp>
        <p:nvSpPr>
          <p:cNvPr id="5" name="页脚占位符 3"/>
          <p:cNvSpPr>
            <a:spLocks noGrp="1"/>
          </p:cNvSpPr>
          <p:nvPr>
            <p:ph type="ftr" sz="quarter" idx="11"/>
          </p:nvPr>
        </p:nvSpPr>
        <p:spPr/>
        <p:txBody>
          <a:bodyPr/>
          <a:lstStyle>
            <a:lvl1pPr>
              <a:defRPr/>
            </a:lvl1pPr>
          </a:lstStyle>
          <a:p>
            <a:pPr>
              <a:defRPr/>
            </a:pPr>
            <a:endParaRPr lang="zh-CN" altLang="en-US"/>
          </a:p>
        </p:txBody>
      </p:sp>
      <p:sp>
        <p:nvSpPr>
          <p:cNvPr id="6" name="灯片编号占位符 4"/>
          <p:cNvSpPr>
            <a:spLocks noGrp="1"/>
          </p:cNvSpPr>
          <p:nvPr>
            <p:ph type="sldNum" sz="quarter" idx="12"/>
          </p:nvPr>
        </p:nvSpPr>
        <p:spPr/>
        <p:txBody>
          <a:bodyPr/>
          <a:lstStyle>
            <a:lvl1pPr>
              <a:defRPr/>
            </a:lvl1pPr>
          </a:lstStyle>
          <a:p>
            <a:fld id="{73DA8737-9ABE-437E-B08B-C938F20AB5D0}" type="slidenum">
              <a:rPr lang="zh-CN" altLang="en-US"/>
              <a:t>‹#›</a:t>
            </a:fld>
            <a:endParaRPr lang="en-US" altLang="zh-CN"/>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6CF34652-1241-49C9-B67B-64F133C464F8}" type="datetimeFigureOut">
              <a:rPr lang="zh-CN" altLang="en-US"/>
              <a:t>2020/12/14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A722C779-6EA5-4378-B035-A260D02F9484}" type="slidenum">
              <a:rPr lang="zh-CN" altLang="en-US"/>
              <a:t>‹#›</a:t>
            </a:fld>
            <a:endParaRPr lang="en-US" altLang="zh-CN"/>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a:defRPr/>
            </a:pPr>
            <a:fld id="{05DDD06F-4749-4074-BD63-644FC2D6F485}" type="datetimeFigureOut">
              <a:rPr lang="zh-CN" altLang="en-US"/>
              <a:t>2020/12/14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F0DFFF24-0A4E-4F74-AA5D-3E39C689F71D}" type="slidenum">
              <a:rPr lang="zh-CN" altLang="en-US"/>
              <a:t>‹#›</a:t>
            </a:fld>
            <a:endParaRPr lang="en-US" altLang="zh-C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18" Type="http://schemas.openxmlformats.org/officeDocument/2006/relationships/image" Target="../media/image2.png"/><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17" Type="http://schemas.openxmlformats.org/officeDocument/2006/relationships/image" Target="../media/image1.jpeg"/><Relationship Id="rId2" Type="http://schemas.openxmlformats.org/officeDocument/2006/relationships/slideLayout" Target="../slideLayouts/slideLayout145.xml"/><Relationship Id="rId16" Type="http://schemas.openxmlformats.org/officeDocument/2006/relationships/theme" Target="../theme/theme10.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5" Type="http://schemas.openxmlformats.org/officeDocument/2006/relationships/slideLayout" Target="../slideLayouts/slideLayout15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slideLayout" Target="../slideLayouts/slideLayout15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slideLayout" Target="../slideLayouts/slideLayout171.xml"/><Relationship Id="rId18" Type="http://schemas.openxmlformats.org/officeDocument/2006/relationships/image" Target="../media/image2.png"/><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17" Type="http://schemas.openxmlformats.org/officeDocument/2006/relationships/image" Target="../media/image1.jpeg"/><Relationship Id="rId2" Type="http://schemas.openxmlformats.org/officeDocument/2006/relationships/slideLayout" Target="../slideLayouts/slideLayout160.xml"/><Relationship Id="rId16" Type="http://schemas.openxmlformats.org/officeDocument/2006/relationships/theme" Target="../theme/theme11.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5" Type="http://schemas.openxmlformats.org/officeDocument/2006/relationships/slideLayout" Target="../slideLayouts/slideLayout17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 Id="rId14" Type="http://schemas.openxmlformats.org/officeDocument/2006/relationships/slideLayout" Target="../slideLayouts/slideLayout17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slideLayout" Target="../slideLayouts/slideLayout186.xml"/><Relationship Id="rId18" Type="http://schemas.openxmlformats.org/officeDocument/2006/relationships/image" Target="../media/image2.png"/><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17" Type="http://schemas.openxmlformats.org/officeDocument/2006/relationships/image" Target="../media/image1.jpeg"/><Relationship Id="rId2" Type="http://schemas.openxmlformats.org/officeDocument/2006/relationships/slideLayout" Target="../slideLayouts/slideLayout175.xml"/><Relationship Id="rId16" Type="http://schemas.openxmlformats.org/officeDocument/2006/relationships/theme" Target="../theme/theme12.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5" Type="http://schemas.openxmlformats.org/officeDocument/2006/relationships/slideLayout" Target="../slideLayouts/slideLayout18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 Id="rId14" Type="http://schemas.openxmlformats.org/officeDocument/2006/relationships/slideLayout" Target="../slideLayouts/slideLayout18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slideLayout" Target="../slideLayouts/slideLayout201.xml"/><Relationship Id="rId18" Type="http://schemas.openxmlformats.org/officeDocument/2006/relationships/image" Target="../media/image2.png"/><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slideLayout" Target="../slideLayouts/slideLayout200.xml"/><Relationship Id="rId17" Type="http://schemas.openxmlformats.org/officeDocument/2006/relationships/image" Target="../media/image1.jpeg"/><Relationship Id="rId2" Type="http://schemas.openxmlformats.org/officeDocument/2006/relationships/slideLayout" Target="../slideLayouts/slideLayout190.xml"/><Relationship Id="rId16" Type="http://schemas.openxmlformats.org/officeDocument/2006/relationships/theme" Target="../theme/theme13.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5" Type="http://schemas.openxmlformats.org/officeDocument/2006/relationships/slideLayout" Target="../slideLayouts/slideLayout20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 Id="rId14" Type="http://schemas.openxmlformats.org/officeDocument/2006/relationships/slideLayout" Target="../slideLayouts/slideLayout20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11.xml"/><Relationship Id="rId13" Type="http://schemas.openxmlformats.org/officeDocument/2006/relationships/slideLayout" Target="../slideLayouts/slideLayout216.xml"/><Relationship Id="rId18" Type="http://schemas.openxmlformats.org/officeDocument/2006/relationships/image" Target="../media/image2.png"/><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slideLayout" Target="../slideLayouts/slideLayout215.xml"/><Relationship Id="rId17" Type="http://schemas.openxmlformats.org/officeDocument/2006/relationships/image" Target="../media/image1.jpeg"/><Relationship Id="rId2" Type="http://schemas.openxmlformats.org/officeDocument/2006/relationships/slideLayout" Target="../slideLayouts/slideLayout205.xml"/><Relationship Id="rId16" Type="http://schemas.openxmlformats.org/officeDocument/2006/relationships/theme" Target="../theme/theme14.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5" Type="http://schemas.openxmlformats.org/officeDocument/2006/relationships/slideLayout" Target="../slideLayouts/slideLayout21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 Id="rId14" Type="http://schemas.openxmlformats.org/officeDocument/2006/relationships/slideLayout" Target="../slideLayouts/slideLayout21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26.xml"/><Relationship Id="rId13" Type="http://schemas.openxmlformats.org/officeDocument/2006/relationships/slideLayout" Target="../slideLayouts/slideLayout231.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slideLayout" Target="../slideLayouts/slideLayout230.xml"/><Relationship Id="rId17" Type="http://schemas.openxmlformats.org/officeDocument/2006/relationships/image" Target="../media/image2.png"/><Relationship Id="rId2" Type="http://schemas.openxmlformats.org/officeDocument/2006/relationships/slideLayout" Target="../slideLayouts/slideLayout220.xml"/><Relationship Id="rId16" Type="http://schemas.openxmlformats.org/officeDocument/2006/relationships/image" Target="../media/image1.jpeg"/><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5" Type="http://schemas.openxmlformats.org/officeDocument/2006/relationships/theme" Target="../theme/theme15.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 Id="rId14" Type="http://schemas.openxmlformats.org/officeDocument/2006/relationships/slideLayout" Target="../slideLayouts/slideLayout23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40.xml"/><Relationship Id="rId13" Type="http://schemas.openxmlformats.org/officeDocument/2006/relationships/slideLayout" Target="../slideLayouts/slideLayout245.xml"/><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slideLayout" Target="../slideLayouts/slideLayout244.xml"/><Relationship Id="rId17" Type="http://schemas.openxmlformats.org/officeDocument/2006/relationships/image" Target="../media/image2.png"/><Relationship Id="rId2" Type="http://schemas.openxmlformats.org/officeDocument/2006/relationships/slideLayout" Target="../slideLayouts/slideLayout234.xml"/><Relationship Id="rId16" Type="http://schemas.openxmlformats.org/officeDocument/2006/relationships/image" Target="../media/image1.jpeg"/><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5" Type="http://schemas.openxmlformats.org/officeDocument/2006/relationships/theme" Target="../theme/theme16.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 Id="rId14" Type="http://schemas.openxmlformats.org/officeDocument/2006/relationships/slideLayout" Target="../slideLayouts/slideLayout24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slideLayout" Target="../slideLayouts/slideLayout259.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17" Type="http://schemas.openxmlformats.org/officeDocument/2006/relationships/image" Target="../media/image2.png"/><Relationship Id="rId2" Type="http://schemas.openxmlformats.org/officeDocument/2006/relationships/slideLayout" Target="../slideLayouts/slideLayout248.xml"/><Relationship Id="rId16" Type="http://schemas.openxmlformats.org/officeDocument/2006/relationships/image" Target="../media/image1.jpeg"/><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5" Type="http://schemas.openxmlformats.org/officeDocument/2006/relationships/theme" Target="../theme/theme17.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 Id="rId14" Type="http://schemas.openxmlformats.org/officeDocument/2006/relationships/slideLayout" Target="../slideLayouts/slideLayout26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image" Target="../media/image1.jpe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theme" Target="../theme/theme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image" Target="../media/image2.png"/><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image" Target="../media/image2.png"/><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image" Target="../media/image1.jpeg"/><Relationship Id="rId2" Type="http://schemas.openxmlformats.org/officeDocument/2006/relationships/slideLayout" Target="../slideLayouts/slideLayout33.xml"/><Relationship Id="rId16" Type="http://schemas.openxmlformats.org/officeDocument/2006/relationships/theme" Target="../theme/theme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image" Target="../media/image2.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image" Target="../media/image1.jpeg"/><Relationship Id="rId2" Type="http://schemas.openxmlformats.org/officeDocument/2006/relationships/slideLayout" Target="../slideLayouts/slideLayout48.xml"/><Relationship Id="rId16" Type="http://schemas.openxmlformats.org/officeDocument/2006/relationships/theme" Target="../theme/theme4.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image" Target="../media/image2.png"/><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image" Target="../media/image1.jpeg"/><Relationship Id="rId2" Type="http://schemas.openxmlformats.org/officeDocument/2006/relationships/slideLayout" Target="../slideLayouts/slideLayout63.xml"/><Relationship Id="rId16" Type="http://schemas.openxmlformats.org/officeDocument/2006/relationships/theme" Target="../theme/theme5.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slideLayout" Target="../slideLayouts/slideLayout94.xml"/><Relationship Id="rId3" Type="http://schemas.openxmlformats.org/officeDocument/2006/relationships/slideLayout" Target="../slideLayouts/slideLayout79.xml"/><Relationship Id="rId21" Type="http://schemas.openxmlformats.org/officeDocument/2006/relationships/image" Target="../media/image1.jpeg"/><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theme" Target="../theme/theme6.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10" Type="http://schemas.openxmlformats.org/officeDocument/2006/relationships/slideLayout" Target="../slideLayouts/slideLayout86.xml"/><Relationship Id="rId19" Type="http://schemas.openxmlformats.org/officeDocument/2006/relationships/slideLayout" Target="../slideLayouts/slideLayout95.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18" Type="http://schemas.openxmlformats.org/officeDocument/2006/relationships/slideLayout" Target="../slideLayouts/slideLayout113.xml"/><Relationship Id="rId3" Type="http://schemas.openxmlformats.org/officeDocument/2006/relationships/slideLayout" Target="../slideLayouts/slideLayout98.xml"/><Relationship Id="rId21" Type="http://schemas.openxmlformats.org/officeDocument/2006/relationships/image" Target="../media/image2.png"/><Relationship Id="rId7" Type="http://schemas.openxmlformats.org/officeDocument/2006/relationships/slideLayout" Target="../slideLayouts/slideLayout102.xml"/><Relationship Id="rId12" Type="http://schemas.openxmlformats.org/officeDocument/2006/relationships/slideLayout" Target="../slideLayouts/slideLayout107.xml"/><Relationship Id="rId17" Type="http://schemas.openxmlformats.org/officeDocument/2006/relationships/slideLayout" Target="../slideLayouts/slideLayout112.xml"/><Relationship Id="rId2" Type="http://schemas.openxmlformats.org/officeDocument/2006/relationships/slideLayout" Target="../slideLayouts/slideLayout97.xml"/><Relationship Id="rId16" Type="http://schemas.openxmlformats.org/officeDocument/2006/relationships/slideLayout" Target="../slideLayouts/slideLayout111.xml"/><Relationship Id="rId20" Type="http://schemas.openxmlformats.org/officeDocument/2006/relationships/image" Target="../media/image1.jpeg"/><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5" Type="http://schemas.openxmlformats.org/officeDocument/2006/relationships/slideLayout" Target="../slideLayouts/slideLayout110.xml"/><Relationship Id="rId10" Type="http://schemas.openxmlformats.org/officeDocument/2006/relationships/slideLayout" Target="../slideLayouts/slideLayout105.xml"/><Relationship Id="rId19" Type="http://schemas.openxmlformats.org/officeDocument/2006/relationships/theme" Target="../theme/theme7.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18" Type="http://schemas.openxmlformats.org/officeDocument/2006/relationships/image" Target="../media/image2.pn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17" Type="http://schemas.openxmlformats.org/officeDocument/2006/relationships/image" Target="../media/image1.jpeg"/><Relationship Id="rId2" Type="http://schemas.openxmlformats.org/officeDocument/2006/relationships/slideLayout" Target="../slideLayouts/slideLayout115.xml"/><Relationship Id="rId16" Type="http://schemas.openxmlformats.org/officeDocument/2006/relationships/theme" Target="../theme/theme8.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5" Type="http://schemas.openxmlformats.org/officeDocument/2006/relationships/slideLayout" Target="../slideLayouts/slideLayout12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slideLayout" Target="../slideLayouts/slideLayout12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slideLayout" Target="../slideLayouts/slideLayout141.xml"/><Relationship Id="rId18" Type="http://schemas.openxmlformats.org/officeDocument/2006/relationships/image" Target="../media/image2.png"/><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17" Type="http://schemas.openxmlformats.org/officeDocument/2006/relationships/image" Target="../media/image1.jpeg"/><Relationship Id="rId2" Type="http://schemas.openxmlformats.org/officeDocument/2006/relationships/slideLayout" Target="../slideLayouts/slideLayout130.xml"/><Relationship Id="rId16" Type="http://schemas.openxmlformats.org/officeDocument/2006/relationships/theme" Target="../theme/theme9.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5" Type="http://schemas.openxmlformats.org/officeDocument/2006/relationships/slideLayout" Target="../slideLayouts/slideLayout14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slideLayout" Target="../slideLayouts/slideLayout1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4098" name="标题占位符 1"/>
          <p:cNvSpPr>
            <a:spLocks noGrp="1"/>
          </p:cNvSpPr>
          <p:nvPr>
            <p:ph type="title"/>
          </p:nvPr>
        </p:nvSpPr>
        <p:spPr bwMode="auto">
          <a:xfrm>
            <a:off x="0" y="161925"/>
            <a:ext cx="91440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lvl="0"/>
            <a:r>
              <a:rPr lang="zh-CN" altLang="en-US"/>
              <a:t>单击此处编辑母版标题样式</a:t>
            </a:r>
          </a:p>
        </p:txBody>
      </p:sp>
      <p:sp>
        <p:nvSpPr>
          <p:cNvPr id="4099" name="文本占位符 2"/>
          <p:cNvSpPr>
            <a:spLocks noGrp="1"/>
          </p:cNvSpPr>
          <p:nvPr>
            <p:ph type="body" idx="1"/>
          </p:nvPr>
        </p:nvSpPr>
        <p:spPr bwMode="auto">
          <a:xfrm>
            <a:off x="628650" y="1825625"/>
            <a:ext cx="7886700" cy="289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defRPr>
            </a:lvl1pPr>
          </a:lstStyle>
          <a:p>
            <a:pPr>
              <a:defRPr/>
            </a:pPr>
            <a:fld id="{5CC78822-1E17-4F82-9983-2D4CB7C5E577}" type="datetimeFigureOut">
              <a:rPr lang="zh-CN" altLang="en-US"/>
              <a:t>2020/12/14</a:t>
            </a:fld>
            <a:endParaRPr lang="zh-CN" altLang="en-US"/>
          </a:p>
        </p:txBody>
      </p:sp>
      <p:sp>
        <p:nvSpPr>
          <p:cNvPr id="5"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lstStyle>
            <a:lvl1pPr algn="r">
              <a:defRPr sz="1200">
                <a:solidFill>
                  <a:srgbClr val="898989"/>
                </a:solidFill>
                <a:latin typeface="Calibri" panose="020F0502020204030204" pitchFamily="34" charset="0"/>
              </a:defRPr>
            </a:lvl1pPr>
          </a:lstStyle>
          <a:p>
            <a:fld id="{2C3E608C-7D10-47B1-B6B3-3E240DA86DA6}" type="slidenum">
              <a:rPr lang="zh-CN" altLang="en-US"/>
              <a:t>‹#›</a:t>
            </a:fld>
            <a:endParaRPr lang="en-US" altLang="zh-CN"/>
          </a:p>
        </p:txBody>
      </p:sp>
      <p:cxnSp>
        <p:nvCxnSpPr>
          <p:cNvPr id="19" name="直接连接符 18"/>
          <p:cNvCxnSpPr/>
          <p:nvPr userDrawn="1"/>
        </p:nvCxnSpPr>
        <p:spPr>
          <a:xfrm>
            <a:off x="0" y="762000"/>
            <a:ext cx="9144000" cy="0"/>
          </a:xfrm>
          <a:prstGeom prst="line">
            <a:avLst/>
          </a:prstGeom>
          <a:ln w="22225" cap="rnd" cmpd="sng">
            <a:gradFill flip="none" rotWithShape="1">
              <a:gsLst>
                <a:gs pos="53000">
                  <a:srgbClr val="002953"/>
                </a:gs>
                <a:gs pos="0">
                  <a:schemeClr val="bg1">
                    <a:lumMod val="95000"/>
                  </a:schemeClr>
                </a:gs>
                <a:gs pos="100000">
                  <a:schemeClr val="bg1">
                    <a:lumMod val="95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4104" name="组合 19"/>
          <p:cNvGrpSpPr/>
          <p:nvPr userDrawn="1"/>
        </p:nvGrpSpPr>
        <p:grpSpPr bwMode="auto">
          <a:xfrm>
            <a:off x="0" y="6372225"/>
            <a:ext cx="9145588" cy="600075"/>
            <a:chOff x="-670" y="6372000"/>
            <a:chExt cx="12192892" cy="599570"/>
          </a:xfrm>
        </p:grpSpPr>
        <p:sp>
          <p:nvSpPr>
            <p:cNvPr id="21" name="矩形 20"/>
            <p:cNvSpPr/>
            <p:nvPr/>
          </p:nvSpPr>
          <p:spPr>
            <a:xfrm>
              <a:off x="-670" y="6372000"/>
              <a:ext cx="12192892" cy="5044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2" name="矩形 21"/>
            <p:cNvSpPr/>
            <p:nvPr/>
          </p:nvSpPr>
          <p:spPr>
            <a:xfrm flipV="1">
              <a:off x="-670" y="6389448"/>
              <a:ext cx="12192892" cy="19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3" name="标题 1"/>
            <p:cNvSpPr txBox="1"/>
            <p:nvPr/>
          </p:nvSpPr>
          <p:spPr>
            <a:xfrm>
              <a:off x="7373056" y="6476687"/>
              <a:ext cx="3600089" cy="494883"/>
            </a:xfrm>
            <a:prstGeom prst="rect">
              <a:avLst/>
            </a:prstGeom>
          </p:spPr>
          <p:txBody>
            <a:bodyPr wrap="none" lIns="0" tIns="0" rIns="0" bIns="0"/>
            <a:lstStyle/>
            <a:p>
              <a:pPr defTabSz="685800" fontAlgn="auto">
                <a:lnSpc>
                  <a:spcPct val="90000"/>
                </a:lnSpc>
                <a:spcAft>
                  <a:spcPts val="0"/>
                </a:spcAft>
                <a:defRPr/>
              </a:pPr>
              <a:r>
                <a:rPr lang="en-US" altLang="zh-CN" sz="2200" b="1" dirty="0">
                  <a:solidFill>
                    <a:schemeClr val="bg1"/>
                  </a:solidFill>
                  <a:ea typeface="微软雅黑" panose="020B0503020204020204" pitchFamily="34" charset="-122"/>
                  <a:cs typeface="Arial" panose="020B0604020202020204" pitchFamily="34" charset="0"/>
                </a:rPr>
                <a:t>www.chuangzaolun.com</a:t>
              </a:r>
              <a:endParaRPr lang="zh-CN" altLang="en-US" sz="2200" b="1" dirty="0">
                <a:solidFill>
                  <a:schemeClr val="bg1"/>
                </a:solidFill>
                <a:ea typeface="微软雅黑" panose="020B0503020204020204" pitchFamily="34" charset="-122"/>
                <a:cs typeface="Arial" panose="020B0604020202020204" pitchFamily="34" charset="0"/>
              </a:endParaRPr>
            </a:p>
          </p:txBody>
        </p:sp>
        <p:pic>
          <p:nvPicPr>
            <p:cNvPr id="4108" name="图片 23"/>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239324" y="6408000"/>
              <a:ext cx="2551937" cy="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85" r:id="rId14"/>
    <p:sldLayoutId id="2147483706" r:id="rId15"/>
  </p:sldLayoutIdLst>
  <p:txStyles>
    <p:titleStyle>
      <a:lvl1pPr algn="l" rtl="0" fontAlgn="base">
        <a:lnSpc>
          <a:spcPct val="90000"/>
        </a:lnSpc>
        <a:spcBef>
          <a:spcPct val="0"/>
        </a:spcBef>
        <a:spcAft>
          <a:spcPct val="0"/>
        </a:spcAft>
        <a:defRPr lang="zh-CN" altLang="en-US" sz="3600" b="1" kern="1200">
          <a:solidFill>
            <a:srgbClr val="002954"/>
          </a:solidFill>
          <a:latin typeface="Arial" panose="020B0604020202020204" pitchFamily="34" charset="0"/>
          <a:ea typeface="微软雅黑" panose="020B0503020204020204" pitchFamily="34" charset="-122"/>
          <a:cs typeface="Arial" panose="020B0604020202020204" pitchFamily="34" charset="0"/>
        </a:defRPr>
      </a:lvl1pPr>
      <a:lvl2pPr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2pPr>
      <a:lvl3pPr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3pPr>
      <a:lvl4pPr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4pPr>
      <a:lvl5pPr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5pPr>
      <a:lvl6pPr marL="457200"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6pPr>
      <a:lvl7pPr marL="914400"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7pPr>
      <a:lvl8pPr marL="1371600"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8pPr>
      <a:lvl9pPr marL="1828800"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lang="zh-CN" altLang="en-US" sz="3600" kern="1200" dirty="0">
          <a:solidFill>
            <a:schemeClr val="tx1"/>
          </a:solidFill>
          <a:latin typeface="Arial" panose="020B0604020202020204" pitchFamily="34" charset="0"/>
          <a:ea typeface="汉仪大宋简" panose="02010609000101010101" pitchFamily="49" charset="-122"/>
          <a:cs typeface="Arial" panose="020B0604020202020204" pitchFamily="34" charset="0"/>
        </a:defRPr>
      </a:lvl1pPr>
      <a:lvl2pPr marL="685800" indent="-228600" algn="l" rtl="0" fontAlgn="base">
        <a:lnSpc>
          <a:spcPct val="90000"/>
        </a:lnSpc>
        <a:spcBef>
          <a:spcPts val="500"/>
        </a:spcBef>
        <a:spcAft>
          <a:spcPct val="0"/>
        </a:spcAft>
        <a:buFont typeface="Arial" panose="020B0604020202020204" pitchFamily="34" charset="0"/>
        <a:buChar char="•"/>
        <a:defRPr lang="zh-CN" altLang="en-US" sz="3600" kern="1200" dirty="0">
          <a:solidFill>
            <a:schemeClr val="tx1"/>
          </a:solidFill>
          <a:latin typeface="+mn-lt"/>
          <a:ea typeface="+mn-ea"/>
          <a:cs typeface="汉仪大宋简"/>
        </a:defRPr>
      </a:lvl2pPr>
      <a:lvl3pPr marL="1143000" indent="-228600" algn="l" rtl="0" fontAlgn="base">
        <a:lnSpc>
          <a:spcPct val="90000"/>
        </a:lnSpc>
        <a:spcBef>
          <a:spcPts val="500"/>
        </a:spcBef>
        <a:spcAft>
          <a:spcPct val="0"/>
        </a:spcAft>
        <a:buFont typeface="Arial" panose="020B0604020202020204" pitchFamily="34" charset="0"/>
        <a:buChar char="•"/>
        <a:defRPr lang="zh-CN" altLang="en-US" sz="3600" kern="1200" dirty="0">
          <a:solidFill>
            <a:schemeClr val="tx1"/>
          </a:solidFill>
          <a:latin typeface="+mn-lt"/>
          <a:ea typeface="+mn-ea"/>
          <a:cs typeface="汉仪大宋简"/>
        </a:defRPr>
      </a:lvl3pPr>
      <a:lvl4pPr marL="1600200" indent="-228600" algn="l" rtl="0" fontAlgn="base">
        <a:lnSpc>
          <a:spcPct val="90000"/>
        </a:lnSpc>
        <a:spcBef>
          <a:spcPts val="500"/>
        </a:spcBef>
        <a:spcAft>
          <a:spcPct val="0"/>
        </a:spcAft>
        <a:buFont typeface="Arial" panose="020B0604020202020204" pitchFamily="34" charset="0"/>
        <a:buChar char="•"/>
        <a:defRPr lang="zh-CN" altLang="en-US" sz="3600" kern="1200" dirty="0">
          <a:solidFill>
            <a:schemeClr val="tx1"/>
          </a:solidFill>
          <a:latin typeface="+mn-lt"/>
          <a:ea typeface="+mn-ea"/>
          <a:cs typeface="汉仪大宋简"/>
        </a:defRPr>
      </a:lvl4pPr>
      <a:lvl5pPr marL="2057400" indent="-228600" algn="l" rtl="0" fontAlgn="base">
        <a:lnSpc>
          <a:spcPct val="90000"/>
        </a:lnSpc>
        <a:spcBef>
          <a:spcPts val="500"/>
        </a:spcBef>
        <a:spcAft>
          <a:spcPct val="0"/>
        </a:spcAft>
        <a:buFont typeface="Arial" panose="020B0604020202020204" pitchFamily="34" charset="0"/>
        <a:buChar char="•"/>
        <a:defRPr lang="zh-CN" altLang="en-US" sz="3600" kern="1200" dirty="0">
          <a:solidFill>
            <a:schemeClr val="tx1"/>
          </a:solidFill>
          <a:latin typeface="+mn-lt"/>
          <a:ea typeface="+mn-ea"/>
          <a:cs typeface="汉仪大宋简"/>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3314" name="标题占位符 1"/>
          <p:cNvSpPr>
            <a:spLocks noGrp="1"/>
          </p:cNvSpPr>
          <p:nvPr>
            <p:ph type="title"/>
          </p:nvPr>
        </p:nvSpPr>
        <p:spPr bwMode="auto">
          <a:xfrm>
            <a:off x="0" y="161925"/>
            <a:ext cx="91440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lvl="0"/>
            <a:r>
              <a:rPr lang="zh-CN" altLang="en-US"/>
              <a:t>单击此处编辑母版标题样式</a:t>
            </a:r>
          </a:p>
        </p:txBody>
      </p:sp>
      <p:sp>
        <p:nvSpPr>
          <p:cNvPr id="13315" name="文本占位符 2"/>
          <p:cNvSpPr>
            <a:spLocks noGrp="1"/>
          </p:cNvSpPr>
          <p:nvPr>
            <p:ph type="body" idx="1"/>
          </p:nvPr>
        </p:nvSpPr>
        <p:spPr bwMode="auto">
          <a:xfrm>
            <a:off x="628650" y="1825625"/>
            <a:ext cx="7886700" cy="289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mn-lt"/>
                <a:ea typeface="+mn-ea"/>
              </a:defRPr>
            </a:lvl1pPr>
          </a:lstStyle>
          <a:p>
            <a:pPr>
              <a:defRPr/>
            </a:pPr>
            <a:fld id="{8CF38CD7-B4B3-41A0-BE01-CDDAAA32BCAF}" type="datetimeFigureOut">
              <a:rPr lang="zh-CN" altLang="en-US"/>
              <a:t>2020/12/14</a:t>
            </a:fld>
            <a:endParaRPr lang="zh-CN" altLang="en-US"/>
          </a:p>
        </p:txBody>
      </p:sp>
      <p:sp>
        <p:nvSpPr>
          <p:cNvPr id="5"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lstStyle>
            <a:lvl1pPr algn="r">
              <a:defRPr sz="1200">
                <a:solidFill>
                  <a:srgbClr val="898989"/>
                </a:solidFill>
                <a:latin typeface="Calibri" panose="020F0502020204030204" pitchFamily="34" charset="0"/>
              </a:defRPr>
            </a:lvl1pPr>
          </a:lstStyle>
          <a:p>
            <a:fld id="{B71D9B36-9E62-44B2-8807-25E28737BC25}" type="slidenum">
              <a:rPr lang="zh-CN" altLang="en-US"/>
              <a:t>‹#›</a:t>
            </a:fld>
            <a:endParaRPr lang="en-US" altLang="zh-CN"/>
          </a:p>
        </p:txBody>
      </p:sp>
      <p:cxnSp>
        <p:nvCxnSpPr>
          <p:cNvPr id="19" name="直接连接符 18"/>
          <p:cNvCxnSpPr/>
          <p:nvPr userDrawn="1"/>
        </p:nvCxnSpPr>
        <p:spPr>
          <a:xfrm>
            <a:off x="0" y="762000"/>
            <a:ext cx="9144000" cy="0"/>
          </a:xfrm>
          <a:prstGeom prst="line">
            <a:avLst/>
          </a:prstGeom>
          <a:ln w="22225" cap="rnd" cmpd="sng">
            <a:gradFill flip="none" rotWithShape="1">
              <a:gsLst>
                <a:gs pos="53000">
                  <a:srgbClr val="002953"/>
                </a:gs>
                <a:gs pos="0">
                  <a:schemeClr val="bg1">
                    <a:lumMod val="95000"/>
                  </a:schemeClr>
                </a:gs>
                <a:gs pos="100000">
                  <a:schemeClr val="bg1">
                    <a:lumMod val="95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13320" name="组合 19"/>
          <p:cNvGrpSpPr/>
          <p:nvPr userDrawn="1"/>
        </p:nvGrpSpPr>
        <p:grpSpPr bwMode="auto">
          <a:xfrm>
            <a:off x="0" y="6372225"/>
            <a:ext cx="9145588" cy="600075"/>
            <a:chOff x="-670" y="6372000"/>
            <a:chExt cx="12192892" cy="599570"/>
          </a:xfrm>
        </p:grpSpPr>
        <p:sp>
          <p:nvSpPr>
            <p:cNvPr id="21" name="矩形 20"/>
            <p:cNvSpPr/>
            <p:nvPr/>
          </p:nvSpPr>
          <p:spPr>
            <a:xfrm>
              <a:off x="-670" y="6372000"/>
              <a:ext cx="12192892" cy="5044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22" name="矩形 21"/>
            <p:cNvSpPr/>
            <p:nvPr/>
          </p:nvSpPr>
          <p:spPr>
            <a:xfrm flipV="1">
              <a:off x="-670" y="6389448"/>
              <a:ext cx="12192892" cy="19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23" name="标题 1"/>
            <p:cNvSpPr txBox="1"/>
            <p:nvPr/>
          </p:nvSpPr>
          <p:spPr>
            <a:xfrm>
              <a:off x="7373056" y="6476687"/>
              <a:ext cx="3600089" cy="494883"/>
            </a:xfrm>
            <a:prstGeom prst="rect">
              <a:avLst/>
            </a:prstGeom>
          </p:spPr>
          <p:txBody>
            <a:bodyPr wrap="none" lIns="0" tIns="0" rIns="0" bIns="0"/>
            <a:lstStyle/>
            <a:p>
              <a:pPr defTabSz="685800" fontAlgn="auto">
                <a:lnSpc>
                  <a:spcPct val="90000"/>
                </a:lnSpc>
                <a:spcAft>
                  <a:spcPts val="0"/>
                </a:spcAft>
                <a:defRPr/>
              </a:pPr>
              <a:r>
                <a:rPr lang="en-US" altLang="zh-CN" sz="2200" b="1" dirty="0">
                  <a:solidFill>
                    <a:prstClr val="white"/>
                  </a:solidFill>
                  <a:ea typeface="微软雅黑" panose="020B0503020204020204" pitchFamily="34" charset="-122"/>
                  <a:cs typeface="Arial" panose="020B0604020202020204" pitchFamily="34" charset="0"/>
                </a:rPr>
                <a:t>www.chuangzaolun.com</a:t>
              </a:r>
              <a:endParaRPr lang="zh-CN" altLang="en-US" sz="2200" b="1" dirty="0">
                <a:solidFill>
                  <a:prstClr val="white"/>
                </a:solidFill>
                <a:ea typeface="微软雅黑" panose="020B0503020204020204" pitchFamily="34" charset="-122"/>
                <a:cs typeface="Arial" panose="020B0604020202020204" pitchFamily="34" charset="0"/>
              </a:endParaRPr>
            </a:p>
          </p:txBody>
        </p:sp>
        <p:pic>
          <p:nvPicPr>
            <p:cNvPr id="13324" name="图片 23"/>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239324" y="6408000"/>
              <a:ext cx="2551937" cy="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257" r:id="rId1"/>
    <p:sldLayoutId id="2147484258" r:id="rId2"/>
    <p:sldLayoutId id="2147484259" r:id="rId3"/>
    <p:sldLayoutId id="2147484260" r:id="rId4"/>
    <p:sldLayoutId id="2147484261" r:id="rId5"/>
    <p:sldLayoutId id="2147484262" r:id="rId6"/>
    <p:sldLayoutId id="2147484263" r:id="rId7"/>
    <p:sldLayoutId id="2147484264" r:id="rId8"/>
    <p:sldLayoutId id="2147484265" r:id="rId9"/>
    <p:sldLayoutId id="2147484266" r:id="rId10"/>
    <p:sldLayoutId id="2147484267" r:id="rId11"/>
    <p:sldLayoutId id="2147484268" r:id="rId12"/>
    <p:sldLayoutId id="2147484269" r:id="rId13"/>
    <p:sldLayoutId id="2147484293" r:id="rId14"/>
    <p:sldLayoutId id="2147484314" r:id="rId15"/>
  </p:sldLayoutIdLst>
  <p:txStyles>
    <p:titleStyle>
      <a:lvl1pPr algn="l" rtl="0" fontAlgn="base">
        <a:lnSpc>
          <a:spcPct val="90000"/>
        </a:lnSpc>
        <a:spcBef>
          <a:spcPct val="0"/>
        </a:spcBef>
        <a:spcAft>
          <a:spcPct val="0"/>
        </a:spcAft>
        <a:defRPr lang="zh-CN" altLang="en-US" sz="3600" b="1" kern="1200">
          <a:solidFill>
            <a:srgbClr val="002954"/>
          </a:solidFill>
          <a:latin typeface="Arial" panose="020B0604020202020204" pitchFamily="34" charset="0"/>
          <a:ea typeface="微软雅黑" panose="020B0503020204020204" pitchFamily="34" charset="-122"/>
          <a:cs typeface="Arial" panose="020B0604020202020204" pitchFamily="34" charset="0"/>
        </a:defRPr>
      </a:lvl1pPr>
      <a:lvl2pPr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2pPr>
      <a:lvl3pPr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3pPr>
      <a:lvl4pPr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4pPr>
      <a:lvl5pPr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5pPr>
      <a:lvl6pPr marL="457200"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6pPr>
      <a:lvl7pPr marL="914400"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7pPr>
      <a:lvl8pPr marL="1371600"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8pPr>
      <a:lvl9pPr marL="1828800"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lang="zh-CN" altLang="en-US" sz="3600" kern="1200" dirty="0">
          <a:solidFill>
            <a:schemeClr val="tx1"/>
          </a:solidFill>
          <a:latin typeface="Arial" panose="020B0604020202020204" pitchFamily="34" charset="0"/>
          <a:ea typeface="汉仪大宋简" panose="02010609000101010101" pitchFamily="49" charset="-122"/>
          <a:cs typeface="Arial" panose="020B0604020202020204" pitchFamily="34" charset="0"/>
        </a:defRPr>
      </a:lvl1pPr>
      <a:lvl2pPr marL="685800" indent="-228600" algn="l" rtl="0" fontAlgn="base">
        <a:lnSpc>
          <a:spcPct val="90000"/>
        </a:lnSpc>
        <a:spcBef>
          <a:spcPts val="500"/>
        </a:spcBef>
        <a:spcAft>
          <a:spcPct val="0"/>
        </a:spcAft>
        <a:buFont typeface="Arial" panose="020B0604020202020204" pitchFamily="34" charset="0"/>
        <a:buChar char="•"/>
        <a:defRPr lang="zh-CN" altLang="en-US" sz="3600" kern="1200" dirty="0">
          <a:solidFill>
            <a:schemeClr val="tx1"/>
          </a:solidFill>
          <a:latin typeface="+mn-lt"/>
          <a:ea typeface="+mn-ea"/>
          <a:cs typeface="汉仪大宋简"/>
        </a:defRPr>
      </a:lvl2pPr>
      <a:lvl3pPr marL="1143000" indent="-228600" algn="l" rtl="0" fontAlgn="base">
        <a:lnSpc>
          <a:spcPct val="90000"/>
        </a:lnSpc>
        <a:spcBef>
          <a:spcPts val="500"/>
        </a:spcBef>
        <a:spcAft>
          <a:spcPct val="0"/>
        </a:spcAft>
        <a:buFont typeface="Arial" panose="020B0604020202020204" pitchFamily="34" charset="0"/>
        <a:buChar char="•"/>
        <a:defRPr lang="zh-CN" altLang="en-US" sz="3600" kern="1200" dirty="0">
          <a:solidFill>
            <a:schemeClr val="tx1"/>
          </a:solidFill>
          <a:latin typeface="+mn-lt"/>
          <a:ea typeface="+mn-ea"/>
          <a:cs typeface="汉仪大宋简"/>
        </a:defRPr>
      </a:lvl3pPr>
      <a:lvl4pPr marL="1600200" indent="-228600" algn="l" rtl="0" fontAlgn="base">
        <a:lnSpc>
          <a:spcPct val="90000"/>
        </a:lnSpc>
        <a:spcBef>
          <a:spcPts val="500"/>
        </a:spcBef>
        <a:spcAft>
          <a:spcPct val="0"/>
        </a:spcAft>
        <a:buFont typeface="Arial" panose="020B0604020202020204" pitchFamily="34" charset="0"/>
        <a:buChar char="•"/>
        <a:defRPr lang="zh-CN" altLang="en-US" sz="3600" kern="1200" dirty="0">
          <a:solidFill>
            <a:schemeClr val="tx1"/>
          </a:solidFill>
          <a:latin typeface="+mn-lt"/>
          <a:ea typeface="+mn-ea"/>
          <a:cs typeface="汉仪大宋简"/>
        </a:defRPr>
      </a:lvl4pPr>
      <a:lvl5pPr marL="2057400" indent="-228600" algn="l" rtl="0" fontAlgn="base">
        <a:lnSpc>
          <a:spcPct val="90000"/>
        </a:lnSpc>
        <a:spcBef>
          <a:spcPts val="500"/>
        </a:spcBef>
        <a:spcAft>
          <a:spcPct val="0"/>
        </a:spcAft>
        <a:buFont typeface="Arial" panose="020B0604020202020204" pitchFamily="34" charset="0"/>
        <a:buChar char="•"/>
        <a:defRPr lang="zh-CN" altLang="en-US" sz="3600" kern="1200" dirty="0">
          <a:solidFill>
            <a:schemeClr val="tx1"/>
          </a:solidFill>
          <a:latin typeface="+mn-lt"/>
          <a:ea typeface="+mn-ea"/>
          <a:cs typeface="汉仪大宋简"/>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4338" name="标题占位符 1"/>
          <p:cNvSpPr>
            <a:spLocks noGrp="1"/>
          </p:cNvSpPr>
          <p:nvPr>
            <p:ph type="title"/>
          </p:nvPr>
        </p:nvSpPr>
        <p:spPr bwMode="auto">
          <a:xfrm>
            <a:off x="0" y="161925"/>
            <a:ext cx="91440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lvl="0"/>
            <a:r>
              <a:rPr lang="zh-CN" altLang="en-US"/>
              <a:t>单击此处编辑母版标题样式</a:t>
            </a:r>
          </a:p>
        </p:txBody>
      </p:sp>
      <p:sp>
        <p:nvSpPr>
          <p:cNvPr id="14339" name="文本占位符 2"/>
          <p:cNvSpPr>
            <a:spLocks noGrp="1"/>
          </p:cNvSpPr>
          <p:nvPr>
            <p:ph type="body" idx="1"/>
          </p:nvPr>
        </p:nvSpPr>
        <p:spPr bwMode="auto">
          <a:xfrm>
            <a:off x="628650" y="1825625"/>
            <a:ext cx="7886700" cy="289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mn-lt"/>
                <a:ea typeface="+mn-ea"/>
              </a:defRPr>
            </a:lvl1pPr>
          </a:lstStyle>
          <a:p>
            <a:pPr>
              <a:defRPr/>
            </a:pPr>
            <a:fld id="{47CBE08A-33A2-4FF7-A003-D8338C8F9ACA}" type="datetimeFigureOut">
              <a:rPr lang="zh-CN" altLang="en-US"/>
              <a:t>2020/12/14</a:t>
            </a:fld>
            <a:endParaRPr lang="zh-CN" altLang="en-US"/>
          </a:p>
        </p:txBody>
      </p:sp>
      <p:sp>
        <p:nvSpPr>
          <p:cNvPr id="5"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lstStyle>
            <a:lvl1pPr algn="r">
              <a:defRPr sz="1200">
                <a:solidFill>
                  <a:srgbClr val="898989"/>
                </a:solidFill>
                <a:latin typeface="Calibri" panose="020F0502020204030204" pitchFamily="34" charset="0"/>
              </a:defRPr>
            </a:lvl1pPr>
          </a:lstStyle>
          <a:p>
            <a:fld id="{72637FE8-41D0-4EE6-828E-76BB6248E3FB}" type="slidenum">
              <a:rPr lang="zh-CN" altLang="en-US"/>
              <a:t>‹#›</a:t>
            </a:fld>
            <a:endParaRPr lang="en-US" altLang="zh-CN"/>
          </a:p>
        </p:txBody>
      </p:sp>
      <p:cxnSp>
        <p:nvCxnSpPr>
          <p:cNvPr id="19" name="直接连接符 18"/>
          <p:cNvCxnSpPr/>
          <p:nvPr userDrawn="1"/>
        </p:nvCxnSpPr>
        <p:spPr>
          <a:xfrm>
            <a:off x="0" y="762000"/>
            <a:ext cx="9144000" cy="0"/>
          </a:xfrm>
          <a:prstGeom prst="line">
            <a:avLst/>
          </a:prstGeom>
          <a:ln w="22225" cap="rnd" cmpd="sng">
            <a:gradFill flip="none" rotWithShape="1">
              <a:gsLst>
                <a:gs pos="53000">
                  <a:srgbClr val="002953"/>
                </a:gs>
                <a:gs pos="0">
                  <a:schemeClr val="bg1">
                    <a:lumMod val="95000"/>
                  </a:schemeClr>
                </a:gs>
                <a:gs pos="100000">
                  <a:schemeClr val="bg1">
                    <a:lumMod val="95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14344" name="组合 19"/>
          <p:cNvGrpSpPr/>
          <p:nvPr userDrawn="1"/>
        </p:nvGrpSpPr>
        <p:grpSpPr bwMode="auto">
          <a:xfrm>
            <a:off x="0" y="6372225"/>
            <a:ext cx="9145588" cy="600075"/>
            <a:chOff x="-670" y="6372000"/>
            <a:chExt cx="12192892" cy="599570"/>
          </a:xfrm>
        </p:grpSpPr>
        <p:sp>
          <p:nvSpPr>
            <p:cNvPr id="21" name="矩形 20"/>
            <p:cNvSpPr/>
            <p:nvPr/>
          </p:nvSpPr>
          <p:spPr>
            <a:xfrm>
              <a:off x="-670" y="6372000"/>
              <a:ext cx="12192892" cy="5044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22" name="矩形 21"/>
            <p:cNvSpPr/>
            <p:nvPr/>
          </p:nvSpPr>
          <p:spPr>
            <a:xfrm flipV="1">
              <a:off x="-670" y="6389448"/>
              <a:ext cx="12192892" cy="19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23" name="标题 1"/>
            <p:cNvSpPr txBox="1"/>
            <p:nvPr/>
          </p:nvSpPr>
          <p:spPr>
            <a:xfrm>
              <a:off x="7373056" y="6476687"/>
              <a:ext cx="3600089" cy="494883"/>
            </a:xfrm>
            <a:prstGeom prst="rect">
              <a:avLst/>
            </a:prstGeom>
          </p:spPr>
          <p:txBody>
            <a:bodyPr wrap="none" lIns="0" tIns="0" rIns="0" bIns="0"/>
            <a:lstStyle/>
            <a:p>
              <a:pPr defTabSz="685800" fontAlgn="auto">
                <a:lnSpc>
                  <a:spcPct val="90000"/>
                </a:lnSpc>
                <a:spcAft>
                  <a:spcPts val="0"/>
                </a:spcAft>
                <a:defRPr/>
              </a:pPr>
              <a:r>
                <a:rPr lang="en-US" altLang="zh-CN" sz="2200" b="1" dirty="0">
                  <a:solidFill>
                    <a:prstClr val="white"/>
                  </a:solidFill>
                  <a:ea typeface="微软雅黑" panose="020B0503020204020204" pitchFamily="34" charset="-122"/>
                  <a:cs typeface="Arial" panose="020B0604020202020204" pitchFamily="34" charset="0"/>
                </a:rPr>
                <a:t>www.chuangzaolun.com</a:t>
              </a:r>
              <a:endParaRPr lang="zh-CN" altLang="en-US" sz="2200" b="1" dirty="0">
                <a:solidFill>
                  <a:prstClr val="white"/>
                </a:solidFill>
                <a:ea typeface="微软雅黑" panose="020B0503020204020204" pitchFamily="34" charset="-122"/>
                <a:cs typeface="Arial" panose="020B0604020202020204" pitchFamily="34" charset="0"/>
              </a:endParaRPr>
            </a:p>
          </p:txBody>
        </p:sp>
        <p:pic>
          <p:nvPicPr>
            <p:cNvPr id="14348" name="图片 23"/>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239324" y="6408000"/>
              <a:ext cx="2551937" cy="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316" r:id="rId1"/>
    <p:sldLayoutId id="2147484317" r:id="rId2"/>
    <p:sldLayoutId id="2147484318" r:id="rId3"/>
    <p:sldLayoutId id="2147484319" r:id="rId4"/>
    <p:sldLayoutId id="2147484320" r:id="rId5"/>
    <p:sldLayoutId id="2147484321" r:id="rId6"/>
    <p:sldLayoutId id="2147484322" r:id="rId7"/>
    <p:sldLayoutId id="2147484323" r:id="rId8"/>
    <p:sldLayoutId id="2147484324" r:id="rId9"/>
    <p:sldLayoutId id="2147484325" r:id="rId10"/>
    <p:sldLayoutId id="2147484326" r:id="rId11"/>
    <p:sldLayoutId id="2147484327" r:id="rId12"/>
    <p:sldLayoutId id="2147484328" r:id="rId13"/>
    <p:sldLayoutId id="2147484352" r:id="rId14"/>
    <p:sldLayoutId id="2147484373" r:id="rId15"/>
  </p:sldLayoutIdLst>
  <p:txStyles>
    <p:titleStyle>
      <a:lvl1pPr algn="l" rtl="0" fontAlgn="base">
        <a:lnSpc>
          <a:spcPct val="90000"/>
        </a:lnSpc>
        <a:spcBef>
          <a:spcPct val="0"/>
        </a:spcBef>
        <a:spcAft>
          <a:spcPct val="0"/>
        </a:spcAft>
        <a:defRPr lang="zh-CN" altLang="en-US" sz="3600" b="1" kern="1200">
          <a:solidFill>
            <a:srgbClr val="002954"/>
          </a:solidFill>
          <a:latin typeface="Arial" panose="020B0604020202020204" pitchFamily="34" charset="0"/>
          <a:ea typeface="微软雅黑" panose="020B0503020204020204" pitchFamily="34" charset="-122"/>
          <a:cs typeface="Arial" panose="020B0604020202020204" pitchFamily="34" charset="0"/>
        </a:defRPr>
      </a:lvl1pPr>
      <a:lvl2pPr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2pPr>
      <a:lvl3pPr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3pPr>
      <a:lvl4pPr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4pPr>
      <a:lvl5pPr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5pPr>
      <a:lvl6pPr marL="457200"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6pPr>
      <a:lvl7pPr marL="914400"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7pPr>
      <a:lvl8pPr marL="1371600"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8pPr>
      <a:lvl9pPr marL="1828800"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lang="zh-CN" altLang="en-US" sz="3600" kern="1200" dirty="0">
          <a:solidFill>
            <a:schemeClr val="tx1"/>
          </a:solidFill>
          <a:latin typeface="Arial" panose="020B0604020202020204" pitchFamily="34" charset="0"/>
          <a:ea typeface="汉仪大宋简" panose="02010609000101010101" pitchFamily="49" charset="-122"/>
          <a:cs typeface="Arial" panose="020B0604020202020204" pitchFamily="34" charset="0"/>
        </a:defRPr>
      </a:lvl1pPr>
      <a:lvl2pPr marL="685800" indent="-228600" algn="l" rtl="0" fontAlgn="base">
        <a:lnSpc>
          <a:spcPct val="90000"/>
        </a:lnSpc>
        <a:spcBef>
          <a:spcPts val="500"/>
        </a:spcBef>
        <a:spcAft>
          <a:spcPct val="0"/>
        </a:spcAft>
        <a:buFont typeface="Arial" panose="020B0604020202020204" pitchFamily="34" charset="0"/>
        <a:buChar char="•"/>
        <a:defRPr lang="zh-CN" altLang="en-US" sz="3600" kern="1200" dirty="0">
          <a:solidFill>
            <a:schemeClr val="tx1"/>
          </a:solidFill>
          <a:latin typeface="+mn-lt"/>
          <a:ea typeface="+mn-ea"/>
          <a:cs typeface="汉仪大宋简"/>
        </a:defRPr>
      </a:lvl2pPr>
      <a:lvl3pPr marL="1143000" indent="-228600" algn="l" rtl="0" fontAlgn="base">
        <a:lnSpc>
          <a:spcPct val="90000"/>
        </a:lnSpc>
        <a:spcBef>
          <a:spcPts val="500"/>
        </a:spcBef>
        <a:spcAft>
          <a:spcPct val="0"/>
        </a:spcAft>
        <a:buFont typeface="Arial" panose="020B0604020202020204" pitchFamily="34" charset="0"/>
        <a:buChar char="•"/>
        <a:defRPr lang="zh-CN" altLang="en-US" sz="3600" kern="1200" dirty="0">
          <a:solidFill>
            <a:schemeClr val="tx1"/>
          </a:solidFill>
          <a:latin typeface="+mn-lt"/>
          <a:ea typeface="+mn-ea"/>
          <a:cs typeface="汉仪大宋简"/>
        </a:defRPr>
      </a:lvl3pPr>
      <a:lvl4pPr marL="1600200" indent="-228600" algn="l" rtl="0" fontAlgn="base">
        <a:lnSpc>
          <a:spcPct val="90000"/>
        </a:lnSpc>
        <a:spcBef>
          <a:spcPts val="500"/>
        </a:spcBef>
        <a:spcAft>
          <a:spcPct val="0"/>
        </a:spcAft>
        <a:buFont typeface="Arial" panose="020B0604020202020204" pitchFamily="34" charset="0"/>
        <a:buChar char="•"/>
        <a:defRPr lang="zh-CN" altLang="en-US" sz="3600" kern="1200" dirty="0">
          <a:solidFill>
            <a:schemeClr val="tx1"/>
          </a:solidFill>
          <a:latin typeface="+mn-lt"/>
          <a:ea typeface="+mn-ea"/>
          <a:cs typeface="汉仪大宋简"/>
        </a:defRPr>
      </a:lvl4pPr>
      <a:lvl5pPr marL="2057400" indent="-228600" algn="l" rtl="0" fontAlgn="base">
        <a:lnSpc>
          <a:spcPct val="90000"/>
        </a:lnSpc>
        <a:spcBef>
          <a:spcPts val="500"/>
        </a:spcBef>
        <a:spcAft>
          <a:spcPct val="0"/>
        </a:spcAft>
        <a:buFont typeface="Arial" panose="020B0604020202020204" pitchFamily="34" charset="0"/>
        <a:buChar char="•"/>
        <a:defRPr lang="zh-CN" altLang="en-US" sz="3600" kern="1200" dirty="0">
          <a:solidFill>
            <a:schemeClr val="tx1"/>
          </a:solidFill>
          <a:latin typeface="+mn-lt"/>
          <a:ea typeface="+mn-ea"/>
          <a:cs typeface="汉仪大宋简"/>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5362" name="标题占位符 1"/>
          <p:cNvSpPr>
            <a:spLocks noGrp="1"/>
          </p:cNvSpPr>
          <p:nvPr>
            <p:ph type="title"/>
          </p:nvPr>
        </p:nvSpPr>
        <p:spPr bwMode="auto">
          <a:xfrm>
            <a:off x="0" y="161925"/>
            <a:ext cx="91440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lvl="0"/>
            <a:r>
              <a:rPr lang="zh-CN" altLang="en-US"/>
              <a:t>单击此处编辑母版标题样式</a:t>
            </a:r>
          </a:p>
        </p:txBody>
      </p:sp>
      <p:sp>
        <p:nvSpPr>
          <p:cNvPr id="15363" name="文本占位符 2"/>
          <p:cNvSpPr>
            <a:spLocks noGrp="1"/>
          </p:cNvSpPr>
          <p:nvPr>
            <p:ph type="body" idx="1"/>
          </p:nvPr>
        </p:nvSpPr>
        <p:spPr bwMode="auto">
          <a:xfrm>
            <a:off x="628650" y="1825625"/>
            <a:ext cx="7886700" cy="289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mn-lt"/>
                <a:ea typeface="+mn-ea"/>
              </a:defRPr>
            </a:lvl1pPr>
          </a:lstStyle>
          <a:p>
            <a:pPr>
              <a:defRPr/>
            </a:pPr>
            <a:fld id="{75E23349-1F2E-4809-9D87-9A18129BEB2F}" type="datetimeFigureOut">
              <a:rPr lang="zh-CN" altLang="en-US"/>
              <a:t>2020/12/14</a:t>
            </a:fld>
            <a:endParaRPr lang="zh-CN" altLang="en-US"/>
          </a:p>
        </p:txBody>
      </p:sp>
      <p:sp>
        <p:nvSpPr>
          <p:cNvPr id="5"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lstStyle>
            <a:lvl1pPr algn="r">
              <a:defRPr sz="1200">
                <a:solidFill>
                  <a:srgbClr val="898989"/>
                </a:solidFill>
                <a:latin typeface="Calibri" panose="020F0502020204030204" pitchFamily="34" charset="0"/>
              </a:defRPr>
            </a:lvl1pPr>
          </a:lstStyle>
          <a:p>
            <a:fld id="{87157C9D-0939-4AE8-9B80-1376714E3788}" type="slidenum">
              <a:rPr lang="zh-CN" altLang="en-US"/>
              <a:t>‹#›</a:t>
            </a:fld>
            <a:endParaRPr lang="en-US" altLang="zh-CN"/>
          </a:p>
        </p:txBody>
      </p:sp>
      <p:cxnSp>
        <p:nvCxnSpPr>
          <p:cNvPr id="19" name="直接连接符 18"/>
          <p:cNvCxnSpPr/>
          <p:nvPr userDrawn="1"/>
        </p:nvCxnSpPr>
        <p:spPr>
          <a:xfrm>
            <a:off x="0" y="762000"/>
            <a:ext cx="9144000" cy="0"/>
          </a:xfrm>
          <a:prstGeom prst="line">
            <a:avLst/>
          </a:prstGeom>
          <a:ln w="22225" cap="rnd" cmpd="sng">
            <a:gradFill flip="none" rotWithShape="1">
              <a:gsLst>
                <a:gs pos="53000">
                  <a:srgbClr val="002953"/>
                </a:gs>
                <a:gs pos="0">
                  <a:schemeClr val="bg1">
                    <a:lumMod val="95000"/>
                  </a:schemeClr>
                </a:gs>
                <a:gs pos="100000">
                  <a:schemeClr val="bg1">
                    <a:lumMod val="95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15368" name="组合 19"/>
          <p:cNvGrpSpPr/>
          <p:nvPr userDrawn="1"/>
        </p:nvGrpSpPr>
        <p:grpSpPr bwMode="auto">
          <a:xfrm>
            <a:off x="0" y="6372225"/>
            <a:ext cx="9145588" cy="600075"/>
            <a:chOff x="-670" y="6372000"/>
            <a:chExt cx="12192892" cy="599570"/>
          </a:xfrm>
        </p:grpSpPr>
        <p:sp>
          <p:nvSpPr>
            <p:cNvPr id="21" name="矩形 20"/>
            <p:cNvSpPr/>
            <p:nvPr/>
          </p:nvSpPr>
          <p:spPr>
            <a:xfrm>
              <a:off x="-670" y="6372000"/>
              <a:ext cx="12192892" cy="5044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22" name="矩形 21"/>
            <p:cNvSpPr/>
            <p:nvPr/>
          </p:nvSpPr>
          <p:spPr>
            <a:xfrm flipV="1">
              <a:off x="-670" y="6389448"/>
              <a:ext cx="12192892" cy="19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23" name="标题 1"/>
            <p:cNvSpPr txBox="1"/>
            <p:nvPr/>
          </p:nvSpPr>
          <p:spPr>
            <a:xfrm>
              <a:off x="7373056" y="6476687"/>
              <a:ext cx="3600089" cy="494883"/>
            </a:xfrm>
            <a:prstGeom prst="rect">
              <a:avLst/>
            </a:prstGeom>
          </p:spPr>
          <p:txBody>
            <a:bodyPr wrap="none" lIns="0" tIns="0" rIns="0" bIns="0"/>
            <a:lstStyle/>
            <a:p>
              <a:pPr defTabSz="685800" fontAlgn="auto">
                <a:lnSpc>
                  <a:spcPct val="90000"/>
                </a:lnSpc>
                <a:spcAft>
                  <a:spcPts val="0"/>
                </a:spcAft>
                <a:defRPr/>
              </a:pPr>
              <a:r>
                <a:rPr lang="en-US" altLang="zh-CN" sz="2200" b="1" dirty="0">
                  <a:solidFill>
                    <a:prstClr val="white"/>
                  </a:solidFill>
                  <a:ea typeface="微软雅黑" panose="020B0503020204020204" pitchFamily="34" charset="-122"/>
                  <a:cs typeface="Arial" panose="020B0604020202020204" pitchFamily="34" charset="0"/>
                </a:rPr>
                <a:t>www.chuangzaolun.com</a:t>
              </a:r>
              <a:endParaRPr lang="zh-CN" altLang="en-US" sz="2200" b="1" dirty="0">
                <a:solidFill>
                  <a:prstClr val="white"/>
                </a:solidFill>
                <a:ea typeface="微软雅黑" panose="020B0503020204020204" pitchFamily="34" charset="-122"/>
                <a:cs typeface="Arial" panose="020B0604020202020204" pitchFamily="34" charset="0"/>
              </a:endParaRPr>
            </a:p>
          </p:txBody>
        </p:sp>
        <p:pic>
          <p:nvPicPr>
            <p:cNvPr id="15372" name="图片 23"/>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239324" y="6408000"/>
              <a:ext cx="2551937" cy="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375" r:id="rId1"/>
    <p:sldLayoutId id="2147484376" r:id="rId2"/>
    <p:sldLayoutId id="2147484377" r:id="rId3"/>
    <p:sldLayoutId id="2147484378" r:id="rId4"/>
    <p:sldLayoutId id="2147484379" r:id="rId5"/>
    <p:sldLayoutId id="2147484380" r:id="rId6"/>
    <p:sldLayoutId id="2147484381" r:id="rId7"/>
    <p:sldLayoutId id="2147484382" r:id="rId8"/>
    <p:sldLayoutId id="2147484383" r:id="rId9"/>
    <p:sldLayoutId id="2147484384" r:id="rId10"/>
    <p:sldLayoutId id="2147484385" r:id="rId11"/>
    <p:sldLayoutId id="2147484386" r:id="rId12"/>
    <p:sldLayoutId id="2147484387" r:id="rId13"/>
    <p:sldLayoutId id="2147484411" r:id="rId14"/>
    <p:sldLayoutId id="2147484432" r:id="rId15"/>
  </p:sldLayoutIdLst>
  <p:txStyles>
    <p:titleStyle>
      <a:lvl1pPr algn="l" rtl="0" fontAlgn="base">
        <a:lnSpc>
          <a:spcPct val="90000"/>
        </a:lnSpc>
        <a:spcBef>
          <a:spcPct val="0"/>
        </a:spcBef>
        <a:spcAft>
          <a:spcPct val="0"/>
        </a:spcAft>
        <a:defRPr lang="zh-CN" altLang="en-US" sz="3600" b="1" kern="1200">
          <a:solidFill>
            <a:srgbClr val="002954"/>
          </a:solidFill>
          <a:latin typeface="Arial" panose="020B0604020202020204" pitchFamily="34" charset="0"/>
          <a:ea typeface="微软雅黑" panose="020B0503020204020204" pitchFamily="34" charset="-122"/>
          <a:cs typeface="Arial" panose="020B0604020202020204" pitchFamily="34" charset="0"/>
        </a:defRPr>
      </a:lvl1pPr>
      <a:lvl2pPr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2pPr>
      <a:lvl3pPr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3pPr>
      <a:lvl4pPr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4pPr>
      <a:lvl5pPr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5pPr>
      <a:lvl6pPr marL="457200"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6pPr>
      <a:lvl7pPr marL="914400"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7pPr>
      <a:lvl8pPr marL="1371600"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8pPr>
      <a:lvl9pPr marL="1828800"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lang="zh-CN" altLang="en-US" sz="3600" kern="1200" dirty="0">
          <a:solidFill>
            <a:schemeClr val="tx1"/>
          </a:solidFill>
          <a:latin typeface="Arial" panose="020B0604020202020204" pitchFamily="34" charset="0"/>
          <a:ea typeface="汉仪大宋简" panose="02010609000101010101" pitchFamily="49" charset="-122"/>
          <a:cs typeface="Arial" panose="020B0604020202020204" pitchFamily="34" charset="0"/>
        </a:defRPr>
      </a:lvl1pPr>
      <a:lvl2pPr marL="685800" indent="-228600" algn="l" rtl="0" fontAlgn="base">
        <a:lnSpc>
          <a:spcPct val="90000"/>
        </a:lnSpc>
        <a:spcBef>
          <a:spcPts val="500"/>
        </a:spcBef>
        <a:spcAft>
          <a:spcPct val="0"/>
        </a:spcAft>
        <a:buFont typeface="Arial" panose="020B0604020202020204" pitchFamily="34" charset="0"/>
        <a:buChar char="•"/>
        <a:defRPr lang="zh-CN" altLang="en-US" sz="3600" kern="1200" dirty="0">
          <a:solidFill>
            <a:schemeClr val="tx1"/>
          </a:solidFill>
          <a:latin typeface="+mn-lt"/>
          <a:ea typeface="+mn-ea"/>
          <a:cs typeface="汉仪大宋简"/>
        </a:defRPr>
      </a:lvl2pPr>
      <a:lvl3pPr marL="1143000" indent="-228600" algn="l" rtl="0" fontAlgn="base">
        <a:lnSpc>
          <a:spcPct val="90000"/>
        </a:lnSpc>
        <a:spcBef>
          <a:spcPts val="500"/>
        </a:spcBef>
        <a:spcAft>
          <a:spcPct val="0"/>
        </a:spcAft>
        <a:buFont typeface="Arial" panose="020B0604020202020204" pitchFamily="34" charset="0"/>
        <a:buChar char="•"/>
        <a:defRPr lang="zh-CN" altLang="en-US" sz="3600" kern="1200" dirty="0">
          <a:solidFill>
            <a:schemeClr val="tx1"/>
          </a:solidFill>
          <a:latin typeface="+mn-lt"/>
          <a:ea typeface="+mn-ea"/>
          <a:cs typeface="汉仪大宋简"/>
        </a:defRPr>
      </a:lvl3pPr>
      <a:lvl4pPr marL="1600200" indent="-228600" algn="l" rtl="0" fontAlgn="base">
        <a:lnSpc>
          <a:spcPct val="90000"/>
        </a:lnSpc>
        <a:spcBef>
          <a:spcPts val="500"/>
        </a:spcBef>
        <a:spcAft>
          <a:spcPct val="0"/>
        </a:spcAft>
        <a:buFont typeface="Arial" panose="020B0604020202020204" pitchFamily="34" charset="0"/>
        <a:buChar char="•"/>
        <a:defRPr lang="zh-CN" altLang="en-US" sz="3600" kern="1200" dirty="0">
          <a:solidFill>
            <a:schemeClr val="tx1"/>
          </a:solidFill>
          <a:latin typeface="+mn-lt"/>
          <a:ea typeface="+mn-ea"/>
          <a:cs typeface="汉仪大宋简"/>
        </a:defRPr>
      </a:lvl4pPr>
      <a:lvl5pPr marL="2057400" indent="-228600" algn="l" rtl="0" fontAlgn="base">
        <a:lnSpc>
          <a:spcPct val="90000"/>
        </a:lnSpc>
        <a:spcBef>
          <a:spcPts val="500"/>
        </a:spcBef>
        <a:spcAft>
          <a:spcPct val="0"/>
        </a:spcAft>
        <a:buFont typeface="Arial" panose="020B0604020202020204" pitchFamily="34" charset="0"/>
        <a:buChar char="•"/>
        <a:defRPr lang="zh-CN" altLang="en-US" sz="3600" kern="1200" dirty="0">
          <a:solidFill>
            <a:schemeClr val="tx1"/>
          </a:solidFill>
          <a:latin typeface="+mn-lt"/>
          <a:ea typeface="+mn-ea"/>
          <a:cs typeface="汉仪大宋简"/>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6386" name="标题占位符 1"/>
          <p:cNvSpPr>
            <a:spLocks noGrp="1"/>
          </p:cNvSpPr>
          <p:nvPr>
            <p:ph type="title"/>
          </p:nvPr>
        </p:nvSpPr>
        <p:spPr bwMode="auto">
          <a:xfrm>
            <a:off x="0" y="161925"/>
            <a:ext cx="91440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lvl="0"/>
            <a:r>
              <a:rPr lang="zh-CN" altLang="en-US"/>
              <a:t>单击此处编辑母版标题样式</a:t>
            </a:r>
          </a:p>
        </p:txBody>
      </p:sp>
      <p:sp>
        <p:nvSpPr>
          <p:cNvPr id="16387" name="文本占位符 2"/>
          <p:cNvSpPr>
            <a:spLocks noGrp="1"/>
          </p:cNvSpPr>
          <p:nvPr>
            <p:ph type="body" idx="1"/>
          </p:nvPr>
        </p:nvSpPr>
        <p:spPr bwMode="auto">
          <a:xfrm>
            <a:off x="628650" y="1825625"/>
            <a:ext cx="7886700" cy="289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mn-lt"/>
                <a:ea typeface="+mn-ea"/>
              </a:defRPr>
            </a:lvl1pPr>
          </a:lstStyle>
          <a:p>
            <a:pPr>
              <a:defRPr/>
            </a:pPr>
            <a:fld id="{C384905A-3C05-48A8-A67F-1D3A3FB9EAA0}" type="datetimeFigureOut">
              <a:rPr lang="zh-CN" altLang="en-US"/>
              <a:t>2020/12/14</a:t>
            </a:fld>
            <a:endParaRPr lang="zh-CN" altLang="en-US"/>
          </a:p>
        </p:txBody>
      </p:sp>
      <p:sp>
        <p:nvSpPr>
          <p:cNvPr id="5"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lstStyle>
            <a:lvl1pPr algn="r">
              <a:defRPr sz="1200">
                <a:solidFill>
                  <a:srgbClr val="898989"/>
                </a:solidFill>
                <a:latin typeface="Calibri" panose="020F0502020204030204" pitchFamily="34" charset="0"/>
              </a:defRPr>
            </a:lvl1pPr>
          </a:lstStyle>
          <a:p>
            <a:fld id="{D07E2DC2-2CEC-4ED8-B49E-9081B5B58894}" type="slidenum">
              <a:rPr lang="zh-CN" altLang="en-US"/>
              <a:t>‹#›</a:t>
            </a:fld>
            <a:endParaRPr lang="en-US" altLang="zh-CN"/>
          </a:p>
        </p:txBody>
      </p:sp>
      <p:cxnSp>
        <p:nvCxnSpPr>
          <p:cNvPr id="19" name="直接连接符 18"/>
          <p:cNvCxnSpPr/>
          <p:nvPr userDrawn="1"/>
        </p:nvCxnSpPr>
        <p:spPr>
          <a:xfrm>
            <a:off x="0" y="762000"/>
            <a:ext cx="9144000" cy="0"/>
          </a:xfrm>
          <a:prstGeom prst="line">
            <a:avLst/>
          </a:prstGeom>
          <a:ln w="22225" cap="rnd" cmpd="sng">
            <a:gradFill flip="none" rotWithShape="1">
              <a:gsLst>
                <a:gs pos="53000">
                  <a:srgbClr val="002953"/>
                </a:gs>
                <a:gs pos="0">
                  <a:schemeClr val="bg1">
                    <a:lumMod val="95000"/>
                  </a:schemeClr>
                </a:gs>
                <a:gs pos="100000">
                  <a:schemeClr val="bg1">
                    <a:lumMod val="95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16392" name="组合 19"/>
          <p:cNvGrpSpPr/>
          <p:nvPr userDrawn="1"/>
        </p:nvGrpSpPr>
        <p:grpSpPr bwMode="auto">
          <a:xfrm>
            <a:off x="0" y="6372225"/>
            <a:ext cx="9145588" cy="600075"/>
            <a:chOff x="-670" y="6372000"/>
            <a:chExt cx="12192892" cy="599570"/>
          </a:xfrm>
        </p:grpSpPr>
        <p:sp>
          <p:nvSpPr>
            <p:cNvPr id="21" name="矩形 20"/>
            <p:cNvSpPr/>
            <p:nvPr/>
          </p:nvSpPr>
          <p:spPr>
            <a:xfrm>
              <a:off x="-670" y="6372000"/>
              <a:ext cx="12192892" cy="5044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22" name="矩形 21"/>
            <p:cNvSpPr/>
            <p:nvPr/>
          </p:nvSpPr>
          <p:spPr>
            <a:xfrm flipV="1">
              <a:off x="-670" y="6389448"/>
              <a:ext cx="12192892" cy="19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23" name="标题 1"/>
            <p:cNvSpPr txBox="1"/>
            <p:nvPr/>
          </p:nvSpPr>
          <p:spPr>
            <a:xfrm>
              <a:off x="7373056" y="6476687"/>
              <a:ext cx="3600089" cy="494883"/>
            </a:xfrm>
            <a:prstGeom prst="rect">
              <a:avLst/>
            </a:prstGeom>
          </p:spPr>
          <p:txBody>
            <a:bodyPr wrap="none" lIns="0" tIns="0" rIns="0" bIns="0"/>
            <a:lstStyle/>
            <a:p>
              <a:pPr defTabSz="685800" fontAlgn="auto">
                <a:lnSpc>
                  <a:spcPct val="90000"/>
                </a:lnSpc>
                <a:spcAft>
                  <a:spcPts val="0"/>
                </a:spcAft>
                <a:defRPr/>
              </a:pPr>
              <a:r>
                <a:rPr lang="en-US" altLang="zh-CN" sz="2200" b="1" dirty="0">
                  <a:solidFill>
                    <a:prstClr val="white"/>
                  </a:solidFill>
                  <a:ea typeface="微软雅黑" panose="020B0503020204020204" pitchFamily="34" charset="-122"/>
                  <a:cs typeface="Arial" panose="020B0604020202020204" pitchFamily="34" charset="0"/>
                </a:rPr>
                <a:t>www.chuangzaolun.com</a:t>
              </a:r>
              <a:endParaRPr lang="zh-CN" altLang="en-US" sz="2200" b="1" dirty="0">
                <a:solidFill>
                  <a:prstClr val="white"/>
                </a:solidFill>
                <a:ea typeface="微软雅黑" panose="020B0503020204020204" pitchFamily="34" charset="-122"/>
                <a:cs typeface="Arial" panose="020B0604020202020204" pitchFamily="34" charset="0"/>
              </a:endParaRPr>
            </a:p>
          </p:txBody>
        </p:sp>
        <p:pic>
          <p:nvPicPr>
            <p:cNvPr id="16396" name="图片 23"/>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239324" y="6408000"/>
              <a:ext cx="2551937" cy="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434" r:id="rId1"/>
    <p:sldLayoutId id="2147484435" r:id="rId2"/>
    <p:sldLayoutId id="2147484436" r:id="rId3"/>
    <p:sldLayoutId id="2147484437" r:id="rId4"/>
    <p:sldLayoutId id="2147484438" r:id="rId5"/>
    <p:sldLayoutId id="2147484439" r:id="rId6"/>
    <p:sldLayoutId id="2147484440" r:id="rId7"/>
    <p:sldLayoutId id="2147484441" r:id="rId8"/>
    <p:sldLayoutId id="2147484442" r:id="rId9"/>
    <p:sldLayoutId id="2147484443" r:id="rId10"/>
    <p:sldLayoutId id="2147484444" r:id="rId11"/>
    <p:sldLayoutId id="2147484445" r:id="rId12"/>
    <p:sldLayoutId id="2147484446" r:id="rId13"/>
    <p:sldLayoutId id="2147484470" r:id="rId14"/>
    <p:sldLayoutId id="2147484491" r:id="rId15"/>
  </p:sldLayoutIdLst>
  <p:txStyles>
    <p:titleStyle>
      <a:lvl1pPr algn="l" rtl="0" fontAlgn="base">
        <a:lnSpc>
          <a:spcPct val="90000"/>
        </a:lnSpc>
        <a:spcBef>
          <a:spcPct val="0"/>
        </a:spcBef>
        <a:spcAft>
          <a:spcPct val="0"/>
        </a:spcAft>
        <a:defRPr lang="zh-CN" altLang="en-US" sz="3600" b="1" kern="1200">
          <a:solidFill>
            <a:srgbClr val="002954"/>
          </a:solidFill>
          <a:latin typeface="Arial" panose="020B0604020202020204" pitchFamily="34" charset="0"/>
          <a:ea typeface="微软雅黑" panose="020B0503020204020204" pitchFamily="34" charset="-122"/>
          <a:cs typeface="Arial" panose="020B0604020202020204" pitchFamily="34" charset="0"/>
        </a:defRPr>
      </a:lvl1pPr>
      <a:lvl2pPr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2pPr>
      <a:lvl3pPr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3pPr>
      <a:lvl4pPr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4pPr>
      <a:lvl5pPr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5pPr>
      <a:lvl6pPr marL="457200"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6pPr>
      <a:lvl7pPr marL="914400"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7pPr>
      <a:lvl8pPr marL="1371600"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8pPr>
      <a:lvl9pPr marL="1828800"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lang="zh-CN" altLang="en-US" sz="3600" kern="1200" dirty="0">
          <a:solidFill>
            <a:schemeClr val="tx1"/>
          </a:solidFill>
          <a:latin typeface="Arial" panose="020B0604020202020204" pitchFamily="34" charset="0"/>
          <a:ea typeface="汉仪大宋简" panose="02010609000101010101" pitchFamily="49" charset="-122"/>
          <a:cs typeface="Arial" panose="020B0604020202020204" pitchFamily="34" charset="0"/>
        </a:defRPr>
      </a:lvl1pPr>
      <a:lvl2pPr marL="685800" indent="-228600" algn="l" rtl="0" fontAlgn="base">
        <a:lnSpc>
          <a:spcPct val="90000"/>
        </a:lnSpc>
        <a:spcBef>
          <a:spcPts val="500"/>
        </a:spcBef>
        <a:spcAft>
          <a:spcPct val="0"/>
        </a:spcAft>
        <a:buFont typeface="Arial" panose="020B0604020202020204" pitchFamily="34" charset="0"/>
        <a:buChar char="•"/>
        <a:defRPr lang="zh-CN" altLang="en-US" sz="3600" kern="1200" dirty="0">
          <a:solidFill>
            <a:schemeClr val="tx1"/>
          </a:solidFill>
          <a:latin typeface="+mn-lt"/>
          <a:ea typeface="+mn-ea"/>
          <a:cs typeface="汉仪大宋简"/>
        </a:defRPr>
      </a:lvl2pPr>
      <a:lvl3pPr marL="1143000" indent="-228600" algn="l" rtl="0" fontAlgn="base">
        <a:lnSpc>
          <a:spcPct val="90000"/>
        </a:lnSpc>
        <a:spcBef>
          <a:spcPts val="500"/>
        </a:spcBef>
        <a:spcAft>
          <a:spcPct val="0"/>
        </a:spcAft>
        <a:buFont typeface="Arial" panose="020B0604020202020204" pitchFamily="34" charset="0"/>
        <a:buChar char="•"/>
        <a:defRPr lang="zh-CN" altLang="en-US" sz="3600" kern="1200" dirty="0">
          <a:solidFill>
            <a:schemeClr val="tx1"/>
          </a:solidFill>
          <a:latin typeface="+mn-lt"/>
          <a:ea typeface="+mn-ea"/>
          <a:cs typeface="汉仪大宋简"/>
        </a:defRPr>
      </a:lvl3pPr>
      <a:lvl4pPr marL="1600200" indent="-228600" algn="l" rtl="0" fontAlgn="base">
        <a:lnSpc>
          <a:spcPct val="90000"/>
        </a:lnSpc>
        <a:spcBef>
          <a:spcPts val="500"/>
        </a:spcBef>
        <a:spcAft>
          <a:spcPct val="0"/>
        </a:spcAft>
        <a:buFont typeface="Arial" panose="020B0604020202020204" pitchFamily="34" charset="0"/>
        <a:buChar char="•"/>
        <a:defRPr lang="zh-CN" altLang="en-US" sz="3600" kern="1200" dirty="0">
          <a:solidFill>
            <a:schemeClr val="tx1"/>
          </a:solidFill>
          <a:latin typeface="+mn-lt"/>
          <a:ea typeface="+mn-ea"/>
          <a:cs typeface="汉仪大宋简"/>
        </a:defRPr>
      </a:lvl4pPr>
      <a:lvl5pPr marL="2057400" indent="-228600" algn="l" rtl="0" fontAlgn="base">
        <a:lnSpc>
          <a:spcPct val="90000"/>
        </a:lnSpc>
        <a:spcBef>
          <a:spcPts val="500"/>
        </a:spcBef>
        <a:spcAft>
          <a:spcPct val="0"/>
        </a:spcAft>
        <a:buFont typeface="Arial" panose="020B0604020202020204" pitchFamily="34" charset="0"/>
        <a:buChar char="•"/>
        <a:defRPr lang="zh-CN" altLang="en-US" sz="3600" kern="1200" dirty="0">
          <a:solidFill>
            <a:schemeClr val="tx1"/>
          </a:solidFill>
          <a:latin typeface="+mn-lt"/>
          <a:ea typeface="+mn-ea"/>
          <a:cs typeface="汉仪大宋简"/>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7410" name="标题占位符 1"/>
          <p:cNvSpPr>
            <a:spLocks noGrp="1"/>
          </p:cNvSpPr>
          <p:nvPr>
            <p:ph type="title"/>
          </p:nvPr>
        </p:nvSpPr>
        <p:spPr bwMode="auto">
          <a:xfrm>
            <a:off x="0" y="161925"/>
            <a:ext cx="91440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lvl="0"/>
            <a:r>
              <a:rPr lang="zh-CN" altLang="en-US"/>
              <a:t>单击此处编辑母版标题样式</a:t>
            </a:r>
          </a:p>
        </p:txBody>
      </p:sp>
      <p:sp>
        <p:nvSpPr>
          <p:cNvPr id="17411" name="文本占位符 2"/>
          <p:cNvSpPr>
            <a:spLocks noGrp="1"/>
          </p:cNvSpPr>
          <p:nvPr>
            <p:ph type="body" idx="1"/>
          </p:nvPr>
        </p:nvSpPr>
        <p:spPr bwMode="auto">
          <a:xfrm>
            <a:off x="628650" y="1825625"/>
            <a:ext cx="7886700" cy="289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mn-lt"/>
                <a:ea typeface="+mn-ea"/>
              </a:defRPr>
            </a:lvl1pPr>
          </a:lstStyle>
          <a:p>
            <a:pPr>
              <a:defRPr/>
            </a:pPr>
            <a:fld id="{01515F30-4D7C-4909-A959-548485677C87}" type="datetimeFigureOut">
              <a:rPr lang="zh-CN" altLang="en-US"/>
              <a:t>2020/12/14</a:t>
            </a:fld>
            <a:endParaRPr lang="zh-CN" altLang="en-US"/>
          </a:p>
        </p:txBody>
      </p:sp>
      <p:sp>
        <p:nvSpPr>
          <p:cNvPr id="5"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lstStyle>
            <a:lvl1pPr algn="r">
              <a:defRPr sz="1200">
                <a:solidFill>
                  <a:srgbClr val="898989"/>
                </a:solidFill>
                <a:latin typeface="Calibri" panose="020F0502020204030204" pitchFamily="34" charset="0"/>
              </a:defRPr>
            </a:lvl1pPr>
          </a:lstStyle>
          <a:p>
            <a:fld id="{BB7BE4C7-B3BF-498E-8036-4FAC64AF1902}" type="slidenum">
              <a:rPr lang="zh-CN" altLang="en-US"/>
              <a:t>‹#›</a:t>
            </a:fld>
            <a:endParaRPr lang="en-US" altLang="zh-CN"/>
          </a:p>
        </p:txBody>
      </p:sp>
      <p:cxnSp>
        <p:nvCxnSpPr>
          <p:cNvPr id="19" name="直接连接符 18"/>
          <p:cNvCxnSpPr/>
          <p:nvPr userDrawn="1"/>
        </p:nvCxnSpPr>
        <p:spPr>
          <a:xfrm>
            <a:off x="0" y="762000"/>
            <a:ext cx="9144000" cy="0"/>
          </a:xfrm>
          <a:prstGeom prst="line">
            <a:avLst/>
          </a:prstGeom>
          <a:ln w="22225" cap="rnd" cmpd="sng">
            <a:gradFill flip="none" rotWithShape="1">
              <a:gsLst>
                <a:gs pos="53000">
                  <a:srgbClr val="002953"/>
                </a:gs>
                <a:gs pos="0">
                  <a:schemeClr val="bg1">
                    <a:lumMod val="95000"/>
                  </a:schemeClr>
                </a:gs>
                <a:gs pos="100000">
                  <a:schemeClr val="bg1">
                    <a:lumMod val="95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17416" name="组合 19"/>
          <p:cNvGrpSpPr/>
          <p:nvPr userDrawn="1"/>
        </p:nvGrpSpPr>
        <p:grpSpPr bwMode="auto">
          <a:xfrm>
            <a:off x="0" y="6372225"/>
            <a:ext cx="9145588" cy="600075"/>
            <a:chOff x="-670" y="6372000"/>
            <a:chExt cx="12192892" cy="599570"/>
          </a:xfrm>
        </p:grpSpPr>
        <p:sp>
          <p:nvSpPr>
            <p:cNvPr id="21" name="矩形 20"/>
            <p:cNvSpPr/>
            <p:nvPr/>
          </p:nvSpPr>
          <p:spPr>
            <a:xfrm>
              <a:off x="-670" y="6372000"/>
              <a:ext cx="12192892" cy="5044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22" name="矩形 21"/>
            <p:cNvSpPr/>
            <p:nvPr/>
          </p:nvSpPr>
          <p:spPr>
            <a:xfrm flipV="1">
              <a:off x="-670" y="6389448"/>
              <a:ext cx="12192892" cy="19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23" name="标题 1"/>
            <p:cNvSpPr txBox="1"/>
            <p:nvPr/>
          </p:nvSpPr>
          <p:spPr>
            <a:xfrm>
              <a:off x="7373056" y="6476687"/>
              <a:ext cx="3600089" cy="494883"/>
            </a:xfrm>
            <a:prstGeom prst="rect">
              <a:avLst/>
            </a:prstGeom>
          </p:spPr>
          <p:txBody>
            <a:bodyPr wrap="none" lIns="0" tIns="0" rIns="0" bIns="0"/>
            <a:lstStyle/>
            <a:p>
              <a:pPr defTabSz="685800" fontAlgn="auto">
                <a:lnSpc>
                  <a:spcPct val="90000"/>
                </a:lnSpc>
                <a:spcAft>
                  <a:spcPts val="0"/>
                </a:spcAft>
                <a:defRPr/>
              </a:pPr>
              <a:r>
                <a:rPr lang="en-US" altLang="zh-CN" sz="2200" b="1" dirty="0">
                  <a:solidFill>
                    <a:prstClr val="white"/>
                  </a:solidFill>
                  <a:ea typeface="微软雅黑" panose="020B0503020204020204" pitchFamily="34" charset="-122"/>
                  <a:cs typeface="Arial" panose="020B0604020202020204" pitchFamily="34" charset="0"/>
                </a:rPr>
                <a:t>www.chuangzaolun.com</a:t>
              </a:r>
              <a:endParaRPr lang="zh-CN" altLang="en-US" sz="2200" b="1" dirty="0">
                <a:solidFill>
                  <a:prstClr val="white"/>
                </a:solidFill>
                <a:ea typeface="微软雅黑" panose="020B0503020204020204" pitchFamily="34" charset="-122"/>
                <a:cs typeface="Arial" panose="020B0604020202020204" pitchFamily="34" charset="0"/>
              </a:endParaRPr>
            </a:p>
          </p:txBody>
        </p:sp>
        <p:pic>
          <p:nvPicPr>
            <p:cNvPr id="17420" name="图片 23"/>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239324" y="6408000"/>
              <a:ext cx="2551937" cy="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493" r:id="rId1"/>
    <p:sldLayoutId id="2147484494" r:id="rId2"/>
    <p:sldLayoutId id="2147484495" r:id="rId3"/>
    <p:sldLayoutId id="2147484496" r:id="rId4"/>
    <p:sldLayoutId id="2147484497" r:id="rId5"/>
    <p:sldLayoutId id="2147484498" r:id="rId6"/>
    <p:sldLayoutId id="2147484499" r:id="rId7"/>
    <p:sldLayoutId id="2147484500" r:id="rId8"/>
    <p:sldLayoutId id="2147484501" r:id="rId9"/>
    <p:sldLayoutId id="2147484502" r:id="rId10"/>
    <p:sldLayoutId id="2147484503" r:id="rId11"/>
    <p:sldLayoutId id="2147484504" r:id="rId12"/>
    <p:sldLayoutId id="2147484505" r:id="rId13"/>
    <p:sldLayoutId id="2147484529" r:id="rId14"/>
    <p:sldLayoutId id="2147484550" r:id="rId15"/>
  </p:sldLayoutIdLst>
  <p:txStyles>
    <p:titleStyle>
      <a:lvl1pPr algn="l" rtl="0" fontAlgn="base">
        <a:lnSpc>
          <a:spcPct val="90000"/>
        </a:lnSpc>
        <a:spcBef>
          <a:spcPct val="0"/>
        </a:spcBef>
        <a:spcAft>
          <a:spcPct val="0"/>
        </a:spcAft>
        <a:defRPr lang="zh-CN" altLang="en-US" sz="3600" b="1" kern="1200">
          <a:solidFill>
            <a:srgbClr val="002954"/>
          </a:solidFill>
          <a:latin typeface="Arial" panose="020B0604020202020204" pitchFamily="34" charset="0"/>
          <a:ea typeface="微软雅黑" panose="020B0503020204020204" pitchFamily="34" charset="-122"/>
          <a:cs typeface="Arial" panose="020B0604020202020204" pitchFamily="34" charset="0"/>
        </a:defRPr>
      </a:lvl1pPr>
      <a:lvl2pPr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2pPr>
      <a:lvl3pPr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3pPr>
      <a:lvl4pPr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4pPr>
      <a:lvl5pPr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5pPr>
      <a:lvl6pPr marL="457200"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6pPr>
      <a:lvl7pPr marL="914400"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7pPr>
      <a:lvl8pPr marL="1371600"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8pPr>
      <a:lvl9pPr marL="1828800"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lang="zh-CN" altLang="en-US" sz="3600" kern="1200" dirty="0">
          <a:solidFill>
            <a:schemeClr val="tx1"/>
          </a:solidFill>
          <a:latin typeface="Arial" panose="020B0604020202020204" pitchFamily="34" charset="0"/>
          <a:ea typeface="汉仪大宋简" panose="02010609000101010101" pitchFamily="49" charset="-122"/>
          <a:cs typeface="Arial" panose="020B0604020202020204" pitchFamily="34" charset="0"/>
        </a:defRPr>
      </a:lvl1pPr>
      <a:lvl2pPr marL="685800" indent="-228600" algn="l" rtl="0" fontAlgn="base">
        <a:lnSpc>
          <a:spcPct val="90000"/>
        </a:lnSpc>
        <a:spcBef>
          <a:spcPts val="500"/>
        </a:spcBef>
        <a:spcAft>
          <a:spcPct val="0"/>
        </a:spcAft>
        <a:buFont typeface="Arial" panose="020B0604020202020204" pitchFamily="34" charset="0"/>
        <a:buChar char="•"/>
        <a:defRPr lang="zh-CN" altLang="en-US" sz="3600" kern="1200" dirty="0">
          <a:solidFill>
            <a:schemeClr val="tx1"/>
          </a:solidFill>
          <a:latin typeface="+mn-lt"/>
          <a:ea typeface="+mn-ea"/>
          <a:cs typeface="汉仪大宋简"/>
        </a:defRPr>
      </a:lvl2pPr>
      <a:lvl3pPr marL="1143000" indent="-228600" algn="l" rtl="0" fontAlgn="base">
        <a:lnSpc>
          <a:spcPct val="90000"/>
        </a:lnSpc>
        <a:spcBef>
          <a:spcPts val="500"/>
        </a:spcBef>
        <a:spcAft>
          <a:spcPct val="0"/>
        </a:spcAft>
        <a:buFont typeface="Arial" panose="020B0604020202020204" pitchFamily="34" charset="0"/>
        <a:buChar char="•"/>
        <a:defRPr lang="zh-CN" altLang="en-US" sz="3600" kern="1200" dirty="0">
          <a:solidFill>
            <a:schemeClr val="tx1"/>
          </a:solidFill>
          <a:latin typeface="+mn-lt"/>
          <a:ea typeface="+mn-ea"/>
          <a:cs typeface="汉仪大宋简"/>
        </a:defRPr>
      </a:lvl3pPr>
      <a:lvl4pPr marL="1600200" indent="-228600" algn="l" rtl="0" fontAlgn="base">
        <a:lnSpc>
          <a:spcPct val="90000"/>
        </a:lnSpc>
        <a:spcBef>
          <a:spcPts val="500"/>
        </a:spcBef>
        <a:spcAft>
          <a:spcPct val="0"/>
        </a:spcAft>
        <a:buFont typeface="Arial" panose="020B0604020202020204" pitchFamily="34" charset="0"/>
        <a:buChar char="•"/>
        <a:defRPr lang="zh-CN" altLang="en-US" sz="3600" kern="1200" dirty="0">
          <a:solidFill>
            <a:schemeClr val="tx1"/>
          </a:solidFill>
          <a:latin typeface="+mn-lt"/>
          <a:ea typeface="+mn-ea"/>
          <a:cs typeface="汉仪大宋简"/>
        </a:defRPr>
      </a:lvl4pPr>
      <a:lvl5pPr marL="2057400" indent="-228600" algn="l" rtl="0" fontAlgn="base">
        <a:lnSpc>
          <a:spcPct val="90000"/>
        </a:lnSpc>
        <a:spcBef>
          <a:spcPts val="500"/>
        </a:spcBef>
        <a:spcAft>
          <a:spcPct val="0"/>
        </a:spcAft>
        <a:buFont typeface="Arial" panose="020B0604020202020204" pitchFamily="34" charset="0"/>
        <a:buChar char="•"/>
        <a:defRPr lang="zh-CN" altLang="en-US" sz="3600" kern="1200" dirty="0">
          <a:solidFill>
            <a:schemeClr val="tx1"/>
          </a:solidFill>
          <a:latin typeface="+mn-lt"/>
          <a:ea typeface="+mn-ea"/>
          <a:cs typeface="汉仪大宋简"/>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8434" name="标题占位符 21"/>
          <p:cNvSpPr>
            <a:spLocks noGrp="1"/>
          </p:cNvSpPr>
          <p:nvPr>
            <p:ph type="title"/>
          </p:nvPr>
        </p:nvSpPr>
        <p:spPr bwMode="auto">
          <a:xfrm>
            <a:off x="457200" y="-642938"/>
            <a:ext cx="82296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lstStyle/>
          <a:p>
            <a:pPr lvl="0"/>
            <a:r>
              <a:rPr lang="zh-CN" altLang="en-US"/>
              <a:t>单击此处编辑母版标题样式</a:t>
            </a:r>
            <a:endParaRPr lang="en-US" altLang="zh-CN"/>
          </a:p>
        </p:txBody>
      </p:sp>
      <p:sp>
        <p:nvSpPr>
          <p:cNvPr id="18435" name="文本占位符 12"/>
          <p:cNvSpPr>
            <a:spLocks noGrp="1"/>
          </p:cNvSpPr>
          <p:nvPr>
            <p:ph type="body" idx="1"/>
          </p:nvPr>
        </p:nvSpPr>
        <p:spPr bwMode="auto">
          <a:xfrm>
            <a:off x="457200" y="1219200"/>
            <a:ext cx="8229600" cy="491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单击此处编辑母版文本样式</a:t>
            </a:r>
          </a:p>
        </p:txBody>
      </p:sp>
      <p:sp>
        <p:nvSpPr>
          <p:cNvPr id="14" name="日期占位符 13"/>
          <p:cNvSpPr>
            <a:spLocks noGrp="1"/>
          </p:cNvSpPr>
          <p:nvPr>
            <p:ph type="dt" sz="half" idx="2"/>
          </p:nvPr>
        </p:nvSpPr>
        <p:spPr>
          <a:xfrm>
            <a:off x="6400800" y="6356350"/>
            <a:ext cx="2289175" cy="365125"/>
          </a:xfrm>
          <a:prstGeom prst="rect">
            <a:avLst/>
          </a:prstGeom>
        </p:spPr>
        <p:txBody>
          <a:bodyPr vert="horz"/>
          <a:lstStyle>
            <a:lvl1pPr algn="l" eaLnBrk="1" fontAlgn="auto" latinLnBrk="0" hangingPunct="1">
              <a:spcBef>
                <a:spcPts val="0"/>
              </a:spcBef>
              <a:spcAft>
                <a:spcPts val="0"/>
              </a:spcAft>
              <a:defRPr kumimoji="0" sz="1400" smtClean="0">
                <a:solidFill>
                  <a:srgbClr val="464653"/>
                </a:solidFill>
                <a:latin typeface="+mn-lt"/>
                <a:ea typeface="+mn-ea"/>
              </a:defRPr>
            </a:lvl1pPr>
          </a:lstStyle>
          <a:p>
            <a:pPr>
              <a:defRPr/>
            </a:pPr>
            <a:fld id="{E654B449-5CF3-4F20-8E50-A9C0A86824F9}" type="datetimeFigureOut">
              <a:rPr lang="zh-CN" altLang="en-US"/>
              <a:t>2020/12/14</a:t>
            </a:fld>
            <a:endParaRPr lang="zh-CN" altLang="en-US"/>
          </a:p>
        </p:txBody>
      </p:sp>
      <p:sp>
        <p:nvSpPr>
          <p:cNvPr id="3" name="页脚占位符 2"/>
          <p:cNvSpPr>
            <a:spLocks noGrp="1"/>
          </p:cNvSpPr>
          <p:nvPr>
            <p:ph type="ftr" sz="quarter" idx="3"/>
          </p:nvPr>
        </p:nvSpPr>
        <p:spPr>
          <a:xfrm>
            <a:off x="2898775" y="6356350"/>
            <a:ext cx="3505200" cy="365125"/>
          </a:xfrm>
          <a:prstGeom prst="rect">
            <a:avLst/>
          </a:prstGeom>
        </p:spPr>
        <p:txBody>
          <a:bodyPr vert="horz"/>
          <a:lstStyle>
            <a:lvl1pPr algn="r" eaLnBrk="1" fontAlgn="auto" latinLnBrk="0" hangingPunct="1">
              <a:spcBef>
                <a:spcPts val="0"/>
              </a:spcBef>
              <a:spcAft>
                <a:spcPts val="0"/>
              </a:spcAft>
              <a:defRPr kumimoji="0" sz="1400">
                <a:solidFill>
                  <a:srgbClr val="464653"/>
                </a:solidFill>
                <a:latin typeface="+mn-lt"/>
                <a:ea typeface="+mn-ea"/>
              </a:defRPr>
            </a:lvl1pPr>
          </a:lstStyle>
          <a:p>
            <a:pPr>
              <a:defRPr/>
            </a:pPr>
            <a:endParaRPr lang="zh-CN" altLang="en-US"/>
          </a:p>
        </p:txBody>
      </p:sp>
      <p:sp>
        <p:nvSpPr>
          <p:cNvPr id="23" name="灯片编号占位符 22"/>
          <p:cNvSpPr>
            <a:spLocks noGrp="1"/>
          </p:cNvSpPr>
          <p:nvPr>
            <p:ph type="sldNum" sz="quarter" idx="4"/>
          </p:nvPr>
        </p:nvSpPr>
        <p:spPr>
          <a:xfrm>
            <a:off x="612775" y="6356350"/>
            <a:ext cx="1981200" cy="365125"/>
          </a:xfrm>
          <a:prstGeom prst="rect">
            <a:avLst/>
          </a:prstGeom>
        </p:spPr>
        <p:txBody>
          <a:bodyPr vert="horz" wrap="square" lIns="91440" tIns="45720" rIns="91440" bIns="45720" numCol="1" anchor="t" anchorCtr="0" compatLnSpc="1"/>
          <a:lstStyle>
            <a:lvl1pPr>
              <a:defRPr sz="1400">
                <a:solidFill>
                  <a:srgbClr val="464653"/>
                </a:solidFill>
                <a:latin typeface="Franklin Gothic Book" panose="020B0503020102020204" pitchFamily="34" charset="0"/>
                <a:ea typeface="黑体" panose="02010609060101010101" pitchFamily="49" charset="-122"/>
              </a:defRPr>
            </a:lvl1pPr>
          </a:lstStyle>
          <a:p>
            <a:fld id="{A662CA1B-1496-49AB-B3F7-87CEF22461FC}" type="slidenum">
              <a:rPr lang="zh-CN" altLang="en-US"/>
              <a:t>‹#›</a:t>
            </a:fld>
            <a:endParaRPr lang="en-US" altLang="zh-CN"/>
          </a:p>
        </p:txBody>
      </p:sp>
      <p:sp>
        <p:nvSpPr>
          <p:cNvPr id="10" name="等腰三角形 9"/>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11" name="直接连接符 10"/>
          <p:cNvCxnSpPr/>
          <p:nvPr userDrawn="1"/>
        </p:nvCxnSpPr>
        <p:spPr>
          <a:xfrm>
            <a:off x="0" y="762000"/>
            <a:ext cx="9144000" cy="0"/>
          </a:xfrm>
          <a:prstGeom prst="line">
            <a:avLst/>
          </a:prstGeom>
          <a:ln w="22225" cap="rnd" cmpd="sng">
            <a:gradFill flip="none" rotWithShape="1">
              <a:gsLst>
                <a:gs pos="53000">
                  <a:srgbClr val="002953"/>
                </a:gs>
                <a:gs pos="0">
                  <a:schemeClr val="bg1">
                    <a:lumMod val="95000"/>
                  </a:schemeClr>
                </a:gs>
                <a:gs pos="100000">
                  <a:schemeClr val="bg1">
                    <a:lumMod val="95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18441" name="组合 11"/>
          <p:cNvGrpSpPr/>
          <p:nvPr userDrawn="1"/>
        </p:nvGrpSpPr>
        <p:grpSpPr bwMode="auto">
          <a:xfrm>
            <a:off x="0" y="6372225"/>
            <a:ext cx="9145588" cy="600075"/>
            <a:chOff x="-670" y="6372000"/>
            <a:chExt cx="12192892" cy="599570"/>
          </a:xfrm>
        </p:grpSpPr>
        <p:sp>
          <p:nvSpPr>
            <p:cNvPr id="15" name="矩形 14"/>
            <p:cNvSpPr/>
            <p:nvPr/>
          </p:nvSpPr>
          <p:spPr>
            <a:xfrm>
              <a:off x="-670" y="6372000"/>
              <a:ext cx="12192892" cy="5044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16" name="矩形 15"/>
            <p:cNvSpPr/>
            <p:nvPr/>
          </p:nvSpPr>
          <p:spPr>
            <a:xfrm flipV="1">
              <a:off x="-670" y="6389448"/>
              <a:ext cx="12192892" cy="19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17" name="标题 1"/>
            <p:cNvSpPr txBox="1"/>
            <p:nvPr/>
          </p:nvSpPr>
          <p:spPr>
            <a:xfrm>
              <a:off x="7373056" y="6476687"/>
              <a:ext cx="3600089" cy="494883"/>
            </a:xfrm>
            <a:prstGeom prst="rect">
              <a:avLst/>
            </a:prstGeom>
          </p:spPr>
          <p:txBody>
            <a:bodyPr wrap="none" lIns="0" tIns="0" rIns="0" bIns="0"/>
            <a:lstStyle/>
            <a:p>
              <a:pPr defTabSz="685800" fontAlgn="auto">
                <a:lnSpc>
                  <a:spcPct val="90000"/>
                </a:lnSpc>
                <a:spcAft>
                  <a:spcPts val="0"/>
                </a:spcAft>
                <a:defRPr/>
              </a:pPr>
              <a:r>
                <a:rPr lang="en-US" altLang="zh-CN" sz="2200" b="1" dirty="0">
                  <a:solidFill>
                    <a:prstClr val="white"/>
                  </a:solidFill>
                  <a:ea typeface="微软雅黑" panose="020B0503020204020204" pitchFamily="34" charset="-122"/>
                  <a:cs typeface="Arial" panose="020B0604020202020204" pitchFamily="34" charset="0"/>
                </a:rPr>
                <a:t>www.chuangzaolun.com</a:t>
              </a:r>
              <a:endParaRPr lang="zh-CN" altLang="en-US" sz="2200" b="1" dirty="0">
                <a:solidFill>
                  <a:prstClr val="white"/>
                </a:solidFill>
                <a:ea typeface="微软雅黑" panose="020B0503020204020204" pitchFamily="34" charset="-122"/>
                <a:cs typeface="Arial" panose="020B0604020202020204" pitchFamily="34" charset="0"/>
              </a:endParaRPr>
            </a:p>
          </p:txBody>
        </p:sp>
        <p:pic>
          <p:nvPicPr>
            <p:cNvPr id="18445" name="图片 17"/>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239324" y="6408000"/>
              <a:ext cx="2551937" cy="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552" r:id="rId1"/>
    <p:sldLayoutId id="2147484553" r:id="rId2"/>
    <p:sldLayoutId id="2147484554" r:id="rId3"/>
    <p:sldLayoutId id="2147484555" r:id="rId4"/>
    <p:sldLayoutId id="2147484556" r:id="rId5"/>
    <p:sldLayoutId id="2147484557" r:id="rId6"/>
    <p:sldLayoutId id="2147484558" r:id="rId7"/>
    <p:sldLayoutId id="2147484559" r:id="rId8"/>
    <p:sldLayoutId id="2147484560" r:id="rId9"/>
    <p:sldLayoutId id="2147484561" r:id="rId10"/>
    <p:sldLayoutId id="2147484562" r:id="rId11"/>
    <p:sldLayoutId id="2147484563" r:id="rId12"/>
    <p:sldLayoutId id="2147484564" r:id="rId13"/>
    <p:sldLayoutId id="2147484565" r:id="rId14"/>
  </p:sldLayoutIdLst>
  <p:txStyles>
    <p:titleStyle>
      <a:lvl1pPr algn="l" rtl="0" fontAlgn="base">
        <a:spcBef>
          <a:spcPct val="0"/>
        </a:spcBef>
        <a:spcAft>
          <a:spcPct val="0"/>
        </a:spcAft>
        <a:defRPr sz="3200" kern="1200">
          <a:solidFill>
            <a:schemeClr val="tx2"/>
          </a:solidFill>
          <a:latin typeface="+mj-lt"/>
          <a:ea typeface="+mj-ea"/>
          <a:cs typeface="+mj-cs"/>
        </a:defRPr>
      </a:lvl1pPr>
      <a:lvl2pPr algn="l" rtl="0" fontAlgn="base">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2pPr>
      <a:lvl3pPr algn="l" rtl="0" fontAlgn="base">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3pPr>
      <a:lvl4pPr algn="l" rtl="0" fontAlgn="base">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4pPr>
      <a:lvl5pPr algn="l" rtl="0" fontAlgn="base">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5pPr>
      <a:lvl6pPr marL="457200" algn="l" rtl="0" fontAlgn="base">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6pPr>
      <a:lvl7pPr marL="914400" algn="l" rtl="0" fontAlgn="base">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7pPr>
      <a:lvl8pPr marL="1371600" algn="l" rtl="0" fontAlgn="base">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8pPr>
      <a:lvl9pPr marL="1828800" algn="l" rtl="0" fontAlgn="base">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9pPr>
    </p:titleStyle>
    <p:bodyStyle>
      <a:lvl1pPr marL="273050" indent="-273050" algn="l" rtl="0" fontAlgn="base">
        <a:spcBef>
          <a:spcPts val="600"/>
        </a:spcBef>
        <a:spcAft>
          <a:spcPct val="0"/>
        </a:spcAft>
        <a:buClr>
          <a:schemeClr val="accent1"/>
        </a:buClr>
        <a:buSzPct val="76000"/>
        <a:defRPr sz="2600" kern="1200">
          <a:solidFill>
            <a:schemeClr val="tx1"/>
          </a:solidFill>
          <a:latin typeface="+mn-lt"/>
          <a:ea typeface="+mn-ea"/>
          <a:cs typeface="+mn-cs"/>
        </a:defRPr>
      </a:lvl1pPr>
      <a:lvl2pPr marL="548005" indent="-273050" algn="l" rtl="0" fontAlgn="base">
        <a:spcBef>
          <a:spcPts val="500"/>
        </a:spcBef>
        <a:spcAft>
          <a:spcPct val="0"/>
        </a:spcAft>
        <a:buClr>
          <a:schemeClr val="accent2"/>
        </a:buClr>
        <a:buSzPct val="76000"/>
        <a:defRPr sz="2300" kern="1200">
          <a:solidFill>
            <a:schemeClr val="tx2"/>
          </a:solidFill>
          <a:latin typeface="+mn-lt"/>
          <a:ea typeface="+mn-ea"/>
          <a:cs typeface="+mn-cs"/>
        </a:defRPr>
      </a:lvl2pPr>
      <a:lvl3pPr marL="822325" indent="-228600" algn="l" rtl="0" fontAlgn="base">
        <a:spcBef>
          <a:spcPts val="500"/>
        </a:spcBef>
        <a:spcAft>
          <a:spcPct val="0"/>
        </a:spcAft>
        <a:buClr>
          <a:srgbClr val="BCBCBC"/>
        </a:buClr>
        <a:buSzPct val="76000"/>
        <a:defRPr sz="2000" kern="1200">
          <a:solidFill>
            <a:schemeClr val="tx1"/>
          </a:solidFill>
          <a:latin typeface="+mn-lt"/>
          <a:ea typeface="+mn-ea"/>
          <a:cs typeface="+mn-cs"/>
        </a:defRPr>
      </a:lvl3pPr>
      <a:lvl4pPr marL="1097280" indent="-228600" algn="l" rtl="0" fontAlgn="base">
        <a:spcBef>
          <a:spcPts val="400"/>
        </a:spcBef>
        <a:spcAft>
          <a:spcPct val="0"/>
        </a:spcAft>
        <a:buClr>
          <a:srgbClr val="8BA2B4"/>
        </a:buClr>
        <a:buSzPct val="70000"/>
        <a:defRPr kern="1200">
          <a:solidFill>
            <a:schemeClr val="tx1"/>
          </a:solidFill>
          <a:latin typeface="+mn-lt"/>
          <a:ea typeface="+mn-ea"/>
          <a:cs typeface="+mn-cs"/>
        </a:defRPr>
      </a:lvl4pPr>
      <a:lvl5pPr marL="1371600" indent="-228600" algn="l" rtl="0" fontAlgn="base">
        <a:spcBef>
          <a:spcPts val="300"/>
        </a:spcBef>
        <a:spcAft>
          <a:spcPct val="0"/>
        </a:spcAft>
        <a:buClr>
          <a:schemeClr val="accent2"/>
        </a:buClr>
        <a:buSzPct val="70000"/>
        <a:defRPr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panose="05040102010807070707"/>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panose="05040102010807070707"/>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panose="05040102010807070707"/>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panose="05040102010807070707"/>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9458" name="标题占位符 21"/>
          <p:cNvSpPr>
            <a:spLocks noGrp="1"/>
          </p:cNvSpPr>
          <p:nvPr>
            <p:ph type="title"/>
          </p:nvPr>
        </p:nvSpPr>
        <p:spPr bwMode="auto">
          <a:xfrm>
            <a:off x="457200" y="-642938"/>
            <a:ext cx="82296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lstStyle/>
          <a:p>
            <a:pPr lvl="0"/>
            <a:r>
              <a:rPr lang="zh-CN" altLang="en-US"/>
              <a:t>单击此处编辑母版标题样式</a:t>
            </a:r>
            <a:endParaRPr lang="en-US" altLang="zh-CN"/>
          </a:p>
        </p:txBody>
      </p:sp>
      <p:sp>
        <p:nvSpPr>
          <p:cNvPr id="19459" name="文本占位符 12"/>
          <p:cNvSpPr>
            <a:spLocks noGrp="1"/>
          </p:cNvSpPr>
          <p:nvPr>
            <p:ph type="body" idx="1"/>
          </p:nvPr>
        </p:nvSpPr>
        <p:spPr bwMode="auto">
          <a:xfrm>
            <a:off x="457200" y="1219200"/>
            <a:ext cx="8229600" cy="491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单击此处编辑母版文本样式</a:t>
            </a:r>
          </a:p>
        </p:txBody>
      </p:sp>
      <p:sp>
        <p:nvSpPr>
          <p:cNvPr id="14" name="日期占位符 13"/>
          <p:cNvSpPr>
            <a:spLocks noGrp="1"/>
          </p:cNvSpPr>
          <p:nvPr>
            <p:ph type="dt" sz="half" idx="2"/>
          </p:nvPr>
        </p:nvSpPr>
        <p:spPr>
          <a:xfrm>
            <a:off x="6400800" y="6356350"/>
            <a:ext cx="2289175" cy="365125"/>
          </a:xfrm>
          <a:prstGeom prst="rect">
            <a:avLst/>
          </a:prstGeom>
        </p:spPr>
        <p:txBody>
          <a:bodyPr vert="horz"/>
          <a:lstStyle>
            <a:lvl1pPr algn="l" eaLnBrk="1" fontAlgn="auto" latinLnBrk="0" hangingPunct="1">
              <a:spcBef>
                <a:spcPts val="0"/>
              </a:spcBef>
              <a:spcAft>
                <a:spcPts val="0"/>
              </a:spcAft>
              <a:defRPr kumimoji="0" sz="1400" smtClean="0">
                <a:solidFill>
                  <a:srgbClr val="464653"/>
                </a:solidFill>
                <a:latin typeface="+mn-lt"/>
                <a:ea typeface="+mn-ea"/>
              </a:defRPr>
            </a:lvl1pPr>
          </a:lstStyle>
          <a:p>
            <a:pPr>
              <a:defRPr/>
            </a:pPr>
            <a:fld id="{6E107993-F3E0-4D88-A4EC-F7D5DE0A8DBD}" type="datetimeFigureOut">
              <a:rPr lang="zh-CN" altLang="en-US"/>
              <a:t>2020/12/14</a:t>
            </a:fld>
            <a:endParaRPr lang="zh-CN" altLang="en-US"/>
          </a:p>
        </p:txBody>
      </p:sp>
      <p:sp>
        <p:nvSpPr>
          <p:cNvPr id="3" name="页脚占位符 2"/>
          <p:cNvSpPr>
            <a:spLocks noGrp="1"/>
          </p:cNvSpPr>
          <p:nvPr>
            <p:ph type="ftr" sz="quarter" idx="3"/>
          </p:nvPr>
        </p:nvSpPr>
        <p:spPr>
          <a:xfrm>
            <a:off x="2898775" y="6356350"/>
            <a:ext cx="3505200" cy="365125"/>
          </a:xfrm>
          <a:prstGeom prst="rect">
            <a:avLst/>
          </a:prstGeom>
        </p:spPr>
        <p:txBody>
          <a:bodyPr vert="horz"/>
          <a:lstStyle>
            <a:lvl1pPr algn="r" eaLnBrk="1" fontAlgn="auto" latinLnBrk="0" hangingPunct="1">
              <a:spcBef>
                <a:spcPts val="0"/>
              </a:spcBef>
              <a:spcAft>
                <a:spcPts val="0"/>
              </a:spcAft>
              <a:defRPr kumimoji="0" sz="1400">
                <a:solidFill>
                  <a:srgbClr val="464653"/>
                </a:solidFill>
                <a:latin typeface="+mn-lt"/>
                <a:ea typeface="+mn-ea"/>
              </a:defRPr>
            </a:lvl1pPr>
          </a:lstStyle>
          <a:p>
            <a:pPr>
              <a:defRPr/>
            </a:pPr>
            <a:endParaRPr lang="zh-CN" altLang="en-US"/>
          </a:p>
        </p:txBody>
      </p:sp>
      <p:sp>
        <p:nvSpPr>
          <p:cNvPr id="23" name="灯片编号占位符 22"/>
          <p:cNvSpPr>
            <a:spLocks noGrp="1"/>
          </p:cNvSpPr>
          <p:nvPr>
            <p:ph type="sldNum" sz="quarter" idx="4"/>
          </p:nvPr>
        </p:nvSpPr>
        <p:spPr>
          <a:xfrm>
            <a:off x="612775" y="6356350"/>
            <a:ext cx="1981200" cy="365125"/>
          </a:xfrm>
          <a:prstGeom prst="rect">
            <a:avLst/>
          </a:prstGeom>
        </p:spPr>
        <p:txBody>
          <a:bodyPr vert="horz" wrap="square" lIns="91440" tIns="45720" rIns="91440" bIns="45720" numCol="1" anchor="t" anchorCtr="0" compatLnSpc="1"/>
          <a:lstStyle>
            <a:lvl1pPr>
              <a:defRPr sz="1400">
                <a:solidFill>
                  <a:srgbClr val="464653"/>
                </a:solidFill>
                <a:latin typeface="Franklin Gothic Book" panose="020B0503020102020204" pitchFamily="34" charset="0"/>
                <a:ea typeface="黑体" panose="02010609060101010101" pitchFamily="49" charset="-122"/>
              </a:defRPr>
            </a:lvl1pPr>
          </a:lstStyle>
          <a:p>
            <a:fld id="{DF5D7C6E-E094-4286-89B7-94F9E4E1D5E1}" type="slidenum">
              <a:rPr lang="zh-CN" altLang="en-US"/>
              <a:t>‹#›</a:t>
            </a:fld>
            <a:endParaRPr lang="en-US" altLang="zh-CN"/>
          </a:p>
        </p:txBody>
      </p:sp>
      <p:sp>
        <p:nvSpPr>
          <p:cNvPr id="10" name="等腰三角形 9"/>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11" name="直接连接符 10"/>
          <p:cNvCxnSpPr/>
          <p:nvPr userDrawn="1"/>
        </p:nvCxnSpPr>
        <p:spPr>
          <a:xfrm>
            <a:off x="0" y="762000"/>
            <a:ext cx="9144000" cy="0"/>
          </a:xfrm>
          <a:prstGeom prst="line">
            <a:avLst/>
          </a:prstGeom>
          <a:ln w="22225" cap="rnd" cmpd="sng">
            <a:gradFill flip="none" rotWithShape="1">
              <a:gsLst>
                <a:gs pos="53000">
                  <a:srgbClr val="002953"/>
                </a:gs>
                <a:gs pos="0">
                  <a:schemeClr val="bg1">
                    <a:lumMod val="95000"/>
                  </a:schemeClr>
                </a:gs>
                <a:gs pos="100000">
                  <a:schemeClr val="bg1">
                    <a:lumMod val="95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19465" name="组合 11"/>
          <p:cNvGrpSpPr/>
          <p:nvPr userDrawn="1"/>
        </p:nvGrpSpPr>
        <p:grpSpPr bwMode="auto">
          <a:xfrm>
            <a:off x="0" y="6372225"/>
            <a:ext cx="9145588" cy="600075"/>
            <a:chOff x="-670" y="6372000"/>
            <a:chExt cx="12192892" cy="599570"/>
          </a:xfrm>
        </p:grpSpPr>
        <p:sp>
          <p:nvSpPr>
            <p:cNvPr id="15" name="矩形 14"/>
            <p:cNvSpPr/>
            <p:nvPr/>
          </p:nvSpPr>
          <p:spPr>
            <a:xfrm>
              <a:off x="-670" y="6372000"/>
              <a:ext cx="12192892" cy="5044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16" name="矩形 15"/>
            <p:cNvSpPr/>
            <p:nvPr/>
          </p:nvSpPr>
          <p:spPr>
            <a:xfrm flipV="1">
              <a:off x="-670" y="6389448"/>
              <a:ext cx="12192892" cy="19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17" name="标题 1"/>
            <p:cNvSpPr txBox="1"/>
            <p:nvPr/>
          </p:nvSpPr>
          <p:spPr>
            <a:xfrm>
              <a:off x="7373056" y="6476687"/>
              <a:ext cx="3600089" cy="494883"/>
            </a:xfrm>
            <a:prstGeom prst="rect">
              <a:avLst/>
            </a:prstGeom>
          </p:spPr>
          <p:txBody>
            <a:bodyPr wrap="none" lIns="0" tIns="0" rIns="0" bIns="0"/>
            <a:lstStyle/>
            <a:p>
              <a:pPr defTabSz="685800" fontAlgn="auto">
                <a:lnSpc>
                  <a:spcPct val="90000"/>
                </a:lnSpc>
                <a:spcAft>
                  <a:spcPts val="0"/>
                </a:spcAft>
                <a:defRPr/>
              </a:pPr>
              <a:r>
                <a:rPr lang="en-US" altLang="zh-CN" sz="2200" b="1" dirty="0">
                  <a:solidFill>
                    <a:prstClr val="white"/>
                  </a:solidFill>
                  <a:ea typeface="微软雅黑" panose="020B0503020204020204" pitchFamily="34" charset="-122"/>
                  <a:cs typeface="Arial" panose="020B0604020202020204" pitchFamily="34" charset="0"/>
                </a:rPr>
                <a:t>www.chuangzaolun.com</a:t>
              </a:r>
              <a:endParaRPr lang="zh-CN" altLang="en-US" sz="2200" b="1" dirty="0">
                <a:solidFill>
                  <a:prstClr val="white"/>
                </a:solidFill>
                <a:ea typeface="微软雅黑" panose="020B0503020204020204" pitchFamily="34" charset="-122"/>
                <a:cs typeface="Arial" panose="020B0604020202020204" pitchFamily="34" charset="0"/>
              </a:endParaRPr>
            </a:p>
          </p:txBody>
        </p:sp>
        <p:pic>
          <p:nvPicPr>
            <p:cNvPr id="19469" name="图片 17"/>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239324" y="6408000"/>
              <a:ext cx="2551937" cy="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567" r:id="rId1"/>
    <p:sldLayoutId id="2147484568" r:id="rId2"/>
    <p:sldLayoutId id="2147484569" r:id="rId3"/>
    <p:sldLayoutId id="2147484570" r:id="rId4"/>
    <p:sldLayoutId id="2147484571" r:id="rId5"/>
    <p:sldLayoutId id="2147484572" r:id="rId6"/>
    <p:sldLayoutId id="2147484573" r:id="rId7"/>
    <p:sldLayoutId id="2147484574" r:id="rId8"/>
    <p:sldLayoutId id="2147484575" r:id="rId9"/>
    <p:sldLayoutId id="2147484576" r:id="rId10"/>
    <p:sldLayoutId id="2147484577" r:id="rId11"/>
    <p:sldLayoutId id="2147484578" r:id="rId12"/>
    <p:sldLayoutId id="2147484579" r:id="rId13"/>
    <p:sldLayoutId id="2147484580" r:id="rId14"/>
  </p:sldLayoutIdLst>
  <p:txStyles>
    <p:titleStyle>
      <a:lvl1pPr algn="l" rtl="0" fontAlgn="base">
        <a:spcBef>
          <a:spcPct val="0"/>
        </a:spcBef>
        <a:spcAft>
          <a:spcPct val="0"/>
        </a:spcAft>
        <a:defRPr sz="3200" kern="1200">
          <a:solidFill>
            <a:schemeClr val="tx2"/>
          </a:solidFill>
          <a:latin typeface="+mj-lt"/>
          <a:ea typeface="+mj-ea"/>
          <a:cs typeface="+mj-cs"/>
        </a:defRPr>
      </a:lvl1pPr>
      <a:lvl2pPr algn="l" rtl="0" fontAlgn="base">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2pPr>
      <a:lvl3pPr algn="l" rtl="0" fontAlgn="base">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3pPr>
      <a:lvl4pPr algn="l" rtl="0" fontAlgn="base">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4pPr>
      <a:lvl5pPr algn="l" rtl="0" fontAlgn="base">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5pPr>
      <a:lvl6pPr marL="457200" algn="l" rtl="0" fontAlgn="base">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6pPr>
      <a:lvl7pPr marL="914400" algn="l" rtl="0" fontAlgn="base">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7pPr>
      <a:lvl8pPr marL="1371600" algn="l" rtl="0" fontAlgn="base">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8pPr>
      <a:lvl9pPr marL="1828800" algn="l" rtl="0" fontAlgn="base">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9pPr>
    </p:titleStyle>
    <p:bodyStyle>
      <a:lvl1pPr marL="273050" indent="-273050" algn="l" rtl="0" fontAlgn="base">
        <a:spcBef>
          <a:spcPts val="600"/>
        </a:spcBef>
        <a:spcAft>
          <a:spcPct val="0"/>
        </a:spcAft>
        <a:buClr>
          <a:schemeClr val="accent1"/>
        </a:buClr>
        <a:buSzPct val="76000"/>
        <a:defRPr sz="2600" kern="1200">
          <a:solidFill>
            <a:schemeClr val="tx1"/>
          </a:solidFill>
          <a:latin typeface="+mn-lt"/>
          <a:ea typeface="+mn-ea"/>
          <a:cs typeface="+mn-cs"/>
        </a:defRPr>
      </a:lvl1pPr>
      <a:lvl2pPr marL="548005" indent="-273050" algn="l" rtl="0" fontAlgn="base">
        <a:spcBef>
          <a:spcPts val="500"/>
        </a:spcBef>
        <a:spcAft>
          <a:spcPct val="0"/>
        </a:spcAft>
        <a:buClr>
          <a:schemeClr val="accent2"/>
        </a:buClr>
        <a:buSzPct val="76000"/>
        <a:defRPr sz="2300" kern="1200">
          <a:solidFill>
            <a:schemeClr val="tx2"/>
          </a:solidFill>
          <a:latin typeface="+mn-lt"/>
          <a:ea typeface="+mn-ea"/>
          <a:cs typeface="+mn-cs"/>
        </a:defRPr>
      </a:lvl2pPr>
      <a:lvl3pPr marL="822325" indent="-228600" algn="l" rtl="0" fontAlgn="base">
        <a:spcBef>
          <a:spcPts val="500"/>
        </a:spcBef>
        <a:spcAft>
          <a:spcPct val="0"/>
        </a:spcAft>
        <a:buClr>
          <a:srgbClr val="BCBCBC"/>
        </a:buClr>
        <a:buSzPct val="76000"/>
        <a:defRPr sz="2000" kern="1200">
          <a:solidFill>
            <a:schemeClr val="tx1"/>
          </a:solidFill>
          <a:latin typeface="+mn-lt"/>
          <a:ea typeface="+mn-ea"/>
          <a:cs typeface="+mn-cs"/>
        </a:defRPr>
      </a:lvl3pPr>
      <a:lvl4pPr marL="1097280" indent="-228600" algn="l" rtl="0" fontAlgn="base">
        <a:spcBef>
          <a:spcPts val="400"/>
        </a:spcBef>
        <a:spcAft>
          <a:spcPct val="0"/>
        </a:spcAft>
        <a:buClr>
          <a:srgbClr val="8BA2B4"/>
        </a:buClr>
        <a:buSzPct val="70000"/>
        <a:defRPr kern="1200">
          <a:solidFill>
            <a:schemeClr val="tx1"/>
          </a:solidFill>
          <a:latin typeface="+mn-lt"/>
          <a:ea typeface="+mn-ea"/>
          <a:cs typeface="+mn-cs"/>
        </a:defRPr>
      </a:lvl4pPr>
      <a:lvl5pPr marL="1371600" indent="-228600" algn="l" rtl="0" fontAlgn="base">
        <a:spcBef>
          <a:spcPts val="300"/>
        </a:spcBef>
        <a:spcAft>
          <a:spcPct val="0"/>
        </a:spcAft>
        <a:buClr>
          <a:schemeClr val="accent2"/>
        </a:buClr>
        <a:buSzPct val="70000"/>
        <a:defRPr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panose="05040102010807070707"/>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panose="05040102010807070707"/>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panose="05040102010807070707"/>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panose="05040102010807070707"/>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20482" name="标题占位符 21"/>
          <p:cNvSpPr>
            <a:spLocks noGrp="1"/>
          </p:cNvSpPr>
          <p:nvPr>
            <p:ph type="title"/>
          </p:nvPr>
        </p:nvSpPr>
        <p:spPr bwMode="auto">
          <a:xfrm>
            <a:off x="457200" y="-642938"/>
            <a:ext cx="82296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lstStyle/>
          <a:p>
            <a:pPr lvl="0"/>
            <a:r>
              <a:rPr lang="zh-CN" altLang="en-US"/>
              <a:t>单击此处编辑母版标题样式</a:t>
            </a:r>
            <a:endParaRPr lang="en-US" altLang="zh-CN"/>
          </a:p>
        </p:txBody>
      </p:sp>
      <p:sp>
        <p:nvSpPr>
          <p:cNvPr id="20483" name="文本占位符 12"/>
          <p:cNvSpPr>
            <a:spLocks noGrp="1"/>
          </p:cNvSpPr>
          <p:nvPr>
            <p:ph type="body" idx="1"/>
          </p:nvPr>
        </p:nvSpPr>
        <p:spPr bwMode="auto">
          <a:xfrm>
            <a:off x="457200" y="1219200"/>
            <a:ext cx="8229600" cy="491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单击此处编辑母版文本样式</a:t>
            </a:r>
          </a:p>
        </p:txBody>
      </p:sp>
      <p:sp>
        <p:nvSpPr>
          <p:cNvPr id="14" name="日期占位符 13"/>
          <p:cNvSpPr>
            <a:spLocks noGrp="1"/>
          </p:cNvSpPr>
          <p:nvPr>
            <p:ph type="dt" sz="half" idx="2"/>
          </p:nvPr>
        </p:nvSpPr>
        <p:spPr>
          <a:xfrm>
            <a:off x="6400800" y="6356350"/>
            <a:ext cx="2289175" cy="365125"/>
          </a:xfrm>
          <a:prstGeom prst="rect">
            <a:avLst/>
          </a:prstGeom>
        </p:spPr>
        <p:txBody>
          <a:bodyPr vert="horz"/>
          <a:lstStyle>
            <a:lvl1pPr algn="l" eaLnBrk="1" fontAlgn="auto" latinLnBrk="0" hangingPunct="1">
              <a:spcBef>
                <a:spcPts val="0"/>
              </a:spcBef>
              <a:spcAft>
                <a:spcPts val="0"/>
              </a:spcAft>
              <a:defRPr kumimoji="0" sz="1400" smtClean="0">
                <a:solidFill>
                  <a:srgbClr val="464653"/>
                </a:solidFill>
                <a:latin typeface="+mn-lt"/>
                <a:ea typeface="+mn-ea"/>
              </a:defRPr>
            </a:lvl1pPr>
          </a:lstStyle>
          <a:p>
            <a:pPr>
              <a:defRPr/>
            </a:pPr>
            <a:fld id="{584F72CC-2D3E-4A2B-BF15-A9EB63456388}" type="datetimeFigureOut">
              <a:rPr lang="zh-CN" altLang="en-US"/>
              <a:t>2020/12/14</a:t>
            </a:fld>
            <a:endParaRPr lang="zh-CN" altLang="en-US"/>
          </a:p>
        </p:txBody>
      </p:sp>
      <p:sp>
        <p:nvSpPr>
          <p:cNvPr id="3" name="页脚占位符 2"/>
          <p:cNvSpPr>
            <a:spLocks noGrp="1"/>
          </p:cNvSpPr>
          <p:nvPr>
            <p:ph type="ftr" sz="quarter" idx="3"/>
          </p:nvPr>
        </p:nvSpPr>
        <p:spPr>
          <a:xfrm>
            <a:off x="2898775" y="6356350"/>
            <a:ext cx="3505200" cy="365125"/>
          </a:xfrm>
          <a:prstGeom prst="rect">
            <a:avLst/>
          </a:prstGeom>
        </p:spPr>
        <p:txBody>
          <a:bodyPr vert="horz"/>
          <a:lstStyle>
            <a:lvl1pPr algn="r" eaLnBrk="1" fontAlgn="auto" latinLnBrk="0" hangingPunct="1">
              <a:spcBef>
                <a:spcPts val="0"/>
              </a:spcBef>
              <a:spcAft>
                <a:spcPts val="0"/>
              </a:spcAft>
              <a:defRPr kumimoji="0" sz="1400">
                <a:solidFill>
                  <a:srgbClr val="464653"/>
                </a:solidFill>
                <a:latin typeface="+mn-lt"/>
                <a:ea typeface="+mn-ea"/>
              </a:defRPr>
            </a:lvl1pPr>
          </a:lstStyle>
          <a:p>
            <a:pPr>
              <a:defRPr/>
            </a:pPr>
            <a:endParaRPr lang="zh-CN" altLang="en-US"/>
          </a:p>
        </p:txBody>
      </p:sp>
      <p:sp>
        <p:nvSpPr>
          <p:cNvPr id="23" name="灯片编号占位符 22"/>
          <p:cNvSpPr>
            <a:spLocks noGrp="1"/>
          </p:cNvSpPr>
          <p:nvPr>
            <p:ph type="sldNum" sz="quarter" idx="4"/>
          </p:nvPr>
        </p:nvSpPr>
        <p:spPr>
          <a:xfrm>
            <a:off x="612775" y="6356350"/>
            <a:ext cx="1981200" cy="365125"/>
          </a:xfrm>
          <a:prstGeom prst="rect">
            <a:avLst/>
          </a:prstGeom>
        </p:spPr>
        <p:txBody>
          <a:bodyPr vert="horz" wrap="square" lIns="91440" tIns="45720" rIns="91440" bIns="45720" numCol="1" anchor="t" anchorCtr="0" compatLnSpc="1"/>
          <a:lstStyle>
            <a:lvl1pPr>
              <a:defRPr sz="1400">
                <a:solidFill>
                  <a:srgbClr val="464653"/>
                </a:solidFill>
                <a:latin typeface="Franklin Gothic Book" panose="020B0503020102020204" pitchFamily="34" charset="0"/>
                <a:ea typeface="黑体" panose="02010609060101010101" pitchFamily="49" charset="-122"/>
              </a:defRPr>
            </a:lvl1pPr>
          </a:lstStyle>
          <a:p>
            <a:fld id="{9DD83EA8-907F-457C-A5BF-21941D9B3AB9}" type="slidenum">
              <a:rPr lang="zh-CN" altLang="en-US"/>
              <a:t>‹#›</a:t>
            </a:fld>
            <a:endParaRPr lang="en-US" altLang="zh-CN"/>
          </a:p>
        </p:txBody>
      </p:sp>
      <p:sp>
        <p:nvSpPr>
          <p:cNvPr id="10" name="等腰三角形 9"/>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11" name="直接连接符 10"/>
          <p:cNvCxnSpPr/>
          <p:nvPr userDrawn="1"/>
        </p:nvCxnSpPr>
        <p:spPr>
          <a:xfrm>
            <a:off x="0" y="762000"/>
            <a:ext cx="9144000" cy="0"/>
          </a:xfrm>
          <a:prstGeom prst="line">
            <a:avLst/>
          </a:prstGeom>
          <a:ln w="22225" cap="rnd" cmpd="sng">
            <a:gradFill flip="none" rotWithShape="1">
              <a:gsLst>
                <a:gs pos="53000">
                  <a:srgbClr val="002953"/>
                </a:gs>
                <a:gs pos="0">
                  <a:schemeClr val="bg1">
                    <a:lumMod val="95000"/>
                  </a:schemeClr>
                </a:gs>
                <a:gs pos="100000">
                  <a:schemeClr val="bg1">
                    <a:lumMod val="95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20489" name="组合 11"/>
          <p:cNvGrpSpPr/>
          <p:nvPr userDrawn="1"/>
        </p:nvGrpSpPr>
        <p:grpSpPr bwMode="auto">
          <a:xfrm>
            <a:off x="0" y="6372225"/>
            <a:ext cx="9145588" cy="600075"/>
            <a:chOff x="-670" y="6372000"/>
            <a:chExt cx="12192892" cy="599570"/>
          </a:xfrm>
        </p:grpSpPr>
        <p:sp>
          <p:nvSpPr>
            <p:cNvPr id="15" name="矩形 14"/>
            <p:cNvSpPr/>
            <p:nvPr/>
          </p:nvSpPr>
          <p:spPr>
            <a:xfrm>
              <a:off x="-670" y="6372000"/>
              <a:ext cx="12192892" cy="5044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16" name="矩形 15"/>
            <p:cNvSpPr/>
            <p:nvPr/>
          </p:nvSpPr>
          <p:spPr>
            <a:xfrm flipV="1">
              <a:off x="-670" y="6389448"/>
              <a:ext cx="12192892" cy="19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17" name="标题 1"/>
            <p:cNvSpPr txBox="1"/>
            <p:nvPr/>
          </p:nvSpPr>
          <p:spPr>
            <a:xfrm>
              <a:off x="7373056" y="6476687"/>
              <a:ext cx="3600089" cy="494883"/>
            </a:xfrm>
            <a:prstGeom prst="rect">
              <a:avLst/>
            </a:prstGeom>
          </p:spPr>
          <p:txBody>
            <a:bodyPr wrap="none" lIns="0" tIns="0" rIns="0" bIns="0"/>
            <a:lstStyle/>
            <a:p>
              <a:pPr defTabSz="685800" fontAlgn="auto">
                <a:lnSpc>
                  <a:spcPct val="90000"/>
                </a:lnSpc>
                <a:spcAft>
                  <a:spcPts val="0"/>
                </a:spcAft>
                <a:defRPr/>
              </a:pPr>
              <a:r>
                <a:rPr lang="en-US" altLang="zh-CN" sz="2200" b="1" dirty="0">
                  <a:solidFill>
                    <a:prstClr val="white"/>
                  </a:solidFill>
                  <a:ea typeface="微软雅黑" panose="020B0503020204020204" pitchFamily="34" charset="-122"/>
                  <a:cs typeface="Arial" panose="020B0604020202020204" pitchFamily="34" charset="0"/>
                </a:rPr>
                <a:t>www.chuangzaolun.com</a:t>
              </a:r>
              <a:endParaRPr lang="zh-CN" altLang="en-US" sz="2200" b="1" dirty="0">
                <a:solidFill>
                  <a:prstClr val="white"/>
                </a:solidFill>
                <a:ea typeface="微软雅黑" panose="020B0503020204020204" pitchFamily="34" charset="-122"/>
                <a:cs typeface="Arial" panose="020B0604020202020204" pitchFamily="34" charset="0"/>
              </a:endParaRPr>
            </a:p>
          </p:txBody>
        </p:sp>
        <p:pic>
          <p:nvPicPr>
            <p:cNvPr id="20493" name="图片 17"/>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239324" y="6408000"/>
              <a:ext cx="2551937" cy="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582" r:id="rId1"/>
    <p:sldLayoutId id="2147484583" r:id="rId2"/>
    <p:sldLayoutId id="2147484584" r:id="rId3"/>
    <p:sldLayoutId id="2147484585" r:id="rId4"/>
    <p:sldLayoutId id="2147484586" r:id="rId5"/>
    <p:sldLayoutId id="2147484587" r:id="rId6"/>
    <p:sldLayoutId id="2147484588" r:id="rId7"/>
    <p:sldLayoutId id="2147484589" r:id="rId8"/>
    <p:sldLayoutId id="2147484590" r:id="rId9"/>
    <p:sldLayoutId id="2147484591" r:id="rId10"/>
    <p:sldLayoutId id="2147484592" r:id="rId11"/>
    <p:sldLayoutId id="2147484593" r:id="rId12"/>
    <p:sldLayoutId id="2147484594" r:id="rId13"/>
    <p:sldLayoutId id="2147484595" r:id="rId14"/>
  </p:sldLayoutIdLst>
  <p:txStyles>
    <p:titleStyle>
      <a:lvl1pPr algn="l" rtl="0" fontAlgn="base">
        <a:spcBef>
          <a:spcPct val="0"/>
        </a:spcBef>
        <a:spcAft>
          <a:spcPct val="0"/>
        </a:spcAft>
        <a:defRPr sz="3200" kern="1200">
          <a:solidFill>
            <a:schemeClr val="tx2"/>
          </a:solidFill>
          <a:latin typeface="+mj-lt"/>
          <a:ea typeface="+mj-ea"/>
          <a:cs typeface="+mj-cs"/>
        </a:defRPr>
      </a:lvl1pPr>
      <a:lvl2pPr algn="l" rtl="0" fontAlgn="base">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2pPr>
      <a:lvl3pPr algn="l" rtl="0" fontAlgn="base">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3pPr>
      <a:lvl4pPr algn="l" rtl="0" fontAlgn="base">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4pPr>
      <a:lvl5pPr algn="l" rtl="0" fontAlgn="base">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5pPr>
      <a:lvl6pPr marL="457200" algn="l" rtl="0" fontAlgn="base">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6pPr>
      <a:lvl7pPr marL="914400" algn="l" rtl="0" fontAlgn="base">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7pPr>
      <a:lvl8pPr marL="1371600" algn="l" rtl="0" fontAlgn="base">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8pPr>
      <a:lvl9pPr marL="1828800" algn="l" rtl="0" fontAlgn="base">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9pPr>
    </p:titleStyle>
    <p:bodyStyle>
      <a:lvl1pPr marL="273050" indent="-273050" algn="l" rtl="0" fontAlgn="base">
        <a:spcBef>
          <a:spcPts val="600"/>
        </a:spcBef>
        <a:spcAft>
          <a:spcPct val="0"/>
        </a:spcAft>
        <a:buClr>
          <a:schemeClr val="accent1"/>
        </a:buClr>
        <a:buSzPct val="76000"/>
        <a:defRPr sz="2600" kern="1200">
          <a:solidFill>
            <a:schemeClr val="tx1"/>
          </a:solidFill>
          <a:latin typeface="+mn-lt"/>
          <a:ea typeface="+mn-ea"/>
          <a:cs typeface="+mn-cs"/>
        </a:defRPr>
      </a:lvl1pPr>
      <a:lvl2pPr marL="548005" indent="-273050" algn="l" rtl="0" fontAlgn="base">
        <a:spcBef>
          <a:spcPts val="500"/>
        </a:spcBef>
        <a:spcAft>
          <a:spcPct val="0"/>
        </a:spcAft>
        <a:buClr>
          <a:schemeClr val="accent2"/>
        </a:buClr>
        <a:buSzPct val="76000"/>
        <a:defRPr sz="2300" kern="1200">
          <a:solidFill>
            <a:schemeClr val="tx2"/>
          </a:solidFill>
          <a:latin typeface="+mn-lt"/>
          <a:ea typeface="+mn-ea"/>
          <a:cs typeface="+mn-cs"/>
        </a:defRPr>
      </a:lvl2pPr>
      <a:lvl3pPr marL="822325" indent="-228600" algn="l" rtl="0" fontAlgn="base">
        <a:spcBef>
          <a:spcPts val="500"/>
        </a:spcBef>
        <a:spcAft>
          <a:spcPct val="0"/>
        </a:spcAft>
        <a:buClr>
          <a:srgbClr val="BCBCBC"/>
        </a:buClr>
        <a:buSzPct val="76000"/>
        <a:defRPr sz="2000" kern="1200">
          <a:solidFill>
            <a:schemeClr val="tx1"/>
          </a:solidFill>
          <a:latin typeface="+mn-lt"/>
          <a:ea typeface="+mn-ea"/>
          <a:cs typeface="+mn-cs"/>
        </a:defRPr>
      </a:lvl3pPr>
      <a:lvl4pPr marL="1097280" indent="-228600" algn="l" rtl="0" fontAlgn="base">
        <a:spcBef>
          <a:spcPts val="400"/>
        </a:spcBef>
        <a:spcAft>
          <a:spcPct val="0"/>
        </a:spcAft>
        <a:buClr>
          <a:srgbClr val="8BA2B4"/>
        </a:buClr>
        <a:buSzPct val="70000"/>
        <a:defRPr kern="1200">
          <a:solidFill>
            <a:schemeClr val="tx1"/>
          </a:solidFill>
          <a:latin typeface="+mn-lt"/>
          <a:ea typeface="+mn-ea"/>
          <a:cs typeface="+mn-cs"/>
        </a:defRPr>
      </a:lvl4pPr>
      <a:lvl5pPr marL="1371600" indent="-228600" algn="l" rtl="0" fontAlgn="base">
        <a:spcBef>
          <a:spcPts val="300"/>
        </a:spcBef>
        <a:spcAft>
          <a:spcPct val="0"/>
        </a:spcAft>
        <a:buClr>
          <a:schemeClr val="accent2"/>
        </a:buClr>
        <a:buSzPct val="70000"/>
        <a:defRPr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panose="05040102010807070707"/>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panose="05040102010807070707"/>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panose="05040102010807070707"/>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panose="05040102010807070707"/>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8"/>
          <a:srcRect/>
          <a:stretch>
            <a:fillRect/>
          </a:stretch>
        </a:blipFill>
        <a:effectLst/>
      </p:bgPr>
    </p:bg>
    <p:spTree>
      <p:nvGrpSpPr>
        <p:cNvPr id="1" name=""/>
        <p:cNvGrpSpPr/>
        <p:nvPr/>
      </p:nvGrpSpPr>
      <p:grpSpPr>
        <a:xfrm>
          <a:off x="0" y="0"/>
          <a:ext cx="0" cy="0"/>
          <a:chOff x="0" y="0"/>
          <a:chExt cx="0" cy="0"/>
        </a:xfrm>
      </p:grpSpPr>
      <p:sp>
        <p:nvSpPr>
          <p:cNvPr id="5122" name="标题占位符 1"/>
          <p:cNvSpPr>
            <a:spLocks noGrp="1"/>
          </p:cNvSpPr>
          <p:nvPr>
            <p:ph type="title"/>
          </p:nvPr>
        </p:nvSpPr>
        <p:spPr bwMode="auto">
          <a:xfrm>
            <a:off x="0" y="161925"/>
            <a:ext cx="91440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lvl="0"/>
            <a:r>
              <a:rPr lang="zh-CN" altLang="en-US"/>
              <a:t>单击此处编辑母版标题样式</a:t>
            </a:r>
          </a:p>
        </p:txBody>
      </p:sp>
      <p:sp>
        <p:nvSpPr>
          <p:cNvPr id="5123" name="文本占位符 2"/>
          <p:cNvSpPr>
            <a:spLocks noGrp="1"/>
          </p:cNvSpPr>
          <p:nvPr>
            <p:ph type="body" idx="1"/>
          </p:nvPr>
        </p:nvSpPr>
        <p:spPr bwMode="auto">
          <a:xfrm>
            <a:off x="628650" y="1825625"/>
            <a:ext cx="7886700" cy="289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mn-lt"/>
                <a:ea typeface="+mn-ea"/>
              </a:defRPr>
            </a:lvl1pPr>
          </a:lstStyle>
          <a:p>
            <a:pPr>
              <a:defRPr/>
            </a:pPr>
            <a:fld id="{33BBAF89-ECA7-4251-834A-C0B606FA5082}" type="datetimeFigureOut">
              <a:rPr lang="zh-CN" altLang="en-US"/>
              <a:t>2020/12/14</a:t>
            </a:fld>
            <a:endParaRPr lang="zh-CN" altLang="en-US"/>
          </a:p>
        </p:txBody>
      </p:sp>
      <p:sp>
        <p:nvSpPr>
          <p:cNvPr id="5"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lstStyle>
            <a:lvl1pPr algn="r">
              <a:defRPr sz="1200">
                <a:solidFill>
                  <a:srgbClr val="898989"/>
                </a:solidFill>
                <a:latin typeface="Calibri" panose="020F0502020204030204" pitchFamily="34" charset="0"/>
              </a:defRPr>
            </a:lvl1pPr>
          </a:lstStyle>
          <a:p>
            <a:fld id="{13EF9C2C-3054-43E8-9F65-928346588035}" type="slidenum">
              <a:rPr lang="zh-CN" altLang="en-US"/>
              <a:t>‹#›</a:t>
            </a:fld>
            <a:endParaRPr lang="en-US" altLang="zh-CN"/>
          </a:p>
        </p:txBody>
      </p:sp>
      <p:cxnSp>
        <p:nvCxnSpPr>
          <p:cNvPr id="19" name="直接连接符 18"/>
          <p:cNvCxnSpPr/>
          <p:nvPr userDrawn="1"/>
        </p:nvCxnSpPr>
        <p:spPr>
          <a:xfrm>
            <a:off x="0" y="762000"/>
            <a:ext cx="9144000" cy="0"/>
          </a:xfrm>
          <a:prstGeom prst="line">
            <a:avLst/>
          </a:prstGeom>
          <a:ln w="22225" cap="rnd" cmpd="sng">
            <a:gradFill flip="none" rotWithShape="1">
              <a:gsLst>
                <a:gs pos="53000">
                  <a:srgbClr val="002953"/>
                </a:gs>
                <a:gs pos="0">
                  <a:schemeClr val="bg1">
                    <a:lumMod val="95000"/>
                  </a:schemeClr>
                </a:gs>
                <a:gs pos="100000">
                  <a:schemeClr val="bg1">
                    <a:lumMod val="95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5128" name="组合 19"/>
          <p:cNvGrpSpPr/>
          <p:nvPr userDrawn="1"/>
        </p:nvGrpSpPr>
        <p:grpSpPr bwMode="auto">
          <a:xfrm>
            <a:off x="0" y="6372225"/>
            <a:ext cx="9145588" cy="600075"/>
            <a:chOff x="-670" y="6372000"/>
            <a:chExt cx="12192892" cy="599570"/>
          </a:xfrm>
        </p:grpSpPr>
        <p:sp>
          <p:nvSpPr>
            <p:cNvPr id="21" name="矩形 20"/>
            <p:cNvSpPr/>
            <p:nvPr/>
          </p:nvSpPr>
          <p:spPr>
            <a:xfrm>
              <a:off x="-670" y="6372000"/>
              <a:ext cx="12192892" cy="5044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22" name="矩形 21"/>
            <p:cNvSpPr/>
            <p:nvPr/>
          </p:nvSpPr>
          <p:spPr>
            <a:xfrm flipV="1">
              <a:off x="-670" y="6389448"/>
              <a:ext cx="12192892" cy="19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23" name="标题 1"/>
            <p:cNvSpPr txBox="1"/>
            <p:nvPr/>
          </p:nvSpPr>
          <p:spPr>
            <a:xfrm>
              <a:off x="7373056" y="6476687"/>
              <a:ext cx="3600089" cy="494883"/>
            </a:xfrm>
            <a:prstGeom prst="rect">
              <a:avLst/>
            </a:prstGeom>
          </p:spPr>
          <p:txBody>
            <a:bodyPr wrap="none" lIns="0" tIns="0" rIns="0" bIns="0"/>
            <a:lstStyle/>
            <a:p>
              <a:pPr defTabSz="685800" fontAlgn="auto">
                <a:lnSpc>
                  <a:spcPct val="90000"/>
                </a:lnSpc>
                <a:spcAft>
                  <a:spcPts val="0"/>
                </a:spcAft>
                <a:defRPr/>
              </a:pPr>
              <a:r>
                <a:rPr lang="en-US" altLang="zh-CN" sz="2200" b="1" dirty="0">
                  <a:solidFill>
                    <a:prstClr val="white"/>
                  </a:solidFill>
                  <a:ea typeface="微软雅黑" panose="020B0503020204020204" pitchFamily="34" charset="-122"/>
                  <a:cs typeface="Arial" panose="020B0604020202020204" pitchFamily="34" charset="0"/>
                </a:rPr>
                <a:t>www.chuangzaolun.com</a:t>
              </a:r>
              <a:endParaRPr lang="zh-CN" altLang="en-US" sz="2200" b="1" dirty="0">
                <a:solidFill>
                  <a:prstClr val="white"/>
                </a:solidFill>
                <a:ea typeface="微软雅黑" panose="020B0503020204020204" pitchFamily="34" charset="-122"/>
                <a:cs typeface="Arial" panose="020B0604020202020204" pitchFamily="34" charset="0"/>
              </a:endParaRPr>
            </a:p>
          </p:txBody>
        </p:sp>
        <p:pic>
          <p:nvPicPr>
            <p:cNvPr id="5132" name="图片 23"/>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239324" y="6408000"/>
              <a:ext cx="2551937" cy="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44" r:id="rId14"/>
    <p:sldLayoutId id="2147483768" r:id="rId15"/>
    <p:sldLayoutId id="2147483770" r:id="rId16"/>
  </p:sldLayoutIdLst>
  <p:txStyles>
    <p:titleStyle>
      <a:lvl1pPr algn="l" rtl="0" fontAlgn="base">
        <a:lnSpc>
          <a:spcPct val="90000"/>
        </a:lnSpc>
        <a:spcBef>
          <a:spcPct val="0"/>
        </a:spcBef>
        <a:spcAft>
          <a:spcPct val="0"/>
        </a:spcAft>
        <a:defRPr lang="zh-CN" altLang="en-US" sz="3600" b="1" kern="1200">
          <a:solidFill>
            <a:srgbClr val="002954"/>
          </a:solidFill>
          <a:latin typeface="Arial" panose="020B0604020202020204" pitchFamily="34" charset="0"/>
          <a:ea typeface="微软雅黑" panose="020B0503020204020204" pitchFamily="34" charset="-122"/>
          <a:cs typeface="Arial" panose="020B0604020202020204" pitchFamily="34" charset="0"/>
        </a:defRPr>
      </a:lvl1pPr>
      <a:lvl2pPr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2pPr>
      <a:lvl3pPr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3pPr>
      <a:lvl4pPr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4pPr>
      <a:lvl5pPr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5pPr>
      <a:lvl6pPr marL="457200"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6pPr>
      <a:lvl7pPr marL="914400"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7pPr>
      <a:lvl8pPr marL="1371600"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8pPr>
      <a:lvl9pPr marL="1828800"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lang="zh-CN" altLang="en-US" sz="3600" kern="1200" dirty="0">
          <a:solidFill>
            <a:schemeClr val="tx1"/>
          </a:solidFill>
          <a:latin typeface="Arial" panose="020B0604020202020204" pitchFamily="34" charset="0"/>
          <a:ea typeface="汉仪大宋简" panose="02010609000101010101" pitchFamily="49" charset="-122"/>
          <a:cs typeface="Arial" panose="020B0604020202020204" pitchFamily="34" charset="0"/>
        </a:defRPr>
      </a:lvl1pPr>
      <a:lvl2pPr marL="685800" indent="-228600" algn="l" rtl="0" fontAlgn="base">
        <a:lnSpc>
          <a:spcPct val="90000"/>
        </a:lnSpc>
        <a:spcBef>
          <a:spcPts val="500"/>
        </a:spcBef>
        <a:spcAft>
          <a:spcPct val="0"/>
        </a:spcAft>
        <a:buFont typeface="Arial" panose="020B0604020202020204" pitchFamily="34" charset="0"/>
        <a:buChar char="•"/>
        <a:defRPr lang="zh-CN" altLang="en-US" sz="3600" kern="1200" dirty="0">
          <a:solidFill>
            <a:schemeClr val="tx1"/>
          </a:solidFill>
          <a:latin typeface="+mn-lt"/>
          <a:ea typeface="+mn-ea"/>
          <a:cs typeface="汉仪大宋简"/>
        </a:defRPr>
      </a:lvl2pPr>
      <a:lvl3pPr marL="1143000" indent="-228600" algn="l" rtl="0" fontAlgn="base">
        <a:lnSpc>
          <a:spcPct val="90000"/>
        </a:lnSpc>
        <a:spcBef>
          <a:spcPts val="500"/>
        </a:spcBef>
        <a:spcAft>
          <a:spcPct val="0"/>
        </a:spcAft>
        <a:buFont typeface="Arial" panose="020B0604020202020204" pitchFamily="34" charset="0"/>
        <a:buChar char="•"/>
        <a:defRPr lang="zh-CN" altLang="en-US" sz="3600" kern="1200" dirty="0">
          <a:solidFill>
            <a:schemeClr val="tx1"/>
          </a:solidFill>
          <a:latin typeface="+mn-lt"/>
          <a:ea typeface="+mn-ea"/>
          <a:cs typeface="汉仪大宋简"/>
        </a:defRPr>
      </a:lvl3pPr>
      <a:lvl4pPr marL="1600200" indent="-228600" algn="l" rtl="0" fontAlgn="base">
        <a:lnSpc>
          <a:spcPct val="90000"/>
        </a:lnSpc>
        <a:spcBef>
          <a:spcPts val="500"/>
        </a:spcBef>
        <a:spcAft>
          <a:spcPct val="0"/>
        </a:spcAft>
        <a:buFont typeface="Arial" panose="020B0604020202020204" pitchFamily="34" charset="0"/>
        <a:buChar char="•"/>
        <a:defRPr lang="zh-CN" altLang="en-US" sz="3600" kern="1200" dirty="0">
          <a:solidFill>
            <a:schemeClr val="tx1"/>
          </a:solidFill>
          <a:latin typeface="+mn-lt"/>
          <a:ea typeface="+mn-ea"/>
          <a:cs typeface="汉仪大宋简"/>
        </a:defRPr>
      </a:lvl4pPr>
      <a:lvl5pPr marL="2057400" indent="-228600" algn="l" rtl="0" fontAlgn="base">
        <a:lnSpc>
          <a:spcPct val="90000"/>
        </a:lnSpc>
        <a:spcBef>
          <a:spcPts val="500"/>
        </a:spcBef>
        <a:spcAft>
          <a:spcPct val="0"/>
        </a:spcAft>
        <a:buFont typeface="Arial" panose="020B0604020202020204" pitchFamily="34" charset="0"/>
        <a:buChar char="•"/>
        <a:defRPr lang="zh-CN" altLang="en-US" sz="3600" kern="1200" dirty="0">
          <a:solidFill>
            <a:schemeClr val="tx1"/>
          </a:solidFill>
          <a:latin typeface="+mn-lt"/>
          <a:ea typeface="+mn-ea"/>
          <a:cs typeface="汉仪大宋简"/>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6146" name="标题占位符 1"/>
          <p:cNvSpPr>
            <a:spLocks noGrp="1"/>
          </p:cNvSpPr>
          <p:nvPr>
            <p:ph type="title"/>
          </p:nvPr>
        </p:nvSpPr>
        <p:spPr bwMode="auto">
          <a:xfrm>
            <a:off x="0" y="161925"/>
            <a:ext cx="91440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lvl="0"/>
            <a:r>
              <a:rPr lang="zh-CN" altLang="en-US"/>
              <a:t>单击此处编辑母版标题样式</a:t>
            </a:r>
          </a:p>
        </p:txBody>
      </p:sp>
      <p:sp>
        <p:nvSpPr>
          <p:cNvPr id="6147" name="文本占位符 2"/>
          <p:cNvSpPr>
            <a:spLocks noGrp="1"/>
          </p:cNvSpPr>
          <p:nvPr>
            <p:ph type="body" idx="1"/>
          </p:nvPr>
        </p:nvSpPr>
        <p:spPr bwMode="auto">
          <a:xfrm>
            <a:off x="628650" y="1825625"/>
            <a:ext cx="7886700" cy="289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mn-lt"/>
                <a:ea typeface="+mn-ea"/>
              </a:defRPr>
            </a:lvl1pPr>
          </a:lstStyle>
          <a:p>
            <a:pPr>
              <a:defRPr/>
            </a:pPr>
            <a:fld id="{5487C6CE-28E4-41CC-B33B-BF792B7BA508}" type="datetimeFigureOut">
              <a:rPr lang="zh-CN" altLang="en-US"/>
              <a:t>2020/12/14</a:t>
            </a:fld>
            <a:endParaRPr lang="zh-CN" altLang="en-US"/>
          </a:p>
        </p:txBody>
      </p:sp>
      <p:sp>
        <p:nvSpPr>
          <p:cNvPr id="5"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lstStyle>
            <a:lvl1pPr algn="r">
              <a:defRPr sz="1200">
                <a:solidFill>
                  <a:srgbClr val="898989"/>
                </a:solidFill>
                <a:latin typeface="Calibri" panose="020F0502020204030204" pitchFamily="34" charset="0"/>
              </a:defRPr>
            </a:lvl1pPr>
          </a:lstStyle>
          <a:p>
            <a:fld id="{532EB6E1-7B59-4726-8EED-D51BABBE0B1F}" type="slidenum">
              <a:rPr lang="zh-CN" altLang="en-US"/>
              <a:t>‹#›</a:t>
            </a:fld>
            <a:endParaRPr lang="en-US" altLang="zh-CN"/>
          </a:p>
        </p:txBody>
      </p:sp>
      <p:cxnSp>
        <p:nvCxnSpPr>
          <p:cNvPr id="19" name="直接连接符 18"/>
          <p:cNvCxnSpPr/>
          <p:nvPr userDrawn="1"/>
        </p:nvCxnSpPr>
        <p:spPr>
          <a:xfrm>
            <a:off x="0" y="762000"/>
            <a:ext cx="9144000" cy="0"/>
          </a:xfrm>
          <a:prstGeom prst="line">
            <a:avLst/>
          </a:prstGeom>
          <a:ln w="22225" cap="rnd" cmpd="sng">
            <a:gradFill flip="none" rotWithShape="1">
              <a:gsLst>
                <a:gs pos="53000">
                  <a:srgbClr val="002953"/>
                </a:gs>
                <a:gs pos="0">
                  <a:schemeClr val="bg1">
                    <a:lumMod val="95000"/>
                  </a:schemeClr>
                </a:gs>
                <a:gs pos="100000">
                  <a:schemeClr val="bg1">
                    <a:lumMod val="95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6152" name="组合 19"/>
          <p:cNvGrpSpPr/>
          <p:nvPr userDrawn="1"/>
        </p:nvGrpSpPr>
        <p:grpSpPr bwMode="auto">
          <a:xfrm>
            <a:off x="0" y="6372225"/>
            <a:ext cx="9145588" cy="600075"/>
            <a:chOff x="-670" y="6372000"/>
            <a:chExt cx="12192892" cy="599570"/>
          </a:xfrm>
        </p:grpSpPr>
        <p:sp>
          <p:nvSpPr>
            <p:cNvPr id="21" name="矩形 20"/>
            <p:cNvSpPr/>
            <p:nvPr/>
          </p:nvSpPr>
          <p:spPr>
            <a:xfrm>
              <a:off x="-670" y="6372000"/>
              <a:ext cx="12192892" cy="5044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22" name="矩形 21"/>
            <p:cNvSpPr/>
            <p:nvPr/>
          </p:nvSpPr>
          <p:spPr>
            <a:xfrm flipV="1">
              <a:off x="-670" y="6389448"/>
              <a:ext cx="12192892" cy="19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23" name="标题 1"/>
            <p:cNvSpPr txBox="1"/>
            <p:nvPr/>
          </p:nvSpPr>
          <p:spPr>
            <a:xfrm>
              <a:off x="7373056" y="6476687"/>
              <a:ext cx="3600089" cy="494883"/>
            </a:xfrm>
            <a:prstGeom prst="rect">
              <a:avLst/>
            </a:prstGeom>
          </p:spPr>
          <p:txBody>
            <a:bodyPr wrap="none" lIns="0" tIns="0" rIns="0" bIns="0"/>
            <a:lstStyle/>
            <a:p>
              <a:pPr defTabSz="685800" fontAlgn="auto">
                <a:lnSpc>
                  <a:spcPct val="90000"/>
                </a:lnSpc>
                <a:spcAft>
                  <a:spcPts val="0"/>
                </a:spcAft>
                <a:defRPr/>
              </a:pPr>
              <a:r>
                <a:rPr lang="en-US" altLang="zh-CN" sz="2200" b="1" dirty="0">
                  <a:solidFill>
                    <a:prstClr val="white"/>
                  </a:solidFill>
                  <a:ea typeface="微软雅黑" panose="020B0503020204020204" pitchFamily="34" charset="-122"/>
                  <a:cs typeface="Arial" panose="020B0604020202020204" pitchFamily="34" charset="0"/>
                </a:rPr>
                <a:t>www.chuangzaolun.com</a:t>
              </a:r>
              <a:endParaRPr lang="zh-CN" altLang="en-US" sz="2200" b="1" dirty="0">
                <a:solidFill>
                  <a:prstClr val="white"/>
                </a:solidFill>
                <a:ea typeface="微软雅黑" panose="020B0503020204020204" pitchFamily="34" charset="-122"/>
                <a:cs typeface="Arial" panose="020B0604020202020204" pitchFamily="34" charset="0"/>
              </a:endParaRPr>
            </a:p>
          </p:txBody>
        </p:sp>
        <p:pic>
          <p:nvPicPr>
            <p:cNvPr id="6156" name="图片 23"/>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239324" y="6408000"/>
              <a:ext cx="2551937" cy="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808" r:id="rId14"/>
    <p:sldLayoutId id="2147483829" r:id="rId15"/>
  </p:sldLayoutIdLst>
  <p:txStyles>
    <p:titleStyle>
      <a:lvl1pPr algn="l" rtl="0" fontAlgn="base">
        <a:lnSpc>
          <a:spcPct val="90000"/>
        </a:lnSpc>
        <a:spcBef>
          <a:spcPct val="0"/>
        </a:spcBef>
        <a:spcAft>
          <a:spcPct val="0"/>
        </a:spcAft>
        <a:defRPr lang="zh-CN" altLang="en-US" sz="3600" b="1" kern="1200">
          <a:solidFill>
            <a:srgbClr val="002954"/>
          </a:solidFill>
          <a:latin typeface="Arial" panose="020B0604020202020204" pitchFamily="34" charset="0"/>
          <a:ea typeface="微软雅黑" panose="020B0503020204020204" pitchFamily="34" charset="-122"/>
          <a:cs typeface="Arial" panose="020B0604020202020204" pitchFamily="34" charset="0"/>
        </a:defRPr>
      </a:lvl1pPr>
      <a:lvl2pPr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2pPr>
      <a:lvl3pPr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3pPr>
      <a:lvl4pPr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4pPr>
      <a:lvl5pPr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5pPr>
      <a:lvl6pPr marL="457200"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6pPr>
      <a:lvl7pPr marL="914400"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7pPr>
      <a:lvl8pPr marL="1371600"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8pPr>
      <a:lvl9pPr marL="1828800"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lang="zh-CN" altLang="en-US" sz="3600" kern="1200" dirty="0">
          <a:solidFill>
            <a:schemeClr val="tx1"/>
          </a:solidFill>
          <a:latin typeface="Arial" panose="020B0604020202020204" pitchFamily="34" charset="0"/>
          <a:ea typeface="汉仪大宋简" panose="02010609000101010101" pitchFamily="49" charset="-122"/>
          <a:cs typeface="Arial" panose="020B0604020202020204" pitchFamily="34" charset="0"/>
        </a:defRPr>
      </a:lvl1pPr>
      <a:lvl2pPr marL="685800" indent="-228600" algn="l" rtl="0" fontAlgn="base">
        <a:lnSpc>
          <a:spcPct val="90000"/>
        </a:lnSpc>
        <a:spcBef>
          <a:spcPts val="500"/>
        </a:spcBef>
        <a:spcAft>
          <a:spcPct val="0"/>
        </a:spcAft>
        <a:buFont typeface="Arial" panose="020B0604020202020204" pitchFamily="34" charset="0"/>
        <a:buChar char="•"/>
        <a:defRPr lang="zh-CN" altLang="en-US" sz="3600" kern="1200" dirty="0">
          <a:solidFill>
            <a:schemeClr val="tx1"/>
          </a:solidFill>
          <a:latin typeface="+mn-lt"/>
          <a:ea typeface="+mn-ea"/>
          <a:cs typeface="汉仪大宋简"/>
        </a:defRPr>
      </a:lvl2pPr>
      <a:lvl3pPr marL="1143000" indent="-228600" algn="l" rtl="0" fontAlgn="base">
        <a:lnSpc>
          <a:spcPct val="90000"/>
        </a:lnSpc>
        <a:spcBef>
          <a:spcPts val="500"/>
        </a:spcBef>
        <a:spcAft>
          <a:spcPct val="0"/>
        </a:spcAft>
        <a:buFont typeface="Arial" panose="020B0604020202020204" pitchFamily="34" charset="0"/>
        <a:buChar char="•"/>
        <a:defRPr lang="zh-CN" altLang="en-US" sz="3600" kern="1200" dirty="0">
          <a:solidFill>
            <a:schemeClr val="tx1"/>
          </a:solidFill>
          <a:latin typeface="+mn-lt"/>
          <a:ea typeface="+mn-ea"/>
          <a:cs typeface="汉仪大宋简"/>
        </a:defRPr>
      </a:lvl3pPr>
      <a:lvl4pPr marL="1600200" indent="-228600" algn="l" rtl="0" fontAlgn="base">
        <a:lnSpc>
          <a:spcPct val="90000"/>
        </a:lnSpc>
        <a:spcBef>
          <a:spcPts val="500"/>
        </a:spcBef>
        <a:spcAft>
          <a:spcPct val="0"/>
        </a:spcAft>
        <a:buFont typeface="Arial" panose="020B0604020202020204" pitchFamily="34" charset="0"/>
        <a:buChar char="•"/>
        <a:defRPr lang="zh-CN" altLang="en-US" sz="3600" kern="1200" dirty="0">
          <a:solidFill>
            <a:schemeClr val="tx1"/>
          </a:solidFill>
          <a:latin typeface="+mn-lt"/>
          <a:ea typeface="+mn-ea"/>
          <a:cs typeface="汉仪大宋简"/>
        </a:defRPr>
      </a:lvl4pPr>
      <a:lvl5pPr marL="2057400" indent="-228600" algn="l" rtl="0" fontAlgn="base">
        <a:lnSpc>
          <a:spcPct val="90000"/>
        </a:lnSpc>
        <a:spcBef>
          <a:spcPts val="500"/>
        </a:spcBef>
        <a:spcAft>
          <a:spcPct val="0"/>
        </a:spcAft>
        <a:buFont typeface="Arial" panose="020B0604020202020204" pitchFamily="34" charset="0"/>
        <a:buChar char="•"/>
        <a:defRPr lang="zh-CN" altLang="en-US" sz="3600" kern="1200" dirty="0">
          <a:solidFill>
            <a:schemeClr val="tx1"/>
          </a:solidFill>
          <a:latin typeface="+mn-lt"/>
          <a:ea typeface="+mn-ea"/>
          <a:cs typeface="汉仪大宋简"/>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7170" name="标题占位符 1"/>
          <p:cNvSpPr>
            <a:spLocks noGrp="1"/>
          </p:cNvSpPr>
          <p:nvPr>
            <p:ph type="title"/>
          </p:nvPr>
        </p:nvSpPr>
        <p:spPr bwMode="auto">
          <a:xfrm>
            <a:off x="0" y="161925"/>
            <a:ext cx="91440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lvl="0"/>
            <a:r>
              <a:rPr lang="zh-CN" altLang="en-US"/>
              <a:t>单击此处编辑母版标题样式</a:t>
            </a:r>
          </a:p>
        </p:txBody>
      </p:sp>
      <p:sp>
        <p:nvSpPr>
          <p:cNvPr id="7171" name="文本占位符 2"/>
          <p:cNvSpPr>
            <a:spLocks noGrp="1"/>
          </p:cNvSpPr>
          <p:nvPr>
            <p:ph type="body" idx="1"/>
          </p:nvPr>
        </p:nvSpPr>
        <p:spPr bwMode="auto">
          <a:xfrm>
            <a:off x="628650" y="1825625"/>
            <a:ext cx="7886700" cy="289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mn-lt"/>
                <a:ea typeface="+mn-ea"/>
              </a:defRPr>
            </a:lvl1pPr>
          </a:lstStyle>
          <a:p>
            <a:pPr>
              <a:defRPr/>
            </a:pPr>
            <a:fld id="{957D7651-0222-4FC9-A006-D421354A1F10}" type="datetimeFigureOut">
              <a:rPr lang="zh-CN" altLang="en-US"/>
              <a:t>2020/12/14</a:t>
            </a:fld>
            <a:endParaRPr lang="zh-CN" altLang="en-US"/>
          </a:p>
        </p:txBody>
      </p:sp>
      <p:sp>
        <p:nvSpPr>
          <p:cNvPr id="5"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lstStyle>
            <a:lvl1pPr algn="r">
              <a:defRPr sz="1200">
                <a:solidFill>
                  <a:srgbClr val="898989"/>
                </a:solidFill>
                <a:latin typeface="Calibri" panose="020F0502020204030204" pitchFamily="34" charset="0"/>
              </a:defRPr>
            </a:lvl1pPr>
          </a:lstStyle>
          <a:p>
            <a:fld id="{B652B920-FA0A-4FC7-AD0D-7C7E92FC2F0D}" type="slidenum">
              <a:rPr lang="zh-CN" altLang="en-US"/>
              <a:t>‹#›</a:t>
            </a:fld>
            <a:endParaRPr lang="en-US" altLang="zh-CN"/>
          </a:p>
        </p:txBody>
      </p:sp>
      <p:cxnSp>
        <p:nvCxnSpPr>
          <p:cNvPr id="19" name="直接连接符 18"/>
          <p:cNvCxnSpPr/>
          <p:nvPr userDrawn="1"/>
        </p:nvCxnSpPr>
        <p:spPr>
          <a:xfrm>
            <a:off x="0" y="762000"/>
            <a:ext cx="9144000" cy="0"/>
          </a:xfrm>
          <a:prstGeom prst="line">
            <a:avLst/>
          </a:prstGeom>
          <a:ln w="22225" cap="rnd" cmpd="sng">
            <a:gradFill flip="none" rotWithShape="1">
              <a:gsLst>
                <a:gs pos="53000">
                  <a:srgbClr val="002953"/>
                </a:gs>
                <a:gs pos="0">
                  <a:schemeClr val="bg1">
                    <a:lumMod val="95000"/>
                  </a:schemeClr>
                </a:gs>
                <a:gs pos="100000">
                  <a:schemeClr val="bg1">
                    <a:lumMod val="95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7176" name="组合 19"/>
          <p:cNvGrpSpPr/>
          <p:nvPr userDrawn="1"/>
        </p:nvGrpSpPr>
        <p:grpSpPr bwMode="auto">
          <a:xfrm>
            <a:off x="0" y="6372225"/>
            <a:ext cx="9145588" cy="600075"/>
            <a:chOff x="-670" y="6372000"/>
            <a:chExt cx="12192892" cy="599570"/>
          </a:xfrm>
        </p:grpSpPr>
        <p:sp>
          <p:nvSpPr>
            <p:cNvPr id="21" name="矩形 20"/>
            <p:cNvSpPr/>
            <p:nvPr/>
          </p:nvSpPr>
          <p:spPr>
            <a:xfrm>
              <a:off x="-670" y="6372000"/>
              <a:ext cx="12192892" cy="5044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22" name="矩形 21"/>
            <p:cNvSpPr/>
            <p:nvPr/>
          </p:nvSpPr>
          <p:spPr>
            <a:xfrm flipV="1">
              <a:off x="-670" y="6389448"/>
              <a:ext cx="12192892" cy="19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23" name="标题 1"/>
            <p:cNvSpPr txBox="1"/>
            <p:nvPr/>
          </p:nvSpPr>
          <p:spPr>
            <a:xfrm>
              <a:off x="7373056" y="6476687"/>
              <a:ext cx="3600089" cy="494883"/>
            </a:xfrm>
            <a:prstGeom prst="rect">
              <a:avLst/>
            </a:prstGeom>
          </p:spPr>
          <p:txBody>
            <a:bodyPr wrap="none" lIns="0" tIns="0" rIns="0" bIns="0"/>
            <a:lstStyle/>
            <a:p>
              <a:pPr defTabSz="685800" fontAlgn="auto">
                <a:lnSpc>
                  <a:spcPct val="90000"/>
                </a:lnSpc>
                <a:spcAft>
                  <a:spcPts val="0"/>
                </a:spcAft>
                <a:defRPr/>
              </a:pPr>
              <a:r>
                <a:rPr lang="en-US" altLang="zh-CN" sz="2200" b="1" dirty="0">
                  <a:solidFill>
                    <a:prstClr val="white"/>
                  </a:solidFill>
                  <a:ea typeface="微软雅黑" panose="020B0503020204020204" pitchFamily="34" charset="-122"/>
                  <a:cs typeface="Arial" panose="020B0604020202020204" pitchFamily="34" charset="0"/>
                </a:rPr>
                <a:t>www.chuangzaolun.com</a:t>
              </a:r>
              <a:endParaRPr lang="zh-CN" altLang="en-US" sz="2200" b="1" dirty="0">
                <a:solidFill>
                  <a:prstClr val="white"/>
                </a:solidFill>
                <a:ea typeface="微软雅黑" panose="020B0503020204020204" pitchFamily="34" charset="-122"/>
                <a:cs typeface="Arial" panose="020B0604020202020204" pitchFamily="34" charset="0"/>
              </a:endParaRPr>
            </a:p>
          </p:txBody>
        </p:sp>
        <p:pic>
          <p:nvPicPr>
            <p:cNvPr id="7180" name="图片 23"/>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239324" y="6408000"/>
              <a:ext cx="2551937" cy="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843" r:id="rId13"/>
    <p:sldLayoutId id="2147483867" r:id="rId14"/>
    <p:sldLayoutId id="2147483889" r:id="rId15"/>
  </p:sldLayoutIdLst>
  <p:txStyles>
    <p:titleStyle>
      <a:lvl1pPr algn="l" rtl="0" fontAlgn="base">
        <a:lnSpc>
          <a:spcPct val="90000"/>
        </a:lnSpc>
        <a:spcBef>
          <a:spcPct val="0"/>
        </a:spcBef>
        <a:spcAft>
          <a:spcPct val="0"/>
        </a:spcAft>
        <a:defRPr lang="zh-CN" altLang="en-US" sz="3600" b="1" kern="1200">
          <a:solidFill>
            <a:srgbClr val="002954"/>
          </a:solidFill>
          <a:latin typeface="Arial" panose="020B0604020202020204" pitchFamily="34" charset="0"/>
          <a:ea typeface="微软雅黑" panose="020B0503020204020204" pitchFamily="34" charset="-122"/>
          <a:cs typeface="Arial" panose="020B0604020202020204" pitchFamily="34" charset="0"/>
        </a:defRPr>
      </a:lvl1pPr>
      <a:lvl2pPr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2pPr>
      <a:lvl3pPr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3pPr>
      <a:lvl4pPr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4pPr>
      <a:lvl5pPr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5pPr>
      <a:lvl6pPr marL="457200"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6pPr>
      <a:lvl7pPr marL="914400"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7pPr>
      <a:lvl8pPr marL="1371600"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8pPr>
      <a:lvl9pPr marL="1828800"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lang="zh-CN" altLang="en-US" sz="3600" kern="1200" dirty="0">
          <a:solidFill>
            <a:schemeClr val="tx1"/>
          </a:solidFill>
          <a:latin typeface="Arial" panose="020B0604020202020204" pitchFamily="34" charset="0"/>
          <a:ea typeface="汉仪大宋简" panose="02010609000101010101" pitchFamily="49" charset="-122"/>
          <a:cs typeface="Arial" panose="020B0604020202020204" pitchFamily="34" charset="0"/>
        </a:defRPr>
      </a:lvl1pPr>
      <a:lvl2pPr marL="685800" indent="-228600" algn="l" rtl="0" fontAlgn="base">
        <a:lnSpc>
          <a:spcPct val="90000"/>
        </a:lnSpc>
        <a:spcBef>
          <a:spcPts val="500"/>
        </a:spcBef>
        <a:spcAft>
          <a:spcPct val="0"/>
        </a:spcAft>
        <a:buFont typeface="Arial" panose="020B0604020202020204" pitchFamily="34" charset="0"/>
        <a:buChar char="•"/>
        <a:defRPr lang="zh-CN" altLang="en-US" sz="3600" kern="1200" dirty="0">
          <a:solidFill>
            <a:schemeClr val="tx1"/>
          </a:solidFill>
          <a:latin typeface="+mn-lt"/>
          <a:ea typeface="+mn-ea"/>
          <a:cs typeface="汉仪大宋简"/>
        </a:defRPr>
      </a:lvl2pPr>
      <a:lvl3pPr marL="1143000" indent="-228600" algn="l" rtl="0" fontAlgn="base">
        <a:lnSpc>
          <a:spcPct val="90000"/>
        </a:lnSpc>
        <a:spcBef>
          <a:spcPts val="500"/>
        </a:spcBef>
        <a:spcAft>
          <a:spcPct val="0"/>
        </a:spcAft>
        <a:buFont typeface="Arial" panose="020B0604020202020204" pitchFamily="34" charset="0"/>
        <a:buChar char="•"/>
        <a:defRPr lang="zh-CN" altLang="en-US" sz="3600" kern="1200" dirty="0">
          <a:solidFill>
            <a:schemeClr val="tx1"/>
          </a:solidFill>
          <a:latin typeface="+mn-lt"/>
          <a:ea typeface="+mn-ea"/>
          <a:cs typeface="汉仪大宋简"/>
        </a:defRPr>
      </a:lvl3pPr>
      <a:lvl4pPr marL="1600200" indent="-228600" algn="l" rtl="0" fontAlgn="base">
        <a:lnSpc>
          <a:spcPct val="90000"/>
        </a:lnSpc>
        <a:spcBef>
          <a:spcPts val="500"/>
        </a:spcBef>
        <a:spcAft>
          <a:spcPct val="0"/>
        </a:spcAft>
        <a:buFont typeface="Arial" panose="020B0604020202020204" pitchFamily="34" charset="0"/>
        <a:buChar char="•"/>
        <a:defRPr lang="zh-CN" altLang="en-US" sz="3600" kern="1200" dirty="0">
          <a:solidFill>
            <a:schemeClr val="tx1"/>
          </a:solidFill>
          <a:latin typeface="+mn-lt"/>
          <a:ea typeface="+mn-ea"/>
          <a:cs typeface="汉仪大宋简"/>
        </a:defRPr>
      </a:lvl4pPr>
      <a:lvl5pPr marL="2057400" indent="-228600" algn="l" rtl="0" fontAlgn="base">
        <a:lnSpc>
          <a:spcPct val="90000"/>
        </a:lnSpc>
        <a:spcBef>
          <a:spcPts val="500"/>
        </a:spcBef>
        <a:spcAft>
          <a:spcPct val="0"/>
        </a:spcAft>
        <a:buFont typeface="Arial" panose="020B0604020202020204" pitchFamily="34" charset="0"/>
        <a:buChar char="•"/>
        <a:defRPr lang="zh-CN" altLang="en-US" sz="3600" kern="1200" dirty="0">
          <a:solidFill>
            <a:schemeClr val="tx1"/>
          </a:solidFill>
          <a:latin typeface="+mn-lt"/>
          <a:ea typeface="+mn-ea"/>
          <a:cs typeface="汉仪大宋简"/>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8194" name="标题占位符 1"/>
          <p:cNvSpPr>
            <a:spLocks noGrp="1"/>
          </p:cNvSpPr>
          <p:nvPr>
            <p:ph type="title"/>
          </p:nvPr>
        </p:nvSpPr>
        <p:spPr bwMode="auto">
          <a:xfrm>
            <a:off x="0" y="161925"/>
            <a:ext cx="91440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lvl="0"/>
            <a:r>
              <a:rPr lang="zh-CN" altLang="en-US"/>
              <a:t>单击此处编辑母版标题样式</a:t>
            </a:r>
          </a:p>
        </p:txBody>
      </p:sp>
      <p:sp>
        <p:nvSpPr>
          <p:cNvPr id="8195" name="文本占位符 2"/>
          <p:cNvSpPr>
            <a:spLocks noGrp="1"/>
          </p:cNvSpPr>
          <p:nvPr>
            <p:ph type="body" idx="1"/>
          </p:nvPr>
        </p:nvSpPr>
        <p:spPr bwMode="auto">
          <a:xfrm>
            <a:off x="628650" y="1825625"/>
            <a:ext cx="7886700" cy="289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mn-lt"/>
                <a:ea typeface="+mn-ea"/>
              </a:defRPr>
            </a:lvl1pPr>
          </a:lstStyle>
          <a:p>
            <a:pPr>
              <a:defRPr/>
            </a:pPr>
            <a:fld id="{4F0681F3-98B9-49C5-8980-A8A0ABCE7CA6}" type="datetimeFigureOut">
              <a:rPr lang="zh-CN" altLang="en-US"/>
              <a:t>2020/12/14</a:t>
            </a:fld>
            <a:endParaRPr lang="zh-CN" altLang="en-US"/>
          </a:p>
        </p:txBody>
      </p:sp>
      <p:sp>
        <p:nvSpPr>
          <p:cNvPr id="5"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lstStyle>
            <a:lvl1pPr algn="r">
              <a:defRPr sz="1200">
                <a:solidFill>
                  <a:srgbClr val="898989"/>
                </a:solidFill>
                <a:latin typeface="Calibri" panose="020F0502020204030204" pitchFamily="34" charset="0"/>
              </a:defRPr>
            </a:lvl1pPr>
          </a:lstStyle>
          <a:p>
            <a:fld id="{0EF79B06-EA00-4177-B6F4-ADBA7157B330}" type="slidenum">
              <a:rPr lang="zh-CN" altLang="en-US"/>
              <a:t>‹#›</a:t>
            </a:fld>
            <a:endParaRPr lang="en-US" altLang="zh-CN"/>
          </a:p>
        </p:txBody>
      </p:sp>
      <p:cxnSp>
        <p:nvCxnSpPr>
          <p:cNvPr id="19" name="直接连接符 18"/>
          <p:cNvCxnSpPr/>
          <p:nvPr userDrawn="1"/>
        </p:nvCxnSpPr>
        <p:spPr>
          <a:xfrm>
            <a:off x="0" y="762000"/>
            <a:ext cx="9144000" cy="0"/>
          </a:xfrm>
          <a:prstGeom prst="line">
            <a:avLst/>
          </a:prstGeom>
          <a:ln w="22225" cap="rnd" cmpd="sng">
            <a:gradFill flip="none" rotWithShape="1">
              <a:gsLst>
                <a:gs pos="53000">
                  <a:srgbClr val="002953"/>
                </a:gs>
                <a:gs pos="0">
                  <a:schemeClr val="bg1">
                    <a:lumMod val="95000"/>
                  </a:schemeClr>
                </a:gs>
                <a:gs pos="100000">
                  <a:schemeClr val="bg1">
                    <a:lumMod val="95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8200" name="组合 19"/>
          <p:cNvGrpSpPr/>
          <p:nvPr userDrawn="1"/>
        </p:nvGrpSpPr>
        <p:grpSpPr bwMode="auto">
          <a:xfrm>
            <a:off x="0" y="6372225"/>
            <a:ext cx="9145588" cy="600075"/>
            <a:chOff x="-670" y="6372000"/>
            <a:chExt cx="12192892" cy="599570"/>
          </a:xfrm>
        </p:grpSpPr>
        <p:sp>
          <p:nvSpPr>
            <p:cNvPr id="21" name="矩形 20"/>
            <p:cNvSpPr/>
            <p:nvPr/>
          </p:nvSpPr>
          <p:spPr>
            <a:xfrm>
              <a:off x="-670" y="6372000"/>
              <a:ext cx="12192892" cy="5044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22" name="矩形 21"/>
            <p:cNvSpPr/>
            <p:nvPr/>
          </p:nvSpPr>
          <p:spPr>
            <a:xfrm flipV="1">
              <a:off x="-670" y="6389448"/>
              <a:ext cx="12192892" cy="19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23" name="标题 1"/>
            <p:cNvSpPr txBox="1"/>
            <p:nvPr/>
          </p:nvSpPr>
          <p:spPr>
            <a:xfrm>
              <a:off x="7373056" y="6476687"/>
              <a:ext cx="3600089" cy="494883"/>
            </a:xfrm>
            <a:prstGeom prst="rect">
              <a:avLst/>
            </a:prstGeom>
          </p:spPr>
          <p:txBody>
            <a:bodyPr wrap="none" lIns="0" tIns="0" rIns="0" bIns="0"/>
            <a:lstStyle/>
            <a:p>
              <a:pPr defTabSz="685800" fontAlgn="auto">
                <a:lnSpc>
                  <a:spcPct val="90000"/>
                </a:lnSpc>
                <a:spcAft>
                  <a:spcPts val="0"/>
                </a:spcAft>
                <a:defRPr/>
              </a:pPr>
              <a:r>
                <a:rPr lang="en-US" altLang="zh-CN" sz="2200" b="1" dirty="0">
                  <a:solidFill>
                    <a:prstClr val="white"/>
                  </a:solidFill>
                  <a:ea typeface="微软雅黑" panose="020B0503020204020204" pitchFamily="34" charset="-122"/>
                  <a:cs typeface="Arial" panose="020B0604020202020204" pitchFamily="34" charset="0"/>
                </a:rPr>
                <a:t>www.chuangzaolun.com</a:t>
              </a:r>
              <a:endParaRPr lang="zh-CN" altLang="en-US" sz="2200" b="1" dirty="0">
                <a:solidFill>
                  <a:prstClr val="white"/>
                </a:solidFill>
                <a:ea typeface="微软雅黑" panose="020B0503020204020204" pitchFamily="34" charset="-122"/>
                <a:cs typeface="Arial" panose="020B0604020202020204" pitchFamily="34" charset="0"/>
              </a:endParaRPr>
            </a:p>
          </p:txBody>
        </p:sp>
        <p:pic>
          <p:nvPicPr>
            <p:cNvPr id="8204" name="图片 23"/>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239324" y="6408000"/>
              <a:ext cx="2551937" cy="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 id="2147483902" r:id="rId12"/>
    <p:sldLayoutId id="2147483903" r:id="rId13"/>
    <p:sldLayoutId id="2147483927" r:id="rId14"/>
    <p:sldLayoutId id="2147483949" r:id="rId15"/>
  </p:sldLayoutIdLst>
  <p:txStyles>
    <p:titleStyle>
      <a:lvl1pPr algn="l" rtl="0" fontAlgn="base">
        <a:lnSpc>
          <a:spcPct val="90000"/>
        </a:lnSpc>
        <a:spcBef>
          <a:spcPct val="0"/>
        </a:spcBef>
        <a:spcAft>
          <a:spcPct val="0"/>
        </a:spcAft>
        <a:defRPr lang="zh-CN" altLang="en-US" sz="3600" b="1" kern="1200">
          <a:solidFill>
            <a:srgbClr val="002954"/>
          </a:solidFill>
          <a:latin typeface="Arial" panose="020B0604020202020204" pitchFamily="34" charset="0"/>
          <a:ea typeface="微软雅黑" panose="020B0503020204020204" pitchFamily="34" charset="-122"/>
          <a:cs typeface="Arial" panose="020B0604020202020204" pitchFamily="34" charset="0"/>
        </a:defRPr>
      </a:lvl1pPr>
      <a:lvl2pPr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2pPr>
      <a:lvl3pPr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3pPr>
      <a:lvl4pPr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4pPr>
      <a:lvl5pPr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5pPr>
      <a:lvl6pPr marL="457200"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6pPr>
      <a:lvl7pPr marL="914400"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7pPr>
      <a:lvl8pPr marL="1371600"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8pPr>
      <a:lvl9pPr marL="1828800"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lang="zh-CN" altLang="en-US" sz="3600" kern="1200" dirty="0">
          <a:solidFill>
            <a:schemeClr val="tx1"/>
          </a:solidFill>
          <a:latin typeface="Arial" panose="020B0604020202020204" pitchFamily="34" charset="0"/>
          <a:ea typeface="汉仪大宋简" panose="02010609000101010101" pitchFamily="49" charset="-122"/>
          <a:cs typeface="Arial" panose="020B0604020202020204" pitchFamily="34" charset="0"/>
        </a:defRPr>
      </a:lvl1pPr>
      <a:lvl2pPr marL="685800" indent="-228600" algn="l" rtl="0" fontAlgn="base">
        <a:lnSpc>
          <a:spcPct val="90000"/>
        </a:lnSpc>
        <a:spcBef>
          <a:spcPts val="500"/>
        </a:spcBef>
        <a:spcAft>
          <a:spcPct val="0"/>
        </a:spcAft>
        <a:buFont typeface="Arial" panose="020B0604020202020204" pitchFamily="34" charset="0"/>
        <a:buChar char="•"/>
        <a:defRPr lang="zh-CN" altLang="en-US" sz="3600" kern="1200" dirty="0">
          <a:solidFill>
            <a:schemeClr val="tx1"/>
          </a:solidFill>
          <a:latin typeface="+mn-lt"/>
          <a:ea typeface="+mn-ea"/>
          <a:cs typeface="汉仪大宋简"/>
        </a:defRPr>
      </a:lvl2pPr>
      <a:lvl3pPr marL="1143000" indent="-228600" algn="l" rtl="0" fontAlgn="base">
        <a:lnSpc>
          <a:spcPct val="90000"/>
        </a:lnSpc>
        <a:spcBef>
          <a:spcPts val="500"/>
        </a:spcBef>
        <a:spcAft>
          <a:spcPct val="0"/>
        </a:spcAft>
        <a:buFont typeface="Arial" panose="020B0604020202020204" pitchFamily="34" charset="0"/>
        <a:buChar char="•"/>
        <a:defRPr lang="zh-CN" altLang="en-US" sz="3600" kern="1200" dirty="0">
          <a:solidFill>
            <a:schemeClr val="tx1"/>
          </a:solidFill>
          <a:latin typeface="+mn-lt"/>
          <a:ea typeface="+mn-ea"/>
          <a:cs typeface="汉仪大宋简"/>
        </a:defRPr>
      </a:lvl3pPr>
      <a:lvl4pPr marL="1600200" indent="-228600" algn="l" rtl="0" fontAlgn="base">
        <a:lnSpc>
          <a:spcPct val="90000"/>
        </a:lnSpc>
        <a:spcBef>
          <a:spcPts val="500"/>
        </a:spcBef>
        <a:spcAft>
          <a:spcPct val="0"/>
        </a:spcAft>
        <a:buFont typeface="Arial" panose="020B0604020202020204" pitchFamily="34" charset="0"/>
        <a:buChar char="•"/>
        <a:defRPr lang="zh-CN" altLang="en-US" sz="3600" kern="1200" dirty="0">
          <a:solidFill>
            <a:schemeClr val="tx1"/>
          </a:solidFill>
          <a:latin typeface="+mn-lt"/>
          <a:ea typeface="+mn-ea"/>
          <a:cs typeface="汉仪大宋简"/>
        </a:defRPr>
      </a:lvl4pPr>
      <a:lvl5pPr marL="2057400" indent="-228600" algn="l" rtl="0" fontAlgn="base">
        <a:lnSpc>
          <a:spcPct val="90000"/>
        </a:lnSpc>
        <a:spcBef>
          <a:spcPts val="500"/>
        </a:spcBef>
        <a:spcAft>
          <a:spcPct val="0"/>
        </a:spcAft>
        <a:buFont typeface="Arial" panose="020B0604020202020204" pitchFamily="34" charset="0"/>
        <a:buChar char="•"/>
        <a:defRPr lang="zh-CN" altLang="en-US" sz="3600" kern="1200" dirty="0">
          <a:solidFill>
            <a:schemeClr val="tx1"/>
          </a:solidFill>
          <a:latin typeface="+mn-lt"/>
          <a:ea typeface="+mn-ea"/>
          <a:cs typeface="汉仪大宋简"/>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1"/>
          <a:srcRect/>
          <a:stretch>
            <a:fillRect/>
          </a:stretch>
        </a:blipFill>
        <a:effectLst/>
      </p:bgPr>
    </p:bg>
    <p:spTree>
      <p:nvGrpSpPr>
        <p:cNvPr id="1" name=""/>
        <p:cNvGrpSpPr/>
        <p:nvPr/>
      </p:nvGrpSpPr>
      <p:grpSpPr>
        <a:xfrm>
          <a:off x="0" y="0"/>
          <a:ext cx="0" cy="0"/>
          <a:chOff x="0" y="0"/>
          <a:chExt cx="0" cy="0"/>
        </a:xfrm>
      </p:grpSpPr>
      <p:sp>
        <p:nvSpPr>
          <p:cNvPr id="9218" name="标题占位符 1"/>
          <p:cNvSpPr>
            <a:spLocks noGrp="1"/>
          </p:cNvSpPr>
          <p:nvPr>
            <p:ph type="title"/>
          </p:nvPr>
        </p:nvSpPr>
        <p:spPr bwMode="auto">
          <a:xfrm>
            <a:off x="0" y="161925"/>
            <a:ext cx="91440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lvl="0"/>
            <a:r>
              <a:rPr lang="zh-CN" altLang="en-US"/>
              <a:t>单击此处编辑母版标题样式</a:t>
            </a:r>
          </a:p>
        </p:txBody>
      </p:sp>
      <p:sp>
        <p:nvSpPr>
          <p:cNvPr id="9219" name="文本占位符 2"/>
          <p:cNvSpPr>
            <a:spLocks noGrp="1"/>
          </p:cNvSpPr>
          <p:nvPr>
            <p:ph type="body" idx="1"/>
          </p:nvPr>
        </p:nvSpPr>
        <p:spPr bwMode="auto">
          <a:xfrm>
            <a:off x="628650" y="1825625"/>
            <a:ext cx="7886700" cy="289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mn-lt"/>
                <a:ea typeface="+mn-ea"/>
              </a:defRPr>
            </a:lvl1pPr>
          </a:lstStyle>
          <a:p>
            <a:pPr>
              <a:defRPr/>
            </a:pPr>
            <a:fld id="{A31A85F6-8443-4873-AD82-3FF3A45300F8}" type="datetimeFigureOut">
              <a:rPr lang="zh-CN" altLang="en-US"/>
              <a:t>2020/12/14</a:t>
            </a:fld>
            <a:endParaRPr lang="zh-CN" altLang="en-US"/>
          </a:p>
        </p:txBody>
      </p:sp>
      <p:sp>
        <p:nvSpPr>
          <p:cNvPr id="5"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lstStyle>
            <a:lvl1pPr algn="r">
              <a:defRPr sz="1200">
                <a:solidFill>
                  <a:srgbClr val="898989"/>
                </a:solidFill>
                <a:latin typeface="Calibri" panose="020F0502020204030204" pitchFamily="34" charset="0"/>
              </a:defRPr>
            </a:lvl1pPr>
          </a:lstStyle>
          <a:p>
            <a:fld id="{10E129BF-E353-4149-A0D9-C7CED053F57D}" type="slidenum">
              <a:rPr lang="zh-CN" altLang="en-US"/>
              <a:t>‹#›</a:t>
            </a:fld>
            <a:endParaRPr lang="en-US" altLang="zh-CN"/>
          </a:p>
        </p:txBody>
      </p:sp>
      <p:cxnSp>
        <p:nvCxnSpPr>
          <p:cNvPr id="19" name="直接连接符 18"/>
          <p:cNvCxnSpPr/>
          <p:nvPr userDrawn="1"/>
        </p:nvCxnSpPr>
        <p:spPr>
          <a:xfrm>
            <a:off x="0" y="762000"/>
            <a:ext cx="9144000" cy="0"/>
          </a:xfrm>
          <a:prstGeom prst="line">
            <a:avLst/>
          </a:prstGeom>
          <a:ln w="22225" cap="rnd" cmpd="sng">
            <a:gradFill flip="none" rotWithShape="1">
              <a:gsLst>
                <a:gs pos="53000">
                  <a:srgbClr val="002953"/>
                </a:gs>
                <a:gs pos="0">
                  <a:schemeClr val="bg1">
                    <a:lumMod val="95000"/>
                  </a:schemeClr>
                </a:gs>
                <a:gs pos="100000">
                  <a:schemeClr val="bg1">
                    <a:lumMod val="95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9224" name="组合 19"/>
          <p:cNvGrpSpPr/>
          <p:nvPr userDrawn="1"/>
        </p:nvGrpSpPr>
        <p:grpSpPr bwMode="auto">
          <a:xfrm>
            <a:off x="0" y="6372225"/>
            <a:ext cx="9145588" cy="600075"/>
            <a:chOff x="-670" y="6372000"/>
            <a:chExt cx="12192892" cy="599570"/>
          </a:xfrm>
        </p:grpSpPr>
        <p:sp>
          <p:nvSpPr>
            <p:cNvPr id="21" name="矩形 20"/>
            <p:cNvSpPr/>
            <p:nvPr/>
          </p:nvSpPr>
          <p:spPr>
            <a:xfrm>
              <a:off x="-670" y="6372000"/>
              <a:ext cx="12192892" cy="5044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22" name="矩形 21"/>
            <p:cNvSpPr/>
            <p:nvPr/>
          </p:nvSpPr>
          <p:spPr>
            <a:xfrm flipV="1">
              <a:off x="-670" y="6389448"/>
              <a:ext cx="12192892" cy="19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23" name="标题 1"/>
            <p:cNvSpPr txBox="1"/>
            <p:nvPr/>
          </p:nvSpPr>
          <p:spPr>
            <a:xfrm>
              <a:off x="7373056" y="6476687"/>
              <a:ext cx="3600089" cy="494883"/>
            </a:xfrm>
            <a:prstGeom prst="rect">
              <a:avLst/>
            </a:prstGeom>
          </p:spPr>
          <p:txBody>
            <a:bodyPr wrap="none" lIns="0" tIns="0" rIns="0" bIns="0"/>
            <a:lstStyle/>
            <a:p>
              <a:pPr defTabSz="685800" fontAlgn="auto">
                <a:lnSpc>
                  <a:spcPct val="90000"/>
                </a:lnSpc>
                <a:spcAft>
                  <a:spcPts val="0"/>
                </a:spcAft>
                <a:defRPr/>
              </a:pPr>
              <a:r>
                <a:rPr lang="en-US" altLang="zh-CN" sz="2200" b="1" dirty="0">
                  <a:solidFill>
                    <a:prstClr val="white"/>
                  </a:solidFill>
                  <a:ea typeface="微软雅黑" panose="020B0503020204020204" pitchFamily="34" charset="-122"/>
                  <a:cs typeface="Arial" panose="020B0604020202020204" pitchFamily="34" charset="0"/>
                </a:rPr>
                <a:t>www.chuangzaolun.com</a:t>
              </a:r>
              <a:endParaRPr lang="zh-CN" altLang="en-US" sz="2200" b="1" dirty="0">
                <a:solidFill>
                  <a:prstClr val="white"/>
                </a:solidFill>
                <a:ea typeface="微软雅黑" panose="020B0503020204020204" pitchFamily="34" charset="-122"/>
                <a:cs typeface="Arial" panose="020B0604020202020204" pitchFamily="34" charset="0"/>
              </a:endParaRPr>
            </a:p>
          </p:txBody>
        </p:sp>
        <p:pic>
          <p:nvPicPr>
            <p:cNvPr id="9228" name="图片 23"/>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239324" y="6408000"/>
              <a:ext cx="2551937" cy="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 id="2147483962" r:id="rId12"/>
    <p:sldLayoutId id="2147483963" r:id="rId13"/>
    <p:sldLayoutId id="2147483987" r:id="rId14"/>
    <p:sldLayoutId id="2147484014" r:id="rId15"/>
    <p:sldLayoutId id="2147484015" r:id="rId16"/>
    <p:sldLayoutId id="2147484037" r:id="rId17"/>
    <p:sldLayoutId id="2147484039" r:id="rId18"/>
    <p:sldLayoutId id="2147484043" r:id="rId19"/>
  </p:sldLayoutIdLst>
  <p:txStyles>
    <p:titleStyle>
      <a:lvl1pPr algn="l" rtl="0" fontAlgn="base">
        <a:lnSpc>
          <a:spcPct val="90000"/>
        </a:lnSpc>
        <a:spcBef>
          <a:spcPct val="0"/>
        </a:spcBef>
        <a:spcAft>
          <a:spcPct val="0"/>
        </a:spcAft>
        <a:defRPr lang="zh-CN" altLang="en-US" sz="3600" b="1" kern="1200">
          <a:solidFill>
            <a:srgbClr val="002954"/>
          </a:solidFill>
          <a:latin typeface="Arial" panose="020B0604020202020204" pitchFamily="34" charset="0"/>
          <a:ea typeface="微软雅黑" panose="020B0503020204020204" pitchFamily="34" charset="-122"/>
          <a:cs typeface="Arial" panose="020B0604020202020204" pitchFamily="34" charset="0"/>
        </a:defRPr>
      </a:lvl1pPr>
      <a:lvl2pPr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2pPr>
      <a:lvl3pPr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3pPr>
      <a:lvl4pPr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4pPr>
      <a:lvl5pPr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5pPr>
      <a:lvl6pPr marL="457200"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6pPr>
      <a:lvl7pPr marL="914400"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7pPr>
      <a:lvl8pPr marL="1371600"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8pPr>
      <a:lvl9pPr marL="1828800"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lang="zh-CN" altLang="en-US" sz="3600" kern="1200" dirty="0">
          <a:solidFill>
            <a:schemeClr val="tx1"/>
          </a:solidFill>
          <a:latin typeface="Arial" panose="020B0604020202020204" pitchFamily="34" charset="0"/>
          <a:ea typeface="汉仪大宋简" panose="02010609000101010101" pitchFamily="49" charset="-122"/>
          <a:cs typeface="Arial" panose="020B0604020202020204" pitchFamily="34" charset="0"/>
        </a:defRPr>
      </a:lvl1pPr>
      <a:lvl2pPr marL="685800" indent="-228600" algn="l" rtl="0" fontAlgn="base">
        <a:lnSpc>
          <a:spcPct val="90000"/>
        </a:lnSpc>
        <a:spcBef>
          <a:spcPts val="500"/>
        </a:spcBef>
        <a:spcAft>
          <a:spcPct val="0"/>
        </a:spcAft>
        <a:buFont typeface="Arial" panose="020B0604020202020204" pitchFamily="34" charset="0"/>
        <a:buChar char="•"/>
        <a:defRPr lang="zh-CN" altLang="en-US" sz="3600" kern="1200" dirty="0">
          <a:solidFill>
            <a:schemeClr val="tx1"/>
          </a:solidFill>
          <a:latin typeface="+mn-lt"/>
          <a:ea typeface="+mn-ea"/>
          <a:cs typeface="汉仪大宋简"/>
        </a:defRPr>
      </a:lvl2pPr>
      <a:lvl3pPr marL="1143000" indent="-228600" algn="l" rtl="0" fontAlgn="base">
        <a:lnSpc>
          <a:spcPct val="90000"/>
        </a:lnSpc>
        <a:spcBef>
          <a:spcPts val="500"/>
        </a:spcBef>
        <a:spcAft>
          <a:spcPct val="0"/>
        </a:spcAft>
        <a:buFont typeface="Arial" panose="020B0604020202020204" pitchFamily="34" charset="0"/>
        <a:buChar char="•"/>
        <a:defRPr lang="zh-CN" altLang="en-US" sz="3600" kern="1200" dirty="0">
          <a:solidFill>
            <a:schemeClr val="tx1"/>
          </a:solidFill>
          <a:latin typeface="+mn-lt"/>
          <a:ea typeface="+mn-ea"/>
          <a:cs typeface="汉仪大宋简"/>
        </a:defRPr>
      </a:lvl3pPr>
      <a:lvl4pPr marL="1600200" indent="-228600" algn="l" rtl="0" fontAlgn="base">
        <a:lnSpc>
          <a:spcPct val="90000"/>
        </a:lnSpc>
        <a:spcBef>
          <a:spcPts val="500"/>
        </a:spcBef>
        <a:spcAft>
          <a:spcPct val="0"/>
        </a:spcAft>
        <a:buFont typeface="Arial" panose="020B0604020202020204" pitchFamily="34" charset="0"/>
        <a:buChar char="•"/>
        <a:defRPr lang="zh-CN" altLang="en-US" sz="3600" kern="1200" dirty="0">
          <a:solidFill>
            <a:schemeClr val="tx1"/>
          </a:solidFill>
          <a:latin typeface="+mn-lt"/>
          <a:ea typeface="+mn-ea"/>
          <a:cs typeface="汉仪大宋简"/>
        </a:defRPr>
      </a:lvl4pPr>
      <a:lvl5pPr marL="2057400" indent="-228600" algn="l" rtl="0" fontAlgn="base">
        <a:lnSpc>
          <a:spcPct val="90000"/>
        </a:lnSpc>
        <a:spcBef>
          <a:spcPts val="500"/>
        </a:spcBef>
        <a:spcAft>
          <a:spcPct val="0"/>
        </a:spcAft>
        <a:buFont typeface="Arial" panose="020B0604020202020204" pitchFamily="34" charset="0"/>
        <a:buChar char="•"/>
        <a:defRPr lang="zh-CN" altLang="en-US" sz="3600" kern="1200" dirty="0">
          <a:solidFill>
            <a:schemeClr val="tx1"/>
          </a:solidFill>
          <a:latin typeface="+mn-lt"/>
          <a:ea typeface="+mn-ea"/>
          <a:cs typeface="汉仪大宋简"/>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0"/>
          <a:srcRect/>
          <a:stretch>
            <a:fillRect/>
          </a:stretch>
        </a:blipFill>
        <a:effectLst/>
      </p:bgPr>
    </p:bg>
    <p:spTree>
      <p:nvGrpSpPr>
        <p:cNvPr id="1" name=""/>
        <p:cNvGrpSpPr/>
        <p:nvPr/>
      </p:nvGrpSpPr>
      <p:grpSpPr>
        <a:xfrm>
          <a:off x="0" y="0"/>
          <a:ext cx="0" cy="0"/>
          <a:chOff x="0" y="0"/>
          <a:chExt cx="0" cy="0"/>
        </a:xfrm>
      </p:grpSpPr>
      <p:sp>
        <p:nvSpPr>
          <p:cNvPr id="10242" name="标题占位符 1"/>
          <p:cNvSpPr>
            <a:spLocks noGrp="1"/>
          </p:cNvSpPr>
          <p:nvPr>
            <p:ph type="title"/>
          </p:nvPr>
        </p:nvSpPr>
        <p:spPr bwMode="auto">
          <a:xfrm>
            <a:off x="0" y="161925"/>
            <a:ext cx="91440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lvl="0"/>
            <a:r>
              <a:rPr lang="zh-CN" altLang="en-US"/>
              <a:t>单击此处编辑母版标题样式</a:t>
            </a:r>
          </a:p>
        </p:txBody>
      </p:sp>
      <p:sp>
        <p:nvSpPr>
          <p:cNvPr id="10243" name="文本占位符 2"/>
          <p:cNvSpPr>
            <a:spLocks noGrp="1"/>
          </p:cNvSpPr>
          <p:nvPr>
            <p:ph type="body" idx="1"/>
          </p:nvPr>
        </p:nvSpPr>
        <p:spPr bwMode="auto">
          <a:xfrm>
            <a:off x="628650" y="1825625"/>
            <a:ext cx="7886700" cy="289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mn-lt"/>
                <a:ea typeface="+mn-ea"/>
              </a:defRPr>
            </a:lvl1pPr>
          </a:lstStyle>
          <a:p>
            <a:pPr>
              <a:defRPr/>
            </a:pPr>
            <a:fld id="{DA8003C2-F073-4F57-ADF7-879F0E1A5D98}" type="datetimeFigureOut">
              <a:rPr lang="zh-CN" altLang="en-US"/>
              <a:t>2020/12/14</a:t>
            </a:fld>
            <a:endParaRPr lang="zh-CN" altLang="en-US"/>
          </a:p>
        </p:txBody>
      </p:sp>
      <p:sp>
        <p:nvSpPr>
          <p:cNvPr id="5"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lstStyle>
            <a:lvl1pPr algn="r">
              <a:defRPr sz="1200">
                <a:solidFill>
                  <a:srgbClr val="898989"/>
                </a:solidFill>
                <a:latin typeface="Calibri" panose="020F0502020204030204" pitchFamily="34" charset="0"/>
              </a:defRPr>
            </a:lvl1pPr>
          </a:lstStyle>
          <a:p>
            <a:fld id="{93327D52-DCC6-4277-BEB8-848B3238662E}" type="slidenum">
              <a:rPr lang="zh-CN" altLang="en-US"/>
              <a:t>‹#›</a:t>
            </a:fld>
            <a:endParaRPr lang="en-US" altLang="zh-CN"/>
          </a:p>
        </p:txBody>
      </p:sp>
      <p:cxnSp>
        <p:nvCxnSpPr>
          <p:cNvPr id="19" name="直接连接符 18"/>
          <p:cNvCxnSpPr/>
          <p:nvPr userDrawn="1"/>
        </p:nvCxnSpPr>
        <p:spPr>
          <a:xfrm>
            <a:off x="0" y="762000"/>
            <a:ext cx="9144000" cy="0"/>
          </a:xfrm>
          <a:prstGeom prst="line">
            <a:avLst/>
          </a:prstGeom>
          <a:ln w="22225" cap="rnd" cmpd="sng">
            <a:gradFill flip="none" rotWithShape="1">
              <a:gsLst>
                <a:gs pos="53000">
                  <a:srgbClr val="002953"/>
                </a:gs>
                <a:gs pos="0">
                  <a:schemeClr val="bg1">
                    <a:lumMod val="95000"/>
                  </a:schemeClr>
                </a:gs>
                <a:gs pos="100000">
                  <a:schemeClr val="bg1">
                    <a:lumMod val="95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10248" name="组合 19"/>
          <p:cNvGrpSpPr/>
          <p:nvPr userDrawn="1"/>
        </p:nvGrpSpPr>
        <p:grpSpPr bwMode="auto">
          <a:xfrm>
            <a:off x="0" y="6372225"/>
            <a:ext cx="9145588" cy="600075"/>
            <a:chOff x="-670" y="6372000"/>
            <a:chExt cx="12192892" cy="599570"/>
          </a:xfrm>
        </p:grpSpPr>
        <p:sp>
          <p:nvSpPr>
            <p:cNvPr id="21" name="矩形 20"/>
            <p:cNvSpPr/>
            <p:nvPr/>
          </p:nvSpPr>
          <p:spPr>
            <a:xfrm>
              <a:off x="-670" y="6372000"/>
              <a:ext cx="12192892" cy="5044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22" name="矩形 21"/>
            <p:cNvSpPr/>
            <p:nvPr/>
          </p:nvSpPr>
          <p:spPr>
            <a:xfrm flipV="1">
              <a:off x="-670" y="6389448"/>
              <a:ext cx="12192892" cy="19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23" name="标题 1"/>
            <p:cNvSpPr txBox="1"/>
            <p:nvPr/>
          </p:nvSpPr>
          <p:spPr>
            <a:xfrm>
              <a:off x="7373056" y="6476687"/>
              <a:ext cx="3600089" cy="494883"/>
            </a:xfrm>
            <a:prstGeom prst="rect">
              <a:avLst/>
            </a:prstGeom>
          </p:spPr>
          <p:txBody>
            <a:bodyPr wrap="none" lIns="0" tIns="0" rIns="0" bIns="0"/>
            <a:lstStyle/>
            <a:p>
              <a:pPr defTabSz="685800" fontAlgn="auto">
                <a:lnSpc>
                  <a:spcPct val="90000"/>
                </a:lnSpc>
                <a:spcAft>
                  <a:spcPts val="0"/>
                </a:spcAft>
                <a:defRPr/>
              </a:pPr>
              <a:r>
                <a:rPr lang="en-US" altLang="zh-CN" sz="2200" b="1" dirty="0">
                  <a:solidFill>
                    <a:prstClr val="white"/>
                  </a:solidFill>
                  <a:ea typeface="微软雅黑" panose="020B0503020204020204" pitchFamily="34" charset="-122"/>
                  <a:cs typeface="Arial" panose="020B0604020202020204" pitchFamily="34" charset="0"/>
                </a:rPr>
                <a:t>www.chuangzaolun.com</a:t>
              </a:r>
              <a:endParaRPr lang="zh-CN" altLang="en-US" sz="2200" b="1" dirty="0">
                <a:solidFill>
                  <a:prstClr val="white"/>
                </a:solidFill>
                <a:ea typeface="微软雅黑" panose="020B0503020204020204" pitchFamily="34" charset="-122"/>
                <a:cs typeface="Arial" panose="020B0604020202020204" pitchFamily="34" charset="0"/>
              </a:endParaRPr>
            </a:p>
          </p:txBody>
        </p:sp>
        <p:pic>
          <p:nvPicPr>
            <p:cNvPr id="10252" name="图片 23"/>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239324" y="6408000"/>
              <a:ext cx="2551937" cy="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 id="2147484056" r:id="rId12"/>
    <p:sldLayoutId id="2147484057" r:id="rId13"/>
    <p:sldLayoutId id="2147484081" r:id="rId14"/>
    <p:sldLayoutId id="2147484108" r:id="rId15"/>
    <p:sldLayoutId id="2147484131" r:id="rId16"/>
    <p:sldLayoutId id="2147484133" r:id="rId17"/>
    <p:sldLayoutId id="2147484137" r:id="rId18"/>
  </p:sldLayoutIdLst>
  <p:txStyles>
    <p:titleStyle>
      <a:lvl1pPr algn="l" rtl="0" fontAlgn="base">
        <a:lnSpc>
          <a:spcPct val="90000"/>
        </a:lnSpc>
        <a:spcBef>
          <a:spcPct val="0"/>
        </a:spcBef>
        <a:spcAft>
          <a:spcPct val="0"/>
        </a:spcAft>
        <a:defRPr lang="zh-CN" altLang="en-US" sz="3600" b="1" kern="1200">
          <a:solidFill>
            <a:srgbClr val="002954"/>
          </a:solidFill>
          <a:latin typeface="Arial" panose="020B0604020202020204" pitchFamily="34" charset="0"/>
          <a:ea typeface="微软雅黑" panose="020B0503020204020204" pitchFamily="34" charset="-122"/>
          <a:cs typeface="Arial" panose="020B0604020202020204" pitchFamily="34" charset="0"/>
        </a:defRPr>
      </a:lvl1pPr>
      <a:lvl2pPr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2pPr>
      <a:lvl3pPr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3pPr>
      <a:lvl4pPr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4pPr>
      <a:lvl5pPr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5pPr>
      <a:lvl6pPr marL="457200"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6pPr>
      <a:lvl7pPr marL="914400"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7pPr>
      <a:lvl8pPr marL="1371600"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8pPr>
      <a:lvl9pPr marL="1828800"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lang="zh-CN" altLang="en-US" sz="3600" kern="1200" dirty="0">
          <a:solidFill>
            <a:schemeClr val="tx1"/>
          </a:solidFill>
          <a:latin typeface="Arial" panose="020B0604020202020204" pitchFamily="34" charset="0"/>
          <a:ea typeface="汉仪大宋简" panose="02010609000101010101" pitchFamily="49" charset="-122"/>
          <a:cs typeface="Arial" panose="020B0604020202020204" pitchFamily="34" charset="0"/>
        </a:defRPr>
      </a:lvl1pPr>
      <a:lvl2pPr marL="685800" indent="-228600" algn="l" rtl="0" fontAlgn="base">
        <a:lnSpc>
          <a:spcPct val="90000"/>
        </a:lnSpc>
        <a:spcBef>
          <a:spcPts val="500"/>
        </a:spcBef>
        <a:spcAft>
          <a:spcPct val="0"/>
        </a:spcAft>
        <a:buFont typeface="Arial" panose="020B0604020202020204" pitchFamily="34" charset="0"/>
        <a:buChar char="•"/>
        <a:defRPr lang="zh-CN" altLang="en-US" sz="3600" kern="1200" dirty="0">
          <a:solidFill>
            <a:schemeClr val="tx1"/>
          </a:solidFill>
          <a:latin typeface="+mn-lt"/>
          <a:ea typeface="+mn-ea"/>
          <a:cs typeface="汉仪大宋简"/>
        </a:defRPr>
      </a:lvl2pPr>
      <a:lvl3pPr marL="1143000" indent="-228600" algn="l" rtl="0" fontAlgn="base">
        <a:lnSpc>
          <a:spcPct val="90000"/>
        </a:lnSpc>
        <a:spcBef>
          <a:spcPts val="500"/>
        </a:spcBef>
        <a:spcAft>
          <a:spcPct val="0"/>
        </a:spcAft>
        <a:buFont typeface="Arial" panose="020B0604020202020204" pitchFamily="34" charset="0"/>
        <a:buChar char="•"/>
        <a:defRPr lang="zh-CN" altLang="en-US" sz="3600" kern="1200" dirty="0">
          <a:solidFill>
            <a:schemeClr val="tx1"/>
          </a:solidFill>
          <a:latin typeface="+mn-lt"/>
          <a:ea typeface="+mn-ea"/>
          <a:cs typeface="汉仪大宋简"/>
        </a:defRPr>
      </a:lvl3pPr>
      <a:lvl4pPr marL="1600200" indent="-228600" algn="l" rtl="0" fontAlgn="base">
        <a:lnSpc>
          <a:spcPct val="90000"/>
        </a:lnSpc>
        <a:spcBef>
          <a:spcPts val="500"/>
        </a:spcBef>
        <a:spcAft>
          <a:spcPct val="0"/>
        </a:spcAft>
        <a:buFont typeface="Arial" panose="020B0604020202020204" pitchFamily="34" charset="0"/>
        <a:buChar char="•"/>
        <a:defRPr lang="zh-CN" altLang="en-US" sz="3600" kern="1200" dirty="0">
          <a:solidFill>
            <a:schemeClr val="tx1"/>
          </a:solidFill>
          <a:latin typeface="+mn-lt"/>
          <a:ea typeface="+mn-ea"/>
          <a:cs typeface="汉仪大宋简"/>
        </a:defRPr>
      </a:lvl4pPr>
      <a:lvl5pPr marL="2057400" indent="-228600" algn="l" rtl="0" fontAlgn="base">
        <a:lnSpc>
          <a:spcPct val="90000"/>
        </a:lnSpc>
        <a:spcBef>
          <a:spcPts val="500"/>
        </a:spcBef>
        <a:spcAft>
          <a:spcPct val="0"/>
        </a:spcAft>
        <a:buFont typeface="Arial" panose="020B0604020202020204" pitchFamily="34" charset="0"/>
        <a:buChar char="•"/>
        <a:defRPr lang="zh-CN" altLang="en-US" sz="3600" kern="1200" dirty="0">
          <a:solidFill>
            <a:schemeClr val="tx1"/>
          </a:solidFill>
          <a:latin typeface="+mn-lt"/>
          <a:ea typeface="+mn-ea"/>
          <a:cs typeface="汉仪大宋简"/>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1266" name="标题占位符 1"/>
          <p:cNvSpPr>
            <a:spLocks noGrp="1"/>
          </p:cNvSpPr>
          <p:nvPr>
            <p:ph type="title"/>
          </p:nvPr>
        </p:nvSpPr>
        <p:spPr bwMode="auto">
          <a:xfrm>
            <a:off x="0" y="161925"/>
            <a:ext cx="91440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lvl="0"/>
            <a:r>
              <a:rPr lang="zh-CN" altLang="en-US"/>
              <a:t>单击此处编辑母版标题样式</a:t>
            </a:r>
          </a:p>
        </p:txBody>
      </p:sp>
      <p:sp>
        <p:nvSpPr>
          <p:cNvPr id="11267" name="文本占位符 2"/>
          <p:cNvSpPr>
            <a:spLocks noGrp="1"/>
          </p:cNvSpPr>
          <p:nvPr>
            <p:ph type="body" idx="1"/>
          </p:nvPr>
        </p:nvSpPr>
        <p:spPr bwMode="auto">
          <a:xfrm>
            <a:off x="628650" y="1825625"/>
            <a:ext cx="7886700" cy="289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mn-lt"/>
                <a:ea typeface="+mn-ea"/>
              </a:defRPr>
            </a:lvl1pPr>
          </a:lstStyle>
          <a:p>
            <a:pPr>
              <a:defRPr/>
            </a:pPr>
            <a:fld id="{989AFF30-5AE0-4E9B-A0C6-A44280D6E011}" type="datetimeFigureOut">
              <a:rPr lang="zh-CN" altLang="en-US"/>
              <a:t>2020/12/14</a:t>
            </a:fld>
            <a:endParaRPr lang="zh-CN" altLang="en-US"/>
          </a:p>
        </p:txBody>
      </p:sp>
      <p:sp>
        <p:nvSpPr>
          <p:cNvPr id="5"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lstStyle>
            <a:lvl1pPr algn="r">
              <a:defRPr sz="1200">
                <a:solidFill>
                  <a:srgbClr val="898989"/>
                </a:solidFill>
                <a:latin typeface="Calibri" panose="020F0502020204030204" pitchFamily="34" charset="0"/>
              </a:defRPr>
            </a:lvl1pPr>
          </a:lstStyle>
          <a:p>
            <a:fld id="{77DF5EDA-59A3-4BEC-A238-CAB9143A1087}" type="slidenum">
              <a:rPr lang="zh-CN" altLang="en-US"/>
              <a:t>‹#›</a:t>
            </a:fld>
            <a:endParaRPr lang="en-US" altLang="zh-CN"/>
          </a:p>
        </p:txBody>
      </p:sp>
      <p:cxnSp>
        <p:nvCxnSpPr>
          <p:cNvPr id="19" name="直接连接符 18"/>
          <p:cNvCxnSpPr/>
          <p:nvPr userDrawn="1"/>
        </p:nvCxnSpPr>
        <p:spPr>
          <a:xfrm>
            <a:off x="0" y="762000"/>
            <a:ext cx="9144000" cy="0"/>
          </a:xfrm>
          <a:prstGeom prst="line">
            <a:avLst/>
          </a:prstGeom>
          <a:ln w="22225" cap="rnd" cmpd="sng">
            <a:gradFill flip="none" rotWithShape="1">
              <a:gsLst>
                <a:gs pos="53000">
                  <a:srgbClr val="002953"/>
                </a:gs>
                <a:gs pos="0">
                  <a:schemeClr val="bg1">
                    <a:lumMod val="95000"/>
                  </a:schemeClr>
                </a:gs>
                <a:gs pos="100000">
                  <a:schemeClr val="bg1">
                    <a:lumMod val="95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11272" name="组合 19"/>
          <p:cNvGrpSpPr/>
          <p:nvPr userDrawn="1"/>
        </p:nvGrpSpPr>
        <p:grpSpPr bwMode="auto">
          <a:xfrm>
            <a:off x="0" y="6372225"/>
            <a:ext cx="9145588" cy="600075"/>
            <a:chOff x="-670" y="6372000"/>
            <a:chExt cx="12192892" cy="599570"/>
          </a:xfrm>
        </p:grpSpPr>
        <p:sp>
          <p:nvSpPr>
            <p:cNvPr id="21" name="矩形 20"/>
            <p:cNvSpPr/>
            <p:nvPr/>
          </p:nvSpPr>
          <p:spPr>
            <a:xfrm>
              <a:off x="-670" y="6372000"/>
              <a:ext cx="12192892" cy="5044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22" name="矩形 21"/>
            <p:cNvSpPr/>
            <p:nvPr/>
          </p:nvSpPr>
          <p:spPr>
            <a:xfrm flipV="1">
              <a:off x="-670" y="6389448"/>
              <a:ext cx="12192892" cy="19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23" name="标题 1"/>
            <p:cNvSpPr txBox="1"/>
            <p:nvPr/>
          </p:nvSpPr>
          <p:spPr>
            <a:xfrm>
              <a:off x="7373056" y="6476687"/>
              <a:ext cx="3600089" cy="494883"/>
            </a:xfrm>
            <a:prstGeom prst="rect">
              <a:avLst/>
            </a:prstGeom>
          </p:spPr>
          <p:txBody>
            <a:bodyPr wrap="none" lIns="0" tIns="0" rIns="0" bIns="0"/>
            <a:lstStyle/>
            <a:p>
              <a:pPr defTabSz="685800" fontAlgn="auto">
                <a:lnSpc>
                  <a:spcPct val="90000"/>
                </a:lnSpc>
                <a:spcAft>
                  <a:spcPts val="0"/>
                </a:spcAft>
                <a:defRPr/>
              </a:pPr>
              <a:r>
                <a:rPr lang="en-US" altLang="zh-CN" sz="2200" b="1" dirty="0">
                  <a:solidFill>
                    <a:prstClr val="white"/>
                  </a:solidFill>
                  <a:ea typeface="微软雅黑" panose="020B0503020204020204" pitchFamily="34" charset="-122"/>
                  <a:cs typeface="Arial" panose="020B0604020202020204" pitchFamily="34" charset="0"/>
                </a:rPr>
                <a:t>www.chuangzaolun.com</a:t>
              </a:r>
              <a:endParaRPr lang="zh-CN" altLang="en-US" sz="2200" b="1" dirty="0">
                <a:solidFill>
                  <a:prstClr val="white"/>
                </a:solidFill>
                <a:ea typeface="微软雅黑" panose="020B0503020204020204" pitchFamily="34" charset="-122"/>
                <a:cs typeface="Arial" panose="020B0604020202020204" pitchFamily="34" charset="0"/>
              </a:endParaRPr>
            </a:p>
          </p:txBody>
        </p:sp>
        <p:pic>
          <p:nvPicPr>
            <p:cNvPr id="11276" name="图片 23"/>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239324" y="6408000"/>
              <a:ext cx="2551937" cy="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39" r:id="rId1"/>
    <p:sldLayoutId id="2147484140" r:id="rId2"/>
    <p:sldLayoutId id="2147484141" r:id="rId3"/>
    <p:sldLayoutId id="2147484142" r:id="rId4"/>
    <p:sldLayoutId id="2147484143" r:id="rId5"/>
    <p:sldLayoutId id="2147484144" r:id="rId6"/>
    <p:sldLayoutId id="2147484145" r:id="rId7"/>
    <p:sldLayoutId id="2147484146" r:id="rId8"/>
    <p:sldLayoutId id="2147484147" r:id="rId9"/>
    <p:sldLayoutId id="2147484148" r:id="rId10"/>
    <p:sldLayoutId id="2147484149" r:id="rId11"/>
    <p:sldLayoutId id="2147484150" r:id="rId12"/>
    <p:sldLayoutId id="2147484151" r:id="rId13"/>
    <p:sldLayoutId id="2147484175" r:id="rId14"/>
    <p:sldLayoutId id="2147484196" r:id="rId15"/>
  </p:sldLayoutIdLst>
  <p:txStyles>
    <p:titleStyle>
      <a:lvl1pPr algn="l" rtl="0" fontAlgn="base">
        <a:lnSpc>
          <a:spcPct val="90000"/>
        </a:lnSpc>
        <a:spcBef>
          <a:spcPct val="0"/>
        </a:spcBef>
        <a:spcAft>
          <a:spcPct val="0"/>
        </a:spcAft>
        <a:defRPr lang="zh-CN" altLang="en-US" sz="3600" b="1" kern="1200">
          <a:solidFill>
            <a:srgbClr val="002954"/>
          </a:solidFill>
          <a:latin typeface="Arial" panose="020B0604020202020204" pitchFamily="34" charset="0"/>
          <a:ea typeface="微软雅黑" panose="020B0503020204020204" pitchFamily="34" charset="-122"/>
          <a:cs typeface="Arial" panose="020B0604020202020204" pitchFamily="34" charset="0"/>
        </a:defRPr>
      </a:lvl1pPr>
      <a:lvl2pPr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2pPr>
      <a:lvl3pPr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3pPr>
      <a:lvl4pPr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4pPr>
      <a:lvl5pPr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5pPr>
      <a:lvl6pPr marL="457200"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6pPr>
      <a:lvl7pPr marL="914400"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7pPr>
      <a:lvl8pPr marL="1371600"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8pPr>
      <a:lvl9pPr marL="1828800"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lang="zh-CN" altLang="en-US" sz="3600" kern="1200" dirty="0">
          <a:solidFill>
            <a:schemeClr val="tx1"/>
          </a:solidFill>
          <a:latin typeface="Arial" panose="020B0604020202020204" pitchFamily="34" charset="0"/>
          <a:ea typeface="汉仪大宋简" panose="02010609000101010101" pitchFamily="49" charset="-122"/>
          <a:cs typeface="Arial" panose="020B0604020202020204" pitchFamily="34" charset="0"/>
        </a:defRPr>
      </a:lvl1pPr>
      <a:lvl2pPr marL="685800" indent="-228600" algn="l" rtl="0" fontAlgn="base">
        <a:lnSpc>
          <a:spcPct val="90000"/>
        </a:lnSpc>
        <a:spcBef>
          <a:spcPts val="500"/>
        </a:spcBef>
        <a:spcAft>
          <a:spcPct val="0"/>
        </a:spcAft>
        <a:buFont typeface="Arial" panose="020B0604020202020204" pitchFamily="34" charset="0"/>
        <a:buChar char="•"/>
        <a:defRPr lang="zh-CN" altLang="en-US" sz="3600" kern="1200" dirty="0">
          <a:solidFill>
            <a:schemeClr val="tx1"/>
          </a:solidFill>
          <a:latin typeface="+mn-lt"/>
          <a:ea typeface="+mn-ea"/>
          <a:cs typeface="汉仪大宋简"/>
        </a:defRPr>
      </a:lvl2pPr>
      <a:lvl3pPr marL="1143000" indent="-228600" algn="l" rtl="0" fontAlgn="base">
        <a:lnSpc>
          <a:spcPct val="90000"/>
        </a:lnSpc>
        <a:spcBef>
          <a:spcPts val="500"/>
        </a:spcBef>
        <a:spcAft>
          <a:spcPct val="0"/>
        </a:spcAft>
        <a:buFont typeface="Arial" panose="020B0604020202020204" pitchFamily="34" charset="0"/>
        <a:buChar char="•"/>
        <a:defRPr lang="zh-CN" altLang="en-US" sz="3600" kern="1200" dirty="0">
          <a:solidFill>
            <a:schemeClr val="tx1"/>
          </a:solidFill>
          <a:latin typeface="+mn-lt"/>
          <a:ea typeface="+mn-ea"/>
          <a:cs typeface="汉仪大宋简"/>
        </a:defRPr>
      </a:lvl3pPr>
      <a:lvl4pPr marL="1600200" indent="-228600" algn="l" rtl="0" fontAlgn="base">
        <a:lnSpc>
          <a:spcPct val="90000"/>
        </a:lnSpc>
        <a:spcBef>
          <a:spcPts val="500"/>
        </a:spcBef>
        <a:spcAft>
          <a:spcPct val="0"/>
        </a:spcAft>
        <a:buFont typeface="Arial" panose="020B0604020202020204" pitchFamily="34" charset="0"/>
        <a:buChar char="•"/>
        <a:defRPr lang="zh-CN" altLang="en-US" sz="3600" kern="1200" dirty="0">
          <a:solidFill>
            <a:schemeClr val="tx1"/>
          </a:solidFill>
          <a:latin typeface="+mn-lt"/>
          <a:ea typeface="+mn-ea"/>
          <a:cs typeface="汉仪大宋简"/>
        </a:defRPr>
      </a:lvl4pPr>
      <a:lvl5pPr marL="2057400" indent="-228600" algn="l" rtl="0" fontAlgn="base">
        <a:lnSpc>
          <a:spcPct val="90000"/>
        </a:lnSpc>
        <a:spcBef>
          <a:spcPts val="500"/>
        </a:spcBef>
        <a:spcAft>
          <a:spcPct val="0"/>
        </a:spcAft>
        <a:buFont typeface="Arial" panose="020B0604020202020204" pitchFamily="34" charset="0"/>
        <a:buChar char="•"/>
        <a:defRPr lang="zh-CN" altLang="en-US" sz="3600" kern="1200" dirty="0">
          <a:solidFill>
            <a:schemeClr val="tx1"/>
          </a:solidFill>
          <a:latin typeface="+mn-lt"/>
          <a:ea typeface="+mn-ea"/>
          <a:cs typeface="汉仪大宋简"/>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2290" name="标题占位符 1"/>
          <p:cNvSpPr>
            <a:spLocks noGrp="1"/>
          </p:cNvSpPr>
          <p:nvPr>
            <p:ph type="title"/>
          </p:nvPr>
        </p:nvSpPr>
        <p:spPr bwMode="auto">
          <a:xfrm>
            <a:off x="0" y="161925"/>
            <a:ext cx="91440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lvl="0"/>
            <a:r>
              <a:rPr lang="zh-CN" altLang="en-US"/>
              <a:t>单击此处编辑母版标题样式</a:t>
            </a:r>
          </a:p>
        </p:txBody>
      </p:sp>
      <p:sp>
        <p:nvSpPr>
          <p:cNvPr id="12291" name="文本占位符 2"/>
          <p:cNvSpPr>
            <a:spLocks noGrp="1"/>
          </p:cNvSpPr>
          <p:nvPr>
            <p:ph type="body" idx="1"/>
          </p:nvPr>
        </p:nvSpPr>
        <p:spPr bwMode="auto">
          <a:xfrm>
            <a:off x="628650" y="1825625"/>
            <a:ext cx="7886700" cy="289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mn-lt"/>
                <a:ea typeface="+mn-ea"/>
              </a:defRPr>
            </a:lvl1pPr>
          </a:lstStyle>
          <a:p>
            <a:pPr>
              <a:defRPr/>
            </a:pPr>
            <a:fld id="{CBCBC650-7C88-4FA8-BDC5-5424545B4F4B}" type="datetimeFigureOut">
              <a:rPr lang="zh-CN" altLang="en-US"/>
              <a:t>2020/12/14</a:t>
            </a:fld>
            <a:endParaRPr lang="zh-CN" altLang="en-US"/>
          </a:p>
        </p:txBody>
      </p:sp>
      <p:sp>
        <p:nvSpPr>
          <p:cNvPr id="5"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lstStyle>
            <a:lvl1pPr algn="r">
              <a:defRPr sz="1200">
                <a:solidFill>
                  <a:srgbClr val="898989"/>
                </a:solidFill>
                <a:latin typeface="Calibri" panose="020F0502020204030204" pitchFamily="34" charset="0"/>
              </a:defRPr>
            </a:lvl1pPr>
          </a:lstStyle>
          <a:p>
            <a:fld id="{AB5A0869-2940-4AF8-B0AB-AA7635E94B69}" type="slidenum">
              <a:rPr lang="zh-CN" altLang="en-US"/>
              <a:t>‹#›</a:t>
            </a:fld>
            <a:endParaRPr lang="en-US" altLang="zh-CN"/>
          </a:p>
        </p:txBody>
      </p:sp>
      <p:cxnSp>
        <p:nvCxnSpPr>
          <p:cNvPr id="19" name="直接连接符 18"/>
          <p:cNvCxnSpPr/>
          <p:nvPr userDrawn="1"/>
        </p:nvCxnSpPr>
        <p:spPr>
          <a:xfrm>
            <a:off x="0" y="762000"/>
            <a:ext cx="9144000" cy="0"/>
          </a:xfrm>
          <a:prstGeom prst="line">
            <a:avLst/>
          </a:prstGeom>
          <a:ln w="22225" cap="rnd" cmpd="sng">
            <a:gradFill flip="none" rotWithShape="1">
              <a:gsLst>
                <a:gs pos="53000">
                  <a:srgbClr val="002953"/>
                </a:gs>
                <a:gs pos="0">
                  <a:schemeClr val="bg1">
                    <a:lumMod val="95000"/>
                  </a:schemeClr>
                </a:gs>
                <a:gs pos="100000">
                  <a:schemeClr val="bg1">
                    <a:lumMod val="95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12296" name="组合 19"/>
          <p:cNvGrpSpPr/>
          <p:nvPr userDrawn="1"/>
        </p:nvGrpSpPr>
        <p:grpSpPr bwMode="auto">
          <a:xfrm>
            <a:off x="0" y="6372225"/>
            <a:ext cx="9145588" cy="600075"/>
            <a:chOff x="-670" y="6372000"/>
            <a:chExt cx="12192892" cy="599570"/>
          </a:xfrm>
        </p:grpSpPr>
        <p:sp>
          <p:nvSpPr>
            <p:cNvPr id="21" name="矩形 20"/>
            <p:cNvSpPr/>
            <p:nvPr/>
          </p:nvSpPr>
          <p:spPr>
            <a:xfrm>
              <a:off x="-670" y="6372000"/>
              <a:ext cx="12192892" cy="5044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22" name="矩形 21"/>
            <p:cNvSpPr/>
            <p:nvPr/>
          </p:nvSpPr>
          <p:spPr>
            <a:xfrm flipV="1">
              <a:off x="-670" y="6389448"/>
              <a:ext cx="12192892" cy="19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23" name="标题 1"/>
            <p:cNvSpPr txBox="1"/>
            <p:nvPr/>
          </p:nvSpPr>
          <p:spPr>
            <a:xfrm>
              <a:off x="7373056" y="6476687"/>
              <a:ext cx="3600089" cy="494883"/>
            </a:xfrm>
            <a:prstGeom prst="rect">
              <a:avLst/>
            </a:prstGeom>
          </p:spPr>
          <p:txBody>
            <a:bodyPr wrap="none" lIns="0" tIns="0" rIns="0" bIns="0"/>
            <a:lstStyle/>
            <a:p>
              <a:pPr defTabSz="685800" fontAlgn="auto">
                <a:lnSpc>
                  <a:spcPct val="90000"/>
                </a:lnSpc>
                <a:spcAft>
                  <a:spcPts val="0"/>
                </a:spcAft>
                <a:defRPr/>
              </a:pPr>
              <a:r>
                <a:rPr lang="en-US" altLang="zh-CN" sz="2200" b="1" dirty="0">
                  <a:solidFill>
                    <a:prstClr val="white"/>
                  </a:solidFill>
                  <a:ea typeface="微软雅黑" panose="020B0503020204020204" pitchFamily="34" charset="-122"/>
                  <a:cs typeface="Arial" panose="020B0604020202020204" pitchFamily="34" charset="0"/>
                </a:rPr>
                <a:t>www.chuangzaolun.com</a:t>
              </a:r>
              <a:endParaRPr lang="zh-CN" altLang="en-US" sz="2200" b="1" dirty="0">
                <a:solidFill>
                  <a:prstClr val="white"/>
                </a:solidFill>
                <a:ea typeface="微软雅黑" panose="020B0503020204020204" pitchFamily="34" charset="-122"/>
                <a:cs typeface="Arial" panose="020B0604020202020204" pitchFamily="34" charset="0"/>
              </a:endParaRPr>
            </a:p>
          </p:txBody>
        </p:sp>
        <p:pic>
          <p:nvPicPr>
            <p:cNvPr id="12300" name="图片 23"/>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239324" y="6408000"/>
              <a:ext cx="2551937" cy="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98" r:id="rId1"/>
    <p:sldLayoutId id="2147484199" r:id="rId2"/>
    <p:sldLayoutId id="2147484200" r:id="rId3"/>
    <p:sldLayoutId id="2147484201" r:id="rId4"/>
    <p:sldLayoutId id="2147484202" r:id="rId5"/>
    <p:sldLayoutId id="2147484203" r:id="rId6"/>
    <p:sldLayoutId id="2147484204" r:id="rId7"/>
    <p:sldLayoutId id="2147484205" r:id="rId8"/>
    <p:sldLayoutId id="2147484206" r:id="rId9"/>
    <p:sldLayoutId id="2147484207" r:id="rId10"/>
    <p:sldLayoutId id="2147484208" r:id="rId11"/>
    <p:sldLayoutId id="2147484209" r:id="rId12"/>
    <p:sldLayoutId id="2147484210" r:id="rId13"/>
    <p:sldLayoutId id="2147484234" r:id="rId14"/>
    <p:sldLayoutId id="2147484255" r:id="rId15"/>
  </p:sldLayoutIdLst>
  <p:txStyles>
    <p:titleStyle>
      <a:lvl1pPr algn="l" rtl="0" fontAlgn="base">
        <a:lnSpc>
          <a:spcPct val="90000"/>
        </a:lnSpc>
        <a:spcBef>
          <a:spcPct val="0"/>
        </a:spcBef>
        <a:spcAft>
          <a:spcPct val="0"/>
        </a:spcAft>
        <a:defRPr lang="zh-CN" altLang="en-US" sz="3600" b="1" kern="1200">
          <a:solidFill>
            <a:srgbClr val="002954"/>
          </a:solidFill>
          <a:latin typeface="Arial" panose="020B0604020202020204" pitchFamily="34" charset="0"/>
          <a:ea typeface="微软雅黑" panose="020B0503020204020204" pitchFamily="34" charset="-122"/>
          <a:cs typeface="Arial" panose="020B0604020202020204" pitchFamily="34" charset="0"/>
        </a:defRPr>
      </a:lvl1pPr>
      <a:lvl2pPr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2pPr>
      <a:lvl3pPr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3pPr>
      <a:lvl4pPr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4pPr>
      <a:lvl5pPr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5pPr>
      <a:lvl6pPr marL="457200"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6pPr>
      <a:lvl7pPr marL="914400"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7pPr>
      <a:lvl8pPr marL="1371600"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8pPr>
      <a:lvl9pPr marL="1828800"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lang="zh-CN" altLang="en-US" sz="3600" kern="1200" dirty="0">
          <a:solidFill>
            <a:schemeClr val="tx1"/>
          </a:solidFill>
          <a:latin typeface="Arial" panose="020B0604020202020204" pitchFamily="34" charset="0"/>
          <a:ea typeface="汉仪大宋简" panose="02010609000101010101" pitchFamily="49" charset="-122"/>
          <a:cs typeface="Arial" panose="020B0604020202020204" pitchFamily="34" charset="0"/>
        </a:defRPr>
      </a:lvl1pPr>
      <a:lvl2pPr marL="685800" indent="-228600" algn="l" rtl="0" fontAlgn="base">
        <a:lnSpc>
          <a:spcPct val="90000"/>
        </a:lnSpc>
        <a:spcBef>
          <a:spcPts val="500"/>
        </a:spcBef>
        <a:spcAft>
          <a:spcPct val="0"/>
        </a:spcAft>
        <a:buFont typeface="Arial" panose="020B0604020202020204" pitchFamily="34" charset="0"/>
        <a:buChar char="•"/>
        <a:defRPr lang="zh-CN" altLang="en-US" sz="3600" kern="1200" dirty="0">
          <a:solidFill>
            <a:schemeClr val="tx1"/>
          </a:solidFill>
          <a:latin typeface="+mn-lt"/>
          <a:ea typeface="+mn-ea"/>
          <a:cs typeface="汉仪大宋简"/>
        </a:defRPr>
      </a:lvl2pPr>
      <a:lvl3pPr marL="1143000" indent="-228600" algn="l" rtl="0" fontAlgn="base">
        <a:lnSpc>
          <a:spcPct val="90000"/>
        </a:lnSpc>
        <a:spcBef>
          <a:spcPts val="500"/>
        </a:spcBef>
        <a:spcAft>
          <a:spcPct val="0"/>
        </a:spcAft>
        <a:buFont typeface="Arial" panose="020B0604020202020204" pitchFamily="34" charset="0"/>
        <a:buChar char="•"/>
        <a:defRPr lang="zh-CN" altLang="en-US" sz="3600" kern="1200" dirty="0">
          <a:solidFill>
            <a:schemeClr val="tx1"/>
          </a:solidFill>
          <a:latin typeface="+mn-lt"/>
          <a:ea typeface="+mn-ea"/>
          <a:cs typeface="汉仪大宋简"/>
        </a:defRPr>
      </a:lvl3pPr>
      <a:lvl4pPr marL="1600200" indent="-228600" algn="l" rtl="0" fontAlgn="base">
        <a:lnSpc>
          <a:spcPct val="90000"/>
        </a:lnSpc>
        <a:spcBef>
          <a:spcPts val="500"/>
        </a:spcBef>
        <a:spcAft>
          <a:spcPct val="0"/>
        </a:spcAft>
        <a:buFont typeface="Arial" panose="020B0604020202020204" pitchFamily="34" charset="0"/>
        <a:buChar char="•"/>
        <a:defRPr lang="zh-CN" altLang="en-US" sz="3600" kern="1200" dirty="0">
          <a:solidFill>
            <a:schemeClr val="tx1"/>
          </a:solidFill>
          <a:latin typeface="+mn-lt"/>
          <a:ea typeface="+mn-ea"/>
          <a:cs typeface="汉仪大宋简"/>
        </a:defRPr>
      </a:lvl4pPr>
      <a:lvl5pPr marL="2057400" indent="-228600" algn="l" rtl="0" fontAlgn="base">
        <a:lnSpc>
          <a:spcPct val="90000"/>
        </a:lnSpc>
        <a:spcBef>
          <a:spcPts val="500"/>
        </a:spcBef>
        <a:spcAft>
          <a:spcPct val="0"/>
        </a:spcAft>
        <a:buFont typeface="Arial" panose="020B0604020202020204" pitchFamily="34" charset="0"/>
        <a:buChar char="•"/>
        <a:defRPr lang="zh-CN" altLang="en-US" sz="3600" kern="1200" dirty="0">
          <a:solidFill>
            <a:schemeClr val="tx1"/>
          </a:solidFill>
          <a:latin typeface="+mn-lt"/>
          <a:ea typeface="+mn-ea"/>
          <a:cs typeface="汉仪大宋简"/>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36.jpeg"/><Relationship Id="rId3" Type="http://schemas.openxmlformats.org/officeDocument/2006/relationships/image" Target="../media/image26.jpeg"/><Relationship Id="rId7" Type="http://schemas.openxmlformats.org/officeDocument/2006/relationships/image" Target="../media/image30.jpeg"/><Relationship Id="rId12"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9.jpeg"/><Relationship Id="rId11" Type="http://schemas.openxmlformats.org/officeDocument/2006/relationships/image" Target="../media/image34.jpeg"/><Relationship Id="rId5" Type="http://schemas.openxmlformats.org/officeDocument/2006/relationships/image" Target="../media/image28.jpeg"/><Relationship Id="rId10" Type="http://schemas.openxmlformats.org/officeDocument/2006/relationships/image" Target="../media/image33.jpeg"/><Relationship Id="rId4" Type="http://schemas.openxmlformats.org/officeDocument/2006/relationships/image" Target="../media/image27.jpeg"/><Relationship Id="rId9" Type="http://schemas.openxmlformats.org/officeDocument/2006/relationships/image" Target="../media/image32.jpeg"/><Relationship Id="rId14" Type="http://schemas.openxmlformats.org/officeDocument/2006/relationships/image" Target="../media/image37.jpeg"/></Relationships>
</file>

<file path=ppt/slides/_rels/slide11.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48.jpeg"/><Relationship Id="rId18" Type="http://schemas.openxmlformats.org/officeDocument/2006/relationships/image" Target="../media/image53.jpeg"/><Relationship Id="rId26" Type="http://schemas.openxmlformats.org/officeDocument/2006/relationships/image" Target="../media/image61.jpeg"/><Relationship Id="rId3" Type="http://schemas.openxmlformats.org/officeDocument/2006/relationships/image" Target="../media/image38.jpeg"/><Relationship Id="rId21" Type="http://schemas.openxmlformats.org/officeDocument/2006/relationships/image" Target="../media/image56.jpeg"/><Relationship Id="rId7" Type="http://schemas.openxmlformats.org/officeDocument/2006/relationships/image" Target="../media/image42.jpeg"/><Relationship Id="rId12" Type="http://schemas.openxmlformats.org/officeDocument/2006/relationships/image" Target="../media/image47.jpeg"/><Relationship Id="rId17" Type="http://schemas.openxmlformats.org/officeDocument/2006/relationships/image" Target="../media/image52.jpeg"/><Relationship Id="rId25" Type="http://schemas.openxmlformats.org/officeDocument/2006/relationships/image" Target="../media/image60.jpeg"/><Relationship Id="rId2" Type="http://schemas.openxmlformats.org/officeDocument/2006/relationships/notesSlide" Target="../notesSlides/notesSlide11.xml"/><Relationship Id="rId16" Type="http://schemas.openxmlformats.org/officeDocument/2006/relationships/image" Target="../media/image51.jpeg"/><Relationship Id="rId20" Type="http://schemas.openxmlformats.org/officeDocument/2006/relationships/image" Target="../media/image55.jpeg"/><Relationship Id="rId1" Type="http://schemas.openxmlformats.org/officeDocument/2006/relationships/slideLayout" Target="../slideLayouts/slideLayout1.xml"/><Relationship Id="rId6" Type="http://schemas.openxmlformats.org/officeDocument/2006/relationships/image" Target="../media/image41.jpeg"/><Relationship Id="rId11" Type="http://schemas.openxmlformats.org/officeDocument/2006/relationships/image" Target="../media/image46.jpeg"/><Relationship Id="rId24" Type="http://schemas.openxmlformats.org/officeDocument/2006/relationships/image" Target="../media/image59.jpeg"/><Relationship Id="rId5" Type="http://schemas.openxmlformats.org/officeDocument/2006/relationships/image" Target="../media/image40.jpeg"/><Relationship Id="rId15" Type="http://schemas.openxmlformats.org/officeDocument/2006/relationships/image" Target="../media/image50.jpeg"/><Relationship Id="rId23" Type="http://schemas.openxmlformats.org/officeDocument/2006/relationships/image" Target="../media/image58.jpeg"/><Relationship Id="rId10" Type="http://schemas.openxmlformats.org/officeDocument/2006/relationships/image" Target="../media/image45.jpeg"/><Relationship Id="rId19" Type="http://schemas.openxmlformats.org/officeDocument/2006/relationships/image" Target="../media/image54.jpeg"/><Relationship Id="rId4" Type="http://schemas.openxmlformats.org/officeDocument/2006/relationships/image" Target="../media/image39.jpeg"/><Relationship Id="rId9" Type="http://schemas.openxmlformats.org/officeDocument/2006/relationships/image" Target="../media/image44.jpeg"/><Relationship Id="rId14" Type="http://schemas.openxmlformats.org/officeDocument/2006/relationships/image" Target="../media/image49.jpeg"/><Relationship Id="rId22" Type="http://schemas.openxmlformats.org/officeDocument/2006/relationships/image" Target="../media/image57.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65.jpeg"/><Relationship Id="rId11" Type="http://schemas.openxmlformats.org/officeDocument/2006/relationships/image" Target="../media/image70.jpeg"/><Relationship Id="rId5" Type="http://schemas.openxmlformats.org/officeDocument/2006/relationships/image" Target="../media/image64.jpeg"/><Relationship Id="rId10" Type="http://schemas.openxmlformats.org/officeDocument/2006/relationships/image" Target="../media/image69.jpeg"/><Relationship Id="rId4" Type="http://schemas.openxmlformats.org/officeDocument/2006/relationships/image" Target="../media/image63.jpeg"/><Relationship Id="rId9" Type="http://schemas.openxmlformats.org/officeDocument/2006/relationships/image" Target="../media/image68.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80.png"/></Relationships>
</file>

<file path=ppt/slides/_rels/slide1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82.jpeg"/></Relationships>
</file>

<file path=ppt/slides/_rels/slide1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85.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6.png"/><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88.jpeg"/></Relationships>
</file>

<file path=ppt/slides/_rels/slide2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90.png"/></Relationships>
</file>

<file path=ppt/slides/_rels/slide2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2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4.xml"/><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98.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8.xml"/><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102.jpeg"/><Relationship Id="rId4" Type="http://schemas.openxmlformats.org/officeDocument/2006/relationships/image" Target="../media/image101.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96.xml"/></Relationships>
</file>

<file path=ppt/slides/_rels/slide3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108.png"/></Relationships>
</file>

<file path=ppt/slides/_rels/slide3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2.xml"/></Relationships>
</file>

<file path=ppt/slides/_rels/slide4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117.png"/></Relationships>
</file>

<file path=ppt/slides/_rels/slide4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95.png"/><Relationship Id="rId4" Type="http://schemas.openxmlformats.org/officeDocument/2006/relationships/image" Target="../media/image118.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jpeg"/><Relationship Id="rId3" Type="http://schemas.openxmlformats.org/officeDocument/2006/relationships/image" Target="../media/image14.jpeg"/><Relationship Id="rId7" Type="http://schemas.openxmlformats.org/officeDocument/2006/relationships/image" Target="../media/image18.jpeg"/><Relationship Id="rId12"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jpeg"/><Relationship Id="rId1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49438"/>
            <a:ext cx="9144000" cy="314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5"/>
          <p:cNvSpPr>
            <a:spLocks noChangeArrowheads="1"/>
          </p:cNvSpPr>
          <p:nvPr/>
        </p:nvSpPr>
        <p:spPr bwMode="auto">
          <a:xfrm>
            <a:off x="0" y="1773238"/>
            <a:ext cx="9142413" cy="76200"/>
          </a:xfrm>
          <a:prstGeom prst="rect">
            <a:avLst/>
          </a:prstGeom>
          <a:solidFill>
            <a:srgbClr val="C2C2C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latin typeface="Arial" panose="020B0604020202020204" pitchFamily="34" charset="0"/>
            </a:endParaRPr>
          </a:p>
        </p:txBody>
      </p:sp>
      <p:sp>
        <p:nvSpPr>
          <p:cNvPr id="10" name="Rectangle 5"/>
          <p:cNvSpPr>
            <a:spLocks noChangeArrowheads="1"/>
          </p:cNvSpPr>
          <p:nvPr/>
        </p:nvSpPr>
        <p:spPr bwMode="auto">
          <a:xfrm>
            <a:off x="0" y="4979988"/>
            <a:ext cx="9142413" cy="76200"/>
          </a:xfrm>
          <a:prstGeom prst="rect">
            <a:avLst/>
          </a:prstGeom>
          <a:solidFill>
            <a:srgbClr val="C2C2C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latin typeface="Arial" panose="020B0604020202020204" pitchFamily="34" charset="0"/>
            </a:endParaRPr>
          </a:p>
        </p:txBody>
      </p:sp>
      <p:sp>
        <p:nvSpPr>
          <p:cNvPr id="774149" name="Rectangle 3"/>
          <p:cNvSpPr txBox="1">
            <a:spLocks noChangeArrowheads="1"/>
          </p:cNvSpPr>
          <p:nvPr/>
        </p:nvSpPr>
        <p:spPr bwMode="auto">
          <a:xfrm>
            <a:off x="214312" y="3043773"/>
            <a:ext cx="885825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6600" b="1" dirty="0">
                <a:solidFill>
                  <a:schemeClr val="bg1"/>
                </a:solidFill>
                <a:latin typeface="微软雅黑" panose="020B0503020204020204" pitchFamily="34" charset="-122"/>
                <a:ea typeface="微软雅黑" panose="020B0503020204020204" pitchFamily="34" charset="-122"/>
              </a:rPr>
              <a:t>物种起源</a:t>
            </a:r>
            <a:endParaRPr lang="en-US" altLang="zh-CN" sz="6600" b="1" dirty="0">
              <a:solidFill>
                <a:schemeClr val="bg1"/>
              </a:solidFill>
              <a:latin typeface="微软雅黑" panose="020B0503020204020204" pitchFamily="34" charset="-122"/>
              <a:ea typeface="微软雅黑" panose="020B0503020204020204" pitchFamily="34" charset="-122"/>
            </a:endParaRPr>
          </a:p>
          <a:p>
            <a:pPr algn="ctr"/>
            <a:r>
              <a:rPr lang="zh-CN" altLang="en-US" sz="4400" b="1" dirty="0">
                <a:solidFill>
                  <a:schemeClr val="bg1"/>
                </a:solidFill>
                <a:latin typeface="微软雅黑" panose="020B0503020204020204" pitchFamily="34" charset="-122"/>
                <a:ea typeface="微软雅黑" panose="020B0503020204020204" pitchFamily="34" charset="-122"/>
              </a:rPr>
              <a:t>变异、突变、自然选择</a:t>
            </a:r>
            <a:endParaRPr lang="en-US" altLang="zh-CN" sz="4400" b="1" dirty="0">
              <a:solidFill>
                <a:schemeClr val="bg1"/>
              </a:solidFill>
              <a:latin typeface="微软雅黑" panose="020B0503020204020204" pitchFamily="34" charset="-122"/>
              <a:ea typeface="微软雅黑" panose="020B0503020204020204" pitchFamily="34" charset="-122"/>
            </a:endParaRPr>
          </a:p>
          <a:p>
            <a:pPr algn="ctr"/>
            <a:r>
              <a:rPr lang="zh-CN" altLang="en-US" sz="4400" b="1" dirty="0">
                <a:solidFill>
                  <a:schemeClr val="bg1"/>
                </a:solidFill>
                <a:latin typeface="微软雅黑" panose="020B0503020204020204" pitchFamily="34" charset="-122"/>
                <a:ea typeface="微软雅黑" panose="020B0503020204020204" pitchFamily="34" charset="-122"/>
              </a:rPr>
              <a:t>都不是进化</a:t>
            </a:r>
          </a:p>
        </p:txBody>
      </p:sp>
      <p:pic>
        <p:nvPicPr>
          <p:cNvPr id="774150" name="图片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32138" y="476250"/>
            <a:ext cx="2879725" cy="116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74151" name="组合 12"/>
          <p:cNvGrpSpPr/>
          <p:nvPr/>
        </p:nvGrpSpPr>
        <p:grpSpPr bwMode="auto">
          <a:xfrm>
            <a:off x="3348038" y="5157788"/>
            <a:ext cx="2519362" cy="1289050"/>
            <a:chOff x="3344264" y="5445224"/>
            <a:chExt cx="2457272" cy="599073"/>
          </a:xfrm>
        </p:grpSpPr>
        <p:sp>
          <p:nvSpPr>
            <p:cNvPr id="774155" name="圆角矩形 59"/>
            <p:cNvSpPr>
              <a:spLocks noChangeArrowheads="1"/>
            </p:cNvSpPr>
            <p:nvPr/>
          </p:nvSpPr>
          <p:spPr bwMode="auto">
            <a:xfrm>
              <a:off x="3344264" y="5445224"/>
              <a:ext cx="2457272" cy="599073"/>
            </a:xfrm>
            <a:prstGeom prst="roundRect">
              <a:avLst>
                <a:gd name="adj" fmla="val 16667"/>
              </a:avLst>
            </a:prstGeom>
            <a:gradFill rotWithShape="1">
              <a:gsLst>
                <a:gs pos="0">
                  <a:srgbClr val="002953"/>
                </a:gs>
                <a:gs pos="56000">
                  <a:srgbClr val="014B88"/>
                </a:gs>
                <a:gs pos="100000">
                  <a:srgbClr val="012B56"/>
                </a:gs>
              </a:gsLst>
              <a:lin ang="10800000"/>
            </a:gradFill>
            <a:ln w="19050">
              <a:solidFill>
                <a:srgbClr val="C2C2C2"/>
              </a:solidFill>
              <a:round/>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21A3D0"/>
                </a:solidFill>
                <a:latin typeface="Arial" panose="020B0604020202020204" pitchFamily="34" charset="0"/>
              </a:endParaRPr>
            </a:p>
          </p:txBody>
        </p:sp>
        <p:sp>
          <p:nvSpPr>
            <p:cNvPr id="15" name="TextBox 55"/>
            <p:cNvSpPr txBox="1">
              <a:spLocks noChangeArrowheads="1"/>
            </p:cNvSpPr>
            <p:nvPr/>
          </p:nvSpPr>
          <p:spPr bwMode="auto">
            <a:xfrm>
              <a:off x="3491359" y="5476211"/>
              <a:ext cx="2232758" cy="531198"/>
            </a:xfrm>
            <a:prstGeom prst="rect">
              <a:avLst/>
            </a:prstGeom>
            <a:noFill/>
            <a:ln>
              <a:noFill/>
            </a:ln>
            <a:effectLst>
              <a:outerShdw blurRad="50800" dist="38100" dir="5400000" algn="t" rotWithShape="0">
                <a:prstClr val="black">
                  <a:alpha val="40000"/>
                </a:prstClr>
              </a:outerShdw>
            </a:effec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fontAlgn="auto" hangingPunct="1">
                <a:lnSpc>
                  <a:spcPts val="4100"/>
                </a:lnSpc>
                <a:spcBef>
                  <a:spcPts val="0"/>
                </a:spcBef>
                <a:spcAft>
                  <a:spcPts val="0"/>
                </a:spcAft>
                <a:defRPr/>
              </a:pPr>
              <a:r>
                <a:rPr lang="zh-CN" altLang="en-US" sz="4000" b="1" dirty="0">
                  <a:solidFill>
                    <a:schemeClr val="bg1"/>
                  </a:solidFill>
                  <a:latin typeface="微软雅黑" panose="020B0503020204020204" pitchFamily="34" charset="-122"/>
                  <a:ea typeface="微软雅黑" panose="020B0503020204020204" pitchFamily="34" charset="-122"/>
                </a:rPr>
                <a:t>创造科学讲座系列</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16" presetClass="entr" presetSubtype="26"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P spid="10" grpId="0" animBg="1"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2340" name="副标题 1"/>
          <p:cNvSpPr>
            <a:spLocks noGrp="1"/>
          </p:cNvSpPr>
          <p:nvPr>
            <p:ph type="subTitle" idx="1"/>
          </p:nvPr>
        </p:nvSpPr>
        <p:spPr>
          <a:xfrm>
            <a:off x="0" y="161925"/>
            <a:ext cx="9144000" cy="590550"/>
          </a:xfrm>
        </p:spPr>
        <p:txBody>
          <a:bodyPr/>
          <a:lstStyle/>
          <a:p>
            <a:r>
              <a:rPr>
                <a:solidFill>
                  <a:srgbClr val="3A3AFE"/>
                </a:solidFill>
                <a:latin typeface="微软雅黑" panose="020B0503020204020204" pitchFamily="34" charset="-122"/>
              </a:rPr>
              <a:t>变异</a:t>
            </a:r>
            <a:r>
              <a:rPr>
                <a:latin typeface="微软雅黑" panose="020B0503020204020204" pitchFamily="34" charset="-122"/>
              </a:rPr>
              <a:t>：马</a:t>
            </a:r>
          </a:p>
        </p:txBody>
      </p:sp>
      <p:pic>
        <p:nvPicPr>
          <p:cNvPr id="6" name="图片 5"/>
          <p:cNvPicPr>
            <a:picLocks noChangeAspect="1"/>
          </p:cNvPicPr>
          <p:nvPr/>
        </p:nvPicPr>
        <p:blipFill>
          <a:blip r:embed="rId3"/>
          <a:stretch>
            <a:fillRect/>
          </a:stretch>
        </p:blipFill>
        <p:spPr>
          <a:xfrm>
            <a:off x="971550" y="873125"/>
            <a:ext cx="1763713" cy="1763713"/>
          </a:xfrm>
          <a:prstGeom prst="rect">
            <a:avLst/>
          </a:prstGeom>
          <a:ln w="3175">
            <a:solidFill>
              <a:schemeClr val="bg1">
                <a:lumMod val="85000"/>
              </a:schemeClr>
            </a:solidFill>
          </a:ln>
        </p:spPr>
      </p:pic>
      <p:pic>
        <p:nvPicPr>
          <p:cNvPr id="7" name="图片 6"/>
          <p:cNvPicPr>
            <a:picLocks noChangeAspect="1"/>
          </p:cNvPicPr>
          <p:nvPr/>
        </p:nvPicPr>
        <p:blipFill>
          <a:blip r:embed="rId4"/>
          <a:stretch>
            <a:fillRect/>
          </a:stretch>
        </p:blipFill>
        <p:spPr>
          <a:xfrm>
            <a:off x="2808288" y="873125"/>
            <a:ext cx="1763712" cy="1763713"/>
          </a:xfrm>
          <a:prstGeom prst="rect">
            <a:avLst/>
          </a:prstGeom>
          <a:ln w="3175">
            <a:solidFill>
              <a:schemeClr val="bg1">
                <a:lumMod val="85000"/>
              </a:schemeClr>
            </a:solidFill>
          </a:ln>
        </p:spPr>
      </p:pic>
      <p:pic>
        <p:nvPicPr>
          <p:cNvPr id="9" name="图片 8"/>
          <p:cNvPicPr>
            <a:picLocks noChangeAspect="1"/>
          </p:cNvPicPr>
          <p:nvPr/>
        </p:nvPicPr>
        <p:blipFill>
          <a:blip r:embed="rId5"/>
          <a:stretch>
            <a:fillRect/>
          </a:stretch>
        </p:blipFill>
        <p:spPr>
          <a:xfrm>
            <a:off x="4643438" y="873125"/>
            <a:ext cx="1765300" cy="1763713"/>
          </a:xfrm>
          <a:prstGeom prst="rect">
            <a:avLst/>
          </a:prstGeom>
          <a:ln w="3175">
            <a:solidFill>
              <a:schemeClr val="bg1">
                <a:lumMod val="85000"/>
              </a:schemeClr>
            </a:solidFill>
          </a:ln>
        </p:spPr>
      </p:pic>
      <p:pic>
        <p:nvPicPr>
          <p:cNvPr id="10" name="图片 9"/>
          <p:cNvPicPr>
            <a:picLocks noChangeAspect="1"/>
          </p:cNvPicPr>
          <p:nvPr/>
        </p:nvPicPr>
        <p:blipFill>
          <a:blip r:embed="rId6"/>
          <a:stretch>
            <a:fillRect/>
          </a:stretch>
        </p:blipFill>
        <p:spPr>
          <a:xfrm>
            <a:off x="6480175" y="873125"/>
            <a:ext cx="1763713" cy="1763713"/>
          </a:xfrm>
          <a:prstGeom prst="rect">
            <a:avLst/>
          </a:prstGeom>
          <a:ln w="3175">
            <a:solidFill>
              <a:schemeClr val="bg1">
                <a:lumMod val="85000"/>
              </a:schemeClr>
            </a:solidFill>
          </a:ln>
        </p:spPr>
      </p:pic>
      <p:pic>
        <p:nvPicPr>
          <p:cNvPr id="11" name="图片 10"/>
          <p:cNvPicPr>
            <a:picLocks noChangeAspect="1"/>
          </p:cNvPicPr>
          <p:nvPr/>
        </p:nvPicPr>
        <p:blipFill>
          <a:blip r:embed="rId7"/>
          <a:stretch>
            <a:fillRect/>
          </a:stretch>
        </p:blipFill>
        <p:spPr>
          <a:xfrm>
            <a:off x="971550" y="2709863"/>
            <a:ext cx="1763713" cy="1763712"/>
          </a:xfrm>
          <a:prstGeom prst="rect">
            <a:avLst/>
          </a:prstGeom>
          <a:ln w="3175">
            <a:solidFill>
              <a:schemeClr val="bg1">
                <a:lumMod val="85000"/>
              </a:schemeClr>
            </a:solidFill>
          </a:ln>
        </p:spPr>
      </p:pic>
      <p:pic>
        <p:nvPicPr>
          <p:cNvPr id="12" name="图片 11"/>
          <p:cNvPicPr>
            <a:picLocks noChangeAspect="1"/>
          </p:cNvPicPr>
          <p:nvPr/>
        </p:nvPicPr>
        <p:blipFill>
          <a:blip r:embed="rId8"/>
          <a:stretch>
            <a:fillRect/>
          </a:stretch>
        </p:blipFill>
        <p:spPr>
          <a:xfrm>
            <a:off x="2808288" y="2709863"/>
            <a:ext cx="1763712" cy="1763712"/>
          </a:xfrm>
          <a:prstGeom prst="rect">
            <a:avLst/>
          </a:prstGeom>
          <a:ln w="3175">
            <a:solidFill>
              <a:schemeClr val="bg1">
                <a:lumMod val="85000"/>
              </a:schemeClr>
            </a:solidFill>
          </a:ln>
        </p:spPr>
      </p:pic>
      <p:pic>
        <p:nvPicPr>
          <p:cNvPr id="13" name="图片 12"/>
          <p:cNvPicPr>
            <a:picLocks noChangeAspect="1"/>
          </p:cNvPicPr>
          <p:nvPr/>
        </p:nvPicPr>
        <p:blipFill>
          <a:blip r:embed="rId9"/>
          <a:stretch>
            <a:fillRect/>
          </a:stretch>
        </p:blipFill>
        <p:spPr>
          <a:xfrm>
            <a:off x="4643438" y="2709863"/>
            <a:ext cx="1765300" cy="1763712"/>
          </a:xfrm>
          <a:prstGeom prst="rect">
            <a:avLst/>
          </a:prstGeom>
          <a:ln w="3175">
            <a:solidFill>
              <a:schemeClr val="bg1">
                <a:lumMod val="85000"/>
              </a:schemeClr>
            </a:solidFill>
          </a:ln>
        </p:spPr>
      </p:pic>
      <p:pic>
        <p:nvPicPr>
          <p:cNvPr id="14" name="图片 13"/>
          <p:cNvPicPr>
            <a:picLocks noChangeAspect="1"/>
          </p:cNvPicPr>
          <p:nvPr/>
        </p:nvPicPr>
        <p:blipFill>
          <a:blip r:embed="rId10"/>
          <a:stretch>
            <a:fillRect/>
          </a:stretch>
        </p:blipFill>
        <p:spPr>
          <a:xfrm>
            <a:off x="6480175" y="2709863"/>
            <a:ext cx="1763713" cy="1763712"/>
          </a:xfrm>
          <a:prstGeom prst="rect">
            <a:avLst/>
          </a:prstGeom>
          <a:ln w="3175">
            <a:solidFill>
              <a:schemeClr val="bg1">
                <a:lumMod val="85000"/>
              </a:schemeClr>
            </a:solidFill>
          </a:ln>
        </p:spPr>
      </p:pic>
      <p:pic>
        <p:nvPicPr>
          <p:cNvPr id="15" name="图片 14"/>
          <p:cNvPicPr>
            <a:picLocks noChangeAspect="1"/>
          </p:cNvPicPr>
          <p:nvPr/>
        </p:nvPicPr>
        <p:blipFill>
          <a:blip r:embed="rId11"/>
          <a:stretch>
            <a:fillRect/>
          </a:stretch>
        </p:blipFill>
        <p:spPr>
          <a:xfrm>
            <a:off x="2808288" y="4545013"/>
            <a:ext cx="1763712" cy="1763712"/>
          </a:xfrm>
          <a:prstGeom prst="rect">
            <a:avLst/>
          </a:prstGeom>
          <a:ln w="3175">
            <a:solidFill>
              <a:schemeClr val="bg1">
                <a:lumMod val="85000"/>
              </a:schemeClr>
            </a:solidFill>
          </a:ln>
        </p:spPr>
      </p:pic>
      <p:pic>
        <p:nvPicPr>
          <p:cNvPr id="16" name="图片 15"/>
          <p:cNvPicPr>
            <a:picLocks noChangeAspect="1"/>
          </p:cNvPicPr>
          <p:nvPr/>
        </p:nvPicPr>
        <p:blipFill>
          <a:blip r:embed="rId12"/>
          <a:stretch>
            <a:fillRect/>
          </a:stretch>
        </p:blipFill>
        <p:spPr>
          <a:xfrm>
            <a:off x="971550" y="4545013"/>
            <a:ext cx="1763713" cy="1763712"/>
          </a:xfrm>
          <a:prstGeom prst="rect">
            <a:avLst/>
          </a:prstGeom>
          <a:ln w="3175">
            <a:solidFill>
              <a:schemeClr val="bg1">
                <a:lumMod val="85000"/>
              </a:schemeClr>
            </a:solidFill>
          </a:ln>
        </p:spPr>
      </p:pic>
      <p:pic>
        <p:nvPicPr>
          <p:cNvPr id="17" name="图片 16"/>
          <p:cNvPicPr>
            <a:picLocks noChangeAspect="1"/>
          </p:cNvPicPr>
          <p:nvPr/>
        </p:nvPicPr>
        <p:blipFill>
          <a:blip r:embed="rId13"/>
          <a:stretch>
            <a:fillRect/>
          </a:stretch>
        </p:blipFill>
        <p:spPr>
          <a:xfrm>
            <a:off x="4643438" y="4545013"/>
            <a:ext cx="1765300" cy="1763712"/>
          </a:xfrm>
          <a:prstGeom prst="rect">
            <a:avLst/>
          </a:prstGeom>
          <a:ln w="3175">
            <a:solidFill>
              <a:schemeClr val="bg1">
                <a:lumMod val="85000"/>
              </a:schemeClr>
            </a:solidFill>
          </a:ln>
        </p:spPr>
      </p:pic>
      <p:pic>
        <p:nvPicPr>
          <p:cNvPr id="18" name="图片 17"/>
          <p:cNvPicPr>
            <a:picLocks noChangeAspect="1"/>
          </p:cNvPicPr>
          <p:nvPr/>
        </p:nvPicPr>
        <p:blipFill>
          <a:blip r:embed="rId14"/>
          <a:stretch>
            <a:fillRect/>
          </a:stretch>
        </p:blipFill>
        <p:spPr>
          <a:xfrm>
            <a:off x="6480175" y="4545013"/>
            <a:ext cx="1763713" cy="1763712"/>
          </a:xfrm>
          <a:prstGeom prst="rect">
            <a:avLst/>
          </a:prstGeom>
          <a:ln w="3175">
            <a:solidFill>
              <a:schemeClr val="bg1">
                <a:lumMod val="85000"/>
              </a:schemeClr>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0"/>
                                  </p:stCondLst>
                                  <p:childTnLst>
                                    <p:set>
                                      <p:cBhvr>
                                        <p:cTn id="9" dur="1" fill="hold">
                                          <p:stCondLst>
                                            <p:cond delay="499"/>
                                          </p:stCondLst>
                                        </p:cTn>
                                        <p:tgtEl>
                                          <p:spTgt spid="7"/>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0"/>
                                  </p:stCondLst>
                                  <p:childTnLst>
                                    <p:set>
                                      <p:cBhvr>
                                        <p:cTn id="12" dur="1" fill="hold">
                                          <p:stCondLst>
                                            <p:cond delay="499"/>
                                          </p:stCondLst>
                                        </p:cTn>
                                        <p:tgtEl>
                                          <p:spTgt spid="9"/>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0"/>
                                  </p:stCondLst>
                                  <p:childTnLst>
                                    <p:set>
                                      <p:cBhvr>
                                        <p:cTn id="15" dur="1" fill="hold">
                                          <p:stCondLst>
                                            <p:cond delay="499"/>
                                          </p:stCondLst>
                                        </p:cTn>
                                        <p:tgtEl>
                                          <p:spTgt spid="10"/>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nodeType="afterEffect">
                                  <p:stCondLst>
                                    <p:cond delay="0"/>
                                  </p:stCondLst>
                                  <p:childTnLst>
                                    <p:set>
                                      <p:cBhvr>
                                        <p:cTn id="18" dur="1" fill="hold">
                                          <p:stCondLst>
                                            <p:cond delay="499"/>
                                          </p:stCondLst>
                                        </p:cTn>
                                        <p:tgtEl>
                                          <p:spTgt spid="11"/>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nodeType="afterEffect">
                                  <p:stCondLst>
                                    <p:cond delay="0"/>
                                  </p:stCondLst>
                                  <p:childTnLst>
                                    <p:set>
                                      <p:cBhvr>
                                        <p:cTn id="21" dur="1" fill="hold">
                                          <p:stCondLst>
                                            <p:cond delay="499"/>
                                          </p:stCondLst>
                                        </p:cTn>
                                        <p:tgtEl>
                                          <p:spTgt spid="12"/>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nodeType="afterEffect">
                                  <p:stCondLst>
                                    <p:cond delay="0"/>
                                  </p:stCondLst>
                                  <p:childTnLst>
                                    <p:set>
                                      <p:cBhvr>
                                        <p:cTn id="24" dur="1" fill="hold">
                                          <p:stCondLst>
                                            <p:cond delay="499"/>
                                          </p:stCondLst>
                                        </p:cTn>
                                        <p:tgtEl>
                                          <p:spTgt spid="13"/>
                                        </p:tgtEl>
                                        <p:attrNameLst>
                                          <p:attrName>style.visibility</p:attrName>
                                        </p:attrNameLst>
                                      </p:cBhvr>
                                      <p:to>
                                        <p:strVal val="visible"/>
                                      </p:to>
                                    </p:set>
                                  </p:childTnLst>
                                </p:cTn>
                              </p:par>
                            </p:childTnLst>
                          </p:cTn>
                        </p:par>
                        <p:par>
                          <p:cTn id="25" fill="hold">
                            <p:stCondLst>
                              <p:cond delay="3500"/>
                            </p:stCondLst>
                            <p:childTnLst>
                              <p:par>
                                <p:cTn id="26" presetID="1" presetClass="entr" presetSubtype="0" fill="hold" nodeType="afterEffect">
                                  <p:stCondLst>
                                    <p:cond delay="0"/>
                                  </p:stCondLst>
                                  <p:childTnLst>
                                    <p:set>
                                      <p:cBhvr>
                                        <p:cTn id="27" dur="1" fill="hold">
                                          <p:stCondLst>
                                            <p:cond delay="499"/>
                                          </p:stCondLst>
                                        </p:cTn>
                                        <p:tgtEl>
                                          <p:spTgt spid="14"/>
                                        </p:tgtEl>
                                        <p:attrNameLst>
                                          <p:attrName>style.visibility</p:attrName>
                                        </p:attrNameLst>
                                      </p:cBhvr>
                                      <p:to>
                                        <p:strVal val="visible"/>
                                      </p:to>
                                    </p:set>
                                  </p:childTnLst>
                                </p:cTn>
                              </p:par>
                            </p:childTnLst>
                          </p:cTn>
                        </p:par>
                        <p:par>
                          <p:cTn id="28" fill="hold">
                            <p:stCondLst>
                              <p:cond delay="4000"/>
                            </p:stCondLst>
                            <p:childTnLst>
                              <p:par>
                                <p:cTn id="29" presetID="1" presetClass="entr" presetSubtype="0" fill="hold" nodeType="afterEffect">
                                  <p:stCondLst>
                                    <p:cond delay="0"/>
                                  </p:stCondLst>
                                  <p:childTnLst>
                                    <p:set>
                                      <p:cBhvr>
                                        <p:cTn id="30" dur="1" fill="hold">
                                          <p:stCondLst>
                                            <p:cond delay="499"/>
                                          </p:stCondLst>
                                        </p:cTn>
                                        <p:tgtEl>
                                          <p:spTgt spid="15"/>
                                        </p:tgtEl>
                                        <p:attrNameLst>
                                          <p:attrName>style.visibility</p:attrName>
                                        </p:attrNameLst>
                                      </p:cBhvr>
                                      <p:to>
                                        <p:strVal val="visible"/>
                                      </p:to>
                                    </p:set>
                                  </p:childTnLst>
                                </p:cTn>
                              </p:par>
                            </p:childTnLst>
                          </p:cTn>
                        </p:par>
                        <p:par>
                          <p:cTn id="31" fill="hold">
                            <p:stCondLst>
                              <p:cond delay="4500"/>
                            </p:stCondLst>
                            <p:childTnLst>
                              <p:par>
                                <p:cTn id="32" presetID="1" presetClass="entr" presetSubtype="0" fill="hold" nodeType="afterEffect">
                                  <p:stCondLst>
                                    <p:cond delay="0"/>
                                  </p:stCondLst>
                                  <p:childTnLst>
                                    <p:set>
                                      <p:cBhvr>
                                        <p:cTn id="33" dur="1" fill="hold">
                                          <p:stCondLst>
                                            <p:cond delay="499"/>
                                          </p:stCondLst>
                                        </p:cTn>
                                        <p:tgtEl>
                                          <p:spTgt spid="16"/>
                                        </p:tgtEl>
                                        <p:attrNameLst>
                                          <p:attrName>style.visibility</p:attrName>
                                        </p:attrNameLst>
                                      </p:cBhvr>
                                      <p:to>
                                        <p:strVal val="visible"/>
                                      </p:to>
                                    </p:set>
                                  </p:childTnLst>
                                </p:cTn>
                              </p:par>
                            </p:childTnLst>
                          </p:cTn>
                        </p:par>
                        <p:par>
                          <p:cTn id="34" fill="hold">
                            <p:stCondLst>
                              <p:cond delay="5000"/>
                            </p:stCondLst>
                            <p:childTnLst>
                              <p:par>
                                <p:cTn id="35" presetID="1" presetClass="entr" presetSubtype="0" fill="hold" nodeType="afterEffect">
                                  <p:stCondLst>
                                    <p:cond delay="0"/>
                                  </p:stCondLst>
                                  <p:childTnLst>
                                    <p:set>
                                      <p:cBhvr>
                                        <p:cTn id="36" dur="1" fill="hold">
                                          <p:stCondLst>
                                            <p:cond delay="499"/>
                                          </p:stCondLst>
                                        </p:cTn>
                                        <p:tgtEl>
                                          <p:spTgt spid="17"/>
                                        </p:tgtEl>
                                        <p:attrNameLst>
                                          <p:attrName>style.visibility</p:attrName>
                                        </p:attrNameLst>
                                      </p:cBhvr>
                                      <p:to>
                                        <p:strVal val="visible"/>
                                      </p:to>
                                    </p:set>
                                  </p:childTnLst>
                                </p:cTn>
                              </p:par>
                            </p:childTnLst>
                          </p:cTn>
                        </p:par>
                        <p:par>
                          <p:cTn id="37" fill="hold">
                            <p:stCondLst>
                              <p:cond delay="5500"/>
                            </p:stCondLst>
                            <p:childTnLst>
                              <p:par>
                                <p:cTn id="38" presetID="1" presetClass="entr" presetSubtype="0" fill="hold" nodeType="afterEffect">
                                  <p:stCondLst>
                                    <p:cond delay="0"/>
                                  </p:stCondLst>
                                  <p:childTnLst>
                                    <p:set>
                                      <p:cBhvr>
                                        <p:cTn id="39" dur="1" fill="hold">
                                          <p:stCondLst>
                                            <p:cond delay="499"/>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363" name="副标题 4"/>
          <p:cNvSpPr>
            <a:spLocks noGrp="1"/>
          </p:cNvSpPr>
          <p:nvPr>
            <p:ph type="subTitle" idx="1"/>
          </p:nvPr>
        </p:nvSpPr>
        <p:spPr>
          <a:xfrm>
            <a:off x="0" y="161925"/>
            <a:ext cx="9144000" cy="590550"/>
          </a:xfrm>
        </p:spPr>
        <p:txBody>
          <a:bodyPr/>
          <a:lstStyle/>
          <a:p>
            <a:r>
              <a:rPr>
                <a:solidFill>
                  <a:srgbClr val="3A3AFE"/>
                </a:solidFill>
                <a:latin typeface="微软雅黑" panose="020B0503020204020204" pitchFamily="34" charset="-122"/>
              </a:rPr>
              <a:t>变异</a:t>
            </a:r>
            <a:r>
              <a:rPr>
                <a:latin typeface="微软雅黑" panose="020B0503020204020204" pitchFamily="34" charset="-122"/>
              </a:rPr>
              <a:t>：狗的不同亚种</a:t>
            </a:r>
          </a:p>
        </p:txBody>
      </p:sp>
      <p:pic>
        <p:nvPicPr>
          <p:cNvPr id="2" name="图片 1"/>
          <p:cNvPicPr>
            <a:picLocks noChangeAspect="1"/>
          </p:cNvPicPr>
          <p:nvPr/>
        </p:nvPicPr>
        <p:blipFill>
          <a:blip r:embed="rId3"/>
          <a:stretch>
            <a:fillRect/>
          </a:stretch>
        </p:blipFill>
        <p:spPr>
          <a:xfrm>
            <a:off x="468313" y="909638"/>
            <a:ext cx="1295400" cy="1295400"/>
          </a:xfrm>
          <a:prstGeom prst="rect">
            <a:avLst/>
          </a:prstGeom>
          <a:ln w="3175">
            <a:solidFill>
              <a:schemeClr val="bg1">
                <a:lumMod val="85000"/>
              </a:schemeClr>
            </a:solidFill>
          </a:ln>
        </p:spPr>
      </p:pic>
      <p:pic>
        <p:nvPicPr>
          <p:cNvPr id="3" name="图片 2"/>
          <p:cNvPicPr>
            <a:picLocks noChangeAspect="1"/>
          </p:cNvPicPr>
          <p:nvPr/>
        </p:nvPicPr>
        <p:blipFill>
          <a:blip r:embed="rId4"/>
          <a:stretch>
            <a:fillRect/>
          </a:stretch>
        </p:blipFill>
        <p:spPr>
          <a:xfrm>
            <a:off x="1835150" y="909638"/>
            <a:ext cx="1296988" cy="1295400"/>
          </a:xfrm>
          <a:prstGeom prst="rect">
            <a:avLst/>
          </a:prstGeom>
          <a:ln w="3175">
            <a:solidFill>
              <a:schemeClr val="bg1">
                <a:lumMod val="85000"/>
              </a:schemeClr>
            </a:solidFill>
          </a:ln>
        </p:spPr>
      </p:pic>
      <p:pic>
        <p:nvPicPr>
          <p:cNvPr id="16" name="图片 15"/>
          <p:cNvPicPr>
            <a:picLocks noChangeAspect="1"/>
          </p:cNvPicPr>
          <p:nvPr/>
        </p:nvPicPr>
        <p:blipFill>
          <a:blip r:embed="rId5"/>
          <a:stretch>
            <a:fillRect/>
          </a:stretch>
        </p:blipFill>
        <p:spPr>
          <a:xfrm>
            <a:off x="3203575" y="909638"/>
            <a:ext cx="1296988" cy="1295400"/>
          </a:xfrm>
          <a:prstGeom prst="rect">
            <a:avLst/>
          </a:prstGeom>
          <a:ln w="3175">
            <a:solidFill>
              <a:schemeClr val="bg1">
                <a:lumMod val="85000"/>
              </a:schemeClr>
            </a:solidFill>
          </a:ln>
        </p:spPr>
      </p:pic>
      <p:pic>
        <p:nvPicPr>
          <p:cNvPr id="17" name="图片 16"/>
          <p:cNvPicPr>
            <a:picLocks noChangeAspect="1"/>
          </p:cNvPicPr>
          <p:nvPr/>
        </p:nvPicPr>
        <p:blipFill>
          <a:blip r:embed="rId6"/>
          <a:stretch>
            <a:fillRect/>
          </a:stretch>
        </p:blipFill>
        <p:spPr>
          <a:xfrm>
            <a:off x="4572000" y="909638"/>
            <a:ext cx="1295400" cy="1295400"/>
          </a:xfrm>
          <a:prstGeom prst="rect">
            <a:avLst/>
          </a:prstGeom>
          <a:ln w="3175">
            <a:solidFill>
              <a:schemeClr val="bg1">
                <a:lumMod val="85000"/>
              </a:schemeClr>
            </a:solidFill>
          </a:ln>
        </p:spPr>
      </p:pic>
      <p:pic>
        <p:nvPicPr>
          <p:cNvPr id="18" name="图片 17"/>
          <p:cNvPicPr>
            <a:picLocks noChangeAspect="1"/>
          </p:cNvPicPr>
          <p:nvPr/>
        </p:nvPicPr>
        <p:blipFill>
          <a:blip r:embed="rId7"/>
          <a:stretch>
            <a:fillRect/>
          </a:stretch>
        </p:blipFill>
        <p:spPr>
          <a:xfrm>
            <a:off x="5940425" y="909638"/>
            <a:ext cx="1295400" cy="1295400"/>
          </a:xfrm>
          <a:prstGeom prst="rect">
            <a:avLst/>
          </a:prstGeom>
          <a:ln w="3175">
            <a:solidFill>
              <a:schemeClr val="bg1">
                <a:lumMod val="85000"/>
              </a:schemeClr>
            </a:solidFill>
          </a:ln>
        </p:spPr>
      </p:pic>
      <p:pic>
        <p:nvPicPr>
          <p:cNvPr id="19" name="图片 18"/>
          <p:cNvPicPr>
            <a:picLocks noChangeAspect="1"/>
          </p:cNvPicPr>
          <p:nvPr/>
        </p:nvPicPr>
        <p:blipFill>
          <a:blip r:embed="rId8"/>
          <a:stretch>
            <a:fillRect/>
          </a:stretch>
        </p:blipFill>
        <p:spPr>
          <a:xfrm>
            <a:off x="7308850" y="909638"/>
            <a:ext cx="1295400" cy="1295400"/>
          </a:xfrm>
          <a:prstGeom prst="rect">
            <a:avLst/>
          </a:prstGeom>
          <a:ln w="3175">
            <a:solidFill>
              <a:schemeClr val="bg1">
                <a:lumMod val="85000"/>
              </a:schemeClr>
            </a:solidFill>
          </a:ln>
        </p:spPr>
      </p:pic>
      <p:pic>
        <p:nvPicPr>
          <p:cNvPr id="20" name="图片 19"/>
          <p:cNvPicPr>
            <a:picLocks noChangeAspect="1"/>
          </p:cNvPicPr>
          <p:nvPr/>
        </p:nvPicPr>
        <p:blipFill>
          <a:blip r:embed="rId9"/>
          <a:stretch>
            <a:fillRect/>
          </a:stretch>
        </p:blipFill>
        <p:spPr>
          <a:xfrm>
            <a:off x="468313" y="2276475"/>
            <a:ext cx="1295400" cy="1296988"/>
          </a:xfrm>
          <a:prstGeom prst="rect">
            <a:avLst/>
          </a:prstGeom>
          <a:ln w="3175">
            <a:solidFill>
              <a:schemeClr val="bg1">
                <a:lumMod val="85000"/>
              </a:schemeClr>
            </a:solidFill>
          </a:ln>
        </p:spPr>
      </p:pic>
      <p:pic>
        <p:nvPicPr>
          <p:cNvPr id="21" name="图片 20"/>
          <p:cNvPicPr>
            <a:picLocks noChangeAspect="1"/>
          </p:cNvPicPr>
          <p:nvPr/>
        </p:nvPicPr>
        <p:blipFill>
          <a:blip r:embed="rId10"/>
          <a:stretch>
            <a:fillRect/>
          </a:stretch>
        </p:blipFill>
        <p:spPr>
          <a:xfrm>
            <a:off x="1835150" y="2276475"/>
            <a:ext cx="1296988" cy="1296988"/>
          </a:xfrm>
          <a:prstGeom prst="rect">
            <a:avLst/>
          </a:prstGeom>
          <a:ln w="3175">
            <a:solidFill>
              <a:schemeClr val="bg1">
                <a:lumMod val="85000"/>
              </a:schemeClr>
            </a:solidFill>
          </a:ln>
        </p:spPr>
      </p:pic>
      <p:pic>
        <p:nvPicPr>
          <p:cNvPr id="22" name="图片 21"/>
          <p:cNvPicPr>
            <a:picLocks noChangeAspect="1"/>
          </p:cNvPicPr>
          <p:nvPr/>
        </p:nvPicPr>
        <p:blipFill>
          <a:blip r:embed="rId11"/>
          <a:stretch>
            <a:fillRect/>
          </a:stretch>
        </p:blipFill>
        <p:spPr>
          <a:xfrm>
            <a:off x="3203575" y="2276475"/>
            <a:ext cx="1296988" cy="1296988"/>
          </a:xfrm>
          <a:prstGeom prst="rect">
            <a:avLst/>
          </a:prstGeom>
          <a:ln w="3175">
            <a:solidFill>
              <a:schemeClr val="bg1">
                <a:lumMod val="85000"/>
              </a:schemeClr>
            </a:solidFill>
          </a:ln>
        </p:spPr>
      </p:pic>
      <p:pic>
        <p:nvPicPr>
          <p:cNvPr id="23" name="图片 22"/>
          <p:cNvPicPr>
            <a:picLocks noChangeAspect="1"/>
          </p:cNvPicPr>
          <p:nvPr/>
        </p:nvPicPr>
        <p:blipFill>
          <a:blip r:embed="rId12"/>
          <a:stretch>
            <a:fillRect/>
          </a:stretch>
        </p:blipFill>
        <p:spPr>
          <a:xfrm>
            <a:off x="4572000" y="2276475"/>
            <a:ext cx="1295400" cy="1296988"/>
          </a:xfrm>
          <a:prstGeom prst="rect">
            <a:avLst/>
          </a:prstGeom>
          <a:ln w="3175">
            <a:solidFill>
              <a:schemeClr val="bg1">
                <a:lumMod val="85000"/>
              </a:schemeClr>
            </a:solidFill>
          </a:ln>
        </p:spPr>
      </p:pic>
      <p:pic>
        <p:nvPicPr>
          <p:cNvPr id="24" name="图片 23"/>
          <p:cNvPicPr>
            <a:picLocks noChangeAspect="1"/>
          </p:cNvPicPr>
          <p:nvPr/>
        </p:nvPicPr>
        <p:blipFill>
          <a:blip r:embed="rId13"/>
          <a:stretch>
            <a:fillRect/>
          </a:stretch>
        </p:blipFill>
        <p:spPr>
          <a:xfrm>
            <a:off x="5940425" y="2276475"/>
            <a:ext cx="1295400" cy="1296988"/>
          </a:xfrm>
          <a:prstGeom prst="rect">
            <a:avLst/>
          </a:prstGeom>
          <a:ln w="3175">
            <a:solidFill>
              <a:schemeClr val="bg1">
                <a:lumMod val="85000"/>
              </a:schemeClr>
            </a:solidFill>
          </a:ln>
        </p:spPr>
      </p:pic>
      <p:pic>
        <p:nvPicPr>
          <p:cNvPr id="29" name="图片 28"/>
          <p:cNvPicPr>
            <a:picLocks noChangeAspect="1"/>
          </p:cNvPicPr>
          <p:nvPr/>
        </p:nvPicPr>
        <p:blipFill>
          <a:blip r:embed="rId14"/>
          <a:stretch>
            <a:fillRect/>
          </a:stretch>
        </p:blipFill>
        <p:spPr>
          <a:xfrm>
            <a:off x="7308850" y="2276475"/>
            <a:ext cx="1295400" cy="1296988"/>
          </a:xfrm>
          <a:prstGeom prst="rect">
            <a:avLst/>
          </a:prstGeom>
          <a:ln w="3175">
            <a:solidFill>
              <a:schemeClr val="bg1">
                <a:lumMod val="85000"/>
              </a:schemeClr>
            </a:solidFill>
          </a:ln>
        </p:spPr>
      </p:pic>
      <p:pic>
        <p:nvPicPr>
          <p:cNvPr id="30" name="图片 29"/>
          <p:cNvPicPr>
            <a:picLocks noChangeAspect="1"/>
          </p:cNvPicPr>
          <p:nvPr/>
        </p:nvPicPr>
        <p:blipFill>
          <a:blip r:embed="rId15"/>
          <a:stretch>
            <a:fillRect/>
          </a:stretch>
        </p:blipFill>
        <p:spPr>
          <a:xfrm>
            <a:off x="468313" y="3644900"/>
            <a:ext cx="1295400" cy="1296988"/>
          </a:xfrm>
          <a:prstGeom prst="rect">
            <a:avLst/>
          </a:prstGeom>
          <a:ln w="3175">
            <a:solidFill>
              <a:schemeClr val="bg1">
                <a:lumMod val="85000"/>
              </a:schemeClr>
            </a:solidFill>
          </a:ln>
        </p:spPr>
      </p:pic>
      <p:pic>
        <p:nvPicPr>
          <p:cNvPr id="31" name="图片 30"/>
          <p:cNvPicPr>
            <a:picLocks noChangeAspect="1"/>
          </p:cNvPicPr>
          <p:nvPr/>
        </p:nvPicPr>
        <p:blipFill>
          <a:blip r:embed="rId16"/>
          <a:stretch>
            <a:fillRect/>
          </a:stretch>
        </p:blipFill>
        <p:spPr>
          <a:xfrm>
            <a:off x="1835150" y="3644900"/>
            <a:ext cx="1296988" cy="1296988"/>
          </a:xfrm>
          <a:prstGeom prst="rect">
            <a:avLst/>
          </a:prstGeom>
          <a:ln w="3175">
            <a:solidFill>
              <a:schemeClr val="bg1">
                <a:lumMod val="85000"/>
              </a:schemeClr>
            </a:solidFill>
          </a:ln>
        </p:spPr>
      </p:pic>
      <p:pic>
        <p:nvPicPr>
          <p:cNvPr id="32" name="图片 31"/>
          <p:cNvPicPr>
            <a:picLocks noChangeAspect="1"/>
          </p:cNvPicPr>
          <p:nvPr/>
        </p:nvPicPr>
        <p:blipFill>
          <a:blip r:embed="rId17"/>
          <a:stretch>
            <a:fillRect/>
          </a:stretch>
        </p:blipFill>
        <p:spPr>
          <a:xfrm>
            <a:off x="3203575" y="3644900"/>
            <a:ext cx="1296988" cy="1296988"/>
          </a:xfrm>
          <a:prstGeom prst="rect">
            <a:avLst/>
          </a:prstGeom>
          <a:ln w="3175">
            <a:solidFill>
              <a:schemeClr val="bg1">
                <a:lumMod val="85000"/>
              </a:schemeClr>
            </a:solidFill>
          </a:ln>
        </p:spPr>
      </p:pic>
      <p:pic>
        <p:nvPicPr>
          <p:cNvPr id="33" name="图片 32"/>
          <p:cNvPicPr>
            <a:picLocks noChangeAspect="1"/>
          </p:cNvPicPr>
          <p:nvPr/>
        </p:nvPicPr>
        <p:blipFill>
          <a:blip r:embed="rId18"/>
          <a:stretch>
            <a:fillRect/>
          </a:stretch>
        </p:blipFill>
        <p:spPr>
          <a:xfrm>
            <a:off x="4572000" y="3644900"/>
            <a:ext cx="1295400" cy="1296988"/>
          </a:xfrm>
          <a:prstGeom prst="rect">
            <a:avLst/>
          </a:prstGeom>
          <a:ln w="3175">
            <a:solidFill>
              <a:schemeClr val="bg1">
                <a:lumMod val="85000"/>
              </a:schemeClr>
            </a:solidFill>
          </a:ln>
        </p:spPr>
      </p:pic>
      <p:pic>
        <p:nvPicPr>
          <p:cNvPr id="34" name="图片 33"/>
          <p:cNvPicPr>
            <a:picLocks noChangeAspect="1"/>
          </p:cNvPicPr>
          <p:nvPr/>
        </p:nvPicPr>
        <p:blipFill>
          <a:blip r:embed="rId19"/>
          <a:stretch>
            <a:fillRect/>
          </a:stretch>
        </p:blipFill>
        <p:spPr>
          <a:xfrm>
            <a:off x="5940425" y="3644900"/>
            <a:ext cx="1295400" cy="1296988"/>
          </a:xfrm>
          <a:prstGeom prst="rect">
            <a:avLst/>
          </a:prstGeom>
          <a:ln w="3175">
            <a:solidFill>
              <a:schemeClr val="bg1">
                <a:lumMod val="85000"/>
              </a:schemeClr>
            </a:solidFill>
          </a:ln>
        </p:spPr>
      </p:pic>
      <p:pic>
        <p:nvPicPr>
          <p:cNvPr id="35" name="图片 34"/>
          <p:cNvPicPr>
            <a:picLocks noChangeAspect="1"/>
          </p:cNvPicPr>
          <p:nvPr/>
        </p:nvPicPr>
        <p:blipFill>
          <a:blip r:embed="rId20"/>
          <a:stretch>
            <a:fillRect/>
          </a:stretch>
        </p:blipFill>
        <p:spPr>
          <a:xfrm>
            <a:off x="7308850" y="3644900"/>
            <a:ext cx="1295400" cy="1296988"/>
          </a:xfrm>
          <a:prstGeom prst="rect">
            <a:avLst/>
          </a:prstGeom>
          <a:ln w="3175">
            <a:solidFill>
              <a:schemeClr val="bg1">
                <a:lumMod val="85000"/>
              </a:schemeClr>
            </a:solidFill>
          </a:ln>
        </p:spPr>
      </p:pic>
      <p:pic>
        <p:nvPicPr>
          <p:cNvPr id="36" name="图片 35"/>
          <p:cNvPicPr>
            <a:picLocks noChangeAspect="1"/>
          </p:cNvPicPr>
          <p:nvPr/>
        </p:nvPicPr>
        <p:blipFill>
          <a:blip r:embed="rId21"/>
          <a:stretch>
            <a:fillRect/>
          </a:stretch>
        </p:blipFill>
        <p:spPr>
          <a:xfrm>
            <a:off x="468313" y="5013325"/>
            <a:ext cx="1295400" cy="1295400"/>
          </a:xfrm>
          <a:prstGeom prst="rect">
            <a:avLst/>
          </a:prstGeom>
          <a:ln w="3175">
            <a:solidFill>
              <a:schemeClr val="bg1">
                <a:lumMod val="85000"/>
              </a:schemeClr>
            </a:solidFill>
          </a:ln>
        </p:spPr>
      </p:pic>
      <p:pic>
        <p:nvPicPr>
          <p:cNvPr id="37" name="图片 36"/>
          <p:cNvPicPr>
            <a:picLocks noChangeAspect="1"/>
          </p:cNvPicPr>
          <p:nvPr/>
        </p:nvPicPr>
        <p:blipFill>
          <a:blip r:embed="rId22"/>
          <a:stretch>
            <a:fillRect/>
          </a:stretch>
        </p:blipFill>
        <p:spPr>
          <a:xfrm>
            <a:off x="1835150" y="5013325"/>
            <a:ext cx="1296988" cy="1295400"/>
          </a:xfrm>
          <a:prstGeom prst="rect">
            <a:avLst/>
          </a:prstGeom>
          <a:ln w="3175">
            <a:solidFill>
              <a:schemeClr val="bg1">
                <a:lumMod val="85000"/>
              </a:schemeClr>
            </a:solidFill>
          </a:ln>
        </p:spPr>
      </p:pic>
      <p:pic>
        <p:nvPicPr>
          <p:cNvPr id="38" name="图片 37"/>
          <p:cNvPicPr>
            <a:picLocks noChangeAspect="1"/>
          </p:cNvPicPr>
          <p:nvPr/>
        </p:nvPicPr>
        <p:blipFill>
          <a:blip r:embed="rId23"/>
          <a:stretch>
            <a:fillRect/>
          </a:stretch>
        </p:blipFill>
        <p:spPr>
          <a:xfrm>
            <a:off x="3203575" y="5013325"/>
            <a:ext cx="1296988" cy="1295400"/>
          </a:xfrm>
          <a:prstGeom prst="rect">
            <a:avLst/>
          </a:prstGeom>
          <a:ln w="3175">
            <a:solidFill>
              <a:schemeClr val="bg1">
                <a:lumMod val="85000"/>
              </a:schemeClr>
            </a:solidFill>
          </a:ln>
        </p:spPr>
      </p:pic>
      <p:pic>
        <p:nvPicPr>
          <p:cNvPr id="39" name="图片 38"/>
          <p:cNvPicPr>
            <a:picLocks noChangeAspect="1"/>
          </p:cNvPicPr>
          <p:nvPr/>
        </p:nvPicPr>
        <p:blipFill>
          <a:blip r:embed="rId24"/>
          <a:stretch>
            <a:fillRect/>
          </a:stretch>
        </p:blipFill>
        <p:spPr>
          <a:xfrm>
            <a:off x="4572000" y="5013325"/>
            <a:ext cx="1295400" cy="1295400"/>
          </a:xfrm>
          <a:prstGeom prst="rect">
            <a:avLst/>
          </a:prstGeom>
          <a:ln w="3175">
            <a:solidFill>
              <a:schemeClr val="bg1">
                <a:lumMod val="85000"/>
              </a:schemeClr>
            </a:solidFill>
          </a:ln>
        </p:spPr>
      </p:pic>
      <p:pic>
        <p:nvPicPr>
          <p:cNvPr id="40" name="图片 39"/>
          <p:cNvPicPr>
            <a:picLocks noChangeAspect="1"/>
          </p:cNvPicPr>
          <p:nvPr/>
        </p:nvPicPr>
        <p:blipFill>
          <a:blip r:embed="rId25"/>
          <a:stretch>
            <a:fillRect/>
          </a:stretch>
        </p:blipFill>
        <p:spPr>
          <a:xfrm>
            <a:off x="5940425" y="5013325"/>
            <a:ext cx="1295400" cy="1295400"/>
          </a:xfrm>
          <a:prstGeom prst="rect">
            <a:avLst/>
          </a:prstGeom>
          <a:ln w="3175">
            <a:solidFill>
              <a:schemeClr val="bg1">
                <a:lumMod val="85000"/>
              </a:schemeClr>
            </a:solidFill>
          </a:ln>
        </p:spPr>
      </p:pic>
      <p:pic>
        <p:nvPicPr>
          <p:cNvPr id="41" name="图片 40"/>
          <p:cNvPicPr>
            <a:picLocks noChangeAspect="1"/>
          </p:cNvPicPr>
          <p:nvPr/>
        </p:nvPicPr>
        <p:blipFill>
          <a:blip r:embed="rId26"/>
          <a:stretch>
            <a:fillRect/>
          </a:stretch>
        </p:blipFill>
        <p:spPr>
          <a:xfrm>
            <a:off x="7305675" y="5003800"/>
            <a:ext cx="1295400" cy="1295400"/>
          </a:xfrm>
          <a:prstGeom prst="rect">
            <a:avLst/>
          </a:prstGeom>
          <a:ln w="3175">
            <a:solidFill>
              <a:schemeClr val="bg1">
                <a:lumMod val="85000"/>
              </a:schemeClr>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0"/>
                                  </p:stCondLst>
                                  <p:childTnLst>
                                    <p:set>
                                      <p:cBhvr>
                                        <p:cTn id="9" dur="1" fill="hold">
                                          <p:stCondLst>
                                            <p:cond delay="499"/>
                                          </p:stCondLst>
                                        </p:cTn>
                                        <p:tgtEl>
                                          <p:spTgt spid="3"/>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0"/>
                                  </p:stCondLst>
                                  <p:childTnLst>
                                    <p:set>
                                      <p:cBhvr>
                                        <p:cTn id="12" dur="1" fill="hold">
                                          <p:stCondLst>
                                            <p:cond delay="499"/>
                                          </p:stCondLst>
                                        </p:cTn>
                                        <p:tgtEl>
                                          <p:spTgt spid="16"/>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0"/>
                                  </p:stCondLst>
                                  <p:childTnLst>
                                    <p:set>
                                      <p:cBhvr>
                                        <p:cTn id="15" dur="1" fill="hold">
                                          <p:stCondLst>
                                            <p:cond delay="499"/>
                                          </p:stCondLst>
                                        </p:cTn>
                                        <p:tgtEl>
                                          <p:spTgt spid="17"/>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nodeType="afterEffect">
                                  <p:stCondLst>
                                    <p:cond delay="0"/>
                                  </p:stCondLst>
                                  <p:childTnLst>
                                    <p:set>
                                      <p:cBhvr>
                                        <p:cTn id="18" dur="1" fill="hold">
                                          <p:stCondLst>
                                            <p:cond delay="499"/>
                                          </p:stCondLst>
                                        </p:cTn>
                                        <p:tgtEl>
                                          <p:spTgt spid="18"/>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nodeType="afterEffect">
                                  <p:stCondLst>
                                    <p:cond delay="0"/>
                                  </p:stCondLst>
                                  <p:childTnLst>
                                    <p:set>
                                      <p:cBhvr>
                                        <p:cTn id="21" dur="1" fill="hold">
                                          <p:stCondLst>
                                            <p:cond delay="499"/>
                                          </p:stCondLst>
                                        </p:cTn>
                                        <p:tgtEl>
                                          <p:spTgt spid="19"/>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nodeType="afterEffect">
                                  <p:stCondLst>
                                    <p:cond delay="0"/>
                                  </p:stCondLst>
                                  <p:childTnLst>
                                    <p:set>
                                      <p:cBhvr>
                                        <p:cTn id="24" dur="1" fill="hold">
                                          <p:stCondLst>
                                            <p:cond delay="499"/>
                                          </p:stCondLst>
                                        </p:cTn>
                                        <p:tgtEl>
                                          <p:spTgt spid="20"/>
                                        </p:tgtEl>
                                        <p:attrNameLst>
                                          <p:attrName>style.visibility</p:attrName>
                                        </p:attrNameLst>
                                      </p:cBhvr>
                                      <p:to>
                                        <p:strVal val="visible"/>
                                      </p:to>
                                    </p:set>
                                  </p:childTnLst>
                                </p:cTn>
                              </p:par>
                            </p:childTnLst>
                          </p:cTn>
                        </p:par>
                        <p:par>
                          <p:cTn id="25" fill="hold">
                            <p:stCondLst>
                              <p:cond delay="3500"/>
                            </p:stCondLst>
                            <p:childTnLst>
                              <p:par>
                                <p:cTn id="26" presetID="1" presetClass="entr" presetSubtype="0" fill="hold" nodeType="afterEffect">
                                  <p:stCondLst>
                                    <p:cond delay="0"/>
                                  </p:stCondLst>
                                  <p:childTnLst>
                                    <p:set>
                                      <p:cBhvr>
                                        <p:cTn id="27" dur="1" fill="hold">
                                          <p:stCondLst>
                                            <p:cond delay="499"/>
                                          </p:stCondLst>
                                        </p:cTn>
                                        <p:tgtEl>
                                          <p:spTgt spid="21"/>
                                        </p:tgtEl>
                                        <p:attrNameLst>
                                          <p:attrName>style.visibility</p:attrName>
                                        </p:attrNameLst>
                                      </p:cBhvr>
                                      <p:to>
                                        <p:strVal val="visible"/>
                                      </p:to>
                                    </p:set>
                                  </p:childTnLst>
                                </p:cTn>
                              </p:par>
                            </p:childTnLst>
                          </p:cTn>
                        </p:par>
                        <p:par>
                          <p:cTn id="28" fill="hold">
                            <p:stCondLst>
                              <p:cond delay="4000"/>
                            </p:stCondLst>
                            <p:childTnLst>
                              <p:par>
                                <p:cTn id="29" presetID="1" presetClass="entr" presetSubtype="0" fill="hold" nodeType="afterEffect">
                                  <p:stCondLst>
                                    <p:cond delay="0"/>
                                  </p:stCondLst>
                                  <p:childTnLst>
                                    <p:set>
                                      <p:cBhvr>
                                        <p:cTn id="30" dur="1" fill="hold">
                                          <p:stCondLst>
                                            <p:cond delay="499"/>
                                          </p:stCondLst>
                                        </p:cTn>
                                        <p:tgtEl>
                                          <p:spTgt spid="22"/>
                                        </p:tgtEl>
                                        <p:attrNameLst>
                                          <p:attrName>style.visibility</p:attrName>
                                        </p:attrNameLst>
                                      </p:cBhvr>
                                      <p:to>
                                        <p:strVal val="visible"/>
                                      </p:to>
                                    </p:set>
                                  </p:childTnLst>
                                </p:cTn>
                              </p:par>
                            </p:childTnLst>
                          </p:cTn>
                        </p:par>
                        <p:par>
                          <p:cTn id="31" fill="hold">
                            <p:stCondLst>
                              <p:cond delay="4500"/>
                            </p:stCondLst>
                            <p:childTnLst>
                              <p:par>
                                <p:cTn id="32" presetID="1" presetClass="entr" presetSubtype="0" fill="hold" nodeType="afterEffect">
                                  <p:stCondLst>
                                    <p:cond delay="0"/>
                                  </p:stCondLst>
                                  <p:childTnLst>
                                    <p:set>
                                      <p:cBhvr>
                                        <p:cTn id="33" dur="1" fill="hold">
                                          <p:stCondLst>
                                            <p:cond delay="499"/>
                                          </p:stCondLst>
                                        </p:cTn>
                                        <p:tgtEl>
                                          <p:spTgt spid="23"/>
                                        </p:tgtEl>
                                        <p:attrNameLst>
                                          <p:attrName>style.visibility</p:attrName>
                                        </p:attrNameLst>
                                      </p:cBhvr>
                                      <p:to>
                                        <p:strVal val="visible"/>
                                      </p:to>
                                    </p:set>
                                  </p:childTnLst>
                                </p:cTn>
                              </p:par>
                            </p:childTnLst>
                          </p:cTn>
                        </p:par>
                        <p:par>
                          <p:cTn id="34" fill="hold">
                            <p:stCondLst>
                              <p:cond delay="5000"/>
                            </p:stCondLst>
                            <p:childTnLst>
                              <p:par>
                                <p:cTn id="35" presetID="1" presetClass="entr" presetSubtype="0" fill="hold" nodeType="afterEffect">
                                  <p:stCondLst>
                                    <p:cond delay="0"/>
                                  </p:stCondLst>
                                  <p:childTnLst>
                                    <p:set>
                                      <p:cBhvr>
                                        <p:cTn id="36" dur="1" fill="hold">
                                          <p:stCondLst>
                                            <p:cond delay="499"/>
                                          </p:stCondLst>
                                        </p:cTn>
                                        <p:tgtEl>
                                          <p:spTgt spid="24"/>
                                        </p:tgtEl>
                                        <p:attrNameLst>
                                          <p:attrName>style.visibility</p:attrName>
                                        </p:attrNameLst>
                                      </p:cBhvr>
                                      <p:to>
                                        <p:strVal val="visible"/>
                                      </p:to>
                                    </p:set>
                                  </p:childTnLst>
                                </p:cTn>
                              </p:par>
                            </p:childTnLst>
                          </p:cTn>
                        </p:par>
                        <p:par>
                          <p:cTn id="37" fill="hold">
                            <p:stCondLst>
                              <p:cond delay="5500"/>
                            </p:stCondLst>
                            <p:childTnLst>
                              <p:par>
                                <p:cTn id="38" presetID="1" presetClass="entr" presetSubtype="0" fill="hold" nodeType="afterEffect">
                                  <p:stCondLst>
                                    <p:cond delay="0"/>
                                  </p:stCondLst>
                                  <p:childTnLst>
                                    <p:set>
                                      <p:cBhvr>
                                        <p:cTn id="39" dur="1" fill="hold">
                                          <p:stCondLst>
                                            <p:cond delay="499"/>
                                          </p:stCondLst>
                                        </p:cTn>
                                        <p:tgtEl>
                                          <p:spTgt spid="29"/>
                                        </p:tgtEl>
                                        <p:attrNameLst>
                                          <p:attrName>style.visibility</p:attrName>
                                        </p:attrNameLst>
                                      </p:cBhvr>
                                      <p:to>
                                        <p:strVal val="visible"/>
                                      </p:to>
                                    </p:set>
                                  </p:childTnLst>
                                </p:cTn>
                              </p:par>
                            </p:childTnLst>
                          </p:cTn>
                        </p:par>
                        <p:par>
                          <p:cTn id="40" fill="hold">
                            <p:stCondLst>
                              <p:cond delay="6000"/>
                            </p:stCondLst>
                            <p:childTnLst>
                              <p:par>
                                <p:cTn id="41" presetID="1" presetClass="entr" presetSubtype="0" fill="hold" nodeType="afterEffect">
                                  <p:stCondLst>
                                    <p:cond delay="0"/>
                                  </p:stCondLst>
                                  <p:childTnLst>
                                    <p:set>
                                      <p:cBhvr>
                                        <p:cTn id="42" dur="1" fill="hold">
                                          <p:stCondLst>
                                            <p:cond delay="499"/>
                                          </p:stCondLst>
                                        </p:cTn>
                                        <p:tgtEl>
                                          <p:spTgt spid="30"/>
                                        </p:tgtEl>
                                        <p:attrNameLst>
                                          <p:attrName>style.visibility</p:attrName>
                                        </p:attrNameLst>
                                      </p:cBhvr>
                                      <p:to>
                                        <p:strVal val="visible"/>
                                      </p:to>
                                    </p:set>
                                  </p:childTnLst>
                                </p:cTn>
                              </p:par>
                            </p:childTnLst>
                          </p:cTn>
                        </p:par>
                        <p:par>
                          <p:cTn id="43" fill="hold">
                            <p:stCondLst>
                              <p:cond delay="6500"/>
                            </p:stCondLst>
                            <p:childTnLst>
                              <p:par>
                                <p:cTn id="44" presetID="1" presetClass="entr" presetSubtype="0" fill="hold" nodeType="afterEffect">
                                  <p:stCondLst>
                                    <p:cond delay="0"/>
                                  </p:stCondLst>
                                  <p:childTnLst>
                                    <p:set>
                                      <p:cBhvr>
                                        <p:cTn id="45" dur="1" fill="hold">
                                          <p:stCondLst>
                                            <p:cond delay="499"/>
                                          </p:stCondLst>
                                        </p:cTn>
                                        <p:tgtEl>
                                          <p:spTgt spid="31"/>
                                        </p:tgtEl>
                                        <p:attrNameLst>
                                          <p:attrName>style.visibility</p:attrName>
                                        </p:attrNameLst>
                                      </p:cBhvr>
                                      <p:to>
                                        <p:strVal val="visible"/>
                                      </p:to>
                                    </p:set>
                                  </p:childTnLst>
                                </p:cTn>
                              </p:par>
                            </p:childTnLst>
                          </p:cTn>
                        </p:par>
                        <p:par>
                          <p:cTn id="46" fill="hold">
                            <p:stCondLst>
                              <p:cond delay="7000"/>
                            </p:stCondLst>
                            <p:childTnLst>
                              <p:par>
                                <p:cTn id="47" presetID="1" presetClass="entr" presetSubtype="0" fill="hold" nodeType="afterEffect">
                                  <p:stCondLst>
                                    <p:cond delay="0"/>
                                  </p:stCondLst>
                                  <p:childTnLst>
                                    <p:set>
                                      <p:cBhvr>
                                        <p:cTn id="48" dur="1" fill="hold">
                                          <p:stCondLst>
                                            <p:cond delay="499"/>
                                          </p:stCondLst>
                                        </p:cTn>
                                        <p:tgtEl>
                                          <p:spTgt spid="32"/>
                                        </p:tgtEl>
                                        <p:attrNameLst>
                                          <p:attrName>style.visibility</p:attrName>
                                        </p:attrNameLst>
                                      </p:cBhvr>
                                      <p:to>
                                        <p:strVal val="visible"/>
                                      </p:to>
                                    </p:set>
                                  </p:childTnLst>
                                </p:cTn>
                              </p:par>
                            </p:childTnLst>
                          </p:cTn>
                        </p:par>
                        <p:par>
                          <p:cTn id="49" fill="hold">
                            <p:stCondLst>
                              <p:cond delay="7500"/>
                            </p:stCondLst>
                            <p:childTnLst>
                              <p:par>
                                <p:cTn id="50" presetID="1" presetClass="entr" presetSubtype="0" fill="hold" nodeType="afterEffect">
                                  <p:stCondLst>
                                    <p:cond delay="0"/>
                                  </p:stCondLst>
                                  <p:childTnLst>
                                    <p:set>
                                      <p:cBhvr>
                                        <p:cTn id="51" dur="1" fill="hold">
                                          <p:stCondLst>
                                            <p:cond delay="499"/>
                                          </p:stCondLst>
                                        </p:cTn>
                                        <p:tgtEl>
                                          <p:spTgt spid="33"/>
                                        </p:tgtEl>
                                        <p:attrNameLst>
                                          <p:attrName>style.visibility</p:attrName>
                                        </p:attrNameLst>
                                      </p:cBhvr>
                                      <p:to>
                                        <p:strVal val="visible"/>
                                      </p:to>
                                    </p:set>
                                  </p:childTnLst>
                                </p:cTn>
                              </p:par>
                            </p:childTnLst>
                          </p:cTn>
                        </p:par>
                        <p:par>
                          <p:cTn id="52" fill="hold">
                            <p:stCondLst>
                              <p:cond delay="8000"/>
                            </p:stCondLst>
                            <p:childTnLst>
                              <p:par>
                                <p:cTn id="53" presetID="1" presetClass="entr" presetSubtype="0" fill="hold" nodeType="afterEffect">
                                  <p:stCondLst>
                                    <p:cond delay="0"/>
                                  </p:stCondLst>
                                  <p:childTnLst>
                                    <p:set>
                                      <p:cBhvr>
                                        <p:cTn id="54" dur="1" fill="hold">
                                          <p:stCondLst>
                                            <p:cond delay="499"/>
                                          </p:stCondLst>
                                        </p:cTn>
                                        <p:tgtEl>
                                          <p:spTgt spid="34"/>
                                        </p:tgtEl>
                                        <p:attrNameLst>
                                          <p:attrName>style.visibility</p:attrName>
                                        </p:attrNameLst>
                                      </p:cBhvr>
                                      <p:to>
                                        <p:strVal val="visible"/>
                                      </p:to>
                                    </p:set>
                                  </p:childTnLst>
                                </p:cTn>
                              </p:par>
                            </p:childTnLst>
                          </p:cTn>
                        </p:par>
                        <p:par>
                          <p:cTn id="55" fill="hold">
                            <p:stCondLst>
                              <p:cond delay="8500"/>
                            </p:stCondLst>
                            <p:childTnLst>
                              <p:par>
                                <p:cTn id="56" presetID="1" presetClass="entr" presetSubtype="0" fill="hold" nodeType="afterEffect">
                                  <p:stCondLst>
                                    <p:cond delay="0"/>
                                  </p:stCondLst>
                                  <p:childTnLst>
                                    <p:set>
                                      <p:cBhvr>
                                        <p:cTn id="57" dur="1" fill="hold">
                                          <p:stCondLst>
                                            <p:cond delay="499"/>
                                          </p:stCondLst>
                                        </p:cTn>
                                        <p:tgtEl>
                                          <p:spTgt spid="35"/>
                                        </p:tgtEl>
                                        <p:attrNameLst>
                                          <p:attrName>style.visibility</p:attrName>
                                        </p:attrNameLst>
                                      </p:cBhvr>
                                      <p:to>
                                        <p:strVal val="visible"/>
                                      </p:to>
                                    </p:set>
                                  </p:childTnLst>
                                </p:cTn>
                              </p:par>
                            </p:childTnLst>
                          </p:cTn>
                        </p:par>
                        <p:par>
                          <p:cTn id="58" fill="hold">
                            <p:stCondLst>
                              <p:cond delay="9000"/>
                            </p:stCondLst>
                            <p:childTnLst>
                              <p:par>
                                <p:cTn id="59" presetID="1" presetClass="entr" presetSubtype="0" fill="hold" nodeType="afterEffect">
                                  <p:stCondLst>
                                    <p:cond delay="0"/>
                                  </p:stCondLst>
                                  <p:childTnLst>
                                    <p:set>
                                      <p:cBhvr>
                                        <p:cTn id="60" dur="1" fill="hold">
                                          <p:stCondLst>
                                            <p:cond delay="499"/>
                                          </p:stCondLst>
                                        </p:cTn>
                                        <p:tgtEl>
                                          <p:spTgt spid="36"/>
                                        </p:tgtEl>
                                        <p:attrNameLst>
                                          <p:attrName>style.visibility</p:attrName>
                                        </p:attrNameLst>
                                      </p:cBhvr>
                                      <p:to>
                                        <p:strVal val="visible"/>
                                      </p:to>
                                    </p:set>
                                  </p:childTnLst>
                                </p:cTn>
                              </p:par>
                            </p:childTnLst>
                          </p:cTn>
                        </p:par>
                        <p:par>
                          <p:cTn id="61" fill="hold">
                            <p:stCondLst>
                              <p:cond delay="9500"/>
                            </p:stCondLst>
                            <p:childTnLst>
                              <p:par>
                                <p:cTn id="62" presetID="1" presetClass="entr" presetSubtype="0" fill="hold" nodeType="afterEffect">
                                  <p:stCondLst>
                                    <p:cond delay="0"/>
                                  </p:stCondLst>
                                  <p:childTnLst>
                                    <p:set>
                                      <p:cBhvr>
                                        <p:cTn id="63" dur="1" fill="hold">
                                          <p:stCondLst>
                                            <p:cond delay="499"/>
                                          </p:stCondLst>
                                        </p:cTn>
                                        <p:tgtEl>
                                          <p:spTgt spid="37"/>
                                        </p:tgtEl>
                                        <p:attrNameLst>
                                          <p:attrName>style.visibility</p:attrName>
                                        </p:attrNameLst>
                                      </p:cBhvr>
                                      <p:to>
                                        <p:strVal val="visible"/>
                                      </p:to>
                                    </p:set>
                                  </p:childTnLst>
                                </p:cTn>
                              </p:par>
                            </p:childTnLst>
                          </p:cTn>
                        </p:par>
                        <p:par>
                          <p:cTn id="64" fill="hold">
                            <p:stCondLst>
                              <p:cond delay="10000"/>
                            </p:stCondLst>
                            <p:childTnLst>
                              <p:par>
                                <p:cTn id="65" presetID="1" presetClass="entr" presetSubtype="0" fill="hold" nodeType="afterEffect">
                                  <p:stCondLst>
                                    <p:cond delay="0"/>
                                  </p:stCondLst>
                                  <p:childTnLst>
                                    <p:set>
                                      <p:cBhvr>
                                        <p:cTn id="66" dur="1" fill="hold">
                                          <p:stCondLst>
                                            <p:cond delay="499"/>
                                          </p:stCondLst>
                                        </p:cTn>
                                        <p:tgtEl>
                                          <p:spTgt spid="38"/>
                                        </p:tgtEl>
                                        <p:attrNameLst>
                                          <p:attrName>style.visibility</p:attrName>
                                        </p:attrNameLst>
                                      </p:cBhvr>
                                      <p:to>
                                        <p:strVal val="visible"/>
                                      </p:to>
                                    </p:set>
                                  </p:childTnLst>
                                </p:cTn>
                              </p:par>
                            </p:childTnLst>
                          </p:cTn>
                        </p:par>
                        <p:par>
                          <p:cTn id="67" fill="hold">
                            <p:stCondLst>
                              <p:cond delay="10500"/>
                            </p:stCondLst>
                            <p:childTnLst>
                              <p:par>
                                <p:cTn id="68" presetID="1" presetClass="entr" presetSubtype="0" fill="hold" nodeType="afterEffect">
                                  <p:stCondLst>
                                    <p:cond delay="0"/>
                                  </p:stCondLst>
                                  <p:childTnLst>
                                    <p:set>
                                      <p:cBhvr>
                                        <p:cTn id="69" dur="1" fill="hold">
                                          <p:stCondLst>
                                            <p:cond delay="499"/>
                                          </p:stCondLst>
                                        </p:cTn>
                                        <p:tgtEl>
                                          <p:spTgt spid="39"/>
                                        </p:tgtEl>
                                        <p:attrNameLst>
                                          <p:attrName>style.visibility</p:attrName>
                                        </p:attrNameLst>
                                      </p:cBhvr>
                                      <p:to>
                                        <p:strVal val="visible"/>
                                      </p:to>
                                    </p:set>
                                  </p:childTnLst>
                                </p:cTn>
                              </p:par>
                            </p:childTnLst>
                          </p:cTn>
                        </p:par>
                        <p:par>
                          <p:cTn id="70" fill="hold">
                            <p:stCondLst>
                              <p:cond delay="11000"/>
                            </p:stCondLst>
                            <p:childTnLst>
                              <p:par>
                                <p:cTn id="71" presetID="1" presetClass="entr" presetSubtype="0" fill="hold" nodeType="afterEffect">
                                  <p:stCondLst>
                                    <p:cond delay="0"/>
                                  </p:stCondLst>
                                  <p:childTnLst>
                                    <p:set>
                                      <p:cBhvr>
                                        <p:cTn id="72" dur="1" fill="hold">
                                          <p:stCondLst>
                                            <p:cond delay="499"/>
                                          </p:stCondLst>
                                        </p:cTn>
                                        <p:tgtEl>
                                          <p:spTgt spid="40"/>
                                        </p:tgtEl>
                                        <p:attrNameLst>
                                          <p:attrName>style.visibility</p:attrName>
                                        </p:attrNameLst>
                                      </p:cBhvr>
                                      <p:to>
                                        <p:strVal val="visible"/>
                                      </p:to>
                                    </p:set>
                                  </p:childTnLst>
                                </p:cTn>
                              </p:par>
                            </p:childTnLst>
                          </p:cTn>
                        </p:par>
                        <p:par>
                          <p:cTn id="73" fill="hold">
                            <p:stCondLst>
                              <p:cond delay="11500"/>
                            </p:stCondLst>
                            <p:childTnLst>
                              <p:par>
                                <p:cTn id="74" presetID="1" presetClass="entr" presetSubtype="0" fill="hold" nodeType="afterEffect">
                                  <p:stCondLst>
                                    <p:cond delay="0"/>
                                  </p:stCondLst>
                                  <p:childTnLst>
                                    <p:set>
                                      <p:cBhvr>
                                        <p:cTn id="75" dur="1" fill="hold">
                                          <p:stCondLst>
                                            <p:cond delay="499"/>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387" name="内容占位符 2"/>
          <p:cNvSpPr>
            <a:spLocks noGrp="1"/>
          </p:cNvSpPr>
          <p:nvPr>
            <p:ph type="subTitle" idx="1"/>
          </p:nvPr>
        </p:nvSpPr>
        <p:spPr>
          <a:xfrm>
            <a:off x="0" y="161925"/>
            <a:ext cx="9144000" cy="590550"/>
          </a:xfrm>
        </p:spPr>
        <p:txBody>
          <a:bodyPr/>
          <a:lstStyle/>
          <a:p>
            <a:pPr defTabSz="685800">
              <a:spcBef>
                <a:spcPct val="0"/>
              </a:spcBef>
            </a:pPr>
            <a:r>
              <a:rPr>
                <a:solidFill>
                  <a:srgbClr val="3A3AFE"/>
                </a:solidFill>
                <a:latin typeface="微软雅黑" panose="020B0503020204020204" pitchFamily="34" charset="-122"/>
              </a:rPr>
              <a:t>变异</a:t>
            </a:r>
            <a:r>
              <a:rPr>
                <a:latin typeface="微软雅黑" panose="020B0503020204020204" pitchFamily="34" charset="-122"/>
              </a:rPr>
              <a:t>：狗的不同亚种</a:t>
            </a:r>
          </a:p>
        </p:txBody>
      </p:sp>
      <p:sp>
        <p:nvSpPr>
          <p:cNvPr id="784388" name="内容占位符 2"/>
          <p:cNvSpPr txBox="1"/>
          <p:nvPr/>
        </p:nvSpPr>
        <p:spPr bwMode="auto">
          <a:xfrm>
            <a:off x="684213" y="1700213"/>
            <a:ext cx="7704137"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90000"/>
              </a:lnSpc>
              <a:spcBef>
                <a:spcPts val="1000"/>
              </a:spcBef>
              <a:buSzPct val="80000"/>
              <a:buFont typeface="Wingdings" panose="05000000000000000000" pitchFamily="2" charset="2"/>
              <a:buChar char="l"/>
            </a:pPr>
            <a:r>
              <a:rPr lang="zh-CN" altLang="en-US" sz="4000">
                <a:latin typeface="Arial" panose="020B0604020202020204" pitchFamily="34" charset="0"/>
                <a:ea typeface="汉仪大宋简"/>
                <a:cs typeface="Arial" panose="020B0604020202020204" pitchFamily="34" charset="0"/>
              </a:rPr>
              <a:t> 世界上有</a:t>
            </a:r>
            <a:r>
              <a:rPr lang="en-US" altLang="zh-CN" sz="4000">
                <a:latin typeface="Arial" panose="020B0604020202020204" pitchFamily="34" charset="0"/>
                <a:ea typeface="汉仪大宋简"/>
                <a:cs typeface="Arial" panose="020B0604020202020204" pitchFamily="34" charset="0"/>
              </a:rPr>
              <a:t>500</a:t>
            </a:r>
            <a:r>
              <a:rPr lang="zh-CN" altLang="en-US" sz="4000">
                <a:latin typeface="Arial" panose="020B0604020202020204" pitchFamily="34" charset="0"/>
                <a:ea typeface="汉仪大宋简"/>
                <a:cs typeface="Arial" panose="020B0604020202020204" pitchFamily="34" charset="0"/>
              </a:rPr>
              <a:t>多种犬定类（亚种）</a:t>
            </a:r>
          </a:p>
          <a:p>
            <a:pPr>
              <a:lnSpc>
                <a:spcPct val="50000"/>
              </a:lnSpc>
              <a:spcBef>
                <a:spcPts val="1000"/>
              </a:spcBef>
              <a:buSzPct val="80000"/>
              <a:buFont typeface="Arial" panose="020B0604020202020204" pitchFamily="34" charset="0"/>
              <a:buNone/>
            </a:pPr>
            <a:endParaRPr lang="zh-CN" altLang="en-US" sz="4000">
              <a:latin typeface="Arial" panose="020B0604020202020204" pitchFamily="34" charset="0"/>
              <a:ea typeface="汉仪大宋简"/>
              <a:cs typeface="Arial" panose="020B0604020202020204" pitchFamily="34" charset="0"/>
            </a:endParaRPr>
          </a:p>
          <a:p>
            <a:pPr>
              <a:lnSpc>
                <a:spcPct val="90000"/>
              </a:lnSpc>
              <a:spcBef>
                <a:spcPts val="1000"/>
              </a:spcBef>
              <a:buSzPct val="80000"/>
              <a:buFont typeface="Wingdings" panose="05000000000000000000" pitchFamily="2" charset="2"/>
              <a:buChar char="l"/>
            </a:pPr>
            <a:r>
              <a:rPr lang="zh-CN" altLang="en-US" sz="4000">
                <a:latin typeface="Arial" panose="020B0604020202020204" pitchFamily="34" charset="0"/>
                <a:ea typeface="汉仪大宋简"/>
                <a:cs typeface="Arial" panose="020B0604020202020204" pitchFamily="34" charset="0"/>
              </a:rPr>
              <a:t> 几乎都是人为地选择交配，使隐性基因得以表现</a:t>
            </a:r>
          </a:p>
          <a:p>
            <a:pPr>
              <a:lnSpc>
                <a:spcPct val="50000"/>
              </a:lnSpc>
              <a:spcBef>
                <a:spcPts val="1000"/>
              </a:spcBef>
              <a:buSzPct val="80000"/>
              <a:buFont typeface="Arial" panose="020B0604020202020204" pitchFamily="34" charset="0"/>
              <a:buNone/>
            </a:pPr>
            <a:endParaRPr lang="zh-CN" altLang="en-US" sz="4000">
              <a:latin typeface="Arial" panose="020B0604020202020204" pitchFamily="34" charset="0"/>
              <a:ea typeface="汉仪大宋简"/>
              <a:cs typeface="Arial" panose="020B0604020202020204" pitchFamily="34" charset="0"/>
            </a:endParaRPr>
          </a:p>
          <a:p>
            <a:pPr>
              <a:lnSpc>
                <a:spcPct val="90000"/>
              </a:lnSpc>
              <a:spcBef>
                <a:spcPts val="1000"/>
              </a:spcBef>
              <a:buSzPct val="80000"/>
              <a:buFont typeface="Wingdings" panose="05000000000000000000" pitchFamily="2" charset="2"/>
              <a:buChar char="l"/>
            </a:pPr>
            <a:r>
              <a:rPr lang="zh-CN" altLang="en-US" sz="4000">
                <a:latin typeface="Arial" panose="020B0604020202020204" pitchFamily="34" charset="0"/>
                <a:ea typeface="汉仪大宋简"/>
                <a:cs typeface="Arial" panose="020B0604020202020204" pitchFamily="34" charset="0"/>
              </a:rPr>
              <a:t> 没有添加任何新的基因信息</a:t>
            </a:r>
          </a:p>
          <a:p>
            <a:pPr>
              <a:lnSpc>
                <a:spcPct val="90000"/>
              </a:lnSpc>
              <a:spcBef>
                <a:spcPts val="1000"/>
              </a:spcBef>
              <a:buSzPct val="80000"/>
              <a:buFont typeface="Wingdings" panose="05000000000000000000" pitchFamily="2" charset="2"/>
              <a:buChar char="l"/>
            </a:pPr>
            <a:endParaRPr lang="zh-CN" altLang="en-US" sz="4000">
              <a:latin typeface="Arial" panose="020B0604020202020204" pitchFamily="34" charset="0"/>
              <a:ea typeface="汉仪大宋简"/>
              <a:cs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411" name="副标题 94207"/>
          <p:cNvSpPr>
            <a:spLocks noGrp="1"/>
          </p:cNvSpPr>
          <p:nvPr>
            <p:ph type="subTitle" idx="1"/>
          </p:nvPr>
        </p:nvSpPr>
        <p:spPr>
          <a:xfrm>
            <a:off x="0" y="161925"/>
            <a:ext cx="9144000" cy="590550"/>
          </a:xfrm>
        </p:spPr>
        <p:txBody>
          <a:bodyPr/>
          <a:lstStyle/>
          <a:p>
            <a:r>
              <a:rPr>
                <a:solidFill>
                  <a:srgbClr val="3A3AFE"/>
                </a:solidFill>
                <a:latin typeface="微软雅黑" panose="020B0503020204020204" pitchFamily="34" charset="-122"/>
              </a:rPr>
              <a:t>变异</a:t>
            </a:r>
            <a:r>
              <a:rPr>
                <a:latin typeface="微软雅黑" panose="020B0503020204020204" pitchFamily="34" charset="-122"/>
              </a:rPr>
              <a:t>：狗的大小</a:t>
            </a:r>
          </a:p>
        </p:txBody>
      </p:sp>
      <p:grpSp>
        <p:nvGrpSpPr>
          <p:cNvPr id="785412" name="组合 4"/>
          <p:cNvGrpSpPr/>
          <p:nvPr/>
        </p:nvGrpSpPr>
        <p:grpSpPr bwMode="auto">
          <a:xfrm>
            <a:off x="1854200" y="836613"/>
            <a:ext cx="5435600" cy="5453062"/>
            <a:chOff x="1583864" y="836712"/>
            <a:chExt cx="5436408" cy="5452704"/>
          </a:xfrm>
        </p:grpSpPr>
        <p:pic>
          <p:nvPicPr>
            <p:cNvPr id="2" name="图片 1"/>
            <p:cNvPicPr>
              <a:picLocks noChangeAspect="1"/>
            </p:cNvPicPr>
            <p:nvPr/>
          </p:nvPicPr>
          <p:blipFill>
            <a:blip r:embed="rId3"/>
            <a:stretch>
              <a:fillRect/>
            </a:stretch>
          </p:blipFill>
          <p:spPr>
            <a:xfrm>
              <a:off x="1583864" y="836712"/>
              <a:ext cx="1763975" cy="1763596"/>
            </a:xfrm>
            <a:prstGeom prst="rect">
              <a:avLst/>
            </a:prstGeom>
            <a:ln w="3175">
              <a:solidFill>
                <a:schemeClr val="bg1">
                  <a:lumMod val="85000"/>
                </a:schemeClr>
              </a:solidFill>
            </a:ln>
          </p:spPr>
        </p:pic>
        <p:pic>
          <p:nvPicPr>
            <p:cNvPr id="3" name="图片 2"/>
            <p:cNvPicPr>
              <a:picLocks noChangeAspect="1"/>
            </p:cNvPicPr>
            <p:nvPr/>
          </p:nvPicPr>
          <p:blipFill>
            <a:blip r:embed="rId4"/>
            <a:stretch>
              <a:fillRect/>
            </a:stretch>
          </p:blipFill>
          <p:spPr>
            <a:xfrm>
              <a:off x="3420875" y="852586"/>
              <a:ext cx="1763974" cy="1765184"/>
            </a:xfrm>
            <a:prstGeom prst="rect">
              <a:avLst/>
            </a:prstGeom>
            <a:ln w="3175">
              <a:solidFill>
                <a:schemeClr val="bg1">
                  <a:lumMod val="85000"/>
                </a:schemeClr>
              </a:solidFill>
            </a:ln>
          </p:spPr>
        </p:pic>
        <p:pic>
          <p:nvPicPr>
            <p:cNvPr id="15" name="图片 14"/>
            <p:cNvPicPr>
              <a:picLocks noChangeAspect="1"/>
            </p:cNvPicPr>
            <p:nvPr/>
          </p:nvPicPr>
          <p:blipFill>
            <a:blip r:embed="rId5"/>
            <a:stretch>
              <a:fillRect/>
            </a:stretch>
          </p:blipFill>
          <p:spPr>
            <a:xfrm>
              <a:off x="5256298" y="852586"/>
              <a:ext cx="1763974" cy="1765184"/>
            </a:xfrm>
            <a:prstGeom prst="rect">
              <a:avLst/>
            </a:prstGeom>
            <a:ln w="3175">
              <a:solidFill>
                <a:schemeClr val="bg1">
                  <a:lumMod val="85000"/>
                </a:schemeClr>
              </a:solidFill>
            </a:ln>
          </p:spPr>
        </p:pic>
        <p:pic>
          <p:nvPicPr>
            <p:cNvPr id="16" name="图片 15"/>
            <p:cNvPicPr>
              <a:picLocks noChangeAspect="1"/>
            </p:cNvPicPr>
            <p:nvPr/>
          </p:nvPicPr>
          <p:blipFill>
            <a:blip r:embed="rId6"/>
            <a:stretch>
              <a:fillRect/>
            </a:stretch>
          </p:blipFill>
          <p:spPr>
            <a:xfrm>
              <a:off x="1583864" y="2689202"/>
              <a:ext cx="1763975" cy="1763597"/>
            </a:xfrm>
            <a:prstGeom prst="rect">
              <a:avLst/>
            </a:prstGeom>
            <a:ln w="3175">
              <a:solidFill>
                <a:schemeClr val="bg1">
                  <a:lumMod val="85000"/>
                </a:schemeClr>
              </a:solidFill>
            </a:ln>
          </p:spPr>
        </p:pic>
        <p:pic>
          <p:nvPicPr>
            <p:cNvPr id="17" name="图片 16"/>
            <p:cNvPicPr>
              <a:picLocks noChangeAspect="1"/>
            </p:cNvPicPr>
            <p:nvPr/>
          </p:nvPicPr>
          <p:blipFill>
            <a:blip r:embed="rId7"/>
            <a:stretch>
              <a:fillRect/>
            </a:stretch>
          </p:blipFill>
          <p:spPr>
            <a:xfrm>
              <a:off x="3420875" y="2689202"/>
              <a:ext cx="1763974" cy="1763597"/>
            </a:xfrm>
            <a:prstGeom prst="rect">
              <a:avLst/>
            </a:prstGeom>
            <a:ln w="3175">
              <a:solidFill>
                <a:schemeClr val="bg1">
                  <a:lumMod val="85000"/>
                </a:schemeClr>
              </a:solidFill>
            </a:ln>
          </p:spPr>
        </p:pic>
        <p:pic>
          <p:nvPicPr>
            <p:cNvPr id="18" name="图片 17"/>
            <p:cNvPicPr>
              <a:picLocks noChangeAspect="1"/>
            </p:cNvPicPr>
            <p:nvPr/>
          </p:nvPicPr>
          <p:blipFill>
            <a:blip r:embed="rId8"/>
            <a:stretch>
              <a:fillRect/>
            </a:stretch>
          </p:blipFill>
          <p:spPr>
            <a:xfrm>
              <a:off x="5256298" y="2689202"/>
              <a:ext cx="1763974" cy="1763597"/>
            </a:xfrm>
            <a:prstGeom prst="rect">
              <a:avLst/>
            </a:prstGeom>
            <a:ln w="3175">
              <a:solidFill>
                <a:schemeClr val="bg1">
                  <a:lumMod val="85000"/>
                </a:schemeClr>
              </a:solidFill>
            </a:ln>
          </p:spPr>
        </p:pic>
        <p:pic>
          <p:nvPicPr>
            <p:cNvPr id="19" name="图片 18"/>
            <p:cNvPicPr>
              <a:picLocks noChangeAspect="1"/>
            </p:cNvPicPr>
            <p:nvPr/>
          </p:nvPicPr>
          <p:blipFill>
            <a:blip r:embed="rId9"/>
            <a:stretch>
              <a:fillRect/>
            </a:stretch>
          </p:blipFill>
          <p:spPr>
            <a:xfrm>
              <a:off x="1583864" y="4525820"/>
              <a:ext cx="1763975" cy="1763596"/>
            </a:xfrm>
            <a:prstGeom prst="rect">
              <a:avLst/>
            </a:prstGeom>
            <a:ln w="3175">
              <a:solidFill>
                <a:schemeClr val="bg1">
                  <a:lumMod val="85000"/>
                </a:schemeClr>
              </a:solidFill>
            </a:ln>
          </p:spPr>
        </p:pic>
        <p:pic>
          <p:nvPicPr>
            <p:cNvPr id="20" name="图片 19"/>
            <p:cNvPicPr>
              <a:picLocks noChangeAspect="1"/>
            </p:cNvPicPr>
            <p:nvPr/>
          </p:nvPicPr>
          <p:blipFill>
            <a:blip r:embed="rId10"/>
            <a:stretch>
              <a:fillRect/>
            </a:stretch>
          </p:blipFill>
          <p:spPr>
            <a:xfrm>
              <a:off x="3420875" y="4525820"/>
              <a:ext cx="1763974" cy="1763596"/>
            </a:xfrm>
            <a:prstGeom prst="rect">
              <a:avLst/>
            </a:prstGeom>
            <a:ln w="3175">
              <a:solidFill>
                <a:schemeClr val="bg1">
                  <a:lumMod val="85000"/>
                </a:schemeClr>
              </a:solidFill>
            </a:ln>
          </p:spPr>
        </p:pic>
        <p:pic>
          <p:nvPicPr>
            <p:cNvPr id="21" name="图片 20"/>
            <p:cNvPicPr>
              <a:picLocks noChangeAspect="1"/>
            </p:cNvPicPr>
            <p:nvPr/>
          </p:nvPicPr>
          <p:blipFill>
            <a:blip r:embed="rId11"/>
            <a:stretch>
              <a:fillRect/>
            </a:stretch>
          </p:blipFill>
          <p:spPr>
            <a:xfrm>
              <a:off x="5256298" y="4525820"/>
              <a:ext cx="1763974" cy="1763596"/>
            </a:xfrm>
            <a:prstGeom prst="rect">
              <a:avLst/>
            </a:prstGeom>
            <a:ln w="3175">
              <a:solidFill>
                <a:schemeClr val="bg1">
                  <a:lumMod val="85000"/>
                </a:schemeClr>
              </a:solidFill>
            </a:ln>
          </p:spPr>
        </p:pic>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435" name="副标题 1"/>
          <p:cNvSpPr>
            <a:spLocks noGrp="1"/>
          </p:cNvSpPr>
          <p:nvPr>
            <p:ph type="subTitle" idx="1"/>
          </p:nvPr>
        </p:nvSpPr>
        <p:spPr>
          <a:xfrm>
            <a:off x="0" y="44450"/>
            <a:ext cx="9144000" cy="701675"/>
          </a:xfrm>
        </p:spPr>
        <p:txBody>
          <a:bodyPr/>
          <a:lstStyle/>
          <a:p>
            <a:r>
              <a:rPr sz="4400">
                <a:latin typeface="微软雅黑" panose="020B0503020204020204" pitchFamily="34" charset="-122"/>
              </a:rPr>
              <a:t>变异不是进化</a:t>
            </a:r>
          </a:p>
        </p:txBody>
      </p:sp>
      <p:grpSp>
        <p:nvGrpSpPr>
          <p:cNvPr id="3" name="组合 36"/>
          <p:cNvGrpSpPr/>
          <p:nvPr/>
        </p:nvGrpSpPr>
        <p:grpSpPr bwMode="auto">
          <a:xfrm>
            <a:off x="323850" y="2852738"/>
            <a:ext cx="4103688" cy="3313112"/>
            <a:chOff x="911424" y="1340768"/>
            <a:chExt cx="4837966" cy="3312368"/>
          </a:xfrm>
        </p:grpSpPr>
        <p:sp>
          <p:nvSpPr>
            <p:cNvPr id="22" name="圆角矩形 21"/>
            <p:cNvSpPr/>
            <p:nvPr/>
          </p:nvSpPr>
          <p:spPr bwMode="auto">
            <a:xfrm>
              <a:off x="911424" y="2204174"/>
              <a:ext cx="4837966" cy="2448962"/>
            </a:xfrm>
            <a:prstGeom prst="roundRect">
              <a:avLst>
                <a:gd name="adj" fmla="val 7848"/>
              </a:avLst>
            </a:prstGeom>
            <a:noFill/>
            <a:ln w="38100" cap="flat" cmpd="sng" algn="ctr">
              <a:solidFill>
                <a:schemeClr val="tx1"/>
              </a:solidFill>
              <a:prstDash val="solid"/>
            </a:ln>
            <a:effectLst/>
          </p:spPr>
          <p:txBody>
            <a:bodyPr anchor="ctr"/>
            <a:lstStyle/>
            <a:p>
              <a:pPr marL="0" lvl="2" algn="ctr" eaLnBrk="0" fontAlgn="ctr" hangingPunct="0">
                <a:spcBef>
                  <a:spcPts val="0"/>
                </a:spcBef>
                <a:spcAft>
                  <a:spcPts val="0"/>
                </a:spcAft>
                <a:buClr>
                  <a:srgbClr val="FF0000"/>
                </a:buClr>
                <a:buSzPct val="70000"/>
                <a:buFont typeface="Wingdings" panose="05000000000000000000" pitchFamily="2" charset="2"/>
                <a:buChar char="n"/>
                <a:tabLst>
                  <a:tab pos="136525" algn="l"/>
                </a:tabLst>
                <a:defRPr/>
              </a:pPr>
              <a:endParaRPr lang="zh-CN" altLang="en-US" sz="1400" kern="0" dirty="0">
                <a:solidFill>
                  <a:srgbClr val="7F7F7F"/>
                </a:solidFill>
                <a:latin typeface="微软雅黑" panose="020B0503020204020204" pitchFamily="34" charset="-122"/>
                <a:ea typeface="微软雅黑" panose="020B0503020204020204" pitchFamily="34" charset="-122"/>
              </a:endParaRPr>
            </a:p>
          </p:txBody>
        </p:sp>
        <p:sp>
          <p:nvSpPr>
            <p:cNvPr id="786446" name="矩形 87"/>
            <p:cNvSpPr>
              <a:spLocks noChangeArrowheads="1"/>
            </p:cNvSpPr>
            <p:nvPr/>
          </p:nvSpPr>
          <p:spPr bwMode="auto">
            <a:xfrm>
              <a:off x="996301" y="2780635"/>
              <a:ext cx="4692774"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4000" b="1">
                  <a:latin typeface="汉仪大宋简"/>
                  <a:ea typeface="汉仪大宋简"/>
                  <a:cs typeface="汉仪大宋简"/>
                </a:rPr>
                <a:t>变异：</a:t>
              </a:r>
              <a:endParaRPr lang="en-US" altLang="zh-CN" sz="4000" b="1">
                <a:latin typeface="汉仪大宋简"/>
                <a:ea typeface="汉仪大宋简"/>
                <a:cs typeface="汉仪大宋简"/>
              </a:endParaRPr>
            </a:p>
            <a:p>
              <a:pPr algn="ctr"/>
              <a:r>
                <a:rPr lang="zh-CN" altLang="en-US" sz="3600">
                  <a:latin typeface="汉仪大宋简"/>
                  <a:ea typeface="汉仪大宋简"/>
                  <a:cs typeface="汉仪大宋简"/>
                </a:rPr>
                <a:t>特定种群中的</a:t>
              </a:r>
              <a:endParaRPr lang="en-US" altLang="zh-CN" sz="3600">
                <a:latin typeface="汉仪大宋简"/>
                <a:ea typeface="汉仪大宋简"/>
                <a:cs typeface="汉仪大宋简"/>
              </a:endParaRPr>
            </a:p>
            <a:p>
              <a:pPr algn="ctr"/>
              <a:r>
                <a:rPr lang="zh-CN" altLang="en-US" sz="3600">
                  <a:latin typeface="汉仪大宋简"/>
                  <a:ea typeface="汉仪大宋简"/>
                  <a:cs typeface="汉仪大宋简"/>
                </a:rPr>
                <a:t>个体变异</a:t>
              </a:r>
            </a:p>
          </p:txBody>
        </p:sp>
        <p:grpSp>
          <p:nvGrpSpPr>
            <p:cNvPr id="786447" name="组合 35"/>
            <p:cNvGrpSpPr/>
            <p:nvPr/>
          </p:nvGrpSpPr>
          <p:grpSpPr bwMode="auto">
            <a:xfrm>
              <a:off x="1509854" y="1340768"/>
              <a:ext cx="3730277" cy="1280389"/>
              <a:chOff x="1581862" y="1397021"/>
              <a:chExt cx="3730277" cy="1280389"/>
            </a:xfrm>
          </p:grpSpPr>
          <p:sp>
            <p:nvSpPr>
              <p:cNvPr id="32" name="下箭头 31"/>
              <p:cNvSpPr/>
              <p:nvPr/>
            </p:nvSpPr>
            <p:spPr>
              <a:xfrm rot="10800000">
                <a:off x="3004709" y="1397021"/>
                <a:ext cx="864658" cy="720563"/>
              </a:xfrm>
              <a:prstGeom prst="downArrow">
                <a:avLst/>
              </a:prstGeom>
              <a:solidFill>
                <a:srgbClr val="024B8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nvGrpSpPr>
              <p:cNvPr id="786449" name="组合 26"/>
              <p:cNvGrpSpPr>
                <a:grpSpLocks noChangeAspect="1"/>
              </p:cNvGrpSpPr>
              <p:nvPr/>
            </p:nvGrpSpPr>
            <p:grpSpPr bwMode="auto">
              <a:xfrm>
                <a:off x="1581862" y="1829069"/>
                <a:ext cx="3730277" cy="848341"/>
                <a:chOff x="890956" y="3411256"/>
                <a:chExt cx="1399872" cy="987727"/>
              </a:xfrm>
            </p:grpSpPr>
            <p:sp>
              <p:nvSpPr>
                <p:cNvPr id="30" name="圆角矩形 29"/>
                <p:cNvSpPr/>
                <p:nvPr/>
              </p:nvSpPr>
              <p:spPr>
                <a:xfrm>
                  <a:off x="891131" y="3410854"/>
                  <a:ext cx="1399770" cy="988635"/>
                </a:xfrm>
                <a:prstGeom prst="roundRect">
                  <a:avLst>
                    <a:gd name="adj" fmla="val 10568"/>
                  </a:avLst>
                </a:prstGeom>
                <a:solidFill>
                  <a:srgbClr val="024B88"/>
                </a:solidFill>
                <a:ln w="25400" cap="flat" cmpd="sng" algn="ctr">
                  <a:noFill/>
                  <a:prstDash val="solid"/>
                </a:ln>
                <a:effectLst>
                  <a:outerShdw blurRad="50800" dist="38100" dir="5400000" algn="t" rotWithShape="0">
                    <a:prstClr val="black">
                      <a:alpha val="40000"/>
                    </a:prstClr>
                  </a:outerShdw>
                </a:effectLst>
              </p:spPr>
              <p:txBody>
                <a:bodyPr anchor="ctr"/>
                <a:lstStyle/>
                <a:p>
                  <a:pPr algn="ctr" eaLnBrk="0" fontAlgn="ctr" hangingPunct="0">
                    <a:spcBef>
                      <a:spcPts val="0"/>
                    </a:spcBef>
                    <a:spcAft>
                      <a:spcPts val="0"/>
                    </a:spcAft>
                    <a:buClr>
                      <a:srgbClr val="FF0000"/>
                    </a:buClr>
                    <a:buSzPct val="70000"/>
                    <a:buFont typeface="Wingdings" panose="05000000000000000000" pitchFamily="2" charset="2"/>
                    <a:buChar char="u"/>
                    <a:defRPr/>
                  </a:pPr>
                  <a:endParaRPr lang="zh-CN" altLang="en-US" sz="1600" b="1" kern="0">
                    <a:solidFill>
                      <a:srgbClr val="FFFFFF"/>
                    </a:solidFill>
                    <a:latin typeface="微软雅黑" panose="020B0503020204020204" pitchFamily="34" charset="-122"/>
                    <a:ea typeface="微软雅黑" panose="020B0503020204020204" pitchFamily="34" charset="-122"/>
                  </a:endParaRPr>
                </a:p>
              </p:txBody>
            </p:sp>
            <p:sp>
              <p:nvSpPr>
                <p:cNvPr id="31" name="矩形 30"/>
                <p:cNvSpPr>
                  <a:spLocks noChangeArrowheads="1"/>
                </p:cNvSpPr>
                <p:nvPr/>
              </p:nvSpPr>
              <p:spPr bwMode="auto">
                <a:xfrm>
                  <a:off x="944362" y="3495095"/>
                  <a:ext cx="1250910" cy="752526"/>
                </a:xfrm>
                <a:prstGeom prst="rect">
                  <a:avLst/>
                </a:prstGeom>
                <a:noFill/>
                <a:ln w="9525">
                  <a:noFill/>
                  <a:miter lim="800000"/>
                </a:ln>
                <a:effectLst>
                  <a:outerShdw blurRad="44450" dist="27940" dir="5400000" algn="ctr">
                    <a:srgbClr val="000000">
                      <a:alpha val="32000"/>
                    </a:srgbClr>
                  </a:outerShdw>
                </a:effectLst>
                <a:sp3d>
                  <a:bevelT w="190500" h="38100"/>
                </a:sp3d>
              </p:spPr>
              <p:txBody>
                <a:bodyPr anchor="ctr">
                  <a:spAutoFit/>
                </a:bodyPr>
                <a:lstStyle/>
                <a:p>
                  <a:pPr algn="ctr" fontAlgn="auto">
                    <a:spcBef>
                      <a:spcPts val="0"/>
                    </a:spcBef>
                    <a:spcAft>
                      <a:spcPts val="0"/>
                    </a:spcAft>
                    <a:defRPr/>
                  </a:pPr>
                  <a:r>
                    <a:rPr lang="zh-CN" altLang="en-US" sz="3600" b="1" dirty="0">
                      <a:solidFill>
                        <a:schemeClr val="bg1"/>
                      </a:solidFill>
                      <a:latin typeface="微软雅黑" panose="020B0503020204020204" pitchFamily="34" charset="-122"/>
                      <a:ea typeface="微软雅黑" panose="020B0503020204020204" pitchFamily="34" charset="-122"/>
                    </a:rPr>
                    <a:t>常见</a:t>
                  </a:r>
                  <a:endParaRPr lang="en-US" altLang="zh-CN" sz="3600" b="1" dirty="0">
                    <a:solidFill>
                      <a:schemeClr val="bg1"/>
                    </a:solidFill>
                    <a:latin typeface="微软雅黑" panose="020B0503020204020204" pitchFamily="34" charset="-122"/>
                    <a:ea typeface="微软雅黑" panose="020B0503020204020204" pitchFamily="34" charset="-122"/>
                  </a:endParaRPr>
                </a:p>
              </p:txBody>
            </p:sp>
          </p:grpSp>
        </p:grpSp>
      </p:grpSp>
      <p:grpSp>
        <p:nvGrpSpPr>
          <p:cNvPr id="6" name="组合 37"/>
          <p:cNvGrpSpPr/>
          <p:nvPr/>
        </p:nvGrpSpPr>
        <p:grpSpPr bwMode="auto">
          <a:xfrm>
            <a:off x="4716463" y="981075"/>
            <a:ext cx="4103687" cy="3527425"/>
            <a:chOff x="6384032" y="2564904"/>
            <a:chExt cx="4837965" cy="3528392"/>
          </a:xfrm>
        </p:grpSpPr>
        <p:sp>
          <p:nvSpPr>
            <p:cNvPr id="24" name="圆角矩形 23"/>
            <p:cNvSpPr/>
            <p:nvPr/>
          </p:nvSpPr>
          <p:spPr bwMode="auto">
            <a:xfrm>
              <a:off x="6384032" y="2564904"/>
              <a:ext cx="4837965" cy="2520054"/>
            </a:xfrm>
            <a:prstGeom prst="roundRect">
              <a:avLst>
                <a:gd name="adj" fmla="val 7848"/>
              </a:avLst>
            </a:prstGeom>
            <a:noFill/>
            <a:ln w="38100" cap="flat" cmpd="sng" algn="ctr">
              <a:solidFill>
                <a:schemeClr val="tx1"/>
              </a:solidFill>
              <a:prstDash val="dash"/>
            </a:ln>
            <a:effectLst/>
          </p:spPr>
          <p:txBody>
            <a:bodyPr anchor="ctr"/>
            <a:lstStyle/>
            <a:p>
              <a:pPr marL="0" lvl="2" algn="ctr" eaLnBrk="0" fontAlgn="ctr" hangingPunct="0">
                <a:spcBef>
                  <a:spcPts val="0"/>
                </a:spcBef>
                <a:spcAft>
                  <a:spcPts val="0"/>
                </a:spcAft>
                <a:buClr>
                  <a:srgbClr val="FF0000"/>
                </a:buClr>
                <a:buSzPct val="70000"/>
                <a:buFont typeface="Wingdings" panose="05000000000000000000" pitchFamily="2" charset="2"/>
                <a:buChar char="n"/>
                <a:tabLst>
                  <a:tab pos="136525" algn="l"/>
                </a:tabLst>
                <a:defRPr/>
              </a:pPr>
              <a:endParaRPr lang="zh-CN" altLang="en-US" sz="1400" kern="0" dirty="0">
                <a:solidFill>
                  <a:srgbClr val="FFFFFF"/>
                </a:solidFill>
                <a:latin typeface="微软雅黑" panose="020B0503020204020204" pitchFamily="34" charset="-122"/>
                <a:ea typeface="微软雅黑" panose="020B0503020204020204" pitchFamily="34" charset="-122"/>
              </a:endParaRPr>
            </a:p>
          </p:txBody>
        </p:sp>
        <p:sp>
          <p:nvSpPr>
            <p:cNvPr id="786441" name="矩形 87"/>
            <p:cNvSpPr>
              <a:spLocks noChangeArrowheads="1"/>
            </p:cNvSpPr>
            <p:nvPr/>
          </p:nvSpPr>
          <p:spPr bwMode="auto">
            <a:xfrm>
              <a:off x="6413631" y="2662461"/>
              <a:ext cx="4747581"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4000" b="1">
                  <a:latin typeface="汉仪大宋简"/>
                  <a:ea typeface="汉仪大宋简"/>
                  <a:cs typeface="汉仪大宋简"/>
                </a:rPr>
                <a:t>进化：</a:t>
              </a:r>
              <a:endParaRPr lang="en-US" altLang="zh-CN" sz="4000" b="1">
                <a:latin typeface="汉仪大宋简"/>
                <a:ea typeface="汉仪大宋简"/>
                <a:cs typeface="汉仪大宋简"/>
              </a:endParaRPr>
            </a:p>
            <a:p>
              <a:pPr algn="ctr"/>
              <a:r>
                <a:rPr lang="zh-CN" altLang="en-US" sz="3600">
                  <a:latin typeface="汉仪大宋简"/>
                  <a:ea typeface="汉仪大宋简"/>
                  <a:cs typeface="汉仪大宋简"/>
                </a:rPr>
                <a:t>一种物种演变为</a:t>
              </a:r>
              <a:endParaRPr lang="en-US" altLang="zh-CN" sz="3600">
                <a:latin typeface="汉仪大宋简"/>
                <a:ea typeface="汉仪大宋简"/>
                <a:cs typeface="汉仪大宋简"/>
              </a:endParaRPr>
            </a:p>
            <a:p>
              <a:pPr algn="ctr"/>
              <a:r>
                <a:rPr lang="zh-CN" altLang="en-US" sz="3600">
                  <a:latin typeface="汉仪大宋简"/>
                  <a:ea typeface="汉仪大宋简"/>
                  <a:cs typeface="汉仪大宋简"/>
                </a:rPr>
                <a:t>另一种</a:t>
              </a:r>
            </a:p>
          </p:txBody>
        </p:sp>
        <p:grpSp>
          <p:nvGrpSpPr>
            <p:cNvPr id="786442" name="组合 34"/>
            <p:cNvGrpSpPr/>
            <p:nvPr/>
          </p:nvGrpSpPr>
          <p:grpSpPr bwMode="auto">
            <a:xfrm>
              <a:off x="6808415" y="4644442"/>
              <a:ext cx="4126032" cy="1448854"/>
              <a:chOff x="6808415" y="4644442"/>
              <a:chExt cx="4126032" cy="1448854"/>
            </a:xfrm>
          </p:grpSpPr>
          <p:grpSp>
            <p:nvGrpSpPr>
              <p:cNvPr id="9" name="组合 26"/>
              <p:cNvGrpSpPr>
                <a:grpSpLocks noChangeAspect="1"/>
              </p:cNvGrpSpPr>
              <p:nvPr/>
            </p:nvGrpSpPr>
            <p:grpSpPr bwMode="auto">
              <a:xfrm>
                <a:off x="6808415" y="4644442"/>
                <a:ext cx="4126032" cy="845917"/>
                <a:chOff x="798618" y="4491014"/>
                <a:chExt cx="1548390" cy="987727"/>
              </a:xfrm>
              <a:scene3d>
                <a:camera prst="orthographicFront">
                  <a:rot lat="0" lon="0" rev="0"/>
                </a:camera>
                <a:lightRig rig="balanced" dir="t">
                  <a:rot lat="0" lon="0" rev="8700000"/>
                </a:lightRig>
              </a:scene3d>
            </p:grpSpPr>
            <p:sp>
              <p:nvSpPr>
                <p:cNvPr id="27" name="圆角矩形 26"/>
                <p:cNvSpPr/>
                <p:nvPr/>
              </p:nvSpPr>
              <p:spPr>
                <a:xfrm>
                  <a:off x="830470" y="4491014"/>
                  <a:ext cx="1471970" cy="987727"/>
                </a:xfrm>
                <a:prstGeom prst="roundRect">
                  <a:avLst>
                    <a:gd name="adj" fmla="val 10568"/>
                  </a:avLst>
                </a:prstGeom>
                <a:solidFill>
                  <a:srgbClr val="002A54"/>
                </a:solidFill>
                <a:ln w="25400" cap="flat" cmpd="sng" algn="ctr">
                  <a:noFill/>
                  <a:prstDash val="solid"/>
                </a:ln>
                <a:effectLst>
                  <a:outerShdw blurRad="44450" dist="27940" dir="5400000" algn="ctr">
                    <a:srgbClr val="000000">
                      <a:alpha val="32000"/>
                    </a:srgbClr>
                  </a:outerShdw>
                </a:effectLst>
                <a:sp3d/>
              </p:spPr>
              <p:txBody>
                <a:bodyPr anchor="ctr"/>
                <a:lstStyle/>
                <a:p>
                  <a:pPr algn="ctr" eaLnBrk="0" fontAlgn="ctr" hangingPunct="0">
                    <a:spcBef>
                      <a:spcPts val="0"/>
                    </a:spcBef>
                    <a:spcAft>
                      <a:spcPts val="0"/>
                    </a:spcAft>
                    <a:buClr>
                      <a:srgbClr val="FF0000"/>
                    </a:buClr>
                    <a:buSzPct val="70000"/>
                    <a:buFont typeface="Wingdings" panose="05000000000000000000" pitchFamily="2" charset="2"/>
                    <a:buChar char="u"/>
                    <a:defRPr/>
                  </a:pPr>
                  <a:endParaRPr lang="zh-CN" altLang="en-US" sz="1600" b="1" kern="0">
                    <a:solidFill>
                      <a:srgbClr val="FFFFFF"/>
                    </a:solidFill>
                    <a:latin typeface="微软雅黑" panose="020B0503020204020204" pitchFamily="34" charset="-122"/>
                    <a:ea typeface="微软雅黑" panose="020B0503020204020204" pitchFamily="34" charset="-122"/>
                  </a:endParaRPr>
                </a:p>
              </p:txBody>
            </p:sp>
            <p:sp>
              <p:nvSpPr>
                <p:cNvPr id="28" name="矩形 14"/>
                <p:cNvSpPr>
                  <a:spLocks noChangeArrowheads="1"/>
                </p:cNvSpPr>
                <p:nvPr/>
              </p:nvSpPr>
              <p:spPr bwMode="auto">
                <a:xfrm>
                  <a:off x="798618" y="4587278"/>
                  <a:ext cx="1548390" cy="754682"/>
                </a:xfrm>
                <a:prstGeom prst="rect">
                  <a:avLst/>
                </a:prstGeom>
                <a:noFill/>
                <a:ln w="9525">
                  <a:noFill/>
                  <a:miter lim="800000"/>
                </a:ln>
                <a:effectLst>
                  <a:outerShdw blurRad="44450" dist="27940" dir="5400000" algn="ctr">
                    <a:srgbClr val="000000">
                      <a:alpha val="32000"/>
                    </a:srgbClr>
                  </a:outerShdw>
                </a:effectLst>
                <a:sp3d>
                  <a:bevelT w="190500" h="38100"/>
                </a:sp3d>
              </p:spPr>
              <p:txBody>
                <a:bodyPr anchor="ctr">
                  <a:spAutoFit/>
                </a:bodyPr>
                <a:lstStyle/>
                <a:p>
                  <a:pPr algn="ctr" fontAlgn="auto">
                    <a:spcBef>
                      <a:spcPts val="0"/>
                    </a:spcBef>
                    <a:spcAft>
                      <a:spcPts val="0"/>
                    </a:spcAft>
                    <a:defRPr/>
                  </a:pPr>
                  <a:r>
                    <a:rPr lang="zh-CN" altLang="en-US" sz="3600" b="1">
                      <a:solidFill>
                        <a:schemeClr val="bg1"/>
                      </a:solidFill>
                      <a:latin typeface="微软雅黑" panose="020B0503020204020204" pitchFamily="34" charset="-122"/>
                      <a:ea typeface="微软雅黑" panose="020B0503020204020204" pitchFamily="34" charset="-122"/>
                    </a:rPr>
                    <a:t>未</a:t>
                  </a:r>
                  <a:r>
                    <a:rPr lang="zh-CN" altLang="en-US" sz="3600" b="1" dirty="0">
                      <a:solidFill>
                        <a:schemeClr val="bg1"/>
                      </a:solidFill>
                      <a:latin typeface="微软雅黑" panose="020B0503020204020204" pitchFamily="34" charset="-122"/>
                      <a:ea typeface="微软雅黑" panose="020B0503020204020204" pitchFamily="34" charset="-122"/>
                    </a:rPr>
                    <a:t>被</a:t>
                  </a:r>
                  <a:r>
                    <a:rPr lang="zh-CN" altLang="en-US" sz="3600" b="1">
                      <a:solidFill>
                        <a:schemeClr val="bg1"/>
                      </a:solidFill>
                      <a:latin typeface="微软雅黑" panose="020B0503020204020204" pitchFamily="34" charset="-122"/>
                      <a:ea typeface="微软雅黑" panose="020B0503020204020204" pitchFamily="34" charset="-122"/>
                    </a:rPr>
                    <a:t>观察的假设</a:t>
                  </a:r>
                  <a:endParaRPr lang="zh-CN" altLang="en-US" sz="3600" b="1" dirty="0">
                    <a:solidFill>
                      <a:schemeClr val="bg1"/>
                    </a:solidFill>
                    <a:latin typeface="微软雅黑" panose="020B0503020204020204" pitchFamily="34" charset="-122"/>
                    <a:ea typeface="微软雅黑" panose="020B0503020204020204" pitchFamily="34" charset="-122"/>
                  </a:endParaRPr>
                </a:p>
              </p:txBody>
            </p:sp>
          </p:grpSp>
          <p:sp>
            <p:nvSpPr>
              <p:cNvPr id="33" name="下箭头 32"/>
              <p:cNvSpPr/>
              <p:nvPr/>
            </p:nvSpPr>
            <p:spPr>
              <a:xfrm>
                <a:off x="8405309" y="5373962"/>
                <a:ext cx="864658" cy="719334"/>
              </a:xfrm>
              <a:prstGeom prst="downArrow">
                <a:avLst/>
              </a:prstGeom>
              <a:solidFill>
                <a:srgbClr val="072F5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grpSp>
      <p:sp>
        <p:nvSpPr>
          <p:cNvPr id="21" name="文本框 2"/>
          <p:cNvSpPr>
            <a:spLocks noChangeArrowheads="1"/>
          </p:cNvSpPr>
          <p:nvPr/>
        </p:nvSpPr>
        <p:spPr bwMode="auto">
          <a:xfrm>
            <a:off x="755650" y="1138238"/>
            <a:ext cx="3311525" cy="1570037"/>
          </a:xfrm>
          <a:prstGeom prst="roundRect">
            <a:avLst>
              <a:gd name="adj" fmla="val 16667"/>
            </a:avLst>
          </a:prstGeom>
          <a:noFill/>
          <a:ln w="38100">
            <a:solidFill>
              <a:schemeClr val="tx1"/>
            </a:solidFill>
            <a:round/>
          </a:ln>
          <a:extLst>
            <a:ext uri="{909E8E84-426E-40DD-AFC4-6F175D3DCCD1}">
              <a14:hiddenFill xmlns:a14="http://schemas.microsoft.com/office/drawing/2010/main">
                <a:solidFill>
                  <a:srgbClr val="FFFFFF"/>
                </a:solidFill>
              </a14:hiddenFill>
            </a:ext>
          </a:extLst>
        </p:spPr>
        <p:txBody>
          <a:bodyPr lIns="27432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3500" b="1">
                <a:cs typeface="Arial" panose="020B0604020202020204" pitchFamily="34" charset="0"/>
              </a:rPr>
              <a:t>基因重新组合；没有新结构，没有新功能</a:t>
            </a:r>
          </a:p>
        </p:txBody>
      </p:sp>
      <p:sp>
        <p:nvSpPr>
          <p:cNvPr id="39" name="文本框 2"/>
          <p:cNvSpPr>
            <a:spLocks noChangeArrowheads="1"/>
          </p:cNvSpPr>
          <p:nvPr/>
        </p:nvSpPr>
        <p:spPr bwMode="auto">
          <a:xfrm>
            <a:off x="5148263" y="4652963"/>
            <a:ext cx="3309937" cy="1570037"/>
          </a:xfrm>
          <a:prstGeom prst="roundRect">
            <a:avLst>
              <a:gd name="adj" fmla="val 16667"/>
            </a:avLst>
          </a:prstGeom>
          <a:noFill/>
          <a:ln w="38100">
            <a:solidFill>
              <a:schemeClr val="tx1"/>
            </a:solidFill>
            <a:prstDash val="dash"/>
            <a:round/>
          </a:ln>
          <a:extLst>
            <a:ext uri="{909E8E84-426E-40DD-AFC4-6F175D3DCCD1}">
              <a14:hiddenFill xmlns:a14="http://schemas.microsoft.com/office/drawing/2010/main">
                <a:solidFill>
                  <a:srgbClr val="FFFFFF"/>
                </a:solidFill>
              </a14:hiddenFill>
            </a:ext>
          </a:extLst>
        </p:spPr>
        <p:txBody>
          <a:bodyPr lIns="27432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3500" b="1">
                <a:cs typeface="Arial" panose="020B0604020202020204" pitchFamily="34" charset="0"/>
              </a:rPr>
              <a:t>会需要不断地出现新的信息，新的功能</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autoUpdateAnimBg="0"/>
      <p:bldP spid="39" grpId="0" animBg="1"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9" name="副标题 1"/>
          <p:cNvSpPr>
            <a:spLocks noGrp="1"/>
          </p:cNvSpPr>
          <p:nvPr>
            <p:ph type="subTitle" idx="1"/>
          </p:nvPr>
        </p:nvSpPr>
        <p:spPr>
          <a:xfrm>
            <a:off x="0" y="161925"/>
            <a:ext cx="9144000" cy="590550"/>
          </a:xfrm>
        </p:spPr>
        <p:txBody>
          <a:bodyPr/>
          <a:lstStyle/>
          <a:p>
            <a:r>
              <a:rPr>
                <a:solidFill>
                  <a:srgbClr val="3A3AFE"/>
                </a:solidFill>
                <a:latin typeface="微软雅黑" panose="020B0503020204020204" pitchFamily="34" charset="-122"/>
              </a:rPr>
              <a:t>变异</a:t>
            </a:r>
            <a:r>
              <a:rPr>
                <a:latin typeface="微软雅黑" panose="020B0503020204020204" pitchFamily="34" charset="-122"/>
              </a:rPr>
              <a:t>：发生在现有的物种内</a:t>
            </a:r>
          </a:p>
        </p:txBody>
      </p:sp>
      <p:grpSp>
        <p:nvGrpSpPr>
          <p:cNvPr id="3" name="组合 16"/>
          <p:cNvGrpSpPr/>
          <p:nvPr/>
        </p:nvGrpSpPr>
        <p:grpSpPr bwMode="auto">
          <a:xfrm>
            <a:off x="1103313" y="908050"/>
            <a:ext cx="7297737" cy="5400675"/>
            <a:chOff x="479376" y="746473"/>
            <a:chExt cx="5544616" cy="4102600"/>
          </a:xfrm>
        </p:grpSpPr>
        <p:sp>
          <p:nvSpPr>
            <p:cNvPr id="25" name="TextBox 4"/>
            <p:cNvSpPr txBox="1"/>
            <p:nvPr/>
          </p:nvSpPr>
          <p:spPr>
            <a:xfrm>
              <a:off x="1936391" y="746473"/>
              <a:ext cx="2070939" cy="490817"/>
            </a:xfrm>
            <a:prstGeom prst="rect">
              <a:avLst/>
            </a:prstGeom>
            <a:solidFill>
              <a:srgbClr val="024B88"/>
            </a:solidFill>
          </p:spPr>
          <p:style>
            <a:lnRef idx="3">
              <a:schemeClr val="lt1"/>
            </a:lnRef>
            <a:fillRef idx="1">
              <a:schemeClr val="accent3"/>
            </a:fillRef>
            <a:effectRef idx="1">
              <a:schemeClr val="accent3"/>
            </a:effectRef>
            <a:fontRef idx="minor">
              <a:schemeClr val="lt1"/>
            </a:fontRef>
          </p:style>
          <p:txBody>
            <a:bodyPr>
              <a:spAutoFit/>
            </a:bodyPr>
            <a:lstStyle/>
            <a:p>
              <a:pPr algn="ctr" fontAlgn="auto">
                <a:spcBef>
                  <a:spcPts val="0"/>
                </a:spcBef>
                <a:spcAft>
                  <a:spcPts val="0"/>
                </a:spcAft>
                <a:defRPr/>
              </a:pPr>
              <a:r>
                <a:rPr lang="zh-CN" altLang="en-US" sz="36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狼的变异</a:t>
              </a:r>
            </a:p>
          </p:txBody>
        </p:sp>
        <p:grpSp>
          <p:nvGrpSpPr>
            <p:cNvPr id="787484" name="组合 11"/>
            <p:cNvGrpSpPr/>
            <p:nvPr/>
          </p:nvGrpSpPr>
          <p:grpSpPr bwMode="auto">
            <a:xfrm>
              <a:off x="479376" y="1392689"/>
              <a:ext cx="5544616" cy="3456384"/>
              <a:chOff x="479376" y="1392689"/>
              <a:chExt cx="5544616" cy="3456384"/>
            </a:xfrm>
          </p:grpSpPr>
          <p:graphicFrame>
            <p:nvGraphicFramePr>
              <p:cNvPr id="8" name="图示 7"/>
              <p:cNvGraphicFramePr/>
              <p:nvPr/>
            </p:nvGraphicFramePr>
            <p:xfrm>
              <a:off x="479376" y="1392689"/>
              <a:ext cx="5544616" cy="34563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87486" name="矩形 8"/>
              <p:cNvSpPr>
                <a:spLocks noChangeArrowheads="1"/>
              </p:cNvSpPr>
              <p:nvPr/>
            </p:nvSpPr>
            <p:spPr bwMode="auto">
              <a:xfrm>
                <a:off x="3796069" y="1700808"/>
                <a:ext cx="1192402" cy="490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3600">
                    <a:latin typeface="汉仪大宋简"/>
                    <a:ea typeface="汉仪大宋简"/>
                    <a:cs typeface="汉仪大宋简"/>
                  </a:rPr>
                  <a:t>大丹狗</a:t>
                </a:r>
              </a:p>
            </p:txBody>
          </p:sp>
          <p:sp>
            <p:nvSpPr>
              <p:cNvPr id="787487" name="矩形 62"/>
              <p:cNvSpPr>
                <a:spLocks noChangeArrowheads="1"/>
              </p:cNvSpPr>
              <p:nvPr/>
            </p:nvSpPr>
            <p:spPr bwMode="auto">
              <a:xfrm>
                <a:off x="4144364" y="2825124"/>
                <a:ext cx="1543108" cy="490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3600">
                    <a:latin typeface="汉仪大宋简"/>
                    <a:ea typeface="汉仪大宋简"/>
                    <a:cs typeface="汉仪大宋简"/>
                  </a:rPr>
                  <a:t>拉布拉多</a:t>
                </a:r>
              </a:p>
            </p:txBody>
          </p:sp>
          <p:sp>
            <p:nvSpPr>
              <p:cNvPr id="787488" name="矩形 9"/>
              <p:cNvSpPr>
                <a:spLocks noChangeArrowheads="1"/>
              </p:cNvSpPr>
              <p:nvPr/>
            </p:nvSpPr>
            <p:spPr bwMode="auto">
              <a:xfrm>
                <a:off x="3706754" y="3919151"/>
                <a:ext cx="1192402" cy="490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3600">
                    <a:latin typeface="汉仪大宋简"/>
                    <a:ea typeface="汉仪大宋简"/>
                    <a:cs typeface="汉仪大宋简"/>
                  </a:rPr>
                  <a:t>吉娃娃</a:t>
                </a:r>
              </a:p>
            </p:txBody>
          </p:sp>
        </p:grpSp>
      </p:grpSp>
      <p:grpSp>
        <p:nvGrpSpPr>
          <p:cNvPr id="5" name="组合 17"/>
          <p:cNvGrpSpPr/>
          <p:nvPr/>
        </p:nvGrpSpPr>
        <p:grpSpPr bwMode="auto">
          <a:xfrm>
            <a:off x="1103313" y="908050"/>
            <a:ext cx="7297737" cy="5400675"/>
            <a:chOff x="6585531" y="836712"/>
            <a:chExt cx="5544616" cy="4102600"/>
          </a:xfrm>
        </p:grpSpPr>
        <p:sp>
          <p:nvSpPr>
            <p:cNvPr id="27" name="TextBox 6"/>
            <p:cNvSpPr txBox="1"/>
            <p:nvPr/>
          </p:nvSpPr>
          <p:spPr>
            <a:xfrm>
              <a:off x="8040133" y="836712"/>
              <a:ext cx="2072145" cy="490817"/>
            </a:xfrm>
            <a:prstGeom prst="rect">
              <a:avLst/>
            </a:prstGeom>
            <a:solidFill>
              <a:srgbClr val="002A54"/>
            </a:solidFill>
            <a:ln>
              <a:noFill/>
            </a:ln>
          </p:spPr>
          <p:style>
            <a:lnRef idx="3">
              <a:schemeClr val="lt1"/>
            </a:lnRef>
            <a:fillRef idx="1">
              <a:schemeClr val="accent3"/>
            </a:fillRef>
            <a:effectRef idx="1">
              <a:schemeClr val="accent3"/>
            </a:effectRef>
            <a:fontRef idx="minor">
              <a:schemeClr val="lt1"/>
            </a:fontRef>
          </p:style>
          <p:txBody>
            <a:bodyPr>
              <a:spAutoFit/>
            </a:bodyPr>
            <a:lstStyle/>
            <a:p>
              <a:pPr algn="ctr" fontAlgn="auto">
                <a:spcBef>
                  <a:spcPts val="0"/>
                </a:spcBef>
                <a:spcAft>
                  <a:spcPts val="0"/>
                </a:spcAft>
                <a:defRPr/>
              </a:pPr>
              <a:r>
                <a:rPr lang="zh-CN" altLang="en-US" sz="36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猫的变异</a:t>
              </a:r>
            </a:p>
          </p:txBody>
        </p:sp>
        <p:grpSp>
          <p:nvGrpSpPr>
            <p:cNvPr id="787478" name="组合 10"/>
            <p:cNvGrpSpPr/>
            <p:nvPr/>
          </p:nvGrpSpPr>
          <p:grpSpPr bwMode="auto">
            <a:xfrm>
              <a:off x="6585531" y="1482928"/>
              <a:ext cx="5544616" cy="3456384"/>
              <a:chOff x="6585531" y="1482928"/>
              <a:chExt cx="5544616" cy="3456384"/>
            </a:xfrm>
          </p:grpSpPr>
          <p:graphicFrame>
            <p:nvGraphicFramePr>
              <p:cNvPr id="65" name="图示 64"/>
              <p:cNvGraphicFramePr/>
              <p:nvPr/>
            </p:nvGraphicFramePr>
            <p:xfrm>
              <a:off x="6585531" y="1482928"/>
              <a:ext cx="5544616" cy="345638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87480" name="矩形 65"/>
              <p:cNvSpPr>
                <a:spLocks noChangeArrowheads="1"/>
              </p:cNvSpPr>
              <p:nvPr/>
            </p:nvSpPr>
            <p:spPr bwMode="auto">
              <a:xfrm>
                <a:off x="9922312" y="1711933"/>
                <a:ext cx="1543109" cy="490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3600">
                    <a:latin typeface="汉仪大宋简"/>
                    <a:ea typeface="汉仪大宋简"/>
                    <a:cs typeface="汉仪大宋简"/>
                  </a:rPr>
                  <a:t>安哥拉猫</a:t>
                </a:r>
              </a:p>
            </p:txBody>
          </p:sp>
          <p:sp>
            <p:nvSpPr>
              <p:cNvPr id="787481" name="矩形 66"/>
              <p:cNvSpPr>
                <a:spLocks noChangeArrowheads="1"/>
              </p:cNvSpPr>
              <p:nvPr/>
            </p:nvSpPr>
            <p:spPr bwMode="auto">
              <a:xfrm>
                <a:off x="10210344" y="2860661"/>
                <a:ext cx="1893815" cy="490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3600">
                    <a:latin typeface="汉仪大宋简"/>
                    <a:ea typeface="汉仪大宋简"/>
                    <a:cs typeface="汉仪大宋简"/>
                  </a:rPr>
                  <a:t>美国短毛猫</a:t>
                </a:r>
              </a:p>
            </p:txBody>
          </p:sp>
          <p:sp>
            <p:nvSpPr>
              <p:cNvPr id="787482" name="矩形 67"/>
              <p:cNvSpPr>
                <a:spLocks noChangeArrowheads="1"/>
              </p:cNvSpPr>
              <p:nvPr/>
            </p:nvSpPr>
            <p:spPr bwMode="auto">
              <a:xfrm>
                <a:off x="9778295" y="4016189"/>
                <a:ext cx="1893815" cy="490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3600">
                    <a:latin typeface="汉仪大宋简"/>
                    <a:ea typeface="汉仪大宋简"/>
                    <a:cs typeface="汉仪大宋简"/>
                  </a:rPr>
                  <a:t>斯芬克斯猫</a:t>
                </a:r>
              </a:p>
            </p:txBody>
          </p:sp>
        </p:grpSp>
      </p:grpSp>
      <p:grpSp>
        <p:nvGrpSpPr>
          <p:cNvPr id="7" name="Group 39"/>
          <p:cNvGrpSpPr/>
          <p:nvPr/>
        </p:nvGrpSpPr>
        <p:grpSpPr bwMode="auto">
          <a:xfrm>
            <a:off x="428625" y="2000250"/>
            <a:ext cx="8174038" cy="3500438"/>
            <a:chOff x="683568" y="2636912"/>
            <a:chExt cx="8174712" cy="3500462"/>
          </a:xfrm>
        </p:grpSpPr>
        <p:grpSp>
          <p:nvGrpSpPr>
            <p:cNvPr id="787463" name="组合 15"/>
            <p:cNvGrpSpPr/>
            <p:nvPr/>
          </p:nvGrpSpPr>
          <p:grpSpPr bwMode="auto">
            <a:xfrm>
              <a:off x="683568" y="2636912"/>
              <a:ext cx="8136904" cy="1720519"/>
              <a:chOff x="2063552" y="4653135"/>
              <a:chExt cx="8136904" cy="1720519"/>
            </a:xfrm>
          </p:grpSpPr>
          <p:sp>
            <p:nvSpPr>
              <p:cNvPr id="23" name="矩形 22"/>
              <p:cNvSpPr/>
              <p:nvPr/>
            </p:nvSpPr>
            <p:spPr>
              <a:xfrm>
                <a:off x="2063552" y="4891262"/>
                <a:ext cx="8136609" cy="1268422"/>
              </a:xfrm>
              <a:prstGeom prst="rect">
                <a:avLst/>
              </a:prstGeom>
              <a:solidFill>
                <a:srgbClr val="024C89"/>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rgbClr val="024C89"/>
                  </a:solidFill>
                </a:endParaRPr>
              </a:p>
            </p:txBody>
          </p:sp>
          <p:grpSp>
            <p:nvGrpSpPr>
              <p:cNvPr id="787470" name="组合 12"/>
              <p:cNvGrpSpPr/>
              <p:nvPr/>
            </p:nvGrpSpPr>
            <p:grpSpPr bwMode="auto">
              <a:xfrm>
                <a:off x="4583833" y="4653135"/>
                <a:ext cx="5508286" cy="1720519"/>
                <a:chOff x="2551511" y="3549751"/>
                <a:chExt cx="3119115" cy="1129884"/>
              </a:xfrm>
            </p:grpSpPr>
            <p:sp>
              <p:nvSpPr>
                <p:cNvPr id="787473" name="矩形 28"/>
                <p:cNvSpPr>
                  <a:spLocks noChangeArrowheads="1"/>
                </p:cNvSpPr>
                <p:nvPr/>
              </p:nvSpPr>
              <p:spPr bwMode="auto">
                <a:xfrm>
                  <a:off x="2551511" y="3738904"/>
                  <a:ext cx="975975" cy="666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6000">
                      <a:solidFill>
                        <a:srgbClr val="FFFF00"/>
                      </a:solidFill>
                      <a:latin typeface="汉仪大宋简"/>
                      <a:ea typeface="汉仪大宋简"/>
                      <a:cs typeface="汉仪大宋简"/>
                    </a:rPr>
                    <a:t>犬科</a:t>
                  </a:r>
                </a:p>
              </p:txBody>
            </p:sp>
            <p:sp>
              <p:nvSpPr>
                <p:cNvPr id="30" name="右箭头 29"/>
                <p:cNvSpPr/>
                <p:nvPr/>
              </p:nvSpPr>
              <p:spPr>
                <a:xfrm>
                  <a:off x="3530130" y="3786407"/>
                  <a:ext cx="1141742" cy="623437"/>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rgbClr val="FFFF00"/>
                    </a:solidFill>
                    <a:latin typeface="+mj-ea"/>
                    <a:ea typeface="+mj-ea"/>
                  </a:endParaRPr>
                </a:p>
              </p:txBody>
            </p:sp>
            <p:sp>
              <p:nvSpPr>
                <p:cNvPr id="787475" name="矩形 30"/>
                <p:cNvSpPr>
                  <a:spLocks noChangeArrowheads="1"/>
                </p:cNvSpPr>
                <p:nvPr/>
              </p:nvSpPr>
              <p:spPr bwMode="auto">
                <a:xfrm>
                  <a:off x="4694651" y="3738904"/>
                  <a:ext cx="975975" cy="666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6000">
                      <a:solidFill>
                        <a:srgbClr val="FFFF00"/>
                      </a:solidFill>
                      <a:latin typeface="汉仪大宋简"/>
                      <a:ea typeface="汉仪大宋简"/>
                      <a:cs typeface="汉仪大宋简"/>
                    </a:rPr>
                    <a:t>猫科</a:t>
                  </a:r>
                </a:p>
              </p:txBody>
            </p:sp>
            <p:sp>
              <p:nvSpPr>
                <p:cNvPr id="32" name="乘号 31"/>
                <p:cNvSpPr/>
                <p:nvPr/>
              </p:nvSpPr>
              <p:spPr>
                <a:xfrm>
                  <a:off x="3488776" y="3549751"/>
                  <a:ext cx="1130056" cy="1130109"/>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mj-ea"/>
                    <a:ea typeface="+mj-ea"/>
                  </a:endParaRPr>
                </a:p>
              </p:txBody>
            </p:sp>
          </p:grpSp>
          <p:sp>
            <p:nvSpPr>
              <p:cNvPr id="35" name="矩形 34"/>
              <p:cNvSpPr/>
              <p:nvPr/>
            </p:nvSpPr>
            <p:spPr>
              <a:xfrm>
                <a:off x="2063552" y="4892850"/>
                <a:ext cx="2376684" cy="1266834"/>
              </a:xfrm>
              <a:prstGeom prst="rect">
                <a:avLst/>
              </a:prstGeom>
              <a:solidFill>
                <a:srgbClr val="00206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87472" name="TextBox 21"/>
              <p:cNvSpPr txBox="1">
                <a:spLocks noChangeArrowheads="1"/>
              </p:cNvSpPr>
              <p:nvPr/>
            </p:nvSpPr>
            <p:spPr bwMode="auto">
              <a:xfrm>
                <a:off x="2207568" y="4869159"/>
                <a:ext cx="208823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7200" b="1">
                    <a:solidFill>
                      <a:schemeClr val="bg1"/>
                    </a:solidFill>
                    <a:latin typeface="华文中宋" panose="02010600040101010101" pitchFamily="2" charset="-122"/>
                    <a:ea typeface="华文中宋" panose="02010600040101010101" pitchFamily="2" charset="-122"/>
                  </a:rPr>
                  <a:t>但是</a:t>
                </a:r>
              </a:p>
            </p:txBody>
          </p:sp>
        </p:grpSp>
        <p:grpSp>
          <p:nvGrpSpPr>
            <p:cNvPr id="787464" name="Group 37"/>
            <p:cNvGrpSpPr/>
            <p:nvPr/>
          </p:nvGrpSpPr>
          <p:grpSpPr bwMode="auto">
            <a:xfrm>
              <a:off x="714348" y="4846710"/>
              <a:ext cx="8143932" cy="1290664"/>
              <a:chOff x="714348" y="4846710"/>
              <a:chExt cx="8143932" cy="1290664"/>
            </a:xfrm>
          </p:grpSpPr>
          <p:sp>
            <p:nvSpPr>
              <p:cNvPr id="28" name="矩形 22"/>
              <p:cNvSpPr/>
              <p:nvPr/>
            </p:nvSpPr>
            <p:spPr>
              <a:xfrm>
                <a:off x="713734" y="4870540"/>
                <a:ext cx="8138196" cy="1266834"/>
              </a:xfrm>
              <a:prstGeom prst="rect">
                <a:avLst/>
              </a:prstGeom>
              <a:solidFill>
                <a:srgbClr val="024C89"/>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rgbClr val="024C89"/>
                  </a:solidFill>
                </a:endParaRPr>
              </a:p>
            </p:txBody>
          </p:sp>
          <p:sp>
            <p:nvSpPr>
              <p:cNvPr id="787466" name="矩形 28"/>
              <p:cNvSpPr>
                <a:spLocks noChangeArrowheads="1"/>
              </p:cNvSpPr>
              <p:nvPr/>
            </p:nvSpPr>
            <p:spPr bwMode="auto">
              <a:xfrm>
                <a:off x="3133636" y="4999730"/>
                <a:ext cx="572464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5400">
                    <a:solidFill>
                      <a:srgbClr val="FFFF00"/>
                    </a:solidFill>
                    <a:latin typeface="汉仪大宋简"/>
                    <a:ea typeface="汉仪大宋简"/>
                    <a:cs typeface="汉仪大宋简"/>
                  </a:rPr>
                  <a:t>量变不能导致质变</a:t>
                </a:r>
              </a:p>
            </p:txBody>
          </p:sp>
          <p:sp>
            <p:nvSpPr>
              <p:cNvPr id="34" name="矩形 34"/>
              <p:cNvSpPr/>
              <p:nvPr/>
            </p:nvSpPr>
            <p:spPr>
              <a:xfrm>
                <a:off x="713734" y="4870540"/>
                <a:ext cx="2376683" cy="1266834"/>
              </a:xfrm>
              <a:prstGeom prst="rect">
                <a:avLst/>
              </a:prstGeom>
              <a:solidFill>
                <a:srgbClr val="00206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87468" name="TextBox 21"/>
              <p:cNvSpPr txBox="1">
                <a:spLocks noChangeArrowheads="1"/>
              </p:cNvSpPr>
              <p:nvPr/>
            </p:nvSpPr>
            <p:spPr bwMode="auto">
              <a:xfrm>
                <a:off x="858364" y="4846710"/>
                <a:ext cx="208823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7200" b="1">
                    <a:solidFill>
                      <a:schemeClr val="bg1"/>
                    </a:solidFill>
                    <a:latin typeface="华文中宋" panose="02010600040101010101" pitchFamily="2" charset="-122"/>
                    <a:ea typeface="华文中宋" panose="02010600040101010101" pitchFamily="2" charset="-122"/>
                  </a:rPr>
                  <a:t>因为</a:t>
                </a: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82" name="Rectangle 2"/>
          <p:cNvSpPr>
            <a:spLocks noGrp="1" noChangeArrowheads="1"/>
          </p:cNvSpPr>
          <p:nvPr>
            <p:ph type="title"/>
          </p:nvPr>
        </p:nvSpPr>
        <p:spPr>
          <a:xfrm>
            <a:off x="214313" y="115888"/>
            <a:ext cx="8821737" cy="979487"/>
          </a:xfrm>
        </p:spPr>
        <p:txBody>
          <a:bodyPr/>
          <a:lstStyle/>
          <a:p>
            <a:pPr algn="ctr"/>
            <a:r>
              <a:rPr sz="3200">
                <a:latin typeface="微软雅黑" panose="020B0503020204020204" pitchFamily="34" charset="-122"/>
              </a:rPr>
              <a:t>上帝原初的创造：有极大变异潜能的不同的“类”</a:t>
            </a:r>
            <a:endParaRPr lang="en-US" sz="3200">
              <a:latin typeface="微软雅黑" panose="020B0503020204020204" pitchFamily="34" charset="-122"/>
            </a:endParaRPr>
          </a:p>
        </p:txBody>
      </p:sp>
      <p:sp>
        <p:nvSpPr>
          <p:cNvPr id="788483" name="TextBox 6"/>
          <p:cNvSpPr txBox="1">
            <a:spLocks noChangeArrowheads="1"/>
          </p:cNvSpPr>
          <p:nvPr/>
        </p:nvSpPr>
        <p:spPr bwMode="auto">
          <a:xfrm>
            <a:off x="5000625" y="5572125"/>
            <a:ext cx="37449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3600">
                <a:latin typeface="汉仪大宋简"/>
                <a:ea typeface="汉仪大宋简"/>
                <a:cs typeface="Arial" panose="020B0604020202020204" pitchFamily="34" charset="0"/>
              </a:rPr>
              <a:t>马科</a:t>
            </a:r>
            <a:endParaRPr lang="en-AU" altLang="en-US" sz="3600">
              <a:latin typeface="汉仪大宋简"/>
              <a:ea typeface="汉仪大宋简"/>
              <a:cs typeface="Arial" panose="020B0604020202020204" pitchFamily="34" charset="0"/>
            </a:endParaRPr>
          </a:p>
        </p:txBody>
      </p:sp>
      <p:sp>
        <p:nvSpPr>
          <p:cNvPr id="788484" name="TextBox 7"/>
          <p:cNvSpPr txBox="1">
            <a:spLocks noChangeArrowheads="1"/>
          </p:cNvSpPr>
          <p:nvPr/>
        </p:nvSpPr>
        <p:spPr bwMode="auto">
          <a:xfrm rot="2385">
            <a:off x="500063" y="5638800"/>
            <a:ext cx="37512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3600">
                <a:latin typeface="汉仪大宋简"/>
                <a:ea typeface="汉仪大宋简"/>
                <a:cs typeface="Arial" panose="020B0604020202020204" pitchFamily="34" charset="0"/>
              </a:rPr>
              <a:t>猫科</a:t>
            </a:r>
            <a:endParaRPr lang="en-AU" altLang="en-US" sz="3600">
              <a:latin typeface="汉仪大宋简"/>
              <a:ea typeface="汉仪大宋简"/>
              <a:cs typeface="Arial" panose="020B0604020202020204" pitchFamily="34" charset="0"/>
            </a:endParaRPr>
          </a:p>
        </p:txBody>
      </p:sp>
      <p:pic>
        <p:nvPicPr>
          <p:cNvPr id="788485" name="Picture 2" descr="Image result for image: equid famil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6313" y="2463800"/>
            <a:ext cx="4135437"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48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313" y="2463800"/>
            <a:ext cx="42291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487" name="TextBox 10"/>
          <p:cNvSpPr txBox="1">
            <a:spLocks noChangeArrowheads="1"/>
          </p:cNvSpPr>
          <p:nvPr/>
        </p:nvSpPr>
        <p:spPr bwMode="auto">
          <a:xfrm>
            <a:off x="581025" y="1143000"/>
            <a:ext cx="7848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3600">
                <a:latin typeface="汉仪大宋简"/>
                <a:ea typeface="汉仪大宋简"/>
                <a:cs typeface="Arial" panose="020B0604020202020204" pitchFamily="34" charset="0"/>
              </a:rPr>
              <a:t>分类学：科</a:t>
            </a:r>
            <a:r>
              <a:rPr lang="en-US" altLang="zh-CN" sz="3600">
                <a:latin typeface="汉仪大宋简"/>
                <a:ea typeface="汉仪大宋简"/>
                <a:cs typeface="Arial" panose="020B0604020202020204" pitchFamily="34" charset="0"/>
              </a:rPr>
              <a:t>—</a:t>
            </a:r>
            <a:r>
              <a:rPr lang="zh-CN" altLang="en-US" sz="3600">
                <a:latin typeface="汉仪大宋简"/>
                <a:ea typeface="汉仪大宋简"/>
                <a:cs typeface="Arial" panose="020B0604020202020204" pitchFamily="34" charset="0"/>
              </a:rPr>
              <a:t>属</a:t>
            </a:r>
            <a:r>
              <a:rPr lang="en-US" altLang="zh-CN" sz="3600">
                <a:latin typeface="汉仪大宋简"/>
                <a:ea typeface="汉仪大宋简"/>
                <a:cs typeface="Arial" panose="020B0604020202020204" pitchFamily="34" charset="0"/>
              </a:rPr>
              <a:t>—</a:t>
            </a:r>
            <a:r>
              <a:rPr lang="zh-CN" altLang="en-US" sz="3600">
                <a:latin typeface="汉仪大宋简"/>
                <a:ea typeface="汉仪大宋简"/>
                <a:cs typeface="Arial" panose="020B0604020202020204" pitchFamily="34" charset="0"/>
              </a:rPr>
              <a:t>种</a:t>
            </a:r>
            <a:endParaRPr lang="en-US" altLang="zh-CN" sz="3600">
              <a:latin typeface="汉仪大宋简"/>
              <a:ea typeface="汉仪大宋简"/>
              <a:cs typeface="Arial" panose="020B0604020202020204" pitchFamily="34" charset="0"/>
            </a:endParaRPr>
          </a:p>
          <a:p>
            <a:pPr algn="ctr"/>
            <a:r>
              <a:rPr lang="zh-CN" altLang="en-US" sz="3600">
                <a:latin typeface="汉仪大宋简"/>
                <a:ea typeface="汉仪大宋简"/>
                <a:cs typeface="Arial" panose="020B0604020202020204" pitchFamily="34" charset="0"/>
              </a:rPr>
              <a:t>圣经的“类”相当于“科”</a:t>
            </a:r>
            <a:endParaRPr lang="en-AU" altLang="en-US" sz="3600">
              <a:latin typeface="汉仪大宋简"/>
              <a:ea typeface="汉仪大宋简"/>
              <a:cs typeface="Arial" panose="020B0604020202020204" pitchFamily="34" charset="0"/>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6" name="Rectangle 2"/>
          <p:cNvSpPr>
            <a:spLocks noGrp="1" noChangeArrowheads="1"/>
          </p:cNvSpPr>
          <p:nvPr>
            <p:ph type="title"/>
          </p:nvPr>
        </p:nvSpPr>
        <p:spPr>
          <a:xfrm>
            <a:off x="323850" y="115888"/>
            <a:ext cx="8556625" cy="536575"/>
          </a:xfrm>
        </p:spPr>
        <p:txBody>
          <a:bodyPr/>
          <a:lstStyle/>
          <a:p>
            <a:pPr algn="ctr"/>
            <a:r>
              <a:rPr sz="3200">
                <a:latin typeface="微软雅黑" panose="020B0503020204020204" pitchFamily="34" charset="-122"/>
              </a:rPr>
              <a:t>杂交表明物种属于同一“类”</a:t>
            </a:r>
            <a:endParaRPr lang="en-US" sz="3200">
              <a:latin typeface="微软雅黑" panose="020B0503020204020204" pitchFamily="34" charset="-122"/>
            </a:endParaRPr>
          </a:p>
        </p:txBody>
      </p:sp>
      <p:pic>
        <p:nvPicPr>
          <p:cNvPr id="789507" name="Picture 4" descr="730819662_2b273961c3_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7425" y="1150938"/>
            <a:ext cx="4132263" cy="397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9508" name="Picture 5" descr="Liger"/>
          <p:cNvPicPr>
            <a:picLocks noChangeAspect="1" noChangeArrowheads="1"/>
          </p:cNvPicPr>
          <p:nvPr/>
        </p:nvPicPr>
        <p:blipFill>
          <a:blip r:embed="rId4">
            <a:extLst>
              <a:ext uri="{28A0092B-C50C-407E-A947-70E740481C1C}">
                <a14:useLocalDpi xmlns:a14="http://schemas.microsoft.com/office/drawing/2010/main" val="0"/>
              </a:ext>
            </a:extLst>
          </a:blip>
          <a:srcRect t="15633"/>
          <a:stretch>
            <a:fillRect/>
          </a:stretch>
        </p:blipFill>
        <p:spPr bwMode="auto">
          <a:xfrm>
            <a:off x="334963" y="1143000"/>
            <a:ext cx="3949700" cy="39290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89509" name="TextBox 6"/>
          <p:cNvSpPr txBox="1">
            <a:spLocks noChangeArrowheads="1"/>
          </p:cNvSpPr>
          <p:nvPr/>
        </p:nvSpPr>
        <p:spPr bwMode="auto">
          <a:xfrm>
            <a:off x="428625" y="5143500"/>
            <a:ext cx="37449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3600">
                <a:latin typeface="汉仪大宋简"/>
                <a:ea typeface="汉仪大宋简"/>
                <a:cs typeface="Arial" panose="020B0604020202020204" pitchFamily="34" charset="0"/>
              </a:rPr>
              <a:t>虎狮</a:t>
            </a:r>
            <a:r>
              <a:rPr lang="en-US" altLang="zh-CN" sz="3600">
                <a:latin typeface="汉仪大宋简"/>
                <a:ea typeface="汉仪大宋简"/>
                <a:cs typeface="Arial" panose="020B0604020202020204" pitchFamily="34" charset="0"/>
              </a:rPr>
              <a:t>——</a:t>
            </a:r>
            <a:r>
              <a:rPr lang="zh-CN" altLang="en-US" sz="3600">
                <a:latin typeface="汉仪大宋简"/>
                <a:ea typeface="汉仪大宋简"/>
                <a:cs typeface="Arial" panose="020B0604020202020204" pitchFamily="34" charset="0"/>
              </a:rPr>
              <a:t>种老虎和狮子的杂交</a:t>
            </a:r>
            <a:endParaRPr lang="en-AU" altLang="en-US" sz="3600">
              <a:latin typeface="汉仪大宋简"/>
              <a:ea typeface="汉仪大宋简"/>
              <a:cs typeface="Arial" panose="020B0604020202020204" pitchFamily="34" charset="0"/>
            </a:endParaRPr>
          </a:p>
        </p:txBody>
      </p:sp>
      <p:sp>
        <p:nvSpPr>
          <p:cNvPr id="789510" name="TextBox 7"/>
          <p:cNvSpPr txBox="1">
            <a:spLocks noChangeArrowheads="1"/>
          </p:cNvSpPr>
          <p:nvPr/>
        </p:nvSpPr>
        <p:spPr bwMode="auto">
          <a:xfrm rot="2385">
            <a:off x="5072063" y="5146675"/>
            <a:ext cx="37512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3600">
                <a:latin typeface="汉仪大宋简"/>
                <a:ea typeface="汉仪大宋简"/>
                <a:cs typeface="Arial" panose="020B0604020202020204" pitchFamily="34" charset="0"/>
              </a:rPr>
              <a:t>斑文马</a:t>
            </a:r>
            <a:r>
              <a:rPr lang="en-US" altLang="zh-CN" sz="3600">
                <a:latin typeface="汉仪大宋简"/>
                <a:ea typeface="汉仪大宋简"/>
                <a:cs typeface="Arial" panose="020B0604020202020204" pitchFamily="34" charset="0"/>
              </a:rPr>
              <a:t>——</a:t>
            </a:r>
            <a:r>
              <a:rPr lang="zh-CN" altLang="en-US" sz="3600">
                <a:latin typeface="汉仪大宋简"/>
                <a:ea typeface="汉仪大宋简"/>
                <a:cs typeface="Arial" panose="020B0604020202020204" pitchFamily="34" charset="0"/>
              </a:rPr>
              <a:t>斑马和马的杂交</a:t>
            </a:r>
            <a:endParaRPr lang="en-AU" altLang="en-US" sz="3600">
              <a:latin typeface="汉仪大宋简"/>
              <a:ea typeface="汉仪大宋简"/>
              <a:cs typeface="Arial" panose="020B0604020202020204" pitchFamily="34" charset="0"/>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531" name="副标题 2"/>
          <p:cNvSpPr>
            <a:spLocks noGrp="1"/>
          </p:cNvSpPr>
          <p:nvPr>
            <p:ph type="subTitle" idx="1"/>
          </p:nvPr>
        </p:nvSpPr>
        <p:spPr>
          <a:xfrm>
            <a:off x="0" y="0"/>
            <a:ext cx="9144000" cy="534988"/>
          </a:xfrm>
        </p:spPr>
        <p:txBody>
          <a:bodyPr/>
          <a:lstStyle/>
          <a:p>
            <a:r>
              <a:rPr sz="3200">
                <a:solidFill>
                  <a:srgbClr val="3A3AFE"/>
                </a:solidFill>
                <a:latin typeface="微软雅黑" panose="020B0503020204020204" pitchFamily="34" charset="-122"/>
              </a:rPr>
              <a:t>变异</a:t>
            </a:r>
            <a:r>
              <a:rPr sz="3200">
                <a:latin typeface="微软雅黑" panose="020B0503020204020204" pitchFamily="34" charset="-122"/>
              </a:rPr>
              <a:t>：加拉帕戈斯群岛的地雀</a:t>
            </a:r>
          </a:p>
        </p:txBody>
      </p:sp>
      <p:pic>
        <p:nvPicPr>
          <p:cNvPr id="6" name="图片 5"/>
          <p:cNvPicPr>
            <a:picLocks noChangeAspect="1"/>
          </p:cNvPicPr>
          <p:nvPr/>
        </p:nvPicPr>
        <p:blipFill>
          <a:blip r:embed="rId3"/>
          <a:stretch>
            <a:fillRect/>
          </a:stretch>
        </p:blipFill>
        <p:spPr>
          <a:xfrm>
            <a:off x="214313" y="534987"/>
            <a:ext cx="8686800" cy="4088853"/>
          </a:xfrm>
          <a:prstGeom prst="rect">
            <a:avLst/>
          </a:prstGeom>
          <a:ln>
            <a:solidFill>
              <a:schemeClr val="tx1">
                <a:lumMod val="85000"/>
                <a:lumOff val="15000"/>
              </a:schemeClr>
            </a:solidFill>
          </a:ln>
        </p:spPr>
      </p:pic>
      <p:sp>
        <p:nvSpPr>
          <p:cNvPr id="790533" name="TextBox 1"/>
          <p:cNvSpPr txBox="1">
            <a:spLocks noChangeArrowheads="1"/>
          </p:cNvSpPr>
          <p:nvPr/>
        </p:nvSpPr>
        <p:spPr bwMode="auto">
          <a:xfrm>
            <a:off x="214313" y="4429125"/>
            <a:ext cx="8686800" cy="19383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3000">
                <a:solidFill>
                  <a:schemeClr val="bg1"/>
                </a:solidFill>
                <a:latin typeface="汉仪大宋简"/>
                <a:ea typeface="汉仪大宋简"/>
                <a:cs typeface="汉仪大宋简"/>
              </a:rPr>
              <a:t>据称：达尔文‘发现’进化论是因为在加拉帕戈斯群岛上看到了地雀分化出的新品种。其实当中很多都可以互相交配，而且每一代中的喙大小都在变化。它们都是同一种！</a:t>
            </a:r>
            <a:endParaRPr lang="en-US" altLang="zh-CN" sz="3000">
              <a:solidFill>
                <a:schemeClr val="bg1"/>
              </a:solidFill>
              <a:latin typeface="汉仪大宋简"/>
              <a:ea typeface="汉仪大宋简"/>
              <a:cs typeface="汉仪大宋简"/>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5" name="内容占位符 2"/>
          <p:cNvSpPr>
            <a:spLocks noGrp="1"/>
          </p:cNvSpPr>
          <p:nvPr>
            <p:ph type="subTitle" idx="1"/>
          </p:nvPr>
        </p:nvSpPr>
        <p:spPr>
          <a:xfrm>
            <a:off x="0" y="161925"/>
            <a:ext cx="9144000" cy="590550"/>
          </a:xfrm>
        </p:spPr>
        <p:txBody>
          <a:bodyPr/>
          <a:lstStyle/>
          <a:p>
            <a:pPr defTabSz="685800">
              <a:spcBef>
                <a:spcPct val="0"/>
              </a:spcBef>
            </a:pPr>
            <a:r>
              <a:rPr>
                <a:solidFill>
                  <a:srgbClr val="3A3AFE"/>
                </a:solidFill>
                <a:latin typeface="微软雅黑" panose="020B0503020204020204" pitchFamily="34" charset="-122"/>
              </a:rPr>
              <a:t>变异</a:t>
            </a:r>
            <a:r>
              <a:rPr>
                <a:latin typeface="微软雅黑" panose="020B0503020204020204" pitchFamily="34" charset="-122"/>
              </a:rPr>
              <a:t>：加拉帕戈斯群岛的地雀</a:t>
            </a:r>
          </a:p>
        </p:txBody>
      </p:sp>
      <p:pic>
        <p:nvPicPr>
          <p:cNvPr id="791556" name="图片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3" y="920750"/>
            <a:ext cx="3613150" cy="3317875"/>
          </a:xfrm>
          <a:prstGeom prst="rect">
            <a:avLst/>
          </a:prstGeom>
          <a:solidFill>
            <a:srgbClr val="024C89"/>
          </a:solidFill>
          <a:ln w="6350">
            <a:solidFill>
              <a:schemeClr val="tx1"/>
            </a:solidFill>
            <a:miter lim="800000"/>
            <a:headEnd/>
            <a:tailEnd/>
          </a:ln>
        </p:spPr>
      </p:pic>
      <p:pic>
        <p:nvPicPr>
          <p:cNvPr id="791557" name="图片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62538" y="920750"/>
            <a:ext cx="3606800" cy="3311525"/>
          </a:xfrm>
          <a:prstGeom prst="rect">
            <a:avLst/>
          </a:prstGeom>
          <a:solidFill>
            <a:srgbClr val="024C89"/>
          </a:solidFill>
          <a:ln w="3175">
            <a:solidFill>
              <a:schemeClr val="tx1"/>
            </a:solidFill>
            <a:miter lim="800000"/>
            <a:headEnd/>
            <a:tailEnd/>
          </a:ln>
        </p:spPr>
      </p:pic>
      <p:sp>
        <p:nvSpPr>
          <p:cNvPr id="791558" name="内容占位符 2"/>
          <p:cNvSpPr txBox="1"/>
          <p:nvPr/>
        </p:nvSpPr>
        <p:spPr bwMode="auto">
          <a:xfrm>
            <a:off x="323850" y="4303713"/>
            <a:ext cx="3887788"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90000"/>
              </a:lnSpc>
              <a:buFont typeface="Arial" panose="020B0604020202020204" pitchFamily="34" charset="0"/>
              <a:buNone/>
            </a:pPr>
            <a:r>
              <a:rPr lang="zh-CN" altLang="en-US" sz="3200">
                <a:latin typeface="汉仪大宋简"/>
                <a:ea typeface="汉仪大宋简"/>
                <a:cs typeface="Arial" panose="020B0604020202020204" pitchFamily="34" charset="0"/>
              </a:rPr>
              <a:t>对比：各种狗类，和</a:t>
            </a:r>
            <a:r>
              <a:rPr lang="zh-CN" altLang="en-US" sz="3200" u="sng">
                <a:latin typeface="汉仪大宋简"/>
                <a:ea typeface="汉仪大宋简"/>
                <a:cs typeface="Arial" panose="020B0604020202020204" pitchFamily="34" charset="0"/>
              </a:rPr>
              <a:t>加拉帕戈</a:t>
            </a:r>
            <a:r>
              <a:rPr lang="zh-CN" altLang="en-US" sz="3200">
                <a:latin typeface="汉仪大宋简"/>
                <a:ea typeface="汉仪大宋简"/>
                <a:cs typeface="Arial" panose="020B0604020202020204" pitchFamily="34" charset="0"/>
              </a:rPr>
              <a:t>群岛地雀哪一组的差别更大呢</a:t>
            </a:r>
            <a:r>
              <a:rPr lang="en-US" altLang="zh-CN" sz="3200">
                <a:latin typeface="汉仪大宋简"/>
                <a:ea typeface="汉仪大宋简"/>
                <a:cs typeface="Arial" panose="020B0604020202020204" pitchFamily="34" charset="0"/>
              </a:rPr>
              <a:t>?</a:t>
            </a:r>
          </a:p>
        </p:txBody>
      </p:sp>
      <p:sp>
        <p:nvSpPr>
          <p:cNvPr id="26" name="内容占位符 2"/>
          <p:cNvSpPr txBox="1"/>
          <p:nvPr/>
        </p:nvSpPr>
        <p:spPr>
          <a:xfrm>
            <a:off x="4716463" y="4303713"/>
            <a:ext cx="4306887" cy="1428750"/>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lang="zh-CN" altLang="en-US" sz="3600" kern="1200" baseline="0" dirty="0" smtClean="0">
                <a:solidFill>
                  <a:schemeClr val="tx1"/>
                </a:solidFill>
                <a:latin typeface="Arial" panose="020B0604020202020204" pitchFamily="34" charset="0"/>
                <a:ea typeface="汉仪大宋简" panose="02010609000101010101" pitchFamily="49" charset="-122"/>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zh-CN" altLang="en-US" sz="3600"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zh-CN" altLang="en-US" sz="36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zh-CN" altLang="en-US" sz="3600" kern="120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zh-CN" altLang="en-US" sz="36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buFont typeface="Arial" panose="020B0604020202020204" pitchFamily="34" charset="0"/>
              <a:buNone/>
              <a:defRPr/>
            </a:pPr>
            <a:r>
              <a:rPr sz="3200" u="sng">
                <a:latin typeface="汉仪大宋简" panose="02010609000101010101" pitchFamily="49" charset="-122"/>
              </a:rPr>
              <a:t>加拉帕戈</a:t>
            </a:r>
            <a:r>
              <a:rPr sz="3200">
                <a:latin typeface="汉仪大宋简" panose="02010609000101010101" pitchFamily="49" charset="-122"/>
              </a:rPr>
              <a:t>群岛地雀像犬科一样：</a:t>
            </a:r>
          </a:p>
          <a:p>
            <a:pPr marL="274320" lvl="1" fontAlgn="auto">
              <a:spcAft>
                <a:spcPts val="0"/>
              </a:spcAft>
              <a:buSzPct val="125000"/>
              <a:defRPr/>
            </a:pPr>
            <a:r>
              <a:rPr sz="3200">
                <a:latin typeface="汉仪大宋简" panose="02010609000101010101" pitchFamily="49" charset="-122"/>
                <a:ea typeface="汉仪大宋简" panose="02010609000101010101" pitchFamily="49" charset="-122"/>
              </a:rPr>
              <a:t>从同一科中产生亚种</a:t>
            </a:r>
            <a:endParaRPr lang="en-US" altLang="zh-CN" sz="3200">
              <a:latin typeface="汉仪大宋简" panose="02010609000101010101" pitchFamily="49" charset="-122"/>
              <a:ea typeface="汉仪大宋简" panose="02010609000101010101" pitchFamily="49" charset="-122"/>
              <a:sym typeface="Wingdings 2" panose="05020102010507070707"/>
            </a:endParaRPr>
          </a:p>
          <a:p>
            <a:pPr marL="274320" lvl="1" fontAlgn="auto">
              <a:spcAft>
                <a:spcPts val="0"/>
              </a:spcAft>
              <a:buSzPct val="125000"/>
              <a:defRPr/>
            </a:pPr>
            <a:r>
              <a:rPr sz="3200">
                <a:latin typeface="汉仪大宋简" panose="02010609000101010101" pitchFamily="49" charset="-122"/>
                <a:ea typeface="汉仪大宋简" panose="02010609000101010101" pitchFamily="49" charset="-122"/>
              </a:rPr>
              <a:t>显出变异的微小区别</a:t>
            </a:r>
          </a:p>
          <a:p>
            <a:pPr marL="182880" lvl="1" indent="0" fontAlgn="auto">
              <a:spcBef>
                <a:spcPts val="0"/>
              </a:spcBef>
              <a:spcAft>
                <a:spcPts val="0"/>
              </a:spcAft>
              <a:buSzPct val="100000"/>
              <a:buFont typeface="Arial" panose="020B0604020202020204" pitchFamily="34" charset="0"/>
              <a:buNone/>
              <a:defRPr/>
            </a:pPr>
            <a:endParaRPr sz="3200">
              <a:latin typeface="汉仪大宋简" panose="02010609000101010101" pitchFamily="49" charset="-122"/>
              <a:ea typeface="汉仪大宋简" panose="02010609000101010101" pitchFamily="49" charset="-122"/>
              <a:cs typeface="Arial" panose="020B0604020202020204" pitchFamily="34" charset="0"/>
            </a:endParaRPr>
          </a:p>
          <a:p>
            <a:pPr marL="0" indent="0" fontAlgn="auto">
              <a:spcBef>
                <a:spcPts val="0"/>
              </a:spcBef>
              <a:spcAft>
                <a:spcPts val="0"/>
              </a:spcAft>
              <a:buFont typeface="Arial" panose="020B0604020202020204" pitchFamily="34" charset="0"/>
              <a:buNone/>
              <a:defRPr/>
            </a:pPr>
            <a:endParaRPr sz="3200">
              <a:latin typeface="汉仪大宋简" panose="02010609000101010101" pitchFamily="49" charset="-122"/>
            </a:endParaRPr>
          </a:p>
        </p:txBody>
      </p:sp>
      <p:cxnSp>
        <p:nvCxnSpPr>
          <p:cNvPr id="27" name="直接连接符 26"/>
          <p:cNvCxnSpPr/>
          <p:nvPr/>
        </p:nvCxnSpPr>
        <p:spPr>
          <a:xfrm>
            <a:off x="4572000" y="981075"/>
            <a:ext cx="0" cy="5184775"/>
          </a:xfrm>
          <a:prstGeom prst="line">
            <a:avLst/>
          </a:prstGeom>
          <a:ln w="19050">
            <a:solidFill>
              <a:srgbClr val="002954"/>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副标题 17"/>
          <p:cNvSpPr>
            <a:spLocks noGrp="1"/>
          </p:cNvSpPr>
          <p:nvPr>
            <p:ph type="subTitle" idx="1"/>
          </p:nvPr>
        </p:nvSpPr>
        <p:spPr>
          <a:xfrm>
            <a:off x="0" y="161925"/>
            <a:ext cx="9144000" cy="590550"/>
          </a:xfrm>
        </p:spPr>
        <p:txBody>
          <a:bodyPr/>
          <a:lstStyle/>
          <a:p>
            <a:r>
              <a:t>物种起源的两种观点</a:t>
            </a:r>
          </a:p>
        </p:txBody>
      </p:sp>
      <p:grpSp>
        <p:nvGrpSpPr>
          <p:cNvPr id="5" name="组合 5"/>
          <p:cNvGrpSpPr/>
          <p:nvPr/>
        </p:nvGrpSpPr>
        <p:grpSpPr bwMode="auto">
          <a:xfrm>
            <a:off x="230188" y="1844675"/>
            <a:ext cx="4392612" cy="3240088"/>
            <a:chOff x="1199456" y="1628800"/>
            <a:chExt cx="4880541" cy="3600400"/>
          </a:xfrm>
        </p:grpSpPr>
        <p:grpSp>
          <p:nvGrpSpPr>
            <p:cNvPr id="20" name="组合 8"/>
            <p:cNvGrpSpPr/>
            <p:nvPr/>
          </p:nvGrpSpPr>
          <p:grpSpPr>
            <a:xfrm>
              <a:off x="1199456" y="1628800"/>
              <a:ext cx="4824098" cy="3600400"/>
              <a:chOff x="1199456" y="1628800"/>
              <a:chExt cx="4824536" cy="3600400"/>
            </a:xfrm>
            <a:solidFill>
              <a:srgbClr val="024C89"/>
            </a:solidFill>
          </p:grpSpPr>
          <p:grpSp>
            <p:nvGrpSpPr>
              <p:cNvPr id="7" name="组合 4"/>
              <p:cNvGrpSpPr/>
              <p:nvPr/>
            </p:nvGrpSpPr>
            <p:grpSpPr>
              <a:xfrm>
                <a:off x="1199456" y="1628800"/>
                <a:ext cx="4824536" cy="3600400"/>
                <a:chOff x="1271464" y="1628800"/>
                <a:chExt cx="4824536" cy="3600400"/>
              </a:xfrm>
              <a:grpFill/>
            </p:grpSpPr>
            <p:sp>
              <p:nvSpPr>
                <p:cNvPr id="3" name="右箭头 2"/>
                <p:cNvSpPr/>
                <p:nvPr/>
              </p:nvSpPr>
              <p:spPr>
                <a:xfrm>
                  <a:off x="3863752" y="1772816"/>
                  <a:ext cx="2232248" cy="3312368"/>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4" name="矩形 3"/>
                <p:cNvSpPr/>
                <p:nvPr/>
              </p:nvSpPr>
              <p:spPr>
                <a:xfrm>
                  <a:off x="1271464" y="1628800"/>
                  <a:ext cx="2736304" cy="3600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graphicFrame>
            <p:nvGraphicFramePr>
              <p:cNvPr id="1026" name="Object 474"/>
              <p:cNvGraphicFramePr>
                <a:graphicFrameLocks noChangeAspect="1"/>
              </p:cNvGraphicFramePr>
              <p:nvPr/>
            </p:nvGraphicFramePr>
            <p:xfrm>
              <a:off x="1343472" y="1700808"/>
              <a:ext cx="2460887" cy="3363293"/>
            </p:xfrm>
            <a:graphic>
              <a:graphicData uri="http://schemas.openxmlformats.org/presentationml/2006/ole">
                <mc:AlternateContent xmlns:mc="http://schemas.openxmlformats.org/markup-compatibility/2006">
                  <mc:Choice xmlns:v="urn:schemas-microsoft-com:vml" Requires="v">
                    <p:oleObj spid="_x0000_s1086" name="Image" r:id="rId4" imgW="3251200" imgH="4445000" progId="">
                      <p:embed/>
                    </p:oleObj>
                  </mc:Choice>
                  <mc:Fallback>
                    <p:oleObj name="Image" r:id="rId4" imgW="3251200" imgH="4445000" progId="">
                      <p:embed/>
                      <p:pic>
                        <p:nvPicPr>
                          <p:cNvPr id="0" name="Object 47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3472" y="1700808"/>
                            <a:ext cx="2460887" cy="336329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036" name="标题 1"/>
            <p:cNvSpPr txBox="1"/>
            <p:nvPr/>
          </p:nvSpPr>
          <p:spPr bwMode="auto">
            <a:xfrm>
              <a:off x="3935760" y="3212976"/>
              <a:ext cx="2144237" cy="494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defRPr>
                  <a:solidFill>
                    <a:schemeClr val="tx1"/>
                  </a:solidFill>
                  <a:latin typeface="Calibri" panose="020F0502020204030204" pitchFamily="34" charset="0"/>
                  <a:ea typeface="宋体" panose="02010600030101010101" pitchFamily="2" charset="-122"/>
                </a:defRPr>
              </a:lvl1pPr>
              <a:lvl2pPr marL="742950" indent="-285750" defTabSz="685800">
                <a:defRPr>
                  <a:solidFill>
                    <a:schemeClr val="tx1"/>
                  </a:solidFill>
                  <a:latin typeface="Calibri" panose="020F0502020204030204" pitchFamily="34" charset="0"/>
                  <a:ea typeface="宋体" panose="02010600030101010101" pitchFamily="2" charset="-122"/>
                </a:defRPr>
              </a:lvl2pPr>
              <a:lvl3pPr marL="1143000" indent="-228600" defTabSz="685800">
                <a:defRPr>
                  <a:solidFill>
                    <a:schemeClr val="tx1"/>
                  </a:solidFill>
                  <a:latin typeface="Calibri" panose="020F0502020204030204" pitchFamily="34" charset="0"/>
                  <a:ea typeface="宋体" panose="02010600030101010101" pitchFamily="2" charset="-122"/>
                </a:defRPr>
              </a:lvl3pPr>
              <a:lvl4pPr marL="1600200" indent="-228600" defTabSz="685800">
                <a:defRPr>
                  <a:solidFill>
                    <a:schemeClr val="tx1"/>
                  </a:solidFill>
                  <a:latin typeface="Calibri" panose="020F0502020204030204" pitchFamily="34" charset="0"/>
                  <a:ea typeface="宋体" panose="02010600030101010101" pitchFamily="2" charset="-122"/>
                </a:defRPr>
              </a:lvl4pPr>
              <a:lvl5pPr marL="2057400" indent="-228600" defTabSz="685800">
                <a:defRPr>
                  <a:solidFill>
                    <a:schemeClr val="tx1"/>
                  </a:solidFill>
                  <a:latin typeface="Calibri" panose="020F0502020204030204" pitchFamily="34" charset="0"/>
                  <a:ea typeface="宋体" panose="02010600030101010101" pitchFamily="2" charset="-122"/>
                </a:defRPr>
              </a:lvl5pPr>
              <a:lvl6pPr marL="2514600" indent="-228600" defTabSz="6858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6858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6858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6858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90000"/>
                </a:lnSpc>
              </a:pPr>
              <a:r>
                <a:rPr lang="zh-CN" altLang="en-US" sz="3800" b="1">
                  <a:solidFill>
                    <a:schemeClr val="bg1"/>
                  </a:solidFill>
                  <a:latin typeface="华文中宋" panose="02010600040101010101" pitchFamily="2" charset="-122"/>
                  <a:ea typeface="华文中宋" panose="02010600040101010101" pitchFamily="2" charset="-122"/>
                  <a:cs typeface="Arial" panose="020B0604020202020204" pitchFamily="34" charset="0"/>
                </a:rPr>
                <a:t>创造论</a:t>
              </a:r>
            </a:p>
          </p:txBody>
        </p:sp>
      </p:grpSp>
      <p:grpSp>
        <p:nvGrpSpPr>
          <p:cNvPr id="9" name="组合 13"/>
          <p:cNvGrpSpPr/>
          <p:nvPr/>
        </p:nvGrpSpPr>
        <p:grpSpPr bwMode="auto">
          <a:xfrm>
            <a:off x="4622800" y="1844675"/>
            <a:ext cx="4341813" cy="3240088"/>
            <a:chOff x="6096000" y="1628800"/>
            <a:chExt cx="4824536" cy="3600400"/>
          </a:xfrm>
        </p:grpSpPr>
        <p:grpSp>
          <p:nvGrpSpPr>
            <p:cNvPr id="19" name="组合 12"/>
            <p:cNvGrpSpPr/>
            <p:nvPr/>
          </p:nvGrpSpPr>
          <p:grpSpPr>
            <a:xfrm>
              <a:off x="6096000" y="1628800"/>
              <a:ext cx="4824536" cy="3600400"/>
              <a:chOff x="6096000" y="1628800"/>
              <a:chExt cx="4824536" cy="3600400"/>
            </a:xfrm>
            <a:solidFill>
              <a:srgbClr val="024C89"/>
            </a:solidFill>
          </p:grpSpPr>
          <p:grpSp>
            <p:nvGrpSpPr>
              <p:cNvPr id="14" name="组合 21"/>
              <p:cNvGrpSpPr/>
              <p:nvPr/>
            </p:nvGrpSpPr>
            <p:grpSpPr>
              <a:xfrm flipH="1">
                <a:off x="6096000" y="1628800"/>
                <a:ext cx="4824536" cy="3600400"/>
                <a:chOff x="1271464" y="1628800"/>
                <a:chExt cx="4824536" cy="3600400"/>
              </a:xfrm>
              <a:grpFill/>
            </p:grpSpPr>
            <p:sp>
              <p:nvSpPr>
                <p:cNvPr id="23" name="右箭头 22"/>
                <p:cNvSpPr/>
                <p:nvPr/>
              </p:nvSpPr>
              <p:spPr>
                <a:xfrm>
                  <a:off x="3863752" y="1772816"/>
                  <a:ext cx="2232248" cy="3312368"/>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4" name="矩形 23"/>
                <p:cNvSpPr/>
                <p:nvPr/>
              </p:nvSpPr>
              <p:spPr>
                <a:xfrm>
                  <a:off x="1271464" y="1628800"/>
                  <a:ext cx="2736304" cy="3600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graphicFrame>
            <p:nvGraphicFramePr>
              <p:cNvPr id="1027" name="Object 475"/>
              <p:cNvGraphicFramePr>
                <a:graphicFrameLocks noChangeAspect="1"/>
              </p:cNvGraphicFramePr>
              <p:nvPr/>
            </p:nvGraphicFramePr>
            <p:xfrm>
              <a:off x="8328248" y="1700808"/>
              <a:ext cx="2476313" cy="3384376"/>
            </p:xfrm>
            <a:graphic>
              <a:graphicData uri="http://schemas.openxmlformats.org/presentationml/2006/ole">
                <mc:AlternateContent xmlns:mc="http://schemas.openxmlformats.org/markup-compatibility/2006">
                  <mc:Choice xmlns:v="urn:schemas-microsoft-com:vml" Requires="v">
                    <p:oleObj spid="_x0000_s1087" name="Image" r:id="rId6" imgW="3251200" imgH="4445000" progId="">
                      <p:embed/>
                    </p:oleObj>
                  </mc:Choice>
                  <mc:Fallback>
                    <p:oleObj name="Image" r:id="rId6" imgW="3251200" imgH="4445000" progId="">
                      <p:embed/>
                      <p:pic>
                        <p:nvPicPr>
                          <p:cNvPr id="0" name="Object 47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28248" y="1700808"/>
                            <a:ext cx="2476313" cy="338437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033" name="标题 1"/>
            <p:cNvSpPr txBox="1"/>
            <p:nvPr/>
          </p:nvSpPr>
          <p:spPr bwMode="auto">
            <a:xfrm>
              <a:off x="6456040" y="3222462"/>
              <a:ext cx="1872208" cy="494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defRPr>
                  <a:solidFill>
                    <a:schemeClr val="tx1"/>
                  </a:solidFill>
                  <a:latin typeface="Calibri" panose="020F0502020204030204" pitchFamily="34" charset="0"/>
                  <a:ea typeface="宋体" panose="02010600030101010101" pitchFamily="2" charset="-122"/>
                </a:defRPr>
              </a:lvl1pPr>
              <a:lvl2pPr marL="742950" indent="-285750" defTabSz="685800">
                <a:defRPr>
                  <a:solidFill>
                    <a:schemeClr val="tx1"/>
                  </a:solidFill>
                  <a:latin typeface="Calibri" panose="020F0502020204030204" pitchFamily="34" charset="0"/>
                  <a:ea typeface="宋体" panose="02010600030101010101" pitchFamily="2" charset="-122"/>
                </a:defRPr>
              </a:lvl2pPr>
              <a:lvl3pPr marL="1143000" indent="-228600" defTabSz="685800">
                <a:defRPr>
                  <a:solidFill>
                    <a:schemeClr val="tx1"/>
                  </a:solidFill>
                  <a:latin typeface="Calibri" panose="020F0502020204030204" pitchFamily="34" charset="0"/>
                  <a:ea typeface="宋体" panose="02010600030101010101" pitchFamily="2" charset="-122"/>
                </a:defRPr>
              </a:lvl3pPr>
              <a:lvl4pPr marL="1600200" indent="-228600" defTabSz="685800">
                <a:defRPr>
                  <a:solidFill>
                    <a:schemeClr val="tx1"/>
                  </a:solidFill>
                  <a:latin typeface="Calibri" panose="020F0502020204030204" pitchFamily="34" charset="0"/>
                  <a:ea typeface="宋体" panose="02010600030101010101" pitchFamily="2" charset="-122"/>
                </a:defRPr>
              </a:lvl4pPr>
              <a:lvl5pPr marL="2057400" indent="-228600" defTabSz="685800">
                <a:defRPr>
                  <a:solidFill>
                    <a:schemeClr val="tx1"/>
                  </a:solidFill>
                  <a:latin typeface="Calibri" panose="020F0502020204030204" pitchFamily="34" charset="0"/>
                  <a:ea typeface="宋体" panose="02010600030101010101" pitchFamily="2" charset="-122"/>
                </a:defRPr>
              </a:lvl5pPr>
              <a:lvl6pPr marL="2514600" indent="-228600" defTabSz="6858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6858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6858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6858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90000"/>
                </a:lnSpc>
              </a:pPr>
              <a:r>
                <a:rPr lang="zh-CN" altLang="en-US" sz="3800" b="1">
                  <a:solidFill>
                    <a:schemeClr val="bg1"/>
                  </a:solidFill>
                  <a:latin typeface="华文中宋" panose="02010600040101010101" pitchFamily="2" charset="-122"/>
                  <a:ea typeface="华文中宋" panose="02010600040101010101" pitchFamily="2" charset="-122"/>
                  <a:cs typeface="Arial" panose="020B0604020202020204" pitchFamily="34" charset="0"/>
                </a:rPr>
                <a:t>进化论</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1+#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579" name="内容占位符 2"/>
          <p:cNvSpPr>
            <a:spLocks noGrp="1"/>
          </p:cNvSpPr>
          <p:nvPr>
            <p:ph type="subTitle" idx="1"/>
          </p:nvPr>
        </p:nvSpPr>
        <p:spPr>
          <a:xfrm>
            <a:off x="0" y="161925"/>
            <a:ext cx="9144000" cy="590550"/>
          </a:xfrm>
          <a:extLst>
            <a:ext uri="{91240B29-F687-4F45-9708-019B960494DF}">
              <a14:hiddenLine xmlns:a14="http://schemas.microsoft.com/office/drawing/2010/main" w="3175">
                <a:solidFill>
                  <a:srgbClr val="000000"/>
                </a:solidFill>
                <a:miter lim="800000"/>
                <a:headEnd/>
                <a:tailEnd/>
              </a14:hiddenLine>
            </a:ext>
          </a:extLst>
        </p:spPr>
        <p:txBody>
          <a:bodyPr/>
          <a:lstStyle/>
          <a:p>
            <a:pPr defTabSz="685800">
              <a:spcBef>
                <a:spcPct val="0"/>
              </a:spcBef>
            </a:pPr>
            <a:r>
              <a:rPr>
                <a:solidFill>
                  <a:srgbClr val="3A3AFE"/>
                </a:solidFill>
                <a:latin typeface="微软雅黑" panose="020B0503020204020204" pitchFamily="34" charset="-122"/>
              </a:rPr>
              <a:t>变异</a:t>
            </a:r>
            <a:r>
              <a:rPr>
                <a:latin typeface="微软雅黑" panose="020B0503020204020204" pitchFamily="34" charset="-122"/>
              </a:rPr>
              <a:t>：地雀不同嘴型的产生</a:t>
            </a:r>
          </a:p>
        </p:txBody>
      </p:sp>
      <p:pic>
        <p:nvPicPr>
          <p:cNvPr id="2" name="图片 1"/>
          <p:cNvPicPr>
            <a:picLocks noChangeAspect="1"/>
          </p:cNvPicPr>
          <p:nvPr/>
        </p:nvPicPr>
        <p:blipFill>
          <a:blip r:embed="rId3"/>
          <a:stretch>
            <a:fillRect/>
          </a:stretch>
        </p:blipFill>
        <p:spPr>
          <a:xfrm>
            <a:off x="179388" y="965200"/>
            <a:ext cx="4537075" cy="5199063"/>
          </a:xfrm>
          <a:prstGeom prst="rect">
            <a:avLst/>
          </a:prstGeom>
          <a:ln w="3175">
            <a:solidFill>
              <a:schemeClr val="bg1">
                <a:lumMod val="85000"/>
              </a:schemeClr>
            </a:solidFill>
          </a:ln>
        </p:spPr>
      </p:pic>
      <p:sp>
        <p:nvSpPr>
          <p:cNvPr id="792581" name="内容占位符 2"/>
          <p:cNvSpPr txBox="1"/>
          <p:nvPr/>
        </p:nvSpPr>
        <p:spPr bwMode="auto">
          <a:xfrm>
            <a:off x="4716463" y="836613"/>
            <a:ext cx="4427537"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90000"/>
              </a:lnSpc>
              <a:buFont typeface="Arial" panose="020B0604020202020204" pitchFamily="34" charset="0"/>
              <a:buNone/>
            </a:pPr>
            <a:r>
              <a:rPr lang="zh-CN" altLang="en-US" sz="3200">
                <a:latin typeface="汉仪大宋简"/>
                <a:ea typeface="汉仪大宋简"/>
                <a:cs typeface="Arial" panose="020B0604020202020204" pitchFamily="34" charset="0"/>
              </a:rPr>
              <a:t>绝大部分地雀的嘴型差异来自</a:t>
            </a:r>
            <a:r>
              <a:rPr lang="zh-CN" altLang="en-US" sz="3200" b="1">
                <a:solidFill>
                  <a:srgbClr val="FF0000"/>
                </a:solidFill>
                <a:latin typeface="汉仪大宋简"/>
                <a:ea typeface="汉仪大宋简"/>
                <a:cs typeface="Arial" panose="020B0604020202020204" pitchFamily="34" charset="0"/>
              </a:rPr>
              <a:t>原来已经存在</a:t>
            </a:r>
            <a:r>
              <a:rPr lang="zh-CN" altLang="en-US" sz="3200">
                <a:latin typeface="汉仪大宋简"/>
                <a:ea typeface="汉仪大宋简"/>
                <a:cs typeface="Arial" panose="020B0604020202020204" pitchFamily="34" charset="0"/>
              </a:rPr>
              <a:t>的不同</a:t>
            </a:r>
            <a:r>
              <a:rPr lang="zh-CN" altLang="en-US" sz="3200" b="1">
                <a:solidFill>
                  <a:srgbClr val="FF0000"/>
                </a:solidFill>
                <a:latin typeface="汉仪大宋简"/>
                <a:ea typeface="汉仪大宋简"/>
                <a:cs typeface="Arial" panose="020B0604020202020204" pitchFamily="34" charset="0"/>
              </a:rPr>
              <a:t>基因组合</a:t>
            </a:r>
            <a:r>
              <a:rPr lang="zh-CN" altLang="en-US" sz="3200">
                <a:latin typeface="汉仪大宋简"/>
                <a:ea typeface="汉仪大宋简"/>
                <a:cs typeface="Arial" panose="020B0604020202020204" pitchFamily="34" charset="0"/>
              </a:rPr>
              <a:t>。</a:t>
            </a:r>
          </a:p>
          <a:p>
            <a:pPr>
              <a:lnSpc>
                <a:spcPts val="2000"/>
              </a:lnSpc>
              <a:buFont typeface="Arial" panose="020B0604020202020204" pitchFamily="34" charset="0"/>
              <a:buNone/>
            </a:pPr>
            <a:endParaRPr lang="zh-CN" altLang="en-US" sz="3200">
              <a:latin typeface="汉仪大宋简"/>
              <a:ea typeface="汉仪大宋简"/>
              <a:cs typeface="Arial" panose="020B0604020202020204" pitchFamily="34" charset="0"/>
            </a:endParaRPr>
          </a:p>
          <a:p>
            <a:pPr>
              <a:lnSpc>
                <a:spcPct val="90000"/>
              </a:lnSpc>
              <a:buFont typeface="Arial" panose="020B0604020202020204" pitchFamily="34" charset="0"/>
              <a:buNone/>
            </a:pPr>
            <a:r>
              <a:rPr lang="zh-CN" altLang="en-US" sz="3200">
                <a:latin typeface="汉仪大宋简"/>
                <a:ea typeface="汉仪大宋简"/>
                <a:cs typeface="Arial" panose="020B0604020202020204" pitchFamily="34" charset="0"/>
              </a:rPr>
              <a:t>基因，即信息，</a:t>
            </a:r>
            <a:r>
              <a:rPr lang="zh-CN" altLang="en-US" sz="3200" b="1">
                <a:solidFill>
                  <a:srgbClr val="FF0000"/>
                </a:solidFill>
                <a:latin typeface="汉仪大宋简"/>
                <a:ea typeface="汉仪大宋简"/>
                <a:cs typeface="Arial" panose="020B0604020202020204" pitchFamily="34" charset="0"/>
              </a:rPr>
              <a:t>已经存在</a:t>
            </a:r>
            <a:r>
              <a:rPr lang="zh-CN" altLang="en-US" sz="3200">
                <a:latin typeface="汉仪大宋简"/>
                <a:ea typeface="汉仪大宋简"/>
                <a:cs typeface="Arial" panose="020B0604020202020204" pitchFamily="34" charset="0"/>
              </a:rPr>
              <a:t>。</a:t>
            </a:r>
          </a:p>
          <a:p>
            <a:pPr>
              <a:lnSpc>
                <a:spcPts val="2000"/>
              </a:lnSpc>
              <a:buFont typeface="Arial" panose="020B0604020202020204" pitchFamily="34" charset="0"/>
              <a:buNone/>
            </a:pPr>
            <a:endParaRPr lang="zh-CN" altLang="en-US" sz="3200">
              <a:latin typeface="汉仪大宋简"/>
              <a:ea typeface="汉仪大宋简"/>
              <a:cs typeface="Arial" panose="020B0604020202020204" pitchFamily="34" charset="0"/>
            </a:endParaRPr>
          </a:p>
          <a:p>
            <a:pPr>
              <a:lnSpc>
                <a:spcPct val="90000"/>
              </a:lnSpc>
              <a:buFont typeface="Arial" panose="020B0604020202020204" pitchFamily="34" charset="0"/>
              <a:buNone/>
            </a:pPr>
            <a:r>
              <a:rPr lang="zh-CN" altLang="en-US" sz="3200" b="1">
                <a:solidFill>
                  <a:srgbClr val="FF0000"/>
                </a:solidFill>
                <a:latin typeface="汉仪大宋简"/>
                <a:ea typeface="汉仪大宋简"/>
                <a:cs typeface="Arial" panose="020B0604020202020204" pitchFamily="34" charset="0"/>
              </a:rPr>
              <a:t>没有新的</a:t>
            </a:r>
            <a:r>
              <a:rPr lang="zh-CN" altLang="en-US" sz="3200">
                <a:latin typeface="汉仪大宋简"/>
                <a:ea typeface="汉仪大宋简"/>
                <a:cs typeface="Arial" panose="020B0604020202020204" pitchFamily="34" charset="0"/>
              </a:rPr>
              <a:t>基因信息，所以没有任何“进化”</a:t>
            </a:r>
          </a:p>
          <a:p>
            <a:pPr>
              <a:lnSpc>
                <a:spcPts val="2000"/>
              </a:lnSpc>
              <a:buFont typeface="Arial" panose="020B0604020202020204" pitchFamily="34" charset="0"/>
              <a:buNone/>
            </a:pPr>
            <a:endParaRPr lang="zh-CN" altLang="en-US" sz="3200">
              <a:latin typeface="汉仪大宋简"/>
              <a:ea typeface="汉仪大宋简"/>
              <a:cs typeface="Arial" panose="020B0604020202020204" pitchFamily="34" charset="0"/>
            </a:endParaRPr>
          </a:p>
          <a:p>
            <a:pPr>
              <a:lnSpc>
                <a:spcPct val="90000"/>
              </a:lnSpc>
              <a:buFont typeface="Arial" panose="020B0604020202020204" pitchFamily="34" charset="0"/>
              <a:buNone/>
            </a:pPr>
            <a:r>
              <a:rPr lang="zh-CN" altLang="en-US" sz="3200">
                <a:latin typeface="汉仪大宋简"/>
                <a:ea typeface="汉仪大宋简"/>
                <a:cs typeface="Arial" panose="020B0604020202020204" pitchFamily="34" charset="0"/>
              </a:rPr>
              <a:t>很小的一部分变异可能是由可逆转的突变造成的。</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TextBox 5"/>
          <p:cNvSpPr txBox="1">
            <a:spLocks noChangeArrowheads="1"/>
          </p:cNvSpPr>
          <p:nvPr/>
        </p:nvSpPr>
        <p:spPr bwMode="auto">
          <a:xfrm>
            <a:off x="395288" y="5037138"/>
            <a:ext cx="84248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3600">
                <a:latin typeface="汉仪大宋简"/>
                <a:ea typeface="汉仪大宋简"/>
                <a:cs typeface="汉仪大宋简"/>
              </a:rPr>
              <a:t>基因重组导致</a:t>
            </a:r>
            <a:r>
              <a:rPr lang="zh-CN" altLang="en-US" sz="3600" b="1">
                <a:solidFill>
                  <a:srgbClr val="FF0000"/>
                </a:solidFill>
                <a:latin typeface="汉仪大宋简"/>
                <a:ea typeface="汉仪大宋简"/>
                <a:cs typeface="汉仪大宋简"/>
              </a:rPr>
              <a:t>犬种大小差异，同样也导致地雀嘴型差异</a:t>
            </a:r>
            <a:r>
              <a:rPr lang="zh-CN" altLang="en-US" sz="3600" b="1">
                <a:latin typeface="汉仪大宋简"/>
                <a:ea typeface="汉仪大宋简"/>
                <a:cs typeface="汉仪大宋简"/>
              </a:rPr>
              <a:t>。</a:t>
            </a:r>
            <a:endParaRPr lang="en-US" altLang="zh-CN" sz="3600" b="1">
              <a:latin typeface="汉仪大宋简"/>
              <a:ea typeface="汉仪大宋简"/>
              <a:cs typeface="汉仪大宋简"/>
            </a:endParaRPr>
          </a:p>
        </p:txBody>
      </p:sp>
      <p:sp>
        <p:nvSpPr>
          <p:cNvPr id="793604" name="副标题 3"/>
          <p:cNvSpPr>
            <a:spLocks noGrp="1"/>
          </p:cNvSpPr>
          <p:nvPr>
            <p:ph type="subTitle" idx="1"/>
          </p:nvPr>
        </p:nvSpPr>
        <p:spPr>
          <a:xfrm>
            <a:off x="0" y="161925"/>
            <a:ext cx="9144000" cy="590550"/>
          </a:xfrm>
        </p:spPr>
        <p:txBody>
          <a:bodyPr/>
          <a:lstStyle/>
          <a:p>
            <a:r>
              <a:rPr>
                <a:solidFill>
                  <a:srgbClr val="3A3AFE"/>
                </a:solidFill>
                <a:latin typeface="微软雅黑" panose="020B0503020204020204" pitchFamily="34" charset="-122"/>
              </a:rPr>
              <a:t>变异</a:t>
            </a:r>
            <a:r>
              <a:rPr>
                <a:latin typeface="微软雅黑" panose="020B0503020204020204" pitchFamily="34" charset="-122"/>
              </a:rPr>
              <a:t>：变异而非进化</a:t>
            </a:r>
          </a:p>
        </p:txBody>
      </p:sp>
      <p:pic>
        <p:nvPicPr>
          <p:cNvPr id="2" name="图片 1"/>
          <p:cNvPicPr>
            <a:picLocks noChangeAspect="1"/>
          </p:cNvPicPr>
          <p:nvPr/>
        </p:nvPicPr>
        <p:blipFill>
          <a:blip r:embed="rId3"/>
          <a:stretch>
            <a:fillRect/>
          </a:stretch>
        </p:blipFill>
        <p:spPr>
          <a:xfrm>
            <a:off x="468313" y="908050"/>
            <a:ext cx="4100512" cy="4070350"/>
          </a:xfrm>
          <a:prstGeom prst="rect">
            <a:avLst/>
          </a:prstGeom>
          <a:ln w="3175">
            <a:solidFill>
              <a:schemeClr val="bg1">
                <a:lumMod val="65000"/>
              </a:schemeClr>
            </a:solidFill>
          </a:ln>
        </p:spPr>
      </p:pic>
      <p:pic>
        <p:nvPicPr>
          <p:cNvPr id="3" name="图片 2"/>
          <p:cNvPicPr>
            <a:picLocks noChangeAspect="1"/>
          </p:cNvPicPr>
          <p:nvPr/>
        </p:nvPicPr>
        <p:blipFill>
          <a:blip r:embed="rId4"/>
          <a:stretch>
            <a:fillRect/>
          </a:stretch>
        </p:blipFill>
        <p:spPr>
          <a:xfrm>
            <a:off x="4643438" y="908050"/>
            <a:ext cx="4102100" cy="4070350"/>
          </a:xfrm>
          <a:prstGeom prst="rect">
            <a:avLst/>
          </a:prstGeom>
          <a:ln w="3175">
            <a:solidFill>
              <a:schemeClr val="bg1">
                <a:lumMod val="65000"/>
              </a:schemeClr>
            </a:solid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8722" name="组合 3"/>
          <p:cNvGrpSpPr/>
          <p:nvPr/>
        </p:nvGrpSpPr>
        <p:grpSpPr bwMode="auto">
          <a:xfrm>
            <a:off x="250825" y="836613"/>
            <a:ext cx="4681538" cy="5400675"/>
            <a:chOff x="-684584" y="864582"/>
            <a:chExt cx="4680520" cy="5400600"/>
          </a:xfrm>
        </p:grpSpPr>
        <p:sp>
          <p:nvSpPr>
            <p:cNvPr id="13" name="矩形 12"/>
            <p:cNvSpPr/>
            <p:nvPr/>
          </p:nvSpPr>
          <p:spPr>
            <a:xfrm>
              <a:off x="-684584" y="864582"/>
              <a:ext cx="4680520" cy="5400600"/>
            </a:xfrm>
            <a:prstGeom prst="rect">
              <a:avLst/>
            </a:prstGeom>
            <a:solidFill>
              <a:srgbClr val="024C89"/>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zh-CN" altLang="en-US">
                <a:solidFill>
                  <a:srgbClr val="024C89"/>
                </a:solidFill>
              </a:endParaRPr>
            </a:p>
          </p:txBody>
        </p:sp>
        <p:sp>
          <p:nvSpPr>
            <p:cNvPr id="798730" name="Rectangle 6"/>
            <p:cNvSpPr>
              <a:spLocks noChangeArrowheads="1"/>
            </p:cNvSpPr>
            <p:nvPr/>
          </p:nvSpPr>
          <p:spPr bwMode="auto">
            <a:xfrm>
              <a:off x="-613162" y="1009042"/>
              <a:ext cx="4393245" cy="2838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3600">
                  <a:solidFill>
                    <a:schemeClr val="bg1"/>
                  </a:solidFill>
                  <a:latin typeface="汉仪大宋简"/>
                  <a:ea typeface="汉仪大宋简"/>
                  <a:cs typeface="汉仪大宋简"/>
                </a:rPr>
                <a:t>适者生存常见的观点</a:t>
              </a:r>
              <a:endParaRPr lang="en-US" altLang="zh-CN" sz="2000">
                <a:solidFill>
                  <a:schemeClr val="bg1"/>
                </a:solidFill>
                <a:latin typeface="汉仪大宋简"/>
                <a:ea typeface="汉仪大宋简"/>
                <a:cs typeface="汉仪大宋简"/>
              </a:endParaRPr>
            </a:p>
            <a:p>
              <a:pPr>
                <a:buFont typeface="Arial" panose="020B0604020202020204" pitchFamily="34" charset="0"/>
                <a:buChar char="•"/>
              </a:pPr>
              <a:r>
                <a:rPr lang="en-US" altLang="zh-CN" sz="3600" b="1">
                  <a:solidFill>
                    <a:schemeClr val="bg1"/>
                  </a:solidFill>
                  <a:latin typeface="汉仪大宋简"/>
                  <a:ea typeface="汉仪大宋简"/>
                  <a:cs typeface="汉仪大宋简"/>
                </a:rPr>
                <a:t> </a:t>
              </a:r>
              <a:r>
                <a:rPr lang="zh-CN" altLang="en-US" sz="3600">
                  <a:solidFill>
                    <a:schemeClr val="bg1"/>
                  </a:solidFill>
                  <a:latin typeface="汉仪大宋简"/>
                  <a:ea typeface="汉仪大宋简"/>
                  <a:cs typeface="汉仪大宋简"/>
                </a:rPr>
                <a:t>环境变化</a:t>
              </a:r>
              <a:endParaRPr lang="en-US" altLang="zh-CN" sz="3600">
                <a:solidFill>
                  <a:schemeClr val="bg1"/>
                </a:solidFill>
                <a:latin typeface="汉仪大宋简"/>
                <a:ea typeface="汉仪大宋简"/>
                <a:cs typeface="汉仪大宋简"/>
              </a:endParaRPr>
            </a:p>
            <a:p>
              <a:pPr>
                <a:buFont typeface="Arial" panose="020B0604020202020204" pitchFamily="34" charset="0"/>
                <a:buChar char="•"/>
              </a:pPr>
              <a:r>
                <a:rPr lang="zh-CN" altLang="en-US" sz="3600">
                  <a:solidFill>
                    <a:schemeClr val="bg1"/>
                  </a:solidFill>
                  <a:latin typeface="汉仪大宋简"/>
                  <a:ea typeface="汉仪大宋简"/>
                  <a:cs typeface="汉仪大宋简"/>
                </a:rPr>
                <a:t> 生物就随之变化以适应环境</a:t>
              </a:r>
              <a:endParaRPr lang="en-US" altLang="zh-CN" sz="3600">
                <a:solidFill>
                  <a:schemeClr val="bg1"/>
                </a:solidFill>
                <a:latin typeface="汉仪大宋简"/>
                <a:ea typeface="汉仪大宋简"/>
                <a:cs typeface="汉仪大宋简"/>
              </a:endParaRPr>
            </a:p>
            <a:p>
              <a:pPr>
                <a:buFont typeface="Arial" panose="020B0604020202020204" pitchFamily="34" charset="0"/>
                <a:buChar char="•"/>
              </a:pPr>
              <a:r>
                <a:rPr lang="en-US" altLang="zh-CN" sz="3600">
                  <a:solidFill>
                    <a:schemeClr val="bg1"/>
                  </a:solidFill>
                  <a:latin typeface="汉仪大宋简"/>
                  <a:ea typeface="汉仪大宋简"/>
                  <a:cs typeface="汉仪大宋简"/>
                </a:rPr>
                <a:t> </a:t>
              </a:r>
              <a:r>
                <a:rPr lang="zh-CN" altLang="en-US" sz="3600">
                  <a:solidFill>
                    <a:schemeClr val="bg1"/>
                  </a:solidFill>
                  <a:latin typeface="汉仪大宋简"/>
                  <a:ea typeface="汉仪大宋简"/>
                  <a:cs typeface="汉仪大宋简"/>
                </a:rPr>
                <a:t>不能变化的就绝种</a:t>
              </a:r>
            </a:p>
          </p:txBody>
        </p:sp>
        <p:pic>
          <p:nvPicPr>
            <p:cNvPr id="798731" name="Picture 5" descr="长颈鹿的进化过程 image commonly used in Quizzes img"/>
            <p:cNvPicPr>
              <a:picLocks noChangeAspect="1" noChangeArrowheads="1"/>
            </p:cNvPicPr>
            <p:nvPr/>
          </p:nvPicPr>
          <p:blipFill>
            <a:blip r:embed="rId3">
              <a:extLst>
                <a:ext uri="{28A0092B-C50C-407E-A947-70E740481C1C}">
                  <a14:useLocalDpi xmlns:a14="http://schemas.microsoft.com/office/drawing/2010/main" val="0"/>
                </a:ext>
              </a:extLst>
            </a:blip>
            <a:srcRect l="33995" b="11667"/>
            <a:stretch>
              <a:fillRect/>
            </a:stretch>
          </p:blipFill>
          <p:spPr bwMode="auto">
            <a:xfrm>
              <a:off x="-612575" y="4032934"/>
              <a:ext cx="4514146" cy="2094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98724" name="副标题 2"/>
          <p:cNvSpPr>
            <a:spLocks noGrp="1"/>
          </p:cNvSpPr>
          <p:nvPr>
            <p:ph type="subTitle" idx="1"/>
          </p:nvPr>
        </p:nvSpPr>
        <p:spPr>
          <a:xfrm>
            <a:off x="0" y="161925"/>
            <a:ext cx="9144000" cy="590550"/>
          </a:xfrm>
        </p:spPr>
        <p:txBody>
          <a:bodyPr/>
          <a:lstStyle/>
          <a:p>
            <a:r>
              <a:rPr>
                <a:solidFill>
                  <a:srgbClr val="3A3AFE"/>
                </a:solidFill>
                <a:latin typeface="微软雅黑" panose="020B0503020204020204" pitchFamily="34" charset="-122"/>
              </a:rPr>
              <a:t>自然选择</a:t>
            </a:r>
            <a:r>
              <a:rPr>
                <a:latin typeface="微软雅黑" panose="020B0503020204020204" pitchFamily="34" charset="-122"/>
              </a:rPr>
              <a:t>：是淘汰，而不是创新</a:t>
            </a:r>
          </a:p>
        </p:txBody>
      </p:sp>
      <p:grpSp>
        <p:nvGrpSpPr>
          <p:cNvPr id="798725" name="组合 4"/>
          <p:cNvGrpSpPr/>
          <p:nvPr/>
        </p:nvGrpSpPr>
        <p:grpSpPr bwMode="auto">
          <a:xfrm>
            <a:off x="4716463" y="836613"/>
            <a:ext cx="4176712" cy="5400675"/>
            <a:chOff x="755576" y="3717032"/>
            <a:chExt cx="4176464" cy="5400600"/>
          </a:xfrm>
        </p:grpSpPr>
        <p:sp>
          <p:nvSpPr>
            <p:cNvPr id="15" name="矩形 14"/>
            <p:cNvSpPr/>
            <p:nvPr/>
          </p:nvSpPr>
          <p:spPr>
            <a:xfrm>
              <a:off x="1042896" y="3717032"/>
              <a:ext cx="3889144" cy="5400600"/>
            </a:xfrm>
            <a:prstGeom prst="rect">
              <a:avLst/>
            </a:prstGeom>
            <a:solidFill>
              <a:srgbClr val="002954"/>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zh-CN" altLang="en-US">
                <a:solidFill>
                  <a:srgbClr val="002954"/>
                </a:solidFill>
              </a:endParaRPr>
            </a:p>
          </p:txBody>
        </p:sp>
        <p:pic>
          <p:nvPicPr>
            <p:cNvPr id="798727" name="Picture 4" descr="G:\永基工作\大叔ppt\图片素材\Redocn_201207211557578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1680" y="6813376"/>
              <a:ext cx="3240360" cy="2285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云形标注 1"/>
            <p:cNvSpPr/>
            <p:nvPr/>
          </p:nvSpPr>
          <p:spPr>
            <a:xfrm flipH="1">
              <a:off x="755576" y="3788468"/>
              <a:ext cx="4176464" cy="3097170"/>
            </a:xfrm>
            <a:prstGeom prst="cloudCallout">
              <a:avLst>
                <a:gd name="adj1" fmla="val -12443"/>
                <a:gd name="adj2" fmla="val 6987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zh-CN" altLang="en-US" sz="3200" dirty="0">
                  <a:solidFill>
                    <a:schemeClr val="tx1"/>
                  </a:solidFill>
                  <a:latin typeface="汉仪大宋简" panose="02010609000101010101" pitchFamily="49" charset="-122"/>
                  <a:ea typeface="汉仪大宋简" panose="02010609000101010101" pitchFamily="49" charset="-122"/>
                </a:rPr>
                <a:t>环境改变能引起生物灭绝</a:t>
              </a:r>
              <a:endParaRPr lang="en-US" altLang="zh-CN" sz="3200" dirty="0">
                <a:solidFill>
                  <a:schemeClr val="tx1"/>
                </a:solidFill>
                <a:latin typeface="汉仪大宋简" panose="02010609000101010101" pitchFamily="49" charset="-122"/>
                <a:ea typeface="汉仪大宋简" panose="02010609000101010101" pitchFamily="49" charset="-122"/>
              </a:endParaRPr>
            </a:p>
            <a:p>
              <a:pPr fontAlgn="auto">
                <a:spcBef>
                  <a:spcPts val="0"/>
                </a:spcBef>
                <a:spcAft>
                  <a:spcPts val="0"/>
                </a:spcAft>
                <a:defRPr/>
              </a:pPr>
              <a:r>
                <a:rPr lang="zh-CN" altLang="en-US" sz="3200" b="1" dirty="0">
                  <a:solidFill>
                    <a:srgbClr val="FF0000"/>
                  </a:solidFill>
                  <a:latin typeface="汉仪大宋简" panose="02010609000101010101" pitchFamily="49" charset="-122"/>
                  <a:ea typeface="汉仪大宋简" panose="02010609000101010101" pitchFamily="49" charset="-122"/>
                </a:rPr>
                <a:t>可是能不能引起生物的进化？</a:t>
              </a: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747" name="副标题 2"/>
          <p:cNvSpPr>
            <a:spLocks noGrp="1"/>
          </p:cNvSpPr>
          <p:nvPr>
            <p:ph type="subTitle" idx="1"/>
          </p:nvPr>
        </p:nvSpPr>
        <p:spPr>
          <a:xfrm>
            <a:off x="0" y="161925"/>
            <a:ext cx="9144000" cy="590550"/>
          </a:xfrm>
        </p:spPr>
        <p:txBody>
          <a:bodyPr/>
          <a:lstStyle/>
          <a:p>
            <a:r>
              <a:rPr>
                <a:solidFill>
                  <a:srgbClr val="3A3AFE"/>
                </a:solidFill>
                <a:latin typeface="微软雅黑" panose="020B0503020204020204" pitchFamily="34" charset="-122"/>
              </a:rPr>
              <a:t>自然选择</a:t>
            </a:r>
            <a:r>
              <a:rPr>
                <a:latin typeface="微软雅黑" panose="020B0503020204020204" pitchFamily="34" charset="-122"/>
              </a:rPr>
              <a:t>：环境改变不能引起种群改变</a:t>
            </a:r>
          </a:p>
        </p:txBody>
      </p:sp>
      <p:grpSp>
        <p:nvGrpSpPr>
          <p:cNvPr id="799748" name="组合 3"/>
          <p:cNvGrpSpPr/>
          <p:nvPr/>
        </p:nvGrpSpPr>
        <p:grpSpPr bwMode="auto">
          <a:xfrm>
            <a:off x="179388" y="908050"/>
            <a:ext cx="4408487" cy="5378450"/>
            <a:chOff x="5750" y="632304"/>
            <a:chExt cx="5037570" cy="5654216"/>
          </a:xfrm>
        </p:grpSpPr>
        <p:sp>
          <p:nvSpPr>
            <p:cNvPr id="27" name="矩形 26"/>
            <p:cNvSpPr/>
            <p:nvPr/>
          </p:nvSpPr>
          <p:spPr>
            <a:xfrm>
              <a:off x="5750" y="632304"/>
              <a:ext cx="5037570" cy="5654216"/>
            </a:xfrm>
            <a:prstGeom prst="rect">
              <a:avLst/>
            </a:prstGeom>
            <a:solidFill>
              <a:srgbClr val="024C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rgbClr val="024C89"/>
                </a:solidFill>
              </a:endParaRPr>
            </a:p>
          </p:txBody>
        </p:sp>
        <p:sp>
          <p:nvSpPr>
            <p:cNvPr id="799759" name="矩形 4"/>
            <p:cNvSpPr>
              <a:spLocks noChangeArrowheads="1"/>
            </p:cNvSpPr>
            <p:nvPr/>
          </p:nvSpPr>
          <p:spPr bwMode="auto">
            <a:xfrm>
              <a:off x="993096" y="632304"/>
              <a:ext cx="3065645" cy="614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zh-CN" sz="3200" b="1">
                  <a:solidFill>
                    <a:schemeClr val="bg1"/>
                  </a:solidFill>
                  <a:latin typeface="汉仪大宋简"/>
                  <a:ea typeface="汉仪大宋简"/>
                  <a:cs typeface="汉仪大宋简"/>
                </a:rPr>
                <a:t>课本中的神话</a:t>
              </a:r>
            </a:p>
          </p:txBody>
        </p:sp>
        <p:sp>
          <p:nvSpPr>
            <p:cNvPr id="799760" name="TextBox 21"/>
            <p:cNvSpPr txBox="1">
              <a:spLocks noChangeArrowheads="1"/>
            </p:cNvSpPr>
            <p:nvPr/>
          </p:nvSpPr>
          <p:spPr bwMode="auto">
            <a:xfrm>
              <a:off x="170308" y="3656393"/>
              <a:ext cx="4782443" cy="2426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Char char="•"/>
              </a:pPr>
              <a:r>
                <a:rPr lang="zh-CN" altLang="en-US" sz="3600">
                  <a:solidFill>
                    <a:schemeClr val="bg1"/>
                  </a:solidFill>
                  <a:latin typeface="汉仪大宋简"/>
                  <a:ea typeface="汉仪大宋简"/>
                  <a:cs typeface="汉仪大宋简"/>
                </a:rPr>
                <a:t>长颈鹿的脖子，有长有短</a:t>
              </a:r>
              <a:endParaRPr lang="en-US" altLang="zh-CN" sz="3600">
                <a:solidFill>
                  <a:schemeClr val="bg1"/>
                </a:solidFill>
                <a:latin typeface="汉仪大宋简"/>
                <a:ea typeface="汉仪大宋简"/>
                <a:cs typeface="汉仪大宋简"/>
              </a:endParaRPr>
            </a:p>
            <a:p>
              <a:pPr>
                <a:buFont typeface="Arial" panose="020B0604020202020204" pitchFamily="34" charset="0"/>
                <a:buChar char="•"/>
              </a:pPr>
              <a:r>
                <a:rPr lang="zh-CN" altLang="en-US" sz="3600">
                  <a:solidFill>
                    <a:schemeClr val="bg1"/>
                  </a:solidFill>
                  <a:latin typeface="汉仪大宋简"/>
                  <a:ea typeface="汉仪大宋简"/>
                  <a:cs typeface="汉仪大宋简"/>
                </a:rPr>
                <a:t>有短脖子的随着环境变化而绝种了</a:t>
              </a:r>
            </a:p>
          </p:txBody>
        </p:sp>
        <p:pic>
          <p:nvPicPr>
            <p:cNvPr id="799761"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5377" y="1313686"/>
              <a:ext cx="4780014" cy="2187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99749" name="组合 6"/>
          <p:cNvGrpSpPr/>
          <p:nvPr/>
        </p:nvGrpSpPr>
        <p:grpSpPr bwMode="auto">
          <a:xfrm>
            <a:off x="4700588" y="908050"/>
            <a:ext cx="4283075" cy="5378450"/>
            <a:chOff x="5286381" y="630105"/>
            <a:chExt cx="4895009" cy="5654870"/>
          </a:xfrm>
        </p:grpSpPr>
        <p:sp>
          <p:nvSpPr>
            <p:cNvPr id="21" name="矩形 20"/>
            <p:cNvSpPr/>
            <p:nvPr/>
          </p:nvSpPr>
          <p:spPr>
            <a:xfrm>
              <a:off x="5286381" y="630105"/>
              <a:ext cx="4895009" cy="5654870"/>
            </a:xfrm>
            <a:prstGeom prst="rect">
              <a:avLst/>
            </a:prstGeom>
            <a:solidFill>
              <a:srgbClr val="0029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99756" name="矩形 5"/>
            <p:cNvSpPr>
              <a:spLocks noChangeArrowheads="1"/>
            </p:cNvSpPr>
            <p:nvPr/>
          </p:nvSpPr>
          <p:spPr bwMode="auto">
            <a:xfrm>
              <a:off x="5469312" y="630105"/>
              <a:ext cx="4443056" cy="614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zh-CN" sz="3200" b="1">
                  <a:solidFill>
                    <a:schemeClr val="bg1"/>
                  </a:solidFill>
                  <a:latin typeface="汉仪大宋简"/>
                  <a:ea typeface="汉仪大宋简"/>
                  <a:cs typeface="汉仪大宋简"/>
                </a:rPr>
                <a:t>大自然中的实际情况</a:t>
              </a:r>
              <a:endParaRPr lang="zh-CN" altLang="en-US" sz="3200" b="1">
                <a:solidFill>
                  <a:schemeClr val="bg1"/>
                </a:solidFill>
                <a:latin typeface="汉仪大宋简"/>
                <a:ea typeface="汉仪大宋简"/>
                <a:cs typeface="汉仪大宋简"/>
              </a:endParaRPr>
            </a:p>
          </p:txBody>
        </p:sp>
        <p:pic>
          <p:nvPicPr>
            <p:cNvPr id="799757" name="Picture 6" descr="zebra with giraffe"/>
            <p:cNvPicPr>
              <a:picLocks noChangeAspect="1" noChangeArrowheads="1"/>
            </p:cNvPicPr>
            <p:nvPr/>
          </p:nvPicPr>
          <p:blipFill>
            <a:blip r:embed="rId4">
              <a:extLst>
                <a:ext uri="{28A0092B-C50C-407E-A947-70E740481C1C}">
                  <a14:useLocalDpi xmlns:a14="http://schemas.microsoft.com/office/drawing/2010/main" val="0"/>
                </a:ext>
              </a:extLst>
            </a:blip>
            <a:srcRect l="11208" t="9196" r="4486" b="9161"/>
            <a:stretch>
              <a:fillRect/>
            </a:stretch>
          </p:blipFill>
          <p:spPr bwMode="auto">
            <a:xfrm>
              <a:off x="5368658" y="1311486"/>
              <a:ext cx="4689894" cy="2195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99750" name="Picture 2" descr="Image result for image: equid family"/>
          <p:cNvPicPr>
            <a:picLocks noChangeAspect="1" noChangeArrowheads="1"/>
          </p:cNvPicPr>
          <p:nvPr/>
        </p:nvPicPr>
        <p:blipFill>
          <a:blip r:embed="rId5">
            <a:extLst>
              <a:ext uri="{28A0092B-C50C-407E-A947-70E740481C1C}">
                <a14:useLocalDpi xmlns:a14="http://schemas.microsoft.com/office/drawing/2010/main" val="0"/>
              </a:ext>
            </a:extLst>
          </a:blip>
          <a:srcRect b="14635"/>
          <a:stretch>
            <a:fillRect/>
          </a:stretch>
        </p:blipFill>
        <p:spPr bwMode="auto">
          <a:xfrm>
            <a:off x="4786313" y="3714750"/>
            <a:ext cx="4079875"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矩形 26"/>
          <p:cNvSpPr/>
          <p:nvPr/>
        </p:nvSpPr>
        <p:spPr>
          <a:xfrm>
            <a:off x="163513" y="908050"/>
            <a:ext cx="4408487" cy="5378450"/>
          </a:xfrm>
          <a:prstGeom prst="rect">
            <a:avLst/>
          </a:prstGeom>
          <a:solidFill>
            <a:srgbClr val="024C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rgbClr val="024C89"/>
              </a:solidFill>
            </a:endParaRPr>
          </a:p>
        </p:txBody>
      </p:sp>
      <p:sp>
        <p:nvSpPr>
          <p:cNvPr id="17" name="TextBox 16"/>
          <p:cNvSpPr txBox="1">
            <a:spLocks noChangeArrowheads="1"/>
          </p:cNvSpPr>
          <p:nvPr/>
        </p:nvSpPr>
        <p:spPr bwMode="auto">
          <a:xfrm>
            <a:off x="395288" y="3716338"/>
            <a:ext cx="3879850"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en-US" altLang="zh-CN" sz="3200" b="1">
                <a:solidFill>
                  <a:schemeClr val="bg1"/>
                </a:solidFill>
                <a:latin typeface="汉仪大宋简"/>
                <a:ea typeface="汉仪大宋简"/>
                <a:cs typeface="汉仪大宋简"/>
              </a:rPr>
              <a:t>“</a:t>
            </a:r>
            <a:r>
              <a:rPr lang="zh-CN" altLang="en-US" sz="3200" b="1">
                <a:solidFill>
                  <a:schemeClr val="bg1"/>
                </a:solidFill>
                <a:latin typeface="汉仪大宋简"/>
                <a:ea typeface="汉仪大宋简"/>
                <a:cs typeface="汉仪大宋简"/>
              </a:rPr>
              <a:t>我们</a:t>
            </a:r>
            <a:r>
              <a:rPr lang="zh-CN" altLang="en-US" sz="3200" b="1">
                <a:solidFill>
                  <a:srgbClr val="FFFF00"/>
                </a:solidFill>
                <a:latin typeface="微软雅黑" panose="020B0503020204020204" pitchFamily="34" charset="-122"/>
                <a:ea typeface="微软雅黑" panose="020B0503020204020204" pitchFamily="34" charset="-122"/>
              </a:rPr>
              <a:t>没有证据</a:t>
            </a:r>
            <a:r>
              <a:rPr lang="zh-CN" altLang="en-US" sz="3200" b="1">
                <a:solidFill>
                  <a:schemeClr val="bg1"/>
                </a:solidFill>
                <a:latin typeface="汉仪大宋简"/>
                <a:ea typeface="汉仪大宋简"/>
                <a:cs typeface="汉仪大宋简"/>
              </a:rPr>
              <a:t>证明这些长脖子是因为吃刺槐树梢的叶子，通过自然选择进化而来的。</a:t>
            </a:r>
            <a:r>
              <a:rPr lang="en-US" altLang="zh-CN" sz="3200" b="1">
                <a:solidFill>
                  <a:schemeClr val="bg1"/>
                </a:solidFill>
                <a:latin typeface="汉仪大宋简"/>
                <a:ea typeface="汉仪大宋简"/>
                <a:cs typeface="汉仪大宋简"/>
              </a:rPr>
              <a:t>”</a:t>
            </a:r>
          </a:p>
          <a:p>
            <a:endParaRPr lang="zh-CN" altLang="en-US" sz="2400">
              <a:solidFill>
                <a:schemeClr val="bg1"/>
              </a:solidFill>
              <a:latin typeface="汉仪大宋简"/>
              <a:ea typeface="汉仪大宋简"/>
              <a:cs typeface="汉仪大宋简"/>
            </a:endParaRPr>
          </a:p>
        </p:txBody>
      </p:sp>
      <p:pic>
        <p:nvPicPr>
          <p:cNvPr id="19" name="图片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9750" y="1125538"/>
            <a:ext cx="1841500"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a:spLocks noChangeArrowheads="1"/>
          </p:cNvSpPr>
          <p:nvPr/>
        </p:nvSpPr>
        <p:spPr bwMode="auto">
          <a:xfrm>
            <a:off x="2381250" y="1196975"/>
            <a:ext cx="200025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2800" b="1">
                <a:solidFill>
                  <a:schemeClr val="bg1"/>
                </a:solidFill>
                <a:latin typeface="微软雅黑" panose="020B0503020204020204" pitchFamily="34" charset="-122"/>
                <a:ea typeface="微软雅黑" panose="020B0503020204020204" pitchFamily="34" charset="-122"/>
              </a:rPr>
              <a:t>哈佛大学</a:t>
            </a:r>
            <a:endParaRPr lang="en-US" altLang="zh-CN" sz="2800" b="1">
              <a:solidFill>
                <a:schemeClr val="bg1"/>
              </a:solidFill>
              <a:latin typeface="微软雅黑" panose="020B0503020204020204" pitchFamily="34" charset="-122"/>
              <a:ea typeface="微软雅黑" panose="020B0503020204020204" pitchFamily="34" charset="-122"/>
            </a:endParaRPr>
          </a:p>
          <a:p>
            <a:pPr algn="ctr"/>
            <a:r>
              <a:rPr lang="zh-CN" altLang="en-US" sz="2800" b="1">
                <a:solidFill>
                  <a:schemeClr val="bg1"/>
                </a:solidFill>
                <a:latin typeface="微软雅黑" panose="020B0503020204020204" pitchFamily="34" charset="-122"/>
                <a:ea typeface="微软雅黑" panose="020B0503020204020204" pitchFamily="34" charset="-122"/>
              </a:rPr>
              <a:t>古生物学者</a:t>
            </a:r>
            <a:endParaRPr lang="en-US" altLang="zh-CN" sz="2800" b="1">
              <a:solidFill>
                <a:schemeClr val="bg1"/>
              </a:solidFill>
              <a:latin typeface="微软雅黑" panose="020B0503020204020204" pitchFamily="34" charset="-122"/>
              <a:ea typeface="微软雅黑" panose="020B0503020204020204" pitchFamily="34" charset="-122"/>
            </a:endParaRPr>
          </a:p>
          <a:p>
            <a:pPr algn="ctr"/>
            <a:r>
              <a:rPr lang="zh-CN" altLang="en-US" sz="2800" b="1">
                <a:solidFill>
                  <a:schemeClr val="bg1"/>
                </a:solidFill>
                <a:latin typeface="微软雅黑" panose="020B0503020204020204" pitchFamily="34" charset="-122"/>
                <a:ea typeface="微软雅黑" panose="020B0503020204020204" pitchFamily="34" charset="-122"/>
              </a:rPr>
              <a:t>史蒂芬</a:t>
            </a:r>
            <a:r>
              <a:rPr lang="en-US" altLang="zh-CN" sz="2800" b="1">
                <a:solidFill>
                  <a:schemeClr val="bg1"/>
                </a:solidFill>
                <a:latin typeface="微软雅黑" panose="020B0503020204020204" pitchFamily="34" charset="-122"/>
                <a:ea typeface="微软雅黑" panose="020B0503020204020204" pitchFamily="34" charset="-122"/>
              </a:rPr>
              <a:t>•</a:t>
            </a:r>
          </a:p>
          <a:p>
            <a:pPr algn="ctr"/>
            <a:r>
              <a:rPr lang="zh-CN" altLang="en-US" sz="2800" b="1">
                <a:solidFill>
                  <a:schemeClr val="bg1"/>
                </a:solidFill>
                <a:latin typeface="微软雅黑" panose="020B0503020204020204" pitchFamily="34" charset="-122"/>
                <a:ea typeface="微软雅黑" panose="020B0503020204020204" pitchFamily="34" charset="-122"/>
              </a:rPr>
              <a:t>古尔德</a:t>
            </a:r>
            <a:endParaRPr lang="en-US" altLang="zh-CN" sz="2800" b="1">
              <a:solidFill>
                <a:schemeClr val="bg1"/>
              </a:solidFill>
              <a:latin typeface="微软雅黑" panose="020B0503020204020204" pitchFamily="34" charset="-122"/>
              <a:ea typeface="微软雅黑" panose="020B0503020204020204" pitchFamily="34" charset="-122"/>
            </a:endParaRPr>
          </a:p>
          <a:p>
            <a:r>
              <a:rPr lang="en-US" altLang="zh-CN" sz="2800" b="1">
                <a:solidFill>
                  <a:schemeClr val="bg1"/>
                </a:solidFill>
                <a:latin typeface="微软雅黑" panose="020B0503020204020204" pitchFamily="34" charset="-122"/>
                <a:ea typeface="微软雅黑" panose="020B0503020204020204" pitchFamily="34" charset="-122"/>
              </a:rPr>
              <a:t>(</a:t>
            </a:r>
            <a:r>
              <a:rPr lang="zh-CN" altLang="en-US" sz="2800" b="1">
                <a:solidFill>
                  <a:schemeClr val="bg1"/>
                </a:solidFill>
                <a:latin typeface="微软雅黑" panose="020B0503020204020204" pitchFamily="34" charset="-122"/>
                <a:ea typeface="微软雅黑" panose="020B0503020204020204" pitchFamily="34" charset="-122"/>
              </a:rPr>
              <a:t>进化论者</a:t>
            </a:r>
            <a:r>
              <a:rPr lang="en-US" altLang="zh-CN" sz="2800" b="1">
                <a:solidFill>
                  <a:schemeClr val="bg1"/>
                </a:solidFill>
                <a:latin typeface="微软雅黑" panose="020B0503020204020204" pitchFamily="34" charset="-122"/>
                <a:ea typeface="微软雅黑" panose="020B0503020204020204" pitchFamily="34" charset="-122"/>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autoUpdateAnimBg="0"/>
      <p:bldP spid="17" grpId="0" autoUpdateAnimBg="0"/>
      <p:bldP spid="20"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179388" y="908050"/>
            <a:ext cx="4679950" cy="5329238"/>
          </a:xfrm>
          <a:prstGeom prst="rect">
            <a:avLst/>
          </a:prstGeom>
          <a:solidFill>
            <a:srgbClr val="0029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pic>
        <p:nvPicPr>
          <p:cNvPr id="800771" name="Picture 2"/>
          <p:cNvPicPr>
            <a:picLocks noChangeAspect="1" noChangeArrowheads="1"/>
          </p:cNvPicPr>
          <p:nvPr/>
        </p:nvPicPr>
        <p:blipFill>
          <a:blip r:embed="rId3">
            <a:extLst>
              <a:ext uri="{28A0092B-C50C-407E-A947-70E740481C1C}">
                <a14:useLocalDpi xmlns:a14="http://schemas.microsoft.com/office/drawing/2010/main" val="0"/>
              </a:ext>
            </a:extLst>
          </a:blip>
          <a:srcRect b="9413"/>
          <a:stretch>
            <a:fillRect/>
          </a:stretch>
        </p:blipFill>
        <p:spPr bwMode="auto">
          <a:xfrm>
            <a:off x="323850" y="1052513"/>
            <a:ext cx="4392613" cy="223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右箭头 22"/>
          <p:cNvSpPr/>
          <p:nvPr/>
        </p:nvSpPr>
        <p:spPr>
          <a:xfrm>
            <a:off x="1619250" y="2565400"/>
            <a:ext cx="1644650" cy="61436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2000" b="1" dirty="0">
                <a:solidFill>
                  <a:prstClr val="white"/>
                </a:solidFill>
                <a:latin typeface="微软雅黑" panose="020B0503020204020204" pitchFamily="34" charset="-122"/>
                <a:ea typeface="微软雅黑" panose="020B0503020204020204" pitchFamily="34" charset="-122"/>
              </a:rPr>
              <a:t>工业污染</a:t>
            </a:r>
          </a:p>
        </p:txBody>
      </p:sp>
      <p:sp>
        <p:nvSpPr>
          <p:cNvPr id="26" name="TextBox 15"/>
          <p:cNvSpPr txBox="1">
            <a:spLocks noChangeArrowheads="1"/>
          </p:cNvSpPr>
          <p:nvPr/>
        </p:nvSpPr>
        <p:spPr bwMode="auto">
          <a:xfrm>
            <a:off x="4859338" y="1917700"/>
            <a:ext cx="4105275"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en-US" altLang="zh-CN" sz="3000">
                <a:solidFill>
                  <a:srgbClr val="000000"/>
                </a:solidFill>
                <a:latin typeface="Arial" panose="020B0604020202020204" pitchFamily="34" charset="0"/>
                <a:ea typeface="汉仪大宋简"/>
                <a:cs typeface="Arial" panose="020B0604020202020204" pitchFamily="34" charset="0"/>
              </a:rPr>
              <a:t>2. </a:t>
            </a:r>
            <a:r>
              <a:rPr lang="zh-CN" altLang="en-US" sz="3000">
                <a:solidFill>
                  <a:srgbClr val="000000"/>
                </a:solidFill>
                <a:latin typeface="Arial" panose="020B0604020202020204" pitchFamily="34" charset="0"/>
                <a:ea typeface="汉仪大宋简"/>
                <a:cs typeface="Arial" panose="020B0604020202020204" pitchFamily="34" charset="0"/>
              </a:rPr>
              <a:t>图片是二十世纪中期拍的，后来科学家承认那些桦尺蛾不会白天附在树干上，而是在树叶的背面和树梢的树枝上，白天是几乎找不到。原来，为了拍下照片，科学家们就找了几个死的，把它们黏在树干上。</a:t>
            </a:r>
          </a:p>
        </p:txBody>
      </p:sp>
      <p:sp>
        <p:nvSpPr>
          <p:cNvPr id="28" name="椭圆 27"/>
          <p:cNvSpPr/>
          <p:nvPr/>
        </p:nvSpPr>
        <p:spPr>
          <a:xfrm>
            <a:off x="342900" y="3427413"/>
            <a:ext cx="1295400" cy="12969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2800" b="1"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白色</a:t>
            </a:r>
            <a:endParaRPr lang="en-US" altLang="zh-CN" sz="2800" b="1"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fontAlgn="auto">
              <a:spcBef>
                <a:spcPts val="0"/>
              </a:spcBef>
              <a:spcAft>
                <a:spcPts val="0"/>
              </a:spcAft>
              <a:defRPr/>
            </a:pPr>
            <a:r>
              <a:rPr lang="zh-CN" altLang="en-US" sz="2800" b="1"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多 </a:t>
            </a:r>
            <a:endParaRPr lang="zh-CN" altLang="en-US" sz="2800" b="1" dirty="0">
              <a:solidFill>
                <a:prstClr val="white"/>
              </a:solidFill>
              <a:effectLst>
                <a:outerShdw blurRad="38100" dist="38100" dir="2700000" algn="tl">
                  <a:srgbClr val="000000">
                    <a:alpha val="43137"/>
                  </a:srgbClr>
                </a:outerShdw>
              </a:effectLst>
            </a:endParaRPr>
          </a:p>
        </p:txBody>
      </p:sp>
      <p:sp>
        <p:nvSpPr>
          <p:cNvPr id="29" name="椭圆 28"/>
          <p:cNvSpPr/>
          <p:nvPr/>
        </p:nvSpPr>
        <p:spPr>
          <a:xfrm>
            <a:off x="3367088" y="3427413"/>
            <a:ext cx="1295400" cy="12969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2800" b="1"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黑色</a:t>
            </a:r>
            <a:endParaRPr lang="en-US" altLang="zh-CN" sz="2800" b="1"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fontAlgn="auto">
              <a:spcBef>
                <a:spcPts val="0"/>
              </a:spcBef>
              <a:spcAft>
                <a:spcPts val="0"/>
              </a:spcAft>
              <a:defRPr/>
            </a:pPr>
            <a:r>
              <a:rPr lang="zh-CN" altLang="en-US" sz="2800" b="1">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多 </a:t>
            </a:r>
            <a:endParaRPr lang="zh-CN" altLang="en-US" sz="2800" b="1" dirty="0">
              <a:solidFill>
                <a:prstClr val="white"/>
              </a:solidFill>
              <a:effectLst>
                <a:outerShdw blurRad="38100" dist="38100" dir="2700000" algn="tl">
                  <a:srgbClr val="000000">
                    <a:alpha val="43137"/>
                  </a:srgbClr>
                </a:outerShdw>
              </a:effectLst>
            </a:endParaRPr>
          </a:p>
        </p:txBody>
      </p:sp>
      <p:sp>
        <p:nvSpPr>
          <p:cNvPr id="30" name="左右箭头 29"/>
          <p:cNvSpPr/>
          <p:nvPr/>
        </p:nvSpPr>
        <p:spPr>
          <a:xfrm>
            <a:off x="1692275" y="3609975"/>
            <a:ext cx="1511300" cy="911225"/>
          </a:xfrm>
          <a:prstGeom prst="leftRightArrow">
            <a:avLst>
              <a:gd name="adj1" fmla="val 50000"/>
              <a:gd name="adj2" fmla="val 44545"/>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solidFill>
                <a:prstClr val="white"/>
              </a:solidFill>
            </a:endParaRPr>
          </a:p>
        </p:txBody>
      </p:sp>
      <p:sp>
        <p:nvSpPr>
          <p:cNvPr id="800777" name="文本框 30"/>
          <p:cNvSpPr txBox="1">
            <a:spLocks noChangeArrowheads="1"/>
          </p:cNvSpPr>
          <p:nvPr/>
        </p:nvSpPr>
        <p:spPr bwMode="auto">
          <a:xfrm>
            <a:off x="1751013" y="3829050"/>
            <a:ext cx="14525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2400" b="1">
                <a:solidFill>
                  <a:srgbClr val="FFFF00"/>
                </a:solidFill>
                <a:latin typeface="微软雅黑" panose="020B0503020204020204" pitchFamily="34" charset="-122"/>
                <a:ea typeface="微软雅黑" panose="020B0503020204020204" pitchFamily="34" charset="-122"/>
              </a:rPr>
              <a:t>数量变化</a:t>
            </a:r>
          </a:p>
        </p:txBody>
      </p:sp>
      <p:sp>
        <p:nvSpPr>
          <p:cNvPr id="32" name="椭圆 31"/>
          <p:cNvSpPr/>
          <p:nvPr/>
        </p:nvSpPr>
        <p:spPr>
          <a:xfrm>
            <a:off x="323850" y="4797425"/>
            <a:ext cx="1314450" cy="130016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2800" b="1"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白色</a:t>
            </a:r>
            <a:endParaRPr lang="en-US" altLang="zh-CN" sz="2800" b="1"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fontAlgn="auto">
              <a:spcBef>
                <a:spcPts val="0"/>
              </a:spcBef>
              <a:spcAft>
                <a:spcPts val="0"/>
              </a:spcAft>
              <a:defRPr/>
            </a:pPr>
            <a:r>
              <a:rPr lang="zh-CN" altLang="en-US" sz="2800" b="1"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桦尺蛾 </a:t>
            </a:r>
            <a:endParaRPr lang="zh-CN" altLang="en-US" sz="2800" b="1" dirty="0">
              <a:solidFill>
                <a:prstClr val="white"/>
              </a:solidFill>
              <a:effectLst>
                <a:outerShdw blurRad="38100" dist="38100" dir="2700000" algn="tl">
                  <a:srgbClr val="000000">
                    <a:alpha val="43137"/>
                  </a:srgbClr>
                </a:outerShdw>
              </a:effectLst>
            </a:endParaRPr>
          </a:p>
        </p:txBody>
      </p:sp>
      <p:sp>
        <p:nvSpPr>
          <p:cNvPr id="33" name="椭圆 32"/>
          <p:cNvSpPr/>
          <p:nvPr/>
        </p:nvSpPr>
        <p:spPr>
          <a:xfrm>
            <a:off x="3348038" y="4797425"/>
            <a:ext cx="1314450" cy="130016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2800" b="1"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黑色</a:t>
            </a:r>
            <a:endParaRPr lang="en-US" altLang="zh-CN" sz="2800" b="1"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fontAlgn="auto">
              <a:spcBef>
                <a:spcPts val="0"/>
              </a:spcBef>
              <a:spcAft>
                <a:spcPts val="0"/>
              </a:spcAft>
              <a:defRPr/>
            </a:pPr>
            <a:r>
              <a:rPr lang="zh-CN" altLang="en-US" sz="2800" b="1"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桦尺蛾 </a:t>
            </a:r>
            <a:endParaRPr lang="zh-CN" altLang="en-US" sz="2800" b="1" dirty="0">
              <a:solidFill>
                <a:prstClr val="white"/>
              </a:solidFill>
              <a:effectLst>
                <a:outerShdw blurRad="38100" dist="38100" dir="2700000" algn="tl">
                  <a:srgbClr val="000000">
                    <a:alpha val="43137"/>
                  </a:srgbClr>
                </a:outerShdw>
              </a:effectLst>
            </a:endParaRPr>
          </a:p>
        </p:txBody>
      </p:sp>
      <p:sp>
        <p:nvSpPr>
          <p:cNvPr id="34" name="右箭头 33"/>
          <p:cNvSpPr/>
          <p:nvPr/>
        </p:nvSpPr>
        <p:spPr>
          <a:xfrm>
            <a:off x="1763713" y="4984750"/>
            <a:ext cx="1420812" cy="779463"/>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800781" name="文本框 34"/>
          <p:cNvSpPr txBox="1">
            <a:spLocks noChangeArrowheads="1"/>
          </p:cNvSpPr>
          <p:nvPr/>
        </p:nvSpPr>
        <p:spPr bwMode="auto">
          <a:xfrm>
            <a:off x="1716088" y="5127625"/>
            <a:ext cx="17764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2400" b="1">
                <a:solidFill>
                  <a:srgbClr val="FFFF00"/>
                </a:solidFill>
                <a:latin typeface="微软雅黑" panose="020B0503020204020204" pitchFamily="34" charset="-122"/>
                <a:ea typeface="微软雅黑" panose="020B0503020204020204" pitchFamily="34" charset="-122"/>
              </a:rPr>
              <a:t>种群变化</a:t>
            </a:r>
          </a:p>
        </p:txBody>
      </p:sp>
      <p:sp>
        <p:nvSpPr>
          <p:cNvPr id="36" name="乘号 35"/>
          <p:cNvSpPr/>
          <p:nvPr/>
        </p:nvSpPr>
        <p:spPr>
          <a:xfrm>
            <a:off x="1619250" y="4508500"/>
            <a:ext cx="1697038" cy="1762125"/>
          </a:xfrm>
          <a:prstGeom prst="mathMultiply">
            <a:avLst>
              <a:gd name="adj1" fmla="val 12573"/>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rgbClr val="FF0000"/>
              </a:solidFill>
            </a:endParaRPr>
          </a:p>
        </p:txBody>
      </p:sp>
      <p:sp>
        <p:nvSpPr>
          <p:cNvPr id="800784" name="副标题 1"/>
          <p:cNvSpPr>
            <a:spLocks noGrp="1"/>
          </p:cNvSpPr>
          <p:nvPr>
            <p:ph type="subTitle" idx="1"/>
          </p:nvPr>
        </p:nvSpPr>
        <p:spPr>
          <a:xfrm>
            <a:off x="0" y="161925"/>
            <a:ext cx="9144000" cy="1135063"/>
          </a:xfrm>
        </p:spPr>
        <p:txBody>
          <a:bodyPr/>
          <a:lstStyle/>
          <a:p>
            <a:r>
              <a:rPr sz="3300">
                <a:solidFill>
                  <a:srgbClr val="3A3AFE"/>
                </a:solidFill>
                <a:latin typeface="微软雅黑" panose="020B0503020204020204" pitchFamily="34" charset="-122"/>
              </a:rPr>
              <a:t>自然选择</a:t>
            </a:r>
            <a:r>
              <a:rPr sz="3300">
                <a:latin typeface="微软雅黑" panose="020B0503020204020204" pitchFamily="34" charset="-122"/>
              </a:rPr>
              <a:t>：环境改变不能引起种群改变</a:t>
            </a:r>
            <a:r>
              <a:rPr lang="en-US" altLang="zh-CN" sz="3300">
                <a:latin typeface="微软雅黑" panose="020B0503020204020204" pitchFamily="34" charset="-122"/>
              </a:rPr>
              <a:t>--</a:t>
            </a:r>
            <a:r>
              <a:rPr sz="3300">
                <a:latin typeface="微软雅黑" panose="020B0503020204020204" pitchFamily="34" charset="-122"/>
              </a:rPr>
              <a:t>桦尺蛾</a:t>
            </a:r>
          </a:p>
          <a:p>
            <a:endParaRPr sz="3300"/>
          </a:p>
        </p:txBody>
      </p:sp>
      <p:sp>
        <p:nvSpPr>
          <p:cNvPr id="800785" name="TextBox 15"/>
          <p:cNvSpPr txBox="1">
            <a:spLocks noChangeArrowheads="1"/>
          </p:cNvSpPr>
          <p:nvPr/>
        </p:nvSpPr>
        <p:spPr bwMode="auto">
          <a:xfrm>
            <a:off x="4859338" y="836613"/>
            <a:ext cx="41052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en-US" altLang="zh-CN" sz="3000">
                <a:solidFill>
                  <a:srgbClr val="000000"/>
                </a:solidFill>
                <a:latin typeface="Arial" panose="020B0604020202020204" pitchFamily="34" charset="0"/>
                <a:ea typeface="汉仪大宋简"/>
                <a:cs typeface="Arial" panose="020B0604020202020204" pitchFamily="34" charset="0"/>
              </a:rPr>
              <a:t>1. </a:t>
            </a:r>
            <a:r>
              <a:rPr lang="zh-CN" altLang="en-US" sz="3000">
                <a:solidFill>
                  <a:srgbClr val="000000"/>
                </a:solidFill>
                <a:latin typeface="Arial" panose="020B0604020202020204" pitchFamily="34" charset="0"/>
                <a:ea typeface="汉仪大宋简"/>
                <a:cs typeface="Arial" panose="020B0604020202020204" pitchFamily="34" charset="0"/>
              </a:rPr>
              <a:t>桦尺蛾种类根本没有变化。</a:t>
            </a:r>
            <a:endParaRPr lang="en-US" altLang="zh-CN" sz="3000">
              <a:solidFill>
                <a:srgbClr val="000000"/>
              </a:solidFill>
              <a:latin typeface="Arial" panose="020B0604020202020204" pitchFamily="34" charset="0"/>
              <a:ea typeface="汉仪大宋简"/>
              <a:cs typeface="Arial" panose="020B0604020202020204" pitchFamily="34"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up)">
                                      <p:cBhvr>
                                        <p:cTn id="1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utoUpdateAnimBg="0"/>
      <p:bldP spid="36" grpId="0" animBg="1"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4"/>
          <p:cNvSpPr txBox="1">
            <a:spLocks noChangeArrowheads="1"/>
          </p:cNvSpPr>
          <p:nvPr/>
        </p:nvSpPr>
        <p:spPr bwMode="auto">
          <a:xfrm>
            <a:off x="3503613" y="4857750"/>
            <a:ext cx="5426075" cy="1077913"/>
          </a:xfrm>
          <a:prstGeom prst="rect">
            <a:avLst/>
          </a:prstGeom>
          <a:noFill/>
          <a:ln>
            <a:noFill/>
          </a:ln>
        </p:spPr>
        <p:style>
          <a:lnRef idx="2">
            <a:schemeClr val="dk1"/>
          </a:lnRef>
          <a:fillRef idx="1">
            <a:schemeClr val="lt1"/>
          </a:fillRef>
          <a:effectRef idx="0">
            <a:schemeClr val="dk1"/>
          </a:effectRef>
          <a:fontRef idx="minor">
            <a:schemeClr val="dk1"/>
          </a:fontRef>
        </p:style>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cs typeface="MS PGothic" panose="020B0600070205080204" pitchFamily="34" charset="-128"/>
              </a:defRPr>
            </a:lvl1pPr>
            <a:lvl2pPr marL="37931725" indent="-37474525" eaLnBrk="0" hangingPunct="0">
              <a:defRPr sz="2400">
                <a:solidFill>
                  <a:schemeClr val="tx1"/>
                </a:solidFill>
                <a:latin typeface="Arial" panose="020B0604020202020204" pitchFamily="34" charset="0"/>
                <a:ea typeface="MS PGothic" panose="020B0600070205080204" pitchFamily="34" charset="-128"/>
              </a:defRPr>
            </a:lvl2pPr>
            <a:lvl3pPr eaLnBrk="0" hangingPunct="0">
              <a:defRPr sz="2400">
                <a:solidFill>
                  <a:schemeClr val="tx1"/>
                </a:solidFill>
                <a:latin typeface="Arial" panose="020B0604020202020204" pitchFamily="34" charset="0"/>
                <a:ea typeface="MS PGothic" panose="020B0600070205080204" pitchFamily="34" charset="-128"/>
              </a:defRPr>
            </a:lvl3pPr>
            <a:lvl4pPr eaLnBrk="0" hangingPunct="0">
              <a:defRPr sz="2400">
                <a:solidFill>
                  <a:schemeClr val="tx1"/>
                </a:solidFill>
                <a:latin typeface="Arial" panose="020B0604020202020204" pitchFamily="34" charset="0"/>
                <a:ea typeface="MS PGothic" panose="020B0600070205080204" pitchFamily="34" charset="-128"/>
              </a:defRPr>
            </a:lvl4pPr>
            <a:lvl5pPr eaLnBrk="0" hangingPunct="0">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fontAlgn="auto" hangingPunct="1">
              <a:spcBef>
                <a:spcPts val="0"/>
              </a:spcBef>
              <a:spcAft>
                <a:spcPts val="0"/>
              </a:spcAft>
              <a:defRPr/>
            </a:pPr>
            <a:r>
              <a:rPr lang="en-US" altLang="zh-CN" sz="3200">
                <a:latin typeface="汉仪大宋简" panose="02010609000101010101" pitchFamily="49" charset="-122"/>
                <a:ea typeface="汉仪大宋简" panose="02010609000101010101" pitchFamily="49" charset="-122"/>
                <a:cs typeface="Arial" panose="020B0604020202020204" pitchFamily="34" charset="0"/>
              </a:rPr>
              <a:t>--</a:t>
            </a:r>
            <a:r>
              <a:rPr lang="en-US" altLang="en-US" sz="3200">
                <a:latin typeface="汉仪大宋简" panose="02010609000101010101" pitchFamily="49" charset="-122"/>
                <a:ea typeface="汉仪大宋简" panose="02010609000101010101" pitchFamily="49" charset="-122"/>
                <a:cs typeface="Arial" panose="020B0604020202020204" pitchFamily="34" charset="0"/>
              </a:rPr>
              <a:t>Michael Majerus</a:t>
            </a:r>
            <a:r>
              <a:rPr lang="zh-CN" altLang="en-US" sz="3200">
                <a:latin typeface="汉仪大宋简" panose="02010609000101010101" pitchFamily="49" charset="-122"/>
                <a:ea typeface="汉仪大宋简" panose="02010609000101010101" pitchFamily="49" charset="-122"/>
                <a:cs typeface="Arial" panose="020B0604020202020204" pitchFamily="34" charset="0"/>
              </a:rPr>
              <a:t>博士，剑桥大学基因学教授，</a:t>
            </a:r>
            <a:r>
              <a:rPr lang="en-US" altLang="zh-CN" sz="3200">
                <a:latin typeface="汉仪大宋简" panose="02010609000101010101" pitchFamily="49" charset="-122"/>
                <a:ea typeface="汉仪大宋简" panose="02010609000101010101" pitchFamily="49" charset="-122"/>
                <a:cs typeface="Arial" panose="020B0604020202020204" pitchFamily="34" charset="0"/>
              </a:rPr>
              <a:t>2007</a:t>
            </a:r>
            <a:r>
              <a:rPr lang="zh-CN" altLang="en-US" sz="3200">
                <a:latin typeface="汉仪大宋简" panose="02010609000101010101" pitchFamily="49" charset="-122"/>
                <a:ea typeface="汉仪大宋简" panose="02010609000101010101" pitchFamily="49" charset="-122"/>
                <a:cs typeface="Arial" panose="020B0604020202020204" pitchFamily="34" charset="0"/>
              </a:rPr>
              <a:t>年</a:t>
            </a:r>
            <a:endParaRPr lang="en-US" altLang="en-US" sz="3200" dirty="0">
              <a:latin typeface="汉仪大宋简" panose="02010609000101010101" pitchFamily="49" charset="-122"/>
              <a:ea typeface="汉仪大宋简" panose="02010609000101010101" pitchFamily="49" charset="-122"/>
              <a:cs typeface="Arial" panose="020B0604020202020204" pitchFamily="34" charset="0"/>
            </a:endParaRPr>
          </a:p>
        </p:txBody>
      </p:sp>
      <p:sp>
        <p:nvSpPr>
          <p:cNvPr id="801796" name="Text Box 6"/>
          <p:cNvSpPr txBox="1">
            <a:spLocks noChangeArrowheads="1"/>
          </p:cNvSpPr>
          <p:nvPr/>
        </p:nvSpPr>
        <p:spPr bwMode="auto">
          <a:xfrm>
            <a:off x="3492500" y="1328738"/>
            <a:ext cx="532765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90000"/>
              </a:lnSpc>
              <a:buFont typeface="Arial" panose="020B0604020202020204" pitchFamily="34" charset="0"/>
              <a:buNone/>
            </a:pPr>
            <a:r>
              <a:rPr lang="en-GB" altLang="en-US" sz="4000">
                <a:latin typeface="汉仪大宋简"/>
                <a:ea typeface="汉仪大宋简"/>
                <a:cs typeface="Arial" panose="020B0604020202020204" pitchFamily="34" charset="0"/>
              </a:rPr>
              <a:t>“</a:t>
            </a:r>
            <a:r>
              <a:rPr lang="en-US" altLang="en-US" sz="4000">
                <a:latin typeface="汉仪大宋简"/>
                <a:ea typeface="汉仪大宋简"/>
                <a:cs typeface="Arial" panose="020B0604020202020204" pitchFamily="34" charset="0"/>
              </a:rPr>
              <a:t>胡椒蛾</a:t>
            </a:r>
            <a:r>
              <a:rPr lang="zh-CN" altLang="en-US" sz="4000">
                <a:latin typeface="汉仪大宋简"/>
                <a:ea typeface="汉仪大宋简"/>
                <a:cs typeface="Arial" panose="020B0604020202020204" pitchFamily="34" charset="0"/>
              </a:rPr>
              <a:t>（桦尺蛾）可说是最有视觉影响，也是最容易了解达尔文进化的例子。这是应该被教的。因为它根本就是进化的证据。”</a:t>
            </a:r>
            <a:endParaRPr lang="en-US" altLang="zh-CN" sz="4000">
              <a:latin typeface="汉仪大宋简"/>
              <a:ea typeface="汉仪大宋简"/>
              <a:cs typeface="Arial" panose="020B0604020202020204" pitchFamily="34" charset="0"/>
            </a:endParaRPr>
          </a:p>
        </p:txBody>
      </p:sp>
      <p:grpSp>
        <p:nvGrpSpPr>
          <p:cNvPr id="801797" name="组合 1"/>
          <p:cNvGrpSpPr/>
          <p:nvPr/>
        </p:nvGrpSpPr>
        <p:grpSpPr bwMode="auto">
          <a:xfrm>
            <a:off x="468313" y="1441450"/>
            <a:ext cx="2951162" cy="4130675"/>
            <a:chOff x="2135560" y="1268760"/>
            <a:chExt cx="2357454" cy="3297799"/>
          </a:xfrm>
        </p:grpSpPr>
        <p:pic>
          <p:nvPicPr>
            <p:cNvPr id="801799" name="Picture 7" descr="Majerus, Micha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5560" y="1268760"/>
              <a:ext cx="2357454" cy="314787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 name="Text Box 8"/>
            <p:cNvSpPr txBox="1">
              <a:spLocks noChangeArrowheads="1"/>
            </p:cNvSpPr>
            <p:nvPr/>
          </p:nvSpPr>
          <p:spPr bwMode="auto">
            <a:xfrm>
              <a:off x="2135560" y="4220557"/>
              <a:ext cx="2357454" cy="346002"/>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fontAlgn="auto">
                <a:spcBef>
                  <a:spcPct val="50000"/>
                </a:spcBef>
                <a:spcAft>
                  <a:spcPts val="0"/>
                </a:spcAft>
                <a:defRPr/>
              </a:pPr>
              <a:r>
                <a:rPr lang="en-US" b="1" dirty="0">
                  <a:solidFill>
                    <a:schemeClr val="tx1">
                      <a:lumMod val="95000"/>
                      <a:lumOff val="5000"/>
                    </a:schemeClr>
                  </a:solidFill>
                  <a:latin typeface="Arial" panose="020B0604020202020204" pitchFamily="34" charset="0"/>
                  <a:ea typeface="MS PGothic" panose="020B0600070205080204" pitchFamily="34" charset="-128"/>
                </a:rPr>
                <a:t>Dr. Michael Majerus</a:t>
              </a:r>
            </a:p>
          </p:txBody>
        </p:sp>
      </p:grpSp>
      <p:sp>
        <p:nvSpPr>
          <p:cNvPr id="801798" name="副标题 3"/>
          <p:cNvSpPr>
            <a:spLocks noGrp="1"/>
          </p:cNvSpPr>
          <p:nvPr>
            <p:ph type="subTitle" idx="1"/>
          </p:nvPr>
        </p:nvSpPr>
        <p:spPr>
          <a:xfrm>
            <a:off x="0" y="161925"/>
            <a:ext cx="9144000" cy="590550"/>
          </a:xfrm>
        </p:spPr>
        <p:txBody>
          <a:bodyPr/>
          <a:lstStyle/>
          <a:p>
            <a:r>
              <a:rPr>
                <a:latin typeface="微软雅黑" panose="020B0503020204020204" pitchFamily="34" charset="-122"/>
              </a:rPr>
              <a:t>剑桥教授</a:t>
            </a:r>
            <a:r>
              <a:rPr lang="en-US" altLang="zh-CN">
                <a:latin typeface="微软雅黑" panose="020B0503020204020204" pitchFamily="34" charset="-122"/>
              </a:rPr>
              <a:t>:</a:t>
            </a:r>
            <a:r>
              <a:rPr>
                <a:latin typeface="微软雅黑" panose="020B0503020204020204" pitchFamily="34" charset="-122"/>
              </a:rPr>
              <a:t>必须保留胡椒蛾，这是进化的证据</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925" y="836613"/>
            <a:ext cx="4697413" cy="548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图片 2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59400" y="836613"/>
            <a:ext cx="3749675" cy="548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组合 25"/>
          <p:cNvGrpSpPr/>
          <p:nvPr/>
        </p:nvGrpSpPr>
        <p:grpSpPr bwMode="auto">
          <a:xfrm>
            <a:off x="3348038" y="4581525"/>
            <a:ext cx="3168650" cy="792163"/>
            <a:chOff x="4799856" y="4509120"/>
            <a:chExt cx="3168352" cy="792088"/>
          </a:xfrm>
        </p:grpSpPr>
        <p:sp>
          <p:nvSpPr>
            <p:cNvPr id="25" name="右箭头 24"/>
            <p:cNvSpPr/>
            <p:nvPr/>
          </p:nvSpPr>
          <p:spPr>
            <a:xfrm>
              <a:off x="4944304" y="4509120"/>
              <a:ext cx="2879454" cy="792088"/>
            </a:xfrm>
            <a:custGeom>
              <a:avLst/>
              <a:gdLst>
                <a:gd name="connsiteX0" fmla="*/ 0 w 3528392"/>
                <a:gd name="connsiteY0" fmla="*/ 432048 h 1728192"/>
                <a:gd name="connsiteX1" fmla="*/ 2664296 w 3528392"/>
                <a:gd name="connsiteY1" fmla="*/ 432048 h 1728192"/>
                <a:gd name="connsiteX2" fmla="*/ 2664296 w 3528392"/>
                <a:gd name="connsiteY2" fmla="*/ 0 h 1728192"/>
                <a:gd name="connsiteX3" fmla="*/ 3528392 w 3528392"/>
                <a:gd name="connsiteY3" fmla="*/ 864096 h 1728192"/>
                <a:gd name="connsiteX4" fmla="*/ 2664296 w 3528392"/>
                <a:gd name="connsiteY4" fmla="*/ 1728192 h 1728192"/>
                <a:gd name="connsiteX5" fmla="*/ 2664296 w 3528392"/>
                <a:gd name="connsiteY5" fmla="*/ 1296144 h 1728192"/>
                <a:gd name="connsiteX6" fmla="*/ 0 w 3528392"/>
                <a:gd name="connsiteY6" fmla="*/ 1296144 h 1728192"/>
                <a:gd name="connsiteX7" fmla="*/ 0 w 3528392"/>
                <a:gd name="connsiteY7" fmla="*/ 432048 h 1728192"/>
                <a:gd name="connsiteX0-1" fmla="*/ 0 w 3528392"/>
                <a:gd name="connsiteY0-2" fmla="*/ 0 h 1296144"/>
                <a:gd name="connsiteX1-3" fmla="*/ 2664296 w 3528392"/>
                <a:gd name="connsiteY1-4" fmla="*/ 0 h 1296144"/>
                <a:gd name="connsiteX2-5" fmla="*/ 3524375 w 3528392"/>
                <a:gd name="connsiteY2-6" fmla="*/ 2519 h 1296144"/>
                <a:gd name="connsiteX3-7" fmla="*/ 3528392 w 3528392"/>
                <a:gd name="connsiteY3-8" fmla="*/ 432048 h 1296144"/>
                <a:gd name="connsiteX4-9" fmla="*/ 2664296 w 3528392"/>
                <a:gd name="connsiteY4-10" fmla="*/ 1296144 h 1296144"/>
                <a:gd name="connsiteX5-11" fmla="*/ 2664296 w 3528392"/>
                <a:gd name="connsiteY5-12" fmla="*/ 864096 h 1296144"/>
                <a:gd name="connsiteX6-13" fmla="*/ 0 w 3528392"/>
                <a:gd name="connsiteY6-14" fmla="*/ 864096 h 1296144"/>
                <a:gd name="connsiteX7-15" fmla="*/ 0 w 3528392"/>
                <a:gd name="connsiteY7-16" fmla="*/ 0 h 1296144"/>
                <a:gd name="connsiteX0-17" fmla="*/ 0 w 3528392"/>
                <a:gd name="connsiteY0-18" fmla="*/ 0 h 879684"/>
                <a:gd name="connsiteX1-19" fmla="*/ 2664296 w 3528392"/>
                <a:gd name="connsiteY1-20" fmla="*/ 0 h 879684"/>
                <a:gd name="connsiteX2-21" fmla="*/ 3524375 w 3528392"/>
                <a:gd name="connsiteY2-22" fmla="*/ 2519 h 879684"/>
                <a:gd name="connsiteX3-23" fmla="*/ 3528392 w 3528392"/>
                <a:gd name="connsiteY3-24" fmla="*/ 432048 h 879684"/>
                <a:gd name="connsiteX4-25" fmla="*/ 3515322 w 3528392"/>
                <a:gd name="connsiteY4-26" fmla="*/ 879684 h 879684"/>
                <a:gd name="connsiteX5-27" fmla="*/ 2664296 w 3528392"/>
                <a:gd name="connsiteY5-28" fmla="*/ 864096 h 879684"/>
                <a:gd name="connsiteX6-29" fmla="*/ 0 w 3528392"/>
                <a:gd name="connsiteY6-30" fmla="*/ 864096 h 879684"/>
                <a:gd name="connsiteX7-31" fmla="*/ 0 w 3528392"/>
                <a:gd name="connsiteY7-32" fmla="*/ 0 h 879684"/>
                <a:gd name="connsiteX0-33" fmla="*/ 0 w 3528392"/>
                <a:gd name="connsiteY0-34" fmla="*/ 0 h 864096"/>
                <a:gd name="connsiteX1-35" fmla="*/ 2664296 w 3528392"/>
                <a:gd name="connsiteY1-36" fmla="*/ 0 h 864096"/>
                <a:gd name="connsiteX2-37" fmla="*/ 3524375 w 3528392"/>
                <a:gd name="connsiteY2-38" fmla="*/ 2519 h 864096"/>
                <a:gd name="connsiteX3-39" fmla="*/ 3528392 w 3528392"/>
                <a:gd name="connsiteY3-40" fmla="*/ 432048 h 864096"/>
                <a:gd name="connsiteX4-41" fmla="*/ 3515322 w 3528392"/>
                <a:gd name="connsiteY4-42" fmla="*/ 843471 h 864096"/>
                <a:gd name="connsiteX5-43" fmla="*/ 2664296 w 3528392"/>
                <a:gd name="connsiteY5-44" fmla="*/ 864096 h 864096"/>
                <a:gd name="connsiteX6-45" fmla="*/ 0 w 3528392"/>
                <a:gd name="connsiteY6-46" fmla="*/ 864096 h 864096"/>
                <a:gd name="connsiteX7-47" fmla="*/ 0 w 3528392"/>
                <a:gd name="connsiteY7-48" fmla="*/ 0 h 864096"/>
                <a:gd name="connsiteX0-49" fmla="*/ 0 w 3528392"/>
                <a:gd name="connsiteY0-50" fmla="*/ 0 h 864096"/>
                <a:gd name="connsiteX1-51" fmla="*/ 2664296 w 3528392"/>
                <a:gd name="connsiteY1-52" fmla="*/ 0 h 864096"/>
                <a:gd name="connsiteX2-53" fmla="*/ 3524375 w 3528392"/>
                <a:gd name="connsiteY2-54" fmla="*/ 2519 h 864096"/>
                <a:gd name="connsiteX3-55" fmla="*/ 3528392 w 3528392"/>
                <a:gd name="connsiteY3-56" fmla="*/ 432048 h 864096"/>
                <a:gd name="connsiteX4-57" fmla="*/ 3524375 w 3528392"/>
                <a:gd name="connsiteY4-58" fmla="*/ 861578 h 864096"/>
                <a:gd name="connsiteX5-59" fmla="*/ 2664296 w 3528392"/>
                <a:gd name="connsiteY5-60" fmla="*/ 864096 h 864096"/>
                <a:gd name="connsiteX6-61" fmla="*/ 0 w 3528392"/>
                <a:gd name="connsiteY6-62" fmla="*/ 864096 h 864096"/>
                <a:gd name="connsiteX7-63" fmla="*/ 0 w 3528392"/>
                <a:gd name="connsiteY7-64" fmla="*/ 0 h 86409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3528392" h="864096">
                  <a:moveTo>
                    <a:pt x="0" y="0"/>
                  </a:moveTo>
                  <a:lnTo>
                    <a:pt x="2664296" y="0"/>
                  </a:lnTo>
                  <a:lnTo>
                    <a:pt x="3524375" y="2519"/>
                  </a:lnTo>
                  <a:lnTo>
                    <a:pt x="3528392" y="432048"/>
                  </a:lnTo>
                  <a:lnTo>
                    <a:pt x="3524375" y="861578"/>
                  </a:lnTo>
                  <a:lnTo>
                    <a:pt x="2664296" y="864096"/>
                  </a:lnTo>
                  <a:lnTo>
                    <a:pt x="0" y="864096"/>
                  </a:lnTo>
                  <a:lnTo>
                    <a:pt x="0" y="0"/>
                  </a:lnTo>
                  <a:close/>
                </a:path>
              </a:pathLst>
            </a:custGeom>
            <a:solidFill>
              <a:srgbClr val="0029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7" name="矩形 26"/>
            <p:cNvSpPr>
              <a:spLocks noChangeArrowheads="1"/>
            </p:cNvSpPr>
            <p:nvPr/>
          </p:nvSpPr>
          <p:spPr bwMode="auto">
            <a:xfrm>
              <a:off x="4799856" y="4581128"/>
              <a:ext cx="3168352" cy="646331"/>
            </a:xfrm>
            <a:prstGeom prst="rect">
              <a:avLst/>
            </a:prstGeom>
            <a:noFill/>
            <a:ln w="9525">
              <a:noFill/>
              <a:miter lim="800000"/>
            </a:ln>
            <a:effectLst>
              <a:outerShdw blurRad="44450" dist="27940" dir="5400000" algn="ctr">
                <a:srgbClr val="000000">
                  <a:alpha val="32000"/>
                </a:srgbClr>
              </a:outerShdw>
            </a:effectLst>
            <a:sp3d>
              <a:bevelT w="190500" h="38100"/>
            </a:sp3d>
          </p:spPr>
          <p:txBody>
            <a:bodyPr anchor="ctr">
              <a:spAutoFit/>
            </a:bodyPr>
            <a:lstStyle/>
            <a:p>
              <a:pPr algn="ctr" fontAlgn="auto">
                <a:spcBef>
                  <a:spcPts val="0"/>
                </a:spcBef>
                <a:spcAft>
                  <a:spcPts val="0"/>
                </a:spcAft>
                <a:defRPr/>
              </a:pPr>
              <a:r>
                <a:rPr lang="zh-CN" altLang="en-US" sz="3600" b="1" dirty="0">
                  <a:solidFill>
                    <a:srgbClr val="FFFF00"/>
                  </a:solidFill>
                  <a:latin typeface="微软雅黑" panose="020B0503020204020204" pitchFamily="34" charset="-122"/>
                  <a:ea typeface="微软雅黑" panose="020B0503020204020204" pitchFamily="34" charset="-122"/>
                </a:rPr>
                <a:t>模棱两可的话</a:t>
              </a:r>
              <a:endParaRPr lang="en-US" altLang="zh-CN" sz="3600" b="1" dirty="0">
                <a:solidFill>
                  <a:srgbClr val="FFFF00"/>
                </a:solidFill>
                <a:latin typeface="微软雅黑" panose="020B0503020204020204" pitchFamily="34" charset="-122"/>
                <a:ea typeface="微软雅黑" panose="020B0503020204020204" pitchFamily="34" charset="-122"/>
              </a:endParaRPr>
            </a:p>
          </p:txBody>
        </p:sp>
      </p:grpSp>
      <p:sp>
        <p:nvSpPr>
          <p:cNvPr id="802822" name="副标题 2"/>
          <p:cNvSpPr>
            <a:spLocks noGrp="1"/>
          </p:cNvSpPr>
          <p:nvPr>
            <p:ph type="subTitle" idx="1"/>
          </p:nvPr>
        </p:nvSpPr>
        <p:spPr>
          <a:xfrm>
            <a:off x="0" y="161925"/>
            <a:ext cx="9144000" cy="590550"/>
          </a:xfrm>
        </p:spPr>
        <p:txBody>
          <a:bodyPr/>
          <a:lstStyle/>
          <a:p>
            <a:r>
              <a:rPr>
                <a:latin typeface="微软雅黑" panose="020B0503020204020204" pitchFamily="34" charset="-122"/>
              </a:rPr>
              <a:t>图文例子</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1+#ppt_w/2"/>
                                          </p:val>
                                        </p:tav>
                                        <p:tav tm="100000">
                                          <p:val>
                                            <p:strVal val="#ppt_x"/>
                                          </p:val>
                                        </p:tav>
                                      </p:tavLst>
                                    </p:anim>
                                    <p:anim calcmode="lin" valueType="num">
                                      <p:cBhvr additive="base">
                                        <p:cTn id="14" dur="500" fill="hold"/>
                                        <p:tgtEl>
                                          <p:spTgt spid="24"/>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1" presetClass="entr" presetSubtype="0" fill="hold" nodeType="afterEffect">
                                  <p:stCondLst>
                                    <p:cond delay="4000"/>
                                  </p:stCondLst>
                                  <p:childTnLst>
                                    <p:set>
                                      <p:cBhvr>
                                        <p:cTn id="17"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3" name="内容占位符 2"/>
          <p:cNvSpPr>
            <a:spLocks noGrp="1"/>
          </p:cNvSpPr>
          <p:nvPr>
            <p:ph type="subTitle" idx="1"/>
          </p:nvPr>
        </p:nvSpPr>
        <p:spPr>
          <a:xfrm>
            <a:off x="0" y="161925"/>
            <a:ext cx="9144000" cy="590550"/>
          </a:xfrm>
        </p:spPr>
        <p:txBody>
          <a:bodyPr/>
          <a:lstStyle/>
          <a:p>
            <a:pPr defTabSz="685800">
              <a:spcBef>
                <a:spcPct val="0"/>
              </a:spcBef>
            </a:pPr>
            <a:r>
              <a:rPr>
                <a:solidFill>
                  <a:srgbClr val="3A3AFE"/>
                </a:solidFill>
                <a:latin typeface="微软雅黑" panose="020B0503020204020204" pitchFamily="34" charset="-122"/>
              </a:rPr>
              <a:t>突变</a:t>
            </a:r>
            <a:r>
              <a:rPr>
                <a:latin typeface="微软雅黑" panose="020B0503020204020204" pitchFamily="34" charset="-122"/>
              </a:rPr>
              <a:t>：基因突变的影响</a:t>
            </a:r>
          </a:p>
        </p:txBody>
      </p:sp>
      <p:sp>
        <p:nvSpPr>
          <p:cNvPr id="803844" name="TextBox 10"/>
          <p:cNvSpPr txBox="1">
            <a:spLocks noChangeArrowheads="1"/>
          </p:cNvSpPr>
          <p:nvPr/>
        </p:nvSpPr>
        <p:spPr bwMode="auto">
          <a:xfrm>
            <a:off x="685800" y="914400"/>
            <a:ext cx="7921625"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4000">
                <a:solidFill>
                  <a:srgbClr val="000000"/>
                </a:solidFill>
                <a:latin typeface="汉仪大宋简"/>
                <a:ea typeface="汉仪大宋简"/>
                <a:cs typeface="汉仪大宋简"/>
              </a:rPr>
              <a:t>突变：基因中的复制错误 。</a:t>
            </a:r>
            <a:endParaRPr lang="en-US" altLang="zh-CN" sz="4000">
              <a:solidFill>
                <a:srgbClr val="000000"/>
              </a:solidFill>
              <a:latin typeface="汉仪大宋简"/>
              <a:ea typeface="汉仪大宋简"/>
              <a:cs typeface="汉仪大宋简"/>
            </a:endParaRPr>
          </a:p>
          <a:p>
            <a:pPr>
              <a:buFont typeface="Arial" panose="020B0604020202020204" pitchFamily="34" charset="0"/>
              <a:buNone/>
            </a:pPr>
            <a:endParaRPr lang="zh-CN" altLang="en-US" sz="4000">
              <a:solidFill>
                <a:srgbClr val="000000"/>
              </a:solidFill>
              <a:latin typeface="汉仪大宋简"/>
              <a:ea typeface="汉仪大宋简"/>
              <a:cs typeface="汉仪大宋简"/>
            </a:endParaRPr>
          </a:p>
          <a:p>
            <a:r>
              <a:rPr lang="zh-CN" altLang="en-US" sz="4000">
                <a:solidFill>
                  <a:srgbClr val="000000"/>
                </a:solidFill>
                <a:latin typeface="汉仪大宋简"/>
                <a:ea typeface="汉仪大宋简"/>
                <a:cs typeface="汉仪大宋简"/>
              </a:rPr>
              <a:t>大多数情况下，基因突变都是丢失信息的。</a:t>
            </a:r>
            <a:endParaRPr lang="en-US" altLang="zh-CN" sz="4000">
              <a:solidFill>
                <a:srgbClr val="000000"/>
              </a:solidFill>
              <a:latin typeface="汉仪大宋简"/>
              <a:ea typeface="汉仪大宋简"/>
              <a:cs typeface="汉仪大宋简"/>
            </a:endParaRPr>
          </a:p>
          <a:p>
            <a:endParaRPr lang="en-US" altLang="zh-CN" sz="4000">
              <a:solidFill>
                <a:srgbClr val="000000"/>
              </a:solidFill>
              <a:latin typeface="汉仪大宋简"/>
              <a:ea typeface="汉仪大宋简"/>
              <a:cs typeface="汉仪大宋简"/>
            </a:endParaRPr>
          </a:p>
          <a:p>
            <a:r>
              <a:rPr lang="zh-CN" altLang="en-US" sz="4000">
                <a:solidFill>
                  <a:srgbClr val="000000"/>
                </a:solidFill>
                <a:latin typeface="汉仪大宋简"/>
                <a:ea typeface="汉仪大宋简"/>
                <a:cs typeface="汉仪大宋简"/>
              </a:rPr>
              <a:t>丢失有用的信息不会产生一个新的功能结构，它只会摧毁现有的结构。</a:t>
            </a:r>
          </a:p>
        </p:txBody>
      </p:sp>
      <p:sp>
        <p:nvSpPr>
          <p:cNvPr id="803845" name="内容占位符 2"/>
          <p:cNvSpPr txBox="1"/>
          <p:nvPr/>
        </p:nvSpPr>
        <p:spPr bwMode="auto">
          <a:xfrm>
            <a:off x="663575" y="1412875"/>
            <a:ext cx="71945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90000"/>
              </a:lnSpc>
              <a:spcBef>
                <a:spcPts val="1000"/>
              </a:spcBef>
              <a:buFont typeface="Arial" panose="020B0604020202020204" pitchFamily="34" charset="0"/>
              <a:buNone/>
            </a:pPr>
            <a:endParaRPr lang="zh-CN" altLang="en-US" sz="4000">
              <a:solidFill>
                <a:srgbClr val="000000"/>
              </a:solidFill>
              <a:latin typeface="汉仪大宋简"/>
              <a:ea typeface="汉仪大宋简"/>
              <a:cs typeface="Arial" panose="020B060402020202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2"/>
          <p:cNvGrpSpPr/>
          <p:nvPr/>
        </p:nvGrpSpPr>
        <p:grpSpPr bwMode="auto">
          <a:xfrm>
            <a:off x="179388" y="1081088"/>
            <a:ext cx="1744662" cy="1816100"/>
            <a:chOff x="7230403" y="1954074"/>
            <a:chExt cx="3347646" cy="891386"/>
          </a:xfrm>
        </p:grpSpPr>
        <p:sp>
          <p:nvSpPr>
            <p:cNvPr id="24" name="圆角矩形 23"/>
            <p:cNvSpPr/>
            <p:nvPr/>
          </p:nvSpPr>
          <p:spPr bwMode="auto">
            <a:xfrm>
              <a:off x="7230403" y="1975891"/>
              <a:ext cx="3317185" cy="847752"/>
            </a:xfrm>
            <a:prstGeom prst="roundRect">
              <a:avLst>
                <a:gd name="adj" fmla="val 10568"/>
              </a:avLst>
            </a:prstGeom>
            <a:solidFill>
              <a:srgbClr val="024B88"/>
            </a:solidFill>
            <a:ln w="25400" cap="flat" cmpd="sng" algn="ctr">
              <a:noFill/>
              <a:prstDash val="solid"/>
            </a:ln>
            <a:effectLst/>
          </p:spPr>
          <p:txBody>
            <a:bodyPr anchor="ctr"/>
            <a:lstStyle/>
            <a:p>
              <a:pPr algn="ctr" eaLnBrk="0" fontAlgn="ctr" hangingPunct="0">
                <a:spcBef>
                  <a:spcPts val="0"/>
                </a:spcBef>
                <a:spcAft>
                  <a:spcPts val="0"/>
                </a:spcAft>
                <a:buClr>
                  <a:srgbClr val="FF0000"/>
                </a:buClr>
                <a:buSzPct val="70000"/>
                <a:buFont typeface="Wingdings" panose="05000000000000000000" pitchFamily="2" charset="2"/>
                <a:buChar char="u"/>
                <a:defRPr/>
              </a:pPr>
              <a:endParaRPr lang="zh-CN" altLang="en-US" sz="1600" b="1" kern="0">
                <a:solidFill>
                  <a:srgbClr val="FFFFFF"/>
                </a:solidFill>
                <a:latin typeface="微软雅黑" panose="020B0503020204020204" pitchFamily="34" charset="-122"/>
                <a:ea typeface="微软雅黑" panose="020B0503020204020204" pitchFamily="34" charset="-122"/>
              </a:endParaRPr>
            </a:p>
          </p:txBody>
        </p:sp>
        <p:sp>
          <p:nvSpPr>
            <p:cNvPr id="25" name="矩形 24"/>
            <p:cNvSpPr>
              <a:spLocks noChangeArrowheads="1"/>
            </p:cNvSpPr>
            <p:nvPr/>
          </p:nvSpPr>
          <p:spPr bwMode="auto">
            <a:xfrm>
              <a:off x="7244716" y="1954074"/>
              <a:ext cx="3333333" cy="891386"/>
            </a:xfrm>
            <a:prstGeom prst="rect">
              <a:avLst/>
            </a:prstGeom>
            <a:noFill/>
            <a:ln w="9525">
              <a:noFill/>
              <a:miter lim="800000"/>
            </a:ln>
            <a:effectLst>
              <a:outerShdw blurRad="44450" dist="27940" dir="5400000" algn="ctr">
                <a:srgbClr val="000000">
                  <a:alpha val="32000"/>
                </a:srgbClr>
              </a:outerShdw>
            </a:effectLst>
            <a:sp3d>
              <a:bevelT w="190500" h="38100"/>
            </a:sp3d>
          </p:spPr>
          <p:txBody>
            <a:bodyPr anchor="ctr">
              <a:spAutoFit/>
            </a:bodyPr>
            <a:lstStyle/>
            <a:p>
              <a:pPr fontAlgn="auto">
                <a:spcBef>
                  <a:spcPts val="0"/>
                </a:spcBef>
                <a:spcAft>
                  <a:spcPts val="0"/>
                </a:spcAft>
                <a:defRPr/>
              </a:pPr>
              <a:r>
                <a:rPr lang="zh-CN" altLang="en-US" sz="2800" b="1" dirty="0">
                  <a:solidFill>
                    <a:prstClr val="white"/>
                  </a:solidFill>
                  <a:latin typeface="微软雅黑" panose="020B0503020204020204" pitchFamily="34" charset="-122"/>
                  <a:ea typeface="微软雅黑" panose="020B0503020204020204" pitchFamily="34" charset="-122"/>
                </a:rPr>
                <a:t>突变使有些甲壳虫的翅膀不成形</a:t>
              </a:r>
              <a:endParaRPr lang="en-US" altLang="zh-CN" sz="2800" b="1" dirty="0">
                <a:solidFill>
                  <a:prstClr val="white"/>
                </a:solidFill>
                <a:latin typeface="微软雅黑" panose="020B0503020204020204" pitchFamily="34" charset="-122"/>
                <a:ea typeface="微软雅黑" panose="020B0503020204020204" pitchFamily="34" charset="-122"/>
              </a:endParaRPr>
            </a:p>
          </p:txBody>
        </p:sp>
      </p:grpSp>
      <p:sp>
        <p:nvSpPr>
          <p:cNvPr id="22" name="虚尾箭头 21"/>
          <p:cNvSpPr/>
          <p:nvPr/>
        </p:nvSpPr>
        <p:spPr>
          <a:xfrm>
            <a:off x="1979613" y="1601788"/>
            <a:ext cx="215900" cy="719137"/>
          </a:xfrm>
          <a:prstGeom prst="stripedRightArrow">
            <a:avLst/>
          </a:prstGeom>
          <a:gradFill flip="none" rotWithShape="1">
            <a:gsLst>
              <a:gs pos="0">
                <a:srgbClr val="024B88"/>
              </a:gs>
              <a:gs pos="100000">
                <a:srgbClr val="002A5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grpSp>
        <p:nvGrpSpPr>
          <p:cNvPr id="5" name="组合 25"/>
          <p:cNvGrpSpPr/>
          <p:nvPr/>
        </p:nvGrpSpPr>
        <p:grpSpPr bwMode="auto">
          <a:xfrm>
            <a:off x="2251075" y="1125538"/>
            <a:ext cx="1744663" cy="1727200"/>
            <a:chOff x="7230403" y="1975599"/>
            <a:chExt cx="3347646" cy="848341"/>
          </a:xfrm>
        </p:grpSpPr>
        <p:sp>
          <p:nvSpPr>
            <p:cNvPr id="27" name="圆角矩形 26"/>
            <p:cNvSpPr/>
            <p:nvPr/>
          </p:nvSpPr>
          <p:spPr bwMode="auto">
            <a:xfrm>
              <a:off x="7230403" y="1975599"/>
              <a:ext cx="3317185" cy="848341"/>
            </a:xfrm>
            <a:prstGeom prst="roundRect">
              <a:avLst>
                <a:gd name="adj" fmla="val 10568"/>
              </a:avLst>
            </a:prstGeom>
            <a:solidFill>
              <a:srgbClr val="024B88"/>
            </a:solidFill>
            <a:ln w="25400" cap="flat" cmpd="sng" algn="ctr">
              <a:noFill/>
              <a:prstDash val="solid"/>
            </a:ln>
            <a:effectLst/>
          </p:spPr>
          <p:txBody>
            <a:bodyPr anchor="ctr"/>
            <a:lstStyle/>
            <a:p>
              <a:pPr algn="ctr" eaLnBrk="0" fontAlgn="ctr" hangingPunct="0">
                <a:spcBef>
                  <a:spcPts val="0"/>
                </a:spcBef>
                <a:spcAft>
                  <a:spcPts val="0"/>
                </a:spcAft>
                <a:buClr>
                  <a:srgbClr val="FF0000"/>
                </a:buClr>
                <a:buSzPct val="70000"/>
                <a:buFont typeface="Wingdings" panose="05000000000000000000" pitchFamily="2" charset="2"/>
                <a:buChar char="u"/>
                <a:defRPr/>
              </a:pPr>
              <a:endParaRPr lang="zh-CN" altLang="en-US" sz="1600" b="1" kern="0">
                <a:solidFill>
                  <a:srgbClr val="FFFFFF"/>
                </a:solidFill>
                <a:latin typeface="微软雅黑" panose="020B0503020204020204" pitchFamily="34" charset="-122"/>
                <a:ea typeface="微软雅黑" panose="020B0503020204020204" pitchFamily="34" charset="-122"/>
              </a:endParaRPr>
            </a:p>
          </p:txBody>
        </p:sp>
        <p:sp>
          <p:nvSpPr>
            <p:cNvPr id="28" name="矩形 27"/>
            <p:cNvSpPr>
              <a:spLocks noChangeArrowheads="1"/>
            </p:cNvSpPr>
            <p:nvPr/>
          </p:nvSpPr>
          <p:spPr bwMode="auto">
            <a:xfrm>
              <a:off x="7244716" y="2059832"/>
              <a:ext cx="3333333" cy="679871"/>
            </a:xfrm>
            <a:prstGeom prst="rect">
              <a:avLst/>
            </a:prstGeom>
            <a:noFill/>
            <a:ln w="9525">
              <a:noFill/>
              <a:miter lim="800000"/>
            </a:ln>
            <a:effectLst>
              <a:outerShdw blurRad="44450" dist="27940" dir="5400000" algn="ctr">
                <a:srgbClr val="000000">
                  <a:alpha val="32000"/>
                </a:srgbClr>
              </a:outerShdw>
            </a:effectLst>
            <a:sp3d>
              <a:bevelT w="190500" h="38100"/>
            </a:sp3d>
          </p:spPr>
          <p:txBody>
            <a:bodyPr anchor="ctr">
              <a:spAutoFit/>
            </a:bodyPr>
            <a:lstStyle/>
            <a:p>
              <a:pPr fontAlgn="auto">
                <a:spcBef>
                  <a:spcPts val="0"/>
                </a:spcBef>
                <a:spcAft>
                  <a:spcPts val="0"/>
                </a:spcAft>
                <a:defRPr/>
              </a:pPr>
              <a:r>
                <a:rPr lang="zh-CN" altLang="en-US" sz="2800" b="1" dirty="0">
                  <a:solidFill>
                    <a:prstClr val="white"/>
                  </a:solidFill>
                  <a:latin typeface="微软雅黑" panose="020B0503020204020204" pitchFamily="34" charset="-122"/>
                  <a:ea typeface="微软雅黑" panose="020B0503020204020204" pitchFamily="34" charset="-122"/>
                </a:rPr>
                <a:t>不能飞的没有被暴风吹走</a:t>
              </a:r>
              <a:endParaRPr lang="en-US" altLang="zh-CN" sz="2800" b="1" dirty="0">
                <a:solidFill>
                  <a:prstClr val="white"/>
                </a:solidFill>
                <a:latin typeface="微软雅黑" panose="020B0503020204020204" pitchFamily="34" charset="-122"/>
                <a:ea typeface="微软雅黑" panose="020B0503020204020204" pitchFamily="34" charset="-122"/>
              </a:endParaRPr>
            </a:p>
          </p:txBody>
        </p:sp>
      </p:grpSp>
      <p:sp>
        <p:nvSpPr>
          <p:cNvPr id="35" name="虚尾箭头 34"/>
          <p:cNvSpPr/>
          <p:nvPr/>
        </p:nvSpPr>
        <p:spPr>
          <a:xfrm>
            <a:off x="4067175" y="1601788"/>
            <a:ext cx="217488" cy="719137"/>
          </a:xfrm>
          <a:prstGeom prst="stripedRightArrow">
            <a:avLst/>
          </a:prstGeom>
          <a:gradFill flip="none" rotWithShape="1">
            <a:gsLst>
              <a:gs pos="0">
                <a:srgbClr val="024B88"/>
              </a:gs>
              <a:gs pos="100000">
                <a:srgbClr val="002A5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grpSp>
        <p:nvGrpSpPr>
          <p:cNvPr id="6" name="组合 36"/>
          <p:cNvGrpSpPr/>
          <p:nvPr/>
        </p:nvGrpSpPr>
        <p:grpSpPr bwMode="auto">
          <a:xfrm>
            <a:off x="4356100" y="1081088"/>
            <a:ext cx="2087563" cy="1816100"/>
            <a:chOff x="7201628" y="1954074"/>
            <a:chExt cx="3380564" cy="891386"/>
          </a:xfrm>
        </p:grpSpPr>
        <p:sp>
          <p:nvSpPr>
            <p:cNvPr id="38" name="圆角矩形 37"/>
            <p:cNvSpPr/>
            <p:nvPr/>
          </p:nvSpPr>
          <p:spPr bwMode="auto">
            <a:xfrm>
              <a:off x="7201628" y="1975891"/>
              <a:ext cx="3380564" cy="847752"/>
            </a:xfrm>
            <a:prstGeom prst="roundRect">
              <a:avLst>
                <a:gd name="adj" fmla="val 10568"/>
              </a:avLst>
            </a:prstGeom>
            <a:solidFill>
              <a:srgbClr val="024B88"/>
            </a:solidFill>
            <a:ln w="25400" cap="flat" cmpd="sng" algn="ctr">
              <a:noFill/>
              <a:prstDash val="solid"/>
            </a:ln>
            <a:effectLst/>
          </p:spPr>
          <p:txBody>
            <a:bodyPr anchor="ctr"/>
            <a:lstStyle/>
            <a:p>
              <a:pPr algn="ctr" eaLnBrk="0" fontAlgn="ctr" hangingPunct="0">
                <a:spcBef>
                  <a:spcPts val="0"/>
                </a:spcBef>
                <a:spcAft>
                  <a:spcPts val="0"/>
                </a:spcAft>
                <a:buClr>
                  <a:srgbClr val="FF0000"/>
                </a:buClr>
                <a:buSzPct val="70000"/>
                <a:buFont typeface="Wingdings" panose="05000000000000000000" pitchFamily="2" charset="2"/>
                <a:buChar char="u"/>
                <a:defRPr/>
              </a:pPr>
              <a:endParaRPr lang="zh-CN" altLang="en-US" sz="1600" b="1" kern="0">
                <a:solidFill>
                  <a:srgbClr val="FFFFFF"/>
                </a:solidFill>
                <a:latin typeface="微软雅黑" panose="020B0503020204020204" pitchFamily="34" charset="-122"/>
                <a:ea typeface="微软雅黑" panose="020B0503020204020204" pitchFamily="34" charset="-122"/>
              </a:endParaRPr>
            </a:p>
          </p:txBody>
        </p:sp>
        <p:sp>
          <p:nvSpPr>
            <p:cNvPr id="39" name="矩形 38"/>
            <p:cNvSpPr>
              <a:spLocks noChangeArrowheads="1"/>
            </p:cNvSpPr>
            <p:nvPr/>
          </p:nvSpPr>
          <p:spPr bwMode="auto">
            <a:xfrm>
              <a:off x="7244716" y="1954074"/>
              <a:ext cx="3333334" cy="891386"/>
            </a:xfrm>
            <a:prstGeom prst="rect">
              <a:avLst/>
            </a:prstGeom>
            <a:noFill/>
            <a:ln w="9525">
              <a:noFill/>
              <a:miter lim="800000"/>
            </a:ln>
            <a:effectLst>
              <a:outerShdw blurRad="44450" dist="27940" dir="5400000" algn="ctr">
                <a:srgbClr val="000000">
                  <a:alpha val="32000"/>
                </a:srgbClr>
              </a:outerShdw>
            </a:effectLst>
            <a:sp3d>
              <a:bevelT w="190500" h="38100"/>
            </a:sp3d>
          </p:spPr>
          <p:txBody>
            <a:bodyPr anchor="ctr">
              <a:spAutoFit/>
            </a:bodyPr>
            <a:lstStyle/>
            <a:p>
              <a:pPr fontAlgn="auto">
                <a:spcBef>
                  <a:spcPts val="0"/>
                </a:spcBef>
                <a:spcAft>
                  <a:spcPts val="0"/>
                </a:spcAft>
                <a:defRPr/>
              </a:pPr>
              <a:r>
                <a:rPr lang="zh-CN" altLang="en-US" sz="2800" b="1">
                  <a:solidFill>
                    <a:prstClr val="white"/>
                  </a:solidFill>
                  <a:latin typeface="微软雅黑" panose="020B0503020204020204" pitchFamily="34" charset="-122"/>
                  <a:ea typeface="微软雅黑" panose="020B0503020204020204" pitchFamily="34" charset="-122"/>
                </a:rPr>
                <a:t>它们留</a:t>
              </a:r>
              <a:r>
                <a:rPr lang="zh-CN" altLang="en-US" sz="2800" b="1" dirty="0">
                  <a:solidFill>
                    <a:prstClr val="white"/>
                  </a:solidFill>
                  <a:latin typeface="微软雅黑" panose="020B0503020204020204" pitchFamily="34" charset="-122"/>
                  <a:ea typeface="微软雅黑" panose="020B0503020204020204" pitchFamily="34" charset="-122"/>
                </a:rPr>
                <a:t>下后代的几率就比有正常翅膀的更大</a:t>
              </a:r>
              <a:endParaRPr lang="en-US" altLang="zh-CN" sz="2800" b="1" dirty="0">
                <a:solidFill>
                  <a:prstClr val="white"/>
                </a:solidFill>
                <a:latin typeface="微软雅黑" panose="020B0503020204020204" pitchFamily="34" charset="-122"/>
                <a:ea typeface="微软雅黑" panose="020B0503020204020204" pitchFamily="34" charset="-122"/>
              </a:endParaRPr>
            </a:p>
          </p:txBody>
        </p:sp>
      </p:grpSp>
      <p:sp>
        <p:nvSpPr>
          <p:cNvPr id="36" name="虚尾箭头 35"/>
          <p:cNvSpPr/>
          <p:nvPr/>
        </p:nvSpPr>
        <p:spPr>
          <a:xfrm>
            <a:off x="6516688" y="1601788"/>
            <a:ext cx="215900" cy="719137"/>
          </a:xfrm>
          <a:prstGeom prst="stripedRightArrow">
            <a:avLst/>
          </a:prstGeom>
          <a:gradFill flip="none" rotWithShape="1">
            <a:gsLst>
              <a:gs pos="0">
                <a:srgbClr val="024B88"/>
              </a:gs>
              <a:gs pos="100000">
                <a:srgbClr val="002A5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grpSp>
        <p:nvGrpSpPr>
          <p:cNvPr id="9" name="组合 31"/>
          <p:cNvGrpSpPr/>
          <p:nvPr/>
        </p:nvGrpSpPr>
        <p:grpSpPr bwMode="auto">
          <a:xfrm>
            <a:off x="6804025" y="1081088"/>
            <a:ext cx="2089150" cy="1816100"/>
            <a:chOff x="7201628" y="1954074"/>
            <a:chExt cx="3380564" cy="891386"/>
          </a:xfrm>
        </p:grpSpPr>
        <p:sp>
          <p:nvSpPr>
            <p:cNvPr id="33" name="圆角矩形 32"/>
            <p:cNvSpPr/>
            <p:nvPr/>
          </p:nvSpPr>
          <p:spPr bwMode="auto">
            <a:xfrm>
              <a:off x="7201628" y="1975891"/>
              <a:ext cx="3380564" cy="847752"/>
            </a:xfrm>
            <a:prstGeom prst="roundRect">
              <a:avLst>
                <a:gd name="adj" fmla="val 10568"/>
              </a:avLst>
            </a:prstGeom>
            <a:solidFill>
              <a:srgbClr val="024B88"/>
            </a:solidFill>
            <a:ln w="25400" cap="flat" cmpd="sng" algn="ctr">
              <a:noFill/>
              <a:prstDash val="solid"/>
            </a:ln>
            <a:effectLst/>
          </p:spPr>
          <p:txBody>
            <a:bodyPr anchor="ctr"/>
            <a:lstStyle/>
            <a:p>
              <a:pPr algn="ctr" eaLnBrk="0" fontAlgn="ctr" hangingPunct="0">
                <a:spcBef>
                  <a:spcPts val="0"/>
                </a:spcBef>
                <a:spcAft>
                  <a:spcPts val="0"/>
                </a:spcAft>
                <a:buClr>
                  <a:srgbClr val="FF0000"/>
                </a:buClr>
                <a:buSzPct val="70000"/>
                <a:buFont typeface="Wingdings" panose="05000000000000000000" pitchFamily="2" charset="2"/>
                <a:buChar char="u"/>
                <a:defRPr/>
              </a:pPr>
              <a:endParaRPr lang="zh-CN" altLang="en-US" sz="1600" b="1" kern="0">
                <a:solidFill>
                  <a:srgbClr val="FFFFFF"/>
                </a:solidFill>
                <a:latin typeface="微软雅黑" panose="020B0503020204020204" pitchFamily="34" charset="-122"/>
                <a:ea typeface="微软雅黑" panose="020B0503020204020204" pitchFamily="34" charset="-122"/>
              </a:endParaRPr>
            </a:p>
          </p:txBody>
        </p:sp>
        <p:sp>
          <p:nvSpPr>
            <p:cNvPr id="34" name="矩形 33"/>
            <p:cNvSpPr>
              <a:spLocks noChangeArrowheads="1"/>
            </p:cNvSpPr>
            <p:nvPr/>
          </p:nvSpPr>
          <p:spPr bwMode="auto">
            <a:xfrm>
              <a:off x="7244716" y="1954074"/>
              <a:ext cx="3333334" cy="891386"/>
            </a:xfrm>
            <a:prstGeom prst="rect">
              <a:avLst/>
            </a:prstGeom>
            <a:noFill/>
            <a:ln w="9525">
              <a:noFill/>
              <a:miter lim="800000"/>
            </a:ln>
            <a:effectLst>
              <a:outerShdw blurRad="44450" dist="27940" dir="5400000" algn="ctr">
                <a:srgbClr val="000000">
                  <a:alpha val="32000"/>
                </a:srgbClr>
              </a:outerShdw>
            </a:effectLst>
            <a:sp3d>
              <a:bevelT w="190500" h="38100"/>
            </a:sp3d>
          </p:spPr>
          <p:txBody>
            <a:bodyPr anchor="ctr">
              <a:spAutoFit/>
            </a:bodyPr>
            <a:lstStyle/>
            <a:p>
              <a:pPr fontAlgn="auto">
                <a:spcBef>
                  <a:spcPts val="0"/>
                </a:spcBef>
                <a:spcAft>
                  <a:spcPts val="0"/>
                </a:spcAft>
                <a:defRPr/>
              </a:pPr>
              <a:r>
                <a:rPr lang="zh-CN" altLang="en-US" sz="2800" b="1" dirty="0">
                  <a:solidFill>
                    <a:prstClr val="white"/>
                  </a:solidFill>
                  <a:latin typeface="微软雅黑" panose="020B0503020204020204" pitchFamily="34" charset="-122"/>
                  <a:ea typeface="微软雅黑" panose="020B0503020204020204" pitchFamily="34" charset="-122"/>
                </a:rPr>
                <a:t>一段时间后，留在岛上的甲壳虫多数是无翅的</a:t>
              </a:r>
              <a:endParaRPr lang="en-US" altLang="zh-CN" sz="2800" b="1" dirty="0">
                <a:solidFill>
                  <a:prstClr val="white"/>
                </a:solidFill>
                <a:latin typeface="微软雅黑" panose="020B0503020204020204" pitchFamily="34" charset="-122"/>
                <a:ea typeface="微软雅黑" panose="020B0503020204020204" pitchFamily="34" charset="-122"/>
              </a:endParaRPr>
            </a:p>
          </p:txBody>
        </p:sp>
      </p:grpSp>
      <p:sp>
        <p:nvSpPr>
          <p:cNvPr id="804874" name="副标题 1"/>
          <p:cNvSpPr>
            <a:spLocks noGrp="1"/>
          </p:cNvSpPr>
          <p:nvPr>
            <p:ph type="subTitle" idx="1"/>
          </p:nvPr>
        </p:nvSpPr>
        <p:spPr>
          <a:xfrm>
            <a:off x="0" y="161925"/>
            <a:ext cx="9144000" cy="1217613"/>
          </a:xfrm>
        </p:spPr>
        <p:txBody>
          <a:bodyPr/>
          <a:lstStyle/>
          <a:p>
            <a:r>
              <a:rPr>
                <a:solidFill>
                  <a:srgbClr val="3A3AFE"/>
                </a:solidFill>
                <a:latin typeface="微软雅黑" panose="020B0503020204020204" pitchFamily="34" charset="-122"/>
              </a:rPr>
              <a:t>突变</a:t>
            </a:r>
            <a:r>
              <a:rPr>
                <a:latin typeface="微软雅黑" panose="020B0503020204020204" pitchFamily="34" charset="-122"/>
              </a:rPr>
              <a:t>：残翅甲壳虫</a:t>
            </a:r>
          </a:p>
          <a:p>
            <a:endParaRPr>
              <a:latin typeface="微软雅黑" panose="020B0503020204020204" pitchFamily="34" charset="-122"/>
            </a:endParaRPr>
          </a:p>
        </p:txBody>
      </p:sp>
      <p:grpSp>
        <p:nvGrpSpPr>
          <p:cNvPr id="10" name="Group 25"/>
          <p:cNvGrpSpPr/>
          <p:nvPr/>
        </p:nvGrpSpPr>
        <p:grpSpPr bwMode="auto">
          <a:xfrm>
            <a:off x="5580063" y="2997200"/>
            <a:ext cx="3313112" cy="3024188"/>
            <a:chOff x="5580112" y="2996952"/>
            <a:chExt cx="3312368" cy="3024336"/>
          </a:xfrm>
        </p:grpSpPr>
        <p:sp>
          <p:nvSpPr>
            <p:cNvPr id="23" name="矩形 7"/>
            <p:cNvSpPr/>
            <p:nvPr/>
          </p:nvSpPr>
          <p:spPr>
            <a:xfrm>
              <a:off x="5580112" y="2996952"/>
              <a:ext cx="3312368" cy="3024336"/>
            </a:xfrm>
            <a:prstGeom prst="rect">
              <a:avLst/>
            </a:prstGeom>
            <a:solidFill>
              <a:srgbClr val="0029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latin typeface="华文中宋" panose="02010600040101010101" pitchFamily="2" charset="-122"/>
                <a:ea typeface="华文中宋" panose="02010600040101010101" pitchFamily="2" charset="-122"/>
              </a:endParaRPr>
            </a:p>
          </p:txBody>
        </p:sp>
        <p:sp>
          <p:nvSpPr>
            <p:cNvPr id="804880" name="TextBox 10"/>
            <p:cNvSpPr txBox="1">
              <a:spLocks noChangeArrowheads="1"/>
            </p:cNvSpPr>
            <p:nvPr/>
          </p:nvSpPr>
          <p:spPr bwMode="auto">
            <a:xfrm>
              <a:off x="5580112" y="3140969"/>
              <a:ext cx="3312367"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5400" b="1">
                  <a:solidFill>
                    <a:srgbClr val="FFFFFF"/>
                  </a:solidFill>
                  <a:latin typeface="华文中宋" panose="02010600040101010101" pitchFamily="2" charset="-122"/>
                  <a:ea typeface="华文中宋" panose="02010600040101010101" pitchFamily="2" charset="-122"/>
                </a:rPr>
                <a:t>具有飞行功能的翅膀</a:t>
              </a:r>
              <a:r>
                <a:rPr lang="zh-CN" altLang="en-US" sz="5400" b="1">
                  <a:solidFill>
                    <a:srgbClr val="FFFF00"/>
                  </a:solidFill>
                  <a:latin typeface="微软雅黑" panose="020B0503020204020204" pitchFamily="34" charset="-122"/>
                  <a:ea typeface="微软雅黑" panose="020B0503020204020204" pitchFamily="34" charset="-122"/>
                </a:rPr>
                <a:t>消失</a:t>
              </a:r>
              <a:r>
                <a:rPr lang="zh-CN" altLang="en-US" sz="5400" b="1">
                  <a:solidFill>
                    <a:srgbClr val="FFFFFF"/>
                  </a:solidFill>
                  <a:latin typeface="华文中宋" panose="02010600040101010101" pitchFamily="2" charset="-122"/>
                  <a:ea typeface="华文中宋" panose="02010600040101010101" pitchFamily="2" charset="-122"/>
                </a:rPr>
                <a:t>了</a:t>
              </a:r>
            </a:p>
          </p:txBody>
        </p:sp>
      </p:grpSp>
      <p:grpSp>
        <p:nvGrpSpPr>
          <p:cNvPr id="804876" name="Group 28"/>
          <p:cNvGrpSpPr/>
          <p:nvPr/>
        </p:nvGrpSpPr>
        <p:grpSpPr bwMode="auto">
          <a:xfrm>
            <a:off x="179388" y="2997200"/>
            <a:ext cx="5472112" cy="3024188"/>
            <a:chOff x="179512" y="2996953"/>
            <a:chExt cx="5472608" cy="3024336"/>
          </a:xfrm>
        </p:grpSpPr>
        <p:sp>
          <p:nvSpPr>
            <p:cNvPr id="8" name="矩形 7"/>
            <p:cNvSpPr/>
            <p:nvPr/>
          </p:nvSpPr>
          <p:spPr>
            <a:xfrm>
              <a:off x="179512" y="2996953"/>
              <a:ext cx="5472608" cy="3024336"/>
            </a:xfrm>
            <a:prstGeom prst="rect">
              <a:avLst/>
            </a:prstGeom>
            <a:solidFill>
              <a:srgbClr val="0029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latin typeface="华文中宋" panose="02010600040101010101" pitchFamily="2" charset="-122"/>
                <a:ea typeface="华文中宋" panose="02010600040101010101" pitchFamily="2" charset="-122"/>
              </a:endParaRPr>
            </a:p>
          </p:txBody>
        </p:sp>
        <p:pic>
          <p:nvPicPr>
            <p:cNvPr id="804878" name="图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0963" y="3140968"/>
              <a:ext cx="5105904" cy="2716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left)">
                                      <p:cBhvr>
                                        <p:cTn id="19" dur="500"/>
                                        <p:tgtEl>
                                          <p:spTgt spid="35"/>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left)">
                                      <p:cBhvr>
                                        <p:cTn id="27" dur="500"/>
                                        <p:tgtEl>
                                          <p:spTgt spid="36"/>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autoUpdateAnimBg="0"/>
      <p:bldP spid="35" grpId="0" animBg="1" autoUpdateAnimBg="0"/>
      <p:bldP spid="36" grpId="0" animBg="1"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107" name="Subtitle 2"/>
          <p:cNvSpPr>
            <a:spLocks noGrp="1"/>
          </p:cNvSpPr>
          <p:nvPr>
            <p:ph type="subTitle" idx="1"/>
          </p:nvPr>
        </p:nvSpPr>
        <p:spPr>
          <a:xfrm>
            <a:off x="0" y="161925"/>
            <a:ext cx="9144000" cy="590550"/>
          </a:xfrm>
        </p:spPr>
        <p:txBody>
          <a:bodyPr/>
          <a:lstStyle/>
          <a:p>
            <a:pPr defTabSz="685800">
              <a:spcBef>
                <a:spcPct val="0"/>
              </a:spcBef>
            </a:pPr>
            <a:r>
              <a:rPr>
                <a:solidFill>
                  <a:srgbClr val="3A3AFE"/>
                </a:solidFill>
                <a:latin typeface="微软雅黑" panose="020B0503020204020204" pitchFamily="34" charset="-122"/>
              </a:rPr>
              <a:t>突变</a:t>
            </a:r>
            <a:r>
              <a:rPr>
                <a:latin typeface="微软雅黑" panose="020B0503020204020204" pitchFamily="34" charset="-122"/>
              </a:rPr>
              <a:t>：细菌发展抗药性不是‘进化’</a:t>
            </a:r>
          </a:p>
        </p:txBody>
      </p:sp>
      <p:grpSp>
        <p:nvGrpSpPr>
          <p:cNvPr id="815108" name="组合 3"/>
          <p:cNvGrpSpPr>
            <a:grpSpLocks noChangeAspect="1"/>
          </p:cNvGrpSpPr>
          <p:nvPr/>
        </p:nvGrpSpPr>
        <p:grpSpPr bwMode="auto">
          <a:xfrm>
            <a:off x="4643438" y="3068638"/>
            <a:ext cx="4124325" cy="3259137"/>
            <a:chOff x="5951357" y="980728"/>
            <a:chExt cx="4537131" cy="3584606"/>
          </a:xfrm>
        </p:grpSpPr>
        <p:pic>
          <p:nvPicPr>
            <p:cNvPr id="815115" name="Picture 3" descr="C:\Users\Ben\Desktop\844f3ac74050770cabe3a7a08dd38aa0_600_45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1984" y="980728"/>
              <a:ext cx="4536504" cy="3447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5116" name="Subtitle 2"/>
            <p:cNvSpPr txBox="1"/>
            <p:nvPr/>
          </p:nvSpPr>
          <p:spPr bwMode="auto">
            <a:xfrm>
              <a:off x="5951357" y="3789039"/>
              <a:ext cx="1737714" cy="776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spcBef>
                  <a:spcPct val="20000"/>
                </a:spcBef>
              </a:pPr>
              <a:r>
                <a:rPr lang="zh-CN" altLang="en-US" sz="3200" b="1">
                  <a:solidFill>
                    <a:srgbClr val="FFFF00"/>
                  </a:solidFill>
                  <a:latin typeface="华文中宋" panose="02010600040101010101" pitchFamily="2" charset="-122"/>
                  <a:ea typeface="华文中宋" panose="02010600040101010101" pitchFamily="2" charset="-122"/>
                  <a:cs typeface="Arial" panose="020B0604020202020204" pitchFamily="34" charset="0"/>
                </a:rPr>
                <a:t>细菌</a:t>
              </a:r>
            </a:p>
          </p:txBody>
        </p:sp>
      </p:grpSp>
      <p:grpSp>
        <p:nvGrpSpPr>
          <p:cNvPr id="815109" name="组合 1"/>
          <p:cNvGrpSpPr>
            <a:grpSpLocks noChangeAspect="1"/>
          </p:cNvGrpSpPr>
          <p:nvPr/>
        </p:nvGrpSpPr>
        <p:grpSpPr bwMode="auto">
          <a:xfrm>
            <a:off x="285750" y="3068638"/>
            <a:ext cx="4233863" cy="3259137"/>
            <a:chOff x="1222683" y="980728"/>
            <a:chExt cx="4657293" cy="3584606"/>
          </a:xfrm>
        </p:grpSpPr>
        <p:pic>
          <p:nvPicPr>
            <p:cNvPr id="815113" name="Picture 2" descr="C:\Users\Ben\Desktop\Yvp7AOH1XhWvzulQZ547MiDZnfHn8iQdpFaEEKUEIPCdS1456278411094compressfla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3472" y="980728"/>
              <a:ext cx="4536504" cy="3447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5114" name="Subtitle 2"/>
            <p:cNvSpPr txBox="1"/>
            <p:nvPr/>
          </p:nvSpPr>
          <p:spPr bwMode="auto">
            <a:xfrm>
              <a:off x="1222683" y="3789039"/>
              <a:ext cx="1963186" cy="776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spcBef>
                  <a:spcPct val="20000"/>
                </a:spcBef>
              </a:pPr>
              <a:r>
                <a:rPr lang="zh-CN" altLang="en-US" sz="3200" b="1">
                  <a:latin typeface="华文中宋" panose="02010600040101010101" pitchFamily="2" charset="-122"/>
                  <a:ea typeface="华文中宋" panose="02010600040101010101" pitchFamily="2" charset="-122"/>
                  <a:cs typeface="Arial" panose="020B0604020202020204" pitchFamily="34" charset="0"/>
                </a:rPr>
                <a:t>抗生素</a:t>
              </a:r>
            </a:p>
          </p:txBody>
        </p:sp>
      </p:grpSp>
      <p:sp>
        <p:nvSpPr>
          <p:cNvPr id="815110" name="Subtitle 2"/>
          <p:cNvSpPr txBox="1"/>
          <p:nvPr/>
        </p:nvSpPr>
        <p:spPr bwMode="auto">
          <a:xfrm>
            <a:off x="323850" y="765175"/>
            <a:ext cx="8640763"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90000"/>
              </a:lnSpc>
              <a:spcBef>
                <a:spcPts val="1000"/>
              </a:spcBef>
              <a:buFont typeface="Arial" panose="020B0604020202020204" pitchFamily="34" charset="0"/>
              <a:buChar char="•"/>
            </a:pPr>
            <a:r>
              <a:rPr lang="zh-CN" altLang="en-US" sz="3600">
                <a:latin typeface="汉仪大宋简"/>
                <a:ea typeface="汉仪大宋简"/>
                <a:cs typeface="Arial" panose="020B0604020202020204" pitchFamily="34" charset="0"/>
              </a:rPr>
              <a:t>常有听说：“某个细菌已经进化出了对抗生素的抗药性”</a:t>
            </a:r>
          </a:p>
          <a:p>
            <a:pPr>
              <a:lnSpc>
                <a:spcPct val="90000"/>
              </a:lnSpc>
              <a:spcBef>
                <a:spcPts val="1000"/>
              </a:spcBef>
              <a:buFont typeface="Arial" panose="020B0604020202020204" pitchFamily="34" charset="0"/>
              <a:buChar char="•"/>
            </a:pPr>
            <a:r>
              <a:rPr lang="zh-CN" altLang="en-US" sz="3600">
                <a:latin typeface="汉仪大宋简"/>
                <a:ea typeface="汉仪大宋简"/>
                <a:cs typeface="Arial" panose="020B0604020202020204" pitchFamily="34" charset="0"/>
              </a:rPr>
              <a:t>令我们以为细菌已经“进化出”一个新的功能可以抵御抗生素</a:t>
            </a:r>
          </a:p>
        </p:txBody>
      </p:sp>
      <p:pic>
        <p:nvPicPr>
          <p:cNvPr id="815111" name="Picture 4" descr="http://www.awcbee.com/images/health/bacteria.jpg"/>
          <p:cNvPicPr>
            <a:picLocks noChangeAspect="1" noChangeArrowheads="1"/>
          </p:cNvPicPr>
          <p:nvPr/>
        </p:nvPicPr>
        <p:blipFill>
          <a:blip r:embed="rId5">
            <a:extLst>
              <a:ext uri="{28A0092B-C50C-407E-A947-70E740481C1C}">
                <a14:useLocalDpi xmlns:a14="http://schemas.microsoft.com/office/drawing/2010/main" val="0"/>
              </a:ext>
            </a:extLst>
          </a:blip>
          <a:srcRect r="9000"/>
          <a:stretch>
            <a:fillRect/>
          </a:stretch>
        </p:blipFill>
        <p:spPr bwMode="auto">
          <a:xfrm>
            <a:off x="4627563" y="3076575"/>
            <a:ext cx="431800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5112" name="Subtitle 2"/>
          <p:cNvSpPr txBox="1"/>
          <p:nvPr/>
        </p:nvSpPr>
        <p:spPr bwMode="auto">
          <a:xfrm>
            <a:off x="7924800" y="3048000"/>
            <a:ext cx="114300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spcBef>
                <a:spcPct val="20000"/>
              </a:spcBef>
            </a:pPr>
            <a:r>
              <a:rPr lang="zh-CN" altLang="en-US" sz="3200" b="1">
                <a:solidFill>
                  <a:srgbClr val="FFFF00"/>
                </a:solidFill>
                <a:latin typeface="华文中宋" panose="02010600040101010101" pitchFamily="2" charset="-122"/>
                <a:ea typeface="华文中宋" panose="02010600040101010101" pitchFamily="2" charset="-122"/>
                <a:cs typeface="Arial" panose="020B0604020202020204" pitchFamily="34" charset="0"/>
              </a:rPr>
              <a:t>细菌</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5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13" y="1052513"/>
            <a:ext cx="4060825" cy="5072062"/>
          </a:xfrm>
          <a:prstGeom prst="rect">
            <a:avLst/>
          </a:prstGeom>
          <a:noFill/>
          <a:ln w="12700">
            <a:solidFill>
              <a:srgbClr val="002A54"/>
            </a:solidFill>
            <a:miter lim="800000"/>
            <a:headEnd/>
            <a:tailEnd/>
          </a:ln>
          <a:extLst>
            <a:ext uri="{909E8E84-426E-40DD-AFC4-6F175D3DCCD1}">
              <a14:hiddenFill xmlns:a14="http://schemas.microsoft.com/office/drawing/2010/main">
                <a:solidFill>
                  <a:srgbClr val="FFFFFF"/>
                </a:solidFill>
              </a14:hiddenFill>
            </a:ext>
          </a:extLst>
        </p:spPr>
      </p:pic>
      <p:sp>
        <p:nvSpPr>
          <p:cNvPr id="775172" name="副标题 1"/>
          <p:cNvSpPr>
            <a:spLocks noGrp="1"/>
          </p:cNvSpPr>
          <p:nvPr>
            <p:ph type="subTitle" idx="1"/>
          </p:nvPr>
        </p:nvSpPr>
        <p:spPr>
          <a:xfrm>
            <a:off x="0" y="161925"/>
            <a:ext cx="9144000" cy="590550"/>
          </a:xfrm>
        </p:spPr>
        <p:txBody>
          <a:bodyPr/>
          <a:lstStyle/>
          <a:p>
            <a:r>
              <a:rPr>
                <a:latin typeface="微软雅黑" panose="020B0503020204020204" pitchFamily="34" charset="-122"/>
              </a:rPr>
              <a:t>进化论：偶然演变</a:t>
            </a:r>
          </a:p>
        </p:txBody>
      </p:sp>
      <p:sp>
        <p:nvSpPr>
          <p:cNvPr id="31" name="矩形 30"/>
          <p:cNvSpPr/>
          <p:nvPr/>
        </p:nvSpPr>
        <p:spPr>
          <a:xfrm>
            <a:off x="4392613" y="5003800"/>
            <a:ext cx="4537075" cy="1089025"/>
          </a:xfrm>
          <a:prstGeom prst="rect">
            <a:avLst/>
          </a:prstGeom>
          <a:solidFill>
            <a:srgbClr val="024C89"/>
          </a:solidFill>
        </p:spPr>
        <p:txBody>
          <a:bodyPr>
            <a:spAutoFit/>
          </a:bodyPr>
          <a:lstStyle/>
          <a:p>
            <a:pPr defTabSz="1244600" fontAlgn="auto">
              <a:lnSpc>
                <a:spcPct val="90000"/>
              </a:lnSpc>
              <a:spcAft>
                <a:spcPct val="35000"/>
              </a:spcAft>
              <a:defRPr/>
            </a:pPr>
            <a:r>
              <a:rPr lang="zh-CN" altLang="en-US" sz="3600" dirty="0">
                <a:solidFill>
                  <a:prstClr val="white"/>
                </a:solidFill>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rPr>
              <a:t>突变、变异、自然选择、适者生存</a:t>
            </a:r>
          </a:p>
        </p:txBody>
      </p:sp>
      <p:grpSp>
        <p:nvGrpSpPr>
          <p:cNvPr id="3" name="Group 12"/>
          <p:cNvGrpSpPr/>
          <p:nvPr/>
        </p:nvGrpSpPr>
        <p:grpSpPr bwMode="auto">
          <a:xfrm>
            <a:off x="4392613" y="1100138"/>
            <a:ext cx="4537075" cy="590550"/>
            <a:chOff x="4393214" y="1100468"/>
            <a:chExt cx="4536504" cy="590931"/>
          </a:xfrm>
        </p:grpSpPr>
        <p:sp>
          <p:nvSpPr>
            <p:cNvPr id="24" name="矩形 23"/>
            <p:cNvSpPr/>
            <p:nvPr/>
          </p:nvSpPr>
          <p:spPr>
            <a:xfrm>
              <a:off x="4393214" y="1100468"/>
              <a:ext cx="4536504" cy="590931"/>
            </a:xfrm>
            <a:prstGeom prst="rect">
              <a:avLst/>
            </a:prstGeom>
            <a:solidFill>
              <a:srgbClr val="024C89"/>
            </a:solidFill>
          </p:spPr>
          <p:txBody>
            <a:bodyPr>
              <a:spAutoFit/>
            </a:bodyPr>
            <a:lstStyle/>
            <a:p>
              <a:pPr defTabSz="1466850" fontAlgn="auto">
                <a:lnSpc>
                  <a:spcPct val="90000"/>
                </a:lnSpc>
                <a:spcAft>
                  <a:spcPct val="35000"/>
                </a:spcAft>
                <a:defRPr/>
              </a:pPr>
              <a:r>
                <a:rPr lang="zh-CN" altLang="en-US" sz="3600" dirty="0">
                  <a:solidFill>
                    <a:prstClr val="white"/>
                  </a:solidFill>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rPr>
                <a:t>化学</a:t>
              </a:r>
              <a:r>
                <a:rPr lang="en-US" altLang="en-US" sz="3600" err="1">
                  <a:solidFill>
                    <a:prstClr val="white"/>
                  </a:solidFill>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rPr>
                <a:t>物质</a:t>
              </a:r>
              <a:r>
                <a:rPr lang="zh-CN" altLang="en-US" sz="3600">
                  <a:solidFill>
                    <a:prstClr val="white"/>
                  </a:solidFill>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rPr>
                <a:t> </a:t>
              </a:r>
              <a:r>
                <a:rPr lang="zh-CN" altLang="en-US" sz="3600" b="1">
                  <a:solidFill>
                    <a:srgbClr val="FFFF00"/>
                  </a:solidFill>
                  <a:latin typeface="汉仪大宋简" panose="02010609000101010101" pitchFamily="49" charset="-122"/>
                  <a:ea typeface="汉仪大宋简" panose="02010609000101010101" pitchFamily="49" charset="-122"/>
                  <a:sym typeface="ITC Zapf Dingbats"/>
                </a:rPr>
                <a:t>  </a:t>
              </a:r>
              <a:r>
                <a:rPr lang="zh-CN" altLang="en-US" sz="3600">
                  <a:solidFill>
                    <a:prstClr val="white"/>
                  </a:solidFill>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rPr>
                <a:t> </a:t>
              </a:r>
              <a:r>
                <a:rPr lang="zh-CN" altLang="en-US" sz="3600" dirty="0">
                  <a:solidFill>
                    <a:prstClr val="white"/>
                  </a:solidFill>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rPr>
                <a:t>活细胞</a:t>
              </a:r>
            </a:p>
          </p:txBody>
        </p:sp>
        <p:sp>
          <p:nvSpPr>
            <p:cNvPr id="9" name="Right Arrow 8"/>
            <p:cNvSpPr/>
            <p:nvPr/>
          </p:nvSpPr>
          <p:spPr>
            <a:xfrm>
              <a:off x="6515434" y="1268852"/>
              <a:ext cx="576190" cy="287522"/>
            </a:xfrm>
            <a:prstGeom prst="rightArrow">
              <a:avLst>
                <a:gd name="adj1" fmla="val 32363"/>
                <a:gd name="adj2" fmla="val 7645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grpSp>
      <p:grpSp>
        <p:nvGrpSpPr>
          <p:cNvPr id="4" name="Group 13"/>
          <p:cNvGrpSpPr/>
          <p:nvPr/>
        </p:nvGrpSpPr>
        <p:grpSpPr bwMode="auto">
          <a:xfrm>
            <a:off x="4392613" y="1898650"/>
            <a:ext cx="4537075" cy="1089025"/>
            <a:chOff x="4393214" y="1898014"/>
            <a:chExt cx="4536504" cy="1089529"/>
          </a:xfrm>
        </p:grpSpPr>
        <p:sp>
          <p:nvSpPr>
            <p:cNvPr id="25" name="矩形 24"/>
            <p:cNvSpPr/>
            <p:nvPr/>
          </p:nvSpPr>
          <p:spPr>
            <a:xfrm>
              <a:off x="4393214" y="1898014"/>
              <a:ext cx="4536504" cy="1089529"/>
            </a:xfrm>
            <a:prstGeom prst="rect">
              <a:avLst/>
            </a:prstGeom>
            <a:solidFill>
              <a:srgbClr val="024C89"/>
            </a:solidFill>
          </p:spPr>
          <p:txBody>
            <a:bodyPr>
              <a:spAutoFit/>
            </a:bodyPr>
            <a:lstStyle/>
            <a:p>
              <a:pPr defTabSz="1466850" fontAlgn="auto">
                <a:lnSpc>
                  <a:spcPct val="90000"/>
                </a:lnSpc>
                <a:spcAft>
                  <a:spcPct val="35000"/>
                </a:spcAft>
                <a:defRPr/>
              </a:pPr>
              <a:r>
                <a:rPr lang="zh-CN" altLang="en-US" sz="3600" dirty="0">
                  <a:solidFill>
                    <a:prstClr val="white"/>
                  </a:solidFill>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rPr>
                <a:t>单细胞</a:t>
              </a:r>
              <a:r>
                <a:rPr lang="zh-CN" altLang="en-US" sz="3600">
                  <a:solidFill>
                    <a:prstClr val="white"/>
                  </a:solidFill>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rPr>
                <a:t>生物 </a:t>
              </a:r>
              <a:r>
                <a:rPr lang="zh-CN" altLang="en-US" sz="3600" b="1">
                  <a:solidFill>
                    <a:srgbClr val="FFFF00"/>
                  </a:solidFill>
                  <a:latin typeface="汉仪大宋简" panose="02010609000101010101" pitchFamily="49" charset="-122"/>
                  <a:ea typeface="汉仪大宋简" panose="02010609000101010101" pitchFamily="49" charset="-122"/>
                  <a:sym typeface="ITC Zapf Dingbats"/>
                </a:rPr>
                <a:t>   </a:t>
              </a:r>
              <a:r>
                <a:rPr lang="zh-CN" altLang="en-US" sz="3600">
                  <a:solidFill>
                    <a:prstClr val="white"/>
                  </a:solidFill>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rPr>
                <a:t>多</a:t>
              </a:r>
              <a:r>
                <a:rPr lang="zh-CN" altLang="en-US" sz="3600" dirty="0">
                  <a:solidFill>
                    <a:prstClr val="white"/>
                  </a:solidFill>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rPr>
                <a:t>细胞生物</a:t>
              </a:r>
            </a:p>
          </p:txBody>
        </p:sp>
        <p:sp>
          <p:nvSpPr>
            <p:cNvPr id="11" name="Right Arrow 10"/>
            <p:cNvSpPr/>
            <p:nvPr/>
          </p:nvSpPr>
          <p:spPr>
            <a:xfrm>
              <a:off x="7020195" y="2061603"/>
              <a:ext cx="576190" cy="287470"/>
            </a:xfrm>
            <a:prstGeom prst="rightArrow">
              <a:avLst>
                <a:gd name="adj1" fmla="val 32363"/>
                <a:gd name="adj2" fmla="val 7645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grpSp>
      <p:grpSp>
        <p:nvGrpSpPr>
          <p:cNvPr id="5" name="Group 14"/>
          <p:cNvGrpSpPr/>
          <p:nvPr/>
        </p:nvGrpSpPr>
        <p:grpSpPr bwMode="auto">
          <a:xfrm>
            <a:off x="4392613" y="3203575"/>
            <a:ext cx="4537075" cy="1487488"/>
            <a:chOff x="4393214" y="3203567"/>
            <a:chExt cx="4536000" cy="1488075"/>
          </a:xfrm>
        </p:grpSpPr>
        <p:sp>
          <p:nvSpPr>
            <p:cNvPr id="26" name="矩形 25"/>
            <p:cNvSpPr/>
            <p:nvPr/>
          </p:nvSpPr>
          <p:spPr>
            <a:xfrm>
              <a:off x="4393214" y="3203567"/>
              <a:ext cx="4536000" cy="1488075"/>
            </a:xfrm>
            <a:prstGeom prst="rect">
              <a:avLst/>
            </a:prstGeom>
            <a:solidFill>
              <a:srgbClr val="024C89"/>
            </a:solidFill>
          </p:spPr>
          <p:txBody>
            <a:bodyPr>
              <a:spAutoFit/>
            </a:bodyPr>
            <a:lstStyle>
              <a:lvl1pPr defTabSz="1244600">
                <a:defRPr>
                  <a:solidFill>
                    <a:schemeClr val="tx1"/>
                  </a:solidFill>
                  <a:latin typeface="Calibri" panose="020F0502020204030204" pitchFamily="34" charset="0"/>
                  <a:ea typeface="宋体" panose="02010600030101010101" pitchFamily="2" charset="-122"/>
                </a:defRPr>
              </a:lvl1pPr>
              <a:lvl2pPr marL="742950" indent="-285750" defTabSz="1244600">
                <a:defRPr>
                  <a:solidFill>
                    <a:schemeClr val="tx1"/>
                  </a:solidFill>
                  <a:latin typeface="Calibri" panose="020F0502020204030204" pitchFamily="34" charset="0"/>
                  <a:ea typeface="宋体" panose="02010600030101010101" pitchFamily="2" charset="-122"/>
                </a:defRPr>
              </a:lvl2pPr>
              <a:lvl3pPr marL="1143000" indent="-228600" defTabSz="1244600">
                <a:defRPr>
                  <a:solidFill>
                    <a:schemeClr val="tx1"/>
                  </a:solidFill>
                  <a:latin typeface="Calibri" panose="020F0502020204030204" pitchFamily="34" charset="0"/>
                  <a:ea typeface="宋体" panose="02010600030101010101" pitchFamily="2" charset="-122"/>
                </a:defRPr>
              </a:lvl3pPr>
              <a:lvl4pPr marL="1600200" indent="-228600" defTabSz="1244600">
                <a:defRPr>
                  <a:solidFill>
                    <a:schemeClr val="tx1"/>
                  </a:solidFill>
                  <a:latin typeface="Calibri" panose="020F0502020204030204" pitchFamily="34" charset="0"/>
                  <a:ea typeface="宋体" panose="02010600030101010101" pitchFamily="2" charset="-122"/>
                </a:defRPr>
              </a:lvl4pPr>
              <a:lvl5pPr marL="2057400" indent="-228600" defTabSz="1244600">
                <a:defRPr>
                  <a:solidFill>
                    <a:schemeClr val="tx1"/>
                  </a:solidFill>
                  <a:latin typeface="Calibri" panose="020F0502020204030204" pitchFamily="34" charset="0"/>
                  <a:ea typeface="宋体" panose="02010600030101010101" pitchFamily="2" charset="-122"/>
                </a:defRPr>
              </a:lvl5pPr>
              <a:lvl6pPr marL="2514600" indent="-228600" defTabSz="1244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44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44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44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90000"/>
                </a:lnSpc>
                <a:spcAft>
                  <a:spcPct val="35000"/>
                </a:spcAft>
              </a:pPr>
              <a:r>
                <a:rPr lang="zh-CN" altLang="en-US" sz="3400">
                  <a:solidFill>
                    <a:srgbClr val="FFFFFF"/>
                  </a:solidFill>
                  <a:effectLst>
                    <a:outerShdw blurRad="38100" dist="38100" dir="2700000" algn="tl">
                      <a:srgbClr val="000000"/>
                    </a:outerShdw>
                  </a:effectLst>
                  <a:latin typeface="汉仪大宋简"/>
                  <a:ea typeface="汉仪大宋简"/>
                  <a:cs typeface="汉仪大宋简"/>
                </a:rPr>
                <a:t>软体类    有脊椎的鱼</a:t>
              </a:r>
              <a:r>
                <a:rPr lang="en-US" altLang="zh-CN" sz="3400">
                  <a:solidFill>
                    <a:srgbClr val="FFFFFF"/>
                  </a:solidFill>
                  <a:effectLst>
                    <a:outerShdw blurRad="38100" dist="38100" dir="2700000" algn="tl">
                      <a:srgbClr val="000000"/>
                    </a:outerShdw>
                  </a:effectLst>
                  <a:latin typeface="汉仪大宋简"/>
                  <a:ea typeface="汉仪大宋简"/>
                  <a:cs typeface="汉仪大宋简"/>
                </a:rPr>
                <a:t>……</a:t>
              </a:r>
              <a:r>
                <a:rPr lang="zh-CN" altLang="en-US" sz="3400">
                  <a:solidFill>
                    <a:srgbClr val="FFFFFF"/>
                  </a:solidFill>
                  <a:effectLst>
                    <a:outerShdw blurRad="38100" dist="38100" dir="2700000" algn="tl">
                      <a:srgbClr val="000000"/>
                    </a:outerShdw>
                  </a:effectLst>
                  <a:latin typeface="汉仪大宋简"/>
                  <a:ea typeface="汉仪大宋简"/>
                  <a:cs typeface="汉仪大宋简"/>
                </a:rPr>
                <a:t>进化为两栖类、爬行类、哺乳类、鸟</a:t>
              </a:r>
            </a:p>
          </p:txBody>
        </p:sp>
        <p:sp>
          <p:nvSpPr>
            <p:cNvPr id="12" name="Right Arrow 11"/>
            <p:cNvSpPr/>
            <p:nvPr/>
          </p:nvSpPr>
          <p:spPr>
            <a:xfrm>
              <a:off x="6083500" y="3357616"/>
              <a:ext cx="576126" cy="287450"/>
            </a:xfrm>
            <a:prstGeom prst="rightArrow">
              <a:avLst>
                <a:gd name="adj1" fmla="val 32363"/>
                <a:gd name="adj2" fmla="val 7645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left)">
                                      <p:cBhvr>
                                        <p:cTn id="2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30" name="副标题 94207"/>
          <p:cNvSpPr>
            <a:spLocks noGrp="1"/>
          </p:cNvSpPr>
          <p:nvPr>
            <p:ph type="subTitle" idx="1"/>
          </p:nvPr>
        </p:nvSpPr>
        <p:spPr>
          <a:xfrm>
            <a:off x="0" y="161925"/>
            <a:ext cx="9144000" cy="590550"/>
          </a:xfrm>
        </p:spPr>
        <p:txBody>
          <a:bodyPr/>
          <a:lstStyle/>
          <a:p>
            <a:r>
              <a:rPr>
                <a:solidFill>
                  <a:srgbClr val="3A3AFE"/>
                </a:solidFill>
                <a:latin typeface="微软雅黑" panose="020B0503020204020204" pitchFamily="34" charset="-122"/>
              </a:rPr>
              <a:t>我们想象的：</a:t>
            </a:r>
            <a:r>
              <a:rPr>
                <a:latin typeface="微软雅黑" panose="020B0503020204020204" pitchFamily="34" charset="-122"/>
              </a:rPr>
              <a:t>抗生素杀死细菌</a:t>
            </a:r>
          </a:p>
        </p:txBody>
      </p:sp>
      <p:pic>
        <p:nvPicPr>
          <p:cNvPr id="816132" name="Picture 2" descr="D:\抗药性-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8513"/>
            <a:ext cx="9144000" cy="552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7154" name="Picture 2" descr="D:\抗药性-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31850"/>
            <a:ext cx="9144000" cy="552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7155" name="副标题 94207"/>
          <p:cNvSpPr>
            <a:spLocks noGrp="1"/>
          </p:cNvSpPr>
          <p:nvPr>
            <p:ph type="subTitle" idx="1"/>
          </p:nvPr>
        </p:nvSpPr>
        <p:spPr>
          <a:xfrm>
            <a:off x="0" y="161925"/>
            <a:ext cx="9144000" cy="534988"/>
          </a:xfrm>
        </p:spPr>
        <p:txBody>
          <a:bodyPr/>
          <a:lstStyle/>
          <a:p>
            <a:r>
              <a:rPr sz="3200">
                <a:solidFill>
                  <a:srgbClr val="3A3AFE"/>
                </a:solidFill>
                <a:latin typeface="微软雅黑" panose="020B0503020204020204" pitchFamily="34" charset="-122"/>
              </a:rPr>
              <a:t>我们想象的：</a:t>
            </a:r>
            <a:r>
              <a:rPr sz="3200">
                <a:latin typeface="微软雅黑" panose="020B0503020204020204" pitchFamily="34" charset="-122"/>
              </a:rPr>
              <a:t>细菌通过突变“进化”出一个盾牌厂</a:t>
            </a:r>
            <a:endParaRPr sz="32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8" name="副标题 94207"/>
          <p:cNvSpPr>
            <a:spLocks noGrp="1"/>
          </p:cNvSpPr>
          <p:nvPr>
            <p:ph type="subTitle" idx="1"/>
          </p:nvPr>
        </p:nvSpPr>
        <p:spPr>
          <a:xfrm>
            <a:off x="0" y="161925"/>
            <a:ext cx="9144000" cy="590550"/>
          </a:xfrm>
        </p:spPr>
        <p:txBody>
          <a:bodyPr/>
          <a:lstStyle/>
          <a:p>
            <a:r>
              <a:rPr>
                <a:solidFill>
                  <a:srgbClr val="3A3AFE"/>
                </a:solidFill>
                <a:latin typeface="微软雅黑" panose="020B0503020204020204" pitchFamily="34" charset="-122"/>
              </a:rPr>
              <a:t>我们想象的：</a:t>
            </a:r>
            <a:r>
              <a:rPr sz="3200">
                <a:latin typeface="微软雅黑" panose="020B0503020204020204" pitchFamily="34" charset="-122"/>
              </a:rPr>
              <a:t>现在细菌可以抵抗抗生素！</a:t>
            </a:r>
            <a:endParaRPr sz="3200"/>
          </a:p>
        </p:txBody>
      </p:sp>
      <p:pic>
        <p:nvPicPr>
          <p:cNvPr id="818180" name="Picture 2" descr="D:\抗药性-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38200"/>
            <a:ext cx="9144000" cy="552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03" name="副标题 1"/>
          <p:cNvSpPr>
            <a:spLocks noGrp="1"/>
          </p:cNvSpPr>
          <p:nvPr>
            <p:ph type="subTitle" idx="1"/>
          </p:nvPr>
        </p:nvSpPr>
        <p:spPr>
          <a:xfrm>
            <a:off x="0" y="161925"/>
            <a:ext cx="9144000" cy="590550"/>
          </a:xfrm>
        </p:spPr>
        <p:txBody>
          <a:bodyPr/>
          <a:lstStyle/>
          <a:p>
            <a:r>
              <a:rPr>
                <a:solidFill>
                  <a:srgbClr val="3A3AFE"/>
                </a:solidFill>
                <a:latin typeface="微软雅黑" panose="020B0503020204020204" pitchFamily="34" charset="-122"/>
              </a:rPr>
              <a:t>事实：</a:t>
            </a:r>
            <a:r>
              <a:rPr>
                <a:latin typeface="微软雅黑" panose="020B0503020204020204" pitchFamily="34" charset="-122"/>
              </a:rPr>
              <a:t>抗生素的抗药性一般来自三种途径</a:t>
            </a:r>
          </a:p>
        </p:txBody>
      </p:sp>
      <p:sp>
        <p:nvSpPr>
          <p:cNvPr id="819204" name="Rectangle 5"/>
          <p:cNvSpPr>
            <a:spLocks noChangeArrowheads="1"/>
          </p:cNvSpPr>
          <p:nvPr/>
        </p:nvSpPr>
        <p:spPr bwMode="auto">
          <a:xfrm>
            <a:off x="71438" y="785813"/>
            <a:ext cx="842962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en-US" altLang="zh-CN" sz="3200">
                <a:solidFill>
                  <a:srgbClr val="000000"/>
                </a:solidFill>
                <a:latin typeface="汉仪大宋简"/>
                <a:ea typeface="汉仪大宋简"/>
                <a:cs typeface="汉仪大宋简"/>
              </a:rPr>
              <a:t>1.</a:t>
            </a:r>
            <a:r>
              <a:rPr lang="zh-CN" altLang="en-US" sz="3200">
                <a:solidFill>
                  <a:srgbClr val="000000"/>
                </a:solidFill>
                <a:latin typeface="汉仪大宋简"/>
                <a:ea typeface="汉仪大宋简"/>
                <a:cs typeface="汉仪大宋简"/>
              </a:rPr>
              <a:t>从另一种细菌“借来”的，</a:t>
            </a:r>
            <a:r>
              <a:rPr lang="zh-CN" altLang="en-US" sz="3200" b="1">
                <a:solidFill>
                  <a:srgbClr val="FF0000"/>
                </a:solidFill>
                <a:latin typeface="汉仪大宋简"/>
                <a:ea typeface="汉仪大宋简"/>
                <a:cs typeface="汉仪大宋简"/>
              </a:rPr>
              <a:t>不</a:t>
            </a:r>
            <a:r>
              <a:rPr lang="zh-CN" altLang="en-US" sz="3200">
                <a:solidFill>
                  <a:srgbClr val="000000"/>
                </a:solidFill>
                <a:latin typeface="汉仪大宋简"/>
                <a:ea typeface="汉仪大宋简"/>
                <a:cs typeface="汉仪大宋简"/>
              </a:rPr>
              <a:t>涉及新的基因或结构，</a:t>
            </a:r>
            <a:r>
              <a:rPr lang="zh-CN" altLang="en-US" sz="3200" b="1">
                <a:solidFill>
                  <a:srgbClr val="FF0000"/>
                </a:solidFill>
                <a:latin typeface="汉仪大宋简"/>
                <a:ea typeface="汉仪大宋简"/>
                <a:cs typeface="汉仪大宋简"/>
              </a:rPr>
              <a:t>不</a:t>
            </a:r>
            <a:r>
              <a:rPr lang="zh-CN" altLang="en-US" sz="3200">
                <a:solidFill>
                  <a:srgbClr val="000000"/>
                </a:solidFill>
                <a:latin typeface="汉仪大宋简"/>
                <a:ea typeface="汉仪大宋简"/>
                <a:cs typeface="汉仪大宋简"/>
              </a:rPr>
              <a:t>存在进化</a:t>
            </a:r>
          </a:p>
        </p:txBody>
      </p:sp>
      <p:grpSp>
        <p:nvGrpSpPr>
          <p:cNvPr id="819205" name="Group 8"/>
          <p:cNvGrpSpPr/>
          <p:nvPr/>
        </p:nvGrpSpPr>
        <p:grpSpPr bwMode="auto">
          <a:xfrm>
            <a:off x="857250" y="1828800"/>
            <a:ext cx="7391400" cy="4467225"/>
            <a:chOff x="857224" y="1828082"/>
            <a:chExt cx="7391497" cy="4467236"/>
          </a:xfrm>
        </p:grpSpPr>
        <p:pic>
          <p:nvPicPr>
            <p:cNvPr id="819207" name="Picture 2" descr="D:\抗药性-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24" y="1828082"/>
              <a:ext cx="7391497" cy="4467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08" name="Rectangle 9"/>
            <p:cNvSpPr>
              <a:spLocks noChangeArrowheads="1"/>
            </p:cNvSpPr>
            <p:nvPr/>
          </p:nvSpPr>
          <p:spPr bwMode="auto">
            <a:xfrm>
              <a:off x="5304966" y="2374919"/>
              <a:ext cx="15530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2400">
                  <a:solidFill>
                    <a:srgbClr val="000000"/>
                  </a:solidFill>
                  <a:latin typeface="汉仪大宋简"/>
                  <a:ea typeface="汉仪大宋简"/>
                  <a:cs typeface="汉仪大宋简"/>
                </a:rPr>
                <a:t>多谢兄弟</a:t>
              </a:r>
              <a:r>
                <a:rPr lang="en-US" altLang="zh-CN" sz="2400">
                  <a:solidFill>
                    <a:srgbClr val="000000"/>
                  </a:solidFill>
                  <a:latin typeface="汉仪大宋简"/>
                  <a:ea typeface="汉仪大宋简"/>
                  <a:cs typeface="汉仪大宋简"/>
                </a:rPr>
                <a:t>!</a:t>
              </a:r>
              <a:endParaRPr lang="zh-CN" altLang="en-US" sz="1100">
                <a:solidFill>
                  <a:srgbClr val="000000"/>
                </a:solidFill>
                <a:latin typeface="汉仪大宋简"/>
                <a:ea typeface="汉仪大宋简"/>
                <a:cs typeface="汉仪大宋简"/>
              </a:endParaRPr>
            </a:p>
          </p:txBody>
        </p:sp>
        <p:sp>
          <p:nvSpPr>
            <p:cNvPr id="819209" name="Rectangle 2"/>
            <p:cNvSpPr>
              <a:spLocks noChangeArrowheads="1"/>
            </p:cNvSpPr>
            <p:nvPr/>
          </p:nvSpPr>
          <p:spPr bwMode="auto">
            <a:xfrm>
              <a:off x="2302159" y="1896689"/>
              <a:ext cx="246940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2000">
                  <a:solidFill>
                    <a:srgbClr val="000000"/>
                  </a:solidFill>
                  <a:latin typeface="汉仪大宋简"/>
                  <a:ea typeface="汉仪大宋简"/>
                  <a:cs typeface="汉仪大宋简"/>
                </a:rPr>
                <a:t>嘿表兄</a:t>
              </a:r>
              <a:r>
                <a:rPr lang="en-US" altLang="zh-CN" sz="2000">
                  <a:solidFill>
                    <a:srgbClr val="000000"/>
                  </a:solidFill>
                  <a:latin typeface="汉仪大宋简"/>
                  <a:ea typeface="汉仪大宋简"/>
                  <a:cs typeface="汉仪大宋简"/>
                </a:rPr>
                <a:t>!</a:t>
              </a:r>
              <a:r>
                <a:rPr lang="zh-CN" altLang="en-US" sz="2000">
                  <a:solidFill>
                    <a:srgbClr val="000000"/>
                  </a:solidFill>
                  <a:latin typeface="汉仪大宋简"/>
                  <a:ea typeface="汉仪大宋简"/>
                  <a:cs typeface="汉仪大宋简"/>
                </a:rPr>
                <a:t>这份</a:t>
              </a:r>
              <a:endParaRPr lang="en-US" altLang="zh-CN" sz="2000">
                <a:solidFill>
                  <a:srgbClr val="000000"/>
                </a:solidFill>
                <a:latin typeface="汉仪大宋简"/>
                <a:ea typeface="汉仪大宋简"/>
                <a:cs typeface="汉仪大宋简"/>
              </a:endParaRPr>
            </a:p>
            <a:p>
              <a:pPr algn="ctr"/>
              <a:r>
                <a:rPr lang="zh-CN" altLang="en-US" sz="2000">
                  <a:solidFill>
                    <a:srgbClr val="000000"/>
                  </a:solidFill>
                  <a:latin typeface="汉仪大宋简"/>
                  <a:ea typeface="汉仪大宋简"/>
                  <a:cs typeface="汉仪大宋简"/>
                </a:rPr>
                <a:t>资料给你，你也给自己建一座盾牌厂吧</a:t>
              </a:r>
              <a:r>
                <a:rPr lang="en-US" altLang="zh-CN" sz="2000">
                  <a:solidFill>
                    <a:srgbClr val="000000"/>
                  </a:solidFill>
                  <a:latin typeface="汉仪大宋简"/>
                  <a:ea typeface="汉仪大宋简"/>
                  <a:cs typeface="汉仪大宋简"/>
                </a:rPr>
                <a:t>!</a:t>
              </a:r>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227" name="副标题 1"/>
          <p:cNvSpPr>
            <a:spLocks noGrp="1"/>
          </p:cNvSpPr>
          <p:nvPr>
            <p:ph type="subTitle" idx="1"/>
          </p:nvPr>
        </p:nvSpPr>
        <p:spPr>
          <a:xfrm>
            <a:off x="0" y="161925"/>
            <a:ext cx="9144000" cy="590550"/>
          </a:xfrm>
        </p:spPr>
        <p:txBody>
          <a:bodyPr/>
          <a:lstStyle/>
          <a:p>
            <a:r>
              <a:rPr>
                <a:solidFill>
                  <a:srgbClr val="3A3AFE"/>
                </a:solidFill>
                <a:latin typeface="微软雅黑" panose="020B0503020204020204" pitchFamily="34" charset="-122"/>
              </a:rPr>
              <a:t>质粒转移：</a:t>
            </a:r>
            <a:r>
              <a:rPr>
                <a:latin typeface="微软雅黑" panose="020B0503020204020204" pitchFamily="34" charset="-122"/>
              </a:rPr>
              <a:t>从另一种细菌接受</a:t>
            </a:r>
            <a:r>
              <a:rPr lang="en-US" altLang="zh-CN">
                <a:latin typeface="微软雅黑" panose="020B0503020204020204" pitchFamily="34" charset="-122"/>
              </a:rPr>
              <a:t>DNA</a:t>
            </a:r>
            <a:endParaRPr>
              <a:latin typeface="微软雅黑" panose="020B0503020204020204" pitchFamily="34" charset="-122"/>
            </a:endParaRPr>
          </a:p>
        </p:txBody>
      </p:sp>
      <p:grpSp>
        <p:nvGrpSpPr>
          <p:cNvPr id="820229" name="Group 20"/>
          <p:cNvGrpSpPr/>
          <p:nvPr/>
        </p:nvGrpSpPr>
        <p:grpSpPr bwMode="auto">
          <a:xfrm>
            <a:off x="714375" y="785813"/>
            <a:ext cx="7858125" cy="5572125"/>
            <a:chOff x="928662" y="785794"/>
            <a:chExt cx="7858180" cy="5572164"/>
          </a:xfrm>
        </p:grpSpPr>
        <p:pic>
          <p:nvPicPr>
            <p:cNvPr id="820237" name="Picture 4" descr="https://upload.wikimedia.org/wikipedia/commons/thumb/3/3e/Conjugation.svg/800px-Conjugation.svg.png"/>
            <p:cNvPicPr>
              <a:picLocks noChangeAspect="1" noChangeArrowheads="1"/>
            </p:cNvPicPr>
            <p:nvPr/>
          </p:nvPicPr>
          <p:blipFill>
            <a:blip r:embed="rId3">
              <a:extLst>
                <a:ext uri="{28A0092B-C50C-407E-A947-70E740481C1C}">
                  <a14:useLocalDpi xmlns:a14="http://schemas.microsoft.com/office/drawing/2010/main" val="0"/>
                </a:ext>
              </a:extLst>
            </a:blip>
            <a:srcRect l="-14458" t="-1924" r="-18073" b="-1773"/>
            <a:stretch>
              <a:fillRect/>
            </a:stretch>
          </p:blipFill>
          <p:spPr bwMode="auto">
            <a:xfrm>
              <a:off x="928662" y="785794"/>
              <a:ext cx="7858180" cy="5572164"/>
            </a:xfrm>
            <a:prstGeom prst="rect">
              <a:avLst/>
            </a:prstGeom>
            <a:solidFill>
              <a:srgbClr val="55BDFD"/>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8202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480" y="1214422"/>
              <a:ext cx="471844" cy="83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3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6370" y="5143512"/>
              <a:ext cx="471844" cy="83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4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3042" y="5143512"/>
              <a:ext cx="471844" cy="83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4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1264" y="3786190"/>
              <a:ext cx="471844" cy="83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480" y="2500306"/>
              <a:ext cx="471844" cy="83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20230" name="TextBox 2"/>
          <p:cNvSpPr txBox="1">
            <a:spLocks noChangeArrowheads="1"/>
          </p:cNvSpPr>
          <p:nvPr/>
        </p:nvSpPr>
        <p:spPr bwMode="auto">
          <a:xfrm>
            <a:off x="642938" y="1395413"/>
            <a:ext cx="8001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2400" b="1"/>
              <a:t>供体</a:t>
            </a:r>
            <a:endParaRPr lang="en-US" altLang="zh-CN" sz="2400" b="1"/>
          </a:p>
        </p:txBody>
      </p:sp>
      <p:sp>
        <p:nvSpPr>
          <p:cNvPr id="820231" name="TextBox 21"/>
          <p:cNvSpPr txBox="1">
            <a:spLocks noChangeArrowheads="1"/>
          </p:cNvSpPr>
          <p:nvPr/>
        </p:nvSpPr>
        <p:spPr bwMode="auto">
          <a:xfrm>
            <a:off x="7500938" y="1285875"/>
            <a:ext cx="800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2400" b="1"/>
              <a:t>受体</a:t>
            </a:r>
            <a:endParaRPr lang="en-US" altLang="zh-CN" sz="2400" b="1"/>
          </a:p>
        </p:txBody>
      </p:sp>
      <p:sp>
        <p:nvSpPr>
          <p:cNvPr id="820232" name="TextBox 22"/>
          <p:cNvSpPr txBox="1">
            <a:spLocks noChangeArrowheads="1"/>
          </p:cNvSpPr>
          <p:nvPr/>
        </p:nvSpPr>
        <p:spPr bwMode="auto">
          <a:xfrm>
            <a:off x="1285875" y="5929313"/>
            <a:ext cx="1108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2400" b="1"/>
              <a:t>旧供体</a:t>
            </a:r>
            <a:endParaRPr lang="en-US" altLang="zh-CN" sz="2400" b="1"/>
          </a:p>
        </p:txBody>
      </p:sp>
      <p:sp>
        <p:nvSpPr>
          <p:cNvPr id="820233" name="TextBox 23"/>
          <p:cNvSpPr txBox="1">
            <a:spLocks noChangeArrowheads="1"/>
          </p:cNvSpPr>
          <p:nvPr/>
        </p:nvSpPr>
        <p:spPr bwMode="auto">
          <a:xfrm>
            <a:off x="7107238" y="5959475"/>
            <a:ext cx="1108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2400" b="1"/>
              <a:t>新供体</a:t>
            </a:r>
            <a:endParaRPr lang="en-US" altLang="zh-CN" sz="2400" b="1"/>
          </a:p>
        </p:txBody>
      </p:sp>
      <p:sp>
        <p:nvSpPr>
          <p:cNvPr id="820234" name="TextBox 24"/>
          <p:cNvSpPr txBox="1">
            <a:spLocks noChangeArrowheads="1"/>
          </p:cNvSpPr>
          <p:nvPr/>
        </p:nvSpPr>
        <p:spPr bwMode="auto">
          <a:xfrm>
            <a:off x="849313" y="803275"/>
            <a:ext cx="16938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2400" b="1"/>
              <a:t>染色体</a:t>
            </a:r>
            <a:r>
              <a:rPr lang="en-US" altLang="zh-CN" sz="2400" b="1"/>
              <a:t>DNA</a:t>
            </a:r>
          </a:p>
        </p:txBody>
      </p:sp>
      <p:sp>
        <p:nvSpPr>
          <p:cNvPr id="820235" name="TextBox 25"/>
          <p:cNvSpPr txBox="1">
            <a:spLocks noChangeArrowheads="1"/>
          </p:cNvSpPr>
          <p:nvPr/>
        </p:nvSpPr>
        <p:spPr bwMode="auto">
          <a:xfrm>
            <a:off x="4268788" y="823913"/>
            <a:ext cx="803275" cy="461962"/>
          </a:xfrm>
          <a:prstGeom prst="rect">
            <a:avLst/>
          </a:prstGeom>
          <a:noFill/>
          <a:ln w="50800">
            <a:solidFill>
              <a:srgbClr val="FF0000"/>
            </a:solidFill>
            <a:miter lim="800000"/>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2400" b="1"/>
              <a:t>质粒</a:t>
            </a:r>
            <a:endParaRPr lang="en-US" altLang="zh-CN" sz="2400" b="1"/>
          </a:p>
        </p:txBody>
      </p:sp>
      <p:cxnSp>
        <p:nvCxnSpPr>
          <p:cNvPr id="28" name="Straight Arrow Connector 27"/>
          <p:cNvCxnSpPr/>
          <p:nvPr/>
        </p:nvCxnSpPr>
        <p:spPr>
          <a:xfrm rot="5400000">
            <a:off x="4000500" y="1214438"/>
            <a:ext cx="285750" cy="28575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251" name="副标题 1"/>
          <p:cNvSpPr>
            <a:spLocks noGrp="1"/>
          </p:cNvSpPr>
          <p:nvPr>
            <p:ph type="subTitle" idx="1"/>
          </p:nvPr>
        </p:nvSpPr>
        <p:spPr>
          <a:xfrm>
            <a:off x="0" y="161925"/>
            <a:ext cx="9144000" cy="590550"/>
          </a:xfrm>
        </p:spPr>
        <p:txBody>
          <a:bodyPr/>
          <a:lstStyle/>
          <a:p>
            <a:r>
              <a:rPr>
                <a:solidFill>
                  <a:srgbClr val="3A3AFE"/>
                </a:solidFill>
                <a:latin typeface="微软雅黑" panose="020B0503020204020204" pitchFamily="34" charset="-122"/>
              </a:rPr>
              <a:t>事实：</a:t>
            </a:r>
            <a:r>
              <a:rPr>
                <a:latin typeface="微软雅黑" panose="020B0503020204020204" pitchFamily="34" charset="-122"/>
              </a:rPr>
              <a:t>抗生素的抗药性一般来自三种途径</a:t>
            </a:r>
          </a:p>
        </p:txBody>
      </p:sp>
      <p:sp>
        <p:nvSpPr>
          <p:cNvPr id="821252" name="Rectangle 5"/>
          <p:cNvSpPr>
            <a:spLocks noChangeArrowheads="1"/>
          </p:cNvSpPr>
          <p:nvPr/>
        </p:nvSpPr>
        <p:spPr bwMode="auto">
          <a:xfrm>
            <a:off x="357188" y="928688"/>
            <a:ext cx="84296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en-US" altLang="zh-CN" sz="3600">
                <a:latin typeface="汉仪大宋简"/>
                <a:ea typeface="汉仪大宋简"/>
                <a:cs typeface="汉仪大宋简"/>
              </a:rPr>
              <a:t>2.</a:t>
            </a:r>
            <a:r>
              <a:rPr lang="zh-CN" altLang="en-US" sz="3600">
                <a:latin typeface="汉仪大宋简"/>
                <a:ea typeface="汉仪大宋简"/>
                <a:cs typeface="汉仪大宋简"/>
              </a:rPr>
              <a:t>一个微小的基因变化打开了“开关”</a:t>
            </a:r>
          </a:p>
          <a:p>
            <a:pPr lvl="1">
              <a:buFont typeface="Arial" panose="020B0604020202020204" pitchFamily="34" charset="0"/>
              <a:buChar char="•"/>
            </a:pPr>
            <a:r>
              <a:rPr lang="zh-CN" altLang="en-US" sz="3600">
                <a:latin typeface="汉仪大宋简"/>
                <a:ea typeface="汉仪大宋简"/>
                <a:cs typeface="汉仪大宋简"/>
              </a:rPr>
              <a:t> </a:t>
            </a:r>
            <a:r>
              <a:rPr lang="zh-CN" altLang="en-US" sz="3600" b="1">
                <a:solidFill>
                  <a:srgbClr val="FF0000"/>
                </a:solidFill>
                <a:latin typeface="汉仪大宋简"/>
                <a:ea typeface="汉仪大宋简"/>
                <a:cs typeface="汉仪大宋简"/>
              </a:rPr>
              <a:t>不</a:t>
            </a:r>
            <a:r>
              <a:rPr lang="zh-CN" altLang="en-US" sz="3600">
                <a:latin typeface="汉仪大宋简"/>
                <a:ea typeface="汉仪大宋简"/>
                <a:cs typeface="汉仪大宋简"/>
              </a:rPr>
              <a:t>涉及新的基因或结构，</a:t>
            </a:r>
            <a:r>
              <a:rPr lang="zh-CN" altLang="en-US" sz="3600" b="1">
                <a:solidFill>
                  <a:srgbClr val="FF0000"/>
                </a:solidFill>
                <a:latin typeface="汉仪大宋简"/>
                <a:ea typeface="汉仪大宋简"/>
                <a:cs typeface="汉仪大宋简"/>
              </a:rPr>
              <a:t>不</a:t>
            </a:r>
            <a:r>
              <a:rPr lang="zh-CN" altLang="en-US" sz="3600">
                <a:latin typeface="汉仪大宋简"/>
                <a:ea typeface="汉仪大宋简"/>
                <a:cs typeface="汉仪大宋简"/>
              </a:rPr>
              <a:t>存在进化</a:t>
            </a:r>
          </a:p>
        </p:txBody>
      </p:sp>
      <p:pic>
        <p:nvPicPr>
          <p:cNvPr id="821253" name="Picture 2" descr="D:\抗药性-3.jpg"/>
          <p:cNvPicPr>
            <a:picLocks noChangeAspect="1" noChangeArrowheads="1"/>
          </p:cNvPicPr>
          <p:nvPr/>
        </p:nvPicPr>
        <p:blipFill>
          <a:blip r:embed="rId3">
            <a:extLst>
              <a:ext uri="{28A0092B-C50C-407E-A947-70E740481C1C}">
                <a14:useLocalDpi xmlns:a14="http://schemas.microsoft.com/office/drawing/2010/main" val="0"/>
              </a:ext>
            </a:extLst>
          </a:blip>
          <a:srcRect l="31000" t="3308" r="6000" b="28120"/>
          <a:stretch>
            <a:fillRect/>
          </a:stretch>
        </p:blipFill>
        <p:spPr bwMode="auto">
          <a:xfrm>
            <a:off x="1428750" y="2143125"/>
            <a:ext cx="6299200"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5" name="副标题 1"/>
          <p:cNvSpPr>
            <a:spLocks noGrp="1"/>
          </p:cNvSpPr>
          <p:nvPr>
            <p:ph type="subTitle" idx="1"/>
          </p:nvPr>
        </p:nvSpPr>
        <p:spPr>
          <a:xfrm>
            <a:off x="0" y="161925"/>
            <a:ext cx="9144000" cy="590550"/>
          </a:xfrm>
        </p:spPr>
        <p:txBody>
          <a:bodyPr/>
          <a:lstStyle/>
          <a:p>
            <a:r>
              <a:rPr>
                <a:solidFill>
                  <a:srgbClr val="3A3AFE"/>
                </a:solidFill>
                <a:latin typeface="微软雅黑" panose="020B0503020204020204" pitchFamily="34" charset="-122"/>
              </a:rPr>
              <a:t>事实：</a:t>
            </a:r>
            <a:r>
              <a:rPr>
                <a:latin typeface="微软雅黑" panose="020B0503020204020204" pitchFamily="34" charset="-122"/>
              </a:rPr>
              <a:t>抗生素的抗药性一般来自三种途径</a:t>
            </a:r>
          </a:p>
        </p:txBody>
      </p:sp>
      <p:sp>
        <p:nvSpPr>
          <p:cNvPr id="822276" name="Rectangle 5"/>
          <p:cNvSpPr>
            <a:spLocks noChangeArrowheads="1"/>
          </p:cNvSpPr>
          <p:nvPr/>
        </p:nvSpPr>
        <p:spPr bwMode="auto">
          <a:xfrm>
            <a:off x="357188" y="752475"/>
            <a:ext cx="8429625"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3600">
                <a:solidFill>
                  <a:srgbClr val="000000"/>
                </a:solidFill>
                <a:latin typeface="汉仪大宋简"/>
                <a:ea typeface="汉仪大宋简"/>
                <a:cs typeface="汉仪大宋简"/>
              </a:rPr>
              <a:t>一个先前存在的抗生素耐药性的案例：</a:t>
            </a:r>
            <a:endParaRPr lang="en-US" altLang="zh-CN" sz="3600">
              <a:solidFill>
                <a:srgbClr val="000000"/>
              </a:solidFill>
              <a:latin typeface="汉仪大宋简"/>
              <a:ea typeface="汉仪大宋简"/>
              <a:cs typeface="汉仪大宋简"/>
            </a:endParaRPr>
          </a:p>
          <a:p>
            <a:pPr lvl="1">
              <a:buFont typeface="Arial" panose="020B0604020202020204" pitchFamily="34" charset="0"/>
              <a:buChar char="•"/>
            </a:pPr>
            <a:r>
              <a:rPr lang="zh-CN" altLang="en-US" sz="3600">
                <a:solidFill>
                  <a:srgbClr val="000000"/>
                </a:solidFill>
                <a:latin typeface="汉仪大宋简"/>
                <a:ea typeface="汉仪大宋简"/>
                <a:cs typeface="汉仪大宋简"/>
              </a:rPr>
              <a:t> 在</a:t>
            </a:r>
            <a:r>
              <a:rPr lang="en-US" altLang="zh-CN" sz="3600">
                <a:solidFill>
                  <a:srgbClr val="000000"/>
                </a:solidFill>
                <a:latin typeface="汉仪大宋简"/>
                <a:ea typeface="汉仪大宋简"/>
                <a:cs typeface="汉仪大宋简"/>
              </a:rPr>
              <a:t>1848</a:t>
            </a:r>
            <a:r>
              <a:rPr lang="zh-CN" altLang="en-US" sz="3600">
                <a:solidFill>
                  <a:srgbClr val="000000"/>
                </a:solidFill>
                <a:latin typeface="汉仪大宋简"/>
                <a:ea typeface="汉仪大宋简"/>
                <a:cs typeface="汉仪大宋简"/>
              </a:rPr>
              <a:t>年，比抗生素发明早了</a:t>
            </a:r>
            <a:r>
              <a:rPr lang="en-US" altLang="zh-CN" sz="3600">
                <a:solidFill>
                  <a:srgbClr val="000000"/>
                </a:solidFill>
                <a:latin typeface="汉仪大宋简"/>
                <a:ea typeface="汉仪大宋简"/>
                <a:cs typeface="汉仪大宋简"/>
              </a:rPr>
              <a:t>80</a:t>
            </a:r>
            <a:r>
              <a:rPr lang="zh-CN" altLang="en-US" sz="3600">
                <a:solidFill>
                  <a:srgbClr val="000000"/>
                </a:solidFill>
                <a:latin typeface="汉仪大宋简"/>
                <a:ea typeface="汉仪大宋简"/>
                <a:cs typeface="汉仪大宋简"/>
              </a:rPr>
              <a:t>年，有些探险队员在北极去世了。</a:t>
            </a:r>
            <a:r>
              <a:rPr lang="en-US" altLang="zh-CN" sz="3600">
                <a:solidFill>
                  <a:srgbClr val="000000"/>
                </a:solidFill>
                <a:latin typeface="汉仪大宋简"/>
                <a:ea typeface="汉仪大宋简"/>
                <a:cs typeface="汉仪大宋简"/>
              </a:rPr>
              <a:t> </a:t>
            </a:r>
            <a:endParaRPr lang="zh-CN" altLang="en-US" sz="3600">
              <a:solidFill>
                <a:srgbClr val="000000"/>
              </a:solidFill>
              <a:latin typeface="汉仪大宋简"/>
              <a:ea typeface="汉仪大宋简"/>
              <a:cs typeface="汉仪大宋简"/>
            </a:endParaRPr>
          </a:p>
          <a:p>
            <a:pPr lvl="1">
              <a:buFont typeface="Arial" panose="020B0604020202020204" pitchFamily="34" charset="0"/>
              <a:buChar char="•"/>
            </a:pPr>
            <a:r>
              <a:rPr lang="zh-CN" altLang="en-US" sz="3600">
                <a:solidFill>
                  <a:srgbClr val="000000"/>
                </a:solidFill>
                <a:latin typeface="汉仪大宋简"/>
                <a:ea typeface="汉仪大宋简"/>
                <a:cs typeface="汉仪大宋简"/>
              </a:rPr>
              <a:t>在</a:t>
            </a:r>
            <a:r>
              <a:rPr lang="en-US" altLang="zh-CN" sz="3600">
                <a:solidFill>
                  <a:srgbClr val="000000"/>
                </a:solidFill>
                <a:latin typeface="汉仪大宋简"/>
                <a:ea typeface="汉仪大宋简"/>
                <a:cs typeface="汉仪大宋简"/>
              </a:rPr>
              <a:t>1988</a:t>
            </a:r>
            <a:r>
              <a:rPr lang="zh-CN" altLang="en-US" sz="3600">
                <a:solidFill>
                  <a:srgbClr val="000000"/>
                </a:solidFill>
                <a:latin typeface="汉仪大宋简"/>
                <a:ea typeface="汉仪大宋简"/>
                <a:cs typeface="汉仪大宋简"/>
              </a:rPr>
              <a:t>，从他们的体内采集了一些冰冻的肠道细菌。</a:t>
            </a:r>
          </a:p>
        </p:txBody>
      </p:sp>
      <p:pic>
        <p:nvPicPr>
          <p:cNvPr id="822277" name="Picture 2" descr="Image result for bodies of arctic explorers who died in 1845"/>
          <p:cNvPicPr>
            <a:picLocks noChangeAspect="1" noChangeArrowheads="1"/>
          </p:cNvPicPr>
          <p:nvPr/>
        </p:nvPicPr>
        <p:blipFill>
          <a:blip r:embed="rId3">
            <a:extLst>
              <a:ext uri="{28A0092B-C50C-407E-A947-70E740481C1C}">
                <a14:useLocalDpi xmlns:a14="http://schemas.microsoft.com/office/drawing/2010/main" val="0"/>
              </a:ext>
            </a:extLst>
          </a:blip>
          <a:srcRect l="20741" t="17773"/>
          <a:stretch>
            <a:fillRect/>
          </a:stretch>
        </p:blipFill>
        <p:spPr bwMode="auto">
          <a:xfrm>
            <a:off x="4357688" y="3071813"/>
            <a:ext cx="4786312" cy="330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2278" name="Rectangle 7"/>
          <p:cNvSpPr>
            <a:spLocks noChangeArrowheads="1"/>
          </p:cNvSpPr>
          <p:nvPr/>
        </p:nvSpPr>
        <p:spPr bwMode="auto">
          <a:xfrm>
            <a:off x="357188" y="3549650"/>
            <a:ext cx="32861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vl="1">
              <a:buFont typeface="Arial" panose="020B0604020202020204" pitchFamily="34" charset="0"/>
              <a:buChar char="•"/>
            </a:pPr>
            <a:r>
              <a:rPr lang="zh-CN" altLang="en-US" sz="3600">
                <a:solidFill>
                  <a:srgbClr val="000000"/>
                </a:solidFill>
                <a:latin typeface="汉仪大宋简"/>
                <a:ea typeface="汉仪大宋简"/>
                <a:cs typeface="汉仪大宋简"/>
              </a:rPr>
              <a:t>竟然发现这些细菌有些有抗生素耐药性！</a:t>
            </a: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3299" name="副标题 1"/>
          <p:cNvSpPr>
            <a:spLocks noGrp="1"/>
          </p:cNvSpPr>
          <p:nvPr>
            <p:ph type="subTitle" idx="1"/>
          </p:nvPr>
        </p:nvSpPr>
        <p:spPr>
          <a:xfrm>
            <a:off x="0" y="161925"/>
            <a:ext cx="9144000" cy="590550"/>
          </a:xfrm>
        </p:spPr>
        <p:txBody>
          <a:bodyPr/>
          <a:lstStyle/>
          <a:p>
            <a:r>
              <a:rPr>
                <a:solidFill>
                  <a:srgbClr val="3A3AFE"/>
                </a:solidFill>
                <a:latin typeface="微软雅黑" panose="020B0503020204020204" pitchFamily="34" charset="-122"/>
              </a:rPr>
              <a:t>事实：</a:t>
            </a:r>
            <a:r>
              <a:rPr>
                <a:latin typeface="微软雅黑" panose="020B0503020204020204" pitchFamily="34" charset="-122"/>
              </a:rPr>
              <a:t>抗生素的抗药性一般来自三种途径</a:t>
            </a:r>
          </a:p>
        </p:txBody>
      </p:sp>
      <p:sp>
        <p:nvSpPr>
          <p:cNvPr id="823300" name="Rectangle 5"/>
          <p:cNvSpPr>
            <a:spLocks noChangeArrowheads="1"/>
          </p:cNvSpPr>
          <p:nvPr/>
        </p:nvSpPr>
        <p:spPr bwMode="auto">
          <a:xfrm>
            <a:off x="357188" y="928688"/>
            <a:ext cx="8429625"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en-US" altLang="zh-CN" sz="3600">
                <a:latin typeface="汉仪大宋简"/>
                <a:ea typeface="汉仪大宋简"/>
                <a:cs typeface="汉仪大宋简"/>
              </a:rPr>
              <a:t>3.</a:t>
            </a:r>
            <a:r>
              <a:rPr lang="zh-CN" altLang="en-US" sz="3600">
                <a:latin typeface="汉仪大宋简"/>
                <a:ea typeface="汉仪大宋简"/>
                <a:cs typeface="汉仪大宋简"/>
              </a:rPr>
              <a:t>通过失去某个结构或功能，</a:t>
            </a:r>
          </a:p>
          <a:p>
            <a:pPr lvl="1">
              <a:buFont typeface="Arial" panose="020B0604020202020204" pitchFamily="34" charset="0"/>
              <a:buChar char="•"/>
            </a:pPr>
            <a:r>
              <a:rPr lang="zh-CN" altLang="en-US" sz="3600">
                <a:latin typeface="汉仪大宋简"/>
                <a:ea typeface="汉仪大宋简"/>
                <a:cs typeface="汉仪大宋简"/>
              </a:rPr>
              <a:t>一个退步的变化</a:t>
            </a:r>
            <a:endParaRPr lang="en-US" altLang="zh-CN" sz="3600">
              <a:latin typeface="汉仪大宋简"/>
              <a:ea typeface="汉仪大宋简"/>
              <a:cs typeface="汉仪大宋简"/>
            </a:endParaRPr>
          </a:p>
          <a:p>
            <a:pPr lvl="1">
              <a:buFont typeface="Arial" panose="020B0604020202020204" pitchFamily="34" charset="0"/>
              <a:buChar char="•"/>
            </a:pPr>
            <a:r>
              <a:rPr lang="zh-CN" altLang="en-US" sz="3600">
                <a:latin typeface="汉仪大宋简"/>
                <a:ea typeface="汉仪大宋简"/>
                <a:cs typeface="汉仪大宋简"/>
              </a:rPr>
              <a:t>基因信息减少</a:t>
            </a:r>
            <a:endParaRPr lang="en-US" altLang="zh-CN" sz="3600">
              <a:latin typeface="汉仪大宋简"/>
              <a:ea typeface="汉仪大宋简"/>
              <a:cs typeface="汉仪大宋简"/>
            </a:endParaRPr>
          </a:p>
          <a:p>
            <a:pPr lvl="1">
              <a:buFont typeface="Arial" panose="020B0604020202020204" pitchFamily="34" charset="0"/>
              <a:buChar char="•"/>
            </a:pPr>
            <a:r>
              <a:rPr lang="zh-CN" altLang="en-US" sz="3600" b="1">
                <a:solidFill>
                  <a:srgbClr val="FF0000"/>
                </a:solidFill>
                <a:latin typeface="汉仪大宋简"/>
                <a:ea typeface="汉仪大宋简"/>
                <a:cs typeface="汉仪大宋简"/>
              </a:rPr>
              <a:t>不</a:t>
            </a:r>
            <a:r>
              <a:rPr lang="zh-CN" altLang="en-US" sz="3600">
                <a:latin typeface="汉仪大宋简"/>
                <a:ea typeface="汉仪大宋简"/>
                <a:cs typeface="汉仪大宋简"/>
              </a:rPr>
              <a:t>涉及新的基因或结构，</a:t>
            </a:r>
            <a:r>
              <a:rPr lang="zh-CN" altLang="en-US" sz="3600" b="1">
                <a:solidFill>
                  <a:srgbClr val="FF0000"/>
                </a:solidFill>
                <a:latin typeface="汉仪大宋简"/>
                <a:ea typeface="汉仪大宋简"/>
                <a:cs typeface="汉仪大宋简"/>
              </a:rPr>
              <a:t>不</a:t>
            </a:r>
            <a:r>
              <a:rPr lang="zh-CN" altLang="en-US" sz="3600">
                <a:latin typeface="汉仪大宋简"/>
                <a:ea typeface="汉仪大宋简"/>
                <a:cs typeface="汉仪大宋简"/>
              </a:rPr>
              <a:t>存在进化</a:t>
            </a:r>
          </a:p>
          <a:p>
            <a:endParaRPr lang="zh-CN" altLang="en-US" sz="3600">
              <a:latin typeface="汉仪大宋简"/>
              <a:ea typeface="汉仪大宋简"/>
              <a:cs typeface="汉仪大宋简"/>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4322" name="图片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950" y="863600"/>
            <a:ext cx="8928100" cy="5402263"/>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24324" name="副标题 1"/>
          <p:cNvSpPr>
            <a:spLocks noGrp="1"/>
          </p:cNvSpPr>
          <p:nvPr>
            <p:ph type="subTitle" idx="1"/>
          </p:nvPr>
        </p:nvSpPr>
        <p:spPr>
          <a:xfrm>
            <a:off x="0" y="44450"/>
            <a:ext cx="9144000" cy="646113"/>
          </a:xfrm>
        </p:spPr>
        <p:txBody>
          <a:bodyPr/>
          <a:lstStyle/>
          <a:p>
            <a:r>
              <a:rPr sz="4000">
                <a:latin typeface="微软雅黑" panose="020B0503020204020204" pitchFamily="34" charset="-122"/>
              </a:rPr>
              <a:t>用抗生素治疗幽门螺杆菌</a:t>
            </a:r>
            <a:endParaRPr sz="4000"/>
          </a:p>
        </p:txBody>
      </p:sp>
      <p:sp>
        <p:nvSpPr>
          <p:cNvPr id="824325" name="TextBox 10"/>
          <p:cNvSpPr txBox="1">
            <a:spLocks noChangeArrowheads="1"/>
          </p:cNvSpPr>
          <p:nvPr/>
        </p:nvSpPr>
        <p:spPr bwMode="auto">
          <a:xfrm>
            <a:off x="179388" y="908050"/>
            <a:ext cx="24923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3600">
                <a:solidFill>
                  <a:srgbClr val="000000"/>
                </a:solidFill>
                <a:latin typeface="Adobe 黑体 Std R"/>
                <a:ea typeface="Adobe 黑体 Std R"/>
                <a:cs typeface="Adobe 黑体 Std R"/>
              </a:rPr>
              <a:t>幽门螺杆菌</a:t>
            </a:r>
            <a:endParaRPr lang="en-US" altLang="zh-CN" sz="3600">
              <a:solidFill>
                <a:srgbClr val="000000"/>
              </a:solidFill>
              <a:latin typeface="Adobe 黑体 Std R"/>
              <a:ea typeface="Adobe 黑体 Std R"/>
              <a:cs typeface="Adobe 黑体 Std R"/>
            </a:endParaRPr>
          </a:p>
        </p:txBody>
      </p:sp>
      <p:sp>
        <p:nvSpPr>
          <p:cNvPr id="824326" name="TextBox 11"/>
          <p:cNvSpPr txBox="1">
            <a:spLocks noChangeArrowheads="1"/>
          </p:cNvSpPr>
          <p:nvPr/>
        </p:nvSpPr>
        <p:spPr bwMode="auto">
          <a:xfrm>
            <a:off x="4452938" y="836613"/>
            <a:ext cx="14144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3200">
                <a:solidFill>
                  <a:srgbClr val="000000"/>
                </a:solidFill>
                <a:latin typeface="Adobe 黑体 Std R"/>
                <a:ea typeface="Adobe 黑体 Std R"/>
                <a:cs typeface="Adobe 黑体 Std R"/>
              </a:rPr>
              <a:t>抗生素</a:t>
            </a:r>
            <a:endParaRPr lang="en-US" altLang="zh-CN" sz="3200">
              <a:solidFill>
                <a:srgbClr val="000000"/>
              </a:solidFill>
              <a:latin typeface="Adobe 黑体 Std R"/>
              <a:ea typeface="Adobe 黑体 Std R"/>
              <a:cs typeface="Adobe 黑体 Std R"/>
            </a:endParaRPr>
          </a:p>
        </p:txBody>
      </p:sp>
      <p:sp>
        <p:nvSpPr>
          <p:cNvPr id="824327" name="TextBox 12"/>
          <p:cNvSpPr txBox="1">
            <a:spLocks noChangeArrowheads="1"/>
          </p:cNvSpPr>
          <p:nvPr/>
        </p:nvSpPr>
        <p:spPr bwMode="auto">
          <a:xfrm>
            <a:off x="5003800" y="1989138"/>
            <a:ext cx="22367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3200">
                <a:solidFill>
                  <a:srgbClr val="000000"/>
                </a:solidFill>
                <a:latin typeface="Adobe 黑体 Std R"/>
                <a:ea typeface="Adobe 黑体 Std R"/>
                <a:cs typeface="Adobe 黑体 Std R"/>
              </a:rPr>
              <a:t>细胞壁吸收</a:t>
            </a:r>
            <a:endParaRPr lang="en-US" altLang="zh-CN" sz="3200">
              <a:solidFill>
                <a:srgbClr val="000000"/>
              </a:solidFill>
              <a:latin typeface="Adobe 黑体 Std R"/>
              <a:ea typeface="Adobe 黑体 Std R"/>
              <a:cs typeface="Adobe 黑体 Std R"/>
            </a:endParaRPr>
          </a:p>
        </p:txBody>
      </p:sp>
      <p:sp>
        <p:nvSpPr>
          <p:cNvPr id="824328" name="TextBox 13"/>
          <p:cNvSpPr txBox="1">
            <a:spLocks noChangeArrowheads="1"/>
          </p:cNvSpPr>
          <p:nvPr/>
        </p:nvSpPr>
        <p:spPr bwMode="auto">
          <a:xfrm>
            <a:off x="4787900" y="2924175"/>
            <a:ext cx="43815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3200">
                <a:solidFill>
                  <a:srgbClr val="000000"/>
                </a:solidFill>
                <a:latin typeface="Adobe 黑体 Std R"/>
                <a:ea typeface="Adobe 黑体 Std R"/>
                <a:cs typeface="Adobe 黑体 Std R"/>
              </a:rPr>
              <a:t>幽门螺杆菌会产生一种酶能将抗生素变成毒素</a:t>
            </a:r>
            <a:endParaRPr lang="en-US" altLang="zh-CN" sz="3200">
              <a:solidFill>
                <a:srgbClr val="000000"/>
              </a:solidFill>
              <a:latin typeface="Adobe 黑体 Std R"/>
              <a:ea typeface="Adobe 黑体 Std R"/>
              <a:cs typeface="Adobe 黑体 Std R"/>
            </a:endParaRPr>
          </a:p>
        </p:txBody>
      </p:sp>
      <p:sp>
        <p:nvSpPr>
          <p:cNvPr id="824329" name="TextBox 14"/>
          <p:cNvSpPr txBox="1">
            <a:spLocks noChangeArrowheads="1"/>
          </p:cNvSpPr>
          <p:nvPr/>
        </p:nvSpPr>
        <p:spPr bwMode="auto">
          <a:xfrm>
            <a:off x="4716463" y="4508500"/>
            <a:ext cx="185737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3200">
                <a:solidFill>
                  <a:srgbClr val="000000"/>
                </a:solidFill>
                <a:latin typeface="Adobe 黑体 Std R"/>
                <a:ea typeface="Adobe 黑体 Std R"/>
                <a:cs typeface="Adobe 黑体 Std R"/>
              </a:rPr>
              <a:t>毒素会杀死细菌</a:t>
            </a:r>
            <a:endParaRPr lang="en-US" altLang="zh-CN" sz="3200">
              <a:solidFill>
                <a:srgbClr val="000000"/>
              </a:solidFill>
              <a:latin typeface="Adobe 黑体 Std R"/>
              <a:ea typeface="Adobe 黑体 Std R"/>
              <a:cs typeface="Adobe 黑体 Std R"/>
            </a:endParaRP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5346"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904875"/>
            <a:ext cx="8928100" cy="540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5348" name="副标题 3"/>
          <p:cNvSpPr>
            <a:spLocks noGrp="1"/>
          </p:cNvSpPr>
          <p:nvPr>
            <p:ph type="subTitle" idx="1"/>
          </p:nvPr>
        </p:nvSpPr>
        <p:spPr>
          <a:xfrm>
            <a:off x="0" y="115888"/>
            <a:ext cx="9144000" cy="647700"/>
          </a:xfrm>
        </p:spPr>
        <p:txBody>
          <a:bodyPr/>
          <a:lstStyle/>
          <a:p>
            <a:r>
              <a:rPr sz="4000">
                <a:latin typeface="微软雅黑" panose="020B0503020204020204" pitchFamily="34" charset="-122"/>
              </a:rPr>
              <a:t>突变的幽门螺杆菌</a:t>
            </a:r>
          </a:p>
        </p:txBody>
      </p:sp>
      <p:sp>
        <p:nvSpPr>
          <p:cNvPr id="15" name="TextBox 14"/>
          <p:cNvSpPr txBox="1"/>
          <p:nvPr/>
        </p:nvSpPr>
        <p:spPr>
          <a:xfrm rot="20424972">
            <a:off x="203200" y="2963863"/>
            <a:ext cx="2555875" cy="1016000"/>
          </a:xfrm>
          <a:prstGeom prst="rect">
            <a:avLst/>
          </a:prstGeom>
          <a:noFill/>
        </p:spPr>
        <p:txBody>
          <a:bodyPr wrap="none">
            <a:spAutoFit/>
          </a:bodyPr>
          <a:lstStyle/>
          <a:p>
            <a:pPr fontAlgn="auto">
              <a:spcBef>
                <a:spcPts val="0"/>
              </a:spcBef>
              <a:spcAft>
                <a:spcPts val="0"/>
              </a:spcAft>
              <a:defRPr/>
            </a:pPr>
            <a:r>
              <a:rPr lang="zh-CN" altLang="en-US" sz="6000" b="1" dirty="0">
                <a:solidFill>
                  <a:srgbClr val="FF0000"/>
                </a:solidFill>
                <a:effectLst>
                  <a:outerShdw blurRad="38100" dist="38100" dir="2700000" algn="tl">
                    <a:srgbClr val="000000">
                      <a:alpha val="43137"/>
                    </a:srgbClr>
                  </a:outerShdw>
                </a:effectLst>
                <a:latin typeface="Adobe 黑体 Std R" pitchFamily="34" charset="-122"/>
                <a:ea typeface="Adobe 黑体 Std R" pitchFamily="34" charset="-122"/>
              </a:rPr>
              <a:t>突变体</a:t>
            </a:r>
            <a:endParaRPr lang="en-US" sz="6000" b="1" dirty="0">
              <a:solidFill>
                <a:srgbClr val="FF0000"/>
              </a:solidFill>
              <a:effectLst>
                <a:outerShdw blurRad="38100" dist="38100" dir="2700000" algn="tl">
                  <a:srgbClr val="000000">
                    <a:alpha val="43137"/>
                  </a:srgbClr>
                </a:outerShdw>
              </a:effectLst>
              <a:latin typeface="Adobe 黑体 Std R" pitchFamily="34" charset="-122"/>
              <a:ea typeface="Adobe 黑体 Std R" pitchFamily="34" charset="-122"/>
            </a:endParaRPr>
          </a:p>
        </p:txBody>
      </p:sp>
      <p:sp>
        <p:nvSpPr>
          <p:cNvPr id="825350" name="TextBox 19"/>
          <p:cNvSpPr txBox="1">
            <a:spLocks noChangeArrowheads="1"/>
          </p:cNvSpPr>
          <p:nvPr/>
        </p:nvSpPr>
        <p:spPr bwMode="auto">
          <a:xfrm>
            <a:off x="4932363" y="4292600"/>
            <a:ext cx="2160587"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3200">
                <a:solidFill>
                  <a:srgbClr val="FF0000"/>
                </a:solidFill>
                <a:latin typeface="Adobe 黑体 Std R"/>
                <a:ea typeface="Adobe 黑体 Std R"/>
                <a:cs typeface="Adobe 黑体 Std R"/>
              </a:rPr>
              <a:t>没有酶，</a:t>
            </a:r>
          </a:p>
          <a:p>
            <a:r>
              <a:rPr lang="zh-CN" altLang="en-US" sz="3200">
                <a:solidFill>
                  <a:srgbClr val="FF0000"/>
                </a:solidFill>
                <a:latin typeface="Adobe 黑体 Std R"/>
                <a:ea typeface="Adobe 黑体 Std R"/>
                <a:cs typeface="Adobe 黑体 Std R"/>
              </a:rPr>
              <a:t>没有毒，</a:t>
            </a:r>
          </a:p>
          <a:p>
            <a:r>
              <a:rPr lang="zh-CN" altLang="en-US" sz="3200">
                <a:solidFill>
                  <a:srgbClr val="FF0000"/>
                </a:solidFill>
                <a:latin typeface="Adobe 黑体 Std R"/>
                <a:ea typeface="Adobe 黑体 Std R"/>
                <a:cs typeface="Adobe 黑体 Std R"/>
              </a:rPr>
              <a:t>没有死亡。</a:t>
            </a:r>
            <a:endParaRPr lang="en-US" altLang="zh-CN" sz="3200">
              <a:solidFill>
                <a:srgbClr val="FF0000"/>
              </a:solidFill>
              <a:latin typeface="Adobe 黑体 Std R"/>
              <a:ea typeface="Adobe 黑体 Std R"/>
              <a:cs typeface="Adobe 黑体 Std R"/>
            </a:endParaRPr>
          </a:p>
        </p:txBody>
      </p:sp>
      <p:sp>
        <p:nvSpPr>
          <p:cNvPr id="825351" name="TextBox 20"/>
          <p:cNvSpPr txBox="1">
            <a:spLocks noChangeArrowheads="1"/>
          </p:cNvSpPr>
          <p:nvPr/>
        </p:nvSpPr>
        <p:spPr bwMode="auto">
          <a:xfrm>
            <a:off x="7164388" y="4292600"/>
            <a:ext cx="2087562"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3200">
                <a:solidFill>
                  <a:srgbClr val="000000"/>
                </a:solidFill>
                <a:latin typeface="Adobe 黑体 Std R"/>
                <a:ea typeface="Adobe 黑体 Std R"/>
                <a:cs typeface="Adobe 黑体 Std R"/>
              </a:rPr>
              <a:t>能生存下来因为信息更</a:t>
            </a:r>
            <a:r>
              <a:rPr lang="zh-CN" altLang="en-US" sz="3200" b="1">
                <a:solidFill>
                  <a:srgbClr val="000000"/>
                </a:solidFill>
                <a:latin typeface="Adobe 黑体 Std R"/>
                <a:ea typeface="Adobe 黑体 Std R"/>
                <a:cs typeface="Adobe 黑体 Std R"/>
              </a:rPr>
              <a:t>少</a:t>
            </a:r>
            <a:r>
              <a:rPr lang="zh-CN" altLang="en-US" sz="3200">
                <a:solidFill>
                  <a:srgbClr val="000000"/>
                </a:solidFill>
                <a:latin typeface="Adobe 黑体 Std R"/>
                <a:ea typeface="Adobe 黑体 Std R"/>
                <a:cs typeface="Adobe 黑体 Std R"/>
              </a:rPr>
              <a:t>了</a:t>
            </a:r>
            <a:endParaRPr lang="en-US" altLang="zh-CN" sz="3200">
              <a:solidFill>
                <a:srgbClr val="000000"/>
              </a:solidFill>
              <a:latin typeface="Adobe 黑体 Std R"/>
              <a:ea typeface="Adobe 黑体 Std R"/>
              <a:cs typeface="Adobe 黑体 Std R"/>
            </a:endParaRPr>
          </a:p>
        </p:txBody>
      </p:sp>
      <p:sp>
        <p:nvSpPr>
          <p:cNvPr id="825352" name="TextBox 13"/>
          <p:cNvSpPr txBox="1">
            <a:spLocks noChangeArrowheads="1"/>
          </p:cNvSpPr>
          <p:nvPr/>
        </p:nvSpPr>
        <p:spPr bwMode="auto">
          <a:xfrm>
            <a:off x="6227763" y="1628775"/>
            <a:ext cx="345757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3000">
                <a:solidFill>
                  <a:srgbClr val="000000"/>
                </a:solidFill>
                <a:latin typeface="Adobe 黑体 Std R"/>
                <a:ea typeface="Adobe 黑体 Std R"/>
                <a:cs typeface="Adobe 黑体 Std R"/>
              </a:rPr>
              <a:t>通过细胞壁吸收</a:t>
            </a:r>
            <a:endParaRPr lang="en-US" altLang="zh-CN" sz="3000">
              <a:solidFill>
                <a:srgbClr val="000000"/>
              </a:solidFill>
              <a:latin typeface="Adobe 黑体 Std R"/>
              <a:ea typeface="Adobe 黑体 Std R"/>
              <a:cs typeface="Adobe 黑体 Std R"/>
            </a:endParaRPr>
          </a:p>
        </p:txBody>
      </p:sp>
      <p:sp>
        <p:nvSpPr>
          <p:cNvPr id="825353" name="TextBox 23"/>
          <p:cNvSpPr txBox="1">
            <a:spLocks noChangeArrowheads="1"/>
          </p:cNvSpPr>
          <p:nvPr/>
        </p:nvSpPr>
        <p:spPr bwMode="auto">
          <a:xfrm>
            <a:off x="2987675" y="4437063"/>
            <a:ext cx="18573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2800">
                <a:solidFill>
                  <a:srgbClr val="0000FF"/>
                </a:solidFill>
                <a:latin typeface="Adobe 黑体 Std R"/>
                <a:ea typeface="Adobe 黑体 Std R"/>
                <a:cs typeface="Adobe 黑体 Std R"/>
              </a:rPr>
              <a:t>哈哈哈！</a:t>
            </a:r>
            <a:endParaRPr lang="en-US" altLang="zh-CN" sz="2800">
              <a:solidFill>
                <a:srgbClr val="0000FF"/>
              </a:solidFill>
              <a:latin typeface="Adobe 黑体 Std R"/>
              <a:ea typeface="Adobe 黑体 Std R"/>
              <a:cs typeface="Adobe 黑体 Std R"/>
            </a:endParaRPr>
          </a:p>
        </p:txBody>
      </p:sp>
      <p:sp>
        <p:nvSpPr>
          <p:cNvPr id="825354" name="TextBox 24"/>
          <p:cNvSpPr txBox="1">
            <a:spLocks noChangeArrowheads="1"/>
          </p:cNvSpPr>
          <p:nvPr/>
        </p:nvSpPr>
        <p:spPr bwMode="auto">
          <a:xfrm>
            <a:off x="5940425" y="836613"/>
            <a:ext cx="14160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3200">
                <a:solidFill>
                  <a:srgbClr val="000000"/>
                </a:solidFill>
                <a:latin typeface="Adobe 黑体 Std R"/>
                <a:ea typeface="Adobe 黑体 Std R"/>
                <a:cs typeface="Adobe 黑体 Std R"/>
              </a:rPr>
              <a:t>抗生素</a:t>
            </a:r>
            <a:endParaRPr lang="en-US" altLang="zh-CN" sz="3200">
              <a:solidFill>
                <a:srgbClr val="000000"/>
              </a:solidFill>
              <a:latin typeface="Adobe 黑体 Std R"/>
              <a:ea typeface="Adobe 黑体 Std R"/>
              <a:cs typeface="Adobe 黑体 Std R"/>
            </a:endParaRPr>
          </a:p>
        </p:txBody>
      </p:sp>
      <p:sp>
        <p:nvSpPr>
          <p:cNvPr id="825355" name="TextBox 25"/>
          <p:cNvSpPr txBox="1">
            <a:spLocks noChangeArrowheads="1"/>
          </p:cNvSpPr>
          <p:nvPr/>
        </p:nvSpPr>
        <p:spPr bwMode="auto">
          <a:xfrm>
            <a:off x="6300788" y="2349500"/>
            <a:ext cx="2519362"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3000">
                <a:solidFill>
                  <a:srgbClr val="000000"/>
                </a:solidFill>
                <a:latin typeface="Adobe 黑体 Std R"/>
                <a:ea typeface="Adobe 黑体 Std R"/>
                <a:cs typeface="Adobe 黑体 Std R"/>
              </a:rPr>
              <a:t>突变的幽门螺杆菌缺乏产生那种酶的能力</a:t>
            </a:r>
            <a:endParaRPr lang="en-US" altLang="zh-CN" sz="3000">
              <a:solidFill>
                <a:srgbClr val="000000"/>
              </a:solidFill>
              <a:latin typeface="Adobe 黑体 Std R"/>
              <a:ea typeface="Adobe 黑体 Std R"/>
              <a:cs typeface="Adobe 黑体 Std R"/>
            </a:endParaRPr>
          </a:p>
        </p:txBody>
      </p:sp>
      <p:sp>
        <p:nvSpPr>
          <p:cNvPr id="825356" name="TextBox 10"/>
          <p:cNvSpPr txBox="1">
            <a:spLocks noChangeArrowheads="1"/>
          </p:cNvSpPr>
          <p:nvPr/>
        </p:nvSpPr>
        <p:spPr bwMode="auto">
          <a:xfrm>
            <a:off x="179388" y="911225"/>
            <a:ext cx="24923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3600">
                <a:solidFill>
                  <a:srgbClr val="000000"/>
                </a:solidFill>
                <a:latin typeface="Adobe 黑体 Std R"/>
                <a:ea typeface="Adobe 黑体 Std R"/>
                <a:cs typeface="Adobe 黑体 Std R"/>
              </a:rPr>
              <a:t>幽门螺杆菌</a:t>
            </a:r>
            <a:endParaRPr lang="en-US" altLang="zh-CN" sz="3600">
              <a:solidFill>
                <a:srgbClr val="000000"/>
              </a:solidFill>
              <a:latin typeface="Adobe 黑体 Std R"/>
              <a:ea typeface="Adobe 黑体 Std R"/>
              <a:cs typeface="Adobe 黑体 Std R"/>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194" name="Title 3"/>
          <p:cNvSpPr>
            <a:spLocks noGrp="1"/>
          </p:cNvSpPr>
          <p:nvPr>
            <p:ph type="title"/>
          </p:nvPr>
        </p:nvSpPr>
        <p:spPr/>
        <p:txBody>
          <a:bodyPr/>
          <a:lstStyle/>
          <a:p>
            <a:pPr algn="ctr"/>
            <a:r>
              <a:rPr>
                <a:latin typeface="微软雅黑" panose="020B0503020204020204" pitchFamily="34" charset="-122"/>
              </a:rPr>
              <a:t>圣经：“各从其类”</a:t>
            </a:r>
            <a:endParaRPr lang="en-US"/>
          </a:p>
        </p:txBody>
      </p:sp>
      <p:sp>
        <p:nvSpPr>
          <p:cNvPr id="13" name="文本框 12"/>
          <p:cNvSpPr txBox="1">
            <a:spLocks noChangeArrowheads="1"/>
          </p:cNvSpPr>
          <p:nvPr/>
        </p:nvSpPr>
        <p:spPr bwMode="auto">
          <a:xfrm>
            <a:off x="611188" y="1412875"/>
            <a:ext cx="806450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3200">
                <a:solidFill>
                  <a:srgbClr val="000000"/>
                </a:solidFill>
                <a:latin typeface="Arial" panose="020B0604020202020204" pitchFamily="34" charset="0"/>
                <a:ea typeface="汉仪大宋简"/>
                <a:cs typeface="Arial" panose="020B0604020202020204" pitchFamily="34" charset="0"/>
              </a:rPr>
              <a:t>创世记</a:t>
            </a:r>
            <a:r>
              <a:rPr lang="en-US" altLang="zh-CN" sz="3200">
                <a:solidFill>
                  <a:srgbClr val="000000"/>
                </a:solidFill>
                <a:latin typeface="Arial" panose="020B0604020202020204" pitchFamily="34" charset="0"/>
                <a:ea typeface="汉仪大宋简"/>
                <a:cs typeface="Arial" panose="020B0604020202020204" pitchFamily="34" charset="0"/>
              </a:rPr>
              <a:t>1:1</a:t>
            </a:r>
            <a:r>
              <a:rPr lang="zh-CN" altLang="en-US" sz="3200">
                <a:solidFill>
                  <a:srgbClr val="000000"/>
                </a:solidFill>
                <a:latin typeface="Arial" panose="020B0604020202020204" pitchFamily="34" charset="0"/>
                <a:ea typeface="汉仪大宋简"/>
                <a:cs typeface="Arial" panose="020B0604020202020204" pitchFamily="34" charset="0"/>
              </a:rPr>
              <a:t>起初，神创造天地。</a:t>
            </a:r>
          </a:p>
          <a:p>
            <a:endParaRPr lang="zh-CN" altLang="en-US" sz="3200">
              <a:solidFill>
                <a:srgbClr val="000000"/>
              </a:solidFill>
              <a:latin typeface="Arial" panose="020B0604020202020204" pitchFamily="34" charset="0"/>
              <a:ea typeface="汉仪大宋简"/>
              <a:cs typeface="Arial" panose="020B0604020202020204" pitchFamily="34" charset="0"/>
            </a:endParaRPr>
          </a:p>
          <a:p>
            <a:r>
              <a:rPr lang="zh-CN" altLang="en-US" sz="3200">
                <a:solidFill>
                  <a:srgbClr val="000000"/>
                </a:solidFill>
                <a:latin typeface="Arial" panose="020B0604020202020204" pitchFamily="34" charset="0"/>
                <a:ea typeface="汉仪大宋简"/>
                <a:cs typeface="Arial" panose="020B0604020202020204" pitchFamily="34" charset="0"/>
              </a:rPr>
              <a:t>创世记</a:t>
            </a:r>
            <a:r>
              <a:rPr lang="en-US" altLang="zh-CN" sz="3200">
                <a:solidFill>
                  <a:srgbClr val="000000"/>
                </a:solidFill>
                <a:latin typeface="Arial" panose="020B0604020202020204" pitchFamily="34" charset="0"/>
                <a:ea typeface="汉仪大宋简"/>
                <a:cs typeface="Arial" panose="020B0604020202020204" pitchFamily="34" charset="0"/>
              </a:rPr>
              <a:t>1:24</a:t>
            </a:r>
            <a:r>
              <a:rPr lang="zh-CN" altLang="en-US" sz="3200">
                <a:solidFill>
                  <a:srgbClr val="000000"/>
                </a:solidFill>
                <a:latin typeface="Arial" panose="020B0604020202020204" pitchFamily="34" charset="0"/>
                <a:ea typeface="汉仪大宋简"/>
                <a:cs typeface="Arial" panose="020B0604020202020204" pitchFamily="34" charset="0"/>
              </a:rPr>
              <a:t>神说：“地要生出活物来，</a:t>
            </a:r>
            <a:r>
              <a:rPr lang="zh-CN" altLang="en-US" sz="3200" b="1">
                <a:solidFill>
                  <a:srgbClr val="000000"/>
                </a:solidFill>
                <a:latin typeface="Arial" panose="020B0604020202020204" pitchFamily="34" charset="0"/>
                <a:ea typeface="汉仪大宋简"/>
                <a:cs typeface="Arial" panose="020B0604020202020204" pitchFamily="34" charset="0"/>
              </a:rPr>
              <a:t>各从其类</a:t>
            </a:r>
            <a:r>
              <a:rPr lang="zh-CN" altLang="en-US" sz="3200">
                <a:solidFill>
                  <a:srgbClr val="000000"/>
                </a:solidFill>
                <a:latin typeface="Arial" panose="020B0604020202020204" pitchFamily="34" charset="0"/>
                <a:ea typeface="汉仪大宋简"/>
                <a:cs typeface="Arial" panose="020B0604020202020204" pitchFamily="34" charset="0"/>
              </a:rPr>
              <a:t>；牲畜、昆虫、野兽，</a:t>
            </a:r>
            <a:r>
              <a:rPr lang="zh-CN" altLang="en-US" sz="3200" b="1">
                <a:solidFill>
                  <a:srgbClr val="000000"/>
                </a:solidFill>
                <a:latin typeface="Arial" panose="020B0604020202020204" pitchFamily="34" charset="0"/>
                <a:ea typeface="汉仪大宋简"/>
                <a:cs typeface="Arial" panose="020B0604020202020204" pitchFamily="34" charset="0"/>
              </a:rPr>
              <a:t>各从其类</a:t>
            </a:r>
            <a:r>
              <a:rPr lang="zh-CN" altLang="en-US" sz="3200">
                <a:solidFill>
                  <a:srgbClr val="000000"/>
                </a:solidFill>
                <a:latin typeface="Arial" panose="020B0604020202020204" pitchFamily="34" charset="0"/>
                <a:ea typeface="汉仪大宋简"/>
                <a:cs typeface="Arial" panose="020B0604020202020204" pitchFamily="34" charset="0"/>
              </a:rPr>
              <a:t>。”事就这样成了。</a:t>
            </a:r>
            <a:r>
              <a:rPr lang="en-US" altLang="zh-CN" sz="3200">
                <a:solidFill>
                  <a:srgbClr val="000000"/>
                </a:solidFill>
                <a:latin typeface="Arial" panose="020B0604020202020204" pitchFamily="34" charset="0"/>
                <a:ea typeface="汉仪大宋简"/>
                <a:cs typeface="Arial" panose="020B0604020202020204" pitchFamily="34" charset="0"/>
              </a:rPr>
              <a:t>25</a:t>
            </a:r>
            <a:r>
              <a:rPr lang="zh-CN" altLang="en-US" sz="3200">
                <a:solidFill>
                  <a:srgbClr val="000000"/>
                </a:solidFill>
                <a:latin typeface="Arial" panose="020B0604020202020204" pitchFamily="34" charset="0"/>
                <a:ea typeface="汉仪大宋简"/>
                <a:cs typeface="Arial" panose="020B0604020202020204" pitchFamily="34" charset="0"/>
              </a:rPr>
              <a:t>於是神造出野兽，</a:t>
            </a:r>
            <a:r>
              <a:rPr lang="zh-CN" altLang="en-US" sz="3200" b="1">
                <a:solidFill>
                  <a:srgbClr val="000000"/>
                </a:solidFill>
                <a:latin typeface="Arial" panose="020B0604020202020204" pitchFamily="34" charset="0"/>
                <a:ea typeface="汉仪大宋简"/>
                <a:cs typeface="Arial" panose="020B0604020202020204" pitchFamily="34" charset="0"/>
              </a:rPr>
              <a:t>各从其类</a:t>
            </a:r>
            <a:r>
              <a:rPr lang="zh-CN" altLang="en-US" sz="3200">
                <a:solidFill>
                  <a:srgbClr val="000000"/>
                </a:solidFill>
                <a:latin typeface="Arial" panose="020B0604020202020204" pitchFamily="34" charset="0"/>
                <a:ea typeface="汉仪大宋简"/>
                <a:cs typeface="Arial" panose="020B0604020202020204" pitchFamily="34" charset="0"/>
              </a:rPr>
              <a:t>；牲畜，</a:t>
            </a:r>
            <a:r>
              <a:rPr lang="zh-CN" altLang="en-US" sz="3200" b="1">
                <a:solidFill>
                  <a:srgbClr val="000000"/>
                </a:solidFill>
                <a:latin typeface="Arial" panose="020B0604020202020204" pitchFamily="34" charset="0"/>
                <a:ea typeface="汉仪大宋简"/>
                <a:cs typeface="Arial" panose="020B0604020202020204" pitchFamily="34" charset="0"/>
              </a:rPr>
              <a:t>各从其类</a:t>
            </a:r>
            <a:r>
              <a:rPr lang="zh-CN" altLang="en-US" sz="3200">
                <a:solidFill>
                  <a:srgbClr val="000000"/>
                </a:solidFill>
                <a:latin typeface="Arial" panose="020B0604020202020204" pitchFamily="34" charset="0"/>
                <a:ea typeface="汉仪大宋简"/>
                <a:cs typeface="Arial" panose="020B0604020202020204" pitchFamily="34" charset="0"/>
              </a:rPr>
              <a:t>；地上一切昆虫，</a:t>
            </a:r>
            <a:r>
              <a:rPr lang="zh-CN" altLang="en-US" sz="3200" b="1">
                <a:solidFill>
                  <a:srgbClr val="000000"/>
                </a:solidFill>
                <a:latin typeface="Arial" panose="020B0604020202020204" pitchFamily="34" charset="0"/>
                <a:ea typeface="汉仪大宋简"/>
                <a:cs typeface="Arial" panose="020B0604020202020204" pitchFamily="34" charset="0"/>
              </a:rPr>
              <a:t>各从其类</a:t>
            </a:r>
            <a:r>
              <a:rPr lang="zh-CN" altLang="en-US" sz="3200">
                <a:solidFill>
                  <a:srgbClr val="000000"/>
                </a:solidFill>
                <a:latin typeface="Arial" panose="020B0604020202020204" pitchFamily="34" charset="0"/>
                <a:ea typeface="汉仪大宋简"/>
                <a:cs typeface="Arial" panose="020B0604020202020204" pitchFamily="34" charset="0"/>
              </a:rPr>
              <a:t>。神看著是好的。</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6371" name="副标题 3"/>
          <p:cNvSpPr>
            <a:spLocks noGrp="1"/>
          </p:cNvSpPr>
          <p:nvPr>
            <p:ph type="subTitle" idx="1"/>
          </p:nvPr>
        </p:nvSpPr>
        <p:spPr>
          <a:xfrm>
            <a:off x="0" y="119063"/>
            <a:ext cx="9144000" cy="646112"/>
          </a:xfrm>
        </p:spPr>
        <p:txBody>
          <a:bodyPr/>
          <a:lstStyle/>
          <a:p>
            <a:r>
              <a:rPr sz="4000">
                <a:latin typeface="微软雅黑" panose="020B0503020204020204" pitchFamily="34" charset="-122"/>
              </a:rPr>
              <a:t>有抗生素环境中</a:t>
            </a:r>
          </a:p>
        </p:txBody>
      </p:sp>
      <p:pic>
        <p:nvPicPr>
          <p:cNvPr id="826372"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904875"/>
            <a:ext cx="8928100" cy="540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306388" y="3357563"/>
            <a:ext cx="2755900" cy="388937"/>
          </a:xfrm>
          <a:prstGeom prst="rect">
            <a:avLst/>
          </a:prstGeom>
          <a:noFill/>
        </p:spPr>
        <p:txBody>
          <a:bodyPr>
            <a:spAutoFit/>
          </a:bodyPr>
          <a:lstStyle/>
          <a:p>
            <a:pPr algn="ctr" fontAlgn="auto">
              <a:lnSpc>
                <a:spcPts val="2200"/>
              </a:lnSpc>
              <a:spcBef>
                <a:spcPts val="0"/>
              </a:spcBef>
              <a:spcAft>
                <a:spcPts val="0"/>
              </a:spcAft>
              <a:defRPr/>
            </a:pPr>
            <a:r>
              <a:rPr lang="zh-CN" altLang="en-US" sz="2800" b="1">
                <a:solidFill>
                  <a:schemeClr val="accent6">
                    <a:lumMod val="75000"/>
                  </a:schemeClr>
                </a:solidFill>
                <a:latin typeface="Adobe 黑体 Std R"/>
                <a:ea typeface="Adobe 黑体 Std R"/>
                <a:cs typeface="Adobe 黑体 Std R"/>
              </a:rPr>
              <a:t>正常</a:t>
            </a:r>
            <a:r>
              <a:rPr lang="zh-CN" altLang="en-US" sz="2400">
                <a:solidFill>
                  <a:schemeClr val="accent6">
                    <a:lumMod val="75000"/>
                  </a:schemeClr>
                </a:solidFill>
                <a:latin typeface="Adobe 黑体 Std R"/>
                <a:ea typeface="Adobe 黑体 Std R"/>
                <a:cs typeface="Adobe 黑体 Std R"/>
              </a:rPr>
              <a:t>（可以产生酶）</a:t>
            </a:r>
            <a:endParaRPr lang="en-US" sz="2400">
              <a:solidFill>
                <a:schemeClr val="accent6">
                  <a:lumMod val="75000"/>
                </a:schemeClr>
              </a:solidFill>
              <a:latin typeface="Adobe 黑体 Std R"/>
              <a:ea typeface="Adobe 黑体 Std R"/>
              <a:cs typeface="Adobe 黑体 Std R"/>
            </a:endParaRPr>
          </a:p>
        </p:txBody>
      </p:sp>
      <p:sp>
        <p:nvSpPr>
          <p:cNvPr id="826374" name="TextBox 18"/>
          <p:cNvSpPr txBox="1">
            <a:spLocks noChangeArrowheads="1"/>
          </p:cNvSpPr>
          <p:nvPr/>
        </p:nvSpPr>
        <p:spPr bwMode="auto">
          <a:xfrm>
            <a:off x="3548063" y="836613"/>
            <a:ext cx="1439862"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3200" b="1">
                <a:latin typeface="Adobe 黑体 Std R"/>
                <a:ea typeface="Adobe 黑体 Std R"/>
                <a:cs typeface="Adobe 黑体 Std R"/>
              </a:rPr>
              <a:t>使用</a:t>
            </a:r>
            <a:endParaRPr lang="en-US" altLang="zh-CN" sz="3200" b="1">
              <a:latin typeface="Adobe 黑体 Std R"/>
              <a:ea typeface="Adobe 黑体 Std R"/>
              <a:cs typeface="Adobe 黑体 Std R"/>
            </a:endParaRPr>
          </a:p>
          <a:p>
            <a:pPr algn="ctr"/>
            <a:r>
              <a:rPr lang="zh-CN" altLang="en-US" sz="3200" b="1">
                <a:latin typeface="Adobe 黑体 Std R"/>
                <a:ea typeface="Adobe 黑体 Std R"/>
                <a:cs typeface="Adobe 黑体 Std R"/>
              </a:rPr>
              <a:t>抗生素</a:t>
            </a:r>
            <a:endParaRPr lang="en-US" altLang="zh-CN" sz="3200" b="1">
              <a:latin typeface="Adobe 黑体 Std R"/>
              <a:ea typeface="Adobe 黑体 Std R"/>
              <a:cs typeface="Adobe 黑体 Std R"/>
            </a:endParaRPr>
          </a:p>
        </p:txBody>
      </p:sp>
      <p:sp>
        <p:nvSpPr>
          <p:cNvPr id="826375" name="TextBox 8"/>
          <p:cNvSpPr txBox="1">
            <a:spLocks noChangeArrowheads="1"/>
          </p:cNvSpPr>
          <p:nvPr/>
        </p:nvSpPr>
        <p:spPr bwMode="auto">
          <a:xfrm>
            <a:off x="5778500" y="2708275"/>
            <a:ext cx="3276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3200">
                <a:latin typeface="Adobe 黑体 Std R"/>
                <a:ea typeface="Adobe 黑体 Std R"/>
                <a:cs typeface="Adobe 黑体 Std R"/>
              </a:rPr>
              <a:t>继续繁殖和生产具有对抗生素抗药性的子代。</a:t>
            </a:r>
            <a:endParaRPr lang="en-US" altLang="zh-CN" sz="3200">
              <a:latin typeface="Adobe 黑体 Std R"/>
              <a:ea typeface="Adobe 黑体 Std R"/>
              <a:cs typeface="Adobe 黑体 Std R"/>
            </a:endParaRPr>
          </a:p>
        </p:txBody>
      </p:sp>
      <p:sp>
        <p:nvSpPr>
          <p:cNvPr id="22" name="TextBox 21"/>
          <p:cNvSpPr txBox="1"/>
          <p:nvPr/>
        </p:nvSpPr>
        <p:spPr>
          <a:xfrm>
            <a:off x="3763963" y="3286125"/>
            <a:ext cx="917575" cy="522288"/>
          </a:xfrm>
          <a:prstGeom prst="rect">
            <a:avLst/>
          </a:prstGeom>
          <a:noFill/>
        </p:spPr>
        <p:txBody>
          <a:bodyPr>
            <a:spAutoFit/>
          </a:bodyPr>
          <a:lstStyle/>
          <a:p>
            <a:pPr algn="ctr" fontAlgn="auto">
              <a:spcBef>
                <a:spcPts val="0"/>
              </a:spcBef>
              <a:spcAft>
                <a:spcPts val="0"/>
              </a:spcAft>
              <a:defRPr/>
            </a:pPr>
            <a:r>
              <a:rPr lang="zh-CN" altLang="en-US" sz="2800" b="1" dirty="0">
                <a:solidFill>
                  <a:schemeClr val="accent6">
                    <a:lumMod val="75000"/>
                  </a:schemeClr>
                </a:solidFill>
                <a:latin typeface="Adobe 黑体 Std R" pitchFamily="34" charset="-122"/>
                <a:ea typeface="Adobe 黑体 Std R" pitchFamily="34" charset="-122"/>
              </a:rPr>
              <a:t>死亡</a:t>
            </a:r>
            <a:endParaRPr lang="en-US" sz="2400" b="1" dirty="0">
              <a:solidFill>
                <a:schemeClr val="accent6">
                  <a:lumMod val="75000"/>
                </a:schemeClr>
              </a:solidFill>
              <a:latin typeface="Adobe 黑体 Std R" pitchFamily="34" charset="-122"/>
              <a:ea typeface="Adobe 黑体 Std R" pitchFamily="34" charset="-122"/>
            </a:endParaRPr>
          </a:p>
        </p:txBody>
      </p:sp>
      <p:sp>
        <p:nvSpPr>
          <p:cNvPr id="23" name="TextBox 22"/>
          <p:cNvSpPr txBox="1"/>
          <p:nvPr/>
        </p:nvSpPr>
        <p:spPr>
          <a:xfrm>
            <a:off x="3690938" y="5857875"/>
            <a:ext cx="919162" cy="523875"/>
          </a:xfrm>
          <a:prstGeom prst="rect">
            <a:avLst/>
          </a:prstGeom>
          <a:noFill/>
        </p:spPr>
        <p:txBody>
          <a:bodyPr>
            <a:spAutoFit/>
          </a:bodyPr>
          <a:lstStyle/>
          <a:p>
            <a:pPr algn="ctr" fontAlgn="auto">
              <a:spcBef>
                <a:spcPts val="0"/>
              </a:spcBef>
              <a:spcAft>
                <a:spcPts val="0"/>
              </a:spcAft>
              <a:defRPr/>
            </a:pPr>
            <a:r>
              <a:rPr lang="zh-CN" altLang="en-US" sz="2800" b="1" dirty="0">
                <a:solidFill>
                  <a:schemeClr val="accent1">
                    <a:lumMod val="75000"/>
                  </a:schemeClr>
                </a:solidFill>
                <a:latin typeface="Adobe 黑体 Std R" pitchFamily="34" charset="-122"/>
                <a:ea typeface="Adobe 黑体 Std R" pitchFamily="34" charset="-122"/>
              </a:rPr>
              <a:t>生存</a:t>
            </a:r>
            <a:endParaRPr lang="en-US" sz="2800" b="1" dirty="0">
              <a:solidFill>
                <a:schemeClr val="accent1">
                  <a:lumMod val="75000"/>
                </a:schemeClr>
              </a:solidFill>
              <a:latin typeface="Adobe 黑体 Std R" pitchFamily="34" charset="-122"/>
              <a:ea typeface="Adobe 黑体 Std R" pitchFamily="34" charset="-122"/>
            </a:endParaRPr>
          </a:p>
        </p:txBody>
      </p:sp>
      <p:sp>
        <p:nvSpPr>
          <p:cNvPr id="24" name="TextBox 11"/>
          <p:cNvSpPr txBox="1">
            <a:spLocks noChangeArrowheads="1"/>
          </p:cNvSpPr>
          <p:nvPr/>
        </p:nvSpPr>
        <p:spPr bwMode="auto">
          <a:xfrm>
            <a:off x="55563" y="5876925"/>
            <a:ext cx="3179762" cy="388938"/>
          </a:xfrm>
          <a:prstGeom prst="rect">
            <a:avLst/>
          </a:prstGeom>
          <a:noFill/>
          <a:ln w="9525">
            <a:noFill/>
            <a:miter lim="800000"/>
          </a:ln>
        </p:spPr>
        <p:txBody>
          <a:bodyPr>
            <a:spAutoFit/>
          </a:bodyPr>
          <a:lstStyle/>
          <a:p>
            <a:pPr algn="ctr" fontAlgn="auto">
              <a:lnSpc>
                <a:spcPts val="2200"/>
              </a:lnSpc>
              <a:spcBef>
                <a:spcPts val="0"/>
              </a:spcBef>
              <a:spcAft>
                <a:spcPts val="0"/>
              </a:spcAft>
              <a:defRPr/>
            </a:pPr>
            <a:r>
              <a:rPr lang="zh-CN" altLang="en-US" sz="2800" b="1">
                <a:solidFill>
                  <a:schemeClr val="accent1">
                    <a:lumMod val="75000"/>
                  </a:schemeClr>
                </a:solidFill>
                <a:latin typeface="Adobe 黑体 Std R"/>
                <a:ea typeface="Adobe 黑体 Std R"/>
                <a:cs typeface="Adobe 黑体 Std R"/>
              </a:rPr>
              <a:t>突变</a:t>
            </a:r>
            <a:r>
              <a:rPr lang="zh-CN" altLang="en-US" sz="2400">
                <a:solidFill>
                  <a:schemeClr val="accent1">
                    <a:lumMod val="75000"/>
                  </a:schemeClr>
                </a:solidFill>
                <a:latin typeface="Adobe 黑体 Std R"/>
                <a:ea typeface="Adobe 黑体 Std R"/>
                <a:cs typeface="Adobe 黑体 Std R"/>
              </a:rPr>
              <a:t>（不能产生酶）</a:t>
            </a:r>
            <a:endParaRPr lang="en-US" altLang="zh-CN" sz="2400">
              <a:solidFill>
                <a:schemeClr val="accent1">
                  <a:lumMod val="75000"/>
                </a:schemeClr>
              </a:solidFill>
              <a:latin typeface="Adobe 黑体 Std R"/>
              <a:ea typeface="Adobe 黑体 Std R"/>
              <a:cs typeface="Adobe 黑体 Std R"/>
            </a:endParaRPr>
          </a:p>
        </p:txBody>
      </p:sp>
      <p:sp>
        <p:nvSpPr>
          <p:cNvPr id="826379" name="TextBox 20"/>
          <p:cNvSpPr txBox="1">
            <a:spLocks noChangeArrowheads="1"/>
          </p:cNvSpPr>
          <p:nvPr/>
        </p:nvSpPr>
        <p:spPr bwMode="auto">
          <a:xfrm>
            <a:off x="7956550" y="4581525"/>
            <a:ext cx="16732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2800">
                <a:solidFill>
                  <a:srgbClr val="0000FF"/>
                </a:solidFill>
                <a:latin typeface="Adobe 黑体 Std R"/>
                <a:ea typeface="Adobe 黑体 Std R"/>
                <a:cs typeface="Adobe 黑体 Std R"/>
              </a:rPr>
              <a:t>哈哈！</a:t>
            </a:r>
            <a:endParaRPr lang="en-US" altLang="zh-CN" sz="2800">
              <a:solidFill>
                <a:srgbClr val="0000FF"/>
              </a:solidFill>
              <a:latin typeface="Adobe 黑体 Std R"/>
              <a:ea typeface="Adobe 黑体 Std R"/>
              <a:cs typeface="Adobe 黑体 Std R"/>
            </a:endParaRPr>
          </a:p>
        </p:txBody>
      </p:sp>
      <p:sp>
        <p:nvSpPr>
          <p:cNvPr id="29" name="右箭头 1"/>
          <p:cNvSpPr/>
          <p:nvPr/>
        </p:nvSpPr>
        <p:spPr>
          <a:xfrm>
            <a:off x="1963738" y="2060575"/>
            <a:ext cx="1103312" cy="79216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0" name="右箭头 24"/>
          <p:cNvSpPr/>
          <p:nvPr/>
        </p:nvSpPr>
        <p:spPr>
          <a:xfrm>
            <a:off x="1963738" y="4797425"/>
            <a:ext cx="1103312" cy="79216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1" name="右箭头 26"/>
          <p:cNvSpPr/>
          <p:nvPr/>
        </p:nvSpPr>
        <p:spPr>
          <a:xfrm>
            <a:off x="5419725" y="4797425"/>
            <a:ext cx="1103313" cy="79216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826383" name="TextBox 10"/>
          <p:cNvSpPr txBox="1">
            <a:spLocks noChangeArrowheads="1"/>
          </p:cNvSpPr>
          <p:nvPr/>
        </p:nvSpPr>
        <p:spPr bwMode="auto">
          <a:xfrm>
            <a:off x="306388" y="908050"/>
            <a:ext cx="24939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3600">
                <a:latin typeface="Adobe 黑体 Std R"/>
                <a:ea typeface="Adobe 黑体 Std R"/>
                <a:cs typeface="Adobe 黑体 Std R"/>
              </a:rPr>
              <a:t>幽门螺杆菌</a:t>
            </a:r>
            <a:endParaRPr lang="en-US" altLang="zh-CN" sz="3600">
              <a:latin typeface="Adobe 黑体 Std R"/>
              <a:ea typeface="Adobe 黑体 Std R"/>
              <a:cs typeface="Adobe 黑体 Std R"/>
            </a:endParaRPr>
          </a:p>
        </p:txBody>
      </p:sp>
      <p:sp>
        <p:nvSpPr>
          <p:cNvPr id="33" name="Text Box 8"/>
          <p:cNvSpPr txBox="1">
            <a:spLocks noChangeArrowheads="1"/>
          </p:cNvSpPr>
          <p:nvPr/>
        </p:nvSpPr>
        <p:spPr bwMode="auto">
          <a:xfrm>
            <a:off x="2008188" y="2636838"/>
            <a:ext cx="763587" cy="3355975"/>
          </a:xfrm>
          <a:prstGeom prst="rect">
            <a:avLst/>
          </a:prstGeom>
          <a:noFill/>
          <a:ln w="9525">
            <a:noFill/>
            <a:miter lim="800000"/>
          </a:ln>
          <a:effectLst/>
        </p:spPr>
        <p:txBody>
          <a:bodyPr>
            <a:spAutoFit/>
          </a:bodyPr>
          <a:lstStyle/>
          <a:p>
            <a:pPr fontAlgn="auto">
              <a:spcBef>
                <a:spcPts val="0"/>
              </a:spcBef>
              <a:spcAft>
                <a:spcPts val="0"/>
              </a:spcAft>
              <a:defRPr/>
            </a:pPr>
            <a:r>
              <a:rPr lang="zh-CN" altLang="en-US" sz="3200" b="1">
                <a:solidFill>
                  <a:schemeClr val="accent6">
                    <a:lumMod val="75000"/>
                  </a:schemeClr>
                </a:solidFill>
                <a:latin typeface="微软雅黑" panose="020B0503020204020204" pitchFamily="34" charset="-122"/>
                <a:ea typeface="微软雅黑" panose="020B0503020204020204" pitchFamily="34" charset="-122"/>
              </a:rPr>
              <a:t>强</a:t>
            </a:r>
            <a:r>
              <a:rPr lang="zh-CN" altLang="en-US" sz="3200" b="1">
                <a:solidFill>
                  <a:srgbClr val="0070C0"/>
                </a:solidFill>
                <a:latin typeface="微软雅黑" panose="020B0503020204020204" pitchFamily="34" charset="-122"/>
                <a:ea typeface="微软雅黑" panose="020B0503020204020204" pitchFamily="34" charset="-122"/>
              </a:rPr>
              <a:t>   </a:t>
            </a:r>
            <a:endParaRPr lang="en-US" altLang="zh-CN" sz="3200" b="1">
              <a:solidFill>
                <a:srgbClr val="0070C0"/>
              </a:solidFill>
              <a:latin typeface="微软雅黑" panose="020B0503020204020204" pitchFamily="34" charset="-122"/>
              <a:ea typeface="微软雅黑" panose="020B0503020204020204" pitchFamily="34" charset="-122"/>
            </a:endParaRPr>
          </a:p>
          <a:p>
            <a:pPr fontAlgn="auto">
              <a:spcBef>
                <a:spcPts val="0"/>
              </a:spcBef>
              <a:spcAft>
                <a:spcPts val="0"/>
              </a:spcAft>
              <a:defRPr/>
            </a:pPr>
            <a:endParaRPr lang="en-US" altLang="zh-CN" sz="3200" b="1">
              <a:solidFill>
                <a:srgbClr val="0070C0"/>
              </a:solidFill>
              <a:latin typeface="微软雅黑" panose="020B0503020204020204" pitchFamily="34" charset="-122"/>
              <a:ea typeface="微软雅黑" panose="020B0503020204020204" pitchFamily="34" charset="-122"/>
            </a:endParaRPr>
          </a:p>
          <a:p>
            <a:pPr fontAlgn="auto">
              <a:spcBef>
                <a:spcPts val="0"/>
              </a:spcBef>
              <a:spcAft>
                <a:spcPts val="0"/>
              </a:spcAft>
              <a:defRPr/>
            </a:pPr>
            <a:endParaRPr lang="en-US" altLang="zh-CN" sz="3200" b="1">
              <a:solidFill>
                <a:srgbClr val="0070C0"/>
              </a:solidFill>
              <a:latin typeface="微软雅黑" panose="020B0503020204020204" pitchFamily="34" charset="-122"/>
              <a:ea typeface="微软雅黑" panose="020B0503020204020204" pitchFamily="34" charset="-122"/>
            </a:endParaRPr>
          </a:p>
          <a:p>
            <a:pPr fontAlgn="auto">
              <a:spcBef>
                <a:spcPts val="0"/>
              </a:spcBef>
              <a:spcAft>
                <a:spcPts val="0"/>
              </a:spcAft>
              <a:defRPr/>
            </a:pPr>
            <a:endParaRPr lang="en-US" altLang="zh-CN" b="1">
              <a:solidFill>
                <a:srgbClr val="0070C0"/>
              </a:solidFill>
              <a:latin typeface="微软雅黑" panose="020B0503020204020204" pitchFamily="34" charset="-122"/>
              <a:ea typeface="微软雅黑" panose="020B0503020204020204" pitchFamily="34" charset="-122"/>
            </a:endParaRPr>
          </a:p>
          <a:p>
            <a:pPr fontAlgn="auto">
              <a:spcBef>
                <a:spcPts val="0"/>
              </a:spcBef>
              <a:spcAft>
                <a:spcPts val="0"/>
              </a:spcAft>
              <a:defRPr/>
            </a:pPr>
            <a:endParaRPr lang="en-US" altLang="zh-CN" sz="3200" b="1">
              <a:solidFill>
                <a:srgbClr val="0070C0"/>
              </a:solidFill>
              <a:latin typeface="微软雅黑" panose="020B0503020204020204" pitchFamily="34" charset="-122"/>
              <a:ea typeface="微软雅黑" panose="020B0503020204020204" pitchFamily="34" charset="-122"/>
            </a:endParaRPr>
          </a:p>
          <a:p>
            <a:pPr fontAlgn="auto">
              <a:spcBef>
                <a:spcPts val="0"/>
              </a:spcBef>
              <a:spcAft>
                <a:spcPts val="0"/>
              </a:spcAft>
              <a:defRPr/>
            </a:pPr>
            <a:endParaRPr lang="en-US" altLang="zh-CN" sz="3200" b="1">
              <a:solidFill>
                <a:srgbClr val="0070C0"/>
              </a:solidFill>
              <a:latin typeface="微软雅黑" panose="020B0503020204020204" pitchFamily="34" charset="-122"/>
              <a:ea typeface="微软雅黑" panose="020B0503020204020204" pitchFamily="34" charset="-122"/>
            </a:endParaRPr>
          </a:p>
          <a:p>
            <a:pPr fontAlgn="auto">
              <a:spcBef>
                <a:spcPts val="0"/>
              </a:spcBef>
              <a:spcAft>
                <a:spcPts val="0"/>
              </a:spcAft>
              <a:defRPr/>
            </a:pPr>
            <a:r>
              <a:rPr lang="zh-CN" altLang="en-US" sz="3200" b="1">
                <a:solidFill>
                  <a:srgbClr val="0070C0"/>
                </a:solidFill>
                <a:latin typeface="微软雅黑" panose="020B0503020204020204" pitchFamily="34" charset="-122"/>
                <a:ea typeface="微软雅黑" panose="020B0503020204020204" pitchFamily="34" charset="-122"/>
              </a:rPr>
              <a:t>弱</a:t>
            </a: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395" name="Subtitle 2"/>
          <p:cNvSpPr>
            <a:spLocks noGrp="1"/>
          </p:cNvSpPr>
          <p:nvPr>
            <p:ph type="subTitle" idx="1"/>
          </p:nvPr>
        </p:nvSpPr>
        <p:spPr>
          <a:xfrm>
            <a:off x="0" y="161925"/>
            <a:ext cx="9144000" cy="590550"/>
          </a:xfrm>
        </p:spPr>
        <p:txBody>
          <a:bodyPr/>
          <a:lstStyle/>
          <a:p>
            <a:pPr defTabSz="685800">
              <a:spcBef>
                <a:spcPct val="0"/>
              </a:spcBef>
            </a:pPr>
            <a:r>
              <a:rPr sz="3300">
                <a:solidFill>
                  <a:srgbClr val="3A3AFE"/>
                </a:solidFill>
                <a:latin typeface="微软雅黑" panose="020B0503020204020204" pitchFamily="34" charset="-122"/>
              </a:rPr>
              <a:t>突变</a:t>
            </a:r>
            <a:r>
              <a:rPr sz="3300">
                <a:latin typeface="微软雅黑" panose="020B0503020204020204" pitchFamily="34" charset="-122"/>
              </a:rPr>
              <a:t>：有抗生素耐药性的突变体是弱者！</a:t>
            </a:r>
          </a:p>
        </p:txBody>
      </p:sp>
      <p:sp>
        <p:nvSpPr>
          <p:cNvPr id="827396" name="Subtitle 2"/>
          <p:cNvSpPr txBox="1"/>
          <p:nvPr/>
        </p:nvSpPr>
        <p:spPr bwMode="auto">
          <a:xfrm>
            <a:off x="395288" y="1000125"/>
            <a:ext cx="8424862"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90000"/>
              </a:lnSpc>
              <a:spcBef>
                <a:spcPts val="1000"/>
              </a:spcBef>
              <a:buFont typeface="Arial" panose="020B0604020202020204" pitchFamily="34" charset="0"/>
              <a:buNone/>
            </a:pPr>
            <a:r>
              <a:rPr lang="zh-CN" altLang="en-US" sz="3600">
                <a:latin typeface="汉仪大宋简"/>
                <a:ea typeface="汉仪大宋简"/>
                <a:cs typeface="Arial" panose="020B0604020202020204" pitchFamily="34" charset="0"/>
              </a:rPr>
              <a:t>这些具有抗生素耐药性的细菌有时被称为“超级细菌”</a:t>
            </a:r>
            <a:endParaRPr lang="en-US" altLang="zh-CN" sz="3600">
              <a:latin typeface="汉仪大宋简"/>
              <a:ea typeface="汉仪大宋简"/>
              <a:cs typeface="Arial" panose="020B0604020202020204" pitchFamily="34" charset="0"/>
            </a:endParaRPr>
          </a:p>
        </p:txBody>
      </p:sp>
      <p:pic>
        <p:nvPicPr>
          <p:cNvPr id="827397"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700213"/>
            <a:ext cx="6626225"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8419" name="Subtitle 2"/>
          <p:cNvSpPr>
            <a:spLocks noGrp="1"/>
          </p:cNvSpPr>
          <p:nvPr>
            <p:ph type="subTitle" idx="1"/>
          </p:nvPr>
        </p:nvSpPr>
        <p:spPr>
          <a:xfrm>
            <a:off x="0" y="161925"/>
            <a:ext cx="9144000" cy="590550"/>
          </a:xfrm>
        </p:spPr>
        <p:txBody>
          <a:bodyPr/>
          <a:lstStyle/>
          <a:p>
            <a:pPr defTabSz="685800">
              <a:spcBef>
                <a:spcPct val="0"/>
              </a:spcBef>
            </a:pPr>
            <a:r>
              <a:rPr sz="3300">
                <a:solidFill>
                  <a:srgbClr val="3A3AFE"/>
                </a:solidFill>
                <a:latin typeface="微软雅黑" panose="020B0503020204020204" pitchFamily="34" charset="-122"/>
              </a:rPr>
              <a:t>突变</a:t>
            </a:r>
            <a:r>
              <a:rPr sz="3300">
                <a:latin typeface="微软雅黑" panose="020B0503020204020204" pitchFamily="34" charset="-122"/>
              </a:rPr>
              <a:t>：有抗生素耐药性的突变体是弱者！</a:t>
            </a:r>
          </a:p>
        </p:txBody>
      </p:sp>
      <p:sp>
        <p:nvSpPr>
          <p:cNvPr id="828420" name="Subtitle 2"/>
          <p:cNvSpPr txBox="1"/>
          <p:nvPr/>
        </p:nvSpPr>
        <p:spPr bwMode="auto">
          <a:xfrm>
            <a:off x="395288" y="836613"/>
            <a:ext cx="8497887"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685800" indent="-22860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90000"/>
              </a:lnSpc>
              <a:spcBef>
                <a:spcPts val="1000"/>
              </a:spcBef>
              <a:buFont typeface="Arial" panose="020B0604020202020204" pitchFamily="34" charset="0"/>
              <a:buNone/>
            </a:pPr>
            <a:r>
              <a:rPr lang="zh-CN" altLang="en-US" sz="3600">
                <a:latin typeface="汉仪大宋简"/>
                <a:ea typeface="汉仪大宋简"/>
                <a:cs typeface="Arial" panose="020B0604020202020204" pitchFamily="34" charset="0"/>
              </a:rPr>
              <a:t>但是它们一点也不算不上“超级”</a:t>
            </a:r>
          </a:p>
          <a:p>
            <a:pPr lvl="1">
              <a:lnSpc>
                <a:spcPct val="90000"/>
              </a:lnSpc>
              <a:spcBef>
                <a:spcPts val="500"/>
              </a:spcBef>
              <a:buFont typeface="Arial" panose="020B0604020202020204" pitchFamily="34" charset="0"/>
              <a:buChar char="•"/>
            </a:pPr>
            <a:r>
              <a:rPr lang="zh-CN" altLang="en-US" sz="3200">
                <a:latin typeface="汉仪大宋简"/>
                <a:ea typeface="汉仪大宋简"/>
                <a:cs typeface="Arial" panose="020B0604020202020204" pitchFamily="34" charset="0"/>
              </a:rPr>
              <a:t>一般只能在医院中找到它们</a:t>
            </a:r>
            <a:r>
              <a:rPr lang="en-US" altLang="zh-CN" sz="3200">
                <a:latin typeface="汉仪大宋简"/>
                <a:ea typeface="汉仪大宋简"/>
                <a:cs typeface="Arial" panose="020B0604020202020204" pitchFamily="34" charset="0"/>
              </a:rPr>
              <a:t>——</a:t>
            </a:r>
            <a:r>
              <a:rPr lang="zh-CN" altLang="en-US" sz="3200">
                <a:latin typeface="汉仪大宋简"/>
                <a:ea typeface="汉仪大宋简"/>
                <a:cs typeface="Arial" panose="020B0604020202020204" pitchFamily="34" charset="0"/>
              </a:rPr>
              <a:t>在免疫系统受伤的病人身上</a:t>
            </a:r>
            <a:endParaRPr lang="en-US" altLang="zh-CN" sz="3200">
              <a:latin typeface="汉仪大宋简"/>
              <a:ea typeface="汉仪大宋简"/>
              <a:cs typeface="Arial" panose="020B0604020202020204" pitchFamily="34" charset="0"/>
            </a:endParaRPr>
          </a:p>
          <a:p>
            <a:pPr lvl="1">
              <a:lnSpc>
                <a:spcPct val="90000"/>
              </a:lnSpc>
              <a:spcBef>
                <a:spcPts val="500"/>
              </a:spcBef>
              <a:buFont typeface="Arial" panose="020B0604020202020204" pitchFamily="34" charset="0"/>
              <a:buChar char="•"/>
            </a:pPr>
            <a:r>
              <a:rPr lang="zh-CN" altLang="en-US" sz="3200">
                <a:latin typeface="汉仪大宋简"/>
                <a:ea typeface="汉仪大宋简"/>
                <a:cs typeface="Arial" panose="020B0604020202020204" pitchFamily="34" charset="0"/>
              </a:rPr>
              <a:t>它们太弱，无法感染正常人</a:t>
            </a:r>
            <a:endParaRPr lang="en-US" altLang="zh-CN" sz="3200">
              <a:latin typeface="汉仪大宋简"/>
              <a:ea typeface="汉仪大宋简"/>
              <a:cs typeface="Arial" panose="020B0604020202020204" pitchFamily="34" charset="0"/>
            </a:endParaRPr>
          </a:p>
        </p:txBody>
      </p:sp>
      <p:pic>
        <p:nvPicPr>
          <p:cNvPr id="828421" name="图片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2420938"/>
            <a:ext cx="6626225" cy="442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43" name="Subtitle 2"/>
          <p:cNvSpPr>
            <a:spLocks noGrp="1"/>
          </p:cNvSpPr>
          <p:nvPr>
            <p:ph type="subTitle" idx="1"/>
          </p:nvPr>
        </p:nvSpPr>
        <p:spPr>
          <a:xfrm>
            <a:off x="0" y="161925"/>
            <a:ext cx="9144000" cy="590550"/>
          </a:xfrm>
        </p:spPr>
        <p:txBody>
          <a:bodyPr/>
          <a:lstStyle/>
          <a:p>
            <a:pPr defTabSz="685800">
              <a:spcBef>
                <a:spcPct val="0"/>
              </a:spcBef>
            </a:pPr>
            <a:r>
              <a:rPr sz="3300">
                <a:solidFill>
                  <a:srgbClr val="3A3AFE"/>
                </a:solidFill>
                <a:latin typeface="微软雅黑" panose="020B0503020204020204" pitchFamily="34" charset="-122"/>
              </a:rPr>
              <a:t>突变</a:t>
            </a:r>
            <a:r>
              <a:rPr sz="3300">
                <a:latin typeface="微软雅黑" panose="020B0503020204020204" pitchFamily="34" charset="-122"/>
              </a:rPr>
              <a:t>：有抗生素耐药性的突变体是弱者！</a:t>
            </a:r>
          </a:p>
        </p:txBody>
      </p:sp>
      <p:sp>
        <p:nvSpPr>
          <p:cNvPr id="829444" name="Subtitle 2"/>
          <p:cNvSpPr txBox="1"/>
          <p:nvPr/>
        </p:nvSpPr>
        <p:spPr bwMode="auto">
          <a:xfrm>
            <a:off x="107950" y="857250"/>
            <a:ext cx="8964613"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685800" indent="-22860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spcBef>
                <a:spcPts val="1000"/>
              </a:spcBef>
              <a:buFont typeface="Arial" panose="020B0604020202020204" pitchFamily="34" charset="0"/>
              <a:buNone/>
            </a:pPr>
            <a:r>
              <a:rPr lang="zh-CN" altLang="en-US" sz="3600">
                <a:solidFill>
                  <a:srgbClr val="000000"/>
                </a:solidFill>
                <a:latin typeface="汉仪大宋简"/>
                <a:ea typeface="汉仪大宋简"/>
                <a:cs typeface="Arial" panose="020B0604020202020204" pitchFamily="34" charset="0"/>
              </a:rPr>
              <a:t>不能产生那种酶的突变体：</a:t>
            </a:r>
          </a:p>
          <a:p>
            <a:pPr lvl="1">
              <a:spcBef>
                <a:spcPts val="500"/>
              </a:spcBef>
              <a:buFont typeface="Arial" panose="020B0604020202020204" pitchFamily="34" charset="0"/>
              <a:buChar char="•"/>
            </a:pPr>
            <a:r>
              <a:rPr lang="zh-CN" altLang="en-US" sz="3600">
                <a:solidFill>
                  <a:srgbClr val="000000"/>
                </a:solidFill>
                <a:latin typeface="汉仪大宋简"/>
                <a:ea typeface="汉仪大宋简"/>
                <a:cs typeface="Arial" panose="020B0604020202020204" pitchFamily="34" charset="0"/>
              </a:rPr>
              <a:t>一般只会在接触抗生素的情况下生存</a:t>
            </a:r>
          </a:p>
          <a:p>
            <a:pPr lvl="1">
              <a:spcBef>
                <a:spcPts val="500"/>
              </a:spcBef>
              <a:buFont typeface="Arial" panose="020B0604020202020204" pitchFamily="34" charset="0"/>
              <a:buChar char="•"/>
            </a:pPr>
            <a:r>
              <a:rPr lang="zh-CN" altLang="en-US" sz="3600">
                <a:solidFill>
                  <a:srgbClr val="000000"/>
                </a:solidFill>
                <a:latin typeface="汉仪大宋简"/>
                <a:ea typeface="汉仪大宋简"/>
                <a:cs typeface="Arial" panose="020B0604020202020204" pitchFamily="34" charset="0"/>
              </a:rPr>
              <a:t>在大自然、没有抗生素情况下，正常细菌（能产生酶的）在生存能力上，比突变体更强</a:t>
            </a:r>
            <a:endParaRPr lang="en-US" altLang="zh-CN" sz="3600">
              <a:solidFill>
                <a:srgbClr val="000000"/>
              </a:solidFill>
              <a:latin typeface="汉仪大宋简"/>
              <a:ea typeface="汉仪大宋简"/>
              <a:cs typeface="Arial" panose="020B0604020202020204" pitchFamily="34" charset="0"/>
            </a:endParaRPr>
          </a:p>
          <a:p>
            <a:pPr lvl="1">
              <a:spcBef>
                <a:spcPts val="500"/>
              </a:spcBef>
              <a:buFont typeface="Arial" panose="020B0604020202020204" pitchFamily="34" charset="0"/>
              <a:buChar char="•"/>
            </a:pPr>
            <a:r>
              <a:rPr lang="zh-CN" altLang="en-US" sz="3600">
                <a:solidFill>
                  <a:srgbClr val="000000"/>
                </a:solidFill>
                <a:latin typeface="汉仪大宋简"/>
                <a:ea typeface="汉仪大宋简"/>
                <a:cs typeface="Arial" panose="020B0604020202020204" pitchFamily="34" charset="0"/>
              </a:rPr>
              <a:t>突变体会灭绝</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7" name="Subtitle 2"/>
          <p:cNvSpPr>
            <a:spLocks noGrp="1"/>
          </p:cNvSpPr>
          <p:nvPr>
            <p:ph type="subTitle" idx="1"/>
          </p:nvPr>
        </p:nvSpPr>
        <p:spPr>
          <a:xfrm>
            <a:off x="0" y="161925"/>
            <a:ext cx="9144000" cy="590550"/>
          </a:xfrm>
        </p:spPr>
        <p:txBody>
          <a:bodyPr/>
          <a:lstStyle/>
          <a:p>
            <a:pPr defTabSz="685800">
              <a:spcBef>
                <a:spcPct val="0"/>
              </a:spcBef>
            </a:pPr>
            <a:r>
              <a:rPr sz="3300">
                <a:solidFill>
                  <a:srgbClr val="3A3AFE"/>
                </a:solidFill>
                <a:latin typeface="微软雅黑" panose="020B0503020204020204" pitchFamily="34" charset="-122"/>
              </a:rPr>
              <a:t>突变</a:t>
            </a:r>
            <a:r>
              <a:rPr sz="3300">
                <a:latin typeface="微软雅黑" panose="020B0503020204020204" pitchFamily="34" charset="-122"/>
              </a:rPr>
              <a:t>：有抗生素耐药性的突变体是弱者！</a:t>
            </a:r>
          </a:p>
        </p:txBody>
      </p:sp>
      <p:sp>
        <p:nvSpPr>
          <p:cNvPr id="830468" name="Subtitle 2"/>
          <p:cNvSpPr txBox="1"/>
          <p:nvPr/>
        </p:nvSpPr>
        <p:spPr bwMode="auto">
          <a:xfrm>
            <a:off x="107950" y="857250"/>
            <a:ext cx="8964613"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685800" indent="-22860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90000"/>
              </a:lnSpc>
              <a:spcBef>
                <a:spcPts val="1000"/>
              </a:spcBef>
              <a:buFont typeface="Arial" panose="020B0604020202020204" pitchFamily="34" charset="0"/>
              <a:buNone/>
            </a:pPr>
            <a:r>
              <a:rPr lang="zh-CN" altLang="en-US" sz="3600">
                <a:solidFill>
                  <a:srgbClr val="000000"/>
                </a:solidFill>
                <a:latin typeface="汉仪大宋简"/>
                <a:ea typeface="汉仪大宋简"/>
                <a:cs typeface="Arial" panose="020B0604020202020204" pitchFamily="34" charset="0"/>
              </a:rPr>
              <a:t>“适者生存”吗？</a:t>
            </a:r>
            <a:endParaRPr lang="en-US" altLang="zh-CN" sz="3600">
              <a:solidFill>
                <a:srgbClr val="000000"/>
              </a:solidFill>
              <a:latin typeface="汉仪大宋简"/>
              <a:ea typeface="汉仪大宋简"/>
              <a:cs typeface="Arial" panose="020B0604020202020204" pitchFamily="34" charset="0"/>
            </a:endParaRPr>
          </a:p>
          <a:p>
            <a:pPr lvl="1">
              <a:lnSpc>
                <a:spcPct val="90000"/>
              </a:lnSpc>
              <a:spcBef>
                <a:spcPts val="500"/>
              </a:spcBef>
              <a:buFont typeface="Arial" panose="020B0604020202020204" pitchFamily="34" charset="0"/>
              <a:buChar char="•"/>
            </a:pPr>
            <a:r>
              <a:rPr lang="zh-CN" altLang="en-US" sz="3600">
                <a:solidFill>
                  <a:srgbClr val="000000"/>
                </a:solidFill>
                <a:latin typeface="汉仪大宋简"/>
                <a:ea typeface="汉仪大宋简"/>
                <a:cs typeface="Arial" panose="020B0604020202020204" pitchFamily="34" charset="0"/>
              </a:rPr>
              <a:t>没错，像“塞翁失马”的儿子一样，在某个特定的环境下，“弱者生存”！</a:t>
            </a:r>
            <a:endParaRPr lang="zh-CN" altLang="en-US" sz="3600" b="1">
              <a:solidFill>
                <a:srgbClr val="FF0000"/>
              </a:solidFill>
              <a:latin typeface="汉仪大宋简"/>
              <a:ea typeface="汉仪大宋简"/>
              <a:cs typeface="Arial" panose="020B0604020202020204" pitchFamily="34" charset="0"/>
            </a:endParaRPr>
          </a:p>
        </p:txBody>
      </p:sp>
      <p:pic>
        <p:nvPicPr>
          <p:cNvPr id="6" name="Picture 7" descr="Related image"/>
          <p:cNvPicPr>
            <a:picLocks noChangeAspect="1" noChangeArrowheads="1"/>
          </p:cNvPicPr>
          <p:nvPr/>
        </p:nvPicPr>
        <p:blipFill>
          <a:blip r:embed="rId3">
            <a:extLst>
              <a:ext uri="{28A0092B-C50C-407E-A947-70E740481C1C}">
                <a14:useLocalDpi xmlns:a14="http://schemas.microsoft.com/office/drawing/2010/main" val="0"/>
              </a:ext>
            </a:extLst>
          </a:blip>
          <a:srcRect b="9912"/>
          <a:stretch>
            <a:fillRect/>
          </a:stretch>
        </p:blipFill>
        <p:spPr bwMode="auto">
          <a:xfrm>
            <a:off x="3446463" y="2547938"/>
            <a:ext cx="5483225" cy="373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0470" name="Subtitle 2"/>
          <p:cNvSpPr txBox="1"/>
          <p:nvPr/>
        </p:nvSpPr>
        <p:spPr bwMode="auto">
          <a:xfrm>
            <a:off x="260350" y="2571750"/>
            <a:ext cx="3168650" cy="192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685800" indent="-22860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90000"/>
              </a:lnSpc>
              <a:spcBef>
                <a:spcPts val="1000"/>
              </a:spcBef>
              <a:buFont typeface="Arial" panose="020B0604020202020204" pitchFamily="34" charset="0"/>
              <a:buNone/>
            </a:pPr>
            <a:r>
              <a:rPr lang="zh-CN" altLang="en-US" sz="3600">
                <a:solidFill>
                  <a:srgbClr val="000000"/>
                </a:solidFill>
                <a:latin typeface="汉仪大宋简"/>
                <a:ea typeface="汉仪大宋简"/>
                <a:cs typeface="Arial" panose="020B0604020202020204" pitchFamily="34" charset="0"/>
              </a:rPr>
              <a:t>“进化出”新的，具备功能的结构吗？</a:t>
            </a:r>
            <a:endParaRPr lang="en-US" altLang="zh-CN" sz="3600">
              <a:solidFill>
                <a:srgbClr val="000000"/>
              </a:solidFill>
              <a:latin typeface="汉仪大宋简"/>
              <a:ea typeface="汉仪大宋简"/>
              <a:cs typeface="Arial" panose="020B0604020202020204" pitchFamily="34" charset="0"/>
            </a:endParaRPr>
          </a:p>
          <a:p>
            <a:pPr lvl="1">
              <a:lnSpc>
                <a:spcPct val="90000"/>
              </a:lnSpc>
              <a:spcBef>
                <a:spcPts val="500"/>
              </a:spcBef>
              <a:buFont typeface="Arial" panose="020B0604020202020204" pitchFamily="34" charset="0"/>
              <a:buChar char="•"/>
            </a:pPr>
            <a:r>
              <a:rPr lang="zh-CN" altLang="en-US" sz="3600" b="1">
                <a:solidFill>
                  <a:srgbClr val="FF0000"/>
                </a:solidFill>
                <a:latin typeface="汉仪大宋简"/>
                <a:ea typeface="汉仪大宋简"/>
                <a:cs typeface="Arial" panose="020B0604020202020204" pitchFamily="34" charset="0"/>
              </a:rPr>
              <a:t>没有！</a:t>
            </a:r>
          </a:p>
        </p:txBody>
      </p:sp>
      <p:grpSp>
        <p:nvGrpSpPr>
          <p:cNvPr id="2" name="Group 11"/>
          <p:cNvGrpSpPr/>
          <p:nvPr/>
        </p:nvGrpSpPr>
        <p:grpSpPr bwMode="auto">
          <a:xfrm>
            <a:off x="3132138" y="2552700"/>
            <a:ext cx="5761037" cy="3829050"/>
            <a:chOff x="-5149080" y="1340768"/>
            <a:chExt cx="5760640" cy="3827938"/>
          </a:xfrm>
        </p:grpSpPr>
        <p:pic>
          <p:nvPicPr>
            <p:cNvPr id="830473" name="Picture 7" descr="塞翁失马"/>
            <p:cNvPicPr>
              <a:picLocks noChangeAspect="1" noChangeArrowheads="1"/>
            </p:cNvPicPr>
            <p:nvPr/>
          </p:nvPicPr>
          <p:blipFill>
            <a:blip r:embed="rId4">
              <a:extLst>
                <a:ext uri="{28A0092B-C50C-407E-A947-70E740481C1C}">
                  <a14:useLocalDpi xmlns:a14="http://schemas.microsoft.com/office/drawing/2010/main" val="0"/>
                </a:ext>
              </a:extLst>
            </a:blip>
            <a:srcRect l="29474" t="36597"/>
            <a:stretch>
              <a:fillRect/>
            </a:stretch>
          </p:blipFill>
          <p:spPr bwMode="auto">
            <a:xfrm>
              <a:off x="-4824413" y="1340768"/>
              <a:ext cx="5435973" cy="3232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0474" name="Text Box 9"/>
            <p:cNvSpPr txBox="1">
              <a:spLocks noChangeArrowheads="1"/>
            </p:cNvSpPr>
            <p:nvPr/>
          </p:nvSpPr>
          <p:spPr bwMode="auto">
            <a:xfrm>
              <a:off x="-5149080" y="4583931"/>
              <a:ext cx="438453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3200" b="1">
                  <a:latin typeface="微软雅黑" panose="020B0503020204020204" pitchFamily="34" charset="-122"/>
                  <a:ea typeface="微软雅黑" panose="020B0503020204020204" pitchFamily="34" charset="-122"/>
                </a:rPr>
                <a:t>征兵： 生存	    战死 </a:t>
              </a:r>
              <a:endParaRPr lang="en-US" altLang="zh-CN" sz="2400" b="1">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491" name="内容占位符 2"/>
          <p:cNvSpPr>
            <a:spLocks noGrp="1"/>
          </p:cNvSpPr>
          <p:nvPr>
            <p:ph type="subTitle" idx="1"/>
          </p:nvPr>
        </p:nvSpPr>
        <p:spPr>
          <a:xfrm>
            <a:off x="0" y="161925"/>
            <a:ext cx="9144000" cy="590550"/>
          </a:xfrm>
        </p:spPr>
        <p:txBody>
          <a:bodyPr/>
          <a:lstStyle/>
          <a:p>
            <a:pPr defTabSz="685800">
              <a:spcBef>
                <a:spcPct val="0"/>
              </a:spcBef>
            </a:pPr>
            <a:r>
              <a:rPr>
                <a:latin typeface="微软雅黑" panose="020B0503020204020204" pitchFamily="34" charset="-122"/>
              </a:rPr>
              <a:t>我们的结论</a:t>
            </a:r>
            <a:r>
              <a:rPr lang="en-US" altLang="zh-CN">
                <a:latin typeface="微软雅黑" panose="020B0503020204020204" pitchFamily="34" charset="-122"/>
              </a:rPr>
              <a:t>:</a:t>
            </a:r>
            <a:r>
              <a:rPr>
                <a:latin typeface="微软雅黑" panose="020B0503020204020204" pitchFamily="34" charset="-122"/>
              </a:rPr>
              <a:t>不，不可能是进化！</a:t>
            </a:r>
          </a:p>
        </p:txBody>
      </p:sp>
      <p:pic>
        <p:nvPicPr>
          <p:cNvPr id="31" name="图片 30"/>
          <p:cNvPicPr>
            <a:picLocks noChangeAspect="1"/>
          </p:cNvPicPr>
          <p:nvPr/>
        </p:nvPicPr>
        <p:blipFill>
          <a:blip r:embed="rId3"/>
          <a:stretch>
            <a:fillRect/>
          </a:stretch>
        </p:blipFill>
        <p:spPr>
          <a:xfrm>
            <a:off x="107950" y="1143000"/>
            <a:ext cx="4176713" cy="4144963"/>
          </a:xfrm>
          <a:prstGeom prst="rect">
            <a:avLst/>
          </a:prstGeom>
          <a:ln w="3175">
            <a:solidFill>
              <a:schemeClr val="tx1">
                <a:lumMod val="75000"/>
                <a:lumOff val="25000"/>
              </a:schemeClr>
            </a:solidFill>
          </a:ln>
        </p:spPr>
      </p:pic>
      <p:pic>
        <p:nvPicPr>
          <p:cNvPr id="30" name="图片 29"/>
          <p:cNvPicPr>
            <a:picLocks noChangeAspect="1"/>
          </p:cNvPicPr>
          <p:nvPr/>
        </p:nvPicPr>
        <p:blipFill>
          <a:blip r:embed="rId4"/>
          <a:stretch>
            <a:fillRect/>
          </a:stretch>
        </p:blipFill>
        <p:spPr>
          <a:xfrm>
            <a:off x="4427538" y="3929063"/>
            <a:ext cx="4572000" cy="2147887"/>
          </a:xfrm>
          <a:prstGeom prst="rect">
            <a:avLst/>
          </a:prstGeom>
          <a:ln>
            <a:solidFill>
              <a:schemeClr val="tx1">
                <a:lumMod val="75000"/>
                <a:lumOff val="25000"/>
              </a:schemeClr>
            </a:solidFill>
          </a:ln>
        </p:spPr>
      </p:pic>
      <p:pic>
        <p:nvPicPr>
          <p:cNvPr id="29" name="Picture 2"/>
          <p:cNvPicPr>
            <a:picLocks noChangeAspect="1" noChangeArrowheads="1"/>
          </p:cNvPicPr>
          <p:nvPr/>
        </p:nvPicPr>
        <p:blipFill>
          <a:blip r:embed="rId5"/>
          <a:srcRect b="9413"/>
          <a:stretch>
            <a:fillRect/>
          </a:stretch>
        </p:blipFill>
        <p:spPr bwMode="auto">
          <a:xfrm>
            <a:off x="4427538" y="882650"/>
            <a:ext cx="4572000" cy="2332038"/>
          </a:xfrm>
          <a:prstGeom prst="rect">
            <a:avLst/>
          </a:prstGeom>
          <a:noFill/>
          <a:ln w="3175">
            <a:solidFill>
              <a:schemeClr val="tx1">
                <a:lumMod val="75000"/>
                <a:lumOff val="25000"/>
              </a:schemeClr>
            </a:solidFill>
            <a:miter lim="800000"/>
            <a:headEnd/>
            <a:tailEnd/>
          </a:ln>
          <a:effectLst/>
        </p:spPr>
      </p:pic>
      <p:grpSp>
        <p:nvGrpSpPr>
          <p:cNvPr id="2" name="组合 1"/>
          <p:cNvGrpSpPr/>
          <p:nvPr/>
        </p:nvGrpSpPr>
        <p:grpSpPr bwMode="auto">
          <a:xfrm>
            <a:off x="107950" y="1503363"/>
            <a:ext cx="4176713" cy="4356100"/>
            <a:chOff x="107504" y="1844824"/>
            <a:chExt cx="4176464" cy="4356008"/>
          </a:xfrm>
        </p:grpSpPr>
        <p:sp>
          <p:nvSpPr>
            <p:cNvPr id="12" name="&quot;No&quot; Symbol 5"/>
            <p:cNvSpPr/>
            <p:nvPr/>
          </p:nvSpPr>
          <p:spPr>
            <a:xfrm>
              <a:off x="612299" y="1844824"/>
              <a:ext cx="3155762" cy="3095560"/>
            </a:xfrm>
            <a:prstGeom prst="noSmoking">
              <a:avLst>
                <a:gd name="adj" fmla="val 5712"/>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sp>
          <p:nvSpPr>
            <p:cNvPr id="831503" name="内容占位符 2"/>
            <p:cNvSpPr txBox="1"/>
            <p:nvPr/>
          </p:nvSpPr>
          <p:spPr bwMode="auto">
            <a:xfrm>
              <a:off x="107504" y="5643578"/>
              <a:ext cx="4176464" cy="557254"/>
            </a:xfrm>
            <a:prstGeom prst="rect">
              <a:avLst/>
            </a:prstGeom>
            <a:solidFill>
              <a:srgbClr val="024C8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514350" indent="-514350">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a:lnSpc>
                  <a:spcPts val="3000"/>
                </a:lnSpc>
                <a:spcBef>
                  <a:spcPts val="1000"/>
                </a:spcBef>
                <a:buClr>
                  <a:schemeClr val="bg1"/>
                </a:buClr>
                <a:buFont typeface="Arial" panose="020B0604020202020204" pitchFamily="34" charset="0"/>
                <a:buNone/>
              </a:pPr>
              <a:r>
                <a:rPr lang="en-US" altLang="zh-CN" sz="3200">
                  <a:solidFill>
                    <a:schemeClr val="bg1"/>
                  </a:solidFill>
                  <a:latin typeface="Arial" panose="020B0604020202020204" pitchFamily="34" charset="0"/>
                  <a:ea typeface="汉仪大宋简"/>
                  <a:cs typeface="Arial" panose="020B0604020202020204" pitchFamily="34" charset="0"/>
                </a:rPr>
                <a:t>1. </a:t>
              </a:r>
              <a:r>
                <a:rPr lang="zh-CN" altLang="en-US" sz="3200" b="1">
                  <a:solidFill>
                    <a:srgbClr val="FFFF00"/>
                  </a:solidFill>
                  <a:latin typeface="微软雅黑" panose="020B0503020204020204" pitchFamily="34" charset="-122"/>
                  <a:ea typeface="微软雅黑" panose="020B0503020204020204" pitchFamily="34" charset="-122"/>
                  <a:cs typeface="Arial" panose="020B0604020202020204" pitchFamily="34" charset="0"/>
                </a:rPr>
                <a:t>变异</a:t>
              </a:r>
              <a:r>
                <a:rPr lang="zh-CN" altLang="en-US" sz="3200">
                  <a:solidFill>
                    <a:schemeClr val="bg1"/>
                  </a:solidFill>
                  <a:latin typeface="Arial" panose="020B0604020202020204" pitchFamily="34" charset="0"/>
                  <a:ea typeface="汉仪大宋简"/>
                  <a:cs typeface="Arial" panose="020B0604020202020204" pitchFamily="34" charset="0"/>
                </a:rPr>
                <a:t>不是进化</a:t>
              </a:r>
            </a:p>
          </p:txBody>
        </p:sp>
      </p:grpSp>
      <p:grpSp>
        <p:nvGrpSpPr>
          <p:cNvPr id="3" name="组合 4"/>
          <p:cNvGrpSpPr/>
          <p:nvPr/>
        </p:nvGrpSpPr>
        <p:grpSpPr bwMode="auto">
          <a:xfrm>
            <a:off x="4427538" y="4165600"/>
            <a:ext cx="4572000" cy="2263775"/>
            <a:chOff x="4427984" y="4164965"/>
            <a:chExt cx="4572000" cy="2264431"/>
          </a:xfrm>
        </p:grpSpPr>
        <p:sp>
          <p:nvSpPr>
            <p:cNvPr id="25" name="内容占位符 2"/>
            <p:cNvSpPr txBox="1"/>
            <p:nvPr/>
          </p:nvSpPr>
          <p:spPr>
            <a:xfrm>
              <a:off x="4427984" y="5637004"/>
              <a:ext cx="4572000" cy="792392"/>
            </a:xfrm>
            <a:prstGeom prst="rect">
              <a:avLst/>
            </a:prstGeom>
            <a:solidFill>
              <a:srgbClr val="024C89"/>
            </a:solidFill>
            <a:ln>
              <a:solidFill>
                <a:schemeClr val="tx1">
                  <a:lumMod val="75000"/>
                  <a:lumOff val="25000"/>
                </a:schemeClr>
              </a:solidFill>
            </a:ln>
          </p:spPr>
          <p:txBody>
            <a:bodyPr/>
            <a:lstStyle>
              <a:lvl1pPr marL="171450" indent="-171450" algn="l" defTabSz="685800" rtl="0" eaLnBrk="1" latinLnBrk="0" hangingPunct="1">
                <a:lnSpc>
                  <a:spcPct val="90000"/>
                </a:lnSpc>
                <a:spcBef>
                  <a:spcPts val="750"/>
                </a:spcBef>
                <a:buFont typeface="Wingdings 2" panose="05020102010507070707"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anose="05020102010507070707"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anose="05020102010507070707"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anose="05020102010507070707"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anose="05020102010507070707"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9pPr>
            </a:lstStyle>
            <a:p>
              <a:pPr marL="0" indent="0" algn="just" fontAlgn="auto">
                <a:lnSpc>
                  <a:spcPts val="3000"/>
                </a:lnSpc>
                <a:spcAft>
                  <a:spcPts val="0"/>
                </a:spcAft>
                <a:buClr>
                  <a:schemeClr val="bg1"/>
                </a:buClr>
                <a:buFont typeface="Wingdings 2" panose="05020102010507070707" pitchFamily="18" charset="2"/>
                <a:buNone/>
                <a:defRPr/>
              </a:pPr>
              <a:r>
                <a:rPr lang="en-US" altLang="zh-CN" sz="3200" dirty="0">
                  <a:solidFill>
                    <a:schemeClr val="bg1"/>
                  </a:solidFill>
                  <a:latin typeface="Arial" panose="020B0604020202020204" pitchFamily="34" charset="0"/>
                  <a:ea typeface="汉仪大宋简" panose="02010609000101010101" pitchFamily="49" charset="-122"/>
                  <a:cs typeface="Arial" panose="020B0604020202020204" pitchFamily="34" charset="0"/>
                </a:rPr>
                <a:t>3. </a:t>
              </a:r>
              <a:r>
                <a:rPr lang="zh-CN" altLang="en-US" sz="3200" dirty="0">
                  <a:solidFill>
                    <a:schemeClr val="bg1"/>
                  </a:solidFill>
                  <a:latin typeface="Arial" panose="020B0604020202020204" pitchFamily="34" charset="0"/>
                  <a:ea typeface="汉仪大宋简" panose="02010609000101010101" pitchFamily="49" charset="-122"/>
                  <a:cs typeface="Arial" panose="020B0604020202020204" pitchFamily="34" charset="0"/>
                </a:rPr>
                <a:t>基因</a:t>
              </a:r>
              <a:r>
                <a:rPr lang="zh-CN" altLang="en-US" sz="3200" b="1" dirty="0">
                  <a:solidFill>
                    <a:srgbClr val="FFFF00"/>
                  </a:solidFill>
                  <a:latin typeface="微软雅黑" panose="020B0503020204020204" pitchFamily="34" charset="-122"/>
                  <a:ea typeface="微软雅黑" panose="020B0503020204020204" pitchFamily="34" charset="-122"/>
                  <a:cs typeface="Arial" panose="020B0604020202020204" pitchFamily="34" charset="0"/>
                </a:rPr>
                <a:t>突变</a:t>
              </a:r>
              <a:r>
                <a:rPr lang="zh-CN" altLang="en-US" sz="3200" dirty="0">
                  <a:solidFill>
                    <a:schemeClr val="bg1"/>
                  </a:solidFill>
                  <a:latin typeface="Arial" panose="020B0604020202020204" pitchFamily="34" charset="0"/>
                  <a:ea typeface="汉仪大宋简" panose="02010609000101010101" pitchFamily="49" charset="-122"/>
                  <a:cs typeface="Arial" panose="020B0604020202020204" pitchFamily="34" charset="0"/>
                </a:rPr>
                <a:t>不能产生新的器官或物种</a:t>
              </a:r>
              <a:endParaRPr lang="en-US" altLang="zh-CN" sz="3200" dirty="0">
                <a:solidFill>
                  <a:schemeClr val="bg1"/>
                </a:solidFill>
                <a:latin typeface="Arial" panose="020B0604020202020204" pitchFamily="34" charset="0"/>
                <a:ea typeface="汉仪大宋简" panose="02010609000101010101" pitchFamily="49" charset="-122"/>
                <a:cs typeface="Arial" panose="020B0604020202020204" pitchFamily="34" charset="0"/>
              </a:endParaRPr>
            </a:p>
          </p:txBody>
        </p:sp>
        <p:sp>
          <p:nvSpPr>
            <p:cNvPr id="14" name="&quot;No&quot; Symbol 5"/>
            <p:cNvSpPr/>
            <p:nvPr/>
          </p:nvSpPr>
          <p:spPr>
            <a:xfrm>
              <a:off x="5929759" y="4164965"/>
              <a:ext cx="1444625" cy="1335475"/>
            </a:xfrm>
            <a:prstGeom prst="noSmoking">
              <a:avLst>
                <a:gd name="adj" fmla="val 7344"/>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grpSp>
      <p:grpSp>
        <p:nvGrpSpPr>
          <p:cNvPr id="4" name="组合 3"/>
          <p:cNvGrpSpPr/>
          <p:nvPr/>
        </p:nvGrpSpPr>
        <p:grpSpPr bwMode="auto">
          <a:xfrm>
            <a:off x="4427538" y="1089025"/>
            <a:ext cx="4572000" cy="2768600"/>
            <a:chOff x="4427984" y="1088571"/>
            <a:chExt cx="4572000" cy="2769057"/>
          </a:xfrm>
        </p:grpSpPr>
        <p:sp>
          <p:nvSpPr>
            <p:cNvPr id="831498" name="内容占位符 2"/>
            <p:cNvSpPr txBox="1"/>
            <p:nvPr/>
          </p:nvSpPr>
          <p:spPr bwMode="auto">
            <a:xfrm>
              <a:off x="4427984" y="3065540"/>
              <a:ext cx="4572000" cy="792088"/>
            </a:xfrm>
            <a:prstGeom prst="rect">
              <a:avLst/>
            </a:prstGeom>
            <a:solidFill>
              <a:srgbClr val="024C8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Calibri" panose="020F0502020204030204" pitchFamily="34" charset="0"/>
                  <a:ea typeface="宋体" panose="02010600030101010101" pitchFamily="2" charset="-122"/>
                </a:defRPr>
              </a:lvl1pPr>
              <a:lvl2pPr marL="742950" indent="-285750" defTabSz="685800">
                <a:defRPr>
                  <a:solidFill>
                    <a:schemeClr val="tx1"/>
                  </a:solidFill>
                  <a:latin typeface="Calibri" panose="020F0502020204030204" pitchFamily="34" charset="0"/>
                  <a:ea typeface="宋体" panose="02010600030101010101" pitchFamily="2" charset="-122"/>
                </a:defRPr>
              </a:lvl2pPr>
              <a:lvl3pPr marL="1143000" indent="-228600" defTabSz="685800">
                <a:defRPr>
                  <a:solidFill>
                    <a:schemeClr val="tx1"/>
                  </a:solidFill>
                  <a:latin typeface="Calibri" panose="020F0502020204030204" pitchFamily="34" charset="0"/>
                  <a:ea typeface="宋体" panose="02010600030101010101" pitchFamily="2" charset="-122"/>
                </a:defRPr>
              </a:lvl3pPr>
              <a:lvl4pPr marL="1600200" indent="-228600" defTabSz="685800">
                <a:defRPr>
                  <a:solidFill>
                    <a:schemeClr val="tx1"/>
                  </a:solidFill>
                  <a:latin typeface="Calibri" panose="020F0502020204030204" pitchFamily="34" charset="0"/>
                  <a:ea typeface="宋体" panose="02010600030101010101" pitchFamily="2" charset="-122"/>
                </a:defRPr>
              </a:lvl4pPr>
              <a:lvl5pPr marL="2057400" indent="-228600" defTabSz="685800">
                <a:defRPr>
                  <a:solidFill>
                    <a:schemeClr val="tx1"/>
                  </a:solidFill>
                  <a:latin typeface="Calibri" panose="020F0502020204030204" pitchFamily="34" charset="0"/>
                  <a:ea typeface="宋体" panose="02010600030101010101" pitchFamily="2" charset="-122"/>
                </a:defRPr>
              </a:lvl5pPr>
              <a:lvl6pPr marL="2514600" indent="-228600" defTabSz="6858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6858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6858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6858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a:lnSpc>
                  <a:spcPts val="3000"/>
                </a:lnSpc>
                <a:spcBef>
                  <a:spcPts val="750"/>
                </a:spcBef>
                <a:buClr>
                  <a:schemeClr val="bg1"/>
                </a:buClr>
                <a:buFont typeface="Wingdings 2" panose="05020102010507070707" pitchFamily="18" charset="2"/>
                <a:buNone/>
              </a:pPr>
              <a:r>
                <a:rPr lang="en-US" altLang="zh-CN" sz="3200">
                  <a:solidFill>
                    <a:schemeClr val="bg1"/>
                  </a:solidFill>
                  <a:latin typeface="Arial" panose="020B0604020202020204" pitchFamily="34" charset="0"/>
                  <a:ea typeface="汉仪大宋简"/>
                  <a:cs typeface="Arial" panose="020B0604020202020204" pitchFamily="34" charset="0"/>
                </a:rPr>
                <a:t>2. </a:t>
              </a:r>
              <a:r>
                <a:rPr lang="zh-CN" altLang="en-US" sz="3200" b="1">
                  <a:solidFill>
                    <a:srgbClr val="FFFF00"/>
                  </a:solidFill>
                  <a:latin typeface="微软雅黑" panose="020B0503020204020204" pitchFamily="34" charset="-122"/>
                  <a:ea typeface="微软雅黑" panose="020B0503020204020204" pitchFamily="34" charset="-122"/>
                  <a:cs typeface="Arial" panose="020B0604020202020204" pitchFamily="34" charset="0"/>
                </a:rPr>
                <a:t>自然选择</a:t>
              </a:r>
              <a:r>
                <a:rPr lang="zh-CN" altLang="en-US" sz="3200">
                  <a:solidFill>
                    <a:schemeClr val="bg1"/>
                  </a:solidFill>
                  <a:latin typeface="Arial" panose="020B0604020202020204" pitchFamily="34" charset="0"/>
                  <a:ea typeface="汉仪大宋简"/>
                  <a:cs typeface="Arial" panose="020B0604020202020204" pitchFamily="34" charset="0"/>
                </a:rPr>
                <a:t>不能产生新的器官或物种</a:t>
              </a:r>
              <a:endParaRPr lang="en-US" altLang="zh-CN" sz="3200">
                <a:solidFill>
                  <a:schemeClr val="bg1"/>
                </a:solidFill>
                <a:latin typeface="Arial" panose="020B0604020202020204" pitchFamily="34" charset="0"/>
                <a:ea typeface="汉仪大宋简"/>
                <a:cs typeface="Arial" panose="020B0604020202020204" pitchFamily="34" charset="0"/>
              </a:endParaRPr>
            </a:p>
          </p:txBody>
        </p:sp>
        <p:sp>
          <p:nvSpPr>
            <p:cNvPr id="13" name="&quot;No&quot; Symbol 5"/>
            <p:cNvSpPr/>
            <p:nvPr/>
          </p:nvSpPr>
          <p:spPr>
            <a:xfrm>
              <a:off x="5940871" y="1088571"/>
              <a:ext cx="1577975" cy="1548068"/>
            </a:xfrm>
            <a:prstGeom prst="noSmoking">
              <a:avLst>
                <a:gd name="adj" fmla="val 7344"/>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up)">
                                      <p:cBhvr>
                                        <p:cTn id="7" dur="500"/>
                                        <p:tgtEl>
                                          <p:spTgt spid="31"/>
                                        </p:tgtEl>
                                      </p:cBhvr>
                                    </p:animEffect>
                                  </p:childTnLst>
                                </p:cTn>
                              </p:par>
                            </p:childTnLst>
                          </p:cTn>
                        </p:par>
                        <p:par>
                          <p:cTn id="8" fill="hold">
                            <p:stCondLst>
                              <p:cond delay="500"/>
                            </p:stCondLst>
                            <p:childTnLst>
                              <p:par>
                                <p:cTn id="9" presetID="1" presetClass="entr" presetSubtype="0" fill="hold" nodeType="afterEffect">
                                  <p:stCondLst>
                                    <p:cond delay="50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29"/>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nodeType="afterEffect">
                                  <p:stCondLst>
                                    <p:cond delay="500"/>
                                  </p:stCondLst>
                                  <p:childTnLst>
                                    <p:set>
                                      <p:cBhvr>
                                        <p:cTn id="17" dur="1" fill="hold">
                                          <p:stCondLst>
                                            <p:cond delay="499"/>
                                          </p:stCondLst>
                                        </p:cTn>
                                        <p:tgtEl>
                                          <p:spTgt spid="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up)">
                                      <p:cBhvr>
                                        <p:cTn id="22" dur="500"/>
                                        <p:tgtEl>
                                          <p:spTgt spid="30"/>
                                        </p:tgtEl>
                                      </p:cBhvr>
                                    </p:animEffect>
                                  </p:childTnLst>
                                </p:cTn>
                              </p:par>
                            </p:childTnLst>
                          </p:cTn>
                        </p:par>
                        <p:par>
                          <p:cTn id="23" fill="hold">
                            <p:stCondLst>
                              <p:cond delay="500"/>
                            </p:stCondLst>
                            <p:childTnLst>
                              <p:par>
                                <p:cTn id="24" presetID="1" presetClass="entr" presetSubtype="0" fill="hold" nodeType="afterEffect">
                                  <p:stCondLst>
                                    <p:cond delay="0"/>
                                  </p:stCondLst>
                                  <p:childTnLst>
                                    <p:set>
                                      <p:cBhvr>
                                        <p:cTn id="25"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707" name="副标题 2"/>
          <p:cNvSpPr>
            <a:spLocks noGrp="1"/>
          </p:cNvSpPr>
          <p:nvPr>
            <p:ph type="subTitle" idx="1"/>
          </p:nvPr>
        </p:nvSpPr>
        <p:spPr>
          <a:xfrm>
            <a:off x="0" y="161925"/>
            <a:ext cx="9144000" cy="590550"/>
          </a:xfrm>
        </p:spPr>
        <p:txBody>
          <a:bodyPr/>
          <a:lstStyle/>
          <a:p>
            <a:r>
              <a:t>圣经、大自然一致：“各从其类”</a:t>
            </a:r>
          </a:p>
        </p:txBody>
      </p:sp>
      <p:sp>
        <p:nvSpPr>
          <p:cNvPr id="26" name="文本框 25"/>
          <p:cNvSpPr txBox="1">
            <a:spLocks noChangeArrowheads="1"/>
          </p:cNvSpPr>
          <p:nvPr/>
        </p:nvSpPr>
        <p:spPr bwMode="auto">
          <a:xfrm>
            <a:off x="539750" y="989013"/>
            <a:ext cx="8316913"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3600">
                <a:latin typeface="Arial" panose="020B0604020202020204" pitchFamily="34" charset="0"/>
                <a:ea typeface="汉仪大宋简"/>
                <a:cs typeface="Arial" panose="020B0604020202020204" pitchFamily="34" charset="0"/>
              </a:rPr>
              <a:t>结论：大自然中观察到的客观现象和圣经描述的一样：</a:t>
            </a:r>
            <a:endParaRPr lang="en-US" altLang="zh-CN" sz="3200">
              <a:latin typeface="Arial" panose="020B0604020202020204" pitchFamily="34" charset="0"/>
              <a:ea typeface="汉仪大宋简"/>
              <a:cs typeface="Arial" panose="020B0604020202020204" pitchFamily="34" charset="0"/>
            </a:endParaRPr>
          </a:p>
          <a:p>
            <a:pPr algn="ctr"/>
            <a:r>
              <a:rPr lang="zh-CN" altLang="en-US" sz="6000" b="1">
                <a:solidFill>
                  <a:srgbClr val="FF0000"/>
                </a:solidFill>
                <a:latin typeface="Arial" panose="020B0604020202020204" pitchFamily="34" charset="0"/>
                <a:ea typeface="汉仪大宋简"/>
                <a:cs typeface="Arial" panose="020B0604020202020204" pitchFamily="34" charset="0"/>
              </a:rPr>
              <a:t>各从其类</a:t>
            </a:r>
            <a:endParaRPr lang="en-US" altLang="zh-CN" sz="6000" b="1">
              <a:solidFill>
                <a:srgbClr val="FF0000"/>
              </a:solidFill>
              <a:latin typeface="Arial" panose="020B0604020202020204" pitchFamily="34" charset="0"/>
              <a:ea typeface="汉仪大宋简"/>
              <a:cs typeface="Arial" panose="020B0604020202020204" pitchFamily="34" charset="0"/>
            </a:endParaRPr>
          </a:p>
          <a:p>
            <a:pPr algn="ctr">
              <a:lnSpc>
                <a:spcPts val="2000"/>
              </a:lnSpc>
            </a:pPr>
            <a:endParaRPr lang="zh-CN" altLang="en-US" sz="3200">
              <a:latin typeface="Arial" panose="020B0604020202020204" pitchFamily="34" charset="0"/>
              <a:ea typeface="汉仪大宋简"/>
              <a:cs typeface="Arial" panose="020B0604020202020204" pitchFamily="34" charset="0"/>
            </a:endParaRPr>
          </a:p>
          <a:p>
            <a:r>
              <a:rPr lang="zh-CN" altLang="en-US" sz="3600">
                <a:latin typeface="Arial" panose="020B0604020202020204" pitchFamily="34" charset="0"/>
                <a:ea typeface="汉仪大宋简"/>
                <a:cs typeface="Arial" panose="020B0604020202020204" pitchFamily="34" charset="0"/>
              </a:rPr>
              <a:t>创世记</a:t>
            </a:r>
            <a:r>
              <a:rPr lang="en-US" altLang="zh-CN" sz="3600">
                <a:latin typeface="Arial" panose="020B0604020202020204" pitchFamily="34" charset="0"/>
                <a:ea typeface="汉仪大宋简"/>
                <a:cs typeface="Arial" panose="020B0604020202020204" pitchFamily="34" charset="0"/>
              </a:rPr>
              <a:t>1:24</a:t>
            </a:r>
            <a:r>
              <a:rPr lang="zh-CN" altLang="en-US" sz="3600">
                <a:latin typeface="Arial" panose="020B0604020202020204" pitchFamily="34" charset="0"/>
                <a:ea typeface="汉仪大宋简"/>
                <a:cs typeface="Arial" panose="020B0604020202020204" pitchFamily="34" charset="0"/>
              </a:rPr>
              <a:t>神说：“地要生出活物来，</a:t>
            </a:r>
            <a:r>
              <a:rPr lang="zh-CN" altLang="en-US" sz="3600" b="1" u="sng">
                <a:solidFill>
                  <a:srgbClr val="FF0000"/>
                </a:solidFill>
                <a:latin typeface="Arial" panose="020B0604020202020204" pitchFamily="34" charset="0"/>
                <a:ea typeface="汉仪大宋简"/>
                <a:cs typeface="Arial" panose="020B0604020202020204" pitchFamily="34" charset="0"/>
              </a:rPr>
              <a:t>各从其类</a:t>
            </a:r>
            <a:r>
              <a:rPr lang="zh-CN" altLang="en-US" sz="3600">
                <a:latin typeface="Arial" panose="020B0604020202020204" pitchFamily="34" charset="0"/>
                <a:ea typeface="汉仪大宋简"/>
                <a:cs typeface="Arial" panose="020B0604020202020204" pitchFamily="34" charset="0"/>
              </a:rPr>
              <a:t>；牲畜、昆虫、野兽，</a:t>
            </a:r>
            <a:r>
              <a:rPr lang="zh-CN" altLang="en-US" sz="3600" b="1" u="sng">
                <a:solidFill>
                  <a:srgbClr val="FF0000"/>
                </a:solidFill>
                <a:latin typeface="Arial" panose="020B0604020202020204" pitchFamily="34" charset="0"/>
                <a:ea typeface="汉仪大宋简"/>
                <a:cs typeface="Arial" panose="020B0604020202020204" pitchFamily="34" charset="0"/>
              </a:rPr>
              <a:t>各从其类</a:t>
            </a:r>
            <a:r>
              <a:rPr lang="zh-CN" altLang="en-US" sz="3600">
                <a:latin typeface="Arial" panose="020B0604020202020204" pitchFamily="34" charset="0"/>
                <a:ea typeface="汉仪大宋简"/>
                <a:cs typeface="Arial" panose="020B0604020202020204" pitchFamily="34" charset="0"/>
              </a:rPr>
              <a:t>。”事就这样成了。</a:t>
            </a:r>
            <a:r>
              <a:rPr lang="en-US" altLang="zh-CN" sz="3600">
                <a:latin typeface="Arial" panose="020B0604020202020204" pitchFamily="34" charset="0"/>
                <a:ea typeface="汉仪大宋简"/>
                <a:cs typeface="Arial" panose="020B0604020202020204" pitchFamily="34" charset="0"/>
              </a:rPr>
              <a:t>25</a:t>
            </a:r>
            <a:r>
              <a:rPr lang="zh-CN" altLang="en-US" sz="3600">
                <a:latin typeface="Arial" panose="020B0604020202020204" pitchFamily="34" charset="0"/>
                <a:ea typeface="汉仪大宋简"/>
                <a:cs typeface="Arial" panose="020B0604020202020204" pitchFamily="34" charset="0"/>
              </a:rPr>
              <a:t>於是神造出野兽，</a:t>
            </a:r>
            <a:r>
              <a:rPr lang="zh-CN" altLang="en-US" sz="3600" b="1" u="sng">
                <a:solidFill>
                  <a:srgbClr val="FF0000"/>
                </a:solidFill>
                <a:latin typeface="Arial" panose="020B0604020202020204" pitchFamily="34" charset="0"/>
                <a:ea typeface="汉仪大宋简"/>
                <a:cs typeface="Arial" panose="020B0604020202020204" pitchFamily="34" charset="0"/>
              </a:rPr>
              <a:t>各从其类</a:t>
            </a:r>
            <a:r>
              <a:rPr lang="zh-CN" altLang="en-US" sz="3600">
                <a:latin typeface="Arial" panose="020B0604020202020204" pitchFamily="34" charset="0"/>
                <a:ea typeface="汉仪大宋简"/>
                <a:cs typeface="Arial" panose="020B0604020202020204" pitchFamily="34" charset="0"/>
              </a:rPr>
              <a:t>；牲畜，</a:t>
            </a:r>
            <a:r>
              <a:rPr lang="zh-CN" altLang="en-US" sz="3600" b="1" u="sng">
                <a:solidFill>
                  <a:srgbClr val="FF0000"/>
                </a:solidFill>
                <a:latin typeface="Arial" panose="020B0604020202020204" pitchFamily="34" charset="0"/>
                <a:ea typeface="汉仪大宋简"/>
                <a:cs typeface="Arial" panose="020B0604020202020204" pitchFamily="34" charset="0"/>
              </a:rPr>
              <a:t>各从其类</a:t>
            </a:r>
            <a:r>
              <a:rPr lang="zh-CN" altLang="en-US" sz="3600">
                <a:latin typeface="Arial" panose="020B0604020202020204" pitchFamily="34" charset="0"/>
                <a:ea typeface="汉仪大宋简"/>
                <a:cs typeface="Arial" panose="020B0604020202020204" pitchFamily="34" charset="0"/>
              </a:rPr>
              <a:t>；地上一切昆虫，</a:t>
            </a:r>
            <a:r>
              <a:rPr lang="zh-CN" altLang="en-US" sz="3600" b="1" u="sng">
                <a:solidFill>
                  <a:srgbClr val="FF0000"/>
                </a:solidFill>
                <a:latin typeface="Arial" panose="020B0604020202020204" pitchFamily="34" charset="0"/>
                <a:ea typeface="汉仪大宋简"/>
                <a:cs typeface="Arial" panose="020B0604020202020204" pitchFamily="34" charset="0"/>
              </a:rPr>
              <a:t>各从其类</a:t>
            </a:r>
            <a:r>
              <a:rPr lang="en-US" altLang="zh-CN" sz="3600">
                <a:latin typeface="Arial" panose="020B0604020202020204" pitchFamily="34" charset="0"/>
                <a:ea typeface="汉仪大宋简"/>
                <a:cs typeface="Arial" panose="020B0604020202020204" pitchFamily="34" charset="0"/>
              </a:rPr>
              <a:t>……</a:t>
            </a:r>
            <a:endParaRPr lang="zh-CN" altLang="en-US" sz="3600">
              <a:latin typeface="Arial" panose="020B0604020202020204" pitchFamily="34" charset="0"/>
              <a:ea typeface="汉仪大宋简"/>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219" name="内容占位符 2"/>
          <p:cNvSpPr>
            <a:spLocks noGrp="1"/>
          </p:cNvSpPr>
          <p:nvPr>
            <p:ph type="subTitle" idx="1"/>
          </p:nvPr>
        </p:nvSpPr>
        <p:spPr>
          <a:xfrm>
            <a:off x="0" y="161925"/>
            <a:ext cx="9144000" cy="590550"/>
          </a:xfrm>
        </p:spPr>
        <p:txBody>
          <a:bodyPr/>
          <a:lstStyle/>
          <a:p>
            <a:pPr defTabSz="685800">
              <a:spcBef>
                <a:spcPct val="0"/>
              </a:spcBef>
            </a:pPr>
            <a:r>
              <a:rPr>
                <a:latin typeface="微软雅黑" panose="020B0503020204020204" pitchFamily="34" charset="-122"/>
              </a:rPr>
              <a:t>进化论是什么</a:t>
            </a:r>
            <a:r>
              <a:rPr lang="en-US" altLang="zh-CN">
                <a:latin typeface="微软雅黑" panose="020B0503020204020204" pitchFamily="34" charset="-122"/>
              </a:rPr>
              <a:t>?</a:t>
            </a:r>
            <a:endParaRPr>
              <a:latin typeface="微软雅黑" panose="020B0503020204020204" pitchFamily="34" charset="-122"/>
            </a:endParaRPr>
          </a:p>
        </p:txBody>
      </p:sp>
      <p:sp>
        <p:nvSpPr>
          <p:cNvPr id="777220" name="标题 1"/>
          <p:cNvSpPr txBox="1"/>
          <p:nvPr/>
        </p:nvSpPr>
        <p:spPr bwMode="auto">
          <a:xfrm>
            <a:off x="1979613" y="1557338"/>
            <a:ext cx="756126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Calibri" panose="020F0502020204030204" pitchFamily="34" charset="0"/>
                <a:ea typeface="宋体" panose="02010600030101010101" pitchFamily="2" charset="-122"/>
              </a:defRPr>
            </a:lvl1pPr>
            <a:lvl2pPr marL="742950" indent="-285750" defTabSz="685800">
              <a:defRPr>
                <a:solidFill>
                  <a:schemeClr val="tx1"/>
                </a:solidFill>
                <a:latin typeface="Calibri" panose="020F0502020204030204" pitchFamily="34" charset="0"/>
                <a:ea typeface="宋体" panose="02010600030101010101" pitchFamily="2" charset="-122"/>
              </a:defRPr>
            </a:lvl2pPr>
            <a:lvl3pPr marL="1143000" indent="-228600" defTabSz="685800">
              <a:defRPr>
                <a:solidFill>
                  <a:schemeClr val="tx1"/>
                </a:solidFill>
                <a:latin typeface="Calibri" panose="020F0502020204030204" pitchFamily="34" charset="0"/>
                <a:ea typeface="宋体" panose="02010600030101010101" pitchFamily="2" charset="-122"/>
              </a:defRPr>
            </a:lvl3pPr>
            <a:lvl4pPr marL="1600200" indent="-228600" defTabSz="685800">
              <a:defRPr>
                <a:solidFill>
                  <a:schemeClr val="tx1"/>
                </a:solidFill>
                <a:latin typeface="Calibri" panose="020F0502020204030204" pitchFamily="34" charset="0"/>
                <a:ea typeface="宋体" panose="02010600030101010101" pitchFamily="2" charset="-122"/>
              </a:defRPr>
            </a:lvl4pPr>
            <a:lvl5pPr marL="2057400" indent="-228600" defTabSz="685800">
              <a:defRPr>
                <a:solidFill>
                  <a:schemeClr val="tx1"/>
                </a:solidFill>
                <a:latin typeface="Calibri" panose="020F0502020204030204" pitchFamily="34" charset="0"/>
                <a:ea typeface="宋体" panose="02010600030101010101" pitchFamily="2" charset="-122"/>
              </a:defRPr>
            </a:lvl5pPr>
            <a:lvl6pPr marL="2514600" indent="-228600" defTabSz="6858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6858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6858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6858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90000"/>
              </a:lnSpc>
            </a:pPr>
            <a:endParaRPr lang="zh-CN" altLang="en-US" sz="3600" b="1">
              <a:solidFill>
                <a:srgbClr val="002060"/>
              </a:solidFill>
              <a:latin typeface="微软雅黑" panose="020B0503020204020204" pitchFamily="34" charset="-122"/>
              <a:ea typeface="微软雅黑" panose="020B0503020204020204" pitchFamily="34" charset="-122"/>
            </a:endParaRPr>
          </a:p>
        </p:txBody>
      </p:sp>
      <p:sp>
        <p:nvSpPr>
          <p:cNvPr id="777221" name="内容占位符 2"/>
          <p:cNvSpPr txBox="1"/>
          <p:nvPr/>
        </p:nvSpPr>
        <p:spPr bwMode="auto">
          <a:xfrm>
            <a:off x="285750" y="714375"/>
            <a:ext cx="8572500" cy="553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685800" indent="-22860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Clr>
                <a:srgbClr val="000000"/>
              </a:buClr>
              <a:buFont typeface="Arial" panose="020B0604020202020204" pitchFamily="34" charset="0"/>
              <a:buNone/>
            </a:pPr>
            <a:r>
              <a:rPr lang="zh-CN" altLang="en-US" sz="3600">
                <a:solidFill>
                  <a:srgbClr val="000000"/>
                </a:solidFill>
                <a:latin typeface="Arial" panose="020B0604020202020204" pitchFamily="34" charset="0"/>
                <a:ea typeface="汉仪大宋简"/>
                <a:cs typeface="Arial" panose="020B0604020202020204" pitchFamily="34" charset="0"/>
              </a:rPr>
              <a:t>达尔文的生物进化不是：</a:t>
            </a:r>
            <a:endParaRPr lang="en-US" altLang="zh-CN" sz="3600">
              <a:solidFill>
                <a:srgbClr val="000000"/>
              </a:solidFill>
              <a:latin typeface="Arial" panose="020B0604020202020204" pitchFamily="34" charset="0"/>
              <a:ea typeface="汉仪大宋简"/>
              <a:cs typeface="Arial" panose="020B0604020202020204" pitchFamily="34" charset="0"/>
            </a:endParaRPr>
          </a:p>
          <a:p>
            <a:pPr lvl="1">
              <a:buClr>
                <a:srgbClr val="000000"/>
              </a:buClr>
              <a:buFont typeface="Arial" panose="020B0604020202020204" pitchFamily="34" charset="0"/>
              <a:buChar char="•"/>
            </a:pPr>
            <a:r>
              <a:rPr lang="zh-CN" altLang="en-US" sz="3600">
                <a:solidFill>
                  <a:srgbClr val="000000"/>
                </a:solidFill>
                <a:latin typeface="Arial" panose="020B0604020202020204" pitchFamily="34" charset="0"/>
                <a:ea typeface="汉仪大宋简"/>
                <a:cs typeface="Arial" panose="020B0604020202020204" pitchFamily="34" charset="0"/>
              </a:rPr>
              <a:t>出现“改变”</a:t>
            </a:r>
            <a:endParaRPr lang="en-US" altLang="zh-CN" sz="3600">
              <a:solidFill>
                <a:srgbClr val="000000"/>
              </a:solidFill>
              <a:latin typeface="Arial" panose="020B0604020202020204" pitchFamily="34" charset="0"/>
              <a:ea typeface="汉仪大宋简"/>
              <a:cs typeface="Arial" panose="020B0604020202020204" pitchFamily="34" charset="0"/>
            </a:endParaRPr>
          </a:p>
          <a:p>
            <a:pPr lvl="1">
              <a:buClr>
                <a:srgbClr val="000000"/>
              </a:buClr>
              <a:buFont typeface="Arial" panose="020B0604020202020204" pitchFamily="34" charset="0"/>
              <a:buChar char="•"/>
            </a:pPr>
            <a:r>
              <a:rPr lang="zh-CN" altLang="en-US" sz="3600">
                <a:solidFill>
                  <a:srgbClr val="000000"/>
                </a:solidFill>
                <a:latin typeface="Arial" panose="020B0604020202020204" pitchFamily="34" charset="0"/>
                <a:ea typeface="汉仪大宋简"/>
                <a:cs typeface="Arial" panose="020B0604020202020204" pitchFamily="34" charset="0"/>
              </a:rPr>
              <a:t>在基因频率中产生变异</a:t>
            </a:r>
            <a:endParaRPr lang="en-US" altLang="zh-CN" sz="3600">
              <a:solidFill>
                <a:srgbClr val="000000"/>
              </a:solidFill>
              <a:latin typeface="Arial" panose="020B0604020202020204" pitchFamily="34" charset="0"/>
              <a:ea typeface="汉仪大宋简"/>
              <a:cs typeface="Arial" panose="020B0604020202020204" pitchFamily="34" charset="0"/>
            </a:endParaRPr>
          </a:p>
          <a:p>
            <a:pPr>
              <a:buClr>
                <a:srgbClr val="000000"/>
              </a:buClr>
              <a:buFont typeface="Arial" panose="020B0604020202020204" pitchFamily="34" charset="0"/>
              <a:buNone/>
            </a:pPr>
            <a:endParaRPr lang="en-US" altLang="zh-CN">
              <a:solidFill>
                <a:srgbClr val="000000"/>
              </a:solidFill>
              <a:latin typeface="Arial" panose="020B0604020202020204" pitchFamily="34" charset="0"/>
              <a:ea typeface="汉仪大宋简"/>
              <a:cs typeface="Arial" panose="020B0604020202020204" pitchFamily="34" charset="0"/>
            </a:endParaRPr>
          </a:p>
        </p:txBody>
      </p:sp>
      <p:sp>
        <p:nvSpPr>
          <p:cNvPr id="777222" name="TextBox 3"/>
          <p:cNvSpPr txBox="1">
            <a:spLocks noChangeArrowheads="1"/>
          </p:cNvSpPr>
          <p:nvPr/>
        </p:nvSpPr>
        <p:spPr bwMode="auto">
          <a:xfrm>
            <a:off x="-2279650" y="3856038"/>
            <a:ext cx="1857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en-US" altLang="zh-CN"/>
          </a:p>
        </p:txBody>
      </p:sp>
      <p:pic>
        <p:nvPicPr>
          <p:cNvPr id="77722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28813" y="2462213"/>
            <a:ext cx="5440362" cy="382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43" name="内容占位符 2"/>
          <p:cNvSpPr>
            <a:spLocks noGrp="1"/>
          </p:cNvSpPr>
          <p:nvPr>
            <p:ph type="subTitle" idx="1"/>
          </p:nvPr>
        </p:nvSpPr>
        <p:spPr>
          <a:xfrm>
            <a:off x="0" y="161925"/>
            <a:ext cx="9144000" cy="590550"/>
          </a:xfrm>
        </p:spPr>
        <p:txBody>
          <a:bodyPr/>
          <a:lstStyle/>
          <a:p>
            <a:pPr defTabSz="685800">
              <a:spcBef>
                <a:spcPct val="0"/>
              </a:spcBef>
            </a:pPr>
            <a:r>
              <a:rPr>
                <a:latin typeface="微软雅黑" panose="020B0503020204020204" pitchFamily="34" charset="-122"/>
              </a:rPr>
              <a:t>达尔文的进化必须是：</a:t>
            </a:r>
          </a:p>
        </p:txBody>
      </p:sp>
      <p:sp>
        <p:nvSpPr>
          <p:cNvPr id="778244" name="标题 1"/>
          <p:cNvSpPr txBox="1"/>
          <p:nvPr/>
        </p:nvSpPr>
        <p:spPr bwMode="auto">
          <a:xfrm>
            <a:off x="1979613" y="1557338"/>
            <a:ext cx="756126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Calibri" panose="020F0502020204030204" pitchFamily="34" charset="0"/>
                <a:ea typeface="宋体" panose="02010600030101010101" pitchFamily="2" charset="-122"/>
              </a:defRPr>
            </a:lvl1pPr>
            <a:lvl2pPr marL="742950" indent="-285750" defTabSz="685800">
              <a:defRPr>
                <a:solidFill>
                  <a:schemeClr val="tx1"/>
                </a:solidFill>
                <a:latin typeface="Calibri" panose="020F0502020204030204" pitchFamily="34" charset="0"/>
                <a:ea typeface="宋体" panose="02010600030101010101" pitchFamily="2" charset="-122"/>
              </a:defRPr>
            </a:lvl2pPr>
            <a:lvl3pPr marL="1143000" indent="-228600" defTabSz="685800">
              <a:defRPr>
                <a:solidFill>
                  <a:schemeClr val="tx1"/>
                </a:solidFill>
                <a:latin typeface="Calibri" panose="020F0502020204030204" pitchFamily="34" charset="0"/>
                <a:ea typeface="宋体" panose="02010600030101010101" pitchFamily="2" charset="-122"/>
              </a:defRPr>
            </a:lvl3pPr>
            <a:lvl4pPr marL="1600200" indent="-228600" defTabSz="685800">
              <a:defRPr>
                <a:solidFill>
                  <a:schemeClr val="tx1"/>
                </a:solidFill>
                <a:latin typeface="Calibri" panose="020F0502020204030204" pitchFamily="34" charset="0"/>
                <a:ea typeface="宋体" panose="02010600030101010101" pitchFamily="2" charset="-122"/>
              </a:defRPr>
            </a:lvl4pPr>
            <a:lvl5pPr marL="2057400" indent="-228600" defTabSz="685800">
              <a:defRPr>
                <a:solidFill>
                  <a:schemeClr val="tx1"/>
                </a:solidFill>
                <a:latin typeface="Calibri" panose="020F0502020204030204" pitchFamily="34" charset="0"/>
                <a:ea typeface="宋体" panose="02010600030101010101" pitchFamily="2" charset="-122"/>
              </a:defRPr>
            </a:lvl5pPr>
            <a:lvl6pPr marL="2514600" indent="-228600" defTabSz="6858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6858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6858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6858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90000"/>
              </a:lnSpc>
            </a:pPr>
            <a:endParaRPr lang="zh-CN" altLang="en-US" sz="3600" b="1">
              <a:solidFill>
                <a:srgbClr val="002060"/>
              </a:solidFill>
              <a:latin typeface="微软雅黑" panose="020B0503020204020204" pitchFamily="34" charset="-122"/>
              <a:ea typeface="微软雅黑" panose="020B0503020204020204" pitchFamily="34" charset="-122"/>
            </a:endParaRPr>
          </a:p>
        </p:txBody>
      </p:sp>
      <p:sp>
        <p:nvSpPr>
          <p:cNvPr id="778245" name="内容占位符 2"/>
          <p:cNvSpPr txBox="1"/>
          <p:nvPr/>
        </p:nvSpPr>
        <p:spPr bwMode="auto">
          <a:xfrm>
            <a:off x="76200" y="762000"/>
            <a:ext cx="640080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anose="020F0502020204030204" pitchFamily="34" charset="0"/>
                <a:ea typeface="宋体" panose="02010600030101010101" pitchFamily="2" charset="-122"/>
              </a:defRPr>
            </a:lvl1pPr>
            <a:lvl2pPr indent="-22860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lvl="1">
              <a:buClr>
                <a:srgbClr val="000000"/>
              </a:buClr>
              <a:buFont typeface="Arial" panose="020B0604020202020204" pitchFamily="34" charset="0"/>
              <a:buNone/>
            </a:pPr>
            <a:r>
              <a:rPr lang="zh-CN" altLang="en-US" sz="3600">
                <a:solidFill>
                  <a:srgbClr val="000000"/>
                </a:solidFill>
                <a:ea typeface="汉仪大宋简"/>
                <a:cs typeface="汉仪大宋简"/>
              </a:rPr>
              <a:t>通过随机因素产生出</a:t>
            </a:r>
            <a:r>
              <a:rPr lang="zh-CN" altLang="en-US" sz="3600" b="1">
                <a:solidFill>
                  <a:srgbClr val="FF0000"/>
                </a:solidFill>
                <a:ea typeface="汉仪大宋简"/>
                <a:cs typeface="汉仪大宋简"/>
              </a:rPr>
              <a:t>新的功能结构</a:t>
            </a:r>
            <a:r>
              <a:rPr lang="zh-CN" altLang="en-US" sz="3600">
                <a:solidFill>
                  <a:srgbClr val="000000"/>
                </a:solidFill>
                <a:ea typeface="汉仪大宋简"/>
                <a:cs typeface="汉仪大宋简"/>
              </a:rPr>
              <a:t>，例如：</a:t>
            </a:r>
            <a:endParaRPr lang="en-US" altLang="zh-CN" sz="3600">
              <a:solidFill>
                <a:srgbClr val="000000"/>
              </a:solidFill>
              <a:latin typeface="Arial" panose="020B0604020202020204" pitchFamily="34" charset="0"/>
              <a:ea typeface="汉仪大宋简"/>
              <a:cs typeface="Arial" panose="020B0604020202020204" pitchFamily="34" charset="0"/>
            </a:endParaRPr>
          </a:p>
        </p:txBody>
      </p:sp>
      <p:pic>
        <p:nvPicPr>
          <p:cNvPr id="8" name="图片 4"/>
          <p:cNvPicPr>
            <a:picLocks noChangeAspect="1"/>
          </p:cNvPicPr>
          <p:nvPr/>
        </p:nvPicPr>
        <p:blipFill>
          <a:blip r:embed="rId3">
            <a:extLst>
              <a:ext uri="{28A0092B-C50C-407E-A947-70E740481C1C}">
                <a14:useLocalDpi xmlns:a14="http://schemas.microsoft.com/office/drawing/2010/main" val="0"/>
              </a:ext>
            </a:extLst>
          </a:blip>
          <a:srcRect l="14430" t="23294" r="2596" b="4146"/>
          <a:stretch>
            <a:fillRect/>
          </a:stretch>
        </p:blipFill>
        <p:spPr bwMode="auto">
          <a:xfrm>
            <a:off x="6477000" y="838200"/>
            <a:ext cx="26035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50" name="TextBox 3"/>
          <p:cNvSpPr txBox="1">
            <a:spLocks noChangeArrowheads="1"/>
          </p:cNvSpPr>
          <p:nvPr/>
        </p:nvSpPr>
        <p:spPr bwMode="auto">
          <a:xfrm>
            <a:off x="-2279650" y="3856038"/>
            <a:ext cx="1857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en-US" altLang="zh-CN"/>
          </a:p>
        </p:txBody>
      </p:sp>
      <p:grpSp>
        <p:nvGrpSpPr>
          <p:cNvPr id="7" name="Group 21"/>
          <p:cNvGrpSpPr/>
          <p:nvPr/>
        </p:nvGrpSpPr>
        <p:grpSpPr bwMode="auto">
          <a:xfrm>
            <a:off x="2362200" y="2971800"/>
            <a:ext cx="6781800" cy="3352800"/>
            <a:chOff x="-457200" y="873125"/>
            <a:chExt cx="9601200" cy="4889500"/>
          </a:xfrm>
        </p:grpSpPr>
        <p:pic>
          <p:nvPicPr>
            <p:cNvPr id="778254" name="Picture 8" descr="_simplest eye ocelli Eye+cup+of+planarians .jpg"/>
            <p:cNvPicPr>
              <a:picLocks noChangeAspect="1"/>
            </p:cNvPicPr>
            <p:nvPr/>
          </p:nvPicPr>
          <p:blipFill>
            <a:blip r:embed="rId4">
              <a:extLst>
                <a:ext uri="{28A0092B-C50C-407E-A947-70E740481C1C}">
                  <a14:useLocalDpi xmlns:a14="http://schemas.microsoft.com/office/drawing/2010/main" val="0"/>
                </a:ext>
              </a:extLst>
            </a:blip>
            <a:srcRect l="14583" t="45601" r="10417" b="3471"/>
            <a:stretch>
              <a:fillRect/>
            </a:stretch>
          </p:blipFill>
          <p:spPr bwMode="auto">
            <a:xfrm>
              <a:off x="-457200" y="873125"/>
              <a:ext cx="9601200" cy="488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55" name="Rectangle 13"/>
            <p:cNvSpPr>
              <a:spLocks noChangeArrowheads="1"/>
            </p:cNvSpPr>
            <p:nvPr/>
          </p:nvSpPr>
          <p:spPr bwMode="auto">
            <a:xfrm>
              <a:off x="-457200" y="2153059"/>
              <a:ext cx="2884886" cy="942566"/>
            </a:xfrm>
            <a:prstGeom prst="rect">
              <a:avLst/>
            </a:prstGeom>
            <a:noFill/>
            <a:ln w="38100">
              <a:solidFill>
                <a:schemeClr val="tx1"/>
              </a:solidFill>
              <a:miter lim="800000"/>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3600" b="1">
                  <a:latin typeface="微软雅黑" panose="020B0503020204020204" pitchFamily="34" charset="-122"/>
                </a:rPr>
                <a:t>涡虫眼点</a:t>
              </a:r>
              <a:endParaRPr lang="en-US" altLang="zh-CN" sz="3600" b="1"/>
            </a:p>
          </p:txBody>
        </p:sp>
        <p:sp>
          <p:nvSpPr>
            <p:cNvPr id="778256" name="TextBox 1"/>
            <p:cNvSpPr txBox="1">
              <a:spLocks noChangeArrowheads="1"/>
            </p:cNvSpPr>
            <p:nvPr/>
          </p:nvSpPr>
          <p:spPr bwMode="auto">
            <a:xfrm>
              <a:off x="-170408" y="1371599"/>
              <a:ext cx="1137433" cy="673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2400" b="1"/>
                <a:t>单眼</a:t>
              </a:r>
              <a:endParaRPr lang="en-US" altLang="zh-CN" sz="2400" b="1"/>
            </a:p>
          </p:txBody>
        </p:sp>
        <p:sp>
          <p:nvSpPr>
            <p:cNvPr id="778257" name="TextBox 15"/>
            <p:cNvSpPr txBox="1">
              <a:spLocks noChangeArrowheads="1"/>
            </p:cNvSpPr>
            <p:nvPr/>
          </p:nvSpPr>
          <p:spPr bwMode="auto">
            <a:xfrm>
              <a:off x="-241443" y="3095625"/>
              <a:ext cx="1575432" cy="673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2400" b="1"/>
                <a:t>感光器</a:t>
              </a:r>
              <a:endParaRPr lang="en-US" altLang="zh-CN" sz="2400" b="1"/>
            </a:p>
          </p:txBody>
        </p:sp>
        <p:sp>
          <p:nvSpPr>
            <p:cNvPr id="778258" name="TextBox 16"/>
            <p:cNvSpPr txBox="1">
              <a:spLocks noChangeArrowheads="1"/>
            </p:cNvSpPr>
            <p:nvPr/>
          </p:nvSpPr>
          <p:spPr bwMode="auto">
            <a:xfrm>
              <a:off x="-133564" y="3911024"/>
              <a:ext cx="1575432" cy="673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2400" b="1"/>
                <a:t>视色素</a:t>
              </a:r>
              <a:endParaRPr lang="en-US" altLang="zh-CN" sz="2400" b="1"/>
            </a:p>
          </p:txBody>
        </p:sp>
        <p:sp>
          <p:nvSpPr>
            <p:cNvPr id="778259" name="TextBox 17"/>
            <p:cNvSpPr txBox="1">
              <a:spLocks noChangeArrowheads="1"/>
            </p:cNvSpPr>
            <p:nvPr/>
          </p:nvSpPr>
          <p:spPr bwMode="auto">
            <a:xfrm>
              <a:off x="297951" y="5054025"/>
              <a:ext cx="1137433" cy="673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2400" b="1"/>
                <a:t>单眼</a:t>
              </a:r>
              <a:endParaRPr lang="en-US" altLang="zh-CN" sz="2400" b="1"/>
            </a:p>
          </p:txBody>
        </p:sp>
        <p:sp>
          <p:nvSpPr>
            <p:cNvPr id="778260" name="TextBox 18"/>
            <p:cNvSpPr txBox="1">
              <a:spLocks noChangeArrowheads="1"/>
            </p:cNvSpPr>
            <p:nvPr/>
          </p:nvSpPr>
          <p:spPr bwMode="auto">
            <a:xfrm>
              <a:off x="7315199" y="3733800"/>
              <a:ext cx="1828799" cy="94256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b="1"/>
                <a:t>传至脑部的神经</a:t>
              </a:r>
              <a:endParaRPr lang="en-US" altLang="zh-CN" b="1"/>
            </a:p>
          </p:txBody>
        </p:sp>
        <p:sp>
          <p:nvSpPr>
            <p:cNvPr id="778261" name="TextBox 19"/>
            <p:cNvSpPr txBox="1">
              <a:spLocks noChangeArrowheads="1"/>
            </p:cNvSpPr>
            <p:nvPr/>
          </p:nvSpPr>
          <p:spPr bwMode="auto">
            <a:xfrm>
              <a:off x="7239000" y="4571999"/>
              <a:ext cx="1905000" cy="103233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2000" b="1"/>
                <a:t>屏蔽 </a:t>
              </a:r>
              <a:r>
                <a:rPr lang="en-US" altLang="zh-CN" sz="2000" b="1"/>
                <a:t>(</a:t>
              </a:r>
              <a:r>
                <a:rPr lang="zh-CN" altLang="en-US" sz="2000" b="1"/>
                <a:t>遮光</a:t>
              </a:r>
              <a:r>
                <a:rPr lang="en-US" altLang="zh-CN" sz="2000" b="1"/>
                <a:t>)</a:t>
              </a:r>
              <a:r>
                <a:rPr lang="zh-CN" altLang="en-US" sz="2000" b="1"/>
                <a:t>色素</a:t>
              </a:r>
            </a:p>
          </p:txBody>
        </p:sp>
        <p:sp>
          <p:nvSpPr>
            <p:cNvPr id="778262" name="TextBox 20"/>
            <p:cNvSpPr txBox="1">
              <a:spLocks noChangeArrowheads="1"/>
            </p:cNvSpPr>
            <p:nvPr/>
          </p:nvSpPr>
          <p:spPr bwMode="auto">
            <a:xfrm>
              <a:off x="6934200" y="1295400"/>
              <a:ext cx="533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3600" b="1"/>
                <a:t>光</a:t>
              </a:r>
            </a:p>
          </p:txBody>
        </p:sp>
      </p:grpSp>
      <p:sp>
        <p:nvSpPr>
          <p:cNvPr id="22" name="内容占位符 2"/>
          <p:cNvSpPr txBox="1"/>
          <p:nvPr/>
        </p:nvSpPr>
        <p:spPr bwMode="auto">
          <a:xfrm>
            <a:off x="38100" y="3381375"/>
            <a:ext cx="2324100"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anose="020F0502020204030204" pitchFamily="34" charset="0"/>
                <a:ea typeface="宋体" panose="02010600030101010101" pitchFamily="2" charset="-122"/>
              </a:defRPr>
            </a:lvl1pPr>
            <a:lvl2pPr indent="-22860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lvl="1">
              <a:buClr>
                <a:srgbClr val="000000"/>
              </a:buClr>
              <a:buFont typeface="Arial" panose="020B0604020202020204" pitchFamily="34" charset="0"/>
              <a:buChar char="•"/>
            </a:pPr>
            <a:r>
              <a:rPr lang="zh-CN" altLang="en-US" sz="3600">
                <a:solidFill>
                  <a:srgbClr val="000000"/>
                </a:solidFill>
                <a:latin typeface="Arial" panose="020B0604020202020204" pitchFamily="34" charset="0"/>
                <a:ea typeface="汉仪大宋简"/>
                <a:cs typeface="Arial" panose="020B0604020202020204" pitchFamily="34" charset="0"/>
              </a:rPr>
              <a:t>原来没有视力的生物长出了眼睛</a:t>
            </a:r>
          </a:p>
        </p:txBody>
      </p:sp>
      <p:sp>
        <p:nvSpPr>
          <p:cNvPr id="23" name="内容占位符 2"/>
          <p:cNvSpPr txBox="1"/>
          <p:nvPr/>
        </p:nvSpPr>
        <p:spPr bwMode="auto">
          <a:xfrm>
            <a:off x="71438" y="1876425"/>
            <a:ext cx="6400800"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anose="020F0502020204030204" pitchFamily="34" charset="0"/>
                <a:ea typeface="宋体" panose="02010600030101010101" pitchFamily="2" charset="-122"/>
              </a:defRPr>
            </a:lvl1pPr>
            <a:lvl2pPr indent="-22860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lvl="1">
              <a:buClr>
                <a:srgbClr val="000000"/>
              </a:buClr>
              <a:buFont typeface="Arial" panose="020B0604020202020204" pitchFamily="34" charset="0"/>
              <a:buNone/>
            </a:pPr>
            <a:endParaRPr lang="en-US" altLang="en-US" sz="1100">
              <a:solidFill>
                <a:srgbClr val="000000"/>
              </a:solidFill>
              <a:latin typeface="Arial" panose="020B0604020202020204" pitchFamily="34" charset="0"/>
              <a:ea typeface="汉仪大宋简"/>
              <a:cs typeface="Arial" panose="020B0604020202020204" pitchFamily="34" charset="0"/>
            </a:endParaRPr>
          </a:p>
          <a:p>
            <a:pPr marL="0" lvl="1">
              <a:buClr>
                <a:srgbClr val="000000"/>
              </a:buClr>
              <a:buFont typeface="Arial" panose="020B0604020202020204" pitchFamily="34" charset="0"/>
              <a:buChar char="•"/>
            </a:pPr>
            <a:r>
              <a:rPr lang="zh-CN" altLang="en-US" sz="3600">
                <a:solidFill>
                  <a:srgbClr val="000000"/>
                </a:solidFill>
                <a:latin typeface="Arial" panose="020B0604020202020204" pitchFamily="34" charset="0"/>
                <a:ea typeface="汉仪大宋简"/>
                <a:cs typeface="Arial" panose="020B0604020202020204" pitchFamily="34" charset="0"/>
              </a:rPr>
              <a:t>原来没有鞭毛的细菌长出鞭毛</a:t>
            </a:r>
            <a:endParaRPr lang="en-US" altLang="zh-CN" sz="3600">
              <a:solidFill>
                <a:srgbClr val="000000"/>
              </a:solidFill>
              <a:latin typeface="Arial" panose="020B0604020202020204" pitchFamily="34" charset="0"/>
              <a:ea typeface="汉仪大宋简"/>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up)">
                                      <p:cBhvr>
                                        <p:cTn id="16" dur="500"/>
                                        <p:tgtEl>
                                          <p:spTgt spid="22"/>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utoUpdateAnimBg="0"/>
      <p:bldP spid="23"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7" name="副标题 1"/>
          <p:cNvSpPr>
            <a:spLocks noGrp="1"/>
          </p:cNvSpPr>
          <p:nvPr>
            <p:ph type="subTitle" idx="1"/>
          </p:nvPr>
        </p:nvSpPr>
        <p:spPr>
          <a:xfrm>
            <a:off x="0" y="161925"/>
            <a:ext cx="9144000" cy="590550"/>
          </a:xfrm>
        </p:spPr>
        <p:txBody>
          <a:bodyPr/>
          <a:lstStyle/>
          <a:p>
            <a:r>
              <a:rPr>
                <a:latin typeface="微软雅黑" panose="020B0503020204020204" pitchFamily="34" charset="-122"/>
              </a:rPr>
              <a:t>物种的起源：进化论的解释</a:t>
            </a:r>
          </a:p>
        </p:txBody>
      </p:sp>
      <p:sp>
        <p:nvSpPr>
          <p:cNvPr id="9" name="虚尾箭头 8"/>
          <p:cNvSpPr/>
          <p:nvPr/>
        </p:nvSpPr>
        <p:spPr>
          <a:xfrm>
            <a:off x="3203575" y="1412875"/>
            <a:ext cx="1152525" cy="4248150"/>
          </a:xfrm>
          <a:prstGeom prst="stripedRightArrow">
            <a:avLst/>
          </a:prstGeom>
          <a:gradFill flip="none" rotWithShape="1">
            <a:gsLst>
              <a:gs pos="0">
                <a:srgbClr val="024B88"/>
              </a:gs>
              <a:gs pos="100000">
                <a:srgbClr val="002A5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1" name="下箭头 30"/>
          <p:cNvSpPr/>
          <p:nvPr/>
        </p:nvSpPr>
        <p:spPr>
          <a:xfrm>
            <a:off x="1619250" y="2303463"/>
            <a:ext cx="792163" cy="720725"/>
          </a:xfrm>
          <a:prstGeom prst="downArrow">
            <a:avLst/>
          </a:prstGeom>
          <a:solidFill>
            <a:srgbClr val="024B8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nvGrpSpPr>
          <p:cNvPr id="3" name="组合 7"/>
          <p:cNvGrpSpPr/>
          <p:nvPr/>
        </p:nvGrpSpPr>
        <p:grpSpPr bwMode="auto">
          <a:xfrm>
            <a:off x="409575" y="1387475"/>
            <a:ext cx="3225800" cy="849313"/>
            <a:chOff x="1213595" y="1948342"/>
            <a:chExt cx="3730277" cy="848341"/>
          </a:xfrm>
        </p:grpSpPr>
        <p:sp>
          <p:nvSpPr>
            <p:cNvPr id="32" name="圆角矩形 31"/>
            <p:cNvSpPr/>
            <p:nvPr/>
          </p:nvSpPr>
          <p:spPr bwMode="auto">
            <a:xfrm>
              <a:off x="1213595" y="1948342"/>
              <a:ext cx="3730277" cy="848341"/>
            </a:xfrm>
            <a:prstGeom prst="roundRect">
              <a:avLst>
                <a:gd name="adj" fmla="val 10568"/>
              </a:avLst>
            </a:prstGeom>
            <a:solidFill>
              <a:srgbClr val="024B88"/>
            </a:solidFill>
            <a:ln w="25400" cap="flat" cmpd="sng" algn="ctr">
              <a:noFill/>
              <a:prstDash val="solid"/>
            </a:ln>
            <a:effectLst/>
          </p:spPr>
          <p:txBody>
            <a:bodyPr anchor="ctr"/>
            <a:lstStyle/>
            <a:p>
              <a:pPr algn="ctr" eaLnBrk="0" fontAlgn="ctr" hangingPunct="0">
                <a:spcBef>
                  <a:spcPts val="0"/>
                </a:spcBef>
                <a:spcAft>
                  <a:spcPts val="0"/>
                </a:spcAft>
                <a:buClr>
                  <a:srgbClr val="FF0000"/>
                </a:buClr>
                <a:buSzPct val="70000"/>
                <a:buFont typeface="Wingdings" panose="05000000000000000000" pitchFamily="2" charset="2"/>
                <a:buChar char="u"/>
                <a:defRPr/>
              </a:pPr>
              <a:endParaRPr lang="zh-CN" altLang="en-US" sz="1600" b="1" kern="0">
                <a:solidFill>
                  <a:srgbClr val="FFFFFF"/>
                </a:solidFill>
                <a:latin typeface="微软雅黑" panose="020B0503020204020204" pitchFamily="34" charset="-122"/>
                <a:ea typeface="微软雅黑" panose="020B0503020204020204" pitchFamily="34" charset="-122"/>
              </a:endParaRPr>
            </a:p>
          </p:txBody>
        </p:sp>
        <p:sp>
          <p:nvSpPr>
            <p:cNvPr id="33" name="矩形 32"/>
            <p:cNvSpPr>
              <a:spLocks noChangeArrowheads="1"/>
            </p:cNvSpPr>
            <p:nvPr/>
          </p:nvSpPr>
          <p:spPr bwMode="auto">
            <a:xfrm>
              <a:off x="1412067" y="2049346"/>
              <a:ext cx="3333334" cy="646331"/>
            </a:xfrm>
            <a:prstGeom prst="rect">
              <a:avLst/>
            </a:prstGeom>
            <a:noFill/>
            <a:ln w="9525">
              <a:noFill/>
              <a:miter lim="800000"/>
            </a:ln>
            <a:effectLst>
              <a:outerShdw blurRad="44450" dist="27940" dir="5400000" algn="ctr">
                <a:srgbClr val="000000">
                  <a:alpha val="32000"/>
                </a:srgbClr>
              </a:outerShdw>
            </a:effectLst>
            <a:sp3d>
              <a:bevelT w="190500" h="38100"/>
            </a:sp3d>
          </p:spPr>
          <p:txBody>
            <a:bodyPr anchor="ctr">
              <a:spAutoFit/>
            </a:bodyPr>
            <a:lstStyle/>
            <a:p>
              <a:pPr algn="ctr" fontAlgn="auto">
                <a:spcBef>
                  <a:spcPts val="0"/>
                </a:spcBef>
                <a:spcAft>
                  <a:spcPts val="0"/>
                </a:spcAft>
                <a:defRPr/>
              </a:pPr>
              <a:r>
                <a:rPr lang="zh-CN" altLang="en-US" sz="3600" b="1" dirty="0">
                  <a:solidFill>
                    <a:schemeClr val="bg1"/>
                  </a:solidFill>
                  <a:latin typeface="微软雅黑" panose="020B0503020204020204" pitchFamily="34" charset="-122"/>
                  <a:ea typeface="微软雅黑" panose="020B0503020204020204" pitchFamily="34" charset="-122"/>
                </a:rPr>
                <a:t>基因突变</a:t>
              </a:r>
              <a:endParaRPr lang="en-US" altLang="zh-CN" sz="3600" b="1" dirty="0">
                <a:solidFill>
                  <a:schemeClr val="bg1"/>
                </a:solidFill>
                <a:latin typeface="微软雅黑" panose="020B0503020204020204" pitchFamily="34" charset="-122"/>
                <a:ea typeface="微软雅黑" panose="020B0503020204020204" pitchFamily="34" charset="-122"/>
              </a:endParaRPr>
            </a:p>
          </p:txBody>
        </p:sp>
      </p:grpSp>
      <p:grpSp>
        <p:nvGrpSpPr>
          <p:cNvPr id="4" name="组合 5"/>
          <p:cNvGrpSpPr/>
          <p:nvPr/>
        </p:nvGrpSpPr>
        <p:grpSpPr bwMode="auto">
          <a:xfrm>
            <a:off x="395288" y="3084513"/>
            <a:ext cx="3225800" cy="849312"/>
            <a:chOff x="7046243" y="1975599"/>
            <a:chExt cx="3730277" cy="848341"/>
          </a:xfrm>
        </p:grpSpPr>
        <p:sp>
          <p:nvSpPr>
            <p:cNvPr id="35" name="圆角矩形 34"/>
            <p:cNvSpPr/>
            <p:nvPr/>
          </p:nvSpPr>
          <p:spPr bwMode="auto">
            <a:xfrm>
              <a:off x="7046243" y="1975599"/>
              <a:ext cx="3730277" cy="848341"/>
            </a:xfrm>
            <a:prstGeom prst="roundRect">
              <a:avLst>
                <a:gd name="adj" fmla="val 10568"/>
              </a:avLst>
            </a:prstGeom>
            <a:solidFill>
              <a:srgbClr val="024B88"/>
            </a:solidFill>
            <a:ln w="25400" cap="flat" cmpd="sng" algn="ctr">
              <a:noFill/>
              <a:prstDash val="solid"/>
            </a:ln>
            <a:effectLst/>
          </p:spPr>
          <p:txBody>
            <a:bodyPr anchor="ctr"/>
            <a:lstStyle/>
            <a:p>
              <a:pPr algn="ctr" eaLnBrk="0" fontAlgn="ctr" hangingPunct="0">
                <a:spcBef>
                  <a:spcPts val="0"/>
                </a:spcBef>
                <a:spcAft>
                  <a:spcPts val="0"/>
                </a:spcAft>
                <a:buClr>
                  <a:srgbClr val="FF0000"/>
                </a:buClr>
                <a:buSzPct val="70000"/>
                <a:buFont typeface="Wingdings" panose="05000000000000000000" pitchFamily="2" charset="2"/>
                <a:buChar char="u"/>
                <a:defRPr/>
              </a:pPr>
              <a:endParaRPr lang="zh-CN" altLang="en-US" sz="1600" b="1" kern="0">
                <a:solidFill>
                  <a:srgbClr val="FFFFFF"/>
                </a:solidFill>
                <a:latin typeface="微软雅黑" panose="020B0503020204020204" pitchFamily="34" charset="-122"/>
                <a:ea typeface="微软雅黑" panose="020B0503020204020204" pitchFamily="34" charset="-122"/>
              </a:endParaRPr>
            </a:p>
          </p:txBody>
        </p:sp>
        <p:sp>
          <p:nvSpPr>
            <p:cNvPr id="36" name="矩形 35"/>
            <p:cNvSpPr>
              <a:spLocks noChangeArrowheads="1"/>
            </p:cNvSpPr>
            <p:nvPr/>
          </p:nvSpPr>
          <p:spPr bwMode="auto">
            <a:xfrm>
              <a:off x="7244715" y="2076603"/>
              <a:ext cx="3333334" cy="646331"/>
            </a:xfrm>
            <a:prstGeom prst="rect">
              <a:avLst/>
            </a:prstGeom>
            <a:noFill/>
            <a:ln w="9525">
              <a:noFill/>
              <a:miter lim="800000"/>
            </a:ln>
            <a:effectLst>
              <a:outerShdw blurRad="44450" dist="27940" dir="5400000" algn="ctr">
                <a:srgbClr val="000000">
                  <a:alpha val="32000"/>
                </a:srgbClr>
              </a:outerShdw>
            </a:effectLst>
            <a:sp3d>
              <a:bevelT w="190500" h="38100"/>
            </a:sp3d>
          </p:spPr>
          <p:txBody>
            <a:bodyPr anchor="ctr">
              <a:spAutoFit/>
            </a:bodyPr>
            <a:lstStyle/>
            <a:p>
              <a:pPr algn="ctr" fontAlgn="auto">
                <a:spcBef>
                  <a:spcPts val="0"/>
                </a:spcBef>
                <a:spcAft>
                  <a:spcPts val="0"/>
                </a:spcAft>
                <a:defRPr/>
              </a:pPr>
              <a:r>
                <a:rPr lang="zh-CN" altLang="en-US" sz="3600" b="1" dirty="0">
                  <a:solidFill>
                    <a:schemeClr val="bg1"/>
                  </a:solidFill>
                  <a:latin typeface="微软雅黑" panose="020B0503020204020204" pitchFamily="34" charset="-122"/>
                  <a:ea typeface="微软雅黑" panose="020B0503020204020204" pitchFamily="34" charset="-122"/>
                </a:rPr>
                <a:t>物种变异</a:t>
              </a:r>
              <a:endParaRPr lang="en-US" altLang="zh-CN" sz="3600" b="1" dirty="0">
                <a:solidFill>
                  <a:schemeClr val="bg1"/>
                </a:solidFill>
                <a:latin typeface="微软雅黑" panose="020B0503020204020204" pitchFamily="34" charset="-122"/>
                <a:ea typeface="微软雅黑" panose="020B0503020204020204" pitchFamily="34" charset="-122"/>
              </a:endParaRPr>
            </a:p>
          </p:txBody>
        </p:sp>
      </p:grpSp>
      <p:grpSp>
        <p:nvGrpSpPr>
          <p:cNvPr id="5" name="组合 6"/>
          <p:cNvGrpSpPr/>
          <p:nvPr/>
        </p:nvGrpSpPr>
        <p:grpSpPr bwMode="auto">
          <a:xfrm>
            <a:off x="395288" y="4813300"/>
            <a:ext cx="3225800" cy="847725"/>
            <a:chOff x="7046243" y="4236843"/>
            <a:chExt cx="3730277" cy="848341"/>
          </a:xfrm>
        </p:grpSpPr>
        <p:sp>
          <p:nvSpPr>
            <p:cNvPr id="38" name="圆角矩形 37"/>
            <p:cNvSpPr/>
            <p:nvPr/>
          </p:nvSpPr>
          <p:spPr bwMode="auto">
            <a:xfrm>
              <a:off x="7046243" y="4236843"/>
              <a:ext cx="3730277" cy="848341"/>
            </a:xfrm>
            <a:prstGeom prst="roundRect">
              <a:avLst>
                <a:gd name="adj" fmla="val 10568"/>
              </a:avLst>
            </a:prstGeom>
            <a:solidFill>
              <a:srgbClr val="024B88"/>
            </a:solidFill>
            <a:ln w="25400" cap="flat" cmpd="sng" algn="ctr">
              <a:noFill/>
              <a:prstDash val="solid"/>
            </a:ln>
            <a:effectLst/>
          </p:spPr>
          <p:txBody>
            <a:bodyPr anchor="ctr"/>
            <a:lstStyle/>
            <a:p>
              <a:pPr algn="ctr" eaLnBrk="0" fontAlgn="ctr" hangingPunct="0">
                <a:spcBef>
                  <a:spcPts val="0"/>
                </a:spcBef>
                <a:spcAft>
                  <a:spcPts val="0"/>
                </a:spcAft>
                <a:buClr>
                  <a:srgbClr val="FF0000"/>
                </a:buClr>
                <a:buSzPct val="70000"/>
                <a:buFont typeface="Wingdings" panose="05000000000000000000" pitchFamily="2" charset="2"/>
                <a:buChar char="u"/>
                <a:defRPr/>
              </a:pPr>
              <a:endParaRPr lang="zh-CN" altLang="en-US" sz="1600" b="1" kern="0">
                <a:solidFill>
                  <a:srgbClr val="FFFFFF"/>
                </a:solidFill>
                <a:latin typeface="微软雅黑" panose="020B0503020204020204" pitchFamily="34" charset="-122"/>
                <a:ea typeface="微软雅黑" panose="020B0503020204020204" pitchFamily="34" charset="-122"/>
              </a:endParaRPr>
            </a:p>
          </p:txBody>
        </p:sp>
        <p:sp>
          <p:nvSpPr>
            <p:cNvPr id="39" name="矩形 38"/>
            <p:cNvSpPr>
              <a:spLocks noChangeArrowheads="1"/>
            </p:cNvSpPr>
            <p:nvPr/>
          </p:nvSpPr>
          <p:spPr bwMode="auto">
            <a:xfrm>
              <a:off x="7244715" y="4337847"/>
              <a:ext cx="3333334" cy="646331"/>
            </a:xfrm>
            <a:prstGeom prst="rect">
              <a:avLst/>
            </a:prstGeom>
            <a:noFill/>
            <a:ln w="9525">
              <a:noFill/>
              <a:miter lim="800000"/>
            </a:ln>
            <a:effectLst>
              <a:outerShdw blurRad="44450" dist="27940" dir="5400000" algn="ctr">
                <a:srgbClr val="000000">
                  <a:alpha val="32000"/>
                </a:srgbClr>
              </a:outerShdw>
            </a:effectLst>
            <a:sp3d>
              <a:bevelT w="190500" h="38100"/>
            </a:sp3d>
          </p:spPr>
          <p:txBody>
            <a:bodyPr anchor="ctr">
              <a:spAutoFit/>
            </a:bodyPr>
            <a:lstStyle/>
            <a:p>
              <a:pPr algn="ctr" fontAlgn="auto">
                <a:spcBef>
                  <a:spcPts val="0"/>
                </a:spcBef>
                <a:spcAft>
                  <a:spcPts val="0"/>
                </a:spcAft>
                <a:defRPr/>
              </a:pPr>
              <a:r>
                <a:rPr lang="zh-CN" altLang="en-US" sz="3600" b="1" dirty="0">
                  <a:solidFill>
                    <a:schemeClr val="bg1"/>
                  </a:solidFill>
                  <a:latin typeface="微软雅黑" panose="020B0503020204020204" pitchFamily="34" charset="-122"/>
                  <a:ea typeface="微软雅黑" panose="020B0503020204020204" pitchFamily="34" charset="-122"/>
                </a:rPr>
                <a:t>自然选择</a:t>
              </a:r>
              <a:endParaRPr lang="en-US" altLang="zh-CN" sz="3600" b="1" dirty="0">
                <a:solidFill>
                  <a:schemeClr val="bg1"/>
                </a:solidFill>
                <a:latin typeface="微软雅黑" panose="020B0503020204020204" pitchFamily="34" charset="-122"/>
                <a:ea typeface="微软雅黑" panose="020B0503020204020204" pitchFamily="34" charset="-122"/>
              </a:endParaRPr>
            </a:p>
          </p:txBody>
        </p:sp>
      </p:grpSp>
      <p:sp>
        <p:nvSpPr>
          <p:cNvPr id="40" name="Freeform 18"/>
          <p:cNvSpPr/>
          <p:nvPr/>
        </p:nvSpPr>
        <p:spPr>
          <a:xfrm>
            <a:off x="1547813" y="3860800"/>
            <a:ext cx="936625" cy="1017588"/>
          </a:xfrm>
          <a:custGeom>
            <a:avLst/>
            <a:gdLst>
              <a:gd name="connsiteX0" fmla="*/ 138399 w 1044130"/>
              <a:gd name="connsiteY0" fmla="*/ 399275 h 1044130"/>
              <a:gd name="connsiteX1" fmla="*/ 399275 w 1044130"/>
              <a:gd name="connsiteY1" fmla="*/ 399275 h 1044130"/>
              <a:gd name="connsiteX2" fmla="*/ 399275 w 1044130"/>
              <a:gd name="connsiteY2" fmla="*/ 138399 h 1044130"/>
              <a:gd name="connsiteX3" fmla="*/ 644855 w 1044130"/>
              <a:gd name="connsiteY3" fmla="*/ 138399 h 1044130"/>
              <a:gd name="connsiteX4" fmla="*/ 644855 w 1044130"/>
              <a:gd name="connsiteY4" fmla="*/ 399275 h 1044130"/>
              <a:gd name="connsiteX5" fmla="*/ 905731 w 1044130"/>
              <a:gd name="connsiteY5" fmla="*/ 399275 h 1044130"/>
              <a:gd name="connsiteX6" fmla="*/ 905731 w 1044130"/>
              <a:gd name="connsiteY6" fmla="*/ 644855 h 1044130"/>
              <a:gd name="connsiteX7" fmla="*/ 644855 w 1044130"/>
              <a:gd name="connsiteY7" fmla="*/ 644855 h 1044130"/>
              <a:gd name="connsiteX8" fmla="*/ 644855 w 1044130"/>
              <a:gd name="connsiteY8" fmla="*/ 905731 h 1044130"/>
              <a:gd name="connsiteX9" fmla="*/ 399275 w 1044130"/>
              <a:gd name="connsiteY9" fmla="*/ 905731 h 1044130"/>
              <a:gd name="connsiteX10" fmla="*/ 399275 w 1044130"/>
              <a:gd name="connsiteY10" fmla="*/ 644855 h 1044130"/>
              <a:gd name="connsiteX11" fmla="*/ 138399 w 1044130"/>
              <a:gd name="connsiteY11" fmla="*/ 644855 h 1044130"/>
              <a:gd name="connsiteX12" fmla="*/ 138399 w 1044130"/>
              <a:gd name="connsiteY12" fmla="*/ 399275 h 104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4130" h="1044130">
                <a:moveTo>
                  <a:pt x="138399" y="399275"/>
                </a:moveTo>
                <a:lnTo>
                  <a:pt x="399275" y="399275"/>
                </a:lnTo>
                <a:lnTo>
                  <a:pt x="399275" y="138399"/>
                </a:lnTo>
                <a:lnTo>
                  <a:pt x="644855" y="138399"/>
                </a:lnTo>
                <a:lnTo>
                  <a:pt x="644855" y="399275"/>
                </a:lnTo>
                <a:lnTo>
                  <a:pt x="905731" y="399275"/>
                </a:lnTo>
                <a:lnTo>
                  <a:pt x="905731" y="644855"/>
                </a:lnTo>
                <a:lnTo>
                  <a:pt x="644855" y="644855"/>
                </a:lnTo>
                <a:lnTo>
                  <a:pt x="644855" y="905731"/>
                </a:lnTo>
                <a:lnTo>
                  <a:pt x="399275" y="905731"/>
                </a:lnTo>
                <a:lnTo>
                  <a:pt x="399275" y="644855"/>
                </a:lnTo>
                <a:lnTo>
                  <a:pt x="138399" y="644855"/>
                </a:lnTo>
                <a:lnTo>
                  <a:pt x="138399" y="399275"/>
                </a:lnTo>
                <a:close/>
              </a:path>
            </a:pathLst>
          </a:custGeom>
          <a:solidFill>
            <a:srgbClr val="024B88"/>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lIns="138399" tIns="399275" rIns="138399" bIns="399275" spcCol="1270" anchor="ctr"/>
          <a:lstStyle/>
          <a:p>
            <a:pPr algn="ctr" defTabSz="800100" fontAlgn="auto">
              <a:lnSpc>
                <a:spcPct val="90000"/>
              </a:lnSpc>
              <a:spcAft>
                <a:spcPct val="35000"/>
              </a:spcAft>
              <a:defRPr/>
            </a:pPr>
            <a:endParaRPr lang="zh-CN" altLang="en-US">
              <a:latin typeface="+mj-ea"/>
              <a:ea typeface="+mj-ea"/>
            </a:endParaRPr>
          </a:p>
        </p:txBody>
      </p:sp>
      <p:sp>
        <p:nvSpPr>
          <p:cNvPr id="10" name="椭圆 9"/>
          <p:cNvSpPr/>
          <p:nvPr/>
        </p:nvSpPr>
        <p:spPr>
          <a:xfrm>
            <a:off x="5003800" y="1557338"/>
            <a:ext cx="3816350" cy="3816350"/>
          </a:xfrm>
          <a:prstGeom prst="ellipse">
            <a:avLst/>
          </a:prstGeom>
          <a:solidFill>
            <a:srgbClr val="002A5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089150" fontAlgn="auto">
              <a:lnSpc>
                <a:spcPct val="120000"/>
              </a:lnSpc>
              <a:spcAft>
                <a:spcPct val="35000"/>
              </a:spcAft>
              <a:defRPr/>
            </a:pPr>
            <a:r>
              <a:rPr lang="zh-CN" altLang="en-US" sz="47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地球上生物种类的多样性</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up)">
                                      <p:cBhvr>
                                        <p:cTn id="12" dur="500"/>
                                        <p:tgtEl>
                                          <p:spTgt spid="31"/>
                                        </p:tgtEl>
                                      </p:cBhvr>
                                    </p:animEffect>
                                  </p:childTnLst>
                                </p:cTn>
                              </p:par>
                            </p:childTnLst>
                          </p:cTn>
                        </p:par>
                        <p:par>
                          <p:cTn id="13" fill="hold">
                            <p:stCondLst>
                              <p:cond delay="1000"/>
                            </p:stCondLst>
                            <p:childTnLst>
                              <p:par>
                                <p:cTn id="14" presetID="17" presetClass="entr" presetSubtype="1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strVal val="#ppt_h"/>
                                          </p:val>
                                        </p:tav>
                                        <p:tav tm="100000">
                                          <p:val>
                                            <p:strVal val="#ppt_h"/>
                                          </p:val>
                                        </p:tav>
                                      </p:tavLst>
                                    </p:anim>
                                  </p:childTnLst>
                                </p:cTn>
                              </p:par>
                            </p:childTnLst>
                          </p:cTn>
                        </p:par>
                        <p:par>
                          <p:cTn id="18" fill="hold">
                            <p:stCondLst>
                              <p:cond delay="1500"/>
                            </p:stCondLst>
                            <p:childTnLst>
                              <p:par>
                                <p:cTn id="19" presetID="22" presetClass="entr" presetSubtype="1" fill="hold" grpId="0" nodeType="after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wipe(up)">
                                      <p:cBhvr>
                                        <p:cTn id="21" dur="500"/>
                                        <p:tgtEl>
                                          <p:spTgt spid="40"/>
                                        </p:tgtEl>
                                      </p:cBhvr>
                                    </p:animEffect>
                                  </p:childTnLst>
                                </p:cTn>
                              </p:par>
                            </p:childTnLst>
                          </p:cTn>
                        </p:par>
                        <p:par>
                          <p:cTn id="22" fill="hold">
                            <p:stCondLst>
                              <p:cond delay="2000"/>
                            </p:stCondLst>
                            <p:childTnLst>
                              <p:par>
                                <p:cTn id="23" presetID="17" presetClass="entr" presetSubtype="1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strVal val="#ppt_h"/>
                                          </p:val>
                                        </p:tav>
                                        <p:tav tm="100000">
                                          <p:val>
                                            <p:strVal val="#ppt_h"/>
                                          </p:val>
                                        </p:tav>
                                      </p:tavLst>
                                    </p:anim>
                                  </p:childTnLst>
                                </p:cTn>
                              </p:par>
                            </p:childTnLst>
                          </p:cTn>
                        </p:par>
                        <p:par>
                          <p:cTn id="27" fill="hold">
                            <p:stCondLst>
                              <p:cond delay="2500"/>
                            </p:stCondLst>
                            <p:childTnLst>
                              <p:par>
                                <p:cTn id="28" presetID="1" presetClass="entr" presetSubtype="0" fill="hold" grpId="0" nodeType="afterEffect">
                                  <p:stCondLst>
                                    <p:cond delay="0"/>
                                  </p:stCondLst>
                                  <p:childTnLst>
                                    <p:set>
                                      <p:cBhvr>
                                        <p:cTn id="29" dur="1" fill="hold">
                                          <p:stCondLst>
                                            <p:cond delay="499"/>
                                          </p:stCondLst>
                                        </p:cTn>
                                        <p:tgtEl>
                                          <p:spTgt spid="9"/>
                                        </p:tgtEl>
                                        <p:attrNameLst>
                                          <p:attrName>style.visibility</p:attrName>
                                        </p:attrNameLst>
                                      </p:cBhvr>
                                      <p:to>
                                        <p:strVal val="visible"/>
                                      </p:to>
                                    </p:se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P spid="31" grpId="0" animBg="1" autoUpdateAnimBg="0"/>
      <p:bldP spid="40" grpId="0" animBg="1" autoUpdateAnimBg="0"/>
      <p:bldP spid="10" grpId="0" animBg="1"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291" name="内容占位符 2"/>
          <p:cNvSpPr>
            <a:spLocks noGrp="1"/>
          </p:cNvSpPr>
          <p:nvPr>
            <p:ph type="subTitle" idx="1"/>
          </p:nvPr>
        </p:nvSpPr>
        <p:spPr>
          <a:xfrm>
            <a:off x="0" y="161925"/>
            <a:ext cx="9144000" cy="590550"/>
          </a:xfrm>
        </p:spPr>
        <p:txBody>
          <a:bodyPr/>
          <a:lstStyle/>
          <a:p>
            <a:pPr defTabSz="685800">
              <a:spcBef>
                <a:spcPct val="0"/>
              </a:spcBef>
            </a:pPr>
            <a:r>
              <a:rPr>
                <a:latin typeface="微软雅黑" panose="020B0503020204020204" pitchFamily="34" charset="-122"/>
              </a:rPr>
              <a:t>物种的起源：进化论解释的三大问题</a:t>
            </a:r>
          </a:p>
        </p:txBody>
      </p:sp>
      <p:sp>
        <p:nvSpPr>
          <p:cNvPr id="780293" name="标题 1"/>
          <p:cNvSpPr txBox="1"/>
          <p:nvPr/>
        </p:nvSpPr>
        <p:spPr bwMode="auto">
          <a:xfrm>
            <a:off x="1979613" y="1557338"/>
            <a:ext cx="756126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Calibri" panose="020F0502020204030204" pitchFamily="34" charset="0"/>
                <a:ea typeface="宋体" panose="02010600030101010101" pitchFamily="2" charset="-122"/>
              </a:defRPr>
            </a:lvl1pPr>
            <a:lvl2pPr marL="742950" indent="-285750" defTabSz="685800">
              <a:defRPr>
                <a:solidFill>
                  <a:schemeClr val="tx1"/>
                </a:solidFill>
                <a:latin typeface="Calibri" panose="020F0502020204030204" pitchFamily="34" charset="0"/>
                <a:ea typeface="宋体" panose="02010600030101010101" pitchFamily="2" charset="-122"/>
              </a:defRPr>
            </a:lvl2pPr>
            <a:lvl3pPr marL="1143000" indent="-228600" defTabSz="685800">
              <a:defRPr>
                <a:solidFill>
                  <a:schemeClr val="tx1"/>
                </a:solidFill>
                <a:latin typeface="Calibri" panose="020F0502020204030204" pitchFamily="34" charset="0"/>
                <a:ea typeface="宋体" panose="02010600030101010101" pitchFamily="2" charset="-122"/>
              </a:defRPr>
            </a:lvl3pPr>
            <a:lvl4pPr marL="1600200" indent="-228600" defTabSz="685800">
              <a:defRPr>
                <a:solidFill>
                  <a:schemeClr val="tx1"/>
                </a:solidFill>
                <a:latin typeface="Calibri" panose="020F0502020204030204" pitchFamily="34" charset="0"/>
                <a:ea typeface="宋体" panose="02010600030101010101" pitchFamily="2" charset="-122"/>
              </a:defRPr>
            </a:lvl4pPr>
            <a:lvl5pPr marL="2057400" indent="-228600" defTabSz="685800">
              <a:defRPr>
                <a:solidFill>
                  <a:schemeClr val="tx1"/>
                </a:solidFill>
                <a:latin typeface="Calibri" panose="020F0502020204030204" pitchFamily="34" charset="0"/>
                <a:ea typeface="宋体" panose="02010600030101010101" pitchFamily="2" charset="-122"/>
              </a:defRPr>
            </a:lvl5pPr>
            <a:lvl6pPr marL="2514600" indent="-228600" defTabSz="6858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6858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6858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6858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90000"/>
              </a:lnSpc>
            </a:pPr>
            <a:endParaRPr lang="zh-CN" altLang="en-US" sz="3600" b="1">
              <a:solidFill>
                <a:srgbClr val="002060"/>
              </a:solidFill>
              <a:latin typeface="微软雅黑" panose="020B0503020204020204" pitchFamily="34" charset="-122"/>
              <a:ea typeface="微软雅黑" panose="020B0503020204020204" pitchFamily="34" charset="-122"/>
            </a:endParaRPr>
          </a:p>
        </p:txBody>
      </p:sp>
      <p:sp>
        <p:nvSpPr>
          <p:cNvPr id="780294" name="内容占位符 2"/>
          <p:cNvSpPr txBox="1"/>
          <p:nvPr/>
        </p:nvSpPr>
        <p:spPr bwMode="auto">
          <a:xfrm>
            <a:off x="2195513" y="1628775"/>
            <a:ext cx="6948487"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14350" indent="-514350">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spcBef>
                <a:spcPts val="1000"/>
              </a:spcBef>
              <a:buClr>
                <a:schemeClr val="tx1"/>
              </a:buClr>
              <a:buFont typeface="Arial" panose="020B0604020202020204" pitchFamily="34" charset="0"/>
              <a:buNone/>
            </a:pPr>
            <a:r>
              <a:rPr lang="zh-CN" altLang="en-US" sz="4000">
                <a:latin typeface="Arial" panose="020B0604020202020204" pitchFamily="34" charset="0"/>
                <a:ea typeface="汉仪大宋简"/>
                <a:cs typeface="Arial" panose="020B0604020202020204" pitchFamily="34" charset="0"/>
              </a:rPr>
              <a:t>生物课本中的三个“魔术棒”：</a:t>
            </a:r>
            <a:endParaRPr lang="en-US" altLang="zh-CN" sz="4000">
              <a:latin typeface="Arial" panose="020B0604020202020204" pitchFamily="34" charset="0"/>
              <a:ea typeface="汉仪大宋简"/>
              <a:cs typeface="Arial" panose="020B0604020202020204" pitchFamily="34" charset="0"/>
            </a:endParaRPr>
          </a:p>
          <a:p>
            <a:pPr>
              <a:spcBef>
                <a:spcPts val="1000"/>
              </a:spcBef>
              <a:buClr>
                <a:schemeClr val="tx1"/>
              </a:buClr>
              <a:buFont typeface="Arial" panose="020B0604020202020204" pitchFamily="34" charset="0"/>
              <a:buNone/>
            </a:pPr>
            <a:endParaRPr lang="en-US" altLang="zh-CN" sz="700">
              <a:latin typeface="Arial" panose="020B0604020202020204" pitchFamily="34" charset="0"/>
              <a:ea typeface="汉仪大宋简"/>
              <a:cs typeface="Arial" panose="020B0604020202020204" pitchFamily="34" charset="0"/>
            </a:endParaRPr>
          </a:p>
          <a:p>
            <a:pPr>
              <a:spcBef>
                <a:spcPts val="1000"/>
              </a:spcBef>
              <a:buClr>
                <a:schemeClr val="tx1"/>
              </a:buClr>
              <a:buFont typeface="Arial" panose="020B0604020202020204" pitchFamily="34" charset="0"/>
              <a:buNone/>
            </a:pPr>
            <a:r>
              <a:rPr lang="zh-CN" altLang="en-US" sz="4000">
                <a:solidFill>
                  <a:srgbClr val="FF0000"/>
                </a:solidFill>
                <a:latin typeface="Arial" panose="020B0604020202020204" pitchFamily="34" charset="0"/>
                <a:ea typeface="汉仪粗宋简"/>
                <a:cs typeface="Arial" panose="020B0604020202020204" pitchFamily="34" charset="0"/>
              </a:rPr>
              <a:t>     </a:t>
            </a:r>
            <a:r>
              <a:rPr lang="en-US" altLang="zh-CN" sz="4000">
                <a:latin typeface="Arial" panose="020B0604020202020204" pitchFamily="34" charset="0"/>
                <a:ea typeface="汉仪粗宋简"/>
                <a:cs typeface="Arial" panose="020B0604020202020204" pitchFamily="34" charset="0"/>
              </a:rPr>
              <a:t>1. </a:t>
            </a:r>
            <a:r>
              <a:rPr lang="zh-CN" altLang="en-US" sz="4000">
                <a:solidFill>
                  <a:srgbClr val="FF0000"/>
                </a:solidFill>
                <a:latin typeface="Arial" panose="020B0604020202020204" pitchFamily="34" charset="0"/>
                <a:ea typeface="汉仪粗宋简"/>
                <a:cs typeface="Arial" panose="020B0604020202020204" pitchFamily="34" charset="0"/>
              </a:rPr>
              <a:t>变异</a:t>
            </a:r>
            <a:endParaRPr lang="zh-CN" altLang="en-US" sz="4000">
              <a:latin typeface="Arial" panose="020B0604020202020204" pitchFamily="34" charset="0"/>
              <a:ea typeface="汉仪大宋简"/>
              <a:cs typeface="Arial" panose="020B0604020202020204" pitchFamily="34" charset="0"/>
            </a:endParaRPr>
          </a:p>
          <a:p>
            <a:pPr>
              <a:spcBef>
                <a:spcPts val="1000"/>
              </a:spcBef>
              <a:buClr>
                <a:schemeClr val="tx1"/>
              </a:buClr>
              <a:buFont typeface="Arial" panose="020B0604020202020204" pitchFamily="34" charset="0"/>
              <a:buNone/>
            </a:pPr>
            <a:r>
              <a:rPr lang="zh-CN" altLang="en-US" sz="4000">
                <a:solidFill>
                  <a:srgbClr val="FF0000"/>
                </a:solidFill>
                <a:latin typeface="Arial" panose="020B0604020202020204" pitchFamily="34" charset="0"/>
                <a:ea typeface="汉仪粗宋简"/>
                <a:cs typeface="Arial" panose="020B0604020202020204" pitchFamily="34" charset="0"/>
              </a:rPr>
              <a:t>     </a:t>
            </a:r>
            <a:r>
              <a:rPr lang="en-US" altLang="zh-CN" sz="4000">
                <a:latin typeface="Arial" panose="020B0604020202020204" pitchFamily="34" charset="0"/>
                <a:ea typeface="汉仪粗宋简"/>
                <a:cs typeface="Arial" panose="020B0604020202020204" pitchFamily="34" charset="0"/>
              </a:rPr>
              <a:t>2. </a:t>
            </a:r>
            <a:r>
              <a:rPr lang="zh-CN" altLang="en-US" sz="4000">
                <a:solidFill>
                  <a:srgbClr val="FF0000"/>
                </a:solidFill>
                <a:latin typeface="Arial" panose="020B0604020202020204" pitchFamily="34" charset="0"/>
                <a:ea typeface="汉仪粗宋简"/>
                <a:cs typeface="Arial" panose="020B0604020202020204" pitchFamily="34" charset="0"/>
              </a:rPr>
              <a:t>自然选择</a:t>
            </a:r>
            <a:endParaRPr lang="zh-CN" altLang="en-US" sz="4000">
              <a:latin typeface="Arial" panose="020B0604020202020204" pitchFamily="34" charset="0"/>
              <a:ea typeface="汉仪大宋简"/>
              <a:cs typeface="Arial" panose="020B0604020202020204" pitchFamily="34" charset="0"/>
            </a:endParaRPr>
          </a:p>
          <a:p>
            <a:pPr>
              <a:spcBef>
                <a:spcPts val="1000"/>
              </a:spcBef>
              <a:buClr>
                <a:schemeClr val="tx1"/>
              </a:buClr>
              <a:buFont typeface="Arial" panose="020B0604020202020204" pitchFamily="34" charset="0"/>
              <a:buNone/>
            </a:pPr>
            <a:r>
              <a:rPr lang="zh-CN" altLang="en-US" sz="4000">
                <a:solidFill>
                  <a:srgbClr val="FF0000"/>
                </a:solidFill>
                <a:latin typeface="Arial" panose="020B0604020202020204" pitchFamily="34" charset="0"/>
                <a:ea typeface="汉仪粗宋简"/>
                <a:cs typeface="Arial" panose="020B0604020202020204" pitchFamily="34" charset="0"/>
              </a:rPr>
              <a:t>     </a:t>
            </a:r>
            <a:r>
              <a:rPr lang="en-US" altLang="zh-CN" sz="4000">
                <a:latin typeface="Arial" panose="020B0604020202020204" pitchFamily="34" charset="0"/>
                <a:ea typeface="汉仪粗宋简"/>
                <a:cs typeface="Arial" panose="020B0604020202020204" pitchFamily="34" charset="0"/>
              </a:rPr>
              <a:t>3. </a:t>
            </a:r>
            <a:r>
              <a:rPr lang="zh-CN" altLang="en-US" sz="4000">
                <a:solidFill>
                  <a:srgbClr val="FF0000"/>
                </a:solidFill>
                <a:latin typeface="Arial" panose="020B0604020202020204" pitchFamily="34" charset="0"/>
                <a:ea typeface="汉仪粗宋简"/>
                <a:cs typeface="Arial" panose="020B0604020202020204" pitchFamily="34" charset="0"/>
              </a:rPr>
              <a:t>突变</a:t>
            </a:r>
            <a:endParaRPr lang="en-US" altLang="zh-CN" sz="4000">
              <a:latin typeface="Arial" panose="020B0604020202020204" pitchFamily="34" charset="0"/>
              <a:ea typeface="汉仪大宋简"/>
              <a:cs typeface="Arial" panose="020B0604020202020204" pitchFamily="34" charset="0"/>
            </a:endParaRPr>
          </a:p>
          <a:p>
            <a:pPr>
              <a:spcBef>
                <a:spcPts val="1000"/>
              </a:spcBef>
              <a:buClr>
                <a:schemeClr val="tx1"/>
              </a:buClr>
              <a:buFont typeface="Arial" panose="020B0604020202020204" pitchFamily="34" charset="0"/>
              <a:buNone/>
            </a:pPr>
            <a:endParaRPr lang="en-US" altLang="zh-CN" sz="700">
              <a:latin typeface="Arial" panose="020B0604020202020204" pitchFamily="34" charset="0"/>
              <a:ea typeface="汉仪大宋简"/>
              <a:cs typeface="Arial" panose="020B0604020202020204" pitchFamily="34" charset="0"/>
            </a:endParaRPr>
          </a:p>
          <a:p>
            <a:pPr>
              <a:spcBef>
                <a:spcPts val="1000"/>
              </a:spcBef>
              <a:buClr>
                <a:schemeClr val="tx1"/>
              </a:buClr>
              <a:buFont typeface="Arial" panose="020B0604020202020204" pitchFamily="34" charset="0"/>
              <a:buNone/>
            </a:pPr>
            <a:r>
              <a:rPr lang="en-US" altLang="zh-CN" sz="4000">
                <a:latin typeface="Arial" panose="020B0604020202020204" pitchFamily="34" charset="0"/>
                <a:ea typeface="汉仪大宋简"/>
                <a:cs typeface="Arial" panose="020B0604020202020204" pitchFamily="34" charset="0"/>
              </a:rPr>
              <a:t>                   ……</a:t>
            </a:r>
            <a:r>
              <a:rPr lang="zh-CN" altLang="en-US" sz="4000">
                <a:latin typeface="Arial" panose="020B0604020202020204" pitchFamily="34" charset="0"/>
                <a:ea typeface="汉仪大宋简"/>
                <a:cs typeface="Arial" panose="020B0604020202020204" pitchFamily="34" charset="0"/>
              </a:rPr>
              <a:t>都</a:t>
            </a:r>
            <a:r>
              <a:rPr lang="zh-CN" altLang="en-US" sz="4000" b="1">
                <a:solidFill>
                  <a:srgbClr val="FF0000"/>
                </a:solidFill>
                <a:latin typeface="Arial" panose="020B0604020202020204" pitchFamily="34" charset="0"/>
                <a:ea typeface="汉仪大宋简"/>
                <a:cs typeface="Arial" panose="020B0604020202020204" pitchFamily="34" charset="0"/>
              </a:rPr>
              <a:t>不是</a:t>
            </a:r>
            <a:r>
              <a:rPr lang="zh-CN" altLang="en-US" sz="4000">
                <a:latin typeface="Arial" panose="020B0604020202020204" pitchFamily="34" charset="0"/>
                <a:ea typeface="汉仪大宋简"/>
                <a:cs typeface="Arial" panose="020B0604020202020204" pitchFamily="34" charset="0"/>
              </a:rPr>
              <a:t>进化！</a:t>
            </a:r>
            <a:endParaRPr lang="en-US" altLang="zh-CN" sz="4000">
              <a:latin typeface="Arial" panose="020B0604020202020204" pitchFamily="34" charset="0"/>
              <a:ea typeface="汉仪大宋简"/>
              <a:cs typeface="Arial" panose="020B0604020202020204" pitchFamily="34" charset="0"/>
            </a:endParaRPr>
          </a:p>
          <a:p>
            <a:pPr>
              <a:spcBef>
                <a:spcPts val="1000"/>
              </a:spcBef>
              <a:buClr>
                <a:schemeClr val="tx1"/>
              </a:buClr>
              <a:buFont typeface="Calibri Light" panose="020F0302020204030204" pitchFamily="34" charset="0"/>
              <a:buAutoNum type="arabicPeriod"/>
            </a:pPr>
            <a:endParaRPr lang="zh-CN" altLang="en-US" sz="4000">
              <a:latin typeface="Arial" panose="020B0604020202020204" pitchFamily="34" charset="0"/>
              <a:ea typeface="汉仪大宋简"/>
              <a:cs typeface="Arial" panose="020B0604020202020204" pitchFamily="34" charset="0"/>
            </a:endParaRPr>
          </a:p>
        </p:txBody>
      </p:sp>
      <p:pic>
        <p:nvPicPr>
          <p:cNvPr id="780295" name="图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3644900"/>
            <a:ext cx="1857375" cy="266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0296" name="图片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9388" y="908050"/>
            <a:ext cx="1936750"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6" name="副标题 1"/>
          <p:cNvSpPr>
            <a:spLocks noGrp="1"/>
          </p:cNvSpPr>
          <p:nvPr>
            <p:ph type="subTitle" idx="1"/>
          </p:nvPr>
        </p:nvSpPr>
        <p:spPr>
          <a:xfrm>
            <a:off x="0" y="116632"/>
            <a:ext cx="9144000" cy="590550"/>
          </a:xfrm>
        </p:spPr>
        <p:txBody>
          <a:bodyPr/>
          <a:lstStyle/>
          <a:p>
            <a:r>
              <a:rPr>
                <a:solidFill>
                  <a:srgbClr val="3A3AFE"/>
                </a:solidFill>
                <a:latin typeface="微软雅黑" panose="020B0503020204020204" pitchFamily="34" charset="-122"/>
              </a:rPr>
              <a:t>变异</a:t>
            </a:r>
            <a:r>
              <a:rPr>
                <a:latin typeface="微软雅黑" panose="020B0503020204020204" pitchFamily="34" charset="-122"/>
              </a:rPr>
              <a:t>：鸡</a:t>
            </a:r>
          </a:p>
        </p:txBody>
      </p:sp>
      <p:pic>
        <p:nvPicPr>
          <p:cNvPr id="3" name="图片 2"/>
          <p:cNvPicPr>
            <a:picLocks noChangeAspect="1"/>
          </p:cNvPicPr>
          <p:nvPr/>
        </p:nvPicPr>
        <p:blipFill>
          <a:blip r:embed="rId3"/>
          <a:stretch>
            <a:fillRect/>
          </a:stretch>
        </p:blipFill>
        <p:spPr>
          <a:xfrm>
            <a:off x="971550" y="873125"/>
            <a:ext cx="1763713" cy="1763713"/>
          </a:xfrm>
          <a:prstGeom prst="rect">
            <a:avLst/>
          </a:prstGeom>
          <a:ln w="3175">
            <a:solidFill>
              <a:schemeClr val="bg1">
                <a:lumMod val="85000"/>
              </a:schemeClr>
            </a:solidFill>
          </a:ln>
        </p:spPr>
      </p:pic>
      <p:pic>
        <p:nvPicPr>
          <p:cNvPr id="16" name="图片 15"/>
          <p:cNvPicPr>
            <a:picLocks noChangeAspect="1"/>
          </p:cNvPicPr>
          <p:nvPr/>
        </p:nvPicPr>
        <p:blipFill>
          <a:blip r:embed="rId4"/>
          <a:stretch>
            <a:fillRect/>
          </a:stretch>
        </p:blipFill>
        <p:spPr>
          <a:xfrm>
            <a:off x="2808288" y="873125"/>
            <a:ext cx="1763712" cy="1763713"/>
          </a:xfrm>
          <a:prstGeom prst="rect">
            <a:avLst/>
          </a:prstGeom>
          <a:ln w="3175">
            <a:solidFill>
              <a:schemeClr val="bg1">
                <a:lumMod val="85000"/>
              </a:schemeClr>
            </a:solidFill>
          </a:ln>
        </p:spPr>
      </p:pic>
      <p:pic>
        <p:nvPicPr>
          <p:cNvPr id="17" name="图片 16"/>
          <p:cNvPicPr>
            <a:picLocks noChangeAspect="1"/>
          </p:cNvPicPr>
          <p:nvPr/>
        </p:nvPicPr>
        <p:blipFill>
          <a:blip r:embed="rId5"/>
          <a:stretch>
            <a:fillRect/>
          </a:stretch>
        </p:blipFill>
        <p:spPr>
          <a:xfrm>
            <a:off x="4643438" y="873125"/>
            <a:ext cx="1763712" cy="1763713"/>
          </a:xfrm>
          <a:prstGeom prst="rect">
            <a:avLst/>
          </a:prstGeom>
          <a:ln w="3175">
            <a:solidFill>
              <a:schemeClr val="bg1">
                <a:lumMod val="85000"/>
              </a:schemeClr>
            </a:solidFill>
          </a:ln>
        </p:spPr>
      </p:pic>
      <p:pic>
        <p:nvPicPr>
          <p:cNvPr id="18" name="图片 17"/>
          <p:cNvPicPr>
            <a:picLocks noChangeAspect="1"/>
          </p:cNvPicPr>
          <p:nvPr/>
        </p:nvPicPr>
        <p:blipFill>
          <a:blip r:embed="rId6"/>
          <a:stretch>
            <a:fillRect/>
          </a:stretch>
        </p:blipFill>
        <p:spPr>
          <a:xfrm>
            <a:off x="6480175" y="873125"/>
            <a:ext cx="1763713" cy="1763713"/>
          </a:xfrm>
          <a:prstGeom prst="rect">
            <a:avLst/>
          </a:prstGeom>
          <a:ln w="3175">
            <a:solidFill>
              <a:schemeClr val="bg1">
                <a:lumMod val="85000"/>
              </a:schemeClr>
            </a:solidFill>
          </a:ln>
        </p:spPr>
      </p:pic>
      <p:pic>
        <p:nvPicPr>
          <p:cNvPr id="19" name="图片 18"/>
          <p:cNvPicPr>
            <a:picLocks noChangeAspect="1"/>
          </p:cNvPicPr>
          <p:nvPr/>
        </p:nvPicPr>
        <p:blipFill>
          <a:blip r:embed="rId7"/>
          <a:stretch>
            <a:fillRect/>
          </a:stretch>
        </p:blipFill>
        <p:spPr>
          <a:xfrm>
            <a:off x="971550" y="2709863"/>
            <a:ext cx="1763713" cy="1763712"/>
          </a:xfrm>
          <a:prstGeom prst="rect">
            <a:avLst/>
          </a:prstGeom>
          <a:ln w="3175">
            <a:solidFill>
              <a:schemeClr val="bg1">
                <a:lumMod val="85000"/>
              </a:schemeClr>
            </a:solidFill>
          </a:ln>
        </p:spPr>
      </p:pic>
      <p:pic>
        <p:nvPicPr>
          <p:cNvPr id="20" name="图片 19"/>
          <p:cNvPicPr>
            <a:picLocks noChangeAspect="1"/>
          </p:cNvPicPr>
          <p:nvPr/>
        </p:nvPicPr>
        <p:blipFill>
          <a:blip r:embed="rId8"/>
          <a:stretch>
            <a:fillRect/>
          </a:stretch>
        </p:blipFill>
        <p:spPr>
          <a:xfrm>
            <a:off x="2808288" y="2709863"/>
            <a:ext cx="1763712" cy="1763712"/>
          </a:xfrm>
          <a:prstGeom prst="rect">
            <a:avLst/>
          </a:prstGeom>
          <a:ln w="3175">
            <a:solidFill>
              <a:schemeClr val="bg1">
                <a:lumMod val="85000"/>
              </a:schemeClr>
            </a:solidFill>
          </a:ln>
        </p:spPr>
      </p:pic>
      <p:pic>
        <p:nvPicPr>
          <p:cNvPr id="21" name="图片 20"/>
          <p:cNvPicPr>
            <a:picLocks noChangeAspect="1"/>
          </p:cNvPicPr>
          <p:nvPr/>
        </p:nvPicPr>
        <p:blipFill>
          <a:blip r:embed="rId9"/>
          <a:stretch>
            <a:fillRect/>
          </a:stretch>
        </p:blipFill>
        <p:spPr>
          <a:xfrm>
            <a:off x="4643438" y="2709863"/>
            <a:ext cx="1763712" cy="1763712"/>
          </a:xfrm>
          <a:prstGeom prst="rect">
            <a:avLst/>
          </a:prstGeom>
          <a:ln w="3175">
            <a:solidFill>
              <a:schemeClr val="bg1">
                <a:lumMod val="85000"/>
              </a:schemeClr>
            </a:solidFill>
          </a:ln>
        </p:spPr>
      </p:pic>
      <p:pic>
        <p:nvPicPr>
          <p:cNvPr id="22" name="图片 21"/>
          <p:cNvPicPr>
            <a:picLocks noChangeAspect="1"/>
          </p:cNvPicPr>
          <p:nvPr/>
        </p:nvPicPr>
        <p:blipFill>
          <a:blip r:embed="rId10"/>
          <a:stretch>
            <a:fillRect/>
          </a:stretch>
        </p:blipFill>
        <p:spPr>
          <a:xfrm>
            <a:off x="6480175" y="2709863"/>
            <a:ext cx="1763713" cy="1763712"/>
          </a:xfrm>
          <a:prstGeom prst="rect">
            <a:avLst/>
          </a:prstGeom>
          <a:ln w="3175">
            <a:solidFill>
              <a:schemeClr val="bg1">
                <a:lumMod val="85000"/>
              </a:schemeClr>
            </a:solidFill>
          </a:ln>
        </p:spPr>
      </p:pic>
      <p:pic>
        <p:nvPicPr>
          <p:cNvPr id="23" name="图片 22"/>
          <p:cNvPicPr>
            <a:picLocks noChangeAspect="1"/>
          </p:cNvPicPr>
          <p:nvPr/>
        </p:nvPicPr>
        <p:blipFill>
          <a:blip r:embed="rId11"/>
          <a:stretch>
            <a:fillRect/>
          </a:stretch>
        </p:blipFill>
        <p:spPr>
          <a:xfrm>
            <a:off x="971550" y="4545013"/>
            <a:ext cx="1763713" cy="1763712"/>
          </a:xfrm>
          <a:prstGeom prst="rect">
            <a:avLst/>
          </a:prstGeom>
          <a:ln w="3175">
            <a:solidFill>
              <a:schemeClr val="bg1">
                <a:lumMod val="85000"/>
              </a:schemeClr>
            </a:solidFill>
          </a:ln>
        </p:spPr>
      </p:pic>
      <p:pic>
        <p:nvPicPr>
          <p:cNvPr id="24" name="图片 23"/>
          <p:cNvPicPr>
            <a:picLocks noChangeAspect="1"/>
          </p:cNvPicPr>
          <p:nvPr/>
        </p:nvPicPr>
        <p:blipFill>
          <a:blip r:embed="rId12"/>
          <a:stretch>
            <a:fillRect/>
          </a:stretch>
        </p:blipFill>
        <p:spPr>
          <a:xfrm>
            <a:off x="2808288" y="4545013"/>
            <a:ext cx="1763712" cy="1763712"/>
          </a:xfrm>
          <a:prstGeom prst="rect">
            <a:avLst/>
          </a:prstGeom>
          <a:ln w="3175">
            <a:solidFill>
              <a:schemeClr val="bg1">
                <a:lumMod val="85000"/>
              </a:schemeClr>
            </a:solidFill>
          </a:ln>
        </p:spPr>
      </p:pic>
      <p:pic>
        <p:nvPicPr>
          <p:cNvPr id="25" name="图片 24"/>
          <p:cNvPicPr>
            <a:picLocks noChangeAspect="1"/>
          </p:cNvPicPr>
          <p:nvPr/>
        </p:nvPicPr>
        <p:blipFill>
          <a:blip r:embed="rId13"/>
          <a:stretch>
            <a:fillRect/>
          </a:stretch>
        </p:blipFill>
        <p:spPr>
          <a:xfrm>
            <a:off x="4643438" y="4545013"/>
            <a:ext cx="1765300" cy="1763712"/>
          </a:xfrm>
          <a:prstGeom prst="rect">
            <a:avLst/>
          </a:prstGeom>
          <a:ln w="3175">
            <a:solidFill>
              <a:schemeClr val="bg1">
                <a:lumMod val="85000"/>
              </a:schemeClr>
            </a:solidFill>
          </a:ln>
        </p:spPr>
      </p:pic>
      <p:pic>
        <p:nvPicPr>
          <p:cNvPr id="26" name="图片 25"/>
          <p:cNvPicPr>
            <a:picLocks noChangeAspect="1"/>
          </p:cNvPicPr>
          <p:nvPr/>
        </p:nvPicPr>
        <p:blipFill>
          <a:blip r:embed="rId14"/>
          <a:stretch>
            <a:fillRect/>
          </a:stretch>
        </p:blipFill>
        <p:spPr>
          <a:xfrm>
            <a:off x="6480175" y="4545013"/>
            <a:ext cx="1763713" cy="1763712"/>
          </a:xfrm>
          <a:prstGeom prst="rect">
            <a:avLst/>
          </a:prstGeom>
          <a:ln w="3175">
            <a:solidFill>
              <a:schemeClr val="bg1">
                <a:lumMod val="85000"/>
              </a:schemeClr>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0"/>
                                  </p:stCondLst>
                                  <p:childTnLst>
                                    <p:set>
                                      <p:cBhvr>
                                        <p:cTn id="9" dur="1" fill="hold">
                                          <p:stCondLst>
                                            <p:cond delay="499"/>
                                          </p:stCondLst>
                                        </p:cTn>
                                        <p:tgtEl>
                                          <p:spTgt spid="16"/>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0"/>
                                  </p:stCondLst>
                                  <p:childTnLst>
                                    <p:set>
                                      <p:cBhvr>
                                        <p:cTn id="12" dur="1" fill="hold">
                                          <p:stCondLst>
                                            <p:cond delay="499"/>
                                          </p:stCondLst>
                                        </p:cTn>
                                        <p:tgtEl>
                                          <p:spTgt spid="17"/>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0"/>
                                  </p:stCondLst>
                                  <p:childTnLst>
                                    <p:set>
                                      <p:cBhvr>
                                        <p:cTn id="15" dur="1" fill="hold">
                                          <p:stCondLst>
                                            <p:cond delay="499"/>
                                          </p:stCondLst>
                                        </p:cTn>
                                        <p:tgtEl>
                                          <p:spTgt spid="18"/>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nodeType="afterEffect">
                                  <p:stCondLst>
                                    <p:cond delay="0"/>
                                  </p:stCondLst>
                                  <p:childTnLst>
                                    <p:set>
                                      <p:cBhvr>
                                        <p:cTn id="18" dur="1" fill="hold">
                                          <p:stCondLst>
                                            <p:cond delay="499"/>
                                          </p:stCondLst>
                                        </p:cTn>
                                        <p:tgtEl>
                                          <p:spTgt spid="19"/>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nodeType="afterEffect">
                                  <p:stCondLst>
                                    <p:cond delay="0"/>
                                  </p:stCondLst>
                                  <p:childTnLst>
                                    <p:set>
                                      <p:cBhvr>
                                        <p:cTn id="21" dur="1" fill="hold">
                                          <p:stCondLst>
                                            <p:cond delay="499"/>
                                          </p:stCondLst>
                                        </p:cTn>
                                        <p:tgtEl>
                                          <p:spTgt spid="20"/>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nodeType="afterEffect">
                                  <p:stCondLst>
                                    <p:cond delay="0"/>
                                  </p:stCondLst>
                                  <p:childTnLst>
                                    <p:set>
                                      <p:cBhvr>
                                        <p:cTn id="24" dur="1" fill="hold">
                                          <p:stCondLst>
                                            <p:cond delay="499"/>
                                          </p:stCondLst>
                                        </p:cTn>
                                        <p:tgtEl>
                                          <p:spTgt spid="21"/>
                                        </p:tgtEl>
                                        <p:attrNameLst>
                                          <p:attrName>style.visibility</p:attrName>
                                        </p:attrNameLst>
                                      </p:cBhvr>
                                      <p:to>
                                        <p:strVal val="visible"/>
                                      </p:to>
                                    </p:set>
                                  </p:childTnLst>
                                </p:cTn>
                              </p:par>
                            </p:childTnLst>
                          </p:cTn>
                        </p:par>
                        <p:par>
                          <p:cTn id="25" fill="hold">
                            <p:stCondLst>
                              <p:cond delay="3500"/>
                            </p:stCondLst>
                            <p:childTnLst>
                              <p:par>
                                <p:cTn id="26" presetID="1" presetClass="entr" presetSubtype="0" fill="hold" nodeType="afterEffect">
                                  <p:stCondLst>
                                    <p:cond delay="0"/>
                                  </p:stCondLst>
                                  <p:childTnLst>
                                    <p:set>
                                      <p:cBhvr>
                                        <p:cTn id="27" dur="1" fill="hold">
                                          <p:stCondLst>
                                            <p:cond delay="499"/>
                                          </p:stCondLst>
                                        </p:cTn>
                                        <p:tgtEl>
                                          <p:spTgt spid="22"/>
                                        </p:tgtEl>
                                        <p:attrNameLst>
                                          <p:attrName>style.visibility</p:attrName>
                                        </p:attrNameLst>
                                      </p:cBhvr>
                                      <p:to>
                                        <p:strVal val="visible"/>
                                      </p:to>
                                    </p:set>
                                  </p:childTnLst>
                                </p:cTn>
                              </p:par>
                            </p:childTnLst>
                          </p:cTn>
                        </p:par>
                        <p:par>
                          <p:cTn id="28" fill="hold">
                            <p:stCondLst>
                              <p:cond delay="4000"/>
                            </p:stCondLst>
                            <p:childTnLst>
                              <p:par>
                                <p:cTn id="29" presetID="1" presetClass="entr" presetSubtype="0" fill="hold" nodeType="afterEffect">
                                  <p:stCondLst>
                                    <p:cond delay="0"/>
                                  </p:stCondLst>
                                  <p:childTnLst>
                                    <p:set>
                                      <p:cBhvr>
                                        <p:cTn id="30" dur="1" fill="hold">
                                          <p:stCondLst>
                                            <p:cond delay="499"/>
                                          </p:stCondLst>
                                        </p:cTn>
                                        <p:tgtEl>
                                          <p:spTgt spid="23"/>
                                        </p:tgtEl>
                                        <p:attrNameLst>
                                          <p:attrName>style.visibility</p:attrName>
                                        </p:attrNameLst>
                                      </p:cBhvr>
                                      <p:to>
                                        <p:strVal val="visible"/>
                                      </p:to>
                                    </p:set>
                                  </p:childTnLst>
                                </p:cTn>
                              </p:par>
                            </p:childTnLst>
                          </p:cTn>
                        </p:par>
                        <p:par>
                          <p:cTn id="31" fill="hold">
                            <p:stCondLst>
                              <p:cond delay="4500"/>
                            </p:stCondLst>
                            <p:childTnLst>
                              <p:par>
                                <p:cTn id="32" presetID="1" presetClass="entr" presetSubtype="0" fill="hold" nodeType="afterEffect">
                                  <p:stCondLst>
                                    <p:cond delay="0"/>
                                  </p:stCondLst>
                                  <p:childTnLst>
                                    <p:set>
                                      <p:cBhvr>
                                        <p:cTn id="33" dur="1" fill="hold">
                                          <p:stCondLst>
                                            <p:cond delay="499"/>
                                          </p:stCondLst>
                                        </p:cTn>
                                        <p:tgtEl>
                                          <p:spTgt spid="24"/>
                                        </p:tgtEl>
                                        <p:attrNameLst>
                                          <p:attrName>style.visibility</p:attrName>
                                        </p:attrNameLst>
                                      </p:cBhvr>
                                      <p:to>
                                        <p:strVal val="visible"/>
                                      </p:to>
                                    </p:set>
                                  </p:childTnLst>
                                </p:cTn>
                              </p:par>
                            </p:childTnLst>
                          </p:cTn>
                        </p:par>
                        <p:par>
                          <p:cTn id="34" fill="hold">
                            <p:stCondLst>
                              <p:cond delay="5000"/>
                            </p:stCondLst>
                            <p:childTnLst>
                              <p:par>
                                <p:cTn id="35" presetID="1" presetClass="entr" presetSubtype="0" fill="hold" nodeType="afterEffect">
                                  <p:stCondLst>
                                    <p:cond delay="0"/>
                                  </p:stCondLst>
                                  <p:childTnLst>
                                    <p:set>
                                      <p:cBhvr>
                                        <p:cTn id="36" dur="1" fill="hold">
                                          <p:stCondLst>
                                            <p:cond delay="499"/>
                                          </p:stCondLst>
                                        </p:cTn>
                                        <p:tgtEl>
                                          <p:spTgt spid="25"/>
                                        </p:tgtEl>
                                        <p:attrNameLst>
                                          <p:attrName>style.visibility</p:attrName>
                                        </p:attrNameLst>
                                      </p:cBhvr>
                                      <p:to>
                                        <p:strVal val="visible"/>
                                      </p:to>
                                    </p:set>
                                  </p:childTnLst>
                                </p:cTn>
                              </p:par>
                            </p:childTnLst>
                          </p:cTn>
                        </p:par>
                        <p:par>
                          <p:cTn id="37" fill="hold">
                            <p:stCondLst>
                              <p:cond delay="5500"/>
                            </p:stCondLst>
                            <p:childTnLst>
                              <p:par>
                                <p:cTn id="38" presetID="1" presetClass="entr" presetSubtype="0" fill="hold" nodeType="afterEffect">
                                  <p:stCondLst>
                                    <p:cond delay="0"/>
                                  </p:stCondLst>
                                  <p:childTnLst>
                                    <p:set>
                                      <p:cBhvr>
                                        <p:cTn id="39" dur="1" fill="hold">
                                          <p:stCondLst>
                                            <p:cond delay="499"/>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5.xml.rels><?xml version="1.0" encoding="UTF-8" standalone="yes"?>
<Relationships xmlns="http://schemas.openxmlformats.org/package/2006/relationships"><Relationship Id="rId1" Type="http://schemas.openxmlformats.org/officeDocument/2006/relationships/image" Target="../media/image3.jpeg"/></Relationships>
</file>

<file path=ppt/theme/_rels/theme16.xml.rels><?xml version="1.0" encoding="UTF-8" standalone="yes"?>
<Relationships xmlns="http://schemas.openxmlformats.org/package/2006/relationships"><Relationship Id="rId1" Type="http://schemas.openxmlformats.org/officeDocument/2006/relationships/image" Target="../media/image3.jpeg"/></Relationships>
</file>

<file path=ppt/theme/_rels/theme17.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9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0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1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2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3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2_Title above text on slide">
  <a:themeElements>
    <a:clrScheme name="质朴">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质朴">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spDef>
      <a:spPr>
        <a:ln w="38100">
          <a:solidFill>
            <a:srgbClr val="FFFF00"/>
          </a:solidFill>
        </a:ln>
      </a:spPr>
      <a:bodyPr wrap="square">
        <a:spAutoFit/>
      </a:bodyPr>
      <a:lstStyle>
        <a:defPPr>
          <a:defRPr sz="2000" smtClean="0"/>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3_Title above text on slide">
  <a:themeElements>
    <a:clrScheme name="质朴">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质朴">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spDef>
      <a:spPr>
        <a:ln w="38100">
          <a:solidFill>
            <a:srgbClr val="FFFF00"/>
          </a:solidFill>
        </a:ln>
      </a:spPr>
      <a:bodyPr wrap="square">
        <a:spAutoFit/>
      </a:bodyPr>
      <a:lstStyle>
        <a:defPPr>
          <a:defRPr sz="2000" smtClean="0"/>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4_Title above text on slide">
  <a:themeElements>
    <a:clrScheme name="质朴">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质朴">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spDef>
      <a:spPr>
        <a:ln w="38100">
          <a:solidFill>
            <a:srgbClr val="FFFF00"/>
          </a:solidFill>
        </a:ln>
      </a:spPr>
      <a:bodyPr wrap="square">
        <a:spAutoFit/>
      </a:bodyPr>
      <a:lstStyle>
        <a:defPPr>
          <a:defRPr sz="2000" smtClean="0"/>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TM02900743[[fn=环保]]</Template>
  <TotalTime>1749</TotalTime>
  <Words>7087</Words>
  <Application>Microsoft Office PowerPoint</Application>
  <PresentationFormat>全屏显示(4:3)</PresentationFormat>
  <Paragraphs>432</Paragraphs>
  <Slides>46</Slides>
  <Notes>46</Notes>
  <HiddenSlides>0</HiddenSlides>
  <MMClips>0</MMClips>
  <ScaleCrop>false</ScaleCrop>
  <HeadingPairs>
    <vt:vector size="8" baseType="variant">
      <vt:variant>
        <vt:lpstr>已用的字体</vt:lpstr>
      </vt:variant>
      <vt:variant>
        <vt:i4>17</vt:i4>
      </vt:variant>
      <vt:variant>
        <vt:lpstr>主题</vt:lpstr>
      </vt:variant>
      <vt:variant>
        <vt:i4>17</vt:i4>
      </vt:variant>
      <vt:variant>
        <vt:lpstr>嵌入 OLE 服务器</vt:lpstr>
      </vt:variant>
      <vt:variant>
        <vt:i4>1</vt:i4>
      </vt:variant>
      <vt:variant>
        <vt:lpstr>幻灯片标题</vt:lpstr>
      </vt:variant>
      <vt:variant>
        <vt:i4>46</vt:i4>
      </vt:variant>
    </vt:vector>
  </HeadingPairs>
  <TitlesOfParts>
    <vt:vector size="81" baseType="lpstr">
      <vt:lpstr>Adobe 黑体 Std R</vt:lpstr>
      <vt:lpstr>Franklin Gothic Book</vt:lpstr>
      <vt:lpstr>ITC Zapf Dingbats</vt:lpstr>
      <vt:lpstr>MS PGothic</vt:lpstr>
      <vt:lpstr>华文中宋</vt:lpstr>
      <vt:lpstr>宋体</vt:lpstr>
      <vt:lpstr>微软雅黑</vt:lpstr>
      <vt:lpstr>汉仪大宋简</vt:lpstr>
      <vt:lpstr>汉仪粗宋简</vt:lpstr>
      <vt:lpstr>黑体</vt:lpstr>
      <vt:lpstr>Arial</vt:lpstr>
      <vt:lpstr>Calibri</vt:lpstr>
      <vt:lpstr>Calibri Light</vt:lpstr>
      <vt:lpstr>Franklin Gothic Medium</vt:lpstr>
      <vt:lpstr>Wingdings</vt:lpstr>
      <vt:lpstr>Wingdings 2</vt:lpstr>
      <vt:lpstr>Wingdings 3</vt:lpstr>
      <vt:lpstr>自定义设计方案</vt:lpstr>
      <vt:lpstr>1_自定义设计方案</vt:lpstr>
      <vt:lpstr>2_自定义设计方案</vt:lpstr>
      <vt:lpstr>3_自定义设计方案</vt:lpstr>
      <vt:lpstr>4_自定义设计方案</vt:lpstr>
      <vt:lpstr>5_自定义设计方案</vt:lpstr>
      <vt:lpstr>6_自定义设计方案</vt:lpstr>
      <vt:lpstr>7_自定义设计方案</vt:lpstr>
      <vt:lpstr>8_自定义设计方案</vt:lpstr>
      <vt:lpstr>9_自定义设计方案</vt:lpstr>
      <vt:lpstr>10_自定义设计方案</vt:lpstr>
      <vt:lpstr>11_自定义设计方案</vt:lpstr>
      <vt:lpstr>12_自定义设计方案</vt:lpstr>
      <vt:lpstr>13_自定义设计方案</vt:lpstr>
      <vt:lpstr>2_Title above text on slide</vt:lpstr>
      <vt:lpstr>3_Title above text on slide</vt:lpstr>
      <vt:lpstr>4_Title above text on slide</vt:lpstr>
      <vt:lpstr>Image</vt:lpstr>
      <vt:lpstr>PowerPoint 演示文稿</vt:lpstr>
      <vt:lpstr>PowerPoint 演示文稿</vt:lpstr>
      <vt:lpstr>PowerPoint 演示文稿</vt:lpstr>
      <vt:lpstr>圣经：“各从其类”</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上帝原初的创造：有极大变异潜能的不同的“类”</vt:lpstr>
      <vt:lpstr>杂交表明物种属于同一“类”</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满家电脑</dc:creator>
  <cp:lastModifiedBy>Hayhay Endless</cp:lastModifiedBy>
  <cp:revision>1921</cp:revision>
  <dcterms:created xsi:type="dcterms:W3CDTF">2014-01-09T08:42:00Z</dcterms:created>
  <dcterms:modified xsi:type="dcterms:W3CDTF">2020-12-14T09:25:34Z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2052-11.1.0.9305</vt:lpwstr>
  </property>
</Properties>
</file>