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40"/>
  </p:notesMasterIdLst>
  <p:sldIdLst>
    <p:sldId id="901" r:id="rId2"/>
    <p:sldId id="270" r:id="rId3"/>
    <p:sldId id="815" r:id="rId4"/>
    <p:sldId id="353" r:id="rId5"/>
    <p:sldId id="840" r:id="rId6"/>
    <p:sldId id="841" r:id="rId7"/>
    <p:sldId id="842" r:id="rId8"/>
    <p:sldId id="843" r:id="rId9"/>
    <p:sldId id="875" r:id="rId10"/>
    <p:sldId id="893" r:id="rId11"/>
    <p:sldId id="844" r:id="rId12"/>
    <p:sldId id="876" r:id="rId13"/>
    <p:sldId id="845" r:id="rId14"/>
    <p:sldId id="889" r:id="rId15"/>
    <p:sldId id="866" r:id="rId16"/>
    <p:sldId id="894" r:id="rId17"/>
    <p:sldId id="335" r:id="rId18"/>
    <p:sldId id="847" r:id="rId19"/>
    <p:sldId id="341" r:id="rId20"/>
    <p:sldId id="848" r:id="rId21"/>
    <p:sldId id="849" r:id="rId22"/>
    <p:sldId id="850" r:id="rId23"/>
    <p:sldId id="851" r:id="rId24"/>
    <p:sldId id="890" r:id="rId25"/>
    <p:sldId id="852" r:id="rId26"/>
    <p:sldId id="891" r:id="rId27"/>
    <p:sldId id="854" r:id="rId28"/>
    <p:sldId id="855" r:id="rId29"/>
    <p:sldId id="856" r:id="rId30"/>
    <p:sldId id="895" r:id="rId31"/>
    <p:sldId id="859" r:id="rId32"/>
    <p:sldId id="857" r:id="rId33"/>
    <p:sldId id="897" r:id="rId34"/>
    <p:sldId id="898" r:id="rId35"/>
    <p:sldId id="899" r:id="rId36"/>
    <p:sldId id="900" r:id="rId37"/>
    <p:sldId id="858" r:id="rId38"/>
    <p:sldId id="490" r:id="rId39"/>
  </p:sldIdLst>
  <p:sldSz cx="9144000" cy="6858000" type="screen4x3"/>
  <p:notesSz cx="6858000" cy="9144000"/>
  <p:embeddedFontLst>
    <p:embeddedFont>
      <p:font typeface="Microsoft YaHei" panose="020B0503020204020204" pitchFamily="34" charset="-122"/>
      <p:regular r:id="rId41"/>
      <p:bold r:id="rId42"/>
    </p:embeddedFont>
    <p:embeddedFont>
      <p:font typeface="Averta Black" panose="00000A00000000000000" charset="0"/>
      <p:bold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</p:embeddedFontLst>
  <p:defaultTextStyle>
    <a:defPPr>
      <a:defRPr lang="zh-CN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382D"/>
    <a:srgbClr val="900603"/>
    <a:srgbClr val="AAD3FC"/>
    <a:srgbClr val="0C4E8A"/>
    <a:srgbClr val="5388BA"/>
    <a:srgbClr val="070707"/>
    <a:srgbClr val="6E4B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27F97BB-C833-4FB7-BDE5-3F7075034690}" styleName="主题样式 2 - 强调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主题样式 2 - 强调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FECB4D8-DB02-4DC6-A0A2-4F2EBAE1DC90}" styleName="中度样式 1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DCAF9ED-07DC-4A11-8D7F-57B35C25682E}" styleName="中度样式 1 - 强调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E171933-4619-4E11-9A3F-F7608DF75F80}" styleName="中度样式 1 - 强调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16DA210-FB5B-4158-B5E0-FEB733F419BA}" styleName="浅色样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12" autoAdjust="0"/>
    <p:restoredTop sz="81564" autoAdjust="0"/>
  </p:normalViewPr>
  <p:slideViewPr>
    <p:cSldViewPr snapToGrid="0" snapToObjects="1">
      <p:cViewPr varScale="1">
        <p:scale>
          <a:sx n="58" d="100"/>
          <a:sy n="58" d="100"/>
        </p:scale>
        <p:origin x="179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523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4126C8-4C7D-AA4C-B3E1-1E3EC186C260}" type="datetimeFigureOut">
              <a:rPr kumimoji="1" lang="zh-CN" altLang="en-US" smtClean="0"/>
              <a:t>2022/3/4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308AD3-267F-B34F-9917-0E65E26CF9B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61804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187835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 耶稣在马可福音</a:t>
            </a:r>
            <a:r>
              <a:rPr lang="en-US" altLang="zh-CN" dirty="0"/>
              <a:t>12:30-31</a:t>
            </a:r>
            <a:r>
              <a:rPr lang="zh-CN" altLang="en-US" dirty="0"/>
              <a:t>说“你要尽心，尽性，尽意，尽力爱主你的神。’ 其次就是说：‘要爱人如己。’”但真实的爱不能出于勉强，而是要发 自内心的。敷衍的爱让人感到生气；做作的爱让人不舒服；总之勉强的 爱就是不幸福。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605039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b="0" dirty="0"/>
              <a:t>那也是为什么尽管人渴望爱，却不会发明一部整天说“我爱你”的机器人。 （</a:t>
            </a:r>
            <a:r>
              <a:rPr kumimoji="1" lang="en-US" altLang="zh-CN" b="0" dirty="0"/>
              <a:t>P</a:t>
            </a:r>
            <a:r>
              <a:rPr kumimoji="1" lang="zh-CN" altLang="en-US" b="0" dirty="0"/>
              <a:t>击）因为哪怕它从早到晚用各种语气说出“我爱你”，人也不会觉得被爱， 因为它不过是在按照人类预先设定的程序，例行公事地“爱”，它的“爱” 是被人类“勉强”的，是机械式的。这样的爱，人宁愿不要！ </a:t>
            </a:r>
            <a:endParaRPr kumimoji="1" lang="zh-CN" altLang="en-US" b="1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44896-A9B2-4544-A0B8-D3BBA0E8AEA5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66883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如果连人都不要机械式的爱，难道神会勉强人爱他吗？不，上帝对于强 迫人去爱他和顺服他毫无兴趣。所以他没有把人造成机器人，而是赋予 他们自我意识和自由选择，让他们既可以真实地表达爱与不爱，也能自 由地选择顺服和违背。</a:t>
            </a:r>
            <a:endParaRPr lang="en-US" altLang="zh-CN" dirty="0"/>
          </a:p>
          <a:p>
            <a:endParaRPr lang="zh-CN" altLang="en-US" dirty="0"/>
          </a:p>
          <a:p>
            <a:r>
              <a:rPr lang="zh-CN" altLang="en-US" dirty="0"/>
              <a:t>（</a:t>
            </a:r>
            <a:r>
              <a:rPr lang="en-US" altLang="zh-CN" dirty="0"/>
              <a:t>P</a:t>
            </a:r>
            <a:r>
              <a:rPr lang="zh-CN" altLang="en-US" dirty="0"/>
              <a:t>击）有人曾说：“如果神没有造分别善恶树，那么人就不会犯罪；也不会 不爱神，不是吗？”回答是：“似乎有道理，但这也等同于说神要创造 机器人才好，因为机器人没有自由，它不会犯罪，也不会不爱。”但若 是那样，人就不是人了。其实，在伊甸园里要什么果子就有什么果子， 神只让亚当和夏娃不吃其中一棵树上的果子，这个举动只需要一点点的 爱和一点点的顺服就能办到。但亚当和夏娃为什么偏偏吃了那一棵树上 的果子呢？因为他们有选择的自由；而且他们使用这个自由选择了不顺 服和不爱神。当然，真正的自由意味着真正的责任；而真正的选择也意 味着真正的后果。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146359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到此为止，人类简史的第二部分就讨论完了，请问你是否可以回答“按 照圣经，人活着是为了什么？”这个问题？ （</a:t>
            </a:r>
            <a:r>
              <a:rPr lang="en-US" altLang="zh-CN" dirty="0"/>
              <a:t>P</a:t>
            </a:r>
            <a:r>
              <a:rPr lang="zh-CN" altLang="en-US" dirty="0"/>
              <a:t>击）答案是：人活着是为了爱 神和爱人！耶稣在马可福音 </a:t>
            </a:r>
            <a:r>
              <a:rPr lang="en-US" altLang="zh-CN" dirty="0"/>
              <a:t>12:30-31 </a:t>
            </a:r>
            <a:r>
              <a:rPr lang="zh-CN" altLang="en-US" dirty="0"/>
              <a:t>说：“你要尽心，尽性，尽意，尽 力爱主你的神。’其次就是说：‘要爱人如己。’”</a:t>
            </a:r>
            <a:endParaRPr lang="en-US" altLang="zh-CN" dirty="0"/>
          </a:p>
          <a:p>
            <a:r>
              <a:rPr lang="zh-CN" altLang="en-US" dirty="0"/>
              <a:t>因为人活着是为了爱神和爱人，所以他们有选择爱或不爱的自由，也有 选择顺服和悖逆的自由。因此当亚当和夏娃选择不顺服神时，他们也同 时选择了不顺服神带来的后果。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025414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创世记 </a:t>
            </a:r>
            <a:r>
              <a:rPr lang="en-US" altLang="zh-CN" dirty="0"/>
              <a:t>3:17 </a:t>
            </a:r>
            <a:r>
              <a:rPr lang="zh-CN" altLang="en-US" dirty="0"/>
              <a:t>又对亚当说：“你既听从妻子的话，吃了我所吩咐你不可吃 的那树上的果子，地必为你的缘故受咒诅；你必终身劳苦，才能从地里 得吃的。</a:t>
            </a:r>
            <a:r>
              <a:rPr lang="en-US" altLang="zh-CN" dirty="0"/>
              <a:t>18 </a:t>
            </a:r>
            <a:r>
              <a:rPr lang="zh-CN" altLang="en-US" dirty="0"/>
              <a:t>地必给你长出荆棘和蒺藜来；你也要吃田间的菜蔬。</a:t>
            </a:r>
            <a:r>
              <a:rPr lang="en-US" altLang="zh-CN" dirty="0"/>
              <a:t>19 </a:t>
            </a:r>
            <a:r>
              <a:rPr lang="zh-CN" altLang="en-US" dirty="0"/>
              <a:t>你必 汗流满面，才得糊口，直到你归了土，因为你是从土而出的。你本是尘土， 仍要归於尘土。”在神起初所创造的时候，伊甸园一切都甚好，但因为 亚当和夏娃的违背，他们惬意安舒的日子从此画上了句号。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3.</a:t>
            </a:r>
            <a:r>
              <a:rPr lang="zh-CN" altLang="en-US" dirty="0"/>
              <a:t>人类简史</a:t>
            </a:r>
            <a:r>
              <a:rPr lang="en-US" altLang="zh-CN" dirty="0"/>
              <a:t>——</a:t>
            </a:r>
            <a:r>
              <a:rPr lang="zh-CN" altLang="en-US" dirty="0"/>
              <a:t>咒诅</a:t>
            </a:r>
          </a:p>
          <a:p>
            <a:r>
              <a:rPr lang="zh-CN" altLang="en-US" dirty="0"/>
              <a:t>（</a:t>
            </a:r>
            <a:r>
              <a:rPr lang="en-US" altLang="zh-CN" dirty="0"/>
              <a:t>P</a:t>
            </a:r>
            <a:r>
              <a:rPr lang="zh-CN" altLang="en-US" dirty="0"/>
              <a:t>击）“</a:t>
            </a:r>
            <a:r>
              <a:rPr lang="en-US" altLang="zh-CN" dirty="0"/>
              <a:t>17 </a:t>
            </a:r>
            <a:r>
              <a:rPr lang="zh-CN" altLang="en-US" dirty="0"/>
              <a:t>地必为你的缘故受咒诅</a:t>
            </a:r>
            <a:r>
              <a:rPr lang="en-US" altLang="zh-CN" dirty="0"/>
              <a:t>……18 </a:t>
            </a:r>
            <a:r>
              <a:rPr lang="zh-CN" altLang="en-US" dirty="0"/>
              <a:t>地必给你长出荆棘和蒺藜”这里 的“地”指的是整个物质世界。因为咒诅，整个地球从此有了根本性的 转变。大气层遭到破坏，严寒酷暑等各种极端的天气开始出现，随之而 来的还有各种地质灾害，例如： 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647770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 海啸、旱灾等。因此，生活在地球的人类也备受其害。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467393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因为旱灾或洪涝，辛苦劳作的农民可能一年到头颗粒无收，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482981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最后只得忍饥挨饿、穷困潦倒。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029056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 因为地震或海啸，许多母亲在霎那间痛失自己心爱的孩子，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623325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这些痛苦的根源都是：“地被咒诅”！这些痛苦虽令人心痛，但我们还 要清楚：这不是世界原本的样子，而是因罪被咒诅后的样子。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17826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这一课我们要接续讲完人类简史的后半部分。我们先简单复习一下第</a:t>
            </a:r>
            <a:r>
              <a:rPr lang="en-US" altLang="zh-CN" dirty="0"/>
              <a:t>1 </a:t>
            </a:r>
            <a:r>
              <a:rPr lang="zh-CN" altLang="en-US" dirty="0"/>
              <a:t>课所学的知识。 在第</a:t>
            </a:r>
            <a:r>
              <a:rPr lang="en-US" altLang="zh-CN" dirty="0"/>
              <a:t>1 </a:t>
            </a:r>
            <a:r>
              <a:rPr lang="zh-CN" altLang="en-US" dirty="0"/>
              <a:t>课，我们探讨了哲学的三大命题：我从哪里来？到这个世界来做 什么？死后又要去哪里？现在你最起码应该能回答第一个问题</a:t>
            </a:r>
            <a:r>
              <a:rPr lang="en-US" altLang="zh-CN" dirty="0"/>
              <a:t>——</a:t>
            </a:r>
            <a:r>
              <a:rPr lang="zh-CN" altLang="en-US" dirty="0"/>
              <a:t>人类 从哪里来的呢？（老师邀请学生们作答）</a:t>
            </a:r>
          </a:p>
          <a:p>
            <a:r>
              <a:rPr lang="zh-CN" altLang="en-US" dirty="0"/>
              <a:t>答案是：人是上帝直接创造的，上帝在创造周的第六天造了人。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44896-A9B2-4544-A0B8-D3BBA0E8AEA5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49882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3.1. </a:t>
            </a:r>
            <a:r>
              <a:rPr lang="zh-CN" altLang="en-US" dirty="0"/>
              <a:t>因一人犯罪而咒诅全世界是否公平？ </a:t>
            </a:r>
            <a:endParaRPr lang="en-US" altLang="zh-CN" dirty="0"/>
          </a:p>
          <a:p>
            <a:r>
              <a:rPr lang="zh-CN" altLang="en-US" dirty="0"/>
              <a:t>有人可能会问：“因为亚当的罪而咒诅全世界，这对其他世人公平吗？” 这是一个很好的问题。如果因为一个人的罪而惩罚另外一个人，那的确 是不公平。但那是神对于世界的咒诅并不是对罪的惩罚，而是罪所导致 的后果。这怎么理解呢？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44896-A9B2-4544-A0B8-D3BBA0E8AEA5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57058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 以一个家庭为例，如果一个父亲决定靠偷窃为生，从而被警察抓进监狱， 那么这位父亲的选择带给他孩子们的后果可能是：被邻舍批评指责、自 尊心低下、经受贫穷、甚至是辍学等；但他的孩子们不用承担父亲偷窃 罪而导致的惩罚：被关进监狱。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44896-A9B2-4544-A0B8-D3BBA0E8AEA5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62969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正如一个父亲的选择会不可避免地影响到他所有的孩子，同样亚当的选 择也会影响到他的所有后代，导致他们从此生活在一个受咒诅的地球上。 但这个咒诅是亚当犯罪的后果，却不是对亚当犯罪的惩罚。上帝明说他会按照各人的行为审判各人，所以全人类中没有一个人会因为亚当的罪 而下地狱。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44896-A9B2-4544-A0B8-D3BBA0E8AEA5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67922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b="0" dirty="0"/>
              <a:t>常见的情况是：当父亲的选择带给孩子不良影响时，有些孩子会理直气 壮地问：“我什么都没做，让我因我父亲的偷窃罪而一辈子被人瞧不起、 被赶出校门，这公平吗？”这样的质问看似有理，但实际是有失偏颇的。 因为同一位父亲的其他选择也带给孩子许多积极的影响，如果把一碗水 端平，我们也还要问： </a:t>
            </a:r>
            <a:endParaRPr kumimoji="1" lang="zh-CN" altLang="en-US" b="1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44896-A9B2-4544-A0B8-D3BBA0E8AEA5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1020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b="0" dirty="0"/>
              <a:t> “我什么都没做，但因我父亲多年白白地供应我的吃、喝、住、行而使 我平安地活到现在，这公平吗？”所以当我们在质问公平时，不能单单 着眼于对自己不利的方面，也要看看自己已经享有的许多有利条件。当 我们这样来看问题时，就会发现我们原来理所当然接受的许多恩惠其实 也是我们不配得的。当然今生的得失并不是那么重要，最关键的是在永 恒中的你是在地狱还是在天堂度过。</a:t>
            </a:r>
            <a:endParaRPr kumimoji="1" lang="en-US" altLang="zh-CN" b="0" dirty="0"/>
          </a:p>
          <a:p>
            <a:endParaRPr kumimoji="1" lang="zh-CN" altLang="en-US" b="0" dirty="0"/>
          </a:p>
          <a:p>
            <a:r>
              <a:rPr kumimoji="1" lang="en-US" altLang="zh-CN" b="0" dirty="0"/>
              <a:t>3.2. </a:t>
            </a:r>
            <a:r>
              <a:rPr kumimoji="1" lang="zh-CN" altLang="en-US" b="0" dirty="0"/>
              <a:t>永生和永死是什么？</a:t>
            </a:r>
          </a:p>
          <a:p>
            <a:r>
              <a:rPr kumimoji="1" lang="zh-CN" altLang="en-US" b="0" dirty="0"/>
              <a:t>虽然这个地球已经不再是美好的伊甸园，但好消息是： </a:t>
            </a:r>
            <a:endParaRPr kumimoji="1" lang="zh-CN" altLang="en-US" b="1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44896-A9B2-4544-A0B8-D3BBA0E8AEA5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39800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b="0" dirty="0"/>
              <a:t>将来不是这样，现在这所有的痛苦将来都会有一个彻底的终结！因为， 上帝将要把一切都更新。 启示录 </a:t>
            </a:r>
            <a:r>
              <a:rPr kumimoji="1" lang="en-US" altLang="zh-CN" b="0" dirty="0"/>
              <a:t>21:1 </a:t>
            </a:r>
            <a:r>
              <a:rPr kumimoji="1" lang="zh-CN" altLang="en-US" b="0" dirty="0"/>
              <a:t>我又看见一个新天新地；因为 先前的天地已经过去了，</a:t>
            </a:r>
            <a:r>
              <a:rPr kumimoji="1" lang="en-US" altLang="zh-CN" b="0" dirty="0"/>
              <a:t>4 </a:t>
            </a:r>
            <a:r>
              <a:rPr kumimoji="1" lang="zh-CN" altLang="en-US" b="0" dirty="0"/>
              <a:t>神要擦去他们一切的眼泪；不再有死亡，也 不再有悲哀、哭号、疼痛，因为以前的事都过去了。”</a:t>
            </a:r>
            <a:r>
              <a:rPr kumimoji="1" lang="en-US" altLang="zh-CN" b="0" dirty="0"/>
              <a:t>5 </a:t>
            </a:r>
            <a:r>
              <a:rPr kumimoji="1" lang="zh-CN" altLang="en-US" b="0" dirty="0"/>
              <a:t>坐宝座的说：“看 哪，我将一切都更新了！”</a:t>
            </a:r>
          </a:p>
          <a:p>
            <a:r>
              <a:rPr kumimoji="1" lang="zh-CN" altLang="en-US" b="0" dirty="0"/>
              <a:t>如果你认识神，那么这些经文所描述的就是你的将来：你要进入新天新 地，在那里一切都被更新，没有眼泪和悲哀，也不再有疼痛和哭号！因此， 哪怕你现在心里有痛苦，家里有难题，外面有各种压力，但你也可以存 着盼望去坚持和忍耐，因为有一天这一切都会结束，等候你的是永远的 平安和喜乐、荣耀和光明。</a:t>
            </a:r>
          </a:p>
          <a:p>
            <a:r>
              <a:rPr kumimoji="1" lang="zh-CN" altLang="en-US" b="0" dirty="0"/>
              <a:t>但如果你不认识神，那么等候你的将是完全另外一幅景象：</a:t>
            </a:r>
            <a:endParaRPr kumimoji="1" lang="zh-CN" altLang="en-US" b="1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44896-A9B2-4544-A0B8-D3BBA0E8AEA5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62445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b="0" dirty="0"/>
              <a:t>启示录 </a:t>
            </a:r>
            <a:r>
              <a:rPr kumimoji="1" lang="en-US" altLang="zh-CN" b="0" dirty="0"/>
              <a:t>20:12 </a:t>
            </a:r>
            <a:r>
              <a:rPr kumimoji="1" lang="zh-CN" altLang="en-US" b="0" dirty="0"/>
              <a:t>我又看见死了的人，无论大小，都站在宝座前：案卷展开 了</a:t>
            </a:r>
            <a:r>
              <a:rPr kumimoji="1" lang="en-US" altLang="zh-CN" b="0" dirty="0"/>
              <a:t>……</a:t>
            </a:r>
            <a:r>
              <a:rPr kumimoji="1" lang="zh-CN" altLang="en-US" b="0" dirty="0"/>
              <a:t>死了的人，都凭著这些案卷所记载的，照他们所行的受审判。</a:t>
            </a:r>
            <a:r>
              <a:rPr kumimoji="1" lang="en-US" altLang="zh-CN" b="0" dirty="0"/>
              <a:t>15 </a:t>
            </a:r>
            <a:r>
              <a:rPr kumimoji="1" lang="zh-CN" altLang="en-US" b="0" dirty="0"/>
              <a:t>若有人名字没记在生命册上，他就被扔在火湖里。</a:t>
            </a:r>
          </a:p>
          <a:p>
            <a:r>
              <a:rPr kumimoji="1" lang="zh-CN" altLang="en-US" b="0" dirty="0"/>
              <a:t>启示录 </a:t>
            </a:r>
            <a:r>
              <a:rPr kumimoji="1" lang="en-US" altLang="zh-CN" b="0" dirty="0"/>
              <a:t>20:10……</a:t>
            </a:r>
            <a:r>
              <a:rPr kumimoji="1" lang="zh-CN" altLang="en-US" b="0" dirty="0"/>
              <a:t>他们必昼夜受痛苦，直到永永远远。</a:t>
            </a:r>
            <a:endParaRPr kumimoji="1" lang="en-US" altLang="zh-CN" b="0" dirty="0"/>
          </a:p>
          <a:p>
            <a:endParaRPr kumimoji="1" lang="zh-CN" altLang="en-US" b="0" dirty="0"/>
          </a:p>
          <a:p>
            <a:r>
              <a:rPr kumimoji="1" lang="zh-CN" altLang="en-US" b="0" dirty="0"/>
              <a:t>这些经文告诉我们地狱是真实存在的，也是存到永远的。这世界虽然痛苦， 但人还能有喘息的时间和缓解痛苦的机会；但若在地狱，那痛苦却是分 秒不间断，且持续到永远的。 </a:t>
            </a:r>
            <a:endParaRPr kumimoji="1" lang="zh-CN" altLang="en-US" b="1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44896-A9B2-4544-A0B8-D3BBA0E8AEA5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74673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 有人错误地以为人死了就解脱了，甚至还有些人因为受不了现在的痛苦就自寻短见。人死了就真的解脱了吗？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44896-A9B2-4544-A0B8-D3BBA0E8AEA5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1202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 不！他一结束自己的生命，就马上进入更可怕的永恒的痛苦中。因为死 后且有审判。而且他一到地狱，就连悔改的机会都没有了。所以如果你 感觉到痛苦，最好的办法是现在悔改相信耶稣。这样，你可以保证将来 不会这么痛苦！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44896-A9B2-4544-A0B8-D3BBA0E8AEA5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87800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好吧，人类简史的第三部分到此就讨论完了，请问你现在是否可以回答“按 照圣经，人死后会到哪里去”这个问题？ 答案是：人死后要回到神那 里受审判。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29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726152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1.1. </a:t>
            </a:r>
            <a:r>
              <a:rPr lang="zh-CN" altLang="en-US" dirty="0"/>
              <a:t>大部分青少年可能有过的疑问 </a:t>
            </a:r>
            <a:endParaRPr lang="en-US" altLang="zh-CN" dirty="0"/>
          </a:p>
          <a:p>
            <a:r>
              <a:rPr lang="zh-CN" altLang="en-US" dirty="0"/>
              <a:t>之前的课程中我们确认了上帝的存在和他完美的创造，但现今的世界充 满了痛苦，甚至是杀戮和死亡，很多人会问：</a:t>
            </a:r>
          </a:p>
          <a:p>
            <a:r>
              <a:rPr lang="zh-CN" altLang="en-US" dirty="0"/>
              <a:t>如果人类是被一位慈爱的上帝创造的，为什么他会容许世上有痛苦？有 人说痛苦是源于罪，但最先犯罪的是亚当一人，那上帝因为亚当的罪而 咒诅全世界，这对其他人公平吗？还有，上帝为什么要造分别善恶树呢？ 等等。</a:t>
            </a:r>
          </a:p>
          <a:p>
            <a:r>
              <a:rPr lang="zh-CN" altLang="en-US" dirty="0"/>
              <a:t>这些问题可能你现在还不知道答案，不过上完这一课，你就会知道了。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44896-A9B2-4544-A0B8-D3BBA0E8AEA5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51296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人类简史的三个板块：创造、堕落和咒诅到此就学完了，现在让我们通 过几道题目来验收一下我们的学习成果。</a:t>
            </a:r>
          </a:p>
          <a:p>
            <a:r>
              <a:rPr lang="zh-CN" altLang="en-US" dirty="0"/>
              <a:t>一、选词填空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30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486375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b="0" dirty="0"/>
              <a:t>现在请大家将这些词语（痛苦、创造、咒诅、犯罪、甚好）填写在正确 的空格上，得出本课的结论：通过研读人类史，我们看到上帝 创造了 所有生物，上帝所造的一切都 甚好。但是后来人 犯罪，才导致地 被 咒诅，使得全世界呈现出 痛苦的光景。 在学习人类简史的过程中，我们也找到了 </a:t>
            </a:r>
            <a:r>
              <a:rPr kumimoji="1" lang="en-US" altLang="zh-CN" b="0" dirty="0"/>
              <a:t>5 </a:t>
            </a:r>
            <a:r>
              <a:rPr kumimoji="1" lang="zh-CN" altLang="en-US" b="0" dirty="0"/>
              <a:t>个重要问题的答案。我们一 个一个来讨论：</a:t>
            </a:r>
          </a:p>
          <a:p>
            <a:r>
              <a:rPr kumimoji="1" lang="zh-CN" altLang="en-US" b="0" dirty="0"/>
              <a:t>二、讨论题 </a:t>
            </a:r>
            <a:endParaRPr kumimoji="1" lang="zh-CN" altLang="en-US" b="1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44896-A9B2-4544-A0B8-D3BBA0E8AEA5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33765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b="0" dirty="0"/>
              <a:t> </a:t>
            </a:r>
            <a:r>
              <a:rPr kumimoji="1" lang="en-US" altLang="zh-CN" b="0" dirty="0"/>
              <a:t>1. </a:t>
            </a:r>
            <a:r>
              <a:rPr kumimoji="1" lang="zh-CN" altLang="en-US" b="0" dirty="0"/>
              <a:t>上帝会用“进化”创造这个世界吗？为什么？</a:t>
            </a:r>
          </a:p>
          <a:p>
            <a:r>
              <a:rPr kumimoji="1" lang="zh-CN" altLang="en-US" b="0" dirty="0"/>
              <a:t>不会，因为创造论和进化论最少有四个矛盾： </a:t>
            </a:r>
            <a:endParaRPr kumimoji="1" lang="en-US" altLang="zh-CN" b="0" dirty="0"/>
          </a:p>
          <a:p>
            <a:r>
              <a:rPr kumimoji="1" lang="zh-CN" altLang="en-US" b="0" dirty="0"/>
              <a:t>（</a:t>
            </a:r>
            <a:r>
              <a:rPr kumimoji="1" lang="en-US" altLang="zh-CN" b="0" dirty="0"/>
              <a:t>1</a:t>
            </a:r>
            <a:r>
              <a:rPr kumimoji="1" lang="zh-CN" altLang="en-US" b="0" dirty="0"/>
              <a:t>） 罪和死的顺序相反 </a:t>
            </a:r>
            <a:endParaRPr kumimoji="1" lang="en-US" altLang="zh-CN" b="0" dirty="0"/>
          </a:p>
          <a:p>
            <a:r>
              <a:rPr kumimoji="1" lang="zh-CN" altLang="en-US" b="0" dirty="0"/>
              <a:t>（</a:t>
            </a:r>
            <a:r>
              <a:rPr kumimoji="1" lang="en-US" altLang="zh-CN" b="0" dirty="0"/>
              <a:t>2</a:t>
            </a:r>
            <a:r>
              <a:rPr kumimoji="1" lang="zh-CN" altLang="en-US" b="0" dirty="0"/>
              <a:t>） 生命起源的形式不同 </a:t>
            </a:r>
            <a:endParaRPr kumimoji="1" lang="en-US" altLang="zh-CN" b="0" dirty="0"/>
          </a:p>
          <a:p>
            <a:r>
              <a:rPr kumimoji="1" lang="zh-CN" altLang="en-US" b="0" dirty="0"/>
              <a:t>（</a:t>
            </a:r>
            <a:r>
              <a:rPr kumimoji="1" lang="en-US" altLang="zh-CN" b="0" dirty="0"/>
              <a:t>3</a:t>
            </a:r>
            <a:r>
              <a:rPr kumimoji="1" lang="zh-CN" altLang="en-US" b="0" dirty="0"/>
              <a:t>） 万物出现的顺序不同 </a:t>
            </a:r>
            <a:endParaRPr kumimoji="1" lang="en-US" altLang="zh-CN" b="0" dirty="0"/>
          </a:p>
          <a:p>
            <a:r>
              <a:rPr kumimoji="1" lang="zh-CN" altLang="en-US" b="0" dirty="0"/>
              <a:t>（</a:t>
            </a:r>
            <a:r>
              <a:rPr kumimoji="1" lang="en-US" altLang="zh-CN" b="0" dirty="0"/>
              <a:t>4</a:t>
            </a:r>
            <a:r>
              <a:rPr kumimoji="1" lang="zh-CN" altLang="en-US" b="0" dirty="0"/>
              <a:t>） 万物出现的时长不同</a:t>
            </a:r>
            <a:endParaRPr kumimoji="1" lang="zh-CN" altLang="en-US" b="1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44896-A9B2-4544-A0B8-D3BBA0E8AEA5}" type="slidenum">
              <a:rPr lang="zh-CN" altLang="en-US" smtClean="0"/>
              <a:pPr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760240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b="0" dirty="0"/>
              <a:t>2. </a:t>
            </a:r>
            <a:r>
              <a:rPr kumimoji="1" lang="zh-CN" altLang="en-US" b="0" dirty="0"/>
              <a:t>上帝为什么要造分别善恶树？</a:t>
            </a:r>
          </a:p>
          <a:p>
            <a:r>
              <a:rPr kumimoji="1" lang="zh-CN" altLang="en-US" b="0" dirty="0"/>
              <a:t>（</a:t>
            </a:r>
            <a:r>
              <a:rPr kumimoji="1" lang="en-US" altLang="zh-CN" b="0" dirty="0"/>
              <a:t>P</a:t>
            </a:r>
            <a:r>
              <a:rPr kumimoji="1" lang="zh-CN" altLang="en-US" b="0" dirty="0"/>
              <a:t>击）神想给亚当和夏娃一个自由表达他们爱神和顺服神的机会。 </a:t>
            </a:r>
            <a:endParaRPr kumimoji="1" lang="zh-CN" altLang="en-US" b="1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44896-A9B2-4544-A0B8-D3BBA0E8AEA5}" type="slidenum">
              <a:rPr lang="zh-CN" altLang="en-US" smtClean="0"/>
              <a:pPr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34823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b="0" dirty="0"/>
              <a:t> </a:t>
            </a:r>
            <a:r>
              <a:rPr kumimoji="1" lang="en-US" altLang="zh-CN" b="0" dirty="0"/>
              <a:t>3. </a:t>
            </a:r>
            <a:r>
              <a:rPr kumimoji="1" lang="zh-CN" altLang="en-US" b="0" dirty="0"/>
              <a:t>因为亚当的罪而咒诅全世界，为什么这对其他人并没有不公平？</a:t>
            </a:r>
          </a:p>
          <a:p>
            <a:r>
              <a:rPr kumimoji="1" lang="zh-CN" altLang="en-US" b="0" dirty="0"/>
              <a:t>（</a:t>
            </a:r>
            <a:r>
              <a:rPr kumimoji="1" lang="en-US" altLang="zh-CN" b="0" dirty="0"/>
              <a:t>P</a:t>
            </a:r>
            <a:r>
              <a:rPr kumimoji="1" lang="zh-CN" altLang="en-US" b="0" dirty="0"/>
              <a:t>击）因为咒诅不是对亚当所犯之罪的惩罚，而是他犯罪带来的后果。 </a:t>
            </a:r>
            <a:endParaRPr kumimoji="1" lang="zh-CN" altLang="en-US" b="1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44896-A9B2-4544-A0B8-D3BBA0E8AEA5}" type="slidenum">
              <a:rPr lang="zh-CN" altLang="en-US" smtClean="0"/>
              <a:pPr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091832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b="0" dirty="0"/>
              <a:t>4. </a:t>
            </a:r>
            <a:r>
              <a:rPr kumimoji="1" lang="zh-CN" altLang="en-US" b="0" dirty="0"/>
              <a:t>为什么世界有这么多痛苦？</a:t>
            </a:r>
          </a:p>
          <a:p>
            <a:r>
              <a:rPr kumimoji="1" lang="zh-CN" altLang="en-US" b="0" dirty="0"/>
              <a:t>（</a:t>
            </a:r>
            <a:r>
              <a:rPr kumimoji="1" lang="en-US" altLang="zh-CN" b="0" dirty="0"/>
              <a:t>P</a:t>
            </a:r>
            <a:r>
              <a:rPr kumimoji="1" lang="zh-CN" altLang="en-US" b="0" dirty="0"/>
              <a:t>击）因为这个地球已经不再是伊甸园，而是一个被咒诅的地方。</a:t>
            </a:r>
            <a:endParaRPr kumimoji="1" lang="zh-CN" altLang="en-US" b="1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44896-A9B2-4544-A0B8-D3BBA0E8AEA5}" type="slidenum">
              <a:rPr lang="zh-CN" altLang="en-US" smtClean="0"/>
              <a:pPr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026240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b="0" dirty="0"/>
              <a:t> </a:t>
            </a:r>
            <a:r>
              <a:rPr kumimoji="1" lang="en-US" altLang="zh-CN" b="0" dirty="0"/>
              <a:t>5. </a:t>
            </a:r>
            <a:r>
              <a:rPr kumimoji="1" lang="zh-CN" altLang="en-US" b="0" dirty="0"/>
              <a:t>人死后的结局在哪里？</a:t>
            </a:r>
          </a:p>
          <a:p>
            <a:r>
              <a:rPr kumimoji="1" lang="zh-CN" altLang="en-US" b="0" dirty="0"/>
              <a:t>（</a:t>
            </a:r>
            <a:r>
              <a:rPr kumimoji="1" lang="en-US" altLang="zh-CN" b="0" dirty="0"/>
              <a:t>P</a:t>
            </a:r>
            <a:r>
              <a:rPr kumimoji="1" lang="zh-CN" altLang="en-US" b="0" dirty="0"/>
              <a:t>击）人死后会回到神那里，结局要么是在永生的天堂，要么是在永死的地 狱。 </a:t>
            </a:r>
            <a:endParaRPr kumimoji="1" lang="zh-CN" altLang="en-US" b="1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44896-A9B2-4544-A0B8-D3BBA0E8AEA5}" type="slidenum">
              <a:rPr lang="zh-CN" altLang="en-US" smtClean="0"/>
              <a:pPr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722442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b="0" dirty="0"/>
              <a:t> 三、思考题：圣经就人生三大问给出了什么回答？ </a:t>
            </a:r>
            <a:endParaRPr kumimoji="1" lang="en-US" altLang="zh-CN" b="0" dirty="0"/>
          </a:p>
          <a:p>
            <a:pPr marL="228600" indent="-228600">
              <a:buAutoNum type="arabicPeriod"/>
            </a:pPr>
            <a:r>
              <a:rPr kumimoji="1" lang="zh-CN" altLang="en-US" b="0" dirty="0"/>
              <a:t>人从哪里来？</a:t>
            </a:r>
            <a:r>
              <a:rPr kumimoji="1" lang="en-US" altLang="zh-CN" b="0" dirty="0"/>
              <a:t>(P</a:t>
            </a:r>
            <a:r>
              <a:rPr kumimoji="1" lang="zh-CN" altLang="en-US" b="0" dirty="0"/>
              <a:t>击） 人是上帝直接创造而来的。 </a:t>
            </a:r>
            <a:endParaRPr kumimoji="1" lang="en-US" altLang="zh-CN" b="0" dirty="0"/>
          </a:p>
          <a:p>
            <a:pPr marL="228600" indent="-228600">
              <a:buAutoNum type="arabicPeriod"/>
            </a:pPr>
            <a:r>
              <a:rPr kumimoji="1" lang="zh-CN" altLang="en-US" b="0" dirty="0"/>
              <a:t>人活着是为什么？（</a:t>
            </a:r>
            <a:r>
              <a:rPr kumimoji="1" lang="en-US" altLang="zh-CN" b="0" dirty="0"/>
              <a:t>P</a:t>
            </a:r>
            <a:r>
              <a:rPr kumimoji="1" lang="zh-CN" altLang="en-US" b="0" dirty="0"/>
              <a:t>击） 人活着是为了爱神和爱人！ </a:t>
            </a:r>
            <a:endParaRPr kumimoji="1" lang="en-US" altLang="zh-CN" b="0" dirty="0"/>
          </a:p>
          <a:p>
            <a:pPr marL="228600" indent="-228600">
              <a:buAutoNum type="arabicPeriod"/>
            </a:pPr>
            <a:r>
              <a:rPr kumimoji="1" lang="zh-CN" altLang="en-US" b="0" dirty="0"/>
              <a:t>人死后会去哪里？ （</a:t>
            </a:r>
            <a:r>
              <a:rPr kumimoji="1" lang="en-US" altLang="zh-CN" b="0" dirty="0"/>
              <a:t>P</a:t>
            </a:r>
            <a:r>
              <a:rPr kumimoji="1" lang="zh-CN" altLang="en-US" b="0" dirty="0"/>
              <a:t>击）人死后要回到神那里交账。 当然，你可能还会有其他疑问，我们从下一节课开始会探讨科学证据， 你将会发现这位上帝是真实存在的。 </a:t>
            </a:r>
            <a:endParaRPr kumimoji="1" lang="zh-CN" altLang="en-US" b="1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44896-A9B2-4544-A0B8-D3BBA0E8AEA5}" type="slidenum">
              <a:rPr lang="zh-CN" altLang="en-US" smtClean="0"/>
              <a:pPr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940801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 祷告结束。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38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510457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这一课我们着重探讨人类的堕落和因堕落而带来的咒诅。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616418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b="0" dirty="0"/>
              <a:t>2.</a:t>
            </a:r>
            <a:r>
              <a:rPr kumimoji="1" lang="zh-CN" altLang="en-US" b="0" dirty="0"/>
              <a:t>人类简史</a:t>
            </a:r>
            <a:r>
              <a:rPr kumimoji="1" lang="en-US" altLang="zh-CN" b="0" dirty="0"/>
              <a:t>——</a:t>
            </a:r>
            <a:r>
              <a:rPr kumimoji="1" lang="zh-CN" altLang="en-US" b="0" dirty="0"/>
              <a:t>堕落 </a:t>
            </a:r>
            <a:endParaRPr kumimoji="1" lang="en-US" altLang="zh-CN" b="0" dirty="0"/>
          </a:p>
          <a:p>
            <a:r>
              <a:rPr kumimoji="1" lang="en-US" altLang="zh-CN" b="0" dirty="0"/>
              <a:t>2.1. </a:t>
            </a:r>
            <a:r>
              <a:rPr kumimoji="1" lang="zh-CN" altLang="en-US" b="0" dirty="0"/>
              <a:t>神的命令是什么？是否合理？ </a:t>
            </a:r>
            <a:endParaRPr kumimoji="1" lang="en-US" altLang="zh-CN" b="0" dirty="0"/>
          </a:p>
          <a:p>
            <a:r>
              <a:rPr kumimoji="1" lang="zh-CN" altLang="en-US" b="0" dirty="0"/>
              <a:t>神所创造的一切都甚好，伊甸园的生活太平又安稳，那上帝又给了亚当和 夏娃什么要求呢？</a:t>
            </a:r>
            <a:r>
              <a:rPr kumimoji="1" lang="en-US" altLang="zh-CN" b="0" dirty="0"/>
              <a:t>(P</a:t>
            </a:r>
            <a:r>
              <a:rPr kumimoji="1" lang="zh-CN" altLang="en-US" b="0" dirty="0"/>
              <a:t>击） 创世记</a:t>
            </a:r>
            <a:r>
              <a:rPr kumimoji="1" lang="en-US" altLang="zh-CN" b="0" dirty="0"/>
              <a:t>2:16 </a:t>
            </a:r>
            <a:r>
              <a:rPr kumimoji="1" lang="zh-CN" altLang="en-US" b="0" dirty="0"/>
              <a:t>告诉我们：耶和华神吩咐他说：“园 中各样树上的果子，你可以随意吃；</a:t>
            </a:r>
            <a:r>
              <a:rPr kumimoji="1" lang="en-US" altLang="zh-CN" b="0" dirty="0"/>
              <a:t>17 </a:t>
            </a:r>
            <a:r>
              <a:rPr kumimoji="1" lang="zh-CN" altLang="en-US" b="0" dirty="0"/>
              <a:t>只是分别善恶树上的果子，你不 可吃，因为你吃的日子必定死！”伊甸园里的果子应有尽有，果树的种 类各不相同；亚当和夏娃唯一不能吃的是：分别善恶树上的果子。面对 这唯一的命令，他们有没有遵守呢？ </a:t>
            </a:r>
            <a:endParaRPr kumimoji="1" lang="zh-CN" altLang="en-US" b="1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44896-A9B2-4544-A0B8-D3BBA0E8AEA5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61052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b="0" dirty="0"/>
              <a:t>继续来看创世记</a:t>
            </a:r>
            <a:r>
              <a:rPr kumimoji="1" lang="en-US" altLang="zh-CN" b="0" dirty="0"/>
              <a:t>3:6</a:t>
            </a:r>
            <a:r>
              <a:rPr kumimoji="1" lang="zh-CN" altLang="en-US" b="0" dirty="0"/>
              <a:t>於是女人见那棵树的果子好作食物，也悦人的眼目， 且是可喜爱的，能使人有智慧，就摘下果子来吃了，又给她丈夫，她丈 夫也吃了。他们没有遵守，两个人都吃了。 </a:t>
            </a:r>
            <a:endParaRPr kumimoji="1" lang="zh-CN" altLang="en-US" b="1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44896-A9B2-4544-A0B8-D3BBA0E8AEA5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02133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b="0" dirty="0"/>
              <a:t>有人可能会问：“上帝是无所不知的，他应该早就知道亚当和夏娃会违 背这个命令，为什么还要造分别善恶树呢？” </a:t>
            </a:r>
            <a:endParaRPr kumimoji="1" lang="zh-CN" altLang="en-US" b="1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44896-A9B2-4544-A0B8-D3BBA0E8AEA5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11797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b="0" dirty="0"/>
              <a:t>这个问题的性质就相当于：爸爸给自己</a:t>
            </a:r>
            <a:r>
              <a:rPr kumimoji="1" lang="en-US" altLang="zh-CN" b="0" dirty="0"/>
              <a:t>16</a:t>
            </a:r>
            <a:r>
              <a:rPr kumimoji="1" lang="zh-CN" altLang="en-US" b="0" dirty="0"/>
              <a:t>岁的孩子一笔钱让他自由支配， 只是这笔钱不可用于参与任何有赌博性质的活动。爸爸也提前和孩子立下规则：如果孩子违规花钱，那就不再有自己支配零花钱的自由。爸爸 也明知孩子会有乱花钱的可能性，但为了让孩子学会在适当的范围内合 理管理小笔的金钱以避免将来更大的危险，并让孩子学会对自己的行为 负责，这样的冒险和训练却是必须的。而当孩子真的违背时，出于爱， 爸爸就照着提前所定的规则，不再给这个孩子支配零花钱的自由。所以 问题的关键不在于爸爸的合理规则，而在于孩子的实际选择。</a:t>
            </a:r>
          </a:p>
          <a:p>
            <a:endParaRPr kumimoji="1" lang="zh-CN" altLang="en-US" b="1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44896-A9B2-4544-A0B8-D3BBA0E8AEA5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15592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b="0" dirty="0"/>
              <a:t>2.2.</a:t>
            </a:r>
            <a:r>
              <a:rPr kumimoji="1" lang="zh-CN" altLang="en-US" b="0" dirty="0"/>
              <a:t>为什么设立善恶之树？ </a:t>
            </a:r>
            <a:endParaRPr kumimoji="1" lang="en-US" altLang="zh-CN" b="0" dirty="0"/>
          </a:p>
          <a:p>
            <a:r>
              <a:rPr kumimoji="1" lang="zh-CN" altLang="en-US" b="0" dirty="0"/>
              <a:t>那神为什么要造分别善恶树呢？回答是：神想给亚当和夏娃一个自由表 达他们爱神和顺服神的机会。神就是爱，他出于爱而造人，因而人活着 自然就是要去爱，首先是要爱造他的神，其次是要爱神所造的人。 </a:t>
            </a:r>
            <a:endParaRPr kumimoji="1" lang="zh-CN" altLang="en-US" b="1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44896-A9B2-4544-A0B8-D3BBA0E8AEA5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9231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7FEE8D8-CAD2-EB4E-86B7-4AC6B23E73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855"/>
            <a:ext cx="9144000" cy="683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114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874E8-4432-D341-ABF5-3EEAC6901E98}" type="datetimeFigureOut">
              <a:rPr kumimoji="1" lang="zh-CN" altLang="en-US" smtClean="0"/>
              <a:t>2022/3/4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C46CE-518F-EC4B-B22F-1A89E2B9F8B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05222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874E8-4432-D341-ABF5-3EEAC6901E98}" type="datetimeFigureOut">
              <a:rPr kumimoji="1" lang="zh-CN" altLang="en-US" smtClean="0"/>
              <a:t>2022/3/4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C46CE-518F-EC4B-B22F-1A89E2B9F8B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45667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A8F650F-7901-8F4E-B7FE-C85BC62A0E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855"/>
            <a:ext cx="9144000" cy="683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663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33AEAB8-274F-E748-AD98-7B646F2E4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855"/>
            <a:ext cx="9144000" cy="683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571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C5A3A7D-DC46-AB41-9B86-BEC4CCFD2C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855"/>
            <a:ext cx="9144000" cy="683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396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562EE67-BCA1-D943-A7C5-E868814337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855"/>
            <a:ext cx="9144000" cy="683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214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9CA88E1-13A7-3B4D-A975-DC3BD15EE4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855"/>
            <a:ext cx="9144000" cy="683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529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874E8-4432-D341-ABF5-3EEAC6901E98}" type="datetimeFigureOut">
              <a:rPr kumimoji="1" lang="zh-CN" altLang="en-US" smtClean="0"/>
              <a:t>2022/3/4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C46CE-518F-EC4B-B22F-1A89E2B9F8B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86553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874E8-4432-D341-ABF5-3EEAC6901E98}" type="datetimeFigureOut">
              <a:rPr kumimoji="1" lang="zh-CN" altLang="en-US" smtClean="0"/>
              <a:t>2022/3/4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C46CE-518F-EC4B-B22F-1A89E2B9F8B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4099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874E8-4432-D341-ABF5-3EEAC6901E98}" type="datetimeFigureOut">
              <a:rPr kumimoji="1" lang="zh-CN" altLang="en-US" smtClean="0"/>
              <a:t>2022/3/4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C46CE-518F-EC4B-B22F-1A89E2B9F8B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86929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0874E8-4432-D341-ABF5-3EEAC6901E98}" type="datetimeFigureOut">
              <a:rPr kumimoji="1" lang="zh-CN" altLang="en-US" smtClean="0"/>
              <a:t>2022/3/4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6C46CE-518F-EC4B-B22F-1A89E2B9F8B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49529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0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E14D691F-29C3-46F6-A9F5-E85BB5E69E61}"/>
              </a:ext>
            </a:extLst>
          </p:cNvPr>
          <p:cNvCxnSpPr/>
          <p:nvPr/>
        </p:nvCxnSpPr>
        <p:spPr>
          <a:xfrm>
            <a:off x="948721" y="2060294"/>
            <a:ext cx="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图片 7">
            <a:extLst>
              <a:ext uri="{FF2B5EF4-FFF2-40B4-BE49-F238E27FC236}">
                <a16:creationId xmlns:a16="http://schemas.microsoft.com/office/drawing/2014/main" id="{1C8D09DB-66D7-40B8-A1D3-2E967E39B6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362"/>
          <a:stretch/>
        </p:blipFill>
        <p:spPr>
          <a:xfrm>
            <a:off x="4422225" y="0"/>
            <a:ext cx="4721775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B9D54D7-2BD6-4C76-A5A7-5886E6E55C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109" y="1758461"/>
            <a:ext cx="4000719" cy="3499337"/>
          </a:xfrm>
          <a:prstGeom prst="rect">
            <a:avLst/>
          </a:prstGeom>
        </p:spPr>
      </p:pic>
      <p:sp>
        <p:nvSpPr>
          <p:cNvPr id="9" name="标题 1">
            <a:extLst>
              <a:ext uri="{FF2B5EF4-FFF2-40B4-BE49-F238E27FC236}">
                <a16:creationId xmlns:a16="http://schemas.microsoft.com/office/drawing/2014/main" id="{93825099-FD67-4AF2-9EBC-08C6C5DD0BED}"/>
              </a:ext>
            </a:extLst>
          </p:cNvPr>
          <p:cNvSpPr txBox="1">
            <a:spLocks/>
          </p:cNvSpPr>
          <p:nvPr/>
        </p:nvSpPr>
        <p:spPr>
          <a:xfrm>
            <a:off x="508509" y="2434134"/>
            <a:ext cx="3406702" cy="291778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kumimoji="1" lang="zh-CN" altLang="en-US" sz="40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人类简史 下</a:t>
            </a:r>
            <a:endParaRPr kumimoji="1" lang="en-US" altLang="zh-CN" sz="4000" b="1" dirty="0">
              <a:solidFill>
                <a:srgbClr val="00206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00000"/>
              </a:lnSpc>
            </a:pPr>
            <a:r>
              <a:rPr kumimoji="1" lang="zh-CN" altLang="en-US" sz="40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堕落与咒诅</a:t>
            </a:r>
            <a:endParaRPr kumimoji="1" lang="en-US" altLang="zh-CN" sz="1400" b="1" dirty="0">
              <a:solidFill>
                <a:srgbClr val="00206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00000"/>
              </a:lnSpc>
            </a:pPr>
            <a:endParaRPr kumimoji="1" lang="en-US" altLang="zh-CN" sz="1400" b="1" dirty="0">
              <a:solidFill>
                <a:srgbClr val="00206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00000"/>
              </a:lnSpc>
            </a:pPr>
            <a:r>
              <a:rPr kumimoji="1" lang="zh-CN" altLang="en-US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创世记</a:t>
            </a:r>
            <a:r>
              <a:rPr kumimoji="1" lang="en-US" altLang="zh-CN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1-3</a:t>
            </a:r>
            <a:r>
              <a:rPr kumimoji="1" lang="zh-CN" altLang="en-US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章</a:t>
            </a:r>
            <a:endParaRPr kumimoji="1" lang="en-US" altLang="zh-CN" sz="2400" b="1" dirty="0">
              <a:solidFill>
                <a:srgbClr val="00206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00000"/>
              </a:lnSpc>
            </a:pPr>
            <a:r>
              <a:rPr kumimoji="1" lang="zh-CN" altLang="en-US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第</a:t>
            </a:r>
            <a:r>
              <a:rPr kumimoji="1" lang="en-US" altLang="zh-CN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6</a:t>
            </a:r>
            <a:r>
              <a:rPr kumimoji="1" lang="zh-CN" altLang="en-US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课</a:t>
            </a:r>
          </a:p>
        </p:txBody>
      </p:sp>
    </p:spTree>
    <p:extLst>
      <p:ext uri="{BB962C8B-B14F-4D97-AF65-F5344CB8AC3E}">
        <p14:creationId xmlns:p14="http://schemas.microsoft.com/office/powerpoint/2010/main" val="34423626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8BF8AE27-78B6-B246-B9B5-0EB3149D8BD6}"/>
              </a:ext>
            </a:extLst>
          </p:cNvPr>
          <p:cNvSpPr txBox="1"/>
          <p:nvPr/>
        </p:nvSpPr>
        <p:spPr>
          <a:xfrm>
            <a:off x="0" y="44216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b="1" dirty="0">
                <a:solidFill>
                  <a:schemeClr val="tx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神就是爱</a:t>
            </a:r>
            <a:endParaRPr kumimoji="1" lang="en-US" altLang="zh-CN" sz="3600" b="1" dirty="0">
              <a:solidFill>
                <a:schemeClr val="tx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79BEE7D-A717-5046-9C7B-004F879B9409}"/>
              </a:ext>
            </a:extLst>
          </p:cNvPr>
          <p:cNvSpPr txBox="1"/>
          <p:nvPr/>
        </p:nvSpPr>
        <p:spPr>
          <a:xfrm>
            <a:off x="1232986" y="2380294"/>
            <a:ext cx="673981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060"/>
              </a:lnSpc>
            </a:pPr>
            <a:r>
              <a:rPr lang="zh-CN" altLang="en-US" sz="32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马可福音</a:t>
            </a:r>
            <a:r>
              <a:rPr lang="en-US" altLang="zh-CN" sz="32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12:30</a:t>
            </a:r>
          </a:p>
          <a:p>
            <a:pPr algn="ctr">
              <a:lnSpc>
                <a:spcPts val="5060"/>
              </a:lnSpc>
            </a:pPr>
            <a:r>
              <a:rPr lang="en-US" altLang="zh-CN" sz="32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“</a:t>
            </a:r>
            <a:r>
              <a:rPr lang="zh-CN" altLang="en-US" sz="32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你要尽心、尽性、尽意、</a:t>
            </a:r>
            <a:endParaRPr lang="en-US" altLang="zh-CN" sz="3200" kern="0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lnSpc>
                <a:spcPts val="5060"/>
              </a:lnSpc>
            </a:pPr>
            <a:r>
              <a:rPr lang="zh-CN" altLang="en-US" sz="32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尽力爱主你的神。</a:t>
            </a:r>
            <a:endParaRPr lang="en-US" altLang="zh-CN" sz="3200" kern="0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lnSpc>
                <a:spcPts val="5060"/>
              </a:lnSpc>
            </a:pPr>
            <a:r>
              <a:rPr lang="en-US" altLang="zh-CN" sz="32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31</a:t>
            </a:r>
            <a:r>
              <a:rPr lang="zh-CN" altLang="en-US" sz="32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其次就是说：‘要爱人如己。’</a:t>
            </a:r>
            <a:endParaRPr lang="en-US" altLang="zh-CN" sz="3200" kern="0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lnSpc>
                <a:spcPts val="5060"/>
              </a:lnSpc>
            </a:pPr>
            <a:r>
              <a:rPr lang="zh-CN" altLang="en-US" sz="32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再没有比这两条诫命更大的了。</a:t>
            </a:r>
            <a:r>
              <a:rPr lang="en-US" altLang="zh-CN" sz="32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”</a:t>
            </a:r>
          </a:p>
          <a:p>
            <a:pPr algn="ctr">
              <a:lnSpc>
                <a:spcPts val="5060"/>
              </a:lnSpc>
            </a:pPr>
            <a:endParaRPr kumimoji="1" lang="zh-CN" altLang="en-US" sz="4800" dirty="0">
              <a:solidFill>
                <a:schemeClr val="accent5">
                  <a:lumMod val="20000"/>
                  <a:lumOff val="8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4" name="直线连接符 3">
            <a:extLst>
              <a:ext uri="{FF2B5EF4-FFF2-40B4-BE49-F238E27FC236}">
                <a16:creationId xmlns:a16="http://schemas.microsoft.com/office/drawing/2014/main" id="{CC9AA536-322A-C145-81EE-4F0BEDF88E6E}"/>
              </a:ext>
            </a:extLst>
          </p:cNvPr>
          <p:cNvCxnSpPr>
            <a:cxnSpLocks/>
          </p:cNvCxnSpPr>
          <p:nvPr/>
        </p:nvCxnSpPr>
        <p:spPr>
          <a:xfrm>
            <a:off x="374061" y="1979495"/>
            <a:ext cx="0" cy="431775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5" name="直线连接符 4">
            <a:extLst>
              <a:ext uri="{FF2B5EF4-FFF2-40B4-BE49-F238E27FC236}">
                <a16:creationId xmlns:a16="http://schemas.microsoft.com/office/drawing/2014/main" id="{117CE5F3-C32F-2A49-819A-64D92BA8A510}"/>
              </a:ext>
            </a:extLst>
          </p:cNvPr>
          <p:cNvCxnSpPr>
            <a:cxnSpLocks/>
          </p:cNvCxnSpPr>
          <p:nvPr/>
        </p:nvCxnSpPr>
        <p:spPr>
          <a:xfrm flipH="1">
            <a:off x="374061" y="6297251"/>
            <a:ext cx="7982262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6" name="直线连接符 5">
            <a:extLst>
              <a:ext uri="{FF2B5EF4-FFF2-40B4-BE49-F238E27FC236}">
                <a16:creationId xmlns:a16="http://schemas.microsoft.com/office/drawing/2014/main" id="{B1A0634E-6E17-0543-8E9B-DA26858F569E}"/>
              </a:ext>
            </a:extLst>
          </p:cNvPr>
          <p:cNvCxnSpPr>
            <a:cxnSpLocks/>
          </p:cNvCxnSpPr>
          <p:nvPr/>
        </p:nvCxnSpPr>
        <p:spPr>
          <a:xfrm flipH="1">
            <a:off x="785191" y="1979495"/>
            <a:ext cx="8006411" cy="0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" name="直线连接符 6">
            <a:extLst>
              <a:ext uri="{FF2B5EF4-FFF2-40B4-BE49-F238E27FC236}">
                <a16:creationId xmlns:a16="http://schemas.microsoft.com/office/drawing/2014/main" id="{52F5AC17-8718-2041-B4CA-1B67F262CEA6}"/>
              </a:ext>
            </a:extLst>
          </p:cNvPr>
          <p:cNvCxnSpPr>
            <a:cxnSpLocks/>
          </p:cNvCxnSpPr>
          <p:nvPr/>
        </p:nvCxnSpPr>
        <p:spPr>
          <a:xfrm>
            <a:off x="8779243" y="1979495"/>
            <a:ext cx="0" cy="4210525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1" name="图片 10">
            <a:extLst>
              <a:ext uri="{FF2B5EF4-FFF2-40B4-BE49-F238E27FC236}">
                <a16:creationId xmlns:a16="http://schemas.microsoft.com/office/drawing/2014/main" id="{E3439C5E-9956-3649-9AF0-99A92D42E0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822" t="7371" r="20768" b="51298"/>
          <a:stretch/>
        </p:blipFill>
        <p:spPr>
          <a:xfrm>
            <a:off x="364756" y="1710776"/>
            <a:ext cx="544010" cy="53014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76D1536-B84B-5F46-8A4A-B38075BEDC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549" t="49611" r="34040"/>
          <a:stretch/>
        </p:blipFill>
        <p:spPr>
          <a:xfrm>
            <a:off x="8317529" y="5993011"/>
            <a:ext cx="544010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0797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294368" y="5861781"/>
            <a:ext cx="6685004" cy="55194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>
              <a:lnSpc>
                <a:spcPts val="3760"/>
              </a:lnSpc>
            </a:pP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这样的爱，人宁愿不要！</a:t>
            </a:r>
          </a:p>
        </p:txBody>
      </p:sp>
      <p:cxnSp>
        <p:nvCxnSpPr>
          <p:cNvPr id="6" name="直线连接符 5">
            <a:extLst>
              <a:ext uri="{FF2B5EF4-FFF2-40B4-BE49-F238E27FC236}">
                <a16:creationId xmlns:a16="http://schemas.microsoft.com/office/drawing/2014/main" id="{E33DAE89-67CE-FD4E-9B06-9340D7D98261}"/>
              </a:ext>
            </a:extLst>
          </p:cNvPr>
          <p:cNvCxnSpPr>
            <a:cxnSpLocks/>
          </p:cNvCxnSpPr>
          <p:nvPr/>
        </p:nvCxnSpPr>
        <p:spPr>
          <a:xfrm>
            <a:off x="1025610" y="2619602"/>
            <a:ext cx="0" cy="3828742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" name="直线连接符 6">
            <a:extLst>
              <a:ext uri="{FF2B5EF4-FFF2-40B4-BE49-F238E27FC236}">
                <a16:creationId xmlns:a16="http://schemas.microsoft.com/office/drawing/2014/main" id="{56FD1A83-29BC-A04B-9F27-09E537B657DF}"/>
              </a:ext>
            </a:extLst>
          </p:cNvPr>
          <p:cNvCxnSpPr>
            <a:cxnSpLocks/>
          </p:cNvCxnSpPr>
          <p:nvPr/>
        </p:nvCxnSpPr>
        <p:spPr>
          <a:xfrm flipH="1">
            <a:off x="1025610" y="6448344"/>
            <a:ext cx="6685006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8" name="直线连接符 7">
            <a:extLst>
              <a:ext uri="{FF2B5EF4-FFF2-40B4-BE49-F238E27FC236}">
                <a16:creationId xmlns:a16="http://schemas.microsoft.com/office/drawing/2014/main" id="{64A34335-06CE-DB44-8ADE-EB18AD17B1D0}"/>
              </a:ext>
            </a:extLst>
          </p:cNvPr>
          <p:cNvCxnSpPr>
            <a:cxnSpLocks/>
          </p:cNvCxnSpPr>
          <p:nvPr/>
        </p:nvCxnSpPr>
        <p:spPr>
          <a:xfrm flipH="1">
            <a:off x="1401417" y="2619602"/>
            <a:ext cx="6701522" cy="0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直线连接符 8">
            <a:extLst>
              <a:ext uri="{FF2B5EF4-FFF2-40B4-BE49-F238E27FC236}">
                <a16:creationId xmlns:a16="http://schemas.microsoft.com/office/drawing/2014/main" id="{CEF32EFB-4430-F548-83F1-2EA8E4ABFFB8}"/>
              </a:ext>
            </a:extLst>
          </p:cNvPr>
          <p:cNvCxnSpPr>
            <a:cxnSpLocks/>
          </p:cNvCxnSpPr>
          <p:nvPr/>
        </p:nvCxnSpPr>
        <p:spPr>
          <a:xfrm>
            <a:off x="8102939" y="2619602"/>
            <a:ext cx="0" cy="3719747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9D807F8B-802F-7F4D-BC20-0383428FDF02}"/>
              </a:ext>
            </a:extLst>
          </p:cNvPr>
          <p:cNvSpPr txBox="1"/>
          <p:nvPr/>
        </p:nvSpPr>
        <p:spPr>
          <a:xfrm>
            <a:off x="2156254" y="615364"/>
            <a:ext cx="4893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b="1" dirty="0">
                <a:solidFill>
                  <a:schemeClr val="tx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真实的爱不能出于勉强</a:t>
            </a:r>
          </a:p>
        </p:txBody>
      </p:sp>
      <p:pic>
        <p:nvPicPr>
          <p:cNvPr id="4" name="IMB_hychBL" descr="IMB_hychBL">
            <a:hlinkClick r:id="" action="ppaction://media"/>
            <a:extLst>
              <a:ext uri="{FF2B5EF4-FFF2-40B4-BE49-F238E27FC236}">
                <a16:creationId xmlns:a16="http://schemas.microsoft.com/office/drawing/2014/main" id="{DE5FB508-6F7B-614D-93D7-74FDE5554E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4357"/>
          <a:stretch/>
        </p:blipFill>
        <p:spPr>
          <a:xfrm>
            <a:off x="2409529" y="1575249"/>
            <a:ext cx="4386725" cy="4126810"/>
          </a:xfrm>
          <a:prstGeom prst="rect">
            <a:avLst/>
          </a:prstGeom>
          <a:effectLst>
            <a:outerShdw blurRad="114300" dist="508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9EE53A1-74F2-204C-998D-C804C2A7FBF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822" t="7371" r="20768" b="51298"/>
          <a:stretch/>
        </p:blipFill>
        <p:spPr>
          <a:xfrm>
            <a:off x="994561" y="2354529"/>
            <a:ext cx="544010" cy="53014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5F0BE6B-49AD-DA42-A9FF-0E1E3013332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549" t="49611" r="34040"/>
          <a:stretch/>
        </p:blipFill>
        <p:spPr>
          <a:xfrm>
            <a:off x="7653107" y="6142580"/>
            <a:ext cx="544010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2696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5B1C3D-E590-42D6-849C-0C4E4CFF30D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85750"/>
            <a:ext cx="9144000" cy="1143000"/>
          </a:xfrm>
        </p:spPr>
        <p:txBody>
          <a:bodyPr>
            <a:normAutofit/>
          </a:bodyPr>
          <a:lstStyle/>
          <a:p>
            <a:r>
              <a:rPr lang="zh-CN" altLang="en-US" sz="3600" b="1" dirty="0">
                <a:solidFill>
                  <a:schemeClr val="tx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常见问题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0EB00BB-06A9-49A0-8F58-210F98B7F4C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48579" y="2796737"/>
            <a:ext cx="6145571" cy="126365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zh-CN" altLang="zh-CN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如果连人都不要机械式的爱，难道神会勉强人爱</a:t>
            </a:r>
            <a:r>
              <a:rPr lang="zh-CN" altLang="en-US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他</a:t>
            </a:r>
            <a:r>
              <a:rPr lang="zh-CN" altLang="zh-CN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吗</a:t>
            </a:r>
            <a:r>
              <a:rPr lang="zh-CN" altLang="en-US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？</a:t>
            </a:r>
            <a:endParaRPr lang="en-US" altLang="zh-CN" kern="0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4" name="直线连接符 3">
            <a:extLst>
              <a:ext uri="{FF2B5EF4-FFF2-40B4-BE49-F238E27FC236}">
                <a16:creationId xmlns:a16="http://schemas.microsoft.com/office/drawing/2014/main" id="{1594D7CC-E2DA-C74D-A488-1AC4F3FAFB21}"/>
              </a:ext>
            </a:extLst>
          </p:cNvPr>
          <p:cNvCxnSpPr>
            <a:cxnSpLocks/>
          </p:cNvCxnSpPr>
          <p:nvPr/>
        </p:nvCxnSpPr>
        <p:spPr>
          <a:xfrm>
            <a:off x="374061" y="2164691"/>
            <a:ext cx="0" cy="431775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5" name="直线连接符 4">
            <a:extLst>
              <a:ext uri="{FF2B5EF4-FFF2-40B4-BE49-F238E27FC236}">
                <a16:creationId xmlns:a16="http://schemas.microsoft.com/office/drawing/2014/main" id="{98A6656C-8648-9843-BEE0-6FE9CEB67F37}"/>
              </a:ext>
            </a:extLst>
          </p:cNvPr>
          <p:cNvCxnSpPr>
            <a:cxnSpLocks/>
          </p:cNvCxnSpPr>
          <p:nvPr/>
        </p:nvCxnSpPr>
        <p:spPr>
          <a:xfrm flipH="1">
            <a:off x="364756" y="6482447"/>
            <a:ext cx="8011445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6" name="直线连接符 5">
            <a:extLst>
              <a:ext uri="{FF2B5EF4-FFF2-40B4-BE49-F238E27FC236}">
                <a16:creationId xmlns:a16="http://schemas.microsoft.com/office/drawing/2014/main" id="{C8AD6A79-95C0-5846-9D3D-E7227F9F2787}"/>
              </a:ext>
            </a:extLst>
          </p:cNvPr>
          <p:cNvCxnSpPr>
            <a:cxnSpLocks/>
          </p:cNvCxnSpPr>
          <p:nvPr/>
        </p:nvCxnSpPr>
        <p:spPr>
          <a:xfrm flipH="1">
            <a:off x="748579" y="2164691"/>
            <a:ext cx="8043023" cy="0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" name="直线连接符 6">
            <a:extLst>
              <a:ext uri="{FF2B5EF4-FFF2-40B4-BE49-F238E27FC236}">
                <a16:creationId xmlns:a16="http://schemas.microsoft.com/office/drawing/2014/main" id="{E0B3D93C-BA8A-8140-A415-7C33BA5BD5DE}"/>
              </a:ext>
            </a:extLst>
          </p:cNvPr>
          <p:cNvCxnSpPr>
            <a:cxnSpLocks/>
          </p:cNvCxnSpPr>
          <p:nvPr/>
        </p:nvCxnSpPr>
        <p:spPr>
          <a:xfrm>
            <a:off x="8779243" y="2164691"/>
            <a:ext cx="0" cy="4210525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内容占位符 2">
            <a:extLst>
              <a:ext uri="{FF2B5EF4-FFF2-40B4-BE49-F238E27FC236}">
                <a16:creationId xmlns:a16="http://schemas.microsoft.com/office/drawing/2014/main" id="{C0A8F33C-40BA-CE45-8603-85F6B2823131}"/>
              </a:ext>
            </a:extLst>
          </p:cNvPr>
          <p:cNvSpPr txBox="1">
            <a:spLocks/>
          </p:cNvSpPr>
          <p:nvPr/>
        </p:nvSpPr>
        <p:spPr>
          <a:xfrm>
            <a:off x="753637" y="4199966"/>
            <a:ext cx="6144874" cy="30886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zh-CN" altLang="zh-CN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如果神没有造分别善恶树，那么人就不会犯罪；也不会不爱神</a:t>
            </a:r>
            <a:r>
              <a:rPr lang="zh-CN" altLang="en-US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，不是吗？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AC2D097D-0E76-D848-9798-E1FFAF550B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4150" y="4137276"/>
            <a:ext cx="1606221" cy="247256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E96E95-63A3-A446-B08C-33B8DE94B8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822" t="7371" r="20768" b="51298"/>
          <a:stretch/>
        </p:blipFill>
        <p:spPr>
          <a:xfrm>
            <a:off x="364756" y="1899617"/>
            <a:ext cx="544010" cy="53014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FE4CB29-B7B7-7B4D-A61F-D8874EAE74F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549" t="49611" r="34040"/>
          <a:stretch/>
        </p:blipFill>
        <p:spPr>
          <a:xfrm>
            <a:off x="8317529" y="6181852"/>
            <a:ext cx="544010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717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2F4BD4E3-8F96-8745-82C5-144D5A68A161}"/>
              </a:ext>
            </a:extLst>
          </p:cNvPr>
          <p:cNvSpPr txBox="1"/>
          <p:nvPr/>
        </p:nvSpPr>
        <p:spPr>
          <a:xfrm>
            <a:off x="3435853" y="537904"/>
            <a:ext cx="2031325" cy="19448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720"/>
              </a:lnSpc>
            </a:pPr>
            <a:r>
              <a:rPr lang="zh-CN" altLang="zh-CN" sz="3600" b="1" dirty="0">
                <a:solidFill>
                  <a:schemeClr val="tx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人类简史</a:t>
            </a:r>
            <a:endParaRPr lang="en-US" altLang="zh-CN" sz="3600" b="1" dirty="0">
              <a:solidFill>
                <a:schemeClr val="tx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0" algn="ctr">
              <a:lnSpc>
                <a:spcPts val="3720"/>
              </a:lnSpc>
            </a:pPr>
            <a:r>
              <a:rPr lang="en-US" altLang="zh-CN" sz="2400" dirty="0">
                <a:solidFill>
                  <a:schemeClr val="tx2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1.</a:t>
            </a:r>
            <a:r>
              <a:rPr lang="zh-CN" altLang="en-US" sz="2400" dirty="0">
                <a:solidFill>
                  <a:schemeClr val="tx2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CN" altLang="zh-CN" sz="2400" dirty="0">
                <a:solidFill>
                  <a:schemeClr val="tx2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创造</a:t>
            </a:r>
            <a:endParaRPr lang="zh-CN" altLang="zh-CN" sz="3600" dirty="0">
              <a:solidFill>
                <a:schemeClr val="tx2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0" algn="ctr">
              <a:lnSpc>
                <a:spcPts val="3720"/>
              </a:lnSpc>
            </a:pPr>
            <a:r>
              <a:rPr lang="en-US" altLang="zh-CN" sz="2400" b="1" dirty="0">
                <a:solidFill>
                  <a:schemeClr val="tx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2.</a:t>
            </a:r>
            <a:r>
              <a:rPr lang="zh-CN" altLang="en-US" sz="2400" b="1" dirty="0">
                <a:solidFill>
                  <a:schemeClr val="tx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CN" altLang="zh-CN" sz="2400" b="1" dirty="0">
                <a:solidFill>
                  <a:schemeClr val="tx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堕落</a:t>
            </a:r>
            <a:endParaRPr lang="zh-CN" altLang="zh-CN" sz="3600" b="1" dirty="0">
              <a:solidFill>
                <a:schemeClr val="tx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0" algn="ctr">
              <a:lnSpc>
                <a:spcPts val="3720"/>
              </a:lnSpc>
            </a:pPr>
            <a:r>
              <a:rPr lang="en-US" altLang="zh-CN" sz="2400" dirty="0">
                <a:solidFill>
                  <a:schemeClr val="tx2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3.</a:t>
            </a:r>
            <a:r>
              <a:rPr lang="zh-CN" altLang="en-US" sz="2400" dirty="0">
                <a:solidFill>
                  <a:schemeClr val="tx2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CN" altLang="zh-CN" sz="2400" dirty="0">
                <a:solidFill>
                  <a:schemeClr val="tx2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咒诅</a:t>
            </a:r>
            <a:endParaRPr lang="zh-CN" altLang="zh-CN" sz="3600" dirty="0">
              <a:solidFill>
                <a:schemeClr val="tx2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2CCF89A-B2E9-4261-B4AF-D485F4272A29}"/>
              </a:ext>
            </a:extLst>
          </p:cNvPr>
          <p:cNvSpPr txBox="1"/>
          <p:nvPr/>
        </p:nvSpPr>
        <p:spPr>
          <a:xfrm>
            <a:off x="1132729" y="3233828"/>
            <a:ext cx="68785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问：按圣经，人活着是为了什么？</a:t>
            </a:r>
            <a:endParaRPr lang="zh-CN" altLang="zh-CN" sz="54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6F26345-4B70-9549-B2D4-14CC0698A760}"/>
              </a:ext>
            </a:extLst>
          </p:cNvPr>
          <p:cNvSpPr txBox="1"/>
          <p:nvPr/>
        </p:nvSpPr>
        <p:spPr>
          <a:xfrm>
            <a:off x="698437" y="3950907"/>
            <a:ext cx="7756430" cy="2154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答：人活着是为了爱神和爱人！</a:t>
            </a:r>
          </a:p>
          <a:p>
            <a:pPr algn="ctr"/>
            <a:endParaRPr lang="en-US" altLang="zh-CN" sz="1800" kern="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zh-CN" altLang="zh-CN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马可福音</a:t>
            </a:r>
            <a:r>
              <a:rPr lang="en-US" altLang="zh-CN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12:30</a:t>
            </a:r>
            <a:r>
              <a:rPr lang="zh-CN" altLang="zh-CN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耶稣说：“你要尽心，尽性，尽意，尽力爱主你的神。</a:t>
            </a:r>
            <a:r>
              <a:rPr lang="en-US" altLang="zh-CN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’31</a:t>
            </a:r>
            <a:r>
              <a:rPr lang="zh-CN" altLang="zh-CN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其次就是说：</a:t>
            </a:r>
            <a:r>
              <a:rPr lang="en-US" altLang="zh-CN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‘</a:t>
            </a:r>
            <a:r>
              <a:rPr lang="zh-CN" altLang="zh-CN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要爱人如己。</a:t>
            </a:r>
            <a:r>
              <a:rPr lang="en-US" altLang="zh-CN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’</a:t>
            </a:r>
            <a:r>
              <a:rPr lang="zh-CN" altLang="zh-CN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”</a:t>
            </a:r>
            <a:endParaRPr lang="zh-CN" altLang="en-US" sz="4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13" name="直线连接符 12">
            <a:extLst>
              <a:ext uri="{FF2B5EF4-FFF2-40B4-BE49-F238E27FC236}">
                <a16:creationId xmlns:a16="http://schemas.microsoft.com/office/drawing/2014/main" id="{04A89175-4742-254A-897B-633DE87BDF7E}"/>
              </a:ext>
            </a:extLst>
          </p:cNvPr>
          <p:cNvCxnSpPr>
            <a:cxnSpLocks/>
          </p:cNvCxnSpPr>
          <p:nvPr/>
        </p:nvCxnSpPr>
        <p:spPr>
          <a:xfrm>
            <a:off x="374061" y="2789724"/>
            <a:ext cx="0" cy="3692723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7" name="直线连接符 16">
            <a:extLst>
              <a:ext uri="{FF2B5EF4-FFF2-40B4-BE49-F238E27FC236}">
                <a16:creationId xmlns:a16="http://schemas.microsoft.com/office/drawing/2014/main" id="{CFED17C9-047F-B247-9C04-1D338396EE0F}"/>
              </a:ext>
            </a:extLst>
          </p:cNvPr>
          <p:cNvCxnSpPr>
            <a:cxnSpLocks/>
          </p:cNvCxnSpPr>
          <p:nvPr/>
        </p:nvCxnSpPr>
        <p:spPr>
          <a:xfrm flipH="1">
            <a:off x="374061" y="6482447"/>
            <a:ext cx="7962384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8" name="直线连接符 17">
            <a:extLst>
              <a:ext uri="{FF2B5EF4-FFF2-40B4-BE49-F238E27FC236}">
                <a16:creationId xmlns:a16="http://schemas.microsoft.com/office/drawing/2014/main" id="{D977FBCE-13A9-FF4C-A7C3-BA4980EE9412}"/>
              </a:ext>
            </a:extLst>
          </p:cNvPr>
          <p:cNvCxnSpPr>
            <a:cxnSpLocks/>
          </p:cNvCxnSpPr>
          <p:nvPr/>
        </p:nvCxnSpPr>
        <p:spPr>
          <a:xfrm flipH="1">
            <a:off x="785191" y="2789724"/>
            <a:ext cx="8006412" cy="0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" name="直线连接符 18">
            <a:extLst>
              <a:ext uri="{FF2B5EF4-FFF2-40B4-BE49-F238E27FC236}">
                <a16:creationId xmlns:a16="http://schemas.microsoft.com/office/drawing/2014/main" id="{7F295FAC-8A20-3240-A36E-D4C5A83A4137}"/>
              </a:ext>
            </a:extLst>
          </p:cNvPr>
          <p:cNvCxnSpPr>
            <a:cxnSpLocks/>
          </p:cNvCxnSpPr>
          <p:nvPr/>
        </p:nvCxnSpPr>
        <p:spPr>
          <a:xfrm>
            <a:off x="8779243" y="2789724"/>
            <a:ext cx="0" cy="3585492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4" name="图片 13">
            <a:extLst>
              <a:ext uri="{FF2B5EF4-FFF2-40B4-BE49-F238E27FC236}">
                <a16:creationId xmlns:a16="http://schemas.microsoft.com/office/drawing/2014/main" id="{BDE57C24-26AD-1246-8DA8-09E4F3A330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822" t="7371" r="20768" b="51298"/>
          <a:stretch/>
        </p:blipFill>
        <p:spPr>
          <a:xfrm>
            <a:off x="364756" y="2544528"/>
            <a:ext cx="544010" cy="53014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CC6471D-00C1-F440-A655-8F4783CEC9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549" t="49611" r="34040"/>
          <a:stretch/>
        </p:blipFill>
        <p:spPr>
          <a:xfrm>
            <a:off x="8317529" y="6181852"/>
            <a:ext cx="544010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777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直线连接符 12">
            <a:extLst>
              <a:ext uri="{FF2B5EF4-FFF2-40B4-BE49-F238E27FC236}">
                <a16:creationId xmlns:a16="http://schemas.microsoft.com/office/drawing/2014/main" id="{04A89175-4742-254A-897B-633DE87BDF7E}"/>
              </a:ext>
            </a:extLst>
          </p:cNvPr>
          <p:cNvCxnSpPr>
            <a:cxnSpLocks/>
          </p:cNvCxnSpPr>
          <p:nvPr/>
        </p:nvCxnSpPr>
        <p:spPr>
          <a:xfrm>
            <a:off x="374062" y="1857765"/>
            <a:ext cx="1" cy="463800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7" name="直线连接符 16">
            <a:extLst>
              <a:ext uri="{FF2B5EF4-FFF2-40B4-BE49-F238E27FC236}">
                <a16:creationId xmlns:a16="http://schemas.microsoft.com/office/drawing/2014/main" id="{CFED17C9-047F-B247-9C04-1D338396EE0F}"/>
              </a:ext>
            </a:extLst>
          </p:cNvPr>
          <p:cNvCxnSpPr>
            <a:cxnSpLocks/>
          </p:cNvCxnSpPr>
          <p:nvPr/>
        </p:nvCxnSpPr>
        <p:spPr>
          <a:xfrm flipH="1" flipV="1">
            <a:off x="384002" y="6495765"/>
            <a:ext cx="7943466" cy="19192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8" name="直线连接符 17">
            <a:extLst>
              <a:ext uri="{FF2B5EF4-FFF2-40B4-BE49-F238E27FC236}">
                <a16:creationId xmlns:a16="http://schemas.microsoft.com/office/drawing/2014/main" id="{D977FBCE-13A9-FF4C-A7C3-BA4980EE9412}"/>
              </a:ext>
            </a:extLst>
          </p:cNvPr>
          <p:cNvCxnSpPr>
            <a:cxnSpLocks/>
          </p:cNvCxnSpPr>
          <p:nvPr/>
        </p:nvCxnSpPr>
        <p:spPr>
          <a:xfrm flipH="1">
            <a:off x="755374" y="1857765"/>
            <a:ext cx="8036228" cy="0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" name="直线连接符 18">
            <a:extLst>
              <a:ext uri="{FF2B5EF4-FFF2-40B4-BE49-F238E27FC236}">
                <a16:creationId xmlns:a16="http://schemas.microsoft.com/office/drawing/2014/main" id="{7F295FAC-8A20-3240-A36E-D4C5A83A4137}"/>
              </a:ext>
            </a:extLst>
          </p:cNvPr>
          <p:cNvCxnSpPr>
            <a:cxnSpLocks/>
          </p:cNvCxnSpPr>
          <p:nvPr/>
        </p:nvCxnSpPr>
        <p:spPr>
          <a:xfrm>
            <a:off x="8779243" y="1898469"/>
            <a:ext cx="12358" cy="4513906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1" name="矩形 10">
            <a:extLst>
              <a:ext uri="{FF2B5EF4-FFF2-40B4-BE49-F238E27FC236}">
                <a16:creationId xmlns:a16="http://schemas.microsoft.com/office/drawing/2014/main" id="{2D2D30AB-0B68-074C-933A-420BF8BD92A2}"/>
              </a:ext>
            </a:extLst>
          </p:cNvPr>
          <p:cNvSpPr/>
          <p:nvPr/>
        </p:nvSpPr>
        <p:spPr>
          <a:xfrm>
            <a:off x="584641" y="2219639"/>
            <a:ext cx="8011727" cy="407598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lnSpc>
                <a:spcPts val="3860"/>
              </a:lnSpc>
            </a:pP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创世记</a:t>
            </a:r>
            <a:r>
              <a:rPr lang="en-US" altLang="zh-CN" sz="32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 3:17 </a:t>
            </a: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又对亚当说：“你既</a:t>
            </a:r>
            <a:endParaRPr lang="en-US" altLang="zh-CN" sz="3200" dirty="0">
              <a:latin typeface="Microsoft YaHei" panose="020B0503020204020204" pitchFamily="34" charset="-122"/>
              <a:ea typeface="Microsoft YaHei" panose="020B0503020204020204" pitchFamily="34" charset="-122"/>
              <a:cs typeface="微软雅黑"/>
            </a:endParaRPr>
          </a:p>
          <a:p>
            <a:pPr>
              <a:lnSpc>
                <a:spcPts val="3860"/>
              </a:lnSpc>
            </a:pP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听从妻子的话，吃了我所吩咐你</a:t>
            </a:r>
            <a:endParaRPr lang="en-US" altLang="zh-CN" sz="3200" dirty="0">
              <a:latin typeface="Microsoft YaHei" panose="020B0503020204020204" pitchFamily="34" charset="-122"/>
              <a:ea typeface="Microsoft YaHei" panose="020B0503020204020204" pitchFamily="34" charset="-122"/>
              <a:cs typeface="微软雅黑"/>
            </a:endParaRPr>
          </a:p>
          <a:p>
            <a:pPr>
              <a:lnSpc>
                <a:spcPts val="3860"/>
              </a:lnSpc>
            </a:pP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不可吃的那树上的果子，地必为你的缘故受咒诅；你必终身劳苦，才能从地里得吃的。</a:t>
            </a:r>
            <a:r>
              <a:rPr lang="en-US" altLang="zh-CN" sz="32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18</a:t>
            </a: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地必给你长出荆棘和蒺藜来；你也要吃田间的菜蔬。</a:t>
            </a:r>
            <a:r>
              <a:rPr lang="en-US" altLang="zh-CN" sz="32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19</a:t>
            </a: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你必汗流满面，才得糊口，直到你归了土，因为你是从土而出的。你本是尘土，仍要归於尘土。”</a:t>
            </a: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E22EDB14-2079-6C40-8A75-A346FE30A8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7409" y="0"/>
            <a:ext cx="2283107" cy="304414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标题 1">
            <a:extLst>
              <a:ext uri="{FF2B5EF4-FFF2-40B4-BE49-F238E27FC236}">
                <a16:creationId xmlns:a16="http://schemas.microsoft.com/office/drawing/2014/main" id="{5D619EBB-55DD-974A-8ACE-39EE4EC1A434}"/>
              </a:ext>
            </a:extLst>
          </p:cNvPr>
          <p:cNvSpPr txBox="1">
            <a:spLocks/>
          </p:cNvSpPr>
          <p:nvPr/>
        </p:nvSpPr>
        <p:spPr>
          <a:xfrm>
            <a:off x="0" y="157706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b="1" dirty="0">
                <a:solidFill>
                  <a:schemeClr val="tx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后果是什么？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EAC203EA-0AD2-3C4F-8E3F-DB0D087737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822" t="7371" r="20768" b="51298"/>
          <a:stretch/>
        </p:blipFill>
        <p:spPr>
          <a:xfrm>
            <a:off x="364756" y="1589424"/>
            <a:ext cx="544010" cy="53014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DF233C3-8015-8541-8E92-0E8D4E35E4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549" t="49611" r="34040"/>
          <a:stretch/>
        </p:blipFill>
        <p:spPr>
          <a:xfrm>
            <a:off x="8317529" y="6211669"/>
            <a:ext cx="544010" cy="646331"/>
          </a:xfrm>
          <a:prstGeom prst="rect">
            <a:avLst/>
          </a:prstGeom>
        </p:spPr>
      </p:pic>
      <p:cxnSp>
        <p:nvCxnSpPr>
          <p:cNvPr id="16" name="直线连接符 4">
            <a:extLst>
              <a:ext uri="{FF2B5EF4-FFF2-40B4-BE49-F238E27FC236}">
                <a16:creationId xmlns:a16="http://schemas.microsoft.com/office/drawing/2014/main" id="{69C1D35D-659C-4027-8171-0E9513CE7A8E}"/>
              </a:ext>
            </a:extLst>
          </p:cNvPr>
          <p:cNvCxnSpPr>
            <a:cxnSpLocks/>
          </p:cNvCxnSpPr>
          <p:nvPr/>
        </p:nvCxnSpPr>
        <p:spPr>
          <a:xfrm>
            <a:off x="5107890" y="3726918"/>
            <a:ext cx="31790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直线连接符 4">
            <a:extLst>
              <a:ext uri="{FF2B5EF4-FFF2-40B4-BE49-F238E27FC236}">
                <a16:creationId xmlns:a16="http://schemas.microsoft.com/office/drawing/2014/main" id="{E1E33992-B5BF-4514-A954-E72AE62B8FDE}"/>
              </a:ext>
            </a:extLst>
          </p:cNvPr>
          <p:cNvCxnSpPr>
            <a:cxnSpLocks/>
          </p:cNvCxnSpPr>
          <p:nvPr/>
        </p:nvCxnSpPr>
        <p:spPr>
          <a:xfrm>
            <a:off x="584641" y="4751217"/>
            <a:ext cx="53657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直线连接符 4">
            <a:extLst>
              <a:ext uri="{FF2B5EF4-FFF2-40B4-BE49-F238E27FC236}">
                <a16:creationId xmlns:a16="http://schemas.microsoft.com/office/drawing/2014/main" id="{13F5DD6E-F321-45A1-8EF9-E9AB86B2517C}"/>
              </a:ext>
            </a:extLst>
          </p:cNvPr>
          <p:cNvCxnSpPr>
            <a:cxnSpLocks/>
          </p:cNvCxnSpPr>
          <p:nvPr/>
        </p:nvCxnSpPr>
        <p:spPr>
          <a:xfrm>
            <a:off x="584641" y="4246250"/>
            <a:ext cx="11895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4685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6A0369A1-22D3-A04D-B48F-552BD8807F3A}"/>
              </a:ext>
            </a:extLst>
          </p:cNvPr>
          <p:cNvGrpSpPr/>
          <p:nvPr/>
        </p:nvGrpSpPr>
        <p:grpSpPr>
          <a:xfrm>
            <a:off x="-34156" y="2121059"/>
            <a:ext cx="9178156" cy="3456233"/>
            <a:chOff x="-34156" y="2121059"/>
            <a:chExt cx="9251080" cy="348369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1E6DE77-E2F8-9440-9AB8-A80130B169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4156" y="2121060"/>
              <a:ext cx="4606156" cy="3483693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352180CA-D7BB-144B-81DC-E0E98F75D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0" y="2121059"/>
              <a:ext cx="4644924" cy="3483693"/>
            </a:xfrm>
            <a:prstGeom prst="rect">
              <a:avLst/>
            </a:prstGeom>
          </p:spPr>
        </p:pic>
      </p:grpSp>
      <p:sp>
        <p:nvSpPr>
          <p:cNvPr id="10" name="标题 1">
            <a:extLst>
              <a:ext uri="{FF2B5EF4-FFF2-40B4-BE49-F238E27FC236}">
                <a16:creationId xmlns:a16="http://schemas.microsoft.com/office/drawing/2014/main" id="{658F9251-FDC9-034E-847E-C0ABCC4A40EE}"/>
              </a:ext>
            </a:extLst>
          </p:cNvPr>
          <p:cNvSpPr txBox="1">
            <a:spLocks/>
          </p:cNvSpPr>
          <p:nvPr/>
        </p:nvSpPr>
        <p:spPr>
          <a:xfrm>
            <a:off x="0" y="157705"/>
            <a:ext cx="9144000" cy="1289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b="1" dirty="0">
                <a:solidFill>
                  <a:schemeClr val="tx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地被咒诅：</a:t>
            </a:r>
            <a:endParaRPr lang="en-US" altLang="zh-CN" sz="3600" b="1" dirty="0">
              <a:solidFill>
                <a:schemeClr val="tx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3600" b="1" dirty="0">
                <a:solidFill>
                  <a:schemeClr val="tx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海啸 </a:t>
            </a:r>
            <a:r>
              <a:rPr lang="en-US" altLang="zh-CN" sz="3600" b="1" dirty="0">
                <a:solidFill>
                  <a:schemeClr val="tx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&amp; </a:t>
            </a:r>
            <a:r>
              <a:rPr lang="zh-CN" altLang="en-US" sz="3600" b="1" dirty="0">
                <a:solidFill>
                  <a:schemeClr val="tx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旱灾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DC2EF2B-E731-994C-82D7-5F56F064A8E7}"/>
              </a:ext>
            </a:extLst>
          </p:cNvPr>
          <p:cNvSpPr/>
          <p:nvPr/>
        </p:nvSpPr>
        <p:spPr>
          <a:xfrm>
            <a:off x="0" y="2121059"/>
            <a:ext cx="9144000" cy="3483693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17408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81BA13A2-0EBE-5C46-A0F6-8080B8281B86}"/>
              </a:ext>
            </a:extLst>
          </p:cNvPr>
          <p:cNvGrpSpPr/>
          <p:nvPr/>
        </p:nvGrpSpPr>
        <p:grpSpPr>
          <a:xfrm>
            <a:off x="0" y="2121059"/>
            <a:ext cx="9144000" cy="3429000"/>
            <a:chOff x="0" y="2121059"/>
            <a:chExt cx="9216618" cy="3456232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352180CA-D7BB-144B-81DC-E0E98F75D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121059"/>
              <a:ext cx="4608309" cy="3456232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619B8C2F-7E22-1A43-8BA3-301CF4CC7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08309" y="2121059"/>
              <a:ext cx="4608309" cy="3456232"/>
            </a:xfrm>
            <a:prstGeom prst="rect">
              <a:avLst/>
            </a:prstGeom>
          </p:spPr>
        </p:pic>
      </p:grpSp>
      <p:sp>
        <p:nvSpPr>
          <p:cNvPr id="10" name="标题 1">
            <a:extLst>
              <a:ext uri="{FF2B5EF4-FFF2-40B4-BE49-F238E27FC236}">
                <a16:creationId xmlns:a16="http://schemas.microsoft.com/office/drawing/2014/main" id="{658F9251-FDC9-034E-847E-C0ABCC4A40EE}"/>
              </a:ext>
            </a:extLst>
          </p:cNvPr>
          <p:cNvSpPr txBox="1">
            <a:spLocks/>
          </p:cNvSpPr>
          <p:nvPr/>
        </p:nvSpPr>
        <p:spPr>
          <a:xfrm>
            <a:off x="0" y="157705"/>
            <a:ext cx="9144000" cy="1289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b="1" dirty="0">
                <a:solidFill>
                  <a:schemeClr val="tx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地被咒诅：</a:t>
            </a:r>
            <a:endParaRPr lang="en-US" altLang="zh-CN" sz="3600" b="1" dirty="0">
              <a:solidFill>
                <a:schemeClr val="tx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3600" b="1" dirty="0">
                <a:solidFill>
                  <a:schemeClr val="tx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旱灾 </a:t>
            </a:r>
            <a:r>
              <a:rPr lang="en-US" altLang="zh-CN" sz="3600" b="1" dirty="0">
                <a:solidFill>
                  <a:schemeClr val="tx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&amp; </a:t>
            </a:r>
            <a:r>
              <a:rPr lang="zh-CN" altLang="en-US" sz="3600" b="1" dirty="0">
                <a:solidFill>
                  <a:schemeClr val="tx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洪灾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DC2EF2B-E731-994C-82D7-5F56F064A8E7}"/>
              </a:ext>
            </a:extLst>
          </p:cNvPr>
          <p:cNvSpPr/>
          <p:nvPr/>
        </p:nvSpPr>
        <p:spPr>
          <a:xfrm>
            <a:off x="0" y="2121059"/>
            <a:ext cx="9144000" cy="3483693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141933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4E3C3036-9BF3-724D-97FD-3F5D9479F809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/>
            <a:srcRect l="10110" r="6558"/>
            <a:stretch/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21CA3C5C-D977-0B41-8963-7EE59997C1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75168" y="0"/>
              <a:ext cx="2086204" cy="3107724"/>
            </a:xfrm>
            <a:prstGeom prst="rect">
              <a:avLst/>
            </a:prstGeom>
          </p:spPr>
        </p:pic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0C285E57-BAE3-B647-9237-F8ABBCCB3896}"/>
                </a:ext>
              </a:extLst>
            </p:cNvPr>
            <p:cNvSpPr txBox="1"/>
            <p:nvPr/>
          </p:nvSpPr>
          <p:spPr>
            <a:xfrm>
              <a:off x="2662177" y="437709"/>
              <a:ext cx="135579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8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饥饿</a:t>
              </a:r>
              <a:endParaRPr kumimoji="1" lang="en-US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r>
                <a:rPr kumimoji="1" lang="zh-CN" altLang="en-US" sz="28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穷困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35929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mourners">
            <a:extLst>
              <a:ext uri="{FF2B5EF4-FFF2-40B4-BE49-F238E27FC236}">
                <a16:creationId xmlns:a16="http://schemas.microsoft.com/office/drawing/2014/main" id="{A26547AB-87A9-0749-B90F-BC6259F91724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3" cstate="print">
            <a:lum bright="6000" contrast="24000"/>
          </a:blip>
          <a:srcRect l="94" r="3525"/>
          <a:stretch/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B4185C2-16AD-C64D-8484-B179BF5F83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4426" y="-101120"/>
            <a:ext cx="2086204" cy="310772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0C285E57-BAE3-B647-9237-F8ABBCCB3896}"/>
              </a:ext>
            </a:extLst>
          </p:cNvPr>
          <p:cNvSpPr txBox="1"/>
          <p:nvPr/>
        </p:nvSpPr>
        <p:spPr>
          <a:xfrm>
            <a:off x="7000954" y="275697"/>
            <a:ext cx="18165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因地震</a:t>
            </a:r>
            <a:endParaRPr kumimoji="1" lang="en-US" altLang="zh-CN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丧子</a:t>
            </a:r>
          </a:p>
        </p:txBody>
      </p:sp>
    </p:spTree>
    <p:extLst>
      <p:ext uri="{BB962C8B-B14F-4D97-AF65-F5344CB8AC3E}">
        <p14:creationId xmlns:p14="http://schemas.microsoft.com/office/powerpoint/2010/main" val="8039622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4294967295"/>
          </p:nvPr>
        </p:nvPicPr>
        <p:blipFill rotWithShape="1">
          <a:blip r:embed="rId3"/>
          <a:srcRect l="5808" t="160" r="5808" b="384"/>
          <a:stretch/>
        </p:blipFill>
        <p:spPr>
          <a:xfrm>
            <a:off x="0" y="0"/>
            <a:ext cx="9144000" cy="6858000"/>
          </a:xfr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6AAA2C99-75CC-564F-A0FE-F83436656E80}"/>
              </a:ext>
            </a:extLst>
          </p:cNvPr>
          <p:cNvGrpSpPr/>
          <p:nvPr/>
        </p:nvGrpSpPr>
        <p:grpSpPr>
          <a:xfrm>
            <a:off x="6446607" y="3750276"/>
            <a:ext cx="2697393" cy="3107724"/>
            <a:chOff x="6365585" y="3750276"/>
            <a:chExt cx="2697393" cy="3107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45EB55B3-9282-2543-BB54-1C4331A177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76774" y="3750276"/>
              <a:ext cx="2086204" cy="3107724"/>
            </a:xfrm>
            <a:prstGeom prst="rect">
              <a:avLst/>
            </a:prstGeom>
          </p:spPr>
        </p:pic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8313A468-6951-4942-A4F1-BFFA4E6A22AF}"/>
                </a:ext>
              </a:extLst>
            </p:cNvPr>
            <p:cNvSpPr txBox="1"/>
            <p:nvPr/>
          </p:nvSpPr>
          <p:spPr>
            <a:xfrm>
              <a:off x="6365585" y="4710225"/>
              <a:ext cx="2507104" cy="107721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3200" b="1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痛苦的根源：</a:t>
              </a:r>
              <a:endParaRPr kumimoji="1" lang="en-US" altLang="zh-CN" sz="32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r>
                <a:rPr kumimoji="1" lang="zh-CN" altLang="en-US" sz="3200" b="1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地被咒诅！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83586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线连接符 6">
            <a:extLst>
              <a:ext uri="{FF2B5EF4-FFF2-40B4-BE49-F238E27FC236}">
                <a16:creationId xmlns:a16="http://schemas.microsoft.com/office/drawing/2014/main" id="{CF9C9A60-DB6B-4D42-B88E-CE528ACC1359}"/>
              </a:ext>
            </a:extLst>
          </p:cNvPr>
          <p:cNvCxnSpPr>
            <a:cxnSpLocks/>
          </p:cNvCxnSpPr>
          <p:nvPr/>
        </p:nvCxnSpPr>
        <p:spPr>
          <a:xfrm>
            <a:off x="569818" y="4065040"/>
            <a:ext cx="0" cy="2002128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6" name="直线连接符 15">
            <a:extLst>
              <a:ext uri="{FF2B5EF4-FFF2-40B4-BE49-F238E27FC236}">
                <a16:creationId xmlns:a16="http://schemas.microsoft.com/office/drawing/2014/main" id="{1FF8FBB9-E51B-864E-9B01-D4827E465D14}"/>
              </a:ext>
            </a:extLst>
          </p:cNvPr>
          <p:cNvCxnSpPr>
            <a:cxnSpLocks/>
          </p:cNvCxnSpPr>
          <p:nvPr/>
        </p:nvCxnSpPr>
        <p:spPr>
          <a:xfrm flipH="1">
            <a:off x="579756" y="6067168"/>
            <a:ext cx="7636536" cy="0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0" name="直线连接符 19">
            <a:extLst>
              <a:ext uri="{FF2B5EF4-FFF2-40B4-BE49-F238E27FC236}">
                <a16:creationId xmlns:a16="http://schemas.microsoft.com/office/drawing/2014/main" id="{3DDB2B54-D151-7743-8EB2-ACC689B3A4EE}"/>
              </a:ext>
            </a:extLst>
          </p:cNvPr>
          <p:cNvCxnSpPr>
            <a:cxnSpLocks/>
            <a:endCxn id="12" idx="3"/>
          </p:cNvCxnSpPr>
          <p:nvPr/>
        </p:nvCxnSpPr>
        <p:spPr>
          <a:xfrm flipH="1">
            <a:off x="1123766" y="4013948"/>
            <a:ext cx="7487941" cy="21274"/>
          </a:xfrm>
          <a:prstGeom prst="line">
            <a:avLst/>
          </a:prstGeom>
          <a:ln w="12700" cap="flat" cmpd="sng" algn="ctr">
            <a:solidFill>
              <a:schemeClr val="accent5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2" name="直线连接符 21">
            <a:extLst>
              <a:ext uri="{FF2B5EF4-FFF2-40B4-BE49-F238E27FC236}">
                <a16:creationId xmlns:a16="http://schemas.microsoft.com/office/drawing/2014/main" id="{0FAA9544-33F5-624A-B3FF-DB15FC497C33}"/>
              </a:ext>
            </a:extLst>
          </p:cNvPr>
          <p:cNvCxnSpPr>
            <a:cxnSpLocks/>
          </p:cNvCxnSpPr>
          <p:nvPr/>
        </p:nvCxnSpPr>
        <p:spPr>
          <a:xfrm>
            <a:off x="8611707" y="4015946"/>
            <a:ext cx="0" cy="2002128"/>
          </a:xfrm>
          <a:prstGeom prst="line">
            <a:avLst/>
          </a:prstGeom>
          <a:ln w="12700" cap="flat" cmpd="sng" algn="ctr">
            <a:solidFill>
              <a:schemeClr val="accent5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36602390-9CC5-7340-A132-3A5867650422}"/>
              </a:ext>
            </a:extLst>
          </p:cNvPr>
          <p:cNvSpPr txBox="1"/>
          <p:nvPr/>
        </p:nvSpPr>
        <p:spPr>
          <a:xfrm>
            <a:off x="1774829" y="4129051"/>
            <a:ext cx="5575792" cy="1800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540"/>
              </a:lnSpc>
            </a:pP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我从哪里来？</a:t>
            </a:r>
            <a:endParaRPr lang="zh-CN" altLang="en-US"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ts val="4540"/>
              </a:lnSpc>
            </a:pP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到这个世界来做什么？</a:t>
            </a:r>
            <a:endParaRPr lang="zh-CN" altLang="en-US"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ts val="4540"/>
              </a:lnSpc>
            </a:pP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死后去哪里？</a:t>
            </a:r>
            <a:endParaRPr lang="zh-CN" altLang="en-US"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D72EE635-F8C9-4A47-B86D-280D63E2DD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822" t="7371" r="20768" b="51298"/>
          <a:stretch/>
        </p:blipFill>
        <p:spPr>
          <a:xfrm>
            <a:off x="579756" y="3770149"/>
            <a:ext cx="544010" cy="53014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AEDEEAE-7521-AA4C-BE84-29CEF57A21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549" t="49611" r="34040"/>
          <a:stretch/>
        </p:blipFill>
        <p:spPr>
          <a:xfrm>
            <a:off x="8146718" y="5773819"/>
            <a:ext cx="544010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1506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>
            <a:extLst>
              <a:ext uri="{FF2B5EF4-FFF2-40B4-BE49-F238E27FC236}">
                <a16:creationId xmlns:a16="http://schemas.microsoft.com/office/drawing/2014/main" id="{C0E9BB02-B2CD-0549-AE3D-7775060FEED0}"/>
              </a:ext>
            </a:extLst>
          </p:cNvPr>
          <p:cNvSpPr txBox="1"/>
          <p:nvPr/>
        </p:nvSpPr>
        <p:spPr>
          <a:xfrm>
            <a:off x="2974189" y="537904"/>
            <a:ext cx="2954655" cy="1963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720"/>
              </a:lnSpc>
            </a:pPr>
            <a:r>
              <a:rPr lang="zh-CN" altLang="en-US" sz="3600" b="1" dirty="0">
                <a:solidFill>
                  <a:schemeClr val="tx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一</a:t>
            </a:r>
            <a:r>
              <a:rPr lang="zh-CN" altLang="zh-CN" sz="3600" b="1" dirty="0">
                <a:solidFill>
                  <a:schemeClr val="tx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．人类简史</a:t>
            </a:r>
            <a:endParaRPr lang="en-US" altLang="zh-CN" sz="3600" b="1" dirty="0">
              <a:solidFill>
                <a:schemeClr val="tx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0" algn="ctr">
              <a:lnSpc>
                <a:spcPts val="3720"/>
              </a:lnSpc>
            </a:pPr>
            <a:r>
              <a:rPr lang="en-US" altLang="zh-CN" sz="2400" dirty="0">
                <a:solidFill>
                  <a:schemeClr val="tx2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1.</a:t>
            </a:r>
            <a:r>
              <a:rPr lang="zh-CN" altLang="en-US" sz="2400" dirty="0">
                <a:solidFill>
                  <a:schemeClr val="tx2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CN" altLang="zh-CN" sz="2400" dirty="0">
                <a:solidFill>
                  <a:schemeClr val="tx2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创造</a:t>
            </a:r>
            <a:endParaRPr lang="zh-CN" altLang="zh-CN" sz="3600" dirty="0">
              <a:solidFill>
                <a:schemeClr val="tx2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0" algn="ctr">
              <a:lnSpc>
                <a:spcPts val="3720"/>
              </a:lnSpc>
            </a:pPr>
            <a:r>
              <a:rPr lang="en-US" altLang="zh-CN" sz="2400" dirty="0">
                <a:solidFill>
                  <a:schemeClr val="tx2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2.</a:t>
            </a:r>
            <a:r>
              <a:rPr lang="zh-CN" altLang="en-US" sz="2400" dirty="0">
                <a:solidFill>
                  <a:schemeClr val="tx2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CN" altLang="zh-CN" sz="2400" dirty="0">
                <a:solidFill>
                  <a:schemeClr val="tx2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堕落</a:t>
            </a:r>
            <a:endParaRPr lang="zh-CN" altLang="zh-CN" sz="3600" dirty="0">
              <a:solidFill>
                <a:schemeClr val="tx2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0" algn="ctr">
              <a:lnSpc>
                <a:spcPts val="3720"/>
              </a:lnSpc>
            </a:pPr>
            <a:r>
              <a:rPr lang="en-US" altLang="zh-CN" sz="2400" b="1" dirty="0">
                <a:solidFill>
                  <a:schemeClr val="tx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3.</a:t>
            </a:r>
            <a:r>
              <a:rPr lang="zh-CN" altLang="en-US" sz="2400" b="1" dirty="0">
                <a:solidFill>
                  <a:schemeClr val="tx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CN" altLang="zh-CN" sz="2400" b="1" dirty="0">
                <a:solidFill>
                  <a:schemeClr val="tx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咒诅</a:t>
            </a:r>
            <a:endParaRPr lang="zh-CN" altLang="zh-CN" sz="3600" b="1" dirty="0">
              <a:solidFill>
                <a:schemeClr val="tx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7A2D714C-1740-8E4D-B4FE-39732E9800B5}"/>
              </a:ext>
            </a:extLst>
          </p:cNvPr>
          <p:cNvSpPr txBox="1"/>
          <p:nvPr/>
        </p:nvSpPr>
        <p:spPr>
          <a:xfrm>
            <a:off x="1889652" y="4039937"/>
            <a:ext cx="5327623" cy="1097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因为亚当的罪而咒诅全世界，</a:t>
            </a:r>
            <a:b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</a:b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这对其他人公平吗？ </a:t>
            </a:r>
            <a:endParaRPr lang="zh-CN" altLang="en-US"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10" name="直线连接符 9">
            <a:extLst>
              <a:ext uri="{FF2B5EF4-FFF2-40B4-BE49-F238E27FC236}">
                <a16:creationId xmlns:a16="http://schemas.microsoft.com/office/drawing/2014/main" id="{43050A5C-2EBF-9F45-B1B5-736AEC351492}"/>
              </a:ext>
            </a:extLst>
          </p:cNvPr>
          <p:cNvCxnSpPr>
            <a:cxnSpLocks/>
          </p:cNvCxnSpPr>
          <p:nvPr/>
        </p:nvCxnSpPr>
        <p:spPr>
          <a:xfrm>
            <a:off x="569818" y="3643010"/>
            <a:ext cx="0" cy="2002128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2" name="直线连接符 11">
            <a:extLst>
              <a:ext uri="{FF2B5EF4-FFF2-40B4-BE49-F238E27FC236}">
                <a16:creationId xmlns:a16="http://schemas.microsoft.com/office/drawing/2014/main" id="{711E7E76-791A-6142-94FF-688325043945}"/>
              </a:ext>
            </a:extLst>
          </p:cNvPr>
          <p:cNvCxnSpPr>
            <a:cxnSpLocks/>
          </p:cNvCxnSpPr>
          <p:nvPr/>
        </p:nvCxnSpPr>
        <p:spPr>
          <a:xfrm flipH="1">
            <a:off x="579756" y="5645138"/>
            <a:ext cx="7636536" cy="0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5" name="直线连接符 14">
            <a:extLst>
              <a:ext uri="{FF2B5EF4-FFF2-40B4-BE49-F238E27FC236}">
                <a16:creationId xmlns:a16="http://schemas.microsoft.com/office/drawing/2014/main" id="{C8E8F1DA-0F8F-E644-87B0-4233161E9477}"/>
              </a:ext>
            </a:extLst>
          </p:cNvPr>
          <p:cNvCxnSpPr>
            <a:cxnSpLocks/>
            <a:endCxn id="18" idx="3"/>
          </p:cNvCxnSpPr>
          <p:nvPr/>
        </p:nvCxnSpPr>
        <p:spPr>
          <a:xfrm flipH="1">
            <a:off x="1123766" y="3591918"/>
            <a:ext cx="7487941" cy="21274"/>
          </a:xfrm>
          <a:prstGeom prst="line">
            <a:avLst/>
          </a:prstGeom>
          <a:ln w="12700" cap="flat" cmpd="sng" algn="ctr">
            <a:solidFill>
              <a:schemeClr val="accent5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直线连接符 16">
            <a:extLst>
              <a:ext uri="{FF2B5EF4-FFF2-40B4-BE49-F238E27FC236}">
                <a16:creationId xmlns:a16="http://schemas.microsoft.com/office/drawing/2014/main" id="{D2BC5464-4B0A-D541-BBF7-791F11AB94DE}"/>
              </a:ext>
            </a:extLst>
          </p:cNvPr>
          <p:cNvCxnSpPr>
            <a:cxnSpLocks/>
          </p:cNvCxnSpPr>
          <p:nvPr/>
        </p:nvCxnSpPr>
        <p:spPr>
          <a:xfrm>
            <a:off x="8611707" y="3593916"/>
            <a:ext cx="0" cy="2002128"/>
          </a:xfrm>
          <a:prstGeom prst="line">
            <a:avLst/>
          </a:prstGeom>
          <a:ln w="12700" cap="flat" cmpd="sng" algn="ctr">
            <a:solidFill>
              <a:schemeClr val="accent5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8" name="图片 17">
            <a:extLst>
              <a:ext uri="{FF2B5EF4-FFF2-40B4-BE49-F238E27FC236}">
                <a16:creationId xmlns:a16="http://schemas.microsoft.com/office/drawing/2014/main" id="{EAC37238-3F25-FF44-B300-6E4C0D2256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822" t="7371" r="20768" b="51298"/>
          <a:stretch/>
        </p:blipFill>
        <p:spPr>
          <a:xfrm>
            <a:off x="579756" y="3348119"/>
            <a:ext cx="544010" cy="53014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24FACBD-78A0-4D44-B1CB-ACD3F633BF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549" t="49611" r="34040"/>
          <a:stretch/>
        </p:blipFill>
        <p:spPr>
          <a:xfrm>
            <a:off x="8146718" y="5351789"/>
            <a:ext cx="544010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3036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>
            <a:extLst>
              <a:ext uri="{FF2B5EF4-FFF2-40B4-BE49-F238E27FC236}">
                <a16:creationId xmlns:a16="http://schemas.microsoft.com/office/drawing/2014/main" id="{5566E121-0E8D-F248-8FB2-54CA82AA7078}"/>
              </a:ext>
            </a:extLst>
          </p:cNvPr>
          <p:cNvSpPr txBox="1"/>
          <p:nvPr/>
        </p:nvSpPr>
        <p:spPr>
          <a:xfrm>
            <a:off x="3200400" y="520754"/>
            <a:ext cx="27431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200" b="1" dirty="0">
                <a:solidFill>
                  <a:schemeClr val="tx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父亲犯罪</a:t>
            </a:r>
            <a:endParaRPr kumimoji="1" lang="en-US" altLang="zh-CN" sz="3200" b="1" dirty="0">
              <a:solidFill>
                <a:schemeClr val="tx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kumimoji="1" lang="zh-CN" altLang="en-US" sz="3200" b="1" dirty="0">
                <a:solidFill>
                  <a:schemeClr val="tx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对孩子的影响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2B05D06-8750-1E4D-AFD6-F8D99683E952}"/>
              </a:ext>
            </a:extLst>
          </p:cNvPr>
          <p:cNvSpPr txBox="1"/>
          <p:nvPr/>
        </p:nvSpPr>
        <p:spPr>
          <a:xfrm>
            <a:off x="624847" y="5596779"/>
            <a:ext cx="3416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父亲因偷盗被捕入狱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9ED4A276-3239-6F4E-9CEA-E196ADDB0DB3}"/>
              </a:ext>
            </a:extLst>
          </p:cNvPr>
          <p:cNvSpPr txBox="1"/>
          <p:nvPr/>
        </p:nvSpPr>
        <p:spPr>
          <a:xfrm>
            <a:off x="5102835" y="5586124"/>
            <a:ext cx="3775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孩子被父亲的行为影响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DE13A25-ED0C-8246-B8C3-4512DE4D9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7839" y="2414704"/>
            <a:ext cx="4466161" cy="299103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CED3689-5707-3140-A0F2-8374F01C1C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75" r="2907" b="6052"/>
          <a:stretch/>
        </p:blipFill>
        <p:spPr>
          <a:xfrm>
            <a:off x="1" y="2414704"/>
            <a:ext cx="4625932" cy="299103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167949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>
            <a:extLst>
              <a:ext uri="{FF2B5EF4-FFF2-40B4-BE49-F238E27FC236}">
                <a16:creationId xmlns:a16="http://schemas.microsoft.com/office/drawing/2014/main" id="{C5DB39E7-C0A9-D240-BEF1-C11A8F3E14AF}"/>
              </a:ext>
            </a:extLst>
          </p:cNvPr>
          <p:cNvSpPr txBox="1"/>
          <p:nvPr/>
        </p:nvSpPr>
        <p:spPr>
          <a:xfrm>
            <a:off x="3200400" y="520754"/>
            <a:ext cx="27431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200" b="1" dirty="0">
                <a:solidFill>
                  <a:schemeClr val="tx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始祖犯罪</a:t>
            </a:r>
            <a:endParaRPr kumimoji="1" lang="en-US" altLang="zh-CN" sz="3200" b="1" dirty="0">
              <a:solidFill>
                <a:schemeClr val="tx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kumimoji="1" lang="zh-CN" altLang="en-US" sz="3200" b="1" dirty="0">
                <a:solidFill>
                  <a:schemeClr val="tx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对全地的影响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2B05D06-8750-1E4D-AFD6-F8D99683E952}"/>
              </a:ext>
            </a:extLst>
          </p:cNvPr>
          <p:cNvSpPr txBox="1"/>
          <p:nvPr/>
        </p:nvSpPr>
        <p:spPr>
          <a:xfrm>
            <a:off x="908863" y="5617805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始祖犯罪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9ED4A276-3239-6F4E-9CEA-E196ADDB0DB3}"/>
              </a:ext>
            </a:extLst>
          </p:cNvPr>
          <p:cNvSpPr txBox="1"/>
          <p:nvPr/>
        </p:nvSpPr>
        <p:spPr>
          <a:xfrm>
            <a:off x="4953584" y="5607150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全地受咒诅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88BF21C8-0865-AD42-AE4F-68B7C05E32C9}"/>
              </a:ext>
            </a:extLst>
          </p:cNvPr>
          <p:cNvGrpSpPr/>
          <p:nvPr/>
        </p:nvGrpSpPr>
        <p:grpSpPr>
          <a:xfrm>
            <a:off x="0" y="2281274"/>
            <a:ext cx="9144000" cy="3130455"/>
            <a:chOff x="0" y="2119229"/>
            <a:chExt cx="8031383" cy="2749550"/>
          </a:xfrm>
        </p:grpSpPr>
        <p:pic>
          <p:nvPicPr>
            <p:cNvPr id="9" name="内容占位符 3">
              <a:extLst>
                <a:ext uri="{FF2B5EF4-FFF2-40B4-BE49-F238E27FC236}">
                  <a16:creationId xmlns:a16="http://schemas.microsoft.com/office/drawing/2014/main" id="{E3069119-29F4-594C-BBD1-EDFBCB36F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8675" b="8675"/>
            <a:stretch>
              <a:fillRect/>
            </a:stretch>
          </p:blipFill>
          <p:spPr>
            <a:xfrm>
              <a:off x="3031850" y="2119229"/>
              <a:ext cx="4999533" cy="274955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9525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43BB0DF6-790A-F549-B9F9-E4704D8402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2119229"/>
              <a:ext cx="3020275" cy="274955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9525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35393138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119033" y="2759211"/>
            <a:ext cx="3249080" cy="353943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“我什么都没做，让我因我爸爸的偷窃罪，而一辈子被人瞧不起、被赶出校门，这公平吗？” </a:t>
            </a:r>
          </a:p>
          <a:p>
            <a:endParaRPr lang="zh-CN" altLang="en-US" sz="3200" dirty="0">
              <a:latin typeface="Microsoft YaHei" panose="020B0503020204020204" pitchFamily="34" charset="-122"/>
              <a:ea typeface="Microsoft YaHei" panose="020B0503020204020204" pitchFamily="34" charset="-122"/>
              <a:cs typeface="微软雅黑"/>
            </a:endParaRPr>
          </a:p>
        </p:txBody>
      </p:sp>
      <p:cxnSp>
        <p:nvCxnSpPr>
          <p:cNvPr id="6" name="直线连接符 5">
            <a:extLst>
              <a:ext uri="{FF2B5EF4-FFF2-40B4-BE49-F238E27FC236}">
                <a16:creationId xmlns:a16="http://schemas.microsoft.com/office/drawing/2014/main" id="{E33DAE89-67CE-FD4E-9B06-9340D7D98261}"/>
              </a:ext>
            </a:extLst>
          </p:cNvPr>
          <p:cNvCxnSpPr>
            <a:cxnSpLocks/>
          </p:cNvCxnSpPr>
          <p:nvPr/>
        </p:nvCxnSpPr>
        <p:spPr>
          <a:xfrm>
            <a:off x="759389" y="2419109"/>
            <a:ext cx="0" cy="402923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" name="直线连接符 6">
            <a:extLst>
              <a:ext uri="{FF2B5EF4-FFF2-40B4-BE49-F238E27FC236}">
                <a16:creationId xmlns:a16="http://schemas.microsoft.com/office/drawing/2014/main" id="{56FD1A83-29BC-A04B-9F27-09E537B657DF}"/>
              </a:ext>
            </a:extLst>
          </p:cNvPr>
          <p:cNvCxnSpPr>
            <a:cxnSpLocks/>
            <a:stCxn id="16" idx="1"/>
          </p:cNvCxnSpPr>
          <p:nvPr/>
        </p:nvCxnSpPr>
        <p:spPr>
          <a:xfrm flipH="1" flipV="1">
            <a:off x="759392" y="6448345"/>
            <a:ext cx="6913092" cy="17264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8" name="直线连接符 7">
            <a:extLst>
              <a:ext uri="{FF2B5EF4-FFF2-40B4-BE49-F238E27FC236}">
                <a16:creationId xmlns:a16="http://schemas.microsoft.com/office/drawing/2014/main" id="{64A34335-06CE-DB44-8ADE-EB18AD17B1D0}"/>
              </a:ext>
            </a:extLst>
          </p:cNvPr>
          <p:cNvCxnSpPr>
            <a:cxnSpLocks/>
          </p:cNvCxnSpPr>
          <p:nvPr/>
        </p:nvCxnSpPr>
        <p:spPr>
          <a:xfrm flipH="1">
            <a:off x="1119033" y="2329074"/>
            <a:ext cx="6983907" cy="0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直线连接符 8">
            <a:extLst>
              <a:ext uri="{FF2B5EF4-FFF2-40B4-BE49-F238E27FC236}">
                <a16:creationId xmlns:a16="http://schemas.microsoft.com/office/drawing/2014/main" id="{CEF32EFB-4430-F548-83F1-2EA8E4ABFFB8}"/>
              </a:ext>
            </a:extLst>
          </p:cNvPr>
          <p:cNvCxnSpPr>
            <a:cxnSpLocks/>
          </p:cNvCxnSpPr>
          <p:nvPr/>
        </p:nvCxnSpPr>
        <p:spPr>
          <a:xfrm>
            <a:off x="8102939" y="2323037"/>
            <a:ext cx="0" cy="3975604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2" name="图片 11">
            <a:extLst>
              <a:ext uri="{FF2B5EF4-FFF2-40B4-BE49-F238E27FC236}">
                <a16:creationId xmlns:a16="http://schemas.microsoft.com/office/drawing/2014/main" id="{5DB5DE34-03FB-4F1B-8A40-4B1114D22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0898" y="2727253"/>
            <a:ext cx="4433103" cy="322407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B4F06CCE-0B4C-CD48-BBCA-A772868B080F}"/>
              </a:ext>
            </a:extLst>
          </p:cNvPr>
          <p:cNvSpPr txBox="1"/>
          <p:nvPr/>
        </p:nvSpPr>
        <p:spPr>
          <a:xfrm>
            <a:off x="2177527" y="570341"/>
            <a:ext cx="4893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b="1" dirty="0">
                <a:solidFill>
                  <a:schemeClr val="tx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这公平吗？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F5BB602D-B185-AF44-83CE-2332C410C4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822" t="7371" r="20768" b="51298"/>
          <a:stretch/>
        </p:blipFill>
        <p:spPr>
          <a:xfrm>
            <a:off x="735910" y="2079185"/>
            <a:ext cx="544010" cy="53014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5398DB1-D05E-A14C-B4EE-528AD11E6E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549" t="49611" r="34040"/>
          <a:stretch/>
        </p:blipFill>
        <p:spPr>
          <a:xfrm>
            <a:off x="7672484" y="6142443"/>
            <a:ext cx="544010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014565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>
            <a:extLst>
              <a:ext uri="{FF2B5EF4-FFF2-40B4-BE49-F238E27FC236}">
                <a16:creationId xmlns:a16="http://schemas.microsoft.com/office/drawing/2014/main" id="{BD83A95A-6C2B-9644-91D9-8D1159D5DBC6}"/>
              </a:ext>
            </a:extLst>
          </p:cNvPr>
          <p:cNvSpPr txBox="1"/>
          <p:nvPr/>
        </p:nvSpPr>
        <p:spPr>
          <a:xfrm>
            <a:off x="2177527" y="570341"/>
            <a:ext cx="4893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b="1" dirty="0">
                <a:solidFill>
                  <a:schemeClr val="tx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这公平吗？</a:t>
            </a:r>
          </a:p>
        </p:txBody>
      </p:sp>
      <p:sp>
        <p:nvSpPr>
          <p:cNvPr id="5" name="矩形 4"/>
          <p:cNvSpPr/>
          <p:nvPr/>
        </p:nvSpPr>
        <p:spPr>
          <a:xfrm>
            <a:off x="5008430" y="2678186"/>
            <a:ext cx="3249080" cy="304698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“我什么都没做，但我爸爸白白供应我的吃、喝、住、行，而使我平安地活到现在，这公平吗？”</a:t>
            </a:r>
          </a:p>
        </p:txBody>
      </p:sp>
      <p:cxnSp>
        <p:nvCxnSpPr>
          <p:cNvPr id="6" name="直线连接符 5">
            <a:extLst>
              <a:ext uri="{FF2B5EF4-FFF2-40B4-BE49-F238E27FC236}">
                <a16:creationId xmlns:a16="http://schemas.microsoft.com/office/drawing/2014/main" id="{E33DAE89-67CE-FD4E-9B06-9340D7D98261}"/>
              </a:ext>
            </a:extLst>
          </p:cNvPr>
          <p:cNvCxnSpPr>
            <a:cxnSpLocks/>
          </p:cNvCxnSpPr>
          <p:nvPr/>
        </p:nvCxnSpPr>
        <p:spPr>
          <a:xfrm>
            <a:off x="1025610" y="2323037"/>
            <a:ext cx="0" cy="4125307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" name="直线连接符 6">
            <a:extLst>
              <a:ext uri="{FF2B5EF4-FFF2-40B4-BE49-F238E27FC236}">
                <a16:creationId xmlns:a16="http://schemas.microsoft.com/office/drawing/2014/main" id="{56FD1A83-29BC-A04B-9F27-09E537B657DF}"/>
              </a:ext>
            </a:extLst>
          </p:cNvPr>
          <p:cNvCxnSpPr>
            <a:cxnSpLocks/>
          </p:cNvCxnSpPr>
          <p:nvPr/>
        </p:nvCxnSpPr>
        <p:spPr>
          <a:xfrm flipH="1">
            <a:off x="1025610" y="6448344"/>
            <a:ext cx="7027885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8" name="直线连接符 7">
            <a:extLst>
              <a:ext uri="{FF2B5EF4-FFF2-40B4-BE49-F238E27FC236}">
                <a16:creationId xmlns:a16="http://schemas.microsoft.com/office/drawing/2014/main" id="{64A34335-06CE-DB44-8ADE-EB18AD17B1D0}"/>
              </a:ext>
            </a:extLst>
          </p:cNvPr>
          <p:cNvCxnSpPr>
            <a:cxnSpLocks/>
          </p:cNvCxnSpPr>
          <p:nvPr/>
        </p:nvCxnSpPr>
        <p:spPr>
          <a:xfrm flipH="1">
            <a:off x="1377387" y="2329074"/>
            <a:ext cx="7038070" cy="0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直线连接符 8">
            <a:extLst>
              <a:ext uri="{FF2B5EF4-FFF2-40B4-BE49-F238E27FC236}">
                <a16:creationId xmlns:a16="http://schemas.microsoft.com/office/drawing/2014/main" id="{CEF32EFB-4430-F548-83F1-2EA8E4ABFFB8}"/>
              </a:ext>
            </a:extLst>
          </p:cNvPr>
          <p:cNvCxnSpPr>
            <a:cxnSpLocks/>
          </p:cNvCxnSpPr>
          <p:nvPr/>
        </p:nvCxnSpPr>
        <p:spPr>
          <a:xfrm>
            <a:off x="8415456" y="2323037"/>
            <a:ext cx="0" cy="4040017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3" name="图片 12">
            <a:extLst>
              <a:ext uri="{FF2B5EF4-FFF2-40B4-BE49-F238E27FC236}">
                <a16:creationId xmlns:a16="http://schemas.microsoft.com/office/drawing/2014/main" id="{F267D55A-6C5C-8541-BCDC-4A2DB97112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4" y="2712911"/>
            <a:ext cx="4720665" cy="332387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8C657E9-CFB6-6D4A-86A3-8E260D2970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822" t="7371" r="20768" b="51298"/>
          <a:stretch/>
        </p:blipFill>
        <p:spPr>
          <a:xfrm>
            <a:off x="1014202" y="2079185"/>
            <a:ext cx="544010" cy="53014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33045E2-C71B-804C-9D6E-A8204F0819A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549" t="49611" r="34040"/>
          <a:stretch/>
        </p:blipFill>
        <p:spPr>
          <a:xfrm>
            <a:off x="7950776" y="6142443"/>
            <a:ext cx="544010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282140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>
            <a:extLst>
              <a:ext uri="{FF2B5EF4-FFF2-40B4-BE49-F238E27FC236}">
                <a16:creationId xmlns:a16="http://schemas.microsoft.com/office/drawing/2014/main" id="{9D807F8B-802F-7F4D-BC20-0383428FDF02}"/>
              </a:ext>
            </a:extLst>
          </p:cNvPr>
          <p:cNvSpPr txBox="1"/>
          <p:nvPr/>
        </p:nvSpPr>
        <p:spPr>
          <a:xfrm>
            <a:off x="2190979" y="409655"/>
            <a:ext cx="4893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b="1" dirty="0">
                <a:solidFill>
                  <a:schemeClr val="tx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将来不是这样！</a:t>
            </a:r>
          </a:p>
        </p:txBody>
      </p:sp>
      <p:cxnSp>
        <p:nvCxnSpPr>
          <p:cNvPr id="15" name="直线连接符 14">
            <a:extLst>
              <a:ext uri="{FF2B5EF4-FFF2-40B4-BE49-F238E27FC236}">
                <a16:creationId xmlns:a16="http://schemas.microsoft.com/office/drawing/2014/main" id="{B38A2C75-142C-8843-9026-76E0675A03DD}"/>
              </a:ext>
            </a:extLst>
          </p:cNvPr>
          <p:cNvCxnSpPr>
            <a:cxnSpLocks/>
          </p:cNvCxnSpPr>
          <p:nvPr/>
        </p:nvCxnSpPr>
        <p:spPr>
          <a:xfrm>
            <a:off x="643644" y="1386793"/>
            <a:ext cx="0" cy="471430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6" name="直线连接符 15">
            <a:extLst>
              <a:ext uri="{FF2B5EF4-FFF2-40B4-BE49-F238E27FC236}">
                <a16:creationId xmlns:a16="http://schemas.microsoft.com/office/drawing/2014/main" id="{B82E98BB-0E02-0E46-9946-B6BF503028DD}"/>
              </a:ext>
            </a:extLst>
          </p:cNvPr>
          <p:cNvCxnSpPr>
            <a:cxnSpLocks/>
          </p:cNvCxnSpPr>
          <p:nvPr/>
        </p:nvCxnSpPr>
        <p:spPr>
          <a:xfrm flipH="1">
            <a:off x="643644" y="6101102"/>
            <a:ext cx="7542804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7" name="直线连接符 16">
            <a:extLst>
              <a:ext uri="{FF2B5EF4-FFF2-40B4-BE49-F238E27FC236}">
                <a16:creationId xmlns:a16="http://schemas.microsoft.com/office/drawing/2014/main" id="{76B98E48-4B36-7F46-B791-D327E80C95EB}"/>
              </a:ext>
            </a:extLst>
          </p:cNvPr>
          <p:cNvCxnSpPr>
            <a:cxnSpLocks/>
          </p:cNvCxnSpPr>
          <p:nvPr/>
        </p:nvCxnSpPr>
        <p:spPr>
          <a:xfrm flipH="1">
            <a:off x="1033670" y="1377551"/>
            <a:ext cx="7532246" cy="0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直线连接符 17">
            <a:extLst>
              <a:ext uri="{FF2B5EF4-FFF2-40B4-BE49-F238E27FC236}">
                <a16:creationId xmlns:a16="http://schemas.microsoft.com/office/drawing/2014/main" id="{AFD96EC8-41AD-9747-B13C-4F16B4CACB8E}"/>
              </a:ext>
            </a:extLst>
          </p:cNvPr>
          <p:cNvCxnSpPr>
            <a:cxnSpLocks/>
          </p:cNvCxnSpPr>
          <p:nvPr/>
        </p:nvCxnSpPr>
        <p:spPr>
          <a:xfrm>
            <a:off x="8565926" y="1375217"/>
            <a:ext cx="0" cy="4647896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" name="矩形 4"/>
          <p:cNvSpPr/>
          <p:nvPr/>
        </p:nvSpPr>
        <p:spPr>
          <a:xfrm>
            <a:off x="723331" y="1603927"/>
            <a:ext cx="7830629" cy="267765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启示录 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21:1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 我又看见一个新天新地；因为先前的天地已经过去了，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4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 神要擦去他们一切的眼泪；不再有死亡，也不再有悲哀、哭号、疼痛，因为以前的事都过去了。”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5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 坐宝座的说：“看哪，我将一切都更新了！” </a:t>
            </a:r>
          </a:p>
          <a:p>
            <a:endParaRPr lang="zh-CN" altLang="en-US" sz="2800" dirty="0">
              <a:latin typeface="Microsoft YaHei" panose="020B0503020204020204" pitchFamily="34" charset="-122"/>
              <a:ea typeface="Microsoft YaHei" panose="020B0503020204020204" pitchFamily="34" charset="-122"/>
              <a:cs typeface="微软雅黑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3000210E-1263-6747-B6BB-26AB45F765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22" b="24000"/>
          <a:stretch/>
        </p:blipFill>
        <p:spPr>
          <a:xfrm>
            <a:off x="1255457" y="4036691"/>
            <a:ext cx="6694870" cy="261490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258555C-FD3D-1148-8AF4-6789037C76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822" t="7371" r="20768" b="51298"/>
          <a:stretch/>
        </p:blipFill>
        <p:spPr>
          <a:xfrm>
            <a:off x="615855" y="1110144"/>
            <a:ext cx="544010" cy="53014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09AA3FB-DC7B-AA43-93B3-F4C27B36501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549" t="49611" r="34040"/>
          <a:stretch/>
        </p:blipFill>
        <p:spPr>
          <a:xfrm>
            <a:off x="8108469" y="5785875"/>
            <a:ext cx="544010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1575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直线连接符 14">
            <a:extLst>
              <a:ext uri="{FF2B5EF4-FFF2-40B4-BE49-F238E27FC236}">
                <a16:creationId xmlns:a16="http://schemas.microsoft.com/office/drawing/2014/main" id="{B38A2C75-142C-8843-9026-76E0675A03DD}"/>
              </a:ext>
            </a:extLst>
          </p:cNvPr>
          <p:cNvCxnSpPr>
            <a:cxnSpLocks/>
          </p:cNvCxnSpPr>
          <p:nvPr/>
        </p:nvCxnSpPr>
        <p:spPr>
          <a:xfrm>
            <a:off x="643644" y="1583564"/>
            <a:ext cx="0" cy="492641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6" name="直线连接符 15">
            <a:extLst>
              <a:ext uri="{FF2B5EF4-FFF2-40B4-BE49-F238E27FC236}">
                <a16:creationId xmlns:a16="http://schemas.microsoft.com/office/drawing/2014/main" id="{B82E98BB-0E02-0E46-9946-B6BF503028DD}"/>
              </a:ext>
            </a:extLst>
          </p:cNvPr>
          <p:cNvCxnSpPr>
            <a:cxnSpLocks/>
          </p:cNvCxnSpPr>
          <p:nvPr/>
        </p:nvCxnSpPr>
        <p:spPr>
          <a:xfrm flipH="1" flipV="1">
            <a:off x="631287" y="6434353"/>
            <a:ext cx="7477182" cy="994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7" name="直线连接符 16">
            <a:extLst>
              <a:ext uri="{FF2B5EF4-FFF2-40B4-BE49-F238E27FC236}">
                <a16:creationId xmlns:a16="http://schemas.microsoft.com/office/drawing/2014/main" id="{76B98E48-4B36-7F46-B791-D327E80C95EB}"/>
              </a:ext>
            </a:extLst>
          </p:cNvPr>
          <p:cNvCxnSpPr>
            <a:cxnSpLocks/>
          </p:cNvCxnSpPr>
          <p:nvPr/>
        </p:nvCxnSpPr>
        <p:spPr>
          <a:xfrm flipH="1">
            <a:off x="1023730" y="1574322"/>
            <a:ext cx="7542185" cy="0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直线连接符 17">
            <a:extLst>
              <a:ext uri="{FF2B5EF4-FFF2-40B4-BE49-F238E27FC236}">
                <a16:creationId xmlns:a16="http://schemas.microsoft.com/office/drawing/2014/main" id="{AFD96EC8-41AD-9747-B13C-4F16B4CACB8E}"/>
              </a:ext>
            </a:extLst>
          </p:cNvPr>
          <p:cNvCxnSpPr>
            <a:cxnSpLocks/>
          </p:cNvCxnSpPr>
          <p:nvPr/>
        </p:nvCxnSpPr>
        <p:spPr>
          <a:xfrm>
            <a:off x="8565926" y="1571988"/>
            <a:ext cx="0" cy="4725885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1" name="矩形 10">
            <a:extLst>
              <a:ext uri="{FF2B5EF4-FFF2-40B4-BE49-F238E27FC236}">
                <a16:creationId xmlns:a16="http://schemas.microsoft.com/office/drawing/2014/main" id="{BC8B8F73-26C1-414F-81E6-4F57691B6C87}"/>
              </a:ext>
            </a:extLst>
          </p:cNvPr>
          <p:cNvSpPr/>
          <p:nvPr/>
        </p:nvSpPr>
        <p:spPr>
          <a:xfrm>
            <a:off x="859498" y="1680085"/>
            <a:ext cx="3189220" cy="315092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启示录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20: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12</a:t>
            </a:r>
            <a:r>
              <a:rPr lang="zh-CN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我又看见死了的人，无论大小，都站在宝座前：案卷展开了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……</a:t>
            </a:r>
            <a:r>
              <a:rPr lang="zh-CN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死了的人，都凭著这些案卷所</a:t>
            </a:r>
            <a:endParaRPr lang="zh-CN" altLang="en-US" sz="2800" dirty="0">
              <a:latin typeface="Microsoft YaHei" panose="020B0503020204020204" pitchFamily="34" charset="-122"/>
              <a:ea typeface="Microsoft YaHei" panose="020B0503020204020204" pitchFamily="34" charset="-122"/>
              <a:cs typeface="微软雅黑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2481F6A-84D3-3342-8C99-7E76481CAD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5166" y="1261754"/>
            <a:ext cx="5095281" cy="341236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D251A941-0F74-B345-8239-28B2F6BB5B6C}"/>
              </a:ext>
            </a:extLst>
          </p:cNvPr>
          <p:cNvSpPr txBox="1"/>
          <p:nvPr/>
        </p:nvSpPr>
        <p:spPr>
          <a:xfrm>
            <a:off x="2190979" y="409655"/>
            <a:ext cx="4893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b="1" dirty="0">
                <a:solidFill>
                  <a:schemeClr val="tx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将来不是这样！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B9759C60-8FB2-104C-9A21-02D319B39E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822" t="7371" r="20768" b="51298"/>
          <a:stretch/>
        </p:blipFill>
        <p:spPr>
          <a:xfrm>
            <a:off x="615855" y="1308924"/>
            <a:ext cx="544010" cy="53014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F8E86D2-60FD-5B46-8262-81A4B649FC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549" t="49611" r="34040"/>
          <a:stretch/>
        </p:blipFill>
        <p:spPr>
          <a:xfrm>
            <a:off x="8108469" y="6080190"/>
            <a:ext cx="544010" cy="646331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B2185E91-EFD9-402A-8664-42EEFF6AF961}"/>
              </a:ext>
            </a:extLst>
          </p:cNvPr>
          <p:cNvSpPr/>
          <p:nvPr/>
        </p:nvSpPr>
        <p:spPr>
          <a:xfrm>
            <a:off x="862534" y="4770059"/>
            <a:ext cx="7776295" cy="159973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记载的，照他们所行的受审判。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15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若有人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名字没记在生命册上，他就被扔在火湖里。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10……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他们必昼夜受痛苦，直到永永远远。</a:t>
            </a:r>
          </a:p>
        </p:txBody>
      </p:sp>
    </p:spTree>
    <p:extLst>
      <p:ext uri="{BB962C8B-B14F-4D97-AF65-F5344CB8AC3E}">
        <p14:creationId xmlns:p14="http://schemas.microsoft.com/office/powerpoint/2010/main" val="2204972958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>
            <a:extLst>
              <a:ext uri="{FF2B5EF4-FFF2-40B4-BE49-F238E27FC236}">
                <a16:creationId xmlns:a16="http://schemas.microsoft.com/office/drawing/2014/main" id="{7A2D714C-1740-8E4D-B4FE-39732E9800B5}"/>
              </a:ext>
            </a:extLst>
          </p:cNvPr>
          <p:cNvSpPr txBox="1"/>
          <p:nvPr/>
        </p:nvSpPr>
        <p:spPr>
          <a:xfrm>
            <a:off x="2559109" y="4742030"/>
            <a:ext cx="4025781" cy="549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zh-CN" altLang="en-US" sz="36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人死了就解脱了？</a:t>
            </a:r>
            <a:endParaRPr lang="zh-CN" altLang="en-US" sz="3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9" name="直线连接符 8">
            <a:extLst>
              <a:ext uri="{FF2B5EF4-FFF2-40B4-BE49-F238E27FC236}">
                <a16:creationId xmlns:a16="http://schemas.microsoft.com/office/drawing/2014/main" id="{277E2476-C311-044C-8436-1D19C973EE3C}"/>
              </a:ext>
            </a:extLst>
          </p:cNvPr>
          <p:cNvCxnSpPr>
            <a:cxnSpLocks/>
          </p:cNvCxnSpPr>
          <p:nvPr/>
        </p:nvCxnSpPr>
        <p:spPr>
          <a:xfrm>
            <a:off x="569818" y="4065040"/>
            <a:ext cx="0" cy="2002128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0" name="直线连接符 9">
            <a:extLst>
              <a:ext uri="{FF2B5EF4-FFF2-40B4-BE49-F238E27FC236}">
                <a16:creationId xmlns:a16="http://schemas.microsoft.com/office/drawing/2014/main" id="{47AE0D2E-EEED-FA48-B763-6537282C73A5}"/>
              </a:ext>
            </a:extLst>
          </p:cNvPr>
          <p:cNvCxnSpPr>
            <a:cxnSpLocks/>
          </p:cNvCxnSpPr>
          <p:nvPr/>
        </p:nvCxnSpPr>
        <p:spPr>
          <a:xfrm flipH="1">
            <a:off x="579756" y="6067168"/>
            <a:ext cx="7636536" cy="0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3" name="直线连接符 12">
            <a:extLst>
              <a:ext uri="{FF2B5EF4-FFF2-40B4-BE49-F238E27FC236}">
                <a16:creationId xmlns:a16="http://schemas.microsoft.com/office/drawing/2014/main" id="{EC5BA6B7-7020-5E47-849C-F7C80E65581C}"/>
              </a:ext>
            </a:extLst>
          </p:cNvPr>
          <p:cNvCxnSpPr>
            <a:cxnSpLocks/>
            <a:endCxn id="15" idx="3"/>
          </p:cNvCxnSpPr>
          <p:nvPr/>
        </p:nvCxnSpPr>
        <p:spPr>
          <a:xfrm flipH="1">
            <a:off x="1123766" y="4013948"/>
            <a:ext cx="7487941" cy="21274"/>
          </a:xfrm>
          <a:prstGeom prst="line">
            <a:avLst/>
          </a:prstGeom>
          <a:ln w="12700" cap="flat" cmpd="sng" algn="ctr">
            <a:solidFill>
              <a:schemeClr val="accent5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" name="直线连接符 13">
            <a:extLst>
              <a:ext uri="{FF2B5EF4-FFF2-40B4-BE49-F238E27FC236}">
                <a16:creationId xmlns:a16="http://schemas.microsoft.com/office/drawing/2014/main" id="{A1A59C4D-87F4-C944-BFD9-A88798D376B9}"/>
              </a:ext>
            </a:extLst>
          </p:cNvPr>
          <p:cNvCxnSpPr>
            <a:cxnSpLocks/>
          </p:cNvCxnSpPr>
          <p:nvPr/>
        </p:nvCxnSpPr>
        <p:spPr>
          <a:xfrm>
            <a:off x="8611707" y="4015946"/>
            <a:ext cx="0" cy="2002128"/>
          </a:xfrm>
          <a:prstGeom prst="line">
            <a:avLst/>
          </a:prstGeom>
          <a:ln w="12700" cap="flat" cmpd="sng" algn="ctr">
            <a:solidFill>
              <a:schemeClr val="accent5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5" name="图片 14">
            <a:extLst>
              <a:ext uri="{FF2B5EF4-FFF2-40B4-BE49-F238E27FC236}">
                <a16:creationId xmlns:a16="http://schemas.microsoft.com/office/drawing/2014/main" id="{EA1F68AE-1533-2148-AE1F-8CC08C0C3C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822" t="7371" r="20768" b="51298"/>
          <a:stretch/>
        </p:blipFill>
        <p:spPr>
          <a:xfrm>
            <a:off x="579756" y="3770149"/>
            <a:ext cx="544010" cy="53014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D2B136C-02A0-F947-B2FF-AB183CBEC7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549" t="49611" r="34040"/>
          <a:stretch/>
        </p:blipFill>
        <p:spPr>
          <a:xfrm>
            <a:off x="8146718" y="5773819"/>
            <a:ext cx="544010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6885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>
            <a:extLst>
              <a:ext uri="{FF2B5EF4-FFF2-40B4-BE49-F238E27FC236}">
                <a16:creationId xmlns:a16="http://schemas.microsoft.com/office/drawing/2014/main" id="{7A2D714C-1740-8E4D-B4FE-39732E9800B5}"/>
              </a:ext>
            </a:extLst>
          </p:cNvPr>
          <p:cNvSpPr txBox="1"/>
          <p:nvPr/>
        </p:nvSpPr>
        <p:spPr>
          <a:xfrm>
            <a:off x="2559109" y="4412729"/>
            <a:ext cx="40257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不！</a:t>
            </a:r>
            <a:endParaRPr lang="en-US" altLang="zh-CN" sz="3600" dirty="0">
              <a:latin typeface="Microsoft YaHei" panose="020B0503020204020204" pitchFamily="34" charset="-122"/>
              <a:ea typeface="Microsoft YaHei" panose="020B0503020204020204" pitchFamily="34" charset="-122"/>
              <a:cs typeface="微软雅黑"/>
            </a:endParaRPr>
          </a:p>
          <a:p>
            <a:pPr algn="ctr"/>
            <a:r>
              <a:rPr lang="zh-CN" altLang="en-US" sz="3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死后且有审判！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D749ACE-C5FF-1642-8ABF-58A0D7F4F1D6}"/>
              </a:ext>
            </a:extLst>
          </p:cNvPr>
          <p:cNvSpPr txBox="1"/>
          <p:nvPr/>
        </p:nvSpPr>
        <p:spPr>
          <a:xfrm>
            <a:off x="1778197" y="407127"/>
            <a:ext cx="6636753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9900" b="1" dirty="0">
                <a:solidFill>
                  <a:schemeClr val="tx2"/>
                </a:solidFill>
                <a:latin typeface="Averta Black" pitchFamily="2" charset="0"/>
              </a:rPr>
              <a:t>NO</a:t>
            </a:r>
            <a:r>
              <a:rPr kumimoji="1" lang="zh-CN" altLang="en-US" sz="19900" b="1" dirty="0">
                <a:solidFill>
                  <a:schemeClr val="tx2"/>
                </a:solidFill>
                <a:latin typeface="Averta Black" pitchFamily="2" charset="0"/>
              </a:rPr>
              <a:t>！</a:t>
            </a:r>
          </a:p>
        </p:txBody>
      </p:sp>
      <p:cxnSp>
        <p:nvCxnSpPr>
          <p:cNvPr id="10" name="直线连接符 9">
            <a:extLst>
              <a:ext uri="{FF2B5EF4-FFF2-40B4-BE49-F238E27FC236}">
                <a16:creationId xmlns:a16="http://schemas.microsoft.com/office/drawing/2014/main" id="{54E76A28-5BB4-C749-9B4F-5C21DBD99D68}"/>
              </a:ext>
            </a:extLst>
          </p:cNvPr>
          <p:cNvCxnSpPr>
            <a:cxnSpLocks/>
          </p:cNvCxnSpPr>
          <p:nvPr/>
        </p:nvCxnSpPr>
        <p:spPr>
          <a:xfrm>
            <a:off x="569818" y="4065040"/>
            <a:ext cx="0" cy="2002128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1" name="直线连接符 10">
            <a:extLst>
              <a:ext uri="{FF2B5EF4-FFF2-40B4-BE49-F238E27FC236}">
                <a16:creationId xmlns:a16="http://schemas.microsoft.com/office/drawing/2014/main" id="{575D71F7-4488-ED45-A9E8-86F748EE52D5}"/>
              </a:ext>
            </a:extLst>
          </p:cNvPr>
          <p:cNvCxnSpPr>
            <a:cxnSpLocks/>
          </p:cNvCxnSpPr>
          <p:nvPr/>
        </p:nvCxnSpPr>
        <p:spPr>
          <a:xfrm flipH="1">
            <a:off x="579756" y="6067168"/>
            <a:ext cx="7636536" cy="0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4" name="直线连接符 13">
            <a:extLst>
              <a:ext uri="{FF2B5EF4-FFF2-40B4-BE49-F238E27FC236}">
                <a16:creationId xmlns:a16="http://schemas.microsoft.com/office/drawing/2014/main" id="{6A7E6A58-378E-3F46-9640-9821860F4BB1}"/>
              </a:ext>
            </a:extLst>
          </p:cNvPr>
          <p:cNvCxnSpPr>
            <a:cxnSpLocks/>
            <a:endCxn id="17" idx="3"/>
          </p:cNvCxnSpPr>
          <p:nvPr/>
        </p:nvCxnSpPr>
        <p:spPr>
          <a:xfrm flipH="1">
            <a:off x="1123766" y="4013948"/>
            <a:ext cx="7487941" cy="21274"/>
          </a:xfrm>
          <a:prstGeom prst="line">
            <a:avLst/>
          </a:prstGeom>
          <a:ln w="12700" cap="flat" cmpd="sng" algn="ctr">
            <a:solidFill>
              <a:schemeClr val="accent5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直线连接符 14">
            <a:extLst>
              <a:ext uri="{FF2B5EF4-FFF2-40B4-BE49-F238E27FC236}">
                <a16:creationId xmlns:a16="http://schemas.microsoft.com/office/drawing/2014/main" id="{A9D46CFF-F29F-114F-8A84-EA9C41C7AA87}"/>
              </a:ext>
            </a:extLst>
          </p:cNvPr>
          <p:cNvCxnSpPr>
            <a:cxnSpLocks/>
          </p:cNvCxnSpPr>
          <p:nvPr/>
        </p:nvCxnSpPr>
        <p:spPr>
          <a:xfrm>
            <a:off x="8611707" y="4015946"/>
            <a:ext cx="0" cy="2002128"/>
          </a:xfrm>
          <a:prstGeom prst="line">
            <a:avLst/>
          </a:prstGeom>
          <a:ln w="12700" cap="flat" cmpd="sng" algn="ctr">
            <a:solidFill>
              <a:schemeClr val="accent5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7" name="图片 16">
            <a:extLst>
              <a:ext uri="{FF2B5EF4-FFF2-40B4-BE49-F238E27FC236}">
                <a16:creationId xmlns:a16="http://schemas.microsoft.com/office/drawing/2014/main" id="{764D31EA-6427-9944-A77B-A2AE303385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822" t="7371" r="20768" b="51298"/>
          <a:stretch/>
        </p:blipFill>
        <p:spPr>
          <a:xfrm>
            <a:off x="579756" y="3770149"/>
            <a:ext cx="544010" cy="53014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244984B-783C-2648-AA81-982F9CB6E0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549" t="49611" r="34040"/>
          <a:stretch/>
        </p:blipFill>
        <p:spPr>
          <a:xfrm>
            <a:off x="8146718" y="5773819"/>
            <a:ext cx="544010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2257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12CCF89A-B2E9-4261-B4AF-D485F4272A29}"/>
              </a:ext>
            </a:extLst>
          </p:cNvPr>
          <p:cNvSpPr txBox="1"/>
          <p:nvPr/>
        </p:nvSpPr>
        <p:spPr>
          <a:xfrm>
            <a:off x="172391" y="2625524"/>
            <a:ext cx="49096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人死后去哪里？</a:t>
            </a:r>
            <a:endParaRPr lang="zh-CN" altLang="zh-CN" sz="60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7" name="直线连接符 6">
            <a:extLst>
              <a:ext uri="{FF2B5EF4-FFF2-40B4-BE49-F238E27FC236}">
                <a16:creationId xmlns:a16="http://schemas.microsoft.com/office/drawing/2014/main" id="{D1C7560B-B7AA-AF43-9D87-3CBF68045504}"/>
              </a:ext>
            </a:extLst>
          </p:cNvPr>
          <p:cNvCxnSpPr>
            <a:cxnSpLocks/>
          </p:cNvCxnSpPr>
          <p:nvPr/>
        </p:nvCxnSpPr>
        <p:spPr>
          <a:xfrm>
            <a:off x="238265" y="1922334"/>
            <a:ext cx="0" cy="3495084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8" name="直线连接符 7">
            <a:extLst>
              <a:ext uri="{FF2B5EF4-FFF2-40B4-BE49-F238E27FC236}">
                <a16:creationId xmlns:a16="http://schemas.microsoft.com/office/drawing/2014/main" id="{0140D253-74AB-994A-93DE-60CD5BAFE318}"/>
              </a:ext>
            </a:extLst>
          </p:cNvPr>
          <p:cNvCxnSpPr>
            <a:cxnSpLocks/>
          </p:cNvCxnSpPr>
          <p:nvPr/>
        </p:nvCxnSpPr>
        <p:spPr>
          <a:xfrm flipH="1">
            <a:off x="238267" y="5417418"/>
            <a:ext cx="6314301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9" name="直线连接符 8">
            <a:extLst>
              <a:ext uri="{FF2B5EF4-FFF2-40B4-BE49-F238E27FC236}">
                <a16:creationId xmlns:a16="http://schemas.microsoft.com/office/drawing/2014/main" id="{B41E547F-B0AF-7D4C-BED9-BEB05F94342B}"/>
              </a:ext>
            </a:extLst>
          </p:cNvPr>
          <p:cNvCxnSpPr>
            <a:cxnSpLocks/>
          </p:cNvCxnSpPr>
          <p:nvPr/>
        </p:nvCxnSpPr>
        <p:spPr>
          <a:xfrm flipH="1">
            <a:off x="683108" y="1922334"/>
            <a:ext cx="6264877" cy="0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直线连接符 9">
            <a:extLst>
              <a:ext uri="{FF2B5EF4-FFF2-40B4-BE49-F238E27FC236}">
                <a16:creationId xmlns:a16="http://schemas.microsoft.com/office/drawing/2014/main" id="{BDBCE0DC-8C75-B845-87CC-B022595802E5}"/>
              </a:ext>
            </a:extLst>
          </p:cNvPr>
          <p:cNvCxnSpPr>
            <a:cxnSpLocks/>
          </p:cNvCxnSpPr>
          <p:nvPr/>
        </p:nvCxnSpPr>
        <p:spPr>
          <a:xfrm>
            <a:off x="6947984" y="1922334"/>
            <a:ext cx="0" cy="3378871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86F26345-4B70-9549-B2D4-14CC0698A760}"/>
              </a:ext>
            </a:extLst>
          </p:cNvPr>
          <p:cNvSpPr txBox="1"/>
          <p:nvPr/>
        </p:nvSpPr>
        <p:spPr>
          <a:xfrm>
            <a:off x="304140" y="3574521"/>
            <a:ext cx="41696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答：人死后要回到神那里受审判！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CB73C6B4-B2D9-7844-9303-C46CFAE4C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0225" y="0"/>
            <a:ext cx="4769427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3B56C75-A888-8B4E-8B85-636BBFAD5A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822" t="7371" r="20768" b="51298"/>
          <a:stretch/>
        </p:blipFill>
        <p:spPr>
          <a:xfrm>
            <a:off x="258142" y="1665156"/>
            <a:ext cx="544010" cy="53014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501DCA0-4503-E946-A1C8-5F5C10B708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549" t="49611" r="34040"/>
          <a:stretch/>
        </p:blipFill>
        <p:spPr>
          <a:xfrm>
            <a:off x="6492934" y="5094252"/>
            <a:ext cx="544010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467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线连接符 6">
            <a:extLst>
              <a:ext uri="{FF2B5EF4-FFF2-40B4-BE49-F238E27FC236}">
                <a16:creationId xmlns:a16="http://schemas.microsoft.com/office/drawing/2014/main" id="{CF9C9A60-DB6B-4D42-B88E-CE528ACC1359}"/>
              </a:ext>
            </a:extLst>
          </p:cNvPr>
          <p:cNvCxnSpPr>
            <a:cxnSpLocks/>
          </p:cNvCxnSpPr>
          <p:nvPr/>
        </p:nvCxnSpPr>
        <p:spPr>
          <a:xfrm>
            <a:off x="771884" y="2347781"/>
            <a:ext cx="0" cy="385343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6" name="直线连接符 15">
            <a:extLst>
              <a:ext uri="{FF2B5EF4-FFF2-40B4-BE49-F238E27FC236}">
                <a16:creationId xmlns:a16="http://schemas.microsoft.com/office/drawing/2014/main" id="{1FF8FBB9-E51B-864E-9B01-D4827E465D14}"/>
              </a:ext>
            </a:extLst>
          </p:cNvPr>
          <p:cNvCxnSpPr>
            <a:cxnSpLocks/>
          </p:cNvCxnSpPr>
          <p:nvPr/>
        </p:nvCxnSpPr>
        <p:spPr>
          <a:xfrm flipH="1">
            <a:off x="771884" y="6201211"/>
            <a:ext cx="7227518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0" name="直线连接符 19">
            <a:extLst>
              <a:ext uri="{FF2B5EF4-FFF2-40B4-BE49-F238E27FC236}">
                <a16:creationId xmlns:a16="http://schemas.microsoft.com/office/drawing/2014/main" id="{3DDB2B54-D151-7743-8EB2-ACC689B3A4EE}"/>
              </a:ext>
            </a:extLst>
          </p:cNvPr>
          <p:cNvCxnSpPr>
            <a:cxnSpLocks/>
          </p:cNvCxnSpPr>
          <p:nvPr/>
        </p:nvCxnSpPr>
        <p:spPr>
          <a:xfrm flipH="1">
            <a:off x="1260142" y="2347781"/>
            <a:ext cx="7135863" cy="0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7A2D714C-1740-8E4D-B4FE-39732E9800B5}"/>
              </a:ext>
            </a:extLst>
          </p:cNvPr>
          <p:cNvSpPr txBox="1"/>
          <p:nvPr/>
        </p:nvSpPr>
        <p:spPr>
          <a:xfrm>
            <a:off x="1139511" y="2568455"/>
            <a:ext cx="7118056" cy="3683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如果人类是被一位慈爱的上帝创造的，</a:t>
            </a:r>
            <a:endParaRPr lang="en-US" altLang="zh-CN" sz="3200" dirty="0">
              <a:latin typeface="Microsoft YaHei" panose="020B0503020204020204" pitchFamily="34" charset="-122"/>
              <a:ea typeface="Microsoft YaHei" panose="020B0503020204020204" pitchFamily="34" charset="-122"/>
              <a:cs typeface="微软雅黑"/>
            </a:endParaRPr>
          </a:p>
          <a:p>
            <a:pPr algn="ctr">
              <a:lnSpc>
                <a:spcPts val="3500"/>
              </a:lnSpc>
            </a:pP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为什么他会允许世上有痛苦？</a:t>
            </a:r>
          </a:p>
          <a:p>
            <a:pPr algn="ctr">
              <a:lnSpc>
                <a:spcPts val="3500"/>
              </a:lnSpc>
            </a:pPr>
            <a:endParaRPr lang="zh-CN" altLang="en-US" sz="3200" dirty="0">
              <a:latin typeface="Microsoft YaHei" panose="020B0503020204020204" pitchFamily="34" charset="-122"/>
              <a:ea typeface="Microsoft YaHei" panose="020B0503020204020204" pitchFamily="34" charset="-122"/>
              <a:cs typeface="微软雅黑"/>
            </a:endParaRPr>
          </a:p>
          <a:p>
            <a:pPr algn="ctr">
              <a:lnSpc>
                <a:spcPts val="3500"/>
              </a:lnSpc>
            </a:pP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上帝因为亚当的罪而咒诅全世界，</a:t>
            </a:r>
            <a:endParaRPr lang="en-US" altLang="zh-CN" sz="3200" dirty="0">
              <a:latin typeface="Microsoft YaHei" panose="020B0503020204020204" pitchFamily="34" charset="-122"/>
              <a:ea typeface="Microsoft YaHei" panose="020B0503020204020204" pitchFamily="34" charset="-122"/>
              <a:cs typeface="微软雅黑"/>
            </a:endParaRPr>
          </a:p>
          <a:p>
            <a:pPr algn="ctr">
              <a:lnSpc>
                <a:spcPts val="3500"/>
              </a:lnSpc>
            </a:pP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这对其他人公平吗？</a:t>
            </a:r>
          </a:p>
          <a:p>
            <a:pPr algn="ctr">
              <a:lnSpc>
                <a:spcPts val="3500"/>
              </a:lnSpc>
            </a:pPr>
            <a:endParaRPr lang="zh-CN" altLang="en-US" sz="3200" dirty="0">
              <a:latin typeface="Microsoft YaHei" panose="020B0503020204020204" pitchFamily="34" charset="-122"/>
              <a:ea typeface="Microsoft YaHei" panose="020B0503020204020204" pitchFamily="34" charset="-122"/>
              <a:cs typeface="微软雅黑"/>
            </a:endParaRPr>
          </a:p>
          <a:p>
            <a:pPr algn="ctr">
              <a:lnSpc>
                <a:spcPts val="3500"/>
              </a:lnSpc>
            </a:pP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上帝为什么要造分别善恶树呢？</a:t>
            </a:r>
            <a:endParaRPr lang="en-US" altLang="zh-CN" sz="3200" dirty="0">
              <a:latin typeface="Microsoft YaHei" panose="020B0503020204020204" pitchFamily="34" charset="-122"/>
              <a:ea typeface="Microsoft YaHei" panose="020B0503020204020204" pitchFamily="34" charset="-122"/>
              <a:cs typeface="微软雅黑"/>
            </a:endParaRPr>
          </a:p>
          <a:p>
            <a:pPr algn="ctr">
              <a:lnSpc>
                <a:spcPts val="3500"/>
              </a:lnSpc>
            </a:pPr>
            <a:r>
              <a:rPr lang="en-US" altLang="zh-CN" sz="32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…… </a:t>
            </a:r>
          </a:p>
        </p:txBody>
      </p:sp>
      <p:cxnSp>
        <p:nvCxnSpPr>
          <p:cNvPr id="22" name="直线连接符 21">
            <a:extLst>
              <a:ext uri="{FF2B5EF4-FFF2-40B4-BE49-F238E27FC236}">
                <a16:creationId xmlns:a16="http://schemas.microsoft.com/office/drawing/2014/main" id="{0FAA9544-33F5-624A-B3FF-DB15FC497C33}"/>
              </a:ext>
            </a:extLst>
          </p:cNvPr>
          <p:cNvCxnSpPr>
            <a:cxnSpLocks/>
          </p:cNvCxnSpPr>
          <p:nvPr/>
        </p:nvCxnSpPr>
        <p:spPr>
          <a:xfrm>
            <a:off x="8396003" y="2347781"/>
            <a:ext cx="0" cy="3853430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9B591DBB-4755-514E-8CF0-EFE2D11AD958}"/>
              </a:ext>
            </a:extLst>
          </p:cNvPr>
          <p:cNvSpPr txBox="1"/>
          <p:nvPr/>
        </p:nvSpPr>
        <p:spPr>
          <a:xfrm>
            <a:off x="3428894" y="462845"/>
            <a:ext cx="24929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3600" b="1" dirty="0">
                <a:solidFill>
                  <a:schemeClr val="tx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疑问增多：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AB10EDF-6690-B942-A17D-5C6510376C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822" t="7371" r="20768" b="51298"/>
          <a:stretch/>
        </p:blipFill>
        <p:spPr>
          <a:xfrm>
            <a:off x="795643" y="2082708"/>
            <a:ext cx="544010" cy="53014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CD32ACB-B2A7-754A-BB66-687AFFF87E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549" t="49611" r="34040"/>
          <a:stretch/>
        </p:blipFill>
        <p:spPr>
          <a:xfrm>
            <a:off x="7955745" y="5907862"/>
            <a:ext cx="544010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9729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12CCF89A-B2E9-4261-B4AF-D485F4272A29}"/>
              </a:ext>
            </a:extLst>
          </p:cNvPr>
          <p:cNvSpPr txBox="1"/>
          <p:nvPr/>
        </p:nvSpPr>
        <p:spPr>
          <a:xfrm>
            <a:off x="3096097" y="3012657"/>
            <a:ext cx="2914734" cy="2450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720"/>
              </a:lnSpc>
            </a:pPr>
            <a:r>
              <a:rPr lang="zh-CN" altLang="zh-CN" sz="32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人类简史</a:t>
            </a:r>
            <a:endParaRPr lang="en-US" altLang="zh-CN" sz="32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1">
              <a:lnSpc>
                <a:spcPts val="4720"/>
              </a:lnSpc>
            </a:pPr>
            <a:r>
              <a:rPr lang="en-US" altLang="zh-CN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1.</a:t>
            </a:r>
            <a:r>
              <a:rPr lang="zh-CN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CN" altLang="zh-CN" sz="32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创造</a:t>
            </a:r>
          </a:p>
          <a:p>
            <a:pPr lvl="1">
              <a:lnSpc>
                <a:spcPts val="4720"/>
              </a:lnSpc>
            </a:pPr>
            <a:r>
              <a:rPr lang="en-US" altLang="zh-CN" sz="32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2.</a:t>
            </a:r>
            <a:r>
              <a:rPr lang="zh-CN" altLang="en-US" sz="32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CN" altLang="zh-CN" sz="32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堕落</a:t>
            </a:r>
          </a:p>
          <a:p>
            <a:pPr lvl="1">
              <a:lnSpc>
                <a:spcPts val="4720"/>
              </a:lnSpc>
            </a:pPr>
            <a:r>
              <a:rPr lang="en-US" altLang="zh-CN" sz="32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3.</a:t>
            </a:r>
            <a:r>
              <a:rPr lang="zh-CN" altLang="en-US" sz="32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CN" altLang="zh-CN" sz="32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咒诅</a:t>
            </a:r>
            <a:r>
              <a:rPr lang="en-US" altLang="zh-CN" sz="32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 </a:t>
            </a:r>
            <a:endParaRPr lang="zh-CN" altLang="zh-CN" sz="3200" b="1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7" name="直线连接符 6">
            <a:extLst>
              <a:ext uri="{FF2B5EF4-FFF2-40B4-BE49-F238E27FC236}">
                <a16:creationId xmlns:a16="http://schemas.microsoft.com/office/drawing/2014/main" id="{D1C7560B-B7AA-AF43-9D87-3CBF68045504}"/>
              </a:ext>
            </a:extLst>
          </p:cNvPr>
          <p:cNvCxnSpPr>
            <a:cxnSpLocks/>
          </p:cNvCxnSpPr>
          <p:nvPr/>
        </p:nvCxnSpPr>
        <p:spPr>
          <a:xfrm>
            <a:off x="1198604" y="2490227"/>
            <a:ext cx="0" cy="3495084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8" name="直线连接符 7">
            <a:extLst>
              <a:ext uri="{FF2B5EF4-FFF2-40B4-BE49-F238E27FC236}">
                <a16:creationId xmlns:a16="http://schemas.microsoft.com/office/drawing/2014/main" id="{0140D253-74AB-994A-93DE-60CD5BAFE318}"/>
              </a:ext>
            </a:extLst>
          </p:cNvPr>
          <p:cNvCxnSpPr>
            <a:cxnSpLocks/>
          </p:cNvCxnSpPr>
          <p:nvPr/>
        </p:nvCxnSpPr>
        <p:spPr>
          <a:xfrm flipH="1">
            <a:off x="1198606" y="5985311"/>
            <a:ext cx="6314301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9" name="直线连接符 8">
            <a:extLst>
              <a:ext uri="{FF2B5EF4-FFF2-40B4-BE49-F238E27FC236}">
                <a16:creationId xmlns:a16="http://schemas.microsoft.com/office/drawing/2014/main" id="{B41E547F-B0AF-7D4C-BED9-BEB05F94342B}"/>
              </a:ext>
            </a:extLst>
          </p:cNvPr>
          <p:cNvCxnSpPr>
            <a:cxnSpLocks/>
          </p:cNvCxnSpPr>
          <p:nvPr/>
        </p:nvCxnSpPr>
        <p:spPr>
          <a:xfrm flipH="1">
            <a:off x="1643447" y="2490227"/>
            <a:ext cx="6264877" cy="0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直线连接符 9">
            <a:extLst>
              <a:ext uri="{FF2B5EF4-FFF2-40B4-BE49-F238E27FC236}">
                <a16:creationId xmlns:a16="http://schemas.microsoft.com/office/drawing/2014/main" id="{BDBCE0DC-8C75-B845-87CC-B022595802E5}"/>
              </a:ext>
            </a:extLst>
          </p:cNvPr>
          <p:cNvCxnSpPr>
            <a:cxnSpLocks/>
          </p:cNvCxnSpPr>
          <p:nvPr/>
        </p:nvCxnSpPr>
        <p:spPr>
          <a:xfrm>
            <a:off x="7908323" y="2490227"/>
            <a:ext cx="0" cy="3495084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7" name="文本框 16">
            <a:extLst>
              <a:ext uri="{FF2B5EF4-FFF2-40B4-BE49-F238E27FC236}">
                <a16:creationId xmlns:a16="http://schemas.microsoft.com/office/drawing/2014/main" id="{5EC684B5-9072-F14A-A917-73A4B47ACA1B}"/>
              </a:ext>
            </a:extLst>
          </p:cNvPr>
          <p:cNvSpPr txBox="1"/>
          <p:nvPr/>
        </p:nvSpPr>
        <p:spPr>
          <a:xfrm>
            <a:off x="3529390" y="445551"/>
            <a:ext cx="2492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b="1" dirty="0">
                <a:solidFill>
                  <a:schemeClr val="tx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学习内容：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9BB1865-571C-0B4E-9FF0-6DD8A8221C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822" t="7371" r="20768" b="51298"/>
          <a:stretch/>
        </p:blipFill>
        <p:spPr>
          <a:xfrm>
            <a:off x="1198603" y="2221296"/>
            <a:ext cx="544010" cy="53014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C12B4A5-70A2-504D-A59F-39995D7FFB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549" t="49611" r="34040"/>
          <a:stretch/>
        </p:blipFill>
        <p:spPr>
          <a:xfrm>
            <a:off x="7454242" y="5694278"/>
            <a:ext cx="544010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7666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>
            <a:extLst>
              <a:ext uri="{FF2B5EF4-FFF2-40B4-BE49-F238E27FC236}">
                <a16:creationId xmlns:a16="http://schemas.microsoft.com/office/drawing/2014/main" id="{9D807F8B-802F-7F4D-BC20-0383428FDF02}"/>
              </a:ext>
            </a:extLst>
          </p:cNvPr>
          <p:cNvSpPr txBox="1"/>
          <p:nvPr/>
        </p:nvSpPr>
        <p:spPr>
          <a:xfrm>
            <a:off x="1880101" y="491589"/>
            <a:ext cx="53837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b="1" dirty="0">
                <a:solidFill>
                  <a:schemeClr val="tx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一、选词填空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803AA987-B647-554E-950B-B580FACD6C92}"/>
              </a:ext>
            </a:extLst>
          </p:cNvPr>
          <p:cNvSpPr txBox="1"/>
          <p:nvPr/>
        </p:nvSpPr>
        <p:spPr>
          <a:xfrm>
            <a:off x="2325231" y="1650461"/>
            <a:ext cx="4493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2400" b="1" u="sng" dirty="0">
                <a:solidFill>
                  <a:schemeClr val="tx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痛苦、创造、咒诅、犯罪、甚好</a:t>
            </a:r>
            <a:endParaRPr lang="zh-CN" altLang="en-US" sz="2400" b="1" u="sng" dirty="0">
              <a:solidFill>
                <a:schemeClr val="tx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0896A37-8811-2246-A2F5-8F6FED68DD6A}"/>
              </a:ext>
            </a:extLst>
          </p:cNvPr>
          <p:cNvSpPr/>
          <p:nvPr/>
        </p:nvSpPr>
        <p:spPr>
          <a:xfrm>
            <a:off x="1139800" y="2536183"/>
            <a:ext cx="7609047" cy="370857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32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通过研读人类史，我们看到上帝</a:t>
            </a:r>
            <a:br>
              <a:rPr lang="zh-CN" altLang="en-US" sz="32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</a:br>
            <a:r>
              <a:rPr lang="zh-CN" altLang="en-US" sz="3200" u="sng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 </a:t>
            </a:r>
            <a:r>
              <a:rPr lang="en-US" altLang="zh-CN" sz="3200" u="sng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        </a:t>
            </a:r>
            <a:r>
              <a:rPr lang="zh-CN" altLang="zh-CN" sz="32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了所有生物，上帝所造的一切都</a:t>
            </a:r>
            <a:r>
              <a:rPr lang="zh-CN" altLang="en-US" sz="32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 </a:t>
            </a:r>
            <a:r>
              <a:rPr lang="zh-CN" altLang="en-US" sz="3200" u="sng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 </a:t>
            </a:r>
            <a:r>
              <a:rPr lang="en-US" altLang="zh-CN" sz="3200" u="sng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       </a:t>
            </a:r>
            <a:r>
              <a:rPr lang="zh-CN" altLang="zh-CN" sz="32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。但是后来人</a:t>
            </a:r>
            <a:r>
              <a:rPr lang="zh-CN" altLang="en-US" sz="3200" u="sng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 </a:t>
            </a:r>
            <a:r>
              <a:rPr lang="en-US" altLang="zh-CN" sz="3200" u="sng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       </a:t>
            </a:r>
            <a:r>
              <a:rPr lang="zh-CN" altLang="zh-CN" sz="32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，才导致</a:t>
            </a:r>
            <a:endParaRPr lang="en-US" altLang="zh-CN" sz="320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微软雅黑"/>
            </a:endParaRPr>
          </a:p>
          <a:p>
            <a:pPr>
              <a:lnSpc>
                <a:spcPct val="150000"/>
              </a:lnSpc>
            </a:pPr>
            <a:r>
              <a:rPr lang="zh-CN" altLang="zh-CN" sz="32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地</a:t>
            </a:r>
            <a:r>
              <a:rPr lang="zh-CN" altLang="en-US" sz="32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被</a:t>
            </a:r>
            <a:r>
              <a:rPr lang="en-US" altLang="zh-CN" sz="32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 </a:t>
            </a:r>
            <a:r>
              <a:rPr lang="zh-CN" altLang="en-US" sz="3200" u="sng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 </a:t>
            </a:r>
            <a:r>
              <a:rPr lang="en-US" altLang="zh-CN" sz="3200" u="sng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        </a:t>
            </a:r>
            <a:r>
              <a:rPr lang="zh-CN" altLang="zh-CN" sz="32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，使得全世界呈现出</a:t>
            </a:r>
            <a:r>
              <a:rPr lang="zh-CN" altLang="en-US" sz="3200" u="sng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 </a:t>
            </a:r>
            <a:r>
              <a:rPr lang="en-US" altLang="zh-CN" sz="3200" u="sng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       </a:t>
            </a:r>
            <a:r>
              <a:rPr lang="zh-CN" altLang="zh-CN" sz="32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的</a:t>
            </a:r>
            <a:endParaRPr lang="en-US" altLang="zh-CN" sz="320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微软雅黑"/>
            </a:endParaRPr>
          </a:p>
          <a:p>
            <a:pPr>
              <a:lnSpc>
                <a:spcPct val="150000"/>
              </a:lnSpc>
            </a:pPr>
            <a:r>
              <a:rPr lang="zh-CN" altLang="zh-CN" sz="32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光景。</a:t>
            </a:r>
            <a:endParaRPr lang="en-US" altLang="zh-CN" sz="320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微软雅黑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2E56EEF2-6521-EC45-A6CA-F735F6EEFE32}"/>
              </a:ext>
            </a:extLst>
          </p:cNvPr>
          <p:cNvSpPr/>
          <p:nvPr/>
        </p:nvSpPr>
        <p:spPr>
          <a:xfrm>
            <a:off x="6866858" y="4838121"/>
            <a:ext cx="1005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痛苦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B2C95C1-F87A-7640-81CE-C7F5427717C7}"/>
              </a:ext>
            </a:extLst>
          </p:cNvPr>
          <p:cNvSpPr/>
          <p:nvPr/>
        </p:nvSpPr>
        <p:spPr>
          <a:xfrm>
            <a:off x="1263207" y="3379352"/>
            <a:ext cx="1005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创造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1C095EA5-410E-1A44-8D1B-583CD36D30F8}"/>
              </a:ext>
            </a:extLst>
          </p:cNvPr>
          <p:cNvSpPr/>
          <p:nvPr/>
        </p:nvSpPr>
        <p:spPr>
          <a:xfrm>
            <a:off x="2185509" y="4833552"/>
            <a:ext cx="1005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咒诅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BF99F548-B34D-A141-8AED-1EB12601AC6A}"/>
              </a:ext>
            </a:extLst>
          </p:cNvPr>
          <p:cNvSpPr/>
          <p:nvPr/>
        </p:nvSpPr>
        <p:spPr>
          <a:xfrm>
            <a:off x="5149017" y="4122195"/>
            <a:ext cx="1005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犯罪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3AF460FD-6748-5345-A40F-C09DF9E26FC9}"/>
              </a:ext>
            </a:extLst>
          </p:cNvPr>
          <p:cNvSpPr/>
          <p:nvPr/>
        </p:nvSpPr>
        <p:spPr>
          <a:xfrm>
            <a:off x="1707074" y="4113446"/>
            <a:ext cx="1005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甚好</a:t>
            </a:r>
          </a:p>
        </p:txBody>
      </p:sp>
      <p:cxnSp>
        <p:nvCxnSpPr>
          <p:cNvPr id="20" name="直线连接符 19">
            <a:extLst>
              <a:ext uri="{FF2B5EF4-FFF2-40B4-BE49-F238E27FC236}">
                <a16:creationId xmlns:a16="http://schemas.microsoft.com/office/drawing/2014/main" id="{7EE3C475-03AC-8D4D-AEB8-8146227C64D3}"/>
              </a:ext>
            </a:extLst>
          </p:cNvPr>
          <p:cNvCxnSpPr>
            <a:cxnSpLocks/>
          </p:cNvCxnSpPr>
          <p:nvPr/>
        </p:nvCxnSpPr>
        <p:spPr>
          <a:xfrm>
            <a:off x="643644" y="2291952"/>
            <a:ext cx="0" cy="4156392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1" name="直线连接符 20">
            <a:extLst>
              <a:ext uri="{FF2B5EF4-FFF2-40B4-BE49-F238E27FC236}">
                <a16:creationId xmlns:a16="http://schemas.microsoft.com/office/drawing/2014/main" id="{E8E60A8B-1434-7141-996D-5FB738D81610}"/>
              </a:ext>
            </a:extLst>
          </p:cNvPr>
          <p:cNvCxnSpPr>
            <a:cxnSpLocks/>
          </p:cNvCxnSpPr>
          <p:nvPr/>
        </p:nvCxnSpPr>
        <p:spPr>
          <a:xfrm flipH="1">
            <a:off x="631286" y="6448344"/>
            <a:ext cx="7471653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2" name="直线连接符 21">
            <a:extLst>
              <a:ext uri="{FF2B5EF4-FFF2-40B4-BE49-F238E27FC236}">
                <a16:creationId xmlns:a16="http://schemas.microsoft.com/office/drawing/2014/main" id="{04483560-D860-3043-A805-5E2990819806}"/>
              </a:ext>
            </a:extLst>
          </p:cNvPr>
          <p:cNvCxnSpPr>
            <a:cxnSpLocks/>
          </p:cNvCxnSpPr>
          <p:nvPr/>
        </p:nvCxnSpPr>
        <p:spPr>
          <a:xfrm flipH="1">
            <a:off x="1033670" y="2291952"/>
            <a:ext cx="7532246" cy="0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3" name="直线连接符 22">
            <a:extLst>
              <a:ext uri="{FF2B5EF4-FFF2-40B4-BE49-F238E27FC236}">
                <a16:creationId xmlns:a16="http://schemas.microsoft.com/office/drawing/2014/main" id="{36C3E05F-1F01-3045-B9AB-BA0EE7AB8DD1}"/>
              </a:ext>
            </a:extLst>
          </p:cNvPr>
          <p:cNvCxnSpPr>
            <a:cxnSpLocks/>
          </p:cNvCxnSpPr>
          <p:nvPr/>
        </p:nvCxnSpPr>
        <p:spPr>
          <a:xfrm flipH="1">
            <a:off x="8565915" y="2291952"/>
            <a:ext cx="11" cy="4156392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4" name="图片 23">
            <a:extLst>
              <a:ext uri="{FF2B5EF4-FFF2-40B4-BE49-F238E27FC236}">
                <a16:creationId xmlns:a16="http://schemas.microsoft.com/office/drawing/2014/main" id="{E8973EB4-A84E-5941-8EC2-D615F73A80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822" t="7371" r="20768" b="51298"/>
          <a:stretch/>
        </p:blipFill>
        <p:spPr>
          <a:xfrm>
            <a:off x="619718" y="2026878"/>
            <a:ext cx="544010" cy="53014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1D6D6F6-D338-D44C-BE67-4C5994D743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549" t="49611" r="34040"/>
          <a:stretch/>
        </p:blipFill>
        <p:spPr>
          <a:xfrm>
            <a:off x="8102939" y="6125178"/>
            <a:ext cx="544010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1556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214652" y="2271464"/>
            <a:ext cx="7888407" cy="130888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1.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上帝会用“进化”创造世界吗？为什么？</a:t>
            </a:r>
          </a:p>
          <a:p>
            <a:pPr>
              <a:lnSpc>
                <a:spcPct val="150000"/>
              </a:lnSpc>
            </a:pPr>
            <a:endParaRPr lang="zh-CN" altLang="en-US" sz="2800" dirty="0">
              <a:latin typeface="Microsoft YaHei" panose="020B0503020204020204" pitchFamily="34" charset="-122"/>
              <a:ea typeface="Microsoft YaHei" panose="020B0503020204020204" pitchFamily="34" charset="-122"/>
              <a:cs typeface="微软雅黑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D807F8B-802F-7F4D-BC20-0383428FDF02}"/>
              </a:ext>
            </a:extLst>
          </p:cNvPr>
          <p:cNvSpPr txBox="1"/>
          <p:nvPr/>
        </p:nvSpPr>
        <p:spPr>
          <a:xfrm>
            <a:off x="1391682" y="442678"/>
            <a:ext cx="6314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b="1" dirty="0">
                <a:solidFill>
                  <a:schemeClr val="tx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二、讨论题</a:t>
            </a:r>
          </a:p>
        </p:txBody>
      </p:sp>
      <p:cxnSp>
        <p:nvCxnSpPr>
          <p:cNvPr id="12" name="直线连接符 11">
            <a:extLst>
              <a:ext uri="{FF2B5EF4-FFF2-40B4-BE49-F238E27FC236}">
                <a16:creationId xmlns:a16="http://schemas.microsoft.com/office/drawing/2014/main" id="{CD22529E-3DCA-404D-BC5E-2FF03A2C5F7C}"/>
              </a:ext>
            </a:extLst>
          </p:cNvPr>
          <p:cNvCxnSpPr>
            <a:cxnSpLocks/>
          </p:cNvCxnSpPr>
          <p:nvPr/>
        </p:nvCxnSpPr>
        <p:spPr>
          <a:xfrm>
            <a:off x="643644" y="2083608"/>
            <a:ext cx="0" cy="436473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4" name="直线连接符 13">
            <a:extLst>
              <a:ext uri="{FF2B5EF4-FFF2-40B4-BE49-F238E27FC236}">
                <a16:creationId xmlns:a16="http://schemas.microsoft.com/office/drawing/2014/main" id="{5E53BE2E-0819-424D-A7EE-D6FFF1E810A7}"/>
              </a:ext>
            </a:extLst>
          </p:cNvPr>
          <p:cNvCxnSpPr>
            <a:cxnSpLocks/>
          </p:cNvCxnSpPr>
          <p:nvPr/>
        </p:nvCxnSpPr>
        <p:spPr>
          <a:xfrm flipH="1">
            <a:off x="631286" y="6448344"/>
            <a:ext cx="7471653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6" name="直线连接符 15">
            <a:extLst>
              <a:ext uri="{FF2B5EF4-FFF2-40B4-BE49-F238E27FC236}">
                <a16:creationId xmlns:a16="http://schemas.microsoft.com/office/drawing/2014/main" id="{CA084341-6A88-544D-9800-93C4F9482E72}"/>
              </a:ext>
            </a:extLst>
          </p:cNvPr>
          <p:cNvCxnSpPr>
            <a:cxnSpLocks/>
          </p:cNvCxnSpPr>
          <p:nvPr/>
        </p:nvCxnSpPr>
        <p:spPr>
          <a:xfrm flipH="1">
            <a:off x="1023730" y="2083608"/>
            <a:ext cx="7542185" cy="0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直线连接符 16">
            <a:extLst>
              <a:ext uri="{FF2B5EF4-FFF2-40B4-BE49-F238E27FC236}">
                <a16:creationId xmlns:a16="http://schemas.microsoft.com/office/drawing/2014/main" id="{9CE397E6-00DD-654A-A2FE-F3DDF965F084}"/>
              </a:ext>
            </a:extLst>
          </p:cNvPr>
          <p:cNvCxnSpPr>
            <a:cxnSpLocks/>
          </p:cNvCxnSpPr>
          <p:nvPr/>
        </p:nvCxnSpPr>
        <p:spPr>
          <a:xfrm>
            <a:off x="8565926" y="2083608"/>
            <a:ext cx="0" cy="4364736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5" name="图片 14">
            <a:extLst>
              <a:ext uri="{FF2B5EF4-FFF2-40B4-BE49-F238E27FC236}">
                <a16:creationId xmlns:a16="http://schemas.microsoft.com/office/drawing/2014/main" id="{CE09F984-ABDD-0642-98EE-4B8E51089A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822" t="7371" r="20768" b="51298"/>
          <a:stretch/>
        </p:blipFill>
        <p:spPr>
          <a:xfrm>
            <a:off x="619718" y="1818534"/>
            <a:ext cx="544010" cy="53014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DE614ED-E786-114A-BED9-1E0A3FDFC4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549" t="49611" r="34040"/>
          <a:stretch/>
        </p:blipFill>
        <p:spPr>
          <a:xfrm>
            <a:off x="8083061" y="6164934"/>
            <a:ext cx="544010" cy="646331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A347B71D-9763-48B4-822D-E6164CED69EA}"/>
              </a:ext>
            </a:extLst>
          </p:cNvPr>
          <p:cNvSpPr/>
          <p:nvPr/>
        </p:nvSpPr>
        <p:spPr>
          <a:xfrm>
            <a:off x="619719" y="3098039"/>
            <a:ext cx="8054224" cy="324787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答：不会，因为创造论和进化论最少有四个矛盾：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			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（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1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）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 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罪和死的顺序相反</a:t>
            </a:r>
            <a:b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</a:b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			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（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2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）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 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生命起源的形式不同</a:t>
            </a:r>
            <a:b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</a:b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			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（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3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）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 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万物出现的顺序不同</a:t>
            </a:r>
            <a:b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</a:b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			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（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4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）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 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万物出现的时长不同</a:t>
            </a:r>
          </a:p>
        </p:txBody>
      </p:sp>
    </p:spTree>
    <p:extLst>
      <p:ext uri="{BB962C8B-B14F-4D97-AF65-F5344CB8AC3E}">
        <p14:creationId xmlns:p14="http://schemas.microsoft.com/office/powerpoint/2010/main" val="3650614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214652" y="2271464"/>
            <a:ext cx="7888407" cy="123642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lvl="0"/>
            <a:r>
              <a:rPr lang="en-US" altLang="zh-CN" sz="32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2</a:t>
            </a:r>
            <a:r>
              <a:rPr lang="en-US" altLang="zh-CN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.</a:t>
            </a:r>
            <a:r>
              <a:rPr lang="zh-CN" altLang="zh-CN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上帝为什么要造分别善恶树？</a:t>
            </a:r>
            <a:endParaRPr lang="zh-CN" altLang="en-US"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 sz="3200" dirty="0">
              <a:latin typeface="Microsoft YaHei" panose="020B0503020204020204" pitchFamily="34" charset="-122"/>
              <a:ea typeface="Microsoft YaHei" panose="020B0503020204020204" pitchFamily="34" charset="-122"/>
              <a:cs typeface="微软雅黑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D807F8B-802F-7F4D-BC20-0383428FDF02}"/>
              </a:ext>
            </a:extLst>
          </p:cNvPr>
          <p:cNvSpPr txBox="1"/>
          <p:nvPr/>
        </p:nvSpPr>
        <p:spPr>
          <a:xfrm>
            <a:off x="1391682" y="442678"/>
            <a:ext cx="6314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b="1" dirty="0">
                <a:solidFill>
                  <a:schemeClr val="tx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二、</a:t>
            </a:r>
            <a:r>
              <a: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讨论题</a:t>
            </a:r>
            <a:endParaRPr kumimoji="1" lang="zh-CN" altLang="en-US" sz="3600" b="1" dirty="0">
              <a:solidFill>
                <a:schemeClr val="tx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12" name="直线连接符 11">
            <a:extLst>
              <a:ext uri="{FF2B5EF4-FFF2-40B4-BE49-F238E27FC236}">
                <a16:creationId xmlns:a16="http://schemas.microsoft.com/office/drawing/2014/main" id="{CD22529E-3DCA-404D-BC5E-2FF03A2C5F7C}"/>
              </a:ext>
            </a:extLst>
          </p:cNvPr>
          <p:cNvCxnSpPr>
            <a:cxnSpLocks/>
          </p:cNvCxnSpPr>
          <p:nvPr/>
        </p:nvCxnSpPr>
        <p:spPr>
          <a:xfrm>
            <a:off x="643644" y="2083608"/>
            <a:ext cx="0" cy="436473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4" name="直线连接符 13">
            <a:extLst>
              <a:ext uri="{FF2B5EF4-FFF2-40B4-BE49-F238E27FC236}">
                <a16:creationId xmlns:a16="http://schemas.microsoft.com/office/drawing/2014/main" id="{5E53BE2E-0819-424D-A7EE-D6FFF1E810A7}"/>
              </a:ext>
            </a:extLst>
          </p:cNvPr>
          <p:cNvCxnSpPr>
            <a:cxnSpLocks/>
          </p:cNvCxnSpPr>
          <p:nvPr/>
        </p:nvCxnSpPr>
        <p:spPr>
          <a:xfrm flipH="1">
            <a:off x="631286" y="6448344"/>
            <a:ext cx="7471653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6" name="直线连接符 15">
            <a:extLst>
              <a:ext uri="{FF2B5EF4-FFF2-40B4-BE49-F238E27FC236}">
                <a16:creationId xmlns:a16="http://schemas.microsoft.com/office/drawing/2014/main" id="{CA084341-6A88-544D-9800-93C4F9482E72}"/>
              </a:ext>
            </a:extLst>
          </p:cNvPr>
          <p:cNvCxnSpPr>
            <a:cxnSpLocks/>
          </p:cNvCxnSpPr>
          <p:nvPr/>
        </p:nvCxnSpPr>
        <p:spPr>
          <a:xfrm flipH="1">
            <a:off x="1023730" y="2083608"/>
            <a:ext cx="7542185" cy="0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直线连接符 16">
            <a:extLst>
              <a:ext uri="{FF2B5EF4-FFF2-40B4-BE49-F238E27FC236}">
                <a16:creationId xmlns:a16="http://schemas.microsoft.com/office/drawing/2014/main" id="{9CE397E6-00DD-654A-A2FE-F3DDF965F084}"/>
              </a:ext>
            </a:extLst>
          </p:cNvPr>
          <p:cNvCxnSpPr>
            <a:cxnSpLocks/>
          </p:cNvCxnSpPr>
          <p:nvPr/>
        </p:nvCxnSpPr>
        <p:spPr>
          <a:xfrm>
            <a:off x="8565926" y="2083608"/>
            <a:ext cx="0" cy="4364736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5" name="图片 14">
            <a:extLst>
              <a:ext uri="{FF2B5EF4-FFF2-40B4-BE49-F238E27FC236}">
                <a16:creationId xmlns:a16="http://schemas.microsoft.com/office/drawing/2014/main" id="{CE09F984-ABDD-0642-98EE-4B8E51089A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822" t="7371" r="20768" b="51298"/>
          <a:stretch/>
        </p:blipFill>
        <p:spPr>
          <a:xfrm>
            <a:off x="619718" y="1818534"/>
            <a:ext cx="544010" cy="53014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DE614ED-E786-114A-BED9-1E0A3FDFC4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549" t="49611" r="34040"/>
          <a:stretch/>
        </p:blipFill>
        <p:spPr>
          <a:xfrm>
            <a:off x="8083061" y="6164934"/>
            <a:ext cx="544010" cy="646331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A347B71D-9763-48B4-822D-E6164CED69EA}"/>
              </a:ext>
            </a:extLst>
          </p:cNvPr>
          <p:cNvSpPr/>
          <p:nvPr/>
        </p:nvSpPr>
        <p:spPr>
          <a:xfrm>
            <a:off x="1665025" y="3466530"/>
            <a:ext cx="5063319" cy="156966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答：</a:t>
            </a:r>
            <a:r>
              <a:rPr lang="zh-CN" altLang="zh-CN" sz="32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神想给亚当和夏娃一个自由表达他们爱神和顺服神的机会。</a:t>
            </a:r>
            <a:endParaRPr lang="zh-CN" altLang="en-US" sz="3200" dirty="0">
              <a:latin typeface="Microsoft YaHei" panose="020B0503020204020204" pitchFamily="34" charset="-122"/>
              <a:ea typeface="Microsoft YaHei" panose="020B0503020204020204" pitchFamily="34" charset="-122"/>
              <a:cs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0492926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214653" y="2380648"/>
            <a:ext cx="6591866" cy="107721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en-US" altLang="zh-CN" sz="32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3</a:t>
            </a:r>
            <a:r>
              <a:rPr lang="en-US" altLang="zh-CN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.</a:t>
            </a:r>
            <a:r>
              <a:rPr lang="zh-CN" altLang="zh-CN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上帝</a:t>
            </a:r>
            <a:r>
              <a:rPr lang="zh-CN" altLang="zh-CN" sz="32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因为亚当的罪而咒诅全世界，为什么这对其他人并没有不公平？</a:t>
            </a:r>
            <a:endParaRPr lang="zh-CN" altLang="en-US" sz="3200" dirty="0">
              <a:latin typeface="Microsoft YaHei" panose="020B0503020204020204" pitchFamily="34" charset="-122"/>
              <a:ea typeface="Microsoft YaHei" panose="020B0503020204020204" pitchFamily="34" charset="-122"/>
              <a:cs typeface="微软雅黑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D807F8B-802F-7F4D-BC20-0383428FDF02}"/>
              </a:ext>
            </a:extLst>
          </p:cNvPr>
          <p:cNvSpPr txBox="1"/>
          <p:nvPr/>
        </p:nvSpPr>
        <p:spPr>
          <a:xfrm>
            <a:off x="1391682" y="442678"/>
            <a:ext cx="6314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b="1" dirty="0">
                <a:solidFill>
                  <a:schemeClr val="tx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二、</a:t>
            </a:r>
            <a:r>
              <a: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讨论题</a:t>
            </a:r>
            <a:endParaRPr kumimoji="1" lang="zh-CN" altLang="en-US" sz="3600" b="1" dirty="0">
              <a:solidFill>
                <a:schemeClr val="tx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12" name="直线连接符 11">
            <a:extLst>
              <a:ext uri="{FF2B5EF4-FFF2-40B4-BE49-F238E27FC236}">
                <a16:creationId xmlns:a16="http://schemas.microsoft.com/office/drawing/2014/main" id="{CD22529E-3DCA-404D-BC5E-2FF03A2C5F7C}"/>
              </a:ext>
            </a:extLst>
          </p:cNvPr>
          <p:cNvCxnSpPr>
            <a:cxnSpLocks/>
          </p:cNvCxnSpPr>
          <p:nvPr/>
        </p:nvCxnSpPr>
        <p:spPr>
          <a:xfrm>
            <a:off x="643644" y="2083608"/>
            <a:ext cx="0" cy="436473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4" name="直线连接符 13">
            <a:extLst>
              <a:ext uri="{FF2B5EF4-FFF2-40B4-BE49-F238E27FC236}">
                <a16:creationId xmlns:a16="http://schemas.microsoft.com/office/drawing/2014/main" id="{5E53BE2E-0819-424D-A7EE-D6FFF1E810A7}"/>
              </a:ext>
            </a:extLst>
          </p:cNvPr>
          <p:cNvCxnSpPr>
            <a:cxnSpLocks/>
          </p:cNvCxnSpPr>
          <p:nvPr/>
        </p:nvCxnSpPr>
        <p:spPr>
          <a:xfrm flipH="1">
            <a:off x="631286" y="6448344"/>
            <a:ext cx="7471653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6" name="直线连接符 15">
            <a:extLst>
              <a:ext uri="{FF2B5EF4-FFF2-40B4-BE49-F238E27FC236}">
                <a16:creationId xmlns:a16="http://schemas.microsoft.com/office/drawing/2014/main" id="{CA084341-6A88-544D-9800-93C4F9482E72}"/>
              </a:ext>
            </a:extLst>
          </p:cNvPr>
          <p:cNvCxnSpPr>
            <a:cxnSpLocks/>
          </p:cNvCxnSpPr>
          <p:nvPr/>
        </p:nvCxnSpPr>
        <p:spPr>
          <a:xfrm flipH="1">
            <a:off x="1023730" y="2083608"/>
            <a:ext cx="7542185" cy="0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直线连接符 16">
            <a:extLst>
              <a:ext uri="{FF2B5EF4-FFF2-40B4-BE49-F238E27FC236}">
                <a16:creationId xmlns:a16="http://schemas.microsoft.com/office/drawing/2014/main" id="{9CE397E6-00DD-654A-A2FE-F3DDF965F084}"/>
              </a:ext>
            </a:extLst>
          </p:cNvPr>
          <p:cNvCxnSpPr>
            <a:cxnSpLocks/>
          </p:cNvCxnSpPr>
          <p:nvPr/>
        </p:nvCxnSpPr>
        <p:spPr>
          <a:xfrm>
            <a:off x="8565926" y="2083608"/>
            <a:ext cx="0" cy="4364736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5" name="图片 14">
            <a:extLst>
              <a:ext uri="{FF2B5EF4-FFF2-40B4-BE49-F238E27FC236}">
                <a16:creationId xmlns:a16="http://schemas.microsoft.com/office/drawing/2014/main" id="{CE09F984-ABDD-0642-98EE-4B8E51089A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822" t="7371" r="20768" b="51298"/>
          <a:stretch/>
        </p:blipFill>
        <p:spPr>
          <a:xfrm>
            <a:off x="619718" y="1818534"/>
            <a:ext cx="544010" cy="53014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DE614ED-E786-114A-BED9-1E0A3FDFC4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549" t="49611" r="34040"/>
          <a:stretch/>
        </p:blipFill>
        <p:spPr>
          <a:xfrm>
            <a:off x="8083061" y="6164934"/>
            <a:ext cx="544010" cy="646331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A347B71D-9763-48B4-822D-E6164CED69EA}"/>
              </a:ext>
            </a:extLst>
          </p:cNvPr>
          <p:cNvSpPr/>
          <p:nvPr/>
        </p:nvSpPr>
        <p:spPr>
          <a:xfrm>
            <a:off x="1850303" y="4030075"/>
            <a:ext cx="5063319" cy="206210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答：</a:t>
            </a:r>
            <a:r>
              <a:rPr lang="zh-CN" altLang="zh-CN" sz="32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因为咒诅不是对亚当所犯之罪的惩罚，而是他犯罪带来的后果。</a:t>
            </a:r>
          </a:p>
          <a:p>
            <a:endParaRPr lang="zh-CN" altLang="en-US" sz="3200" dirty="0">
              <a:latin typeface="Microsoft YaHei" panose="020B0503020204020204" pitchFamily="34" charset="-122"/>
              <a:ea typeface="Microsoft YaHei" panose="020B0503020204020204" pitchFamily="34" charset="-122"/>
              <a:cs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3690263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214652" y="2271464"/>
            <a:ext cx="7888407" cy="123642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lvl="0"/>
            <a:r>
              <a:rPr lang="en-US" altLang="zh-CN" sz="32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4</a:t>
            </a:r>
            <a:r>
              <a:rPr lang="en-US" altLang="zh-CN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. </a:t>
            </a:r>
            <a:r>
              <a:rPr lang="zh-CN" altLang="zh-CN" sz="32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为什么世界有这么多痛苦？</a:t>
            </a:r>
            <a:endParaRPr lang="zh-CN" altLang="en-US"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 sz="3200" dirty="0">
              <a:latin typeface="Microsoft YaHei" panose="020B0503020204020204" pitchFamily="34" charset="-122"/>
              <a:ea typeface="Microsoft YaHei" panose="020B0503020204020204" pitchFamily="34" charset="-122"/>
              <a:cs typeface="微软雅黑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D807F8B-802F-7F4D-BC20-0383428FDF02}"/>
              </a:ext>
            </a:extLst>
          </p:cNvPr>
          <p:cNvSpPr txBox="1"/>
          <p:nvPr/>
        </p:nvSpPr>
        <p:spPr>
          <a:xfrm>
            <a:off x="1391682" y="442678"/>
            <a:ext cx="6314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b="1" dirty="0">
                <a:solidFill>
                  <a:schemeClr val="tx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二、讨论题</a:t>
            </a:r>
          </a:p>
        </p:txBody>
      </p:sp>
      <p:cxnSp>
        <p:nvCxnSpPr>
          <p:cNvPr id="12" name="直线连接符 11">
            <a:extLst>
              <a:ext uri="{FF2B5EF4-FFF2-40B4-BE49-F238E27FC236}">
                <a16:creationId xmlns:a16="http://schemas.microsoft.com/office/drawing/2014/main" id="{CD22529E-3DCA-404D-BC5E-2FF03A2C5F7C}"/>
              </a:ext>
            </a:extLst>
          </p:cNvPr>
          <p:cNvCxnSpPr>
            <a:cxnSpLocks/>
          </p:cNvCxnSpPr>
          <p:nvPr/>
        </p:nvCxnSpPr>
        <p:spPr>
          <a:xfrm>
            <a:off x="643644" y="2083608"/>
            <a:ext cx="0" cy="436473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4" name="直线连接符 13">
            <a:extLst>
              <a:ext uri="{FF2B5EF4-FFF2-40B4-BE49-F238E27FC236}">
                <a16:creationId xmlns:a16="http://schemas.microsoft.com/office/drawing/2014/main" id="{5E53BE2E-0819-424D-A7EE-D6FFF1E810A7}"/>
              </a:ext>
            </a:extLst>
          </p:cNvPr>
          <p:cNvCxnSpPr>
            <a:cxnSpLocks/>
          </p:cNvCxnSpPr>
          <p:nvPr/>
        </p:nvCxnSpPr>
        <p:spPr>
          <a:xfrm flipH="1">
            <a:off x="631286" y="6448344"/>
            <a:ext cx="7471653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6" name="直线连接符 15">
            <a:extLst>
              <a:ext uri="{FF2B5EF4-FFF2-40B4-BE49-F238E27FC236}">
                <a16:creationId xmlns:a16="http://schemas.microsoft.com/office/drawing/2014/main" id="{CA084341-6A88-544D-9800-93C4F9482E72}"/>
              </a:ext>
            </a:extLst>
          </p:cNvPr>
          <p:cNvCxnSpPr>
            <a:cxnSpLocks/>
          </p:cNvCxnSpPr>
          <p:nvPr/>
        </p:nvCxnSpPr>
        <p:spPr>
          <a:xfrm flipH="1">
            <a:off x="1023730" y="2083608"/>
            <a:ext cx="7542185" cy="0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直线连接符 16">
            <a:extLst>
              <a:ext uri="{FF2B5EF4-FFF2-40B4-BE49-F238E27FC236}">
                <a16:creationId xmlns:a16="http://schemas.microsoft.com/office/drawing/2014/main" id="{9CE397E6-00DD-654A-A2FE-F3DDF965F084}"/>
              </a:ext>
            </a:extLst>
          </p:cNvPr>
          <p:cNvCxnSpPr>
            <a:cxnSpLocks/>
          </p:cNvCxnSpPr>
          <p:nvPr/>
        </p:nvCxnSpPr>
        <p:spPr>
          <a:xfrm>
            <a:off x="8565926" y="2083608"/>
            <a:ext cx="0" cy="4364736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5" name="图片 14">
            <a:extLst>
              <a:ext uri="{FF2B5EF4-FFF2-40B4-BE49-F238E27FC236}">
                <a16:creationId xmlns:a16="http://schemas.microsoft.com/office/drawing/2014/main" id="{CE09F984-ABDD-0642-98EE-4B8E51089A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822" t="7371" r="20768" b="51298"/>
          <a:stretch/>
        </p:blipFill>
        <p:spPr>
          <a:xfrm>
            <a:off x="619718" y="1818534"/>
            <a:ext cx="544010" cy="53014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DE614ED-E786-114A-BED9-1E0A3FDFC4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549" t="49611" r="34040"/>
          <a:stretch/>
        </p:blipFill>
        <p:spPr>
          <a:xfrm>
            <a:off x="8083061" y="6164934"/>
            <a:ext cx="544010" cy="646331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A347B71D-9763-48B4-822D-E6164CED69EA}"/>
              </a:ext>
            </a:extLst>
          </p:cNvPr>
          <p:cNvSpPr/>
          <p:nvPr/>
        </p:nvSpPr>
        <p:spPr>
          <a:xfrm>
            <a:off x="1665025" y="3466530"/>
            <a:ext cx="5063319" cy="156966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lvl="0"/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答：</a:t>
            </a:r>
            <a:r>
              <a:rPr lang="zh-CN" altLang="zh-CN" sz="32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因为这个地球已经不再是伊甸园，而是一个被咒诅的地方。</a:t>
            </a:r>
            <a:endParaRPr lang="zh-CN" altLang="en-US" sz="3200" dirty="0">
              <a:latin typeface="Microsoft YaHei" panose="020B0503020204020204" pitchFamily="34" charset="-122"/>
              <a:ea typeface="Microsoft YaHei" panose="020B0503020204020204" pitchFamily="34" charset="-122"/>
              <a:cs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4894327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214652" y="2271464"/>
            <a:ext cx="7888407" cy="58477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lvl="0"/>
            <a:r>
              <a:rPr lang="en-US" altLang="zh-CN" sz="32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5</a:t>
            </a:r>
            <a:r>
              <a:rPr lang="en-US" altLang="zh-CN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. </a:t>
            </a:r>
            <a:r>
              <a:rPr lang="zh-CN" altLang="zh-CN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人</a:t>
            </a: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死后</a:t>
            </a:r>
            <a:r>
              <a:rPr lang="zh-CN" altLang="zh-CN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的结局在哪里？</a:t>
            </a:r>
            <a:endParaRPr lang="zh-CN" altLang="en-US" sz="3200" dirty="0">
              <a:latin typeface="Microsoft YaHei" panose="020B0503020204020204" pitchFamily="34" charset="-122"/>
              <a:ea typeface="Microsoft YaHei" panose="020B0503020204020204" pitchFamily="34" charset="-122"/>
              <a:cs typeface="微软雅黑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D807F8B-802F-7F4D-BC20-0383428FDF02}"/>
              </a:ext>
            </a:extLst>
          </p:cNvPr>
          <p:cNvSpPr txBox="1"/>
          <p:nvPr/>
        </p:nvSpPr>
        <p:spPr>
          <a:xfrm>
            <a:off x="1391682" y="442678"/>
            <a:ext cx="6314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b="1" dirty="0">
                <a:solidFill>
                  <a:schemeClr val="tx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二、讨论题</a:t>
            </a:r>
          </a:p>
        </p:txBody>
      </p:sp>
      <p:cxnSp>
        <p:nvCxnSpPr>
          <p:cNvPr id="12" name="直线连接符 11">
            <a:extLst>
              <a:ext uri="{FF2B5EF4-FFF2-40B4-BE49-F238E27FC236}">
                <a16:creationId xmlns:a16="http://schemas.microsoft.com/office/drawing/2014/main" id="{CD22529E-3DCA-404D-BC5E-2FF03A2C5F7C}"/>
              </a:ext>
            </a:extLst>
          </p:cNvPr>
          <p:cNvCxnSpPr>
            <a:cxnSpLocks/>
          </p:cNvCxnSpPr>
          <p:nvPr/>
        </p:nvCxnSpPr>
        <p:spPr>
          <a:xfrm>
            <a:off x="643644" y="2083608"/>
            <a:ext cx="0" cy="436473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4" name="直线连接符 13">
            <a:extLst>
              <a:ext uri="{FF2B5EF4-FFF2-40B4-BE49-F238E27FC236}">
                <a16:creationId xmlns:a16="http://schemas.microsoft.com/office/drawing/2014/main" id="{5E53BE2E-0819-424D-A7EE-D6FFF1E810A7}"/>
              </a:ext>
            </a:extLst>
          </p:cNvPr>
          <p:cNvCxnSpPr>
            <a:cxnSpLocks/>
          </p:cNvCxnSpPr>
          <p:nvPr/>
        </p:nvCxnSpPr>
        <p:spPr>
          <a:xfrm flipH="1">
            <a:off x="631286" y="6448344"/>
            <a:ext cx="7471653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6" name="直线连接符 15">
            <a:extLst>
              <a:ext uri="{FF2B5EF4-FFF2-40B4-BE49-F238E27FC236}">
                <a16:creationId xmlns:a16="http://schemas.microsoft.com/office/drawing/2014/main" id="{CA084341-6A88-544D-9800-93C4F9482E72}"/>
              </a:ext>
            </a:extLst>
          </p:cNvPr>
          <p:cNvCxnSpPr>
            <a:cxnSpLocks/>
          </p:cNvCxnSpPr>
          <p:nvPr/>
        </p:nvCxnSpPr>
        <p:spPr>
          <a:xfrm flipH="1">
            <a:off x="1023730" y="2083608"/>
            <a:ext cx="7542185" cy="0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直线连接符 16">
            <a:extLst>
              <a:ext uri="{FF2B5EF4-FFF2-40B4-BE49-F238E27FC236}">
                <a16:creationId xmlns:a16="http://schemas.microsoft.com/office/drawing/2014/main" id="{9CE397E6-00DD-654A-A2FE-F3DDF965F084}"/>
              </a:ext>
            </a:extLst>
          </p:cNvPr>
          <p:cNvCxnSpPr>
            <a:cxnSpLocks/>
          </p:cNvCxnSpPr>
          <p:nvPr/>
        </p:nvCxnSpPr>
        <p:spPr>
          <a:xfrm>
            <a:off x="8565926" y="2083608"/>
            <a:ext cx="0" cy="4364736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5" name="图片 14">
            <a:extLst>
              <a:ext uri="{FF2B5EF4-FFF2-40B4-BE49-F238E27FC236}">
                <a16:creationId xmlns:a16="http://schemas.microsoft.com/office/drawing/2014/main" id="{CE09F984-ABDD-0642-98EE-4B8E51089A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822" t="7371" r="20768" b="51298"/>
          <a:stretch/>
        </p:blipFill>
        <p:spPr>
          <a:xfrm>
            <a:off x="619718" y="1818534"/>
            <a:ext cx="544010" cy="53014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DE614ED-E786-114A-BED9-1E0A3FDFC4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549" t="49611" r="34040"/>
          <a:stretch/>
        </p:blipFill>
        <p:spPr>
          <a:xfrm>
            <a:off x="8083061" y="6164934"/>
            <a:ext cx="544010" cy="646331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A347B71D-9763-48B4-822D-E6164CED69EA}"/>
              </a:ext>
            </a:extLst>
          </p:cNvPr>
          <p:cNvSpPr/>
          <p:nvPr/>
        </p:nvSpPr>
        <p:spPr>
          <a:xfrm>
            <a:off x="1214652" y="3466530"/>
            <a:ext cx="6305263" cy="156966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marL="482600"/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答：</a:t>
            </a:r>
            <a:r>
              <a:rPr lang="zh-CN" altLang="zh-CN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人死后会回到神那里，结局要</a:t>
            </a: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么</a:t>
            </a:r>
            <a:r>
              <a:rPr lang="zh-CN" altLang="zh-CN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在永生的天堂</a:t>
            </a:r>
            <a:r>
              <a:rPr lang="zh-CN" altLang="zh-CN" sz="3200">
                <a:latin typeface="Microsoft YaHei" panose="020B0503020204020204" pitchFamily="34" charset="-122"/>
                <a:ea typeface="Microsoft YaHei" panose="020B0503020204020204" pitchFamily="34" charset="-122"/>
              </a:rPr>
              <a:t>，要</a:t>
            </a:r>
            <a:r>
              <a:rPr lang="zh-CN" altLang="en-US" sz="3200">
                <a:latin typeface="Microsoft YaHei" panose="020B0503020204020204" pitchFamily="34" charset="-122"/>
                <a:ea typeface="Microsoft YaHei" panose="020B0503020204020204" pitchFamily="34" charset="-122"/>
              </a:rPr>
              <a:t>么</a:t>
            </a:r>
            <a:r>
              <a:rPr lang="zh-CN" altLang="zh-CN" sz="3200">
                <a:latin typeface="Microsoft YaHei" panose="020B0503020204020204" pitchFamily="34" charset="-122"/>
                <a:ea typeface="Microsoft YaHei" panose="020B0503020204020204" pitchFamily="34" charset="-122"/>
              </a:rPr>
              <a:t>在</a:t>
            </a:r>
            <a:r>
              <a:rPr lang="zh-CN" altLang="zh-CN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永死的地狱。</a:t>
            </a:r>
          </a:p>
        </p:txBody>
      </p:sp>
    </p:spTree>
    <p:extLst>
      <p:ext uri="{BB962C8B-B14F-4D97-AF65-F5344CB8AC3E}">
        <p14:creationId xmlns:p14="http://schemas.microsoft.com/office/powerpoint/2010/main" val="23774691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156254" y="2443352"/>
            <a:ext cx="5657847" cy="304942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lnSpc>
                <a:spcPts val="4660"/>
              </a:lnSpc>
            </a:pP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（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1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）人从哪里来？</a:t>
            </a:r>
            <a:endParaRPr lang="en-US" altLang="zh-CN" sz="2800" dirty="0">
              <a:latin typeface="Microsoft YaHei" panose="020B0503020204020204" pitchFamily="34" charset="-122"/>
              <a:ea typeface="Microsoft YaHei" panose="020B0503020204020204" pitchFamily="34" charset="-122"/>
              <a:cs typeface="微软雅黑"/>
            </a:endParaRPr>
          </a:p>
          <a:p>
            <a:pPr>
              <a:lnSpc>
                <a:spcPts val="4660"/>
              </a:lnSpc>
            </a:pPr>
            <a:endParaRPr lang="en-US" altLang="zh-CN" sz="2800" dirty="0">
              <a:latin typeface="Microsoft YaHei" panose="020B0503020204020204" pitchFamily="34" charset="-122"/>
              <a:ea typeface="Microsoft YaHei" panose="020B0503020204020204" pitchFamily="34" charset="-122"/>
              <a:cs typeface="微软雅黑"/>
            </a:endParaRPr>
          </a:p>
          <a:p>
            <a:pPr>
              <a:lnSpc>
                <a:spcPts val="4660"/>
              </a:lnSpc>
            </a:pP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（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2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）人活着是为什么？</a:t>
            </a:r>
            <a:endParaRPr lang="en-US" altLang="zh-CN" sz="2800" dirty="0">
              <a:latin typeface="Microsoft YaHei" panose="020B0503020204020204" pitchFamily="34" charset="-122"/>
              <a:ea typeface="Microsoft YaHei" panose="020B0503020204020204" pitchFamily="34" charset="-122"/>
              <a:cs typeface="微软雅黑"/>
            </a:endParaRPr>
          </a:p>
          <a:p>
            <a:pPr>
              <a:lnSpc>
                <a:spcPts val="4660"/>
              </a:lnSpc>
            </a:pPr>
            <a:endParaRPr lang="en-US" altLang="zh-CN" sz="2800" dirty="0">
              <a:latin typeface="Microsoft YaHei" panose="020B0503020204020204" pitchFamily="34" charset="-122"/>
              <a:ea typeface="Microsoft YaHei" panose="020B0503020204020204" pitchFamily="34" charset="-122"/>
              <a:cs typeface="微软雅黑"/>
            </a:endParaRPr>
          </a:p>
          <a:p>
            <a:pPr>
              <a:lnSpc>
                <a:spcPts val="4660"/>
              </a:lnSpc>
            </a:pP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（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3</a:t>
            </a:r>
            <a:r>
              <a:rPr lang="zh-CN" altLang="en-US" sz="280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）人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死后会去哪里？</a:t>
            </a:r>
            <a:endParaRPr lang="en-US" altLang="zh-CN" sz="2800" dirty="0">
              <a:latin typeface="Microsoft YaHei" panose="020B0503020204020204" pitchFamily="34" charset="-122"/>
              <a:ea typeface="Microsoft YaHei" panose="020B0503020204020204" pitchFamily="34" charset="-122"/>
              <a:cs typeface="微软雅黑"/>
            </a:endParaRPr>
          </a:p>
        </p:txBody>
      </p:sp>
      <p:cxnSp>
        <p:nvCxnSpPr>
          <p:cNvPr id="6" name="直线连接符 5">
            <a:extLst>
              <a:ext uri="{FF2B5EF4-FFF2-40B4-BE49-F238E27FC236}">
                <a16:creationId xmlns:a16="http://schemas.microsoft.com/office/drawing/2014/main" id="{E33DAE89-67CE-FD4E-9B06-9340D7D98261}"/>
              </a:ext>
            </a:extLst>
          </p:cNvPr>
          <p:cNvCxnSpPr>
            <a:cxnSpLocks/>
          </p:cNvCxnSpPr>
          <p:nvPr/>
        </p:nvCxnSpPr>
        <p:spPr>
          <a:xfrm>
            <a:off x="1025610" y="2239135"/>
            <a:ext cx="0" cy="411926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" name="直线连接符 6">
            <a:extLst>
              <a:ext uri="{FF2B5EF4-FFF2-40B4-BE49-F238E27FC236}">
                <a16:creationId xmlns:a16="http://schemas.microsoft.com/office/drawing/2014/main" id="{56FD1A83-29BC-A04B-9F27-09E537B657DF}"/>
              </a:ext>
            </a:extLst>
          </p:cNvPr>
          <p:cNvCxnSpPr>
            <a:cxnSpLocks/>
          </p:cNvCxnSpPr>
          <p:nvPr/>
        </p:nvCxnSpPr>
        <p:spPr>
          <a:xfrm flipH="1">
            <a:off x="1025610" y="6358404"/>
            <a:ext cx="6685006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8" name="直线连接符 7">
            <a:extLst>
              <a:ext uri="{FF2B5EF4-FFF2-40B4-BE49-F238E27FC236}">
                <a16:creationId xmlns:a16="http://schemas.microsoft.com/office/drawing/2014/main" id="{64A34335-06CE-DB44-8ADE-EB18AD17B1D0}"/>
              </a:ext>
            </a:extLst>
          </p:cNvPr>
          <p:cNvCxnSpPr>
            <a:cxnSpLocks/>
          </p:cNvCxnSpPr>
          <p:nvPr/>
        </p:nvCxnSpPr>
        <p:spPr>
          <a:xfrm flipH="1">
            <a:off x="1421296" y="2236742"/>
            <a:ext cx="6681643" cy="0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直线连接符 8">
            <a:extLst>
              <a:ext uri="{FF2B5EF4-FFF2-40B4-BE49-F238E27FC236}">
                <a16:creationId xmlns:a16="http://schemas.microsoft.com/office/drawing/2014/main" id="{CEF32EFB-4430-F548-83F1-2EA8E4ABFFB8}"/>
              </a:ext>
            </a:extLst>
          </p:cNvPr>
          <p:cNvCxnSpPr>
            <a:cxnSpLocks/>
          </p:cNvCxnSpPr>
          <p:nvPr/>
        </p:nvCxnSpPr>
        <p:spPr>
          <a:xfrm>
            <a:off x="8102939" y="2236742"/>
            <a:ext cx="0" cy="4012667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9D807F8B-802F-7F4D-BC20-0383428FDF02}"/>
              </a:ext>
            </a:extLst>
          </p:cNvPr>
          <p:cNvSpPr txBox="1"/>
          <p:nvPr/>
        </p:nvSpPr>
        <p:spPr>
          <a:xfrm>
            <a:off x="2156254" y="470519"/>
            <a:ext cx="48932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b="1" dirty="0">
                <a:solidFill>
                  <a:schemeClr val="tx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人类简史</a:t>
            </a:r>
            <a:endParaRPr kumimoji="1" lang="en-US" altLang="zh-CN" sz="3600" b="1" dirty="0">
              <a:solidFill>
                <a:schemeClr val="tx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kumimoji="1" lang="zh-CN" altLang="en-US" sz="3600" b="1" dirty="0">
                <a:solidFill>
                  <a:schemeClr val="tx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人生三大问</a:t>
            </a:r>
            <a:endParaRPr kumimoji="1" lang="en-US" altLang="zh-CN" sz="3600" b="1" dirty="0">
              <a:solidFill>
                <a:schemeClr val="tx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475F66F9-3148-464C-95EE-CC8AD20F190E}"/>
              </a:ext>
            </a:extLst>
          </p:cNvPr>
          <p:cNvSpPr/>
          <p:nvPr/>
        </p:nvSpPr>
        <p:spPr>
          <a:xfrm>
            <a:off x="2384041" y="2973508"/>
            <a:ext cx="5439201" cy="68480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人是上帝直接创造</a:t>
            </a:r>
            <a:r>
              <a:rPr lang="zh-CN" altLang="en-US" sz="2800" b="1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而来的。</a:t>
            </a:r>
            <a:endParaRPr lang="zh-CN" altLang="en-US" sz="2800" b="1" dirty="0">
              <a:solidFill>
                <a:srgbClr val="00206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微软雅黑"/>
            </a:endParaRPr>
          </a:p>
        </p:txBody>
      </p:sp>
      <p:cxnSp>
        <p:nvCxnSpPr>
          <p:cNvPr id="3" name="直线连接符 2">
            <a:extLst>
              <a:ext uri="{FF2B5EF4-FFF2-40B4-BE49-F238E27FC236}">
                <a16:creationId xmlns:a16="http://schemas.microsoft.com/office/drawing/2014/main" id="{126DF8C2-9588-984D-9463-D8EE2CAA5308}"/>
              </a:ext>
            </a:extLst>
          </p:cNvPr>
          <p:cNvCxnSpPr/>
          <p:nvPr/>
        </p:nvCxnSpPr>
        <p:spPr>
          <a:xfrm>
            <a:off x="2476500" y="3594100"/>
            <a:ext cx="42545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5" name="直线连接符 14">
            <a:extLst>
              <a:ext uri="{FF2B5EF4-FFF2-40B4-BE49-F238E27FC236}">
                <a16:creationId xmlns:a16="http://schemas.microsoft.com/office/drawing/2014/main" id="{72F87098-AB47-5649-94F2-E2676AD137BB}"/>
              </a:ext>
            </a:extLst>
          </p:cNvPr>
          <p:cNvCxnSpPr/>
          <p:nvPr/>
        </p:nvCxnSpPr>
        <p:spPr>
          <a:xfrm>
            <a:off x="2476500" y="4813300"/>
            <a:ext cx="42545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6" name="直线连接符 15">
            <a:extLst>
              <a:ext uri="{FF2B5EF4-FFF2-40B4-BE49-F238E27FC236}">
                <a16:creationId xmlns:a16="http://schemas.microsoft.com/office/drawing/2014/main" id="{32FE1308-BE62-D04D-A0D7-FE0EFD1FC2D6}"/>
              </a:ext>
            </a:extLst>
          </p:cNvPr>
          <p:cNvCxnSpPr/>
          <p:nvPr/>
        </p:nvCxnSpPr>
        <p:spPr>
          <a:xfrm>
            <a:off x="2476500" y="5981700"/>
            <a:ext cx="42545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7" name="矩形 16">
            <a:extLst>
              <a:ext uri="{FF2B5EF4-FFF2-40B4-BE49-F238E27FC236}">
                <a16:creationId xmlns:a16="http://schemas.microsoft.com/office/drawing/2014/main" id="{2BA7B4E3-9C40-2E46-A95A-A85793E8C20A}"/>
              </a:ext>
            </a:extLst>
          </p:cNvPr>
          <p:cNvSpPr/>
          <p:nvPr/>
        </p:nvSpPr>
        <p:spPr>
          <a:xfrm>
            <a:off x="2416948" y="5338354"/>
            <a:ext cx="5657847" cy="68480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人死后要回到神那里交账。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D345982B-BC47-6D44-A230-7E88262584BF}"/>
              </a:ext>
            </a:extLst>
          </p:cNvPr>
          <p:cNvSpPr/>
          <p:nvPr/>
        </p:nvSpPr>
        <p:spPr>
          <a:xfrm>
            <a:off x="2416948" y="4186795"/>
            <a:ext cx="5657847" cy="68480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人活着是为了爱神和爱人！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D0A90946-60CC-0D46-9E9A-C12181BA03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822" t="7371" r="20768" b="51298"/>
          <a:stretch/>
        </p:blipFill>
        <p:spPr>
          <a:xfrm>
            <a:off x="994561" y="1977183"/>
            <a:ext cx="544010" cy="53014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D04CD38-86AF-FD42-97AC-640A3BD280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549" t="49611" r="34040"/>
          <a:stretch/>
        </p:blipFill>
        <p:spPr>
          <a:xfrm>
            <a:off x="7641043" y="6054874"/>
            <a:ext cx="544010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3176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1"/>
      <p:bldP spid="18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E633B05-5E9E-7D4A-A723-A1795016B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0941" y="496400"/>
            <a:ext cx="9144000" cy="6834289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6BA5C864-DEDB-7546-8448-02FC5ACEC1D5}"/>
              </a:ext>
            </a:extLst>
          </p:cNvPr>
          <p:cNvSpPr txBox="1"/>
          <p:nvPr/>
        </p:nvSpPr>
        <p:spPr>
          <a:xfrm>
            <a:off x="3994815" y="2216564"/>
            <a:ext cx="14157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下节课</a:t>
            </a:r>
            <a:endParaRPr kumimoji="1" lang="en-US" altLang="zh-CN"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kumimoji="1"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再见！</a:t>
            </a:r>
            <a:endParaRPr kumimoji="1" lang="en-US" altLang="zh-CN"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endParaRPr kumimoji="1" lang="zh-CN" altLang="en-US"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36562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12CCF89A-B2E9-4261-B4AF-D485F4272A29}"/>
              </a:ext>
            </a:extLst>
          </p:cNvPr>
          <p:cNvSpPr txBox="1"/>
          <p:nvPr/>
        </p:nvSpPr>
        <p:spPr>
          <a:xfrm>
            <a:off x="3096097" y="3012657"/>
            <a:ext cx="2914734" cy="2450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720"/>
              </a:lnSpc>
            </a:pP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一</a:t>
            </a:r>
            <a:r>
              <a:rPr lang="zh-CN" altLang="zh-CN" sz="32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．人类简史</a:t>
            </a:r>
            <a:endParaRPr lang="en-US" altLang="zh-CN" sz="32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1">
              <a:lnSpc>
                <a:spcPts val="4720"/>
              </a:lnSpc>
            </a:pPr>
            <a:r>
              <a:rPr lang="en-US" altLang="zh-CN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1.</a:t>
            </a: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CN" altLang="zh-CN" sz="32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创造</a:t>
            </a:r>
          </a:p>
          <a:p>
            <a:pPr lvl="1">
              <a:lnSpc>
                <a:spcPts val="4720"/>
              </a:lnSpc>
            </a:pPr>
            <a:r>
              <a:rPr lang="en-US" altLang="zh-CN" sz="32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2.</a:t>
            </a:r>
            <a:r>
              <a:rPr lang="zh-CN" altLang="en-US" sz="32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CN" altLang="zh-CN" sz="32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堕落</a:t>
            </a:r>
          </a:p>
          <a:p>
            <a:pPr lvl="1">
              <a:lnSpc>
                <a:spcPts val="4720"/>
              </a:lnSpc>
            </a:pPr>
            <a:r>
              <a:rPr lang="en-US" altLang="zh-CN" sz="32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3.</a:t>
            </a:r>
            <a:r>
              <a:rPr lang="zh-CN" altLang="en-US" sz="32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CN" altLang="zh-CN" sz="32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咒诅</a:t>
            </a:r>
            <a:r>
              <a:rPr lang="en-US" altLang="zh-CN" sz="32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 </a:t>
            </a:r>
            <a:endParaRPr lang="zh-CN" altLang="zh-CN" sz="3200" b="1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7" name="直线连接符 6">
            <a:extLst>
              <a:ext uri="{FF2B5EF4-FFF2-40B4-BE49-F238E27FC236}">
                <a16:creationId xmlns:a16="http://schemas.microsoft.com/office/drawing/2014/main" id="{D1C7560B-B7AA-AF43-9D87-3CBF68045504}"/>
              </a:ext>
            </a:extLst>
          </p:cNvPr>
          <p:cNvCxnSpPr>
            <a:cxnSpLocks/>
          </p:cNvCxnSpPr>
          <p:nvPr/>
        </p:nvCxnSpPr>
        <p:spPr>
          <a:xfrm>
            <a:off x="1198604" y="2490227"/>
            <a:ext cx="0" cy="3495084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8" name="直线连接符 7">
            <a:extLst>
              <a:ext uri="{FF2B5EF4-FFF2-40B4-BE49-F238E27FC236}">
                <a16:creationId xmlns:a16="http://schemas.microsoft.com/office/drawing/2014/main" id="{0140D253-74AB-994A-93DE-60CD5BAFE318}"/>
              </a:ext>
            </a:extLst>
          </p:cNvPr>
          <p:cNvCxnSpPr>
            <a:cxnSpLocks/>
          </p:cNvCxnSpPr>
          <p:nvPr/>
        </p:nvCxnSpPr>
        <p:spPr>
          <a:xfrm flipH="1">
            <a:off x="1198606" y="5985311"/>
            <a:ext cx="6314301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9" name="直线连接符 8">
            <a:extLst>
              <a:ext uri="{FF2B5EF4-FFF2-40B4-BE49-F238E27FC236}">
                <a16:creationId xmlns:a16="http://schemas.microsoft.com/office/drawing/2014/main" id="{B41E547F-B0AF-7D4C-BED9-BEB05F94342B}"/>
              </a:ext>
            </a:extLst>
          </p:cNvPr>
          <p:cNvCxnSpPr>
            <a:cxnSpLocks/>
          </p:cNvCxnSpPr>
          <p:nvPr/>
        </p:nvCxnSpPr>
        <p:spPr>
          <a:xfrm flipH="1">
            <a:off x="1643447" y="2490227"/>
            <a:ext cx="6264877" cy="0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直线连接符 9">
            <a:extLst>
              <a:ext uri="{FF2B5EF4-FFF2-40B4-BE49-F238E27FC236}">
                <a16:creationId xmlns:a16="http://schemas.microsoft.com/office/drawing/2014/main" id="{BDBCE0DC-8C75-B845-87CC-B022595802E5}"/>
              </a:ext>
            </a:extLst>
          </p:cNvPr>
          <p:cNvCxnSpPr>
            <a:cxnSpLocks/>
          </p:cNvCxnSpPr>
          <p:nvPr/>
        </p:nvCxnSpPr>
        <p:spPr>
          <a:xfrm>
            <a:off x="7908323" y="2490227"/>
            <a:ext cx="0" cy="3495084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7" name="文本框 16">
            <a:extLst>
              <a:ext uri="{FF2B5EF4-FFF2-40B4-BE49-F238E27FC236}">
                <a16:creationId xmlns:a16="http://schemas.microsoft.com/office/drawing/2014/main" id="{5EC684B5-9072-F14A-A917-73A4B47ACA1B}"/>
              </a:ext>
            </a:extLst>
          </p:cNvPr>
          <p:cNvSpPr txBox="1"/>
          <p:nvPr/>
        </p:nvSpPr>
        <p:spPr>
          <a:xfrm>
            <a:off x="3529390" y="445551"/>
            <a:ext cx="2492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b="1" dirty="0">
                <a:solidFill>
                  <a:schemeClr val="tx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学习内容：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9BB1865-571C-0B4E-9FF0-6DD8A8221C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822" t="7371" r="20768" b="51298"/>
          <a:stretch/>
        </p:blipFill>
        <p:spPr>
          <a:xfrm>
            <a:off x="1198603" y="2221296"/>
            <a:ext cx="544010" cy="53014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C12B4A5-70A2-504D-A59F-39995D7FFB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549" t="49611" r="34040"/>
          <a:stretch/>
        </p:blipFill>
        <p:spPr>
          <a:xfrm>
            <a:off x="7454242" y="5694278"/>
            <a:ext cx="544010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6293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438071" y="2783065"/>
            <a:ext cx="6595418" cy="351814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lnSpc>
                <a:spcPts val="4540"/>
              </a:lnSpc>
            </a:pP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创世记</a:t>
            </a:r>
            <a:r>
              <a:rPr lang="en-US" altLang="zh-CN" sz="32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 2:16</a:t>
            </a: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 耶和华神吩咐他说：“园中各样树上的果子，你可以随意吃；</a:t>
            </a:r>
            <a:r>
              <a:rPr lang="en-US" altLang="zh-CN" sz="32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17</a:t>
            </a: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只是分别善恶树上的果子，你不可吃，因为你吃的日子必定死！” </a:t>
            </a:r>
          </a:p>
          <a:p>
            <a:pPr>
              <a:lnSpc>
                <a:spcPts val="4540"/>
              </a:lnSpc>
            </a:pPr>
            <a:endParaRPr lang="zh-CN" altLang="en-US" sz="3200" dirty="0">
              <a:latin typeface="Microsoft YaHei" panose="020B0503020204020204" pitchFamily="34" charset="-122"/>
              <a:ea typeface="Microsoft YaHei" panose="020B0503020204020204" pitchFamily="34" charset="-122"/>
              <a:cs typeface="微软雅黑"/>
            </a:endParaRPr>
          </a:p>
        </p:txBody>
      </p:sp>
      <p:cxnSp>
        <p:nvCxnSpPr>
          <p:cNvPr id="6" name="直线连接符 5">
            <a:extLst>
              <a:ext uri="{FF2B5EF4-FFF2-40B4-BE49-F238E27FC236}">
                <a16:creationId xmlns:a16="http://schemas.microsoft.com/office/drawing/2014/main" id="{E33DAE89-67CE-FD4E-9B06-9340D7D98261}"/>
              </a:ext>
            </a:extLst>
          </p:cNvPr>
          <p:cNvCxnSpPr>
            <a:cxnSpLocks/>
          </p:cNvCxnSpPr>
          <p:nvPr/>
        </p:nvCxnSpPr>
        <p:spPr>
          <a:xfrm>
            <a:off x="1025610" y="2364958"/>
            <a:ext cx="0" cy="3828742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" name="直线连接符 6">
            <a:extLst>
              <a:ext uri="{FF2B5EF4-FFF2-40B4-BE49-F238E27FC236}">
                <a16:creationId xmlns:a16="http://schemas.microsoft.com/office/drawing/2014/main" id="{56FD1A83-29BC-A04B-9F27-09E537B657DF}"/>
              </a:ext>
            </a:extLst>
          </p:cNvPr>
          <p:cNvCxnSpPr>
            <a:cxnSpLocks/>
          </p:cNvCxnSpPr>
          <p:nvPr/>
        </p:nvCxnSpPr>
        <p:spPr>
          <a:xfrm flipH="1">
            <a:off x="1025610" y="6193700"/>
            <a:ext cx="6685006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8" name="直线连接符 7">
            <a:extLst>
              <a:ext uri="{FF2B5EF4-FFF2-40B4-BE49-F238E27FC236}">
                <a16:creationId xmlns:a16="http://schemas.microsoft.com/office/drawing/2014/main" id="{64A34335-06CE-DB44-8ADE-EB18AD17B1D0}"/>
              </a:ext>
            </a:extLst>
          </p:cNvPr>
          <p:cNvCxnSpPr>
            <a:cxnSpLocks/>
          </p:cNvCxnSpPr>
          <p:nvPr/>
        </p:nvCxnSpPr>
        <p:spPr>
          <a:xfrm flipH="1">
            <a:off x="1438071" y="2364958"/>
            <a:ext cx="6664868" cy="0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直线连接符 8">
            <a:extLst>
              <a:ext uri="{FF2B5EF4-FFF2-40B4-BE49-F238E27FC236}">
                <a16:creationId xmlns:a16="http://schemas.microsoft.com/office/drawing/2014/main" id="{CEF32EFB-4430-F548-83F1-2EA8E4ABFFB8}"/>
              </a:ext>
            </a:extLst>
          </p:cNvPr>
          <p:cNvCxnSpPr>
            <a:cxnSpLocks/>
          </p:cNvCxnSpPr>
          <p:nvPr/>
        </p:nvCxnSpPr>
        <p:spPr>
          <a:xfrm>
            <a:off x="8102939" y="2364958"/>
            <a:ext cx="0" cy="3719747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9D807F8B-802F-7F4D-BC20-0383428FDF02}"/>
              </a:ext>
            </a:extLst>
          </p:cNvPr>
          <p:cNvSpPr txBox="1"/>
          <p:nvPr/>
        </p:nvSpPr>
        <p:spPr>
          <a:xfrm>
            <a:off x="2156254" y="509752"/>
            <a:ext cx="4893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b="1" dirty="0">
                <a:solidFill>
                  <a:schemeClr val="tx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只有一件事不能做！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B0F5671-E193-824F-9A31-ED57FEBBA2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822" t="7371" r="20768" b="51298"/>
          <a:stretch/>
        </p:blipFill>
        <p:spPr>
          <a:xfrm>
            <a:off x="1014439" y="2111304"/>
            <a:ext cx="544010" cy="53014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B944E05-DB34-2B47-AD70-2897026258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549" t="49611" r="34040"/>
          <a:stretch/>
        </p:blipFill>
        <p:spPr>
          <a:xfrm>
            <a:off x="7643953" y="5903154"/>
            <a:ext cx="544010" cy="646331"/>
          </a:xfrm>
          <a:prstGeom prst="rect">
            <a:avLst/>
          </a:prstGeom>
        </p:spPr>
      </p:pic>
      <p:pic>
        <p:nvPicPr>
          <p:cNvPr id="12" name="Picture 3" descr="adam_eve_bones_01">
            <a:extLst>
              <a:ext uri="{FF2B5EF4-FFF2-40B4-BE49-F238E27FC236}">
                <a16:creationId xmlns:a16="http://schemas.microsoft.com/office/drawing/2014/main" id="{171AD630-7207-4BB2-8D56-BF4269412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1378" y="309456"/>
            <a:ext cx="9076025" cy="61818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标题 2">
            <a:extLst>
              <a:ext uri="{FF2B5EF4-FFF2-40B4-BE49-F238E27FC236}">
                <a16:creationId xmlns:a16="http://schemas.microsoft.com/office/drawing/2014/main" id="{47A60CD0-1B16-41A7-90AE-EC94E9D73930}"/>
              </a:ext>
            </a:extLst>
          </p:cNvPr>
          <p:cNvSpPr txBox="1">
            <a:spLocks/>
          </p:cNvSpPr>
          <p:nvPr/>
        </p:nvSpPr>
        <p:spPr>
          <a:xfrm>
            <a:off x="-95534" y="130175"/>
            <a:ext cx="9335068" cy="12935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CN" altLang="en-US" sz="3600" b="1" dirty="0">
                <a:solidFill>
                  <a:schemeClr val="tx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伊甸园里，神起初创造的一切甚好！</a:t>
            </a:r>
          </a:p>
        </p:txBody>
      </p:sp>
    </p:spTree>
    <p:extLst>
      <p:ext uri="{BB962C8B-B14F-4D97-AF65-F5344CB8AC3E}">
        <p14:creationId xmlns:p14="http://schemas.microsoft.com/office/powerpoint/2010/main" val="6606329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85880" y="2491611"/>
            <a:ext cx="4721842" cy="480054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lnSpc>
                <a:spcPts val="4060"/>
              </a:lnSpc>
            </a:pP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创世记</a:t>
            </a:r>
            <a:r>
              <a:rPr lang="en-US" altLang="zh-CN" sz="32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3:6 </a:t>
            </a:r>
          </a:p>
          <a:p>
            <a:pPr>
              <a:lnSpc>
                <a:spcPts val="4060"/>
              </a:lnSpc>
            </a:pP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於是女人见那棵树的果子好作食物，也悦人的眼目，且是可喜爱的，能使人有智慧，就摘下果子来吃了，又给她丈夫，她丈夫也吃了。  </a:t>
            </a:r>
          </a:p>
          <a:p>
            <a:pPr>
              <a:lnSpc>
                <a:spcPts val="4060"/>
              </a:lnSpc>
            </a:pPr>
            <a:endParaRPr lang="zh-CN" altLang="en-US" sz="3200" dirty="0">
              <a:latin typeface="Microsoft YaHei" panose="020B0503020204020204" pitchFamily="34" charset="-122"/>
              <a:ea typeface="Microsoft YaHei" panose="020B0503020204020204" pitchFamily="34" charset="-122"/>
              <a:cs typeface="微软雅黑"/>
            </a:endParaRPr>
          </a:p>
          <a:p>
            <a:pPr>
              <a:lnSpc>
                <a:spcPts val="4060"/>
              </a:lnSpc>
            </a:pPr>
            <a:endParaRPr lang="zh-CN" altLang="en-US" sz="3200" dirty="0">
              <a:latin typeface="Microsoft YaHei" panose="020B0503020204020204" pitchFamily="34" charset="-122"/>
              <a:ea typeface="Microsoft YaHei" panose="020B0503020204020204" pitchFamily="34" charset="-122"/>
              <a:cs typeface="微软雅黑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D807F8B-802F-7F4D-BC20-0383428FDF02}"/>
              </a:ext>
            </a:extLst>
          </p:cNvPr>
          <p:cNvSpPr txBox="1"/>
          <p:nvPr/>
        </p:nvSpPr>
        <p:spPr>
          <a:xfrm>
            <a:off x="2156254" y="679528"/>
            <a:ext cx="4893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b="1" dirty="0">
                <a:solidFill>
                  <a:schemeClr val="tx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他们做到了吗？</a:t>
            </a:r>
          </a:p>
        </p:txBody>
      </p:sp>
      <p:cxnSp>
        <p:nvCxnSpPr>
          <p:cNvPr id="21" name="直线连接符 20">
            <a:extLst>
              <a:ext uri="{FF2B5EF4-FFF2-40B4-BE49-F238E27FC236}">
                <a16:creationId xmlns:a16="http://schemas.microsoft.com/office/drawing/2014/main" id="{900AF99D-6D51-1643-81AB-37CB3071A25A}"/>
              </a:ext>
            </a:extLst>
          </p:cNvPr>
          <p:cNvCxnSpPr>
            <a:cxnSpLocks/>
          </p:cNvCxnSpPr>
          <p:nvPr/>
        </p:nvCxnSpPr>
        <p:spPr>
          <a:xfrm>
            <a:off x="374061" y="2164691"/>
            <a:ext cx="0" cy="431775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2" name="直线连接符 21">
            <a:extLst>
              <a:ext uri="{FF2B5EF4-FFF2-40B4-BE49-F238E27FC236}">
                <a16:creationId xmlns:a16="http://schemas.microsoft.com/office/drawing/2014/main" id="{D02E60B4-5DCA-7A4C-807B-A88FBDF1761D}"/>
              </a:ext>
            </a:extLst>
          </p:cNvPr>
          <p:cNvCxnSpPr>
            <a:cxnSpLocks/>
          </p:cNvCxnSpPr>
          <p:nvPr/>
        </p:nvCxnSpPr>
        <p:spPr>
          <a:xfrm flipH="1">
            <a:off x="374061" y="6482447"/>
            <a:ext cx="7962384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3" name="直线连接符 22">
            <a:extLst>
              <a:ext uri="{FF2B5EF4-FFF2-40B4-BE49-F238E27FC236}">
                <a16:creationId xmlns:a16="http://schemas.microsoft.com/office/drawing/2014/main" id="{1BCCD996-C257-814C-8A00-B2B95DFB7443}"/>
              </a:ext>
            </a:extLst>
          </p:cNvPr>
          <p:cNvCxnSpPr>
            <a:cxnSpLocks/>
          </p:cNvCxnSpPr>
          <p:nvPr/>
        </p:nvCxnSpPr>
        <p:spPr>
          <a:xfrm flipH="1">
            <a:off x="775252" y="2164691"/>
            <a:ext cx="8016350" cy="0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4" name="直线连接符 23">
            <a:extLst>
              <a:ext uri="{FF2B5EF4-FFF2-40B4-BE49-F238E27FC236}">
                <a16:creationId xmlns:a16="http://schemas.microsoft.com/office/drawing/2014/main" id="{30AF3FD4-4338-7E46-B993-396F3BBE11ED}"/>
              </a:ext>
            </a:extLst>
          </p:cNvPr>
          <p:cNvCxnSpPr>
            <a:cxnSpLocks/>
          </p:cNvCxnSpPr>
          <p:nvPr/>
        </p:nvCxnSpPr>
        <p:spPr>
          <a:xfrm>
            <a:off x="8779243" y="2164691"/>
            <a:ext cx="0" cy="4210525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4" name="图片 13">
            <a:extLst>
              <a:ext uri="{FF2B5EF4-FFF2-40B4-BE49-F238E27FC236}">
                <a16:creationId xmlns:a16="http://schemas.microsoft.com/office/drawing/2014/main" id="{009BC3E4-7CE2-E84C-AEF5-CCA02DB2DB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9909" y="2428286"/>
            <a:ext cx="3683334" cy="368333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4B4BABD-076B-524A-8AD8-E9807A859D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822" t="7371" r="20768" b="51298"/>
          <a:stretch/>
        </p:blipFill>
        <p:spPr>
          <a:xfrm>
            <a:off x="374061" y="1899618"/>
            <a:ext cx="544010" cy="53014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1EA4A725-01AB-194C-BDBB-9CE5135542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549" t="49611" r="34040"/>
          <a:stretch/>
        </p:blipFill>
        <p:spPr>
          <a:xfrm>
            <a:off x="8286749" y="6183986"/>
            <a:ext cx="544010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16579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>
            <a:extLst>
              <a:ext uri="{FF2B5EF4-FFF2-40B4-BE49-F238E27FC236}">
                <a16:creationId xmlns:a16="http://schemas.microsoft.com/office/drawing/2014/main" id="{9D807F8B-802F-7F4D-BC20-0383428FDF02}"/>
              </a:ext>
            </a:extLst>
          </p:cNvPr>
          <p:cNvSpPr txBox="1"/>
          <p:nvPr/>
        </p:nvSpPr>
        <p:spPr>
          <a:xfrm>
            <a:off x="1635392" y="476501"/>
            <a:ext cx="6054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b="1" dirty="0">
                <a:solidFill>
                  <a:schemeClr val="tx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神为什么创造分别善恶树？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D4D4F2BF-5D21-E14D-BA7B-4CAEB624CD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816"/>
          <a:stretch/>
        </p:blipFill>
        <p:spPr>
          <a:xfrm>
            <a:off x="932934" y="1863946"/>
            <a:ext cx="7278131" cy="455227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38663273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>
            <a:extLst>
              <a:ext uri="{FF2B5EF4-FFF2-40B4-BE49-F238E27FC236}">
                <a16:creationId xmlns:a16="http://schemas.microsoft.com/office/drawing/2014/main" id="{9D807F8B-802F-7F4D-BC20-0383428FDF02}"/>
              </a:ext>
            </a:extLst>
          </p:cNvPr>
          <p:cNvSpPr txBox="1"/>
          <p:nvPr/>
        </p:nvSpPr>
        <p:spPr>
          <a:xfrm>
            <a:off x="2125362" y="441744"/>
            <a:ext cx="48932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b="1" dirty="0">
                <a:solidFill>
                  <a:schemeClr val="tx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爸爸给自己</a:t>
            </a:r>
            <a:r>
              <a:rPr kumimoji="1" lang="en-US" altLang="zh-CN" sz="3600" b="1" dirty="0">
                <a:solidFill>
                  <a:schemeClr val="tx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16</a:t>
            </a:r>
            <a:r>
              <a:rPr kumimoji="1" lang="zh-CN" altLang="en-US" sz="3600" b="1" dirty="0">
                <a:solidFill>
                  <a:schemeClr val="tx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岁的孩子</a:t>
            </a:r>
            <a:endParaRPr kumimoji="1" lang="en-US" altLang="zh-CN" sz="3600" b="1" dirty="0">
              <a:solidFill>
                <a:schemeClr val="tx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kumimoji="1" lang="zh-CN" altLang="en-US" sz="3600" b="1" dirty="0">
                <a:solidFill>
                  <a:schemeClr val="tx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一笔钱让他自由支配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58EACF5-8DC4-2B4E-8A94-9664C642A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097" y="1907813"/>
            <a:ext cx="7063806" cy="46995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89893362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>
            <a:extLst>
              <a:ext uri="{FF2B5EF4-FFF2-40B4-BE49-F238E27FC236}">
                <a16:creationId xmlns:a16="http://schemas.microsoft.com/office/drawing/2014/main" id="{9D807F8B-802F-7F4D-BC20-0383428FDF02}"/>
              </a:ext>
            </a:extLst>
          </p:cNvPr>
          <p:cNvSpPr txBox="1"/>
          <p:nvPr/>
        </p:nvSpPr>
        <p:spPr>
          <a:xfrm>
            <a:off x="1889430" y="442168"/>
            <a:ext cx="5426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b="1" dirty="0">
                <a:solidFill>
                  <a:schemeClr val="tx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神为什么创造分别善恶树？</a:t>
            </a:r>
            <a:endParaRPr kumimoji="1" lang="en-US" altLang="zh-CN" sz="3600" b="1" dirty="0">
              <a:solidFill>
                <a:schemeClr val="tx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A0FD825-C5E4-451D-BDB8-E7E270910732}"/>
              </a:ext>
            </a:extLst>
          </p:cNvPr>
          <p:cNvSpPr txBox="1"/>
          <p:nvPr/>
        </p:nvSpPr>
        <p:spPr>
          <a:xfrm>
            <a:off x="1232986" y="5297339"/>
            <a:ext cx="67398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zh-CN" sz="32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答：神想给亚当和夏娃一个自由表达爱和顺服的机会。</a:t>
            </a:r>
            <a:endParaRPr kumimoji="1" lang="zh-CN" altLang="en-US" sz="4800" dirty="0">
              <a:solidFill>
                <a:schemeClr val="accent5">
                  <a:lumMod val="20000"/>
                  <a:lumOff val="8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7" name="直线连接符 6">
            <a:extLst>
              <a:ext uri="{FF2B5EF4-FFF2-40B4-BE49-F238E27FC236}">
                <a16:creationId xmlns:a16="http://schemas.microsoft.com/office/drawing/2014/main" id="{840DEBD0-E5DA-604B-A104-A7D6D33C17F9}"/>
              </a:ext>
            </a:extLst>
          </p:cNvPr>
          <p:cNvCxnSpPr>
            <a:cxnSpLocks/>
          </p:cNvCxnSpPr>
          <p:nvPr/>
        </p:nvCxnSpPr>
        <p:spPr>
          <a:xfrm>
            <a:off x="374061" y="2164691"/>
            <a:ext cx="0" cy="431775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8" name="直线连接符 7">
            <a:extLst>
              <a:ext uri="{FF2B5EF4-FFF2-40B4-BE49-F238E27FC236}">
                <a16:creationId xmlns:a16="http://schemas.microsoft.com/office/drawing/2014/main" id="{997FA6A4-6577-9444-A89B-9B9837E46988}"/>
              </a:ext>
            </a:extLst>
          </p:cNvPr>
          <p:cNvCxnSpPr>
            <a:cxnSpLocks/>
          </p:cNvCxnSpPr>
          <p:nvPr/>
        </p:nvCxnSpPr>
        <p:spPr>
          <a:xfrm flipH="1">
            <a:off x="374061" y="6482447"/>
            <a:ext cx="7992201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9" name="直线连接符 8">
            <a:extLst>
              <a:ext uri="{FF2B5EF4-FFF2-40B4-BE49-F238E27FC236}">
                <a16:creationId xmlns:a16="http://schemas.microsoft.com/office/drawing/2014/main" id="{6B09038F-1DAF-734C-8752-25CF29F0E439}"/>
              </a:ext>
            </a:extLst>
          </p:cNvPr>
          <p:cNvCxnSpPr>
            <a:cxnSpLocks/>
          </p:cNvCxnSpPr>
          <p:nvPr/>
        </p:nvCxnSpPr>
        <p:spPr>
          <a:xfrm flipH="1">
            <a:off x="765313" y="2164691"/>
            <a:ext cx="8026289" cy="0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直线连接符 9">
            <a:extLst>
              <a:ext uri="{FF2B5EF4-FFF2-40B4-BE49-F238E27FC236}">
                <a16:creationId xmlns:a16="http://schemas.microsoft.com/office/drawing/2014/main" id="{5C847E5A-1303-FC4F-A744-AD036447C6CF}"/>
              </a:ext>
            </a:extLst>
          </p:cNvPr>
          <p:cNvCxnSpPr>
            <a:cxnSpLocks/>
          </p:cNvCxnSpPr>
          <p:nvPr/>
        </p:nvCxnSpPr>
        <p:spPr>
          <a:xfrm>
            <a:off x="8779243" y="2164691"/>
            <a:ext cx="0" cy="4210525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5" name="图片 14">
            <a:extLst>
              <a:ext uri="{FF2B5EF4-FFF2-40B4-BE49-F238E27FC236}">
                <a16:creationId xmlns:a16="http://schemas.microsoft.com/office/drawing/2014/main" id="{D4D4F2BF-5D21-E14D-BA7B-4CAEB624CD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816"/>
          <a:stretch/>
        </p:blipFill>
        <p:spPr>
          <a:xfrm>
            <a:off x="1858538" y="1587415"/>
            <a:ext cx="5426923" cy="33943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CBCFC1D-4EC7-BB48-ACA8-FF4A45B32F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822" t="7371" r="20768" b="51298"/>
          <a:stretch/>
        </p:blipFill>
        <p:spPr>
          <a:xfrm>
            <a:off x="364756" y="1899617"/>
            <a:ext cx="544010" cy="53014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7BFC9DA-4BFE-9A43-9EB3-6544C2C4F8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549" t="49611" r="34040"/>
          <a:stretch/>
        </p:blipFill>
        <p:spPr>
          <a:xfrm>
            <a:off x="8317529" y="6181852"/>
            <a:ext cx="544010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4004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8073</TotalTime>
  <Words>4332</Words>
  <Application>Microsoft Office PowerPoint</Application>
  <PresentationFormat>全屏显示(4:3)</PresentationFormat>
  <Paragraphs>247</Paragraphs>
  <Slides>38</Slides>
  <Notes>38</Notes>
  <HiddenSlides>0</HiddenSlides>
  <MMClips>1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38</vt:i4>
      </vt:variant>
    </vt:vector>
  </HeadingPairs>
  <TitlesOfParts>
    <vt:vector size="43" baseType="lpstr">
      <vt:lpstr>Arial</vt:lpstr>
      <vt:lpstr>Microsoft YaHei</vt:lpstr>
      <vt:lpstr>Averta Black</vt:lpstr>
      <vt:lpstr>Calibri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常见问题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前言</dc:title>
  <dc:creator>Yi Hao</dc:creator>
  <cp:lastModifiedBy>Lee Annie</cp:lastModifiedBy>
  <cp:revision>474</cp:revision>
  <dcterms:created xsi:type="dcterms:W3CDTF">2020-12-03T10:25:54Z</dcterms:created>
  <dcterms:modified xsi:type="dcterms:W3CDTF">2022-03-04T10:24:08Z</dcterms:modified>
</cp:coreProperties>
</file>