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tags/tag2.xml" ContentType="application/vnd.openxmlformats-officedocument.presentationml.tags+xml"/>
  <Override PartName="/ppt/notesSlides/notesSlide5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3.xml" ContentType="application/vnd.openxmlformats-officedocument.presentationml.notesSlide+xml"/>
  <Override PartName="/ppt/tags/tag5.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4" r:id="rId1"/>
  </p:sldMasterIdLst>
  <p:notesMasterIdLst>
    <p:notesMasterId r:id="rId63"/>
  </p:notesMasterIdLst>
  <p:sldIdLst>
    <p:sldId id="999" r:id="rId2"/>
    <p:sldId id="1000" r:id="rId3"/>
    <p:sldId id="783" r:id="rId4"/>
    <p:sldId id="784" r:id="rId5"/>
    <p:sldId id="785" r:id="rId6"/>
    <p:sldId id="786" r:id="rId7"/>
    <p:sldId id="788" r:id="rId8"/>
    <p:sldId id="789" r:id="rId9"/>
    <p:sldId id="790" r:id="rId10"/>
    <p:sldId id="1001" r:id="rId11"/>
    <p:sldId id="1002" r:id="rId12"/>
    <p:sldId id="793" r:id="rId13"/>
    <p:sldId id="794" r:id="rId14"/>
    <p:sldId id="795" r:id="rId15"/>
    <p:sldId id="796" r:id="rId16"/>
    <p:sldId id="797" r:id="rId17"/>
    <p:sldId id="798" r:id="rId18"/>
    <p:sldId id="799" r:id="rId19"/>
    <p:sldId id="800" r:id="rId20"/>
    <p:sldId id="801" r:id="rId21"/>
    <p:sldId id="802" r:id="rId22"/>
    <p:sldId id="803" r:id="rId23"/>
    <p:sldId id="804" r:id="rId24"/>
    <p:sldId id="805" r:id="rId25"/>
    <p:sldId id="806" r:id="rId26"/>
    <p:sldId id="807" r:id="rId27"/>
    <p:sldId id="808" r:id="rId28"/>
    <p:sldId id="809" r:id="rId29"/>
    <p:sldId id="810" r:id="rId30"/>
    <p:sldId id="811" r:id="rId31"/>
    <p:sldId id="812" r:id="rId32"/>
    <p:sldId id="813" r:id="rId33"/>
    <p:sldId id="814" r:id="rId34"/>
    <p:sldId id="815" r:id="rId35"/>
    <p:sldId id="660" r:id="rId36"/>
    <p:sldId id="816" r:id="rId37"/>
    <p:sldId id="817" r:id="rId38"/>
    <p:sldId id="818" r:id="rId39"/>
    <p:sldId id="819" r:id="rId40"/>
    <p:sldId id="820" r:id="rId41"/>
    <p:sldId id="821" r:id="rId42"/>
    <p:sldId id="563" r:id="rId43"/>
    <p:sldId id="822" r:id="rId44"/>
    <p:sldId id="823" r:id="rId45"/>
    <p:sldId id="824" r:id="rId46"/>
    <p:sldId id="825" r:id="rId47"/>
    <p:sldId id="826" r:id="rId48"/>
    <p:sldId id="827" r:id="rId49"/>
    <p:sldId id="828" r:id="rId50"/>
    <p:sldId id="829" r:id="rId51"/>
    <p:sldId id="830" r:id="rId52"/>
    <p:sldId id="831" r:id="rId53"/>
    <p:sldId id="832" r:id="rId54"/>
    <p:sldId id="833" r:id="rId55"/>
    <p:sldId id="834" r:id="rId56"/>
    <p:sldId id="835" r:id="rId57"/>
    <p:sldId id="836" r:id="rId58"/>
    <p:sldId id="837" r:id="rId59"/>
    <p:sldId id="838" r:id="rId60"/>
    <p:sldId id="839" r:id="rId61"/>
    <p:sldId id="840" r:id="rId6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54"/>
    <a:srgbClr val="013D72"/>
    <a:srgbClr val="024C89"/>
    <a:srgbClr val="052262"/>
    <a:srgbClr val="FF9900"/>
    <a:srgbClr val="3A3AFE"/>
    <a:srgbClr val="002A55"/>
    <a:srgbClr val="FFCC66"/>
    <a:srgbClr val="4472C4"/>
    <a:srgbClr val="0029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73551" autoAdjust="0"/>
  </p:normalViewPr>
  <p:slideViewPr>
    <p:cSldViewPr>
      <p:cViewPr varScale="1">
        <p:scale>
          <a:sx n="83" d="100"/>
          <a:sy n="83" d="100"/>
        </p:scale>
        <p:origin x="1614" y="96"/>
      </p:cViewPr>
      <p:guideLst>
        <p:guide orient="horz" pos="2160"/>
        <p:guide pos="3840"/>
      </p:guideLst>
    </p:cSldViewPr>
  </p:slideViewPr>
  <p:outlineViewPr>
    <p:cViewPr>
      <p:scale>
        <a:sx n="33" d="100"/>
        <a:sy n="33" d="100"/>
      </p:scale>
      <p:origin x="0" y="25320"/>
    </p:cViewPr>
  </p:outlineViewPr>
  <p:notesTextViewPr>
    <p:cViewPr>
      <p:scale>
        <a:sx n="130" d="100"/>
        <a:sy n="130" d="100"/>
      </p:scale>
      <p:origin x="0" y="0"/>
    </p:cViewPr>
  </p:notesTextViewPr>
  <p:sorterViewPr>
    <p:cViewPr varScale="1">
      <p:scale>
        <a:sx n="1" d="1"/>
        <a:sy n="1" d="1"/>
      </p:scale>
      <p:origin x="0" y="0"/>
    </p:cViewPr>
  </p:sorterViewPr>
  <p:notesViewPr>
    <p:cSldViewPr>
      <p:cViewPr varScale="1">
        <p:scale>
          <a:sx n="54" d="100"/>
          <a:sy n="54" d="100"/>
        </p:scale>
        <p:origin x="-2107"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pPr/>
              <a:t>2020/5/20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pPr/>
              <a:t>‹#›</a:t>
            </a:fld>
            <a:endParaRPr lang="zh-CN" altLang="en-US"/>
          </a:p>
        </p:txBody>
      </p:sp>
    </p:spTree>
    <p:extLst>
      <p:ext uri="{BB962C8B-B14F-4D97-AF65-F5344CB8AC3E}">
        <p14:creationId xmlns:p14="http://schemas.microsoft.com/office/powerpoint/2010/main" val="222639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creation.com/chamberlain-and-the-church#endRef4"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7D2EB07-38DE-4C70-957E-BC153AA677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ED6951-ED14-4D28-87FA-B58A7129C7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a:t>大家好，欢迎来到今晚的在线课程。今晚的内容是</a:t>
            </a:r>
            <a:r>
              <a:rPr lang="zh-CN" altLang="en-US" sz="1200" b="1" dirty="0">
                <a:solidFill>
                  <a:prstClr val="white"/>
                </a:solidFill>
                <a:latin typeface="微软雅黑" panose="020B0503020204020204" pitchFamily="34" charset="-122"/>
                <a:ea typeface="微软雅黑" panose="020B0503020204020204" pitchFamily="34" charset="-122"/>
              </a:rPr>
              <a:t>六日的解释及其重要性</a:t>
            </a:r>
            <a:r>
              <a:rPr lang="zh-CN" altLang="en-US" dirty="0"/>
              <a:t>。</a:t>
            </a:r>
            <a:endParaRPr lang="en-US" altLang="zh-CN" dirty="0"/>
          </a:p>
        </p:txBody>
      </p:sp>
      <p:sp>
        <p:nvSpPr>
          <p:cNvPr id="21508" name="Slide Number Placeholder 3">
            <a:extLst>
              <a:ext uri="{FF2B5EF4-FFF2-40B4-BE49-F238E27FC236}">
                <a16:creationId xmlns:a16="http://schemas.microsoft.com/office/drawing/2014/main" id="{4982BB1A-6144-4518-9E08-939B2511D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fld id="{9AE55DB5-1C68-4549-83CF-11A1ADC31662}" type="slidenum">
              <a:rPr lang="zh-CN" altLang="en-US" sz="1200" smtClean="0">
                <a:solidFill>
                  <a:srgbClr val="000000"/>
                </a:solidFill>
                <a:latin typeface="Calibri" panose="020F0502020204030204" pitchFamily="34" charset="0"/>
              </a:rPr>
              <a:pPr/>
              <a:t>1</a:t>
            </a:fld>
            <a:endParaRPr lang="zh-CN" altLang="en-US" sz="1200">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1" dirty="0"/>
              <a:t>菜蔬</a:t>
            </a:r>
            <a:r>
              <a:rPr kumimoji="1" lang="en-US" altLang="zh-CN" b="1" baseline="0" dirty="0"/>
              <a:t> cai4shu1</a:t>
            </a:r>
            <a:endParaRPr kumimoji="1" lang="en-US" altLang="zh-CN" b="1"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744678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1" dirty="0"/>
              <a:t>菜蔬</a:t>
            </a:r>
            <a:r>
              <a:rPr kumimoji="1" lang="en-US" altLang="zh-CN" b="1" baseline="0" dirty="0"/>
              <a:t> cai4shu1</a:t>
            </a:r>
            <a:endParaRPr kumimoji="1" lang="en-US" altLang="zh-CN" b="1"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662799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a:t>汶</a:t>
            </a:r>
            <a:r>
              <a:rPr kumimoji="1" lang="zh-CN" altLang="en-US"/>
              <a:t>川</a:t>
            </a:r>
            <a:r>
              <a:rPr kumimoji="1" lang="en-US" altLang="zh-CN"/>
              <a:t> Wen4 Chuan1</a:t>
            </a:r>
          </a:p>
          <a:p>
            <a:r>
              <a:rPr kumimoji="1" lang="zh-CN" altLang="en-US"/>
              <a:t>地震 </a:t>
            </a:r>
            <a:r>
              <a:rPr kumimoji="1" lang="en-US" altLang="zh-CN"/>
              <a:t>Di4 Zhen4</a:t>
            </a:r>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820042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200" b="1" dirty="0">
                <a:latin typeface="Arial" panose="020B0604020202020204" pitchFamily="34" charset="0"/>
                <a:ea typeface="微软雅黑" panose="020B0503020204020204" pitchFamily="34" charset="-122"/>
                <a:cs typeface="Arial" panose="020B0604020202020204" pitchFamily="34" charset="0"/>
              </a:rPr>
              <a:t>掳走</a:t>
            </a:r>
            <a:r>
              <a:rPr lang="en-US" altLang="zh-CN" sz="1200" b="1" dirty="0">
                <a:latin typeface="Arial" panose="020B0604020202020204" pitchFamily="34" charset="0"/>
                <a:ea typeface="微软雅黑" panose="020B0503020204020204" pitchFamily="34" charset="-122"/>
                <a:cs typeface="Arial" panose="020B0604020202020204" pitchFamily="34" charset="0"/>
              </a:rPr>
              <a:t> Lu3Zou3</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905808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Examples: Liang</a:t>
            </a:r>
            <a:r>
              <a:rPr lang="en-US" baseline="0"/>
              <a:t> Enhui, raised in strong evangelical family in Anhui.  In public school, doubts from elementary school onwards, asked parents and they couldn’t answer, </a:t>
            </a:r>
            <a:r>
              <a:rPr lang="zh-CN" altLang="en-US" baseline="0"/>
              <a:t>“凭着信心”</a:t>
            </a:r>
            <a:r>
              <a:rPr lang="en-US" baseline="0"/>
              <a:t>.  In college (nat’l sci. (prob. physics) major) decided to needed to get to the bottom of it.  Became convinced of creation science (young earth?).</a:t>
            </a:r>
          </a:p>
          <a:p>
            <a:r>
              <a:rPr lang="en-US" baseline="0"/>
              <a:t>~11 year old daughter of Christian parents: Father came to me, “My daughter has a question”, she </a:t>
            </a:r>
            <a:r>
              <a:rPr lang="zh-CN" altLang="en-US" baseline="0"/>
              <a:t>装害羞</a:t>
            </a:r>
            <a:r>
              <a:rPr lang="en-US" altLang="zh-CN" baseline="0"/>
              <a:t>, then looked at me and asked: “How do you know there is a God?”  I answered with Rom. 1:20 and probably used “chairs imply chair designers and chair factory workers” analogy.</a:t>
            </a:r>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14</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spcBef>
                <a:spcPts val="0"/>
              </a:spcBef>
              <a:buNone/>
              <a:defRPr/>
            </a:pPr>
            <a:r>
              <a:rPr lang="en-US" altLang="zh-CN" sz="1200">
                <a:solidFill>
                  <a:srgbClr val="052262"/>
                </a:solidFill>
                <a:latin typeface="Arial" panose="020B0604020202020204" pitchFamily="34" charset="0"/>
                <a:ea typeface="华文中宋" panose="02010600040101010101" pitchFamily="2" charset="-122"/>
                <a:cs typeface="Arial" panose="020B0604020202020204" pitchFamily="34" charset="0"/>
              </a:rPr>
              <a:t>“Once saved, always saved”</a:t>
            </a:r>
          </a:p>
          <a:p>
            <a:pPr marL="0" indent="0">
              <a:spcBef>
                <a:spcPts val="0"/>
              </a:spcBef>
              <a:buNone/>
              <a:defRPr/>
            </a:pPr>
            <a:r>
              <a:rPr lang="en-US" altLang="zh-CN" sz="1200">
                <a:solidFill>
                  <a:srgbClr val="052262"/>
                </a:solidFill>
                <a:latin typeface="Arial" panose="020B0604020202020204" pitchFamily="34" charset="0"/>
                <a:ea typeface="华文中宋" panose="02010600040101010101" pitchFamily="2" charset="-122"/>
                <a:cs typeface="Arial" panose="020B0604020202020204" pitchFamily="34" charset="0"/>
              </a:rPr>
              <a:t>BUT</a:t>
            </a:r>
          </a:p>
          <a:p>
            <a:pPr marL="0" indent="0">
              <a:spcBef>
                <a:spcPts val="0"/>
              </a:spcBef>
              <a:buNone/>
              <a:defRPr/>
            </a:pPr>
            <a:r>
              <a:rPr lang="en-US" altLang="zh-CN" sz="1200" baseline="0">
                <a:solidFill>
                  <a:srgbClr val="052262"/>
                </a:solidFill>
                <a:latin typeface="Arial" panose="020B0604020202020204" pitchFamily="34" charset="0"/>
                <a:ea typeface="华文中宋" panose="02010600040101010101" pitchFamily="2" charset="-122"/>
                <a:cs typeface="Arial" panose="020B0604020202020204" pitchFamily="34" charset="0"/>
              </a:rPr>
              <a:t>People need the necessary conditions before they can believe and be saved.</a:t>
            </a:r>
            <a:endParaRPr lang="en-US" altLang="zh-CN" sz="1200">
              <a:solidFill>
                <a:srgbClr val="052262"/>
              </a:solidFill>
              <a:latin typeface="Arial" panose="020B0604020202020204" pitchFamily="34" charset="0"/>
              <a:ea typeface="华文中宋" panose="02010600040101010101" pitchFamily="2" charset="-122"/>
              <a:cs typeface="Arial" panose="020B0604020202020204" pitchFamily="34" charset="0"/>
            </a:endParaRPr>
          </a:p>
          <a:p>
            <a:pPr marL="0" indent="0">
              <a:spcBef>
                <a:spcPts val="0"/>
              </a:spcBef>
              <a:buNone/>
              <a:defRPr/>
            </a:pPr>
            <a:r>
              <a:rPr lang="en-US" altLang="zh-CN" sz="1200">
                <a:solidFill>
                  <a:srgbClr val="052262"/>
                </a:solidFill>
                <a:latin typeface="Arial" panose="020B0604020202020204" pitchFamily="34" charset="0"/>
                <a:ea typeface="华文中宋" panose="02010600040101010101" pitchFamily="2" charset="-122"/>
                <a:cs typeface="Arial" panose="020B0604020202020204" pitchFamily="34" charset="0"/>
              </a:rPr>
              <a:t>God made people in His own image: Rational.</a:t>
            </a:r>
          </a:p>
          <a:p>
            <a:pPr marL="0" indent="0">
              <a:spcBef>
                <a:spcPts val="0"/>
              </a:spcBef>
              <a:buNone/>
              <a:defRPr/>
            </a:pPr>
            <a:r>
              <a:rPr lang="en-US" altLang="zh-CN" sz="1200">
                <a:solidFill>
                  <a:srgbClr val="052262"/>
                </a:solidFill>
                <a:latin typeface="Arial" panose="020B0604020202020204" pitchFamily="34" charset="0"/>
                <a:ea typeface="华文中宋" panose="02010600040101010101" pitchFamily="2" charset="-122"/>
                <a:cs typeface="Arial" panose="020B0604020202020204" pitchFamily="34" charset="0"/>
              </a:rPr>
              <a:t>Rational people need a rational reason to believe.</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220879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Gen. 1-2 is not a “secondary</a:t>
            </a:r>
            <a:r>
              <a:rPr lang="en-US" baseline="0"/>
              <a:t> matter.”  It’s fundamental.  If it’s not true:</a:t>
            </a:r>
          </a:p>
          <a:p>
            <a:r>
              <a:rPr lang="en-US" baseline="0"/>
              <a:t>Our understanding of Man and the Universe are affected: Man is a highly developed animal, and God has used death and suffering all along.</a:t>
            </a:r>
          </a:p>
          <a:p>
            <a:r>
              <a:rPr lang="en-US" baseline="0"/>
              <a:t>We have no reason to believe the rest of the Bible is real history—nor to believe the words of Jesus. It’s not authoritative.</a:t>
            </a:r>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16</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b="0"/>
              <a:t>间隔 </a:t>
            </a:r>
            <a:r>
              <a:rPr lang="en-US" altLang="zh-CN" b="0"/>
              <a:t>Jian4 Ge2</a:t>
            </a:r>
          </a:p>
          <a:p>
            <a:r>
              <a:rPr lang="zh-CN" altLang="en-US" b="0"/>
              <a:t>阶段</a:t>
            </a:r>
            <a:r>
              <a:rPr lang="zh-CN" altLang="en-US" b="0" baseline="0"/>
              <a:t> </a:t>
            </a:r>
            <a:r>
              <a:rPr lang="en-US" altLang="zh-CN" b="0" baseline="0"/>
              <a:t>Jie1 Duan4</a:t>
            </a:r>
            <a:endParaRPr lang="en-US" altLang="zh-CN" b="0" dirty="0"/>
          </a:p>
          <a:p>
            <a:r>
              <a:rPr lang="zh-CN" altLang="en-US" b="0"/>
              <a:t>框架</a:t>
            </a:r>
            <a:r>
              <a:rPr lang="en-US" altLang="zh-CN" b="0"/>
              <a:t> Kuang1 Jia4</a:t>
            </a:r>
          </a:p>
          <a:p>
            <a:r>
              <a:rPr lang="en-US" altLang="zh-CN" b="0"/>
              <a:t>Misinterpretation: </a:t>
            </a:r>
            <a:r>
              <a:rPr lang="zh-CN" altLang="en-US" b="0"/>
              <a:t>打破解经规律</a:t>
            </a:r>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62772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b="1"/>
              <a:t>逐渐 </a:t>
            </a:r>
            <a:r>
              <a:rPr kumimoji="1" lang="en-US" altLang="zh-CN" b="1"/>
              <a:t>zhu2 jian4</a:t>
            </a:r>
            <a:endParaRPr kumimoji="1" lang="zh-CN" altLang="en-US" b="1"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896152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b="0"/>
              <a:t>牲畜 </a:t>
            </a:r>
            <a:r>
              <a:rPr kumimoji="1" lang="en-US" altLang="zh-CN" b="0"/>
              <a:t>Sheng1 Chu4</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a:latin typeface="Arial" panose="020B0604020202020204" pitchFamily="34" charset="0"/>
                <a:cs typeface="Arial" panose="020B0604020202020204" pitchFamily="34" charset="0"/>
              </a:rPr>
              <a:t>昆虫 </a:t>
            </a:r>
            <a:r>
              <a:rPr lang="en-US" altLang="zh-CN" sz="1200">
                <a:latin typeface="Arial" panose="020B0604020202020204" pitchFamily="34" charset="0"/>
                <a:cs typeface="Arial" panose="020B0604020202020204" pitchFamily="34" charset="0"/>
              </a:rPr>
              <a:t>Kun1 Chong2</a:t>
            </a:r>
            <a:endParaRPr lang="en-US"/>
          </a:p>
          <a:p>
            <a:endParaRPr kumimoji="1" lang="zh-CN" altLang="en-US" b="1"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89615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7D2EB07-38DE-4C70-957E-BC153AA677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ED6951-ED14-4D28-87FA-B58A7129C7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大家好，欢迎来到今晚的在线课程。今晚的内容是</a:t>
            </a:r>
            <a:r>
              <a:rPr lang="zh-CN" altLang="en-US" sz="1200" b="1" dirty="0">
                <a:solidFill>
                  <a:prstClr val="white"/>
                </a:solidFill>
                <a:latin typeface="微软雅黑" panose="020B0503020204020204" pitchFamily="34" charset="-122"/>
                <a:ea typeface="微软雅黑" panose="020B0503020204020204" pitchFamily="34" charset="-122"/>
              </a:rPr>
              <a:t>六日的解释及其重要性</a:t>
            </a:r>
            <a:r>
              <a:rPr lang="zh-CN" altLang="en-US" dirty="0"/>
              <a:t>。</a:t>
            </a:r>
            <a:endParaRPr lang="en-US" altLang="zh-CN" dirty="0"/>
          </a:p>
          <a:p>
            <a:endParaRPr lang="en-US" altLang="zh-CN" dirty="0"/>
          </a:p>
        </p:txBody>
      </p:sp>
      <p:sp>
        <p:nvSpPr>
          <p:cNvPr id="21508" name="Slide Number Placeholder 3">
            <a:extLst>
              <a:ext uri="{FF2B5EF4-FFF2-40B4-BE49-F238E27FC236}">
                <a16:creationId xmlns:a16="http://schemas.microsoft.com/office/drawing/2014/main" id="{4982BB1A-6144-4518-9E08-939B2511D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fld id="{9AE55DB5-1C68-4549-83CF-11A1ADC31662}" type="slidenum">
              <a:rPr lang="zh-CN" altLang="en-US" sz="1200" smtClean="0">
                <a:solidFill>
                  <a:srgbClr val="000000"/>
                </a:solidFill>
                <a:latin typeface="Calibri" panose="020F0502020204030204" pitchFamily="34" charset="0"/>
              </a:rPr>
              <a:pPr/>
              <a:t>2</a:t>
            </a:fld>
            <a:endParaRPr lang="zh-CN"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130206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a:t>队列 </a:t>
            </a:r>
            <a:r>
              <a:rPr lang="en-US" altLang="zh-CN"/>
              <a:t>Dui4 Lie4</a:t>
            </a:r>
            <a:endParaRPr lang="en-US"/>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896152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200">
                <a:latin typeface="Arial" panose="020B0604020202020204" pitchFamily="34" charset="0"/>
                <a:cs typeface="Arial" panose="020B0604020202020204" pitchFamily="34" charset="0"/>
              </a:rPr>
              <a:t>昆虫 </a:t>
            </a:r>
            <a:r>
              <a:rPr lang="en-US" altLang="zh-CN" sz="1200">
                <a:latin typeface="Arial" panose="020B0604020202020204" pitchFamily="34" charset="0"/>
                <a:cs typeface="Arial" panose="020B0604020202020204" pitchFamily="34" charset="0"/>
              </a:rPr>
              <a:t>Kun1chong2</a:t>
            </a:r>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21</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b="1"/>
              <a:t>肋骨 </a:t>
            </a:r>
            <a:r>
              <a:rPr kumimoji="1" lang="en-US" altLang="zh-CN" b="1"/>
              <a:t>lei4 gu3</a:t>
            </a:r>
            <a:endParaRPr kumimoji="1" lang="zh-CN" altLang="en-US" b="1"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701014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b="1"/>
              <a:t>哺</a:t>
            </a:r>
            <a:r>
              <a:rPr kumimoji="1" lang="en-US" altLang="zh-CN" b="1"/>
              <a:t>3 </a:t>
            </a:r>
            <a:r>
              <a:rPr kumimoji="1" lang="zh-CN" altLang="en-US" b="1"/>
              <a:t>乳</a:t>
            </a:r>
            <a:r>
              <a:rPr kumimoji="1" lang="en-US" altLang="zh-CN" b="1"/>
              <a:t>3</a:t>
            </a:r>
          </a:p>
          <a:p>
            <a:r>
              <a:rPr kumimoji="1" lang="zh-CN" altLang="en-US" b="1"/>
              <a:t>鲸</a:t>
            </a:r>
            <a:r>
              <a:rPr kumimoji="1" lang="en-US" altLang="zh-CN" b="1"/>
              <a:t>1 </a:t>
            </a:r>
            <a:r>
              <a:rPr kumimoji="1" lang="zh-CN" altLang="en-US" b="1"/>
              <a:t>鱼</a:t>
            </a:r>
            <a:r>
              <a:rPr kumimoji="1" lang="en-US" altLang="zh-CN" b="1" dirty="0"/>
              <a:t>2</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Cambria"/>
                <a:ea typeface="+mn-ea"/>
                <a:cs typeface="Times New Roman"/>
              </a:rPr>
              <a:t>Maybe </a:t>
            </a:r>
            <a:r>
              <a:rPr lang="en-US" altLang="zh-CN" sz="1200" kern="100">
                <a:effectLst/>
                <a:latin typeface="Cambria"/>
                <a:ea typeface="+mn-ea"/>
                <a:cs typeface="Times New Roman"/>
              </a:rPr>
              <a:t>cut 36 and/or 37, modify 38</a:t>
            </a:r>
            <a:endParaRPr lang="en-HK" altLang="zh-CN" sz="1200" kern="100" dirty="0">
              <a:effectLst/>
              <a:latin typeface="Cambria"/>
              <a:ea typeface="+mn-ea"/>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46745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0">
                <a:latin typeface="SimSun" pitchFamily="2" charset="-122"/>
                <a:ea typeface="SimSun" pitchFamily="2" charset="-122"/>
              </a:rPr>
              <a:t>蜘蛛</a:t>
            </a:r>
            <a:r>
              <a:rPr kumimoji="1" lang="en-US" altLang="zh-CN" b="0">
                <a:latin typeface="SimSun" pitchFamily="2" charset="-122"/>
                <a:ea typeface="SimSun" pitchFamily="2" charset="-122"/>
              </a:rPr>
              <a:t>  Zhi1 Zhu1</a:t>
            </a:r>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0">
                <a:latin typeface="SimSun" pitchFamily="2" charset="-122"/>
                <a:ea typeface="SimSun" pitchFamily="2" charset="-122"/>
              </a:rPr>
              <a:t>哺</a:t>
            </a:r>
            <a:r>
              <a:rPr kumimoji="1" lang="en-US" altLang="zh-CN" b="0">
                <a:latin typeface="SimSun" pitchFamily="2" charset="-122"/>
                <a:ea typeface="SimSun" pitchFamily="2" charset="-122"/>
              </a:rPr>
              <a:t>3 </a:t>
            </a:r>
            <a:r>
              <a:rPr kumimoji="1" lang="zh-CN" altLang="en-US" b="0">
                <a:latin typeface="SimSun" pitchFamily="2" charset="-122"/>
                <a:ea typeface="SimSun" pitchFamily="2" charset="-122"/>
              </a:rPr>
              <a:t>乳</a:t>
            </a:r>
            <a:r>
              <a:rPr kumimoji="1" lang="en-US" altLang="zh-CN" b="0">
                <a:latin typeface="SimSun" pitchFamily="2" charset="-122"/>
                <a:ea typeface="SimSun" pitchFamily="2" charset="-122"/>
              </a:rPr>
              <a:t>3  Bu3 Ru3</a:t>
            </a:r>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b="0">
                <a:latin typeface="SimSun" pitchFamily="2" charset="-122"/>
                <a:ea typeface="SimSun" pitchFamily="2" charset="-122"/>
              </a:rPr>
              <a:t>鲸</a:t>
            </a:r>
            <a:r>
              <a:rPr kumimoji="1" lang="en-US" altLang="zh-CN" b="0">
                <a:latin typeface="SimSun" pitchFamily="2" charset="-122"/>
                <a:ea typeface="SimSun" pitchFamily="2" charset="-122"/>
              </a:rPr>
              <a:t>1 </a:t>
            </a:r>
            <a:r>
              <a:rPr kumimoji="1" lang="zh-CN" altLang="en-US" b="0">
                <a:latin typeface="SimSun" pitchFamily="2" charset="-122"/>
                <a:ea typeface="SimSun" pitchFamily="2" charset="-122"/>
              </a:rPr>
              <a:t>鱼</a:t>
            </a:r>
            <a:r>
              <a:rPr kumimoji="1" lang="en-US" altLang="zh-CN" b="0">
                <a:latin typeface="SimSun" pitchFamily="2" charset="-122"/>
                <a:ea typeface="SimSun" pitchFamily="2" charset="-122"/>
              </a:rPr>
              <a:t>2  Jing1 Yu2</a:t>
            </a:r>
          </a:p>
          <a:p>
            <a:r>
              <a:rPr kumimoji="1" lang="zh-CN" altLang="en-US" b="0"/>
              <a:t>昆</a:t>
            </a:r>
            <a:r>
              <a:rPr kumimoji="1" lang="en-US" altLang="zh-CN" b="0"/>
              <a:t>1</a:t>
            </a:r>
            <a:r>
              <a:rPr kumimoji="1" lang="zh-CN" altLang="en-US" b="0"/>
              <a:t>虫</a:t>
            </a:r>
            <a:r>
              <a:rPr kumimoji="1" lang="en-US" altLang="zh-CN" b="0"/>
              <a:t>2  Kun1 Chong2</a:t>
            </a:r>
            <a:endParaRPr kumimoji="1" lang="zh-CN" altLang="en-US" b="0"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682564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b="1"/>
              <a:t>老</a:t>
            </a:r>
            <a:r>
              <a:rPr lang="en-US" altLang="zh-CN" b="1"/>
              <a:t>2</a:t>
            </a:r>
            <a:r>
              <a:rPr lang="zh-CN" altLang="en-US" b="1"/>
              <a:t>鹰</a:t>
            </a:r>
            <a:r>
              <a:rPr lang="en-US" altLang="zh-CN" b="1"/>
              <a:t>1</a:t>
            </a:r>
          </a:p>
          <a:p>
            <a:r>
              <a:rPr lang="en-US" altLang="zh-CN" b="1"/>
              <a:t>Lizard</a:t>
            </a:r>
            <a:r>
              <a:rPr lang="en-US" altLang="zh-CN" b="1" baseline="0"/>
              <a:t> </a:t>
            </a:r>
            <a:r>
              <a:rPr lang="zh-CN" altLang="en-US" b="1"/>
              <a:t>蜥蜴 </a:t>
            </a:r>
            <a:r>
              <a:rPr lang="en-US" altLang="zh-CN" b="1"/>
              <a:t>Xi1 Yi4</a:t>
            </a:r>
            <a:endParaRPr lang="en-US" b="1"/>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1941163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b="0"/>
              <a:t>例 </a:t>
            </a:r>
            <a:r>
              <a:rPr lang="en-US" altLang="zh-CN" b="0"/>
              <a:t>Li4</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ea typeface="汉仪大宋简" panose="02010609000101010101" pitchFamily="49" charset="-122"/>
                <a:cs typeface="Arial" panose="020B0604020202020204" pitchFamily="34" charset="0"/>
              </a:rPr>
              <a:t>All days in Gen.1 are described as:</a:t>
            </a:r>
            <a:r>
              <a:rPr lang="en-US" altLang="zh-CN" sz="1200" baseline="0">
                <a:latin typeface="Arial" panose="020B0604020202020204" pitchFamily="34" charset="0"/>
                <a:ea typeface="汉仪大宋简" panose="02010609000101010101" pitchFamily="49" charset="-122"/>
                <a:cs typeface="Arial" panose="020B0604020202020204" pitchFamily="34" charset="0"/>
              </a:rPr>
              <a:t> “morn &amp; eve, a N-th day”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ea typeface="汉仪大宋简" panose="02010609000101010101" pitchFamily="49" charset="-122"/>
                <a:cs typeface="Arial" panose="020B0604020202020204" pitchFamily="34" charset="0"/>
              </a:rPr>
              <a:t>Elsewhere in the Old Testament, ‘morning’ and ‘evening’ are used in the same verse about 40 times.  All of these refer to normal time spans. (38</a:t>
            </a:r>
            <a:r>
              <a:rPr lang="en-US" altLang="zh-CN" sz="1200" baseline="0">
                <a:latin typeface="Arial" panose="020B0604020202020204" pitchFamily="34" charset="0"/>
                <a:ea typeface="汉仪大宋简" panose="02010609000101010101" pitchFamily="49" charset="-122"/>
                <a:cs typeface="Arial" panose="020B0604020202020204" pitchFamily="34" charset="0"/>
              </a:rPr>
              <a:t>vv, 40x, two doubles)</a:t>
            </a:r>
          </a:p>
          <a:p>
            <a:pPr marL="0" marR="0" indent="0" algn="l" defTabSz="914400" rtl="0" eaLnBrk="1" fontAlgn="auto" latinLnBrk="0" hangingPunct="1">
              <a:lnSpc>
                <a:spcPct val="100000"/>
              </a:lnSpc>
              <a:spcBef>
                <a:spcPts val="0"/>
              </a:spcBef>
              <a:spcAft>
                <a:spcPts val="0"/>
              </a:spcAft>
              <a:buClrTx/>
              <a:buSzTx/>
              <a:buFontTx/>
              <a:buNone/>
              <a:tabLst/>
              <a:defRPr/>
            </a:pPr>
            <a:r>
              <a:rPr lang="en-US" b="0"/>
              <a:t>Always</a:t>
            </a:r>
            <a:r>
              <a:rPr lang="en-US" b="0" baseline="0"/>
              <a:t> has a # bef. “day”. Outside Gen.1, 359x in Heb. OT. At least 358 mean a normal day.</a:t>
            </a:r>
          </a:p>
          <a:p>
            <a:pPr marL="0" marR="0" indent="0" algn="l" defTabSz="914400" rtl="0" eaLnBrk="1" fontAlgn="auto" latinLnBrk="0" hangingPunct="1">
              <a:lnSpc>
                <a:spcPct val="100000"/>
              </a:lnSpc>
              <a:spcBef>
                <a:spcPts val="0"/>
              </a:spcBef>
              <a:spcAft>
                <a:spcPts val="0"/>
              </a:spcAft>
              <a:buClrTx/>
              <a:buSzTx/>
              <a:buFontTx/>
              <a:buNone/>
              <a:tabLst/>
              <a:defRPr/>
            </a:pPr>
            <a:r>
              <a:rPr lang="en-US" b="0"/>
              <a:t>(</a:t>
            </a:r>
            <a:r>
              <a:rPr lang="zh-CN" altLang="en-US" sz="1200">
                <a:latin typeface="Arial" panose="020B0604020202020204" pitchFamily="34" charset="0"/>
                <a:ea typeface="Adobe 黑体 Std R" panose="020B0400000000000000" pitchFamily="34" charset="-122"/>
                <a:cs typeface="Arial" panose="020B0604020202020204" pitchFamily="34" charset="0"/>
              </a:rPr>
              <a:t>有人声称何西阿书</a:t>
            </a:r>
            <a:r>
              <a:rPr lang="en-US" altLang="zh-CN" sz="1200">
                <a:latin typeface="Arial" panose="020B0604020202020204" pitchFamily="34" charset="0"/>
                <a:ea typeface="Adobe 黑体 Std R" panose="020B0400000000000000" pitchFamily="34" charset="-122"/>
                <a:cs typeface="Arial" panose="020B0604020202020204" pitchFamily="34" charset="0"/>
              </a:rPr>
              <a:t>6:2</a:t>
            </a:r>
            <a:r>
              <a:rPr lang="zh-CN" altLang="en-US" sz="1200">
                <a:latin typeface="Arial" panose="020B0604020202020204" pitchFamily="34" charset="0"/>
                <a:ea typeface="Adobe 黑体 Std R" panose="020B0400000000000000" pitchFamily="34" charset="-122"/>
                <a:cs typeface="Arial" panose="020B0604020202020204" pitchFamily="34" charset="0"/>
              </a:rPr>
              <a:t>是例外，不过此经文是特许的语法模式</a:t>
            </a:r>
            <a:r>
              <a:rPr lang="en-US" altLang="zh-CN" sz="1200">
                <a:latin typeface="Arial" panose="020B0604020202020204" pitchFamily="34" charset="0"/>
                <a:ea typeface="Adobe 黑体 Std R" panose="020B0400000000000000" pitchFamily="34" charset="-122"/>
                <a:cs typeface="Arial" panose="020B0604020202020204" pitchFamily="34" charset="0"/>
              </a:rPr>
              <a:t>, </a:t>
            </a:r>
            <a:r>
              <a:rPr lang="zh-CN" altLang="en-US" sz="1200">
                <a:latin typeface="Arial" panose="020B0604020202020204" pitchFamily="34" charset="0"/>
                <a:ea typeface="Adobe 黑体 Std R" panose="020B0400000000000000" pitchFamily="34" charset="-122"/>
                <a:cs typeface="Arial" panose="020B0604020202020204" pitchFamily="34" charset="0"/>
              </a:rPr>
              <a:t>并且是指短期的事情，而不是长期的。</a:t>
            </a:r>
            <a:r>
              <a:rPr lang="en-US" b="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1532044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b="0"/>
              <a:t>Heb.</a:t>
            </a:r>
            <a:r>
              <a:rPr lang="en-US" altLang="zh-CN" b="0" baseline="0"/>
              <a:t> has many words for a long, indefinite time period: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baseline="0"/>
              <a:t>The H.S. didn’t inspire Moses to use any of these! </a:t>
            </a:r>
            <a:r>
              <a:rPr lang="en-US" altLang="zh-CN" sz="1200">
                <a:solidFill>
                  <a:srgbClr val="732600"/>
                </a:solidFill>
                <a:effectLst>
                  <a:outerShdw blurRad="38100" dist="38100" dir="2700000" algn="tl">
                    <a:srgbClr val="000000"/>
                  </a:outerShdw>
                </a:effectLst>
                <a:latin typeface="Arial" pitchFamily="34" charset="0"/>
              </a:rPr>
              <a:t>Would Jews really have difficulty understanding the concept of indefinite or long periods of time? Such as…</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1532044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200">
                <a:latin typeface="Arial" panose="020B0604020202020204" pitchFamily="34" charset="0"/>
                <a:cs typeface="Arial" panose="020B0604020202020204" pitchFamily="34" charset="0"/>
              </a:rPr>
              <a:t>仆婢 </a:t>
            </a:r>
            <a:r>
              <a:rPr lang="en-US" altLang="zh-CN" sz="1200">
                <a:latin typeface="Arial" panose="020B0604020202020204" pitchFamily="34" charset="0"/>
                <a:cs typeface="Arial" panose="020B0604020202020204" pitchFamily="34" charset="0"/>
              </a:rPr>
              <a:t>Pu2Bi4</a:t>
            </a:r>
          </a:p>
          <a:p>
            <a:r>
              <a:rPr lang="zh-CN" altLang="en-US" sz="1200">
                <a:latin typeface="Arial" panose="020B0604020202020204" pitchFamily="34" charset="0"/>
                <a:cs typeface="Arial" panose="020B0604020202020204" pitchFamily="34" charset="0"/>
              </a:rPr>
              <a:t>寄居 </a:t>
            </a:r>
            <a:r>
              <a:rPr lang="en-US" altLang="zh-CN" sz="1200">
                <a:latin typeface="Arial" panose="020B0604020202020204" pitchFamily="34" charset="0"/>
                <a:cs typeface="Arial" panose="020B0604020202020204" pitchFamily="34" charset="0"/>
              </a:rPr>
              <a:t>Ji4Ju1</a:t>
            </a:r>
            <a:endParaRPr lang="en-US" altLang="zh-CN" b="1"/>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2652817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3847417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a:sym typeface="Wingdings 2"/>
              </a:rPr>
              <a:t></a:t>
            </a:r>
            <a:r>
              <a:rPr lang="en-US" baseline="0"/>
              <a:t>You believe God created.  </a:t>
            </a:r>
            <a:r>
              <a:rPr lang="en-US"/>
              <a:t>You reject atheistic</a:t>
            </a:r>
            <a:r>
              <a:rPr lang="en-US" baseline="0"/>
              <a:t> evolution.</a:t>
            </a:r>
          </a:p>
          <a:p>
            <a:r>
              <a:rPr lang="en-US" baseline="0">
                <a:sym typeface="Wingdings 2"/>
              </a:rPr>
              <a:t></a:t>
            </a:r>
            <a:r>
              <a:rPr lang="en-US" baseline="0"/>
              <a:t>But what about the age of the earth?  6-10kyrs?  4.5byrs?  </a:t>
            </a:r>
          </a:p>
          <a:p>
            <a:r>
              <a:rPr lang="en-US" baseline="0">
                <a:sym typeface="Wingdings 2"/>
              </a:rPr>
              <a:t></a:t>
            </a:r>
            <a:r>
              <a:rPr lang="en-US" altLang="zh-CN" baseline="0">
                <a:sym typeface="Wingdings 2"/>
              </a:rPr>
              <a:t>Did God create in 6 days, or use </a:t>
            </a:r>
            <a:r>
              <a:rPr lang="en-US" baseline="0"/>
              <a:t>long periods of time?</a:t>
            </a:r>
          </a:p>
          <a:p>
            <a:r>
              <a:rPr lang="en-US" baseline="0">
                <a:sym typeface="Wingdings 2"/>
              </a:rPr>
              <a:t></a:t>
            </a:r>
            <a:r>
              <a:rPr lang="en-US" baseline="0"/>
              <a:t>Maybe even </a:t>
            </a:r>
            <a:r>
              <a:rPr lang="en-US" altLang="zh-CN" baseline="0"/>
              <a:t>God ‘driving’ evolution of life</a:t>
            </a:r>
            <a:r>
              <a:rPr lang="en-US" baseline="0"/>
              <a:t>?</a:t>
            </a:r>
          </a:p>
          <a:p>
            <a:r>
              <a:rPr lang="en-US" baseline="0">
                <a:sym typeface="Wingdings 2"/>
              </a:rPr>
              <a:t></a:t>
            </a:r>
            <a:r>
              <a:rPr lang="en-US" baseline="0"/>
              <a:t>DOES IT MATTER?</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144962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0B3BCEB-2EE4-4BC3-93E9-8783BB7BFDED}" type="slidenum">
              <a:rPr lang="en-US" altLang="zh-CN" sz="1200">
                <a:solidFill>
                  <a:srgbClr val="000000"/>
                </a:solidFill>
              </a:rPr>
              <a:pPr algn="r"/>
              <a:t>34</a:t>
            </a:fld>
            <a:endParaRPr lang="en-US" altLang="zh-CN" sz="1200">
              <a:solidFill>
                <a:srgbClr val="000000"/>
              </a:solidFill>
            </a:endParaRPr>
          </a:p>
        </p:txBody>
      </p:sp>
      <p:sp>
        <p:nvSpPr>
          <p:cNvPr id="4659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465924" name="Rectangle 3"/>
          <p:cNvSpPr>
            <a:spLocks noGrp="1" noChangeArrowheads="1"/>
          </p:cNvSpPr>
          <p:nvPr>
            <p:ph type="body" idx="1"/>
          </p:nvPr>
        </p:nvSpPr>
        <p:spPr bwMode="auto">
          <a:xfrm>
            <a:off x="914400" y="4343400"/>
            <a:ext cx="5029200" cy="4114800"/>
          </a:xfrm>
          <a:noFill/>
        </p:spPr>
        <p:txBody>
          <a:bodyPr/>
          <a:lstStyle/>
          <a:p>
            <a:r>
              <a:rPr lang="zh-CN" altLang="en-US"/>
              <a:t>如果将创造的时间画一条时间轴，就更加清楚了</a:t>
            </a:r>
          </a:p>
          <a:p>
            <a:r>
              <a:rPr lang="zh-CN" altLang="en-US"/>
              <a:t>上帝在起初创造天地，并在创造的第六天创造了人类，亚当和夏娃在时间轴的开端，天地和人类都是在起初创造的。</a:t>
            </a:r>
          </a:p>
          <a:p>
            <a:r>
              <a:rPr lang="zh-CN" altLang="en-US"/>
              <a:t>而接受年老地球论的解经理论，说神起初创造了天地万物，但经过了约</a:t>
            </a:r>
            <a:r>
              <a:rPr lang="en-US" altLang="zh-CN"/>
              <a:t>140</a:t>
            </a:r>
            <a:r>
              <a:rPr lang="zh-CN" altLang="en-US"/>
              <a:t>亿年创造出人类，亚当和夏娃在时间轴的几乎最末端，这个能算是起初吗？</a:t>
            </a:r>
          </a:p>
          <a:p>
            <a:r>
              <a:rPr lang="zh-CN" altLang="en-US"/>
              <a:t>主耶稣万物的创造者自己，已经完全否定了这个年老地球论的说法。</a:t>
            </a:r>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a:t>You can’t combine the Bible with evolution or long ages</a:t>
            </a:r>
          </a:p>
          <a:p>
            <a:r>
              <a:rPr lang="en-US" sz="1200"/>
              <a:t>Trying to always undermines faith in the Bible</a:t>
            </a:r>
          </a:p>
          <a:p>
            <a:r>
              <a:rPr lang="en-US" sz="1200"/>
              <a:t>The past 200 years of Western history proves it</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35</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200">
                <a:solidFill>
                  <a:schemeClr val="tx1"/>
                </a:solidFill>
                <a:latin typeface="汉仪大宋简" panose="02010609000101010101" pitchFamily="49" charset="-122"/>
                <a:ea typeface="汉仪大宋简" panose="02010609000101010101" pitchFamily="49" charset="-122"/>
              </a:rPr>
              <a:t>探测仪 </a:t>
            </a:r>
            <a:r>
              <a:rPr lang="en-US" altLang="zh-CN" sz="1200">
                <a:solidFill>
                  <a:schemeClr val="tx1"/>
                </a:solidFill>
                <a:latin typeface="汉仪大宋简" panose="02010609000101010101" pitchFamily="49" charset="-122"/>
                <a:ea typeface="汉仪大宋简" panose="02010609000101010101" pitchFamily="49" charset="-122"/>
              </a:rPr>
              <a:t>Tan4 Ce2 Yi2</a:t>
            </a:r>
          </a:p>
          <a:p>
            <a:r>
              <a:rPr lang="zh-CN" altLang="en-US" sz="1200">
                <a:solidFill>
                  <a:schemeClr val="tx1"/>
                </a:solidFill>
                <a:latin typeface="汉仪大宋简" panose="02010609000101010101" pitchFamily="49" charset="-122"/>
                <a:ea typeface="汉仪大宋简" panose="02010609000101010101" pitchFamily="49" charset="-122"/>
              </a:rPr>
              <a:t>开除 </a:t>
            </a:r>
            <a:r>
              <a:rPr lang="en-US" altLang="zh-CN" sz="1200">
                <a:solidFill>
                  <a:schemeClr val="tx1"/>
                </a:solidFill>
                <a:latin typeface="汉仪大宋简" panose="02010609000101010101" pitchFamily="49" charset="-122"/>
                <a:ea typeface="汉仪大宋简" panose="02010609000101010101" pitchFamily="49" charset="-122"/>
              </a:rPr>
              <a:t>Kai1 Chu2</a:t>
            </a:r>
          </a:p>
          <a:p>
            <a:r>
              <a:rPr lang="zh-CN" altLang="en-US" sz="1200">
                <a:latin typeface="汉仪大宋简" panose="02010609000101010101" pitchFamily="49" charset="-122"/>
                <a:ea typeface="汉仪大宋简" panose="02010609000101010101" pitchFamily="49" charset="-122"/>
                <a:cs typeface="Arial" panose="020B0604020202020204" pitchFamily="34" charset="0"/>
              </a:rPr>
              <a:t>布娃娃 </a:t>
            </a:r>
            <a:r>
              <a:rPr lang="en-US" altLang="zh-CN" sz="1200">
                <a:latin typeface="汉仪大宋简" panose="02010609000101010101" pitchFamily="49" charset="-122"/>
                <a:ea typeface="汉仪大宋简" panose="02010609000101010101" pitchFamily="49" charset="-122"/>
                <a:cs typeface="Arial" panose="020B0604020202020204" pitchFamily="34" charset="0"/>
              </a:rPr>
              <a:t>Bu4 Wa2Wa0</a:t>
            </a:r>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37</a:t>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401F66-0E60-4BB7-8CCC-C2CF4EBBCBDA}" type="slidenum">
              <a:rPr lang="ja-JP" altLang="en-AU">
                <a:solidFill>
                  <a:prstClr val="black"/>
                </a:solidFill>
              </a:rPr>
              <a:pPr/>
              <a:t>38</a:t>
            </a:fld>
            <a:endParaRPr lang="en-AU" altLang="ja-JP" dirty="0">
              <a:solidFill>
                <a:prstClr val="black"/>
              </a:solidFill>
            </a:endParaRPr>
          </a:p>
        </p:txBody>
      </p:sp>
      <p:sp>
        <p:nvSpPr>
          <p:cNvPr id="109570" name="Rectangle 2"/>
          <p:cNvSpPr>
            <a:spLocks noGrp="1" noRot="1" noChangeAspect="1" noChangeArrowheads="1" noTextEdit="1"/>
          </p:cNvSpPr>
          <p:nvPr>
            <p:ph type="sldImg"/>
          </p:nvPr>
        </p:nvSpPr>
        <p:spPr>
          <a:xfrm>
            <a:off x="381000" y="685800"/>
            <a:ext cx="6096000" cy="3429000"/>
          </a:xfrm>
          <a:ln/>
        </p:spPr>
      </p:sp>
      <p:sp>
        <p:nvSpPr>
          <p:cNvPr id="109571" name="Rectangle 3"/>
          <p:cNvSpPr>
            <a:spLocks noGrp="1" noChangeArrowheads="1"/>
          </p:cNvSpPr>
          <p:nvPr>
            <p:ph type="body" idx="1"/>
          </p:nvPr>
        </p:nvSpPr>
        <p:spPr/>
        <p:txBody>
          <a:bodyPr/>
          <a:lstStyle/>
          <a:p>
            <a:r>
              <a:rPr lang="en-US" altLang="zh-TW" sz="1600">
                <a:solidFill>
                  <a:schemeClr val="tx1"/>
                </a:solidFill>
                <a:latin typeface="Calibri" pitchFamily="34" charset="0"/>
                <a:cs typeface="Times New Roman" pitchFamily="18" charset="0"/>
              </a:rPr>
              <a:t>What changed England into a pagan nation?</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a:latin typeface="Calibri" pitchFamily="34" charset="0"/>
                <a:cs typeface="Times New Roman" pitchFamily="18" charset="0"/>
              </a:rPr>
              <a:t>“… I myself have little doubt that in England it was geology and the theory of evolution that changed us from a Christian to a pagan nation.”</a:t>
            </a:r>
          </a:p>
          <a:p>
            <a:endParaRPr lang="en-US" sz="1600">
              <a:solidFill>
                <a:schemeClr val="tx1"/>
              </a:solidFill>
              <a:latin typeface="Calibri" pitchFamily="34" charset="0"/>
              <a:cs typeface="Times New Roman" pitchFamily="18" charset="0"/>
            </a:endParaRPr>
          </a:p>
          <a:p>
            <a:r>
              <a:rPr lang="en-GB" sz="1600">
                <a:solidFill>
                  <a:srgbClr val="FFD9D9"/>
                </a:solidFill>
              </a:rPr>
              <a:t>—</a:t>
            </a:r>
            <a:r>
              <a:rPr lang="en-GB" sz="1600" dirty="0">
                <a:solidFill>
                  <a:srgbClr val="FFD9D9"/>
                </a:solidFill>
              </a:rPr>
              <a:t>Taylor was Curator of the Museum of the History of Science, Oxford. Note the</a:t>
            </a:r>
            <a:r>
              <a:rPr lang="en-GB" sz="1600" baseline="0" dirty="0">
                <a:solidFill>
                  <a:srgbClr val="FFD9D9"/>
                </a:solidFill>
              </a:rPr>
              <a:t> date: 1949! How much more so today!</a:t>
            </a:r>
            <a:endParaRPr lang="en-GB" sz="1600" dirty="0">
              <a:solidFill>
                <a:srgbClr val="FFD9D9"/>
              </a:solidFill>
            </a:endParaRPr>
          </a:p>
        </p:txBody>
      </p:sp>
    </p:spTree>
    <p:extLst>
      <p:ext uri="{BB962C8B-B14F-4D97-AF65-F5344CB8AC3E}">
        <p14:creationId xmlns:p14="http://schemas.microsoft.com/office/powerpoint/2010/main" val="771524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02602B-E192-044A-BE56-E40648265F66}" type="slidenum">
              <a:rPr lang="en-US">
                <a:solidFill>
                  <a:prstClr val="black"/>
                </a:solidFill>
              </a:rPr>
              <a:pPr>
                <a:defRPr/>
              </a:pPr>
              <a:t>40</a:t>
            </a:fld>
            <a:endParaRPr lang="en-US">
              <a:solidFill>
                <a:prstClr val="black"/>
              </a:solidFill>
            </a:endParaRPr>
          </a:p>
        </p:txBody>
      </p:sp>
      <p:sp>
        <p:nvSpPr>
          <p:cNvPr id="526233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5262339" name="Rectangle 3"/>
          <p:cNvSpPr>
            <a:spLocks noGrp="1" noChangeArrowheads="1"/>
          </p:cNvSpPr>
          <p:nvPr>
            <p:ph type="body" idx="1"/>
          </p:nvPr>
        </p:nvSpPr>
        <p:spPr/>
        <p:txBody>
          <a:bodyPr/>
          <a:lstStyle/>
          <a:p>
            <a:pPr eaLnBrk="1" hangingPunct="1">
              <a:defRPr/>
            </a:pPr>
            <a:r>
              <a:rPr lang="en-US" dirty="0">
                <a:cs typeface="+mn-cs"/>
              </a:rPr>
              <a:t>However, instead of accepting the history of God</a:t>
            </a:r>
            <a:r>
              <a:rPr lang="fr-FR" altLang="ja-JP" dirty="0">
                <a:latin typeface="Arial"/>
                <a:cs typeface="+mn-cs"/>
              </a:rPr>
              <a:t>'</a:t>
            </a:r>
            <a:r>
              <a:rPr lang="en-US" dirty="0">
                <a:cs typeface="+mn-cs"/>
              </a:rPr>
              <a:t>s Word, theologians have compromised with the ideas of fallible men.  You say:</a:t>
            </a:r>
          </a:p>
          <a:p>
            <a:pPr eaLnBrk="1" hangingPunct="1">
              <a:defRPr/>
            </a:pPr>
            <a:r>
              <a:rPr lang="en-US" dirty="0">
                <a:cs typeface="+mn-cs"/>
              </a:rPr>
              <a:t>But, wait a minute!  </a:t>
            </a:r>
            <a:r>
              <a:rPr lang="en-US" dirty="0" err="1">
                <a:cs typeface="+mn-cs"/>
              </a:rPr>
              <a:t>Hasn</a:t>
            </a:r>
            <a:r>
              <a:rPr lang="fr-FR" altLang="ja-JP" dirty="0">
                <a:latin typeface="Arial"/>
                <a:cs typeface="+mn-cs"/>
              </a:rPr>
              <a:t>'</a:t>
            </a:r>
            <a:r>
              <a:rPr lang="en-US" dirty="0">
                <a:cs typeface="+mn-cs"/>
              </a:rPr>
              <a:t>t science PROVED the earth is millions of years old?  And what about the Gap Theory, and Theistic Evolution, and the Day Age Theory and Progressive Creation and </a:t>
            </a:r>
            <a:r>
              <a:rPr lang="en-US" dirty="0" err="1">
                <a:cs typeface="+mn-cs"/>
              </a:rPr>
              <a:t>didn</a:t>
            </a:r>
            <a:r>
              <a:rPr lang="fr-FR" altLang="ja-JP" dirty="0">
                <a:latin typeface="Arial"/>
                <a:cs typeface="+mn-cs"/>
              </a:rPr>
              <a:t>'</a:t>
            </a:r>
            <a:r>
              <a:rPr lang="en-US" dirty="0">
                <a:cs typeface="+mn-cs"/>
              </a:rPr>
              <a:t>t dinosaurs die out 65 million years ago? However, all of these questions start with ideas OUTSIDE the Bible</a:t>
            </a:r>
          </a:p>
        </p:txBody>
      </p:sp>
    </p:spTree>
    <p:extLst>
      <p:ext uri="{BB962C8B-B14F-4D97-AF65-F5344CB8AC3E}">
        <p14:creationId xmlns:p14="http://schemas.microsoft.com/office/powerpoint/2010/main" val="536499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a:t>Where</a:t>
            </a:r>
            <a:r>
              <a:rPr lang="en-US" b="0" baseline="0"/>
              <a:t> do you “fit” myrs? Somewhere? Bet. Gen. 1:1&amp; 1:2 (gap thry)? Spread the myrs out in the 6 “days” (prog. creationists &amp; theistic evols).</a:t>
            </a:r>
            <a:endParaRPr lang="en-US" b="0"/>
          </a:p>
          <a:p>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41</a:t>
            </a:fld>
            <a:endParaRPr lang="zh-CN" altLang="en-US">
              <a:solidFill>
                <a:prstClr val="black"/>
              </a:solidFill>
            </a:endParaRPr>
          </a:p>
        </p:txBody>
      </p:sp>
    </p:spTree>
    <p:extLst>
      <p:ext uri="{BB962C8B-B14F-4D97-AF65-F5344CB8AC3E}">
        <p14:creationId xmlns:p14="http://schemas.microsoft.com/office/powerpoint/2010/main" val="1532044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58948C8-2E99-48BC-8119-A020F3585BB7}" type="slidenum">
              <a:rPr lang="en-US"/>
              <a:pPr/>
              <a:t>42</a:t>
            </a:fld>
            <a:endParaRPr lang="en-US"/>
          </a:p>
        </p:txBody>
      </p:sp>
      <p:sp>
        <p:nvSpPr>
          <p:cNvPr id="216473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164739" name="Rectangle 3"/>
          <p:cNvSpPr>
            <a:spLocks noGrp="1" noChangeArrowheads="1"/>
          </p:cNvSpPr>
          <p:nvPr>
            <p:ph type="body" idx="1"/>
          </p:nvPr>
        </p:nvSpPr>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486250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a:t>Genesis is not trustworthy, authoritative history of origins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a:t>Disease, suffering, death, carnivores are not the result of the Fall</a:t>
            </a:r>
          </a:p>
          <a:p>
            <a:pPr>
              <a:buFont typeface="Arial" pitchFamily="34" charset="0"/>
              <a:buChar char="•"/>
            </a:pPr>
            <a:r>
              <a:rPr lang="en-US"/>
              <a:t>Fossil record misinterpreted as deposited across long ages—easy to see as evolution</a:t>
            </a:r>
          </a:p>
          <a:p>
            <a:endParaRPr lang="en-US"/>
          </a:p>
          <a:p>
            <a:r>
              <a:rPr lang="en-US"/>
              <a:t>Key error: accepting long ages…</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4282100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Spurgeon spoke in 1855—four years before </a:t>
            </a:r>
            <a:r>
              <a:rPr lang="en-US" i="1"/>
              <a:t>Origin of the Species</a:t>
            </a:r>
            <a:r>
              <a:rPr lang="en-US"/>
              <a:t> (1859).</a:t>
            </a:r>
          </a:p>
          <a:p>
            <a:r>
              <a:rPr lang="en-US"/>
              <a:t>Spurgeon probably rejected evolution, but long ages prepares the way for evolution:</a:t>
            </a:r>
          </a:p>
          <a:p>
            <a:r>
              <a:rPr lang="en-US"/>
              <a:t>In the early19</a:t>
            </a:r>
            <a:r>
              <a:rPr lang="en-US" baseline="30000"/>
              <a:t>th</a:t>
            </a:r>
            <a:r>
              <a:rPr lang="en-US"/>
              <a:t> century, many in the church capitulated to the long-age dogma of Hutton and Lyell, ignoring the scientific problems and spiritual warnings of the Scriptural Geologists.</a:t>
            </a:r>
            <a:r>
              <a:rPr lang="en-US" baseline="30000">
                <a:hlinkClick r:id="rId3"/>
              </a:rPr>
              <a:t>4</a:t>
            </a:r>
            <a:r>
              <a:rPr lang="en-US"/>
              <a:t> And after they had accepted geological evolution, they were powerless to resist Darwin’s biological evolution.  --Jonathan Sarfati, creation.com/chamberlain-and-the-church</a:t>
            </a:r>
          </a:p>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3722712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200" dirty="0">
                <a:latin typeface="华文中宋" panose="02010600040101010101" pitchFamily="2" charset="-122"/>
                <a:ea typeface="华文中宋" panose="02010600040101010101" pitchFamily="2" charset="-122"/>
              </a:rPr>
              <a:t>捕食 </a:t>
            </a:r>
            <a:r>
              <a:rPr lang="en-US" altLang="zh-CN" sz="1200" dirty="0">
                <a:latin typeface="华文中宋" panose="02010600040101010101" pitchFamily="2" charset="-122"/>
                <a:ea typeface="华文中宋" panose="02010600040101010101" pitchFamily="2" charset="-122"/>
              </a:rPr>
              <a:t>Bu3</a:t>
            </a:r>
            <a:r>
              <a:rPr lang="en-US" altLang="zh-CN" sz="1200" baseline="0" dirty="0">
                <a:latin typeface="华文中宋" panose="02010600040101010101" pitchFamily="2" charset="-122"/>
                <a:ea typeface="华文中宋" panose="02010600040101010101" pitchFamily="2" charset="-122"/>
              </a:rPr>
              <a:t> </a:t>
            </a:r>
            <a:r>
              <a:rPr lang="en-US" altLang="zh-CN" sz="1200" dirty="0">
                <a:latin typeface="华文中宋" panose="02010600040101010101" pitchFamily="2" charset="-122"/>
                <a:ea typeface="华文中宋" panose="02010600040101010101" pitchFamily="2" charset="-122"/>
              </a:rPr>
              <a:t>Shi2</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05FC1974-A7A6-4988-91C7-2A8C9D62AF5C}" type="slidenum">
              <a:rPr lang="en-US">
                <a:solidFill>
                  <a:prstClr val="black"/>
                </a:solidFill>
              </a:rPr>
              <a:pPr/>
              <a:t>46</a:t>
            </a:fld>
            <a:endParaRPr lang="en-US">
              <a:solidFill>
                <a:prstClr val="black"/>
              </a:solidFill>
            </a:endParaRPr>
          </a:p>
        </p:txBody>
      </p:sp>
      <p:sp>
        <p:nvSpPr>
          <p:cNvPr id="359731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597315" name="Rectangle 3"/>
          <p:cNvSpPr>
            <a:spLocks noGrp="1" noChangeArrowheads="1"/>
          </p:cNvSpPr>
          <p:nvPr>
            <p:ph type="body" idx="1"/>
          </p:nvPr>
        </p:nvSpPr>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1080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2CD1B60E-2A43-456E-A99D-AEF9A95CD325}" type="slidenum">
              <a:rPr lang="en-US">
                <a:solidFill>
                  <a:prstClr val="black"/>
                </a:solidFill>
              </a:rPr>
              <a:pPr/>
              <a:t>47</a:t>
            </a:fld>
            <a:endParaRPr lang="en-US">
              <a:solidFill>
                <a:prstClr val="black"/>
              </a:solidFill>
            </a:endParaRPr>
          </a:p>
        </p:txBody>
      </p:sp>
      <p:sp>
        <p:nvSpPr>
          <p:cNvPr id="359936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599363" name="Rectangle 3"/>
          <p:cNvSpPr>
            <a:spLocks noGrp="1" noChangeArrowheads="1"/>
          </p:cNvSpPr>
          <p:nvPr>
            <p:ph type="body" idx="1"/>
          </p:nvPr>
        </p:nvSpPr>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498665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35D04B86-CE2C-420B-A8DA-65E9D09C8CE6}" type="slidenum">
              <a:rPr lang="en-US">
                <a:solidFill>
                  <a:prstClr val="black"/>
                </a:solidFill>
              </a:rPr>
              <a:pPr/>
              <a:t>48</a:t>
            </a:fld>
            <a:endParaRPr lang="en-US">
              <a:solidFill>
                <a:prstClr val="black"/>
              </a:solidFill>
            </a:endParaRPr>
          </a:p>
        </p:txBody>
      </p:sp>
      <p:sp>
        <p:nvSpPr>
          <p:cNvPr id="360141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01411" name="Rectangle 3"/>
          <p:cNvSpPr>
            <a:spLocks noGrp="1" noChangeArrowheads="1"/>
          </p:cNvSpPr>
          <p:nvPr>
            <p:ph type="body" idx="1"/>
          </p:nvPr>
        </p:nvSpPr>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483843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305C16E4-B181-4929-A60C-5BCC67B2F3C0}" type="slidenum">
              <a:rPr lang="en-US">
                <a:solidFill>
                  <a:prstClr val="black"/>
                </a:solidFill>
              </a:rPr>
              <a:pPr/>
              <a:t>49</a:t>
            </a:fld>
            <a:endParaRPr lang="en-US">
              <a:solidFill>
                <a:prstClr val="black"/>
              </a:solidFill>
            </a:endParaRPr>
          </a:p>
        </p:txBody>
      </p:sp>
      <p:sp>
        <p:nvSpPr>
          <p:cNvPr id="360345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03459" name="Rectangle 3"/>
          <p:cNvSpPr>
            <a:spLocks noGrp="1" noChangeArrowheads="1"/>
          </p:cNvSpPr>
          <p:nvPr>
            <p:ph type="body" idx="1"/>
          </p:nvPr>
        </p:nvSpPr>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881767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DF001A1-83FE-4D0E-A285-DA621DA25EF2}" type="slidenum">
              <a:rPr lang="en-US">
                <a:solidFill>
                  <a:prstClr val="black"/>
                </a:solidFill>
              </a:rPr>
              <a:pPr/>
              <a:t>50</a:t>
            </a:fld>
            <a:endParaRPr lang="en-US">
              <a:solidFill>
                <a:prstClr val="black"/>
              </a:solidFill>
            </a:endParaRPr>
          </a:p>
        </p:txBody>
      </p:sp>
      <p:sp>
        <p:nvSpPr>
          <p:cNvPr id="3632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32131" name="Rectangle 3"/>
          <p:cNvSpPr>
            <a:spLocks noGrp="1" noChangeArrowheads="1"/>
          </p:cNvSpPr>
          <p:nvPr>
            <p:ph type="body" idx="1"/>
          </p:nvPr>
        </p:nvSpPr>
        <p:spPr/>
        <p:txBody>
          <a:bodyPr/>
          <a:lstStyle/>
          <a:p>
            <a:pPr eaLnBrk="1" hangingPunct="1">
              <a:defRPr/>
            </a:pPr>
            <a:r>
              <a:rPr lang="en-US" dirty="0">
                <a:ea typeface="ＭＳ Ｐゴシック" charset="0"/>
                <a:cs typeface="+mn-cs"/>
              </a:rPr>
              <a:t>Too often Christians think that attacks against Genesis are peripheral matters that do not affect the cross.</a:t>
            </a:r>
          </a:p>
        </p:txBody>
      </p:sp>
    </p:spTree>
    <p:extLst>
      <p:ext uri="{BB962C8B-B14F-4D97-AF65-F5344CB8AC3E}">
        <p14:creationId xmlns:p14="http://schemas.microsoft.com/office/powerpoint/2010/main" val="2072307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0CDAB39F-52C4-44C8-B5F7-99C05F38247C}" type="slidenum">
              <a:rPr lang="en-US">
                <a:solidFill>
                  <a:prstClr val="black"/>
                </a:solidFill>
              </a:rPr>
              <a:pPr/>
              <a:t>51</a:t>
            </a:fld>
            <a:endParaRPr lang="en-US">
              <a:solidFill>
                <a:prstClr val="black"/>
              </a:solidFill>
            </a:endParaRPr>
          </a:p>
        </p:txBody>
      </p:sp>
      <p:sp>
        <p:nvSpPr>
          <p:cNvPr id="360755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07555" name="Rectangle 3"/>
          <p:cNvSpPr>
            <a:spLocks noGrp="1" noChangeArrowheads="1"/>
          </p:cNvSpPr>
          <p:nvPr>
            <p:ph type="body" idx="1"/>
          </p:nvPr>
        </p:nvSpPr>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189602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C792DC29-3EDF-4FBA-8DD1-24F18AC0D8EF}" type="slidenum">
              <a:rPr lang="en-US">
                <a:solidFill>
                  <a:prstClr val="black"/>
                </a:solidFill>
              </a:rPr>
              <a:pPr/>
              <a:t>52</a:t>
            </a:fld>
            <a:endParaRPr lang="en-US">
              <a:solidFill>
                <a:prstClr val="black"/>
              </a:solidFill>
            </a:endParaRPr>
          </a:p>
        </p:txBody>
      </p:sp>
      <p:sp>
        <p:nvSpPr>
          <p:cNvPr id="366285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62851" name="Rectangle 3"/>
          <p:cNvSpPr>
            <a:spLocks noGrp="1" noChangeArrowheads="1"/>
          </p:cNvSpPr>
          <p:nvPr>
            <p:ph type="body" idx="1"/>
          </p:nvPr>
        </p:nvSpPr>
        <p:spPr/>
        <p:txBody>
          <a:bodyPr/>
          <a:lstStyle/>
          <a:p>
            <a:pPr eaLnBrk="1" hangingPunct="1"/>
            <a:r>
              <a:rPr lang="en-US">
                <a:latin typeface="Arial" pitchFamily="34" charset="0"/>
              </a:rPr>
              <a:t>Layer the explosion stars and smoke that the </a:t>
            </a:r>
            <a:r>
              <a:rPr lang="ja-JP" altLang="en-US">
                <a:latin typeface="Arial" pitchFamily="34" charset="0"/>
              </a:rPr>
              <a:t>“</a:t>
            </a:r>
            <a:r>
              <a:rPr lang="en-US" altLang="ja-JP">
                <a:latin typeface="Arial" pitchFamily="34" charset="0"/>
              </a:rPr>
              <a:t>Genesis</a:t>
            </a:r>
            <a:r>
              <a:rPr lang="ja-JP" altLang="en-US">
                <a:latin typeface="Arial" pitchFamily="34" charset="0"/>
              </a:rPr>
              <a:t>”</a:t>
            </a:r>
            <a:r>
              <a:rPr lang="en-US" altLang="ja-JP">
                <a:latin typeface="Arial" pitchFamily="34" charset="0"/>
              </a:rPr>
              <a:t> can be put underneath them</a:t>
            </a:r>
            <a:endParaRPr lang="en-US">
              <a:latin typeface="Arial" pitchFamily="34" charset="0"/>
            </a:endParaRPr>
          </a:p>
        </p:txBody>
      </p:sp>
    </p:spTree>
    <p:extLst>
      <p:ext uri="{BB962C8B-B14F-4D97-AF65-F5344CB8AC3E}">
        <p14:creationId xmlns:p14="http://schemas.microsoft.com/office/powerpoint/2010/main" val="1698585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C7F6EB4B-D74C-43EF-BDBD-AD78846FCB80}" type="slidenum">
              <a:rPr lang="en-US">
                <a:solidFill>
                  <a:prstClr val="black"/>
                </a:solidFill>
              </a:rPr>
              <a:pPr/>
              <a:t>53</a:t>
            </a:fld>
            <a:endParaRPr lang="en-US">
              <a:solidFill>
                <a:prstClr val="black"/>
              </a:solidFill>
            </a:endParaRPr>
          </a:p>
        </p:txBody>
      </p:sp>
      <p:sp>
        <p:nvSpPr>
          <p:cNvPr id="36096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09603" name="Rectangle 3"/>
          <p:cNvSpPr>
            <a:spLocks noGrp="1" noChangeArrowheads="1"/>
          </p:cNvSpPr>
          <p:nvPr>
            <p:ph type="body" idx="1"/>
          </p:nvPr>
        </p:nvSpPr>
        <p:spPr/>
        <p:txBody>
          <a:bodyPr/>
          <a:lstStyle/>
          <a:p>
            <a:pPr eaLnBrk="1" hangingPunct="1"/>
            <a:r>
              <a:rPr lang="zh-CN" altLang="en-US" sz="1200" b="1">
                <a:solidFill>
                  <a:srgbClr val="002060"/>
                </a:solidFill>
                <a:latin typeface="SimSun" pitchFamily="2" charset="-122"/>
                <a:ea typeface="SimSun" pitchFamily="2" charset="-122"/>
                <a:cs typeface="Arial Rounded MT Bold"/>
              </a:rPr>
              <a:t>狠 击 </a:t>
            </a:r>
            <a:r>
              <a:rPr lang="en-US" altLang="zh-CN" sz="1200" b="1">
                <a:solidFill>
                  <a:srgbClr val="002060"/>
                </a:solidFill>
                <a:latin typeface="SimSun" pitchFamily="2" charset="-122"/>
                <a:ea typeface="SimSun" pitchFamily="2" charset="-122"/>
                <a:cs typeface="Arial Rounded MT Bold"/>
              </a:rPr>
              <a:t>Hen3 Ji1</a:t>
            </a:r>
          </a:p>
          <a:p>
            <a:pPr eaLnBrk="1" hangingPunct="1"/>
            <a:r>
              <a:rPr lang="en-US" altLang="zh-CN" sz="1200" b="1">
                <a:solidFill>
                  <a:srgbClr val="002060"/>
                </a:solidFill>
                <a:latin typeface="SimSun" pitchFamily="2" charset="-122"/>
                <a:ea typeface="SimSun" pitchFamily="2" charset="-122"/>
              </a:rPr>
              <a:t>Lean</a:t>
            </a:r>
            <a:r>
              <a:rPr lang="en-US" sz="1200" b="1">
                <a:solidFill>
                  <a:srgbClr val="002060"/>
                </a:solidFill>
                <a:latin typeface="SimSun" pitchFamily="2" charset="-122"/>
                <a:ea typeface="SimSun" pitchFamily="2" charset="-122"/>
              </a:rPr>
              <a:t>: </a:t>
            </a:r>
            <a:r>
              <a:rPr lang="zh-CN" altLang="en-US" sz="1200" b="1">
                <a:solidFill>
                  <a:srgbClr val="002060"/>
                </a:solidFill>
                <a:latin typeface="SimSun" pitchFamily="2" charset="-122"/>
                <a:ea typeface="SimSun" pitchFamily="2" charset="-122"/>
              </a:rPr>
              <a:t>倾斜 </a:t>
            </a:r>
            <a:r>
              <a:rPr lang="en-US" altLang="zh-CN" sz="1200" b="1">
                <a:solidFill>
                  <a:srgbClr val="002060"/>
                </a:solidFill>
                <a:latin typeface="SimSun" pitchFamily="2" charset="-122"/>
                <a:ea typeface="SimSun" pitchFamily="2" charset="-122"/>
              </a:rPr>
              <a:t>Qing1Xie2</a:t>
            </a:r>
            <a:endParaRPr lang="en-US" b="1">
              <a:latin typeface="SimSun" pitchFamily="2" charset="-122"/>
              <a:ea typeface="SimSun" pitchFamily="2" charset="-122"/>
            </a:endParaRPr>
          </a:p>
        </p:txBody>
      </p:sp>
    </p:spTree>
    <p:extLst>
      <p:ext uri="{BB962C8B-B14F-4D97-AF65-F5344CB8AC3E}">
        <p14:creationId xmlns:p14="http://schemas.microsoft.com/office/powerpoint/2010/main" val="3983014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3F82646-D1C2-4EDB-8ADB-65B9E05C1DAE}" type="slidenum">
              <a:rPr lang="en-US">
                <a:solidFill>
                  <a:prstClr val="black"/>
                </a:solidFill>
              </a:rPr>
              <a:pPr/>
              <a:t>54</a:t>
            </a:fld>
            <a:endParaRPr lang="en-US">
              <a:solidFill>
                <a:prstClr val="black"/>
              </a:solidFill>
            </a:endParaRPr>
          </a:p>
        </p:txBody>
      </p:sp>
      <p:sp>
        <p:nvSpPr>
          <p:cNvPr id="361165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1165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a:solidFill>
                  <a:srgbClr val="002060"/>
                </a:solidFill>
                <a:latin typeface="SimSun" pitchFamily="2" charset="-122"/>
                <a:ea typeface="SimSun" pitchFamily="2" charset="-122"/>
              </a:rPr>
              <a:t>Lean</a:t>
            </a:r>
            <a:r>
              <a:rPr lang="en-US" sz="1200" b="1">
                <a:solidFill>
                  <a:srgbClr val="002060"/>
                </a:solidFill>
                <a:latin typeface="SimSun" pitchFamily="2" charset="-122"/>
                <a:ea typeface="SimSun" pitchFamily="2" charset="-122"/>
              </a:rPr>
              <a:t>: </a:t>
            </a:r>
            <a:r>
              <a:rPr lang="zh-CN" altLang="en-US" sz="1200" b="1">
                <a:solidFill>
                  <a:srgbClr val="002060"/>
                </a:solidFill>
                <a:latin typeface="SimSun" pitchFamily="2" charset="-122"/>
                <a:ea typeface="SimSun" pitchFamily="2" charset="-122"/>
              </a:rPr>
              <a:t>倾斜 </a:t>
            </a:r>
            <a:r>
              <a:rPr lang="en-US" altLang="zh-CN" sz="1200" b="1">
                <a:solidFill>
                  <a:srgbClr val="002060"/>
                </a:solidFill>
                <a:latin typeface="SimSun" pitchFamily="2" charset="-122"/>
                <a:ea typeface="SimSun" pitchFamily="2" charset="-122"/>
              </a:rPr>
              <a:t>Qing1Xie2</a:t>
            </a:r>
            <a:endParaRPr lang="en-US" b="1">
              <a:latin typeface="SimSun" pitchFamily="2" charset="-122"/>
              <a:ea typeface="SimSun" pitchFamily="2" charset="-122"/>
            </a:endParaRPr>
          </a:p>
        </p:txBody>
      </p:sp>
    </p:spTree>
    <p:extLst>
      <p:ext uri="{BB962C8B-B14F-4D97-AF65-F5344CB8AC3E}">
        <p14:creationId xmlns:p14="http://schemas.microsoft.com/office/powerpoint/2010/main" val="6637271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sz="1200"/>
              <a:t>But from c.1960 on, evolution dominates U.S. education.</a:t>
            </a:r>
            <a:r>
              <a:rPr lang="en-US" sz="1200" baseline="0"/>
              <a:t>  </a:t>
            </a:r>
            <a:r>
              <a:rPr lang="en-US" sz="1200"/>
              <a:t>Result: </a:t>
            </a:r>
          </a:p>
          <a:p>
            <a:pPr>
              <a:buFont typeface="Arial" pitchFamily="34" charset="0"/>
              <a:buChar char="•"/>
            </a:pPr>
            <a:r>
              <a:rPr lang="en-US" sz="1200"/>
              <a:t>1960s onward: Most churches liberal, compromise with long ages &amp; evolution, lose members… </a:t>
            </a:r>
          </a:p>
          <a:p>
            <a:pPr>
              <a:buFont typeface="Arial" pitchFamily="34" charset="0"/>
              <a:buChar char="•"/>
            </a:pPr>
            <a:r>
              <a:rPr lang="en-US" sz="1200"/>
              <a:t>1960s onward: Sexual revolution… (animals follow instincts)</a:t>
            </a:r>
          </a:p>
          <a:p>
            <a:pPr>
              <a:buFont typeface="Arial" pitchFamily="34" charset="0"/>
              <a:buChar char="•"/>
            </a:pPr>
            <a:r>
              <a:rPr lang="en-US" sz="1200"/>
              <a:t>1960s--1972: abortion (animals can be killed)</a:t>
            </a:r>
          </a:p>
          <a:p>
            <a:pPr>
              <a:buFont typeface="Arial" pitchFamily="34" charset="0"/>
              <a:buChar char="•"/>
            </a:pPr>
            <a:r>
              <a:rPr lang="en-US" sz="1200"/>
              <a:t>1990s (&amp; earlier): homosexuality (some animals sometimes do it)</a:t>
            </a:r>
          </a:p>
          <a:p>
            <a:pPr>
              <a:buFont typeface="Arial" pitchFamily="34" charset="0"/>
              <a:buChar char="•"/>
            </a:pPr>
            <a:r>
              <a:rPr lang="en-US" sz="1200"/>
              <a:t>2000s: homosexual marriage (marriage is human idea, we can change it)</a:t>
            </a:r>
          </a:p>
          <a:p>
            <a:pPr>
              <a:buFont typeface="Arial" pitchFamily="34" charset="0"/>
              <a:buChar char="•"/>
            </a:pPr>
            <a:r>
              <a:rPr lang="en-US" sz="1200"/>
              <a:t>2010s: ‘transgender’ (anything I feel must be right…)</a:t>
            </a:r>
          </a:p>
          <a:p>
            <a:r>
              <a:rPr lang="en-US" sz="1200"/>
              <a:t>ALL of these have entered or are entering China.</a:t>
            </a:r>
          </a:p>
        </p:txBody>
      </p:sp>
      <p:sp>
        <p:nvSpPr>
          <p:cNvPr id="4" name="灯片编号占位符 3"/>
          <p:cNvSpPr>
            <a:spLocks noGrp="1"/>
          </p:cNvSpPr>
          <p:nvPr>
            <p:ph type="sldNum" sz="quarter" idx="10"/>
          </p:nvPr>
        </p:nvSpPr>
        <p:spPr/>
        <p:txBody>
          <a:bodyPr/>
          <a:lstStyle/>
          <a:p>
            <a:fld id="{499F2717-EB1F-459E-B2BC-83CD17619732}"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801842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F5D707F9-D05B-458C-99F7-6B20BD4AC7B3}" type="slidenum">
              <a:rPr lang="en-AU" altLang="zh-CN" smtClean="0">
                <a:solidFill>
                  <a:prstClr val="black"/>
                </a:solidFill>
              </a:rPr>
              <a:pPr/>
              <a:t>5</a:t>
            </a:fld>
            <a:endParaRPr lang="en-AU" altLang="zh-CN">
              <a:solidFill>
                <a:prstClr val="black"/>
              </a:solidFill>
            </a:endParaRPr>
          </a:p>
        </p:txBody>
      </p:sp>
      <p:sp>
        <p:nvSpPr>
          <p:cNvPr id="153603" name="Rectangle 2"/>
          <p:cNvSpPr>
            <a:spLocks noGrp="1" noRot="1" noChangeAspect="1" noChangeArrowheads="1" noTextEdit="1"/>
          </p:cNvSpPr>
          <p:nvPr>
            <p:ph type="sldImg"/>
          </p:nvPr>
        </p:nvSpPr>
        <p:spPr>
          <a:xfrm>
            <a:off x="382588" y="685800"/>
            <a:ext cx="6094412" cy="3429000"/>
          </a:xfrm>
          <a:ln/>
        </p:spPr>
      </p:sp>
      <p:sp>
        <p:nvSpPr>
          <p:cNvPr id="153604" name="Rectangle 3"/>
          <p:cNvSpPr>
            <a:spLocks noGrp="1" noChangeArrowheads="1"/>
          </p:cNvSpPr>
          <p:nvPr>
            <p:ph type="body" idx="1"/>
          </p:nvPr>
        </p:nvSpPr>
        <p:spPr>
          <a:xfrm>
            <a:off x="685800" y="4343400"/>
            <a:ext cx="5486400" cy="4114800"/>
          </a:xfrm>
          <a:noFill/>
          <a:ln/>
        </p:spPr>
        <p:txBody>
          <a:bodyPr/>
          <a:lstStyle/>
          <a:p>
            <a:endParaRPr lang="en-US" altLang="zh-CN"/>
          </a:p>
        </p:txBody>
      </p:sp>
    </p:spTree>
    <p:extLst>
      <p:ext uri="{BB962C8B-B14F-4D97-AF65-F5344CB8AC3E}">
        <p14:creationId xmlns:p14="http://schemas.microsoft.com/office/powerpoint/2010/main" val="2871427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3F82646-D1C2-4EDB-8ADB-65B9E05C1DAE}" type="slidenum">
              <a:rPr lang="en-US">
                <a:solidFill>
                  <a:prstClr val="black"/>
                </a:solidFill>
              </a:rPr>
              <a:pPr/>
              <a:t>57</a:t>
            </a:fld>
            <a:endParaRPr lang="en-US">
              <a:solidFill>
                <a:prstClr val="black"/>
              </a:solidFill>
            </a:endParaRPr>
          </a:p>
        </p:txBody>
      </p:sp>
      <p:sp>
        <p:nvSpPr>
          <p:cNvPr id="361165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1165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a:solidFill>
                  <a:srgbClr val="002060"/>
                </a:solidFill>
                <a:latin typeface="SimSun" pitchFamily="2" charset="-122"/>
                <a:ea typeface="SimSun" pitchFamily="2" charset="-122"/>
              </a:rPr>
              <a:t>Lean</a:t>
            </a:r>
            <a:r>
              <a:rPr lang="en-US" sz="1200" b="1">
                <a:solidFill>
                  <a:srgbClr val="002060"/>
                </a:solidFill>
                <a:latin typeface="SimSun" pitchFamily="2" charset="-122"/>
                <a:ea typeface="SimSun" pitchFamily="2" charset="-122"/>
              </a:rPr>
              <a:t>: </a:t>
            </a:r>
            <a:r>
              <a:rPr lang="zh-CN" altLang="en-US" sz="1200" b="1">
                <a:solidFill>
                  <a:srgbClr val="002060"/>
                </a:solidFill>
                <a:latin typeface="SimSun" pitchFamily="2" charset="-122"/>
                <a:ea typeface="SimSun" pitchFamily="2" charset="-122"/>
              </a:rPr>
              <a:t>倾斜 </a:t>
            </a:r>
            <a:r>
              <a:rPr lang="en-US" altLang="zh-CN" sz="1200" b="1">
                <a:solidFill>
                  <a:srgbClr val="002060"/>
                </a:solidFill>
                <a:latin typeface="SimSun" pitchFamily="2" charset="-122"/>
                <a:ea typeface="SimSun" pitchFamily="2" charset="-122"/>
              </a:rPr>
              <a:t>Qing1Xie2</a:t>
            </a:r>
            <a:endParaRPr lang="en-US" b="1">
              <a:latin typeface="SimSun" pitchFamily="2" charset="-122"/>
              <a:ea typeface="SimSun" pitchFamily="2" charset="-122"/>
            </a:endParaRPr>
          </a:p>
        </p:txBody>
      </p:sp>
    </p:spTree>
    <p:extLst>
      <p:ext uri="{BB962C8B-B14F-4D97-AF65-F5344CB8AC3E}">
        <p14:creationId xmlns:p14="http://schemas.microsoft.com/office/powerpoint/2010/main" val="663727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3DE4A9A3-81EC-4832-9477-B7EAA87C4524}" type="slidenum">
              <a:rPr lang="en-US">
                <a:solidFill>
                  <a:prstClr val="black"/>
                </a:solidFill>
              </a:rPr>
              <a:pPr/>
              <a:t>58</a:t>
            </a:fld>
            <a:endParaRPr lang="en-US">
              <a:solidFill>
                <a:prstClr val="black"/>
              </a:solidFill>
            </a:endParaRPr>
          </a:p>
        </p:txBody>
      </p:sp>
      <p:sp>
        <p:nvSpPr>
          <p:cNvPr id="361779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17795" name="Rectangle 3"/>
          <p:cNvSpPr>
            <a:spLocks noGrp="1" noChangeArrowheads="1"/>
          </p:cNvSpPr>
          <p:nvPr>
            <p:ph type="body" idx="1"/>
          </p:nvPr>
        </p:nvSpPr>
        <p:spPr>
          <a:xfrm>
            <a:off x="914504" y="4342777"/>
            <a:ext cx="5028994" cy="4115111"/>
          </a:xfrm>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7680565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BD64E4F2-11F3-47DD-A53E-2658E20C14B2}" type="slidenum">
              <a:rPr lang="en-US">
                <a:solidFill>
                  <a:prstClr val="black"/>
                </a:solidFill>
              </a:rPr>
              <a:pPr/>
              <a:t>59</a:t>
            </a:fld>
            <a:endParaRPr lang="en-US">
              <a:solidFill>
                <a:prstClr val="black"/>
              </a:solidFill>
            </a:endParaRPr>
          </a:p>
        </p:txBody>
      </p:sp>
      <p:sp>
        <p:nvSpPr>
          <p:cNvPr id="361984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19843" name="Rectangle 3"/>
          <p:cNvSpPr>
            <a:spLocks noGrp="1" noChangeArrowheads="1"/>
          </p:cNvSpPr>
          <p:nvPr>
            <p:ph type="body" idx="1"/>
          </p:nvPr>
        </p:nvSpPr>
        <p:spPr>
          <a:xfrm>
            <a:off x="914504" y="4342777"/>
            <a:ext cx="5028994" cy="4115111"/>
          </a:xfrm>
        </p:spPr>
        <p:txBody>
          <a:bodyPr/>
          <a:lstStyle/>
          <a:p>
            <a:pPr eaLnBrk="1" hangingPunct="1">
              <a:defRPr/>
            </a:pPr>
            <a:r>
              <a:rPr lang="en-US">
                <a:ea typeface="ＭＳ Ｐゴシック" charset="0"/>
                <a:cs typeface="+mn-cs"/>
              </a:rPr>
              <a:t>Destroy them by providing answers based on the authority of Scripture</a:t>
            </a:r>
          </a:p>
        </p:txBody>
      </p:sp>
    </p:spTree>
    <p:extLst>
      <p:ext uri="{BB962C8B-B14F-4D97-AF65-F5344CB8AC3E}">
        <p14:creationId xmlns:p14="http://schemas.microsoft.com/office/powerpoint/2010/main" val="664293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667C1A2D-A234-4D22-987D-4D2098A9BB28}" type="slidenum">
              <a:rPr lang="en-US">
                <a:solidFill>
                  <a:prstClr val="black"/>
                </a:solidFill>
              </a:rPr>
              <a:pPr/>
              <a:t>60</a:t>
            </a:fld>
            <a:endParaRPr lang="en-US">
              <a:solidFill>
                <a:prstClr val="black"/>
              </a:solidFill>
            </a:endParaRPr>
          </a:p>
        </p:txBody>
      </p:sp>
      <p:sp>
        <p:nvSpPr>
          <p:cNvPr id="362189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21891" name="Rectangle 3"/>
          <p:cNvSpPr>
            <a:spLocks noGrp="1" noChangeArrowheads="1"/>
          </p:cNvSpPr>
          <p:nvPr>
            <p:ph type="body" idx="1"/>
          </p:nvPr>
        </p:nvSpPr>
        <p:spPr>
          <a:xfrm>
            <a:off x="914504" y="4342777"/>
            <a:ext cx="5028994" cy="4115111"/>
          </a:xfrm>
        </p:spPr>
        <p:txBody>
          <a:bodyPr/>
          <a:lstStyle/>
          <a:p>
            <a:pPr eaLnBrk="1" hangingPunct="1">
              <a:defRPr/>
            </a:pPr>
            <a:r>
              <a:rPr lang="en-US">
                <a:ea typeface="ＭＳ Ｐゴシック" charset="0"/>
                <a:cs typeface="+mn-cs"/>
              </a:rPr>
              <a:t>Now they are able to demolish every argument, provide an answer to everyone, because they are standing on the proper foundation- the authority of Scripture</a:t>
            </a:r>
          </a:p>
        </p:txBody>
      </p:sp>
    </p:spTree>
    <p:extLst>
      <p:ext uri="{BB962C8B-B14F-4D97-AF65-F5344CB8AC3E}">
        <p14:creationId xmlns:p14="http://schemas.microsoft.com/office/powerpoint/2010/main" val="656005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F2085FF9-2705-4F1E-9046-40E65994C2D9}" type="slidenum">
              <a:rPr lang="en-US">
                <a:solidFill>
                  <a:prstClr val="black"/>
                </a:solidFill>
              </a:rPr>
              <a:pPr/>
              <a:t>61</a:t>
            </a:fld>
            <a:endParaRPr lang="en-US">
              <a:solidFill>
                <a:prstClr val="black"/>
              </a:solidFill>
            </a:endParaRPr>
          </a:p>
        </p:txBody>
      </p:sp>
      <p:sp>
        <p:nvSpPr>
          <p:cNvPr id="362393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623939" name="Rectangle 3"/>
          <p:cNvSpPr>
            <a:spLocks noGrp="1" noChangeArrowheads="1"/>
          </p:cNvSpPr>
          <p:nvPr>
            <p:ph type="body" idx="1"/>
          </p:nvPr>
        </p:nvSpPr>
        <p:spPr>
          <a:xfrm>
            <a:off x="914504" y="4342777"/>
            <a:ext cx="5028994" cy="4115111"/>
          </a:xfrm>
        </p:spPr>
        <p:txBody>
          <a:bodyPr/>
          <a:lstStyle/>
          <a:p>
            <a:pPr eaLnBrk="1" hangingPunct="1">
              <a:defRPr/>
            </a:pPr>
            <a:r>
              <a:rPr lang="en-US" dirty="0">
                <a:ea typeface="ＭＳ Ｐゴシック" charset="0"/>
                <a:cs typeface="+mn-cs"/>
              </a:rPr>
              <a:t>Now the church has a proper foundation, help people understand what sin is and why Jesus died on the cross, the Gospel message is no longer compromised</a:t>
            </a:r>
          </a:p>
        </p:txBody>
      </p:sp>
    </p:spTree>
    <p:extLst>
      <p:ext uri="{BB962C8B-B14F-4D97-AF65-F5344CB8AC3E}">
        <p14:creationId xmlns:p14="http://schemas.microsoft.com/office/powerpoint/2010/main" val="363876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B35C13EF-EF6B-40FA-A3D5-8240F49773E4}" type="slidenum">
              <a:rPr lang="en-AU" altLang="zh-CN" smtClean="0">
                <a:solidFill>
                  <a:prstClr val="black"/>
                </a:solidFill>
              </a:rPr>
              <a:pPr/>
              <a:t>6</a:t>
            </a:fld>
            <a:endParaRPr lang="en-AU" altLang="zh-CN">
              <a:solidFill>
                <a:prstClr val="black"/>
              </a:solidFill>
            </a:endParaRPr>
          </a:p>
        </p:txBody>
      </p:sp>
      <p:sp>
        <p:nvSpPr>
          <p:cNvPr id="154627" name="Rectangle 2"/>
          <p:cNvSpPr>
            <a:spLocks noGrp="1" noRot="1" noChangeAspect="1" noChangeArrowheads="1" noTextEdit="1"/>
          </p:cNvSpPr>
          <p:nvPr>
            <p:ph type="sldImg"/>
          </p:nvPr>
        </p:nvSpPr>
        <p:spPr>
          <a:xfrm>
            <a:off x="381000" y="685800"/>
            <a:ext cx="6096000" cy="3429000"/>
          </a:xfrm>
          <a:ln/>
        </p:spPr>
      </p:sp>
      <p:sp>
        <p:nvSpPr>
          <p:cNvPr id="154628" name="Rectangle 3"/>
          <p:cNvSpPr>
            <a:spLocks noGrp="1" noChangeArrowheads="1"/>
          </p:cNvSpPr>
          <p:nvPr>
            <p:ph type="body" idx="1"/>
          </p:nvPr>
        </p:nvSpPr>
        <p:spPr>
          <a:noFill/>
          <a:ln/>
        </p:spPr>
        <p:txBody>
          <a:bodyPr/>
          <a:lstStyle/>
          <a:p>
            <a:r>
              <a:rPr lang="en-GB" altLang="zh-CN"/>
              <a:t>Adding millions of years to the Bible puts death and suffering before Adam sinned and brought death and suffering into God’s very good creation.</a:t>
            </a:r>
          </a:p>
        </p:txBody>
      </p:sp>
    </p:spTree>
    <p:extLst>
      <p:ext uri="{BB962C8B-B14F-4D97-AF65-F5344CB8AC3E}">
        <p14:creationId xmlns:p14="http://schemas.microsoft.com/office/powerpoint/2010/main" val="1633251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b="1"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2549259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a:t>Incompatible</a:t>
            </a:r>
            <a:r>
              <a:rPr kumimoji="1" lang="zh-CN" altLang="en-US"/>
              <a:t>！水火不相容</a:t>
            </a: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434925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b="1"/>
              <a:t>菜蔬</a:t>
            </a:r>
            <a:r>
              <a:rPr kumimoji="1" lang="en-US" altLang="zh-CN" b="1" baseline="0"/>
              <a:t> cai4shu1</a:t>
            </a:r>
            <a:endParaRPr kumimoji="1" lang="en-US" altLang="zh-CN" b="1" dirty="0"/>
          </a:p>
          <a:p>
            <a:r>
              <a:rPr kumimoji="1" lang="zh-CN" altLang="en-US" b="1"/>
              <a:t>有核 </a:t>
            </a:r>
            <a:r>
              <a:rPr kumimoji="1" lang="en-US" altLang="zh-CN" b="1"/>
              <a:t>he2</a:t>
            </a:r>
            <a:endParaRPr kumimoji="1" lang="zh-CN" altLang="en-US" b="1"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54925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6"/>
            <a:ext cx="12192000" cy="584775"/>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extLst>
      <p:ext uri="{BB962C8B-B14F-4D97-AF65-F5344CB8AC3E}">
        <p14:creationId xmlns:p14="http://schemas.microsoft.com/office/powerpoint/2010/main" val="1673913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642967"/>
            <a:ext cx="10972800" cy="571504"/>
          </a:xfrm>
          <a:prstGeom prst="rect">
            <a:avLst/>
          </a:prstGeom>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a:xfrm>
            <a:off x="609600" y="1219200"/>
            <a:ext cx="10972800" cy="491032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a:extLst>
              <a:ext uri="{FF2B5EF4-FFF2-40B4-BE49-F238E27FC236}">
                <a16:creationId xmlns:a16="http://schemas.microsoft.com/office/drawing/2014/main" id="{B30143DB-A8FA-40B7-AD60-914B23771584}"/>
              </a:ext>
            </a:extLst>
          </p:cNvPr>
          <p:cNvSpPr>
            <a:spLocks noGrp="1"/>
          </p:cNvSpPr>
          <p:nvPr>
            <p:ph type="dt" sz="half" idx="10"/>
          </p:nvPr>
        </p:nvSpPr>
        <p:spPr>
          <a:xfrm>
            <a:off x="8534401" y="6356351"/>
            <a:ext cx="3052763" cy="365125"/>
          </a:xfrm>
          <a:prstGeom prst="rect">
            <a:avLst/>
          </a:prstGeom>
        </p:spPr>
        <p:txBody>
          <a:bodyPr/>
          <a:lstStyle>
            <a:lvl1pPr>
              <a:defRPr>
                <a:solidFill>
                  <a:srgbClr val="464653"/>
                </a:solidFill>
              </a:defRPr>
            </a:lvl1pPr>
          </a:lstStyle>
          <a:p>
            <a:pPr>
              <a:defRPr/>
            </a:pPr>
            <a:fld id="{C2EDACBE-CF82-4E53-9833-364DD26E152F}" type="datetimeFigureOut">
              <a:rPr lang="zh-CN" altLang="en-US"/>
              <a:pPr>
                <a:defRPr/>
              </a:pPr>
              <a:t>2020/5/20</a:t>
            </a:fld>
            <a:endParaRPr lang="zh-CN" altLang="en-US"/>
          </a:p>
        </p:txBody>
      </p:sp>
      <p:sp>
        <p:nvSpPr>
          <p:cNvPr id="5" name="页脚占位符 4">
            <a:extLst>
              <a:ext uri="{FF2B5EF4-FFF2-40B4-BE49-F238E27FC236}">
                <a16:creationId xmlns:a16="http://schemas.microsoft.com/office/drawing/2014/main" id="{CF32FBDE-C809-4EF8-A48F-D49B224136B3}"/>
              </a:ext>
            </a:extLst>
          </p:cNvPr>
          <p:cNvSpPr>
            <a:spLocks noGrp="1"/>
          </p:cNvSpPr>
          <p:nvPr>
            <p:ph type="ftr" sz="quarter" idx="11"/>
          </p:nvPr>
        </p:nvSpPr>
        <p:spPr>
          <a:xfrm>
            <a:off x="3865563" y="6356351"/>
            <a:ext cx="4673600" cy="365125"/>
          </a:xfrm>
          <a:prstGeom prst="rect">
            <a:avLst/>
          </a:prstGeom>
        </p:spPr>
        <p:txBody>
          <a:bodyPr/>
          <a:lstStyle>
            <a:lvl1pPr>
              <a:defRPr>
                <a:solidFill>
                  <a:srgbClr val="464653"/>
                </a:solidFill>
              </a:defRPr>
            </a:lvl1pPr>
          </a:lstStyle>
          <a:p>
            <a:pPr>
              <a:defRPr/>
            </a:pPr>
            <a:endParaRPr lang="zh-CN" altLang="en-US"/>
          </a:p>
        </p:txBody>
      </p:sp>
      <p:sp>
        <p:nvSpPr>
          <p:cNvPr id="6" name="灯片编号占位符 5">
            <a:extLst>
              <a:ext uri="{FF2B5EF4-FFF2-40B4-BE49-F238E27FC236}">
                <a16:creationId xmlns:a16="http://schemas.microsoft.com/office/drawing/2014/main" id="{BCF73406-C4FA-4653-BC49-11696C7FFFD5}"/>
              </a:ext>
            </a:extLst>
          </p:cNvPr>
          <p:cNvSpPr>
            <a:spLocks noGrp="1"/>
          </p:cNvSpPr>
          <p:nvPr>
            <p:ph type="sldNum" sz="quarter" idx="12"/>
          </p:nvPr>
        </p:nvSpPr>
        <p:spPr>
          <a:xfrm>
            <a:off x="817563" y="6356351"/>
            <a:ext cx="2641600" cy="365125"/>
          </a:xfrm>
          <a:prstGeom prst="rect">
            <a:avLst/>
          </a:prstGeom>
        </p:spPr>
        <p:txBody>
          <a:bodyPr/>
          <a:lstStyle>
            <a:lvl1pPr>
              <a:defRPr>
                <a:solidFill>
                  <a:srgbClr val="464653"/>
                </a:solidFill>
              </a:defRPr>
            </a:lvl1pPr>
          </a:lstStyle>
          <a:p>
            <a:pPr>
              <a:defRPr/>
            </a:pPr>
            <a:fld id="{AAF0AC8A-9F67-43C7-A217-2E7304253A37}" type="slidenum">
              <a:rPr lang="zh-CN" altLang="en-US"/>
              <a:pPr>
                <a:defRPr/>
              </a:pPr>
              <a:t>‹#›</a:t>
            </a:fld>
            <a:endParaRPr lang="zh-CN" altLang="en-US"/>
          </a:p>
        </p:txBody>
      </p:sp>
    </p:spTree>
    <p:extLst>
      <p:ext uri="{BB962C8B-B14F-4D97-AF65-F5344CB8AC3E}">
        <p14:creationId xmlns:p14="http://schemas.microsoft.com/office/powerpoint/2010/main" val="6015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a:extLst>
              <a:ext uri="{FF2B5EF4-FFF2-40B4-BE49-F238E27FC236}">
                <a16:creationId xmlns:a16="http://schemas.microsoft.com/office/drawing/2014/main" id="{78FF201E-FF2E-417D-AAD9-1FCCFC622E4E}"/>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a:defRPr/>
            </a:pPr>
            <a:endParaRPr lang="en-US" sz="1351">
              <a:solidFill>
                <a:prstClr val="black"/>
              </a:solidFill>
            </a:endParaRPr>
          </a:p>
        </p:txBody>
      </p:sp>
      <p:sp>
        <p:nvSpPr>
          <p:cNvPr id="5" name="等腰三角形 4">
            <a:extLst>
              <a:ext uri="{FF2B5EF4-FFF2-40B4-BE49-F238E27FC236}">
                <a16:creationId xmlns:a16="http://schemas.microsoft.com/office/drawing/2014/main" id="{7E3FA940-EE51-45FD-A6E8-BC569A5AA6AA}"/>
              </a:ext>
            </a:extLst>
          </p:cNvPr>
          <p:cNvSpPr>
            <a:spLocks noChangeAspect="1"/>
          </p:cNvSpPr>
          <p:nvPr/>
        </p:nvSpPr>
        <p:spPr>
          <a:xfrm rot="5400000">
            <a:off x="591345" y="6447631"/>
            <a:ext cx="190500" cy="16033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1">
              <a:solidFill>
                <a:prstClr val="white"/>
              </a:solidFill>
            </a:endParaRPr>
          </a:p>
        </p:txBody>
      </p:sp>
      <p:sp>
        <p:nvSpPr>
          <p:cNvPr id="6" name="直接连接符 5">
            <a:extLst>
              <a:ext uri="{FF2B5EF4-FFF2-40B4-BE49-F238E27FC236}">
                <a16:creationId xmlns:a16="http://schemas.microsoft.com/office/drawing/2014/main" id="{D5D7A656-F750-487E-A124-9C124737EFFA}"/>
              </a:ext>
            </a:extLst>
          </p:cNvPr>
          <p:cNvSpPr>
            <a:spLocks noChangeShapeType="1"/>
          </p:cNvSpPr>
          <p:nvPr/>
        </p:nvSpPr>
        <p:spPr bwMode="auto">
          <a:xfrm rot="5400000">
            <a:off x="58150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a:defRPr/>
            </a:pPr>
            <a:endParaRPr lang="en-US" sz="1351">
              <a:solidFill>
                <a:prstClr val="black"/>
              </a:solidFill>
            </a:endParaRPr>
          </a:p>
        </p:txBody>
      </p:sp>
      <p:sp>
        <p:nvSpPr>
          <p:cNvPr id="2" name="竖排标题 1"/>
          <p:cNvSpPr>
            <a:spLocks noGrp="1"/>
          </p:cNvSpPr>
          <p:nvPr>
            <p:ph type="title" orient="vert"/>
          </p:nvPr>
        </p:nvSpPr>
        <p:spPr>
          <a:xfrm>
            <a:off x="8839200" y="274647"/>
            <a:ext cx="2743200" cy="5851525"/>
          </a:xfrm>
          <a:prstGeom prst="rect">
            <a:avLst/>
          </a:prstGeo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609600" y="274647"/>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a:extLst>
              <a:ext uri="{FF2B5EF4-FFF2-40B4-BE49-F238E27FC236}">
                <a16:creationId xmlns:a16="http://schemas.microsoft.com/office/drawing/2014/main" id="{EE0A9D3F-0A13-4EF9-995C-89A520513642}"/>
              </a:ext>
            </a:extLst>
          </p:cNvPr>
          <p:cNvSpPr>
            <a:spLocks noGrp="1"/>
          </p:cNvSpPr>
          <p:nvPr>
            <p:ph type="dt" sz="half" idx="10"/>
          </p:nvPr>
        </p:nvSpPr>
        <p:spPr>
          <a:xfrm>
            <a:off x="8534401" y="6356351"/>
            <a:ext cx="3052763" cy="365125"/>
          </a:xfrm>
          <a:prstGeom prst="rect">
            <a:avLst/>
          </a:prstGeom>
        </p:spPr>
        <p:txBody>
          <a:bodyPr/>
          <a:lstStyle>
            <a:lvl1pPr>
              <a:defRPr>
                <a:solidFill>
                  <a:srgbClr val="464653"/>
                </a:solidFill>
              </a:defRPr>
            </a:lvl1pPr>
          </a:lstStyle>
          <a:p>
            <a:pPr>
              <a:defRPr/>
            </a:pPr>
            <a:fld id="{C2F35E23-C250-4121-A2CC-97169506324D}" type="datetimeFigureOut">
              <a:rPr lang="zh-CN" altLang="en-US"/>
              <a:pPr>
                <a:defRPr/>
              </a:pPr>
              <a:t>2020/5/20</a:t>
            </a:fld>
            <a:endParaRPr lang="zh-CN" altLang="en-US"/>
          </a:p>
        </p:txBody>
      </p:sp>
      <p:sp>
        <p:nvSpPr>
          <p:cNvPr id="8" name="页脚占位符 4">
            <a:extLst>
              <a:ext uri="{FF2B5EF4-FFF2-40B4-BE49-F238E27FC236}">
                <a16:creationId xmlns:a16="http://schemas.microsoft.com/office/drawing/2014/main" id="{CFD3E20C-5C23-475E-B05D-A3ACA3F9BEB9}"/>
              </a:ext>
            </a:extLst>
          </p:cNvPr>
          <p:cNvSpPr>
            <a:spLocks noGrp="1"/>
          </p:cNvSpPr>
          <p:nvPr>
            <p:ph type="ftr" sz="quarter" idx="11"/>
          </p:nvPr>
        </p:nvSpPr>
        <p:spPr>
          <a:xfrm>
            <a:off x="3865563" y="6356351"/>
            <a:ext cx="4673600" cy="365125"/>
          </a:xfrm>
          <a:prstGeom prst="rect">
            <a:avLst/>
          </a:prstGeom>
        </p:spPr>
        <p:txBody>
          <a:bodyPr/>
          <a:lstStyle>
            <a:lvl1pPr>
              <a:defRPr>
                <a:solidFill>
                  <a:srgbClr val="464653"/>
                </a:solidFill>
              </a:defRPr>
            </a:lvl1pPr>
          </a:lstStyle>
          <a:p>
            <a:pPr>
              <a:defRPr/>
            </a:pPr>
            <a:endParaRPr lang="zh-CN" altLang="en-US"/>
          </a:p>
        </p:txBody>
      </p:sp>
      <p:sp>
        <p:nvSpPr>
          <p:cNvPr id="9" name="灯片编号占位符 5">
            <a:extLst>
              <a:ext uri="{FF2B5EF4-FFF2-40B4-BE49-F238E27FC236}">
                <a16:creationId xmlns:a16="http://schemas.microsoft.com/office/drawing/2014/main" id="{AF94F5E9-DF38-4713-9158-D04262C9F509}"/>
              </a:ext>
            </a:extLst>
          </p:cNvPr>
          <p:cNvSpPr>
            <a:spLocks noGrp="1"/>
          </p:cNvSpPr>
          <p:nvPr>
            <p:ph type="sldNum" sz="quarter" idx="12"/>
          </p:nvPr>
        </p:nvSpPr>
        <p:spPr>
          <a:xfrm>
            <a:off x="817563" y="6356351"/>
            <a:ext cx="2641600" cy="365125"/>
          </a:xfrm>
          <a:prstGeom prst="rect">
            <a:avLst/>
          </a:prstGeom>
        </p:spPr>
        <p:txBody>
          <a:bodyPr/>
          <a:lstStyle>
            <a:lvl1pPr>
              <a:defRPr>
                <a:solidFill>
                  <a:srgbClr val="464653"/>
                </a:solidFill>
              </a:defRPr>
            </a:lvl1pPr>
          </a:lstStyle>
          <a:p>
            <a:pPr>
              <a:defRPr/>
            </a:pPr>
            <a:fld id="{DCFEC2F4-0C83-405C-983B-3AF4A9A98C4F}" type="slidenum">
              <a:rPr lang="zh-CN" altLang="en-US"/>
              <a:pPr>
                <a:defRPr/>
              </a:pPr>
              <a:t>‹#›</a:t>
            </a:fld>
            <a:endParaRPr lang="zh-CN" altLang="en-US"/>
          </a:p>
        </p:txBody>
      </p:sp>
    </p:spTree>
    <p:extLst>
      <p:ext uri="{BB962C8B-B14F-4D97-AF65-F5344CB8AC3E}">
        <p14:creationId xmlns:p14="http://schemas.microsoft.com/office/powerpoint/2010/main" val="192953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2"/>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2"/>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8"/>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8"/>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4A2DC2-65A4-4B7A-B518-D3CB231CC8F7}"/>
              </a:ext>
            </a:extLst>
          </p:cNvPr>
          <p:cNvSpPr>
            <a:spLocks noGrp="1" noChangeArrowheads="1"/>
          </p:cNvSpPr>
          <p:nvPr>
            <p:ph type="dt" sz="half" idx="10"/>
          </p:nvPr>
        </p:nvSpPr>
        <p:spPr>
          <a:xfrm>
            <a:off x="8534401" y="6356351"/>
            <a:ext cx="3052763" cy="365125"/>
          </a:xfrm>
          <a:prstGeom prst="rect">
            <a:avLst/>
          </a:prstGeom>
        </p:spPr>
        <p:txBody>
          <a:bodyPr/>
          <a:lstStyle>
            <a:lvl1pPr>
              <a:defRPr>
                <a:solidFill>
                  <a:srgbClr val="464653"/>
                </a:solidFill>
              </a:defRPr>
            </a:lvl1pPr>
          </a:lstStyle>
          <a:p>
            <a:pPr>
              <a:defRPr/>
            </a:pPr>
            <a:endParaRPr lang="en-US"/>
          </a:p>
        </p:txBody>
      </p:sp>
      <p:sp>
        <p:nvSpPr>
          <p:cNvPr id="8" name="Rectangle 5">
            <a:extLst>
              <a:ext uri="{FF2B5EF4-FFF2-40B4-BE49-F238E27FC236}">
                <a16:creationId xmlns:a16="http://schemas.microsoft.com/office/drawing/2014/main" id="{E9B27762-89A8-46F1-9616-BF0744B7B906}"/>
              </a:ext>
            </a:extLst>
          </p:cNvPr>
          <p:cNvSpPr>
            <a:spLocks noGrp="1" noChangeArrowheads="1"/>
          </p:cNvSpPr>
          <p:nvPr>
            <p:ph type="ftr" sz="quarter" idx="11"/>
          </p:nvPr>
        </p:nvSpPr>
        <p:spPr>
          <a:xfrm>
            <a:off x="3865563" y="6356351"/>
            <a:ext cx="4673600" cy="365125"/>
          </a:xfrm>
          <a:prstGeom prst="rect">
            <a:avLst/>
          </a:prstGeom>
        </p:spPr>
        <p:txBody>
          <a:bodyPr/>
          <a:lstStyle>
            <a:lvl1pPr>
              <a:defRPr>
                <a:solidFill>
                  <a:srgbClr val="464653"/>
                </a:solidFill>
              </a:defRPr>
            </a:lvl1pPr>
          </a:lstStyle>
          <a:p>
            <a:pPr>
              <a:defRPr/>
            </a:pPr>
            <a:endParaRPr lang="en-US"/>
          </a:p>
        </p:txBody>
      </p:sp>
      <p:sp>
        <p:nvSpPr>
          <p:cNvPr id="9" name="Rectangle 6">
            <a:extLst>
              <a:ext uri="{FF2B5EF4-FFF2-40B4-BE49-F238E27FC236}">
                <a16:creationId xmlns:a16="http://schemas.microsoft.com/office/drawing/2014/main" id="{9DC2D423-E0A4-4145-8B93-FA0CC76FBF27}"/>
              </a:ext>
            </a:extLst>
          </p:cNvPr>
          <p:cNvSpPr>
            <a:spLocks noGrp="1" noChangeArrowheads="1"/>
          </p:cNvSpPr>
          <p:nvPr>
            <p:ph type="sldNum" sz="quarter" idx="12"/>
          </p:nvPr>
        </p:nvSpPr>
        <p:spPr>
          <a:xfrm>
            <a:off x="817563" y="6356351"/>
            <a:ext cx="2641600" cy="365125"/>
          </a:xfrm>
          <a:prstGeom prst="rect">
            <a:avLst/>
          </a:prstGeom>
        </p:spPr>
        <p:txBody>
          <a:bodyPr/>
          <a:lstStyle>
            <a:lvl1pPr>
              <a:defRPr>
                <a:solidFill>
                  <a:srgbClr val="464653"/>
                </a:solidFill>
              </a:defRPr>
            </a:lvl1pPr>
          </a:lstStyle>
          <a:p>
            <a:pPr>
              <a:defRPr/>
            </a:pPr>
            <a:fld id="{E1061C1F-11CF-426D-BE61-75E090436982}" type="slidenum">
              <a:rPr lang="en-US"/>
              <a:pPr>
                <a:defRPr/>
              </a:pPr>
              <a:t>‹#›</a:t>
            </a:fld>
            <a:endParaRPr lang="en-US"/>
          </a:p>
        </p:txBody>
      </p:sp>
    </p:spTree>
    <p:extLst>
      <p:ext uri="{BB962C8B-B14F-4D97-AF65-F5344CB8AC3E}">
        <p14:creationId xmlns:p14="http://schemas.microsoft.com/office/powerpoint/2010/main" val="2021165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6"/>
            <a:ext cx="9390944" cy="1523495"/>
          </a:xfrm>
          <a:prstGeom prst="rect">
            <a:avLst/>
          </a:prstGeom>
        </p:spPr>
        <p:txBody>
          <a:bodyPr anchor="ctr" anchorCtr="0">
            <a:noAutofit/>
          </a:bodyPr>
          <a:lstStyle>
            <a:lvl1pPr>
              <a:lnSpc>
                <a:spcPct val="90000"/>
              </a:lnSpc>
              <a:defRPr sz="4051"/>
            </a:lvl1pPr>
          </a:lstStyle>
          <a:p>
            <a:r>
              <a:rPr lang="en-US"/>
              <a:t>Click to edit Master title style</a:t>
            </a:r>
            <a:endParaRPr lang="en-US" dirty="0"/>
          </a:p>
        </p:txBody>
      </p:sp>
      <p:sp>
        <p:nvSpPr>
          <p:cNvPr id="3" name="Subtitle 2"/>
          <p:cNvSpPr>
            <a:spLocks noGrp="1"/>
          </p:cNvSpPr>
          <p:nvPr>
            <p:ph type="subTitle" idx="1"/>
          </p:nvPr>
        </p:nvSpPr>
        <p:spPr>
          <a:xfrm>
            <a:off x="1825273" y="4344994"/>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49"/>
            <a:ext cx="10253485" cy="1384995"/>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3"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extLst>
      <p:ext uri="{BB962C8B-B14F-4D97-AF65-F5344CB8AC3E}">
        <p14:creationId xmlns:p14="http://schemas.microsoft.com/office/powerpoint/2010/main" val="256949185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127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6"/>
            <a:ext cx="9390944" cy="1523495"/>
          </a:xfrm>
          <a:prstGeom prst="rect">
            <a:avLst/>
          </a:prstGeom>
        </p:spPr>
        <p:txBody>
          <a:bodyPr anchor="ctr" anchorCtr="0">
            <a:noAutofit/>
          </a:bodyPr>
          <a:lstStyle>
            <a:lvl1pPr>
              <a:lnSpc>
                <a:spcPct val="90000"/>
              </a:lnSpc>
              <a:defRPr sz="4051"/>
            </a:lvl1pPr>
          </a:lstStyle>
          <a:p>
            <a:r>
              <a:rPr lang="en-US"/>
              <a:t>Click to edit Master title style</a:t>
            </a:r>
            <a:endParaRPr lang="en-US" dirty="0"/>
          </a:p>
        </p:txBody>
      </p:sp>
      <p:sp>
        <p:nvSpPr>
          <p:cNvPr id="3" name="Subtitle 2"/>
          <p:cNvSpPr>
            <a:spLocks noGrp="1"/>
          </p:cNvSpPr>
          <p:nvPr>
            <p:ph type="subTitle" idx="1"/>
          </p:nvPr>
        </p:nvSpPr>
        <p:spPr>
          <a:xfrm>
            <a:off x="1825273" y="4344994"/>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49"/>
            <a:ext cx="10253485" cy="1384995"/>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3"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extLst>
      <p:ext uri="{BB962C8B-B14F-4D97-AF65-F5344CB8AC3E}">
        <p14:creationId xmlns:p14="http://schemas.microsoft.com/office/powerpoint/2010/main" val="280924365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Demo, Video etc. &quot;special&quot; slides">
    <p:spTree>
      <p:nvGrpSpPr>
        <p:cNvPr id="1" name=""/>
        <p:cNvGrpSpPr/>
        <p:nvPr/>
      </p:nvGrpSpPr>
      <p:grpSpPr>
        <a:xfrm>
          <a:off x="0" y="0"/>
          <a:ext cx="0" cy="0"/>
          <a:chOff x="0" y="0"/>
          <a:chExt cx="0" cy="0"/>
        </a:xfrm>
      </p:grpSpPr>
      <p:sp>
        <p:nvSpPr>
          <p:cNvPr id="12" name="标题 1"/>
          <p:cNvSpPr>
            <a:spLocks noGrp="1"/>
          </p:cNvSpPr>
          <p:nvPr>
            <p:ph type="title"/>
          </p:nvPr>
        </p:nvSpPr>
        <p:spPr>
          <a:xfrm>
            <a:off x="0" y="185986"/>
            <a:ext cx="12192000" cy="584775"/>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grpSp>
        <p:nvGrpSpPr>
          <p:cNvPr id="14" name="组合 11">
            <a:extLst>
              <a:ext uri="{FF2B5EF4-FFF2-40B4-BE49-F238E27FC236}">
                <a16:creationId xmlns:a16="http://schemas.microsoft.com/office/drawing/2014/main" id="{99C4D3A3-7A0C-421D-8D49-A462F546195B}"/>
              </a:ext>
            </a:extLst>
          </p:cNvPr>
          <p:cNvGrpSpPr>
            <a:grpSpLocks/>
          </p:cNvGrpSpPr>
          <p:nvPr userDrawn="1"/>
        </p:nvGrpSpPr>
        <p:grpSpPr bwMode="auto">
          <a:xfrm>
            <a:off x="1" y="6372226"/>
            <a:ext cx="12193588" cy="596900"/>
            <a:chOff x="-670" y="6372000"/>
            <a:chExt cx="12192892" cy="597648"/>
          </a:xfrm>
        </p:grpSpPr>
        <p:sp>
          <p:nvSpPr>
            <p:cNvPr id="15" name="矩形 14">
              <a:extLst>
                <a:ext uri="{FF2B5EF4-FFF2-40B4-BE49-F238E27FC236}">
                  <a16:creationId xmlns:a16="http://schemas.microsoft.com/office/drawing/2014/main" id="{421146E3-BE48-4056-9F44-61AF4EC5BF67}"/>
                </a:ext>
              </a:extLst>
            </p:cNvPr>
            <p:cNvSpPr/>
            <p:nvPr/>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16" name="矩形 15">
              <a:extLst>
                <a:ext uri="{FF2B5EF4-FFF2-40B4-BE49-F238E27FC236}">
                  <a16:creationId xmlns:a16="http://schemas.microsoft.com/office/drawing/2014/main" id="{90CA6356-8A1F-44EE-8674-3C9A7E1AFB62}"/>
                </a:ext>
              </a:extLst>
            </p:cNvPr>
            <p:cNvSpPr/>
            <p:nvPr/>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17" name="标题 1">
              <a:extLst>
                <a:ext uri="{FF2B5EF4-FFF2-40B4-BE49-F238E27FC236}">
                  <a16:creationId xmlns:a16="http://schemas.microsoft.com/office/drawing/2014/main" id="{6DA46B9D-92AE-47F2-9372-14AAFE73D9CC}"/>
                </a:ext>
              </a:extLst>
            </p:cNvPr>
            <p:cNvSpPr txBox="1">
              <a:spLocks noChangeArrowheads="1"/>
            </p:cNvSpPr>
            <p:nvPr/>
          </p:nvSpPr>
          <p:spPr bwMode="auto">
            <a:xfrm>
              <a:off x="7823671" y="6475317"/>
              <a:ext cx="3979635" cy="494331"/>
            </a:xfrm>
            <a:prstGeom prst="rect">
              <a:avLst/>
            </a:prstGeom>
            <a:noFill/>
            <a:ln>
              <a:noFill/>
            </a:ln>
          </p:spPr>
          <p:txBody>
            <a:bodyPr wrap="none" lIns="0" tIns="0" rIns="0" bIns="0"/>
            <a:lstStyle>
              <a:lvl1pPr defTabSz="684213">
                <a:defRPr sz="2000">
                  <a:solidFill>
                    <a:schemeClr val="tx1"/>
                  </a:solidFill>
                  <a:latin typeface="Arial" panose="020B0604020202020204" pitchFamily="34" charset="0"/>
                  <a:ea typeface="宋体" panose="02010600030101010101" pitchFamily="2" charset="-122"/>
                </a:defRPr>
              </a:lvl1pPr>
              <a:lvl2pPr marL="742950" indent="-285750" defTabSz="684213">
                <a:defRPr sz="2000">
                  <a:solidFill>
                    <a:schemeClr val="tx1"/>
                  </a:solidFill>
                  <a:latin typeface="Arial" panose="020B0604020202020204" pitchFamily="34" charset="0"/>
                  <a:ea typeface="宋体" panose="02010600030101010101" pitchFamily="2" charset="-122"/>
                </a:defRPr>
              </a:lvl2pPr>
              <a:lvl3pPr marL="1143000" indent="-228600" defTabSz="684213">
                <a:defRPr sz="2000">
                  <a:solidFill>
                    <a:schemeClr val="tx1"/>
                  </a:solidFill>
                  <a:latin typeface="Arial" panose="020B0604020202020204" pitchFamily="34" charset="0"/>
                  <a:ea typeface="宋体" panose="02010600030101010101" pitchFamily="2" charset="-122"/>
                </a:defRPr>
              </a:lvl3pPr>
              <a:lvl4pPr marL="1600200" indent="-228600" defTabSz="684213">
                <a:defRPr sz="2000">
                  <a:solidFill>
                    <a:schemeClr val="tx1"/>
                  </a:solidFill>
                  <a:latin typeface="Arial" panose="020B0604020202020204" pitchFamily="34" charset="0"/>
                  <a:ea typeface="宋体" panose="02010600030101010101" pitchFamily="2" charset="-122"/>
                </a:defRPr>
              </a:lvl4pPr>
              <a:lvl5pPr marL="2057400" indent="-228600" defTabSz="684213">
                <a:defRPr sz="2000">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defRPr/>
              </a:pPr>
              <a:r>
                <a:rPr lang="en-US" altLang="zh-CN" sz="2200" b="1">
                  <a:solidFill>
                    <a:srgbClr val="FFFFFF"/>
                  </a:solidFill>
                  <a:ea typeface="微软雅黑" panose="020B0503020204020204" pitchFamily="34" charset="-122"/>
                  <a:cs typeface="Arial" panose="020B0604020202020204" pitchFamily="34" charset="0"/>
                </a:rPr>
                <a:t>HuodongYouxiang@gmail.com</a:t>
              </a:r>
              <a:endParaRPr lang="zh-CN" altLang="en-US" sz="2200" b="1">
                <a:solidFill>
                  <a:srgbClr val="FFFFFF"/>
                </a:solidFill>
                <a:ea typeface="微软雅黑" panose="020B0503020204020204" pitchFamily="34" charset="-122"/>
                <a:cs typeface="Arial" panose="020B0604020202020204" pitchFamily="34" charset="0"/>
              </a:endParaRPr>
            </a:p>
          </p:txBody>
        </p:sp>
        <p:sp>
          <p:nvSpPr>
            <p:cNvPr id="18" name="标题 1">
              <a:extLst>
                <a:ext uri="{FF2B5EF4-FFF2-40B4-BE49-F238E27FC236}">
                  <a16:creationId xmlns:a16="http://schemas.microsoft.com/office/drawing/2014/main" id="{263CF600-11C8-4604-BD84-6FF008CA5D00}"/>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lvl1pPr defTabSz="684213">
                <a:defRPr>
                  <a:solidFill>
                    <a:schemeClr val="tx1"/>
                  </a:solidFill>
                  <a:latin typeface="Arial" panose="020B0604020202020204" pitchFamily="34" charset="0"/>
                  <a:ea typeface="宋体" panose="02010600030101010101" pitchFamily="2" charset="-122"/>
                </a:defRPr>
              </a:lvl1pPr>
              <a:lvl2pPr marL="742950" indent="-285750" defTabSz="684213">
                <a:defRPr>
                  <a:solidFill>
                    <a:schemeClr val="tx1"/>
                  </a:solidFill>
                  <a:latin typeface="Arial" panose="020B0604020202020204" pitchFamily="34" charset="0"/>
                  <a:ea typeface="宋体" panose="02010600030101010101" pitchFamily="2" charset="-122"/>
                </a:defRPr>
              </a:lvl2pPr>
              <a:lvl3pPr marL="1143000" indent="-228600" defTabSz="684213">
                <a:defRPr>
                  <a:solidFill>
                    <a:schemeClr val="tx1"/>
                  </a:solidFill>
                  <a:latin typeface="Arial" panose="020B0604020202020204" pitchFamily="34" charset="0"/>
                  <a:ea typeface="宋体" panose="02010600030101010101" pitchFamily="2" charset="-122"/>
                </a:defRPr>
              </a:lvl3pPr>
              <a:lvl4pPr marL="1600200" indent="-228600" defTabSz="684213">
                <a:defRPr>
                  <a:solidFill>
                    <a:schemeClr val="tx1"/>
                  </a:solidFill>
                  <a:latin typeface="Arial" panose="020B0604020202020204" pitchFamily="34" charset="0"/>
                  <a:ea typeface="宋体" panose="02010600030101010101" pitchFamily="2" charset="-122"/>
                </a:defRPr>
              </a:lvl4pPr>
              <a:lvl5pPr marL="2057400" indent="-228600" defTabSz="684213">
                <a:defRPr>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CN" altLang="en-US" sz="2133" b="1" dirty="0">
                  <a:solidFill>
                    <a:prstClr val="white"/>
                  </a:solidFill>
                  <a:latin typeface="微软雅黑" panose="020B0503020204020204" pitchFamily="34" charset="-122"/>
                  <a:ea typeface="微软雅黑" panose="020B0503020204020204" pitchFamily="34" charset="-122"/>
                </a:rPr>
                <a:t>六日的解释及其重要性</a:t>
              </a:r>
            </a:p>
          </p:txBody>
        </p:sp>
      </p:grpSp>
    </p:spTree>
    <p:extLst>
      <p:ext uri="{BB962C8B-B14F-4D97-AF65-F5344CB8AC3E}">
        <p14:creationId xmlns:p14="http://schemas.microsoft.com/office/powerpoint/2010/main" val="52961621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Demo, Video etc. &quot;special&quot; slides">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AF94440-932B-4874-894B-22B1A989D8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标题 1"/>
          <p:cNvSpPr>
            <a:spLocks noGrp="1"/>
          </p:cNvSpPr>
          <p:nvPr>
            <p:ph type="title"/>
          </p:nvPr>
        </p:nvSpPr>
        <p:spPr>
          <a:xfrm>
            <a:off x="0" y="185985"/>
            <a:ext cx="12192000" cy="666786"/>
          </a:xfrm>
          <a:prstGeom prst="rect">
            <a:avLst/>
          </a:prstGeom>
          <a:noFill/>
        </p:spPr>
        <p:txBody>
          <a:bodyPr vert="horz" wrap="square" lIns="91440" tIns="45720" rIns="91440" bIns="45720" rtlCol="0">
            <a:spAutoFit/>
          </a:bodyPr>
          <a:lstStyle>
            <a:lvl1pPr algn="ctr">
              <a:defRPr lang="en-US" sz="3733" b="1">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cxnSp>
        <p:nvCxnSpPr>
          <p:cNvPr id="10" name="直接连接符 9">
            <a:extLst>
              <a:ext uri="{FF2B5EF4-FFF2-40B4-BE49-F238E27FC236}">
                <a16:creationId xmlns:a16="http://schemas.microsoft.com/office/drawing/2014/main" id="{453F909C-23C2-41D7-A4BF-17BE40DCDC7F}"/>
              </a:ext>
            </a:extLst>
          </p:cNvPr>
          <p:cNvCxnSpPr/>
          <p:nvPr userDrawn="1"/>
        </p:nvCxnSpPr>
        <p:spPr>
          <a:xfrm>
            <a:off x="0" y="762000"/>
            <a:ext cx="12192000" cy="0"/>
          </a:xfrm>
          <a:prstGeom prst="line">
            <a:avLst/>
          </a:prstGeom>
          <a:ln w="22225" cap="rnd" cmpd="sng">
            <a:gradFill flip="none" rotWithShape="1">
              <a:gsLst>
                <a:gs pos="53000">
                  <a:schemeClr val="bg1"/>
                </a:gs>
                <a:gs pos="0">
                  <a:srgbClr val="002060"/>
                </a:gs>
                <a:gs pos="100000">
                  <a:srgbClr val="002060"/>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E813399D-C766-478D-B0B2-5C3DDAE5D4C7}"/>
              </a:ext>
            </a:extLst>
          </p:cNvPr>
          <p:cNvGrpSpPr>
            <a:grpSpLocks/>
          </p:cNvGrpSpPr>
          <p:nvPr userDrawn="1"/>
        </p:nvGrpSpPr>
        <p:grpSpPr bwMode="auto">
          <a:xfrm>
            <a:off x="-794" y="6373567"/>
            <a:ext cx="12382551" cy="596900"/>
            <a:chOff x="-670" y="6372000"/>
            <a:chExt cx="12381843" cy="597648"/>
          </a:xfrm>
        </p:grpSpPr>
        <p:sp>
          <p:nvSpPr>
            <p:cNvPr id="18" name="矩形 17">
              <a:extLst>
                <a:ext uri="{FF2B5EF4-FFF2-40B4-BE49-F238E27FC236}">
                  <a16:creationId xmlns:a16="http://schemas.microsoft.com/office/drawing/2014/main" id="{738E3B85-E5A3-43B9-8D14-5E66C6C33AF9}"/>
                </a:ext>
              </a:extLst>
            </p:cNvPr>
            <p:cNvSpPr/>
            <p:nvPr userDrawn="1"/>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19" name="矩形 18">
              <a:extLst>
                <a:ext uri="{FF2B5EF4-FFF2-40B4-BE49-F238E27FC236}">
                  <a16:creationId xmlns:a16="http://schemas.microsoft.com/office/drawing/2014/main" id="{EDE325AB-E526-47C2-A352-1152BF4551C3}"/>
                </a:ext>
              </a:extLst>
            </p:cNvPr>
            <p:cNvSpPr/>
            <p:nvPr userDrawn="1"/>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20" name="标题 1">
              <a:extLst>
                <a:ext uri="{FF2B5EF4-FFF2-40B4-BE49-F238E27FC236}">
                  <a16:creationId xmlns:a16="http://schemas.microsoft.com/office/drawing/2014/main" id="{15DFC66C-8856-4055-925A-14C1DAD222CE}"/>
                </a:ext>
              </a:extLst>
            </p:cNvPr>
            <p:cNvSpPr txBox="1">
              <a:spLocks noChangeArrowheads="1"/>
            </p:cNvSpPr>
            <p:nvPr userDrawn="1"/>
          </p:nvSpPr>
          <p:spPr bwMode="auto">
            <a:xfrm>
              <a:off x="8401538" y="6475317"/>
              <a:ext cx="3979635" cy="494331"/>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0000"/>
                </a:lnSpc>
                <a:defRPr/>
              </a:pPr>
              <a:r>
                <a:rPr lang="en-US" altLang="zh-CN" sz="2200" b="1" dirty="0">
                  <a:solidFill>
                    <a:srgbClr val="FFFFFF"/>
                  </a:solidFill>
                  <a:ea typeface="微软雅黑" panose="020B0503020204020204" pitchFamily="34" charset="-122"/>
                  <a:cs typeface="Arial" panose="020B0604020202020204" pitchFamily="34" charset="0"/>
                </a:rPr>
                <a:t>HuodongYouxiang@gmail.com</a:t>
              </a:r>
              <a:endParaRPr lang="zh-CN" altLang="en-US" sz="2200" b="1" dirty="0">
                <a:solidFill>
                  <a:srgbClr val="FFFFFF"/>
                </a:solidFill>
                <a:ea typeface="微软雅黑" panose="020B0503020204020204" pitchFamily="34" charset="-122"/>
                <a:cs typeface="Arial" panose="020B0604020202020204" pitchFamily="34" charset="0"/>
              </a:endParaRPr>
            </a:p>
          </p:txBody>
        </p:sp>
        <p:sp>
          <p:nvSpPr>
            <p:cNvPr id="21"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r>
                <a:rPr lang="zh-CN" altLang="en-US" sz="2000" b="1" dirty="0">
                  <a:solidFill>
                    <a:prstClr val="white"/>
                  </a:solidFill>
                  <a:latin typeface="微软雅黑" panose="020B0503020204020204" pitchFamily="34" charset="-122"/>
                  <a:ea typeface="微软雅黑" panose="020B0503020204020204" pitchFamily="34" charset="-122"/>
                </a:rPr>
                <a:t>地球的年龄</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207061649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Demo, Video etc. &quot;special&quot; slides">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AF94440-932B-4874-894B-22B1A989D8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组合 16">
            <a:extLst>
              <a:ext uri="{FF2B5EF4-FFF2-40B4-BE49-F238E27FC236}">
                <a16:creationId xmlns:a16="http://schemas.microsoft.com/office/drawing/2014/main" id="{E813399D-C766-478D-B0B2-5C3DDAE5D4C7}"/>
              </a:ext>
            </a:extLst>
          </p:cNvPr>
          <p:cNvGrpSpPr>
            <a:grpSpLocks/>
          </p:cNvGrpSpPr>
          <p:nvPr userDrawn="1"/>
        </p:nvGrpSpPr>
        <p:grpSpPr bwMode="auto">
          <a:xfrm>
            <a:off x="-794" y="6373567"/>
            <a:ext cx="12382551" cy="596900"/>
            <a:chOff x="-670" y="6372000"/>
            <a:chExt cx="12381843" cy="597648"/>
          </a:xfrm>
        </p:grpSpPr>
        <p:sp>
          <p:nvSpPr>
            <p:cNvPr id="18" name="矩形 17">
              <a:extLst>
                <a:ext uri="{FF2B5EF4-FFF2-40B4-BE49-F238E27FC236}">
                  <a16:creationId xmlns:a16="http://schemas.microsoft.com/office/drawing/2014/main" id="{738E3B85-E5A3-43B9-8D14-5E66C6C33AF9}"/>
                </a:ext>
              </a:extLst>
            </p:cNvPr>
            <p:cNvSpPr/>
            <p:nvPr userDrawn="1"/>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19" name="矩形 18">
              <a:extLst>
                <a:ext uri="{FF2B5EF4-FFF2-40B4-BE49-F238E27FC236}">
                  <a16:creationId xmlns:a16="http://schemas.microsoft.com/office/drawing/2014/main" id="{EDE325AB-E526-47C2-A352-1152BF4551C3}"/>
                </a:ext>
              </a:extLst>
            </p:cNvPr>
            <p:cNvSpPr/>
            <p:nvPr userDrawn="1"/>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20" name="标题 1">
              <a:extLst>
                <a:ext uri="{FF2B5EF4-FFF2-40B4-BE49-F238E27FC236}">
                  <a16:creationId xmlns:a16="http://schemas.microsoft.com/office/drawing/2014/main" id="{15DFC66C-8856-4055-925A-14C1DAD222CE}"/>
                </a:ext>
              </a:extLst>
            </p:cNvPr>
            <p:cNvSpPr txBox="1">
              <a:spLocks noChangeArrowheads="1"/>
            </p:cNvSpPr>
            <p:nvPr userDrawn="1"/>
          </p:nvSpPr>
          <p:spPr bwMode="auto">
            <a:xfrm>
              <a:off x="8401538" y="6475317"/>
              <a:ext cx="3979635" cy="494331"/>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0000"/>
                </a:lnSpc>
                <a:defRPr/>
              </a:pPr>
              <a:r>
                <a:rPr lang="en-US" altLang="zh-CN" sz="2200" b="1" dirty="0">
                  <a:solidFill>
                    <a:srgbClr val="FFFFFF"/>
                  </a:solidFill>
                  <a:ea typeface="微软雅黑" panose="020B0503020204020204" pitchFamily="34" charset="-122"/>
                  <a:cs typeface="Arial" panose="020B0604020202020204" pitchFamily="34" charset="0"/>
                </a:rPr>
                <a:t>HuodongYouxiang@gmail.com</a:t>
              </a:r>
              <a:endParaRPr lang="zh-CN" altLang="en-US" sz="2200" b="1" dirty="0">
                <a:solidFill>
                  <a:srgbClr val="FFFFFF"/>
                </a:solidFill>
                <a:ea typeface="微软雅黑" panose="020B0503020204020204" pitchFamily="34" charset="-122"/>
                <a:cs typeface="Arial" panose="020B0604020202020204" pitchFamily="34" charset="0"/>
              </a:endParaRPr>
            </a:p>
          </p:txBody>
        </p:sp>
        <p:sp>
          <p:nvSpPr>
            <p:cNvPr id="21"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r>
                <a:rPr lang="zh-CN" altLang="en-US" sz="2000" b="1" dirty="0">
                  <a:solidFill>
                    <a:prstClr val="white"/>
                  </a:solidFill>
                  <a:latin typeface="微软雅黑" panose="020B0503020204020204" pitchFamily="34" charset="-122"/>
                  <a:ea typeface="微软雅黑" panose="020B0503020204020204" pitchFamily="34" charset="-122"/>
                </a:rPr>
                <a:t>地球的年龄</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122642866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Demo, Video etc. &quot;special&quot; slides">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96B2B690-3BB2-4E95-B412-72A37E5A9585}"/>
              </a:ext>
            </a:extLst>
          </p:cNvPr>
          <p:cNvCxnSpPr/>
          <p:nvPr userDrawn="1"/>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3" name="标题 1"/>
          <p:cNvSpPr>
            <a:spLocks noGrp="1"/>
          </p:cNvSpPr>
          <p:nvPr>
            <p:ph type="title"/>
          </p:nvPr>
        </p:nvSpPr>
        <p:spPr>
          <a:xfrm>
            <a:off x="0" y="185986"/>
            <a:ext cx="12192000" cy="584775"/>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extLst>
      <p:ext uri="{BB962C8B-B14F-4D97-AF65-F5344CB8AC3E}">
        <p14:creationId xmlns:p14="http://schemas.microsoft.com/office/powerpoint/2010/main" val="12322483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7"/>
            <a:ext cx="12192000" cy="571504"/>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3"/>
            <a:ext cx="12192000" cy="507831"/>
          </a:xfrm>
          <a:prstGeom prst="rect">
            <a:avLst/>
          </a:prstGeom>
          <a:noFill/>
        </p:spPr>
        <p:txBody>
          <a:bodyPr vert="horz" wrap="square" lIns="91440" tIns="45720" rIns="91440" bIns="45720" rtlCol="0">
            <a:spAutoFit/>
          </a:bodyPr>
          <a:lstStyle>
            <a:lvl1pPr>
              <a:defRPr lang="zh-CN" altLang="en-US" sz="27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351" dirty="0" smtClean="0">
                <a:solidFill>
                  <a:schemeClr val="tx1"/>
                </a:solidFill>
              </a:defRPr>
            </a:lvl2pPr>
            <a:lvl3pPr>
              <a:defRPr lang="zh-CN" altLang="en-US" sz="1125" dirty="0" smtClean="0"/>
            </a:lvl3pPr>
            <a:lvl4pPr>
              <a:defRPr lang="zh-CN" altLang="en-US" sz="1013" dirty="0" smtClean="0"/>
            </a:lvl4pPr>
            <a:lvl5pPr>
              <a:defRPr lang="en-US" sz="1013" dirty="0"/>
            </a:lvl5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257B8E4B-73A2-4CA7-B222-A81E85A098A2}"/>
              </a:ext>
            </a:extLst>
          </p:cNvPr>
          <p:cNvSpPr>
            <a:spLocks noGrp="1"/>
          </p:cNvSpPr>
          <p:nvPr>
            <p:ph type="dt" sz="half" idx="10"/>
          </p:nvPr>
        </p:nvSpPr>
        <p:spPr>
          <a:xfrm>
            <a:off x="8534401" y="6356351"/>
            <a:ext cx="3052763" cy="365125"/>
          </a:xfrm>
          <a:prstGeom prst="rect">
            <a:avLst/>
          </a:prstGeom>
        </p:spPr>
        <p:txBody>
          <a:bodyPr/>
          <a:lstStyle>
            <a:lvl1pPr>
              <a:defRPr>
                <a:solidFill>
                  <a:srgbClr val="464653"/>
                </a:solidFill>
              </a:defRPr>
            </a:lvl1pPr>
          </a:lstStyle>
          <a:p>
            <a:pPr>
              <a:defRPr/>
            </a:pPr>
            <a:fld id="{052ACC13-529F-45BF-8A06-B0FFBF5FFDE6}" type="datetimeFigureOut">
              <a:rPr lang="zh-CN" altLang="en-US"/>
              <a:pPr>
                <a:defRPr/>
              </a:pPr>
              <a:t>2020/5/20</a:t>
            </a:fld>
            <a:endParaRPr lang="zh-CN" altLang="en-US"/>
          </a:p>
        </p:txBody>
      </p:sp>
      <p:sp>
        <p:nvSpPr>
          <p:cNvPr id="5" name="页脚占位符 4">
            <a:extLst>
              <a:ext uri="{FF2B5EF4-FFF2-40B4-BE49-F238E27FC236}">
                <a16:creationId xmlns:a16="http://schemas.microsoft.com/office/drawing/2014/main" id="{98844A5D-2FEB-4AB1-9B03-1C6EF20B0551}"/>
              </a:ext>
            </a:extLst>
          </p:cNvPr>
          <p:cNvSpPr>
            <a:spLocks noGrp="1"/>
          </p:cNvSpPr>
          <p:nvPr>
            <p:ph type="ftr" sz="quarter" idx="11"/>
          </p:nvPr>
        </p:nvSpPr>
        <p:spPr>
          <a:xfrm>
            <a:off x="3865563" y="6356351"/>
            <a:ext cx="4673600" cy="365125"/>
          </a:xfrm>
          <a:prstGeom prst="rect">
            <a:avLst/>
          </a:prstGeom>
        </p:spPr>
        <p:txBody>
          <a:bodyPr/>
          <a:lstStyle>
            <a:lvl1pPr>
              <a:defRPr>
                <a:solidFill>
                  <a:srgbClr val="464653"/>
                </a:solidFill>
              </a:defRPr>
            </a:lvl1pPr>
          </a:lstStyle>
          <a:p>
            <a:pPr>
              <a:defRPr/>
            </a:pPr>
            <a:endParaRPr lang="zh-CN" altLang="en-US"/>
          </a:p>
        </p:txBody>
      </p:sp>
      <p:sp>
        <p:nvSpPr>
          <p:cNvPr id="6" name="灯片编号占位符 5">
            <a:extLst>
              <a:ext uri="{FF2B5EF4-FFF2-40B4-BE49-F238E27FC236}">
                <a16:creationId xmlns:a16="http://schemas.microsoft.com/office/drawing/2014/main" id="{5E357901-7C5E-4D8C-85F7-3CC2ED068C9D}"/>
              </a:ext>
            </a:extLst>
          </p:cNvPr>
          <p:cNvSpPr>
            <a:spLocks noGrp="1"/>
          </p:cNvSpPr>
          <p:nvPr>
            <p:ph type="sldNum" sz="quarter" idx="12"/>
          </p:nvPr>
        </p:nvSpPr>
        <p:spPr>
          <a:xfrm>
            <a:off x="817563" y="6356351"/>
            <a:ext cx="2641600" cy="365125"/>
          </a:xfrm>
          <a:prstGeom prst="rect">
            <a:avLst/>
          </a:prstGeom>
        </p:spPr>
        <p:txBody>
          <a:bodyPr/>
          <a:lstStyle>
            <a:lvl1pPr>
              <a:defRPr>
                <a:solidFill>
                  <a:srgbClr val="464653"/>
                </a:solidFill>
              </a:defRPr>
            </a:lvl1pPr>
          </a:lstStyle>
          <a:p>
            <a:pPr>
              <a:defRPr/>
            </a:pPr>
            <a:fld id="{5B39FA6F-2578-403F-A331-15F7D6684B79}" type="slidenum">
              <a:rPr lang="zh-CN" altLang="en-US"/>
              <a:pPr>
                <a:defRPr/>
              </a:pPr>
              <a:t>‹#›</a:t>
            </a:fld>
            <a:endParaRPr lang="zh-CN" altLang="en-US"/>
          </a:p>
        </p:txBody>
      </p:sp>
    </p:spTree>
    <p:extLst>
      <p:ext uri="{BB962C8B-B14F-4D97-AF65-F5344CB8AC3E}">
        <p14:creationId xmlns:p14="http://schemas.microsoft.com/office/powerpoint/2010/main" val="1780990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642967"/>
            <a:ext cx="10972800" cy="571504"/>
          </a:xfrm>
          <a:prstGeom prst="rect">
            <a:avLst/>
          </a:prstGeom>
        </p:spPr>
        <p:txBody>
          <a:bodyPr/>
          <a:lstStyle/>
          <a:p>
            <a:r>
              <a:rPr lang="zh-CN" altLang="en-US"/>
              <a:t>单击此处编辑母版标题样式</a:t>
            </a:r>
            <a:endParaRPr lang="en-US" dirty="0"/>
          </a:p>
        </p:txBody>
      </p:sp>
      <p:sp>
        <p:nvSpPr>
          <p:cNvPr id="3" name="Date Placeholder 3">
            <a:extLst>
              <a:ext uri="{FF2B5EF4-FFF2-40B4-BE49-F238E27FC236}">
                <a16:creationId xmlns:a16="http://schemas.microsoft.com/office/drawing/2014/main" id="{3DA5DACC-BC04-4965-991F-699C688A2FBD}"/>
              </a:ext>
            </a:extLst>
          </p:cNvPr>
          <p:cNvSpPr>
            <a:spLocks noGrp="1"/>
          </p:cNvSpPr>
          <p:nvPr>
            <p:ph type="dt" sz="half" idx="10"/>
          </p:nvPr>
        </p:nvSpPr>
        <p:spPr>
          <a:xfrm>
            <a:off x="838200" y="6356351"/>
            <a:ext cx="2743200" cy="365125"/>
          </a:xfrm>
          <a:prstGeom prst="rect">
            <a:avLst/>
          </a:prstGeom>
        </p:spPr>
        <p:txBody>
          <a:bodyPr/>
          <a:lstStyle>
            <a:lvl1pPr>
              <a:defRPr>
                <a:solidFill>
                  <a:prstClr val="black">
                    <a:lumMod val="65000"/>
                    <a:lumOff val="35000"/>
                  </a:prstClr>
                </a:solidFill>
              </a:defRPr>
            </a:lvl1pPr>
          </a:lstStyle>
          <a:p>
            <a:pPr>
              <a:defRPr/>
            </a:pPr>
            <a:fld id="{73103362-3F67-41EC-B6D8-0103C4CC41D2}" type="datetimeFigureOut">
              <a:rPr lang="zh-CN" altLang="en-US"/>
              <a:pPr>
                <a:defRPr/>
              </a:pPr>
              <a:t>2020/5/20</a:t>
            </a:fld>
            <a:endParaRPr lang="zh-CN" altLang="en-US"/>
          </a:p>
        </p:txBody>
      </p:sp>
      <p:sp>
        <p:nvSpPr>
          <p:cNvPr id="4" name="Footer Placeholder 4">
            <a:extLst>
              <a:ext uri="{FF2B5EF4-FFF2-40B4-BE49-F238E27FC236}">
                <a16:creationId xmlns:a16="http://schemas.microsoft.com/office/drawing/2014/main" id="{672F616C-3A67-4316-9D4B-C21E056009FF}"/>
              </a:ext>
            </a:extLst>
          </p:cNvPr>
          <p:cNvSpPr>
            <a:spLocks noGrp="1"/>
          </p:cNvSpPr>
          <p:nvPr>
            <p:ph type="ftr" sz="quarter" idx="11"/>
          </p:nvPr>
        </p:nvSpPr>
        <p:spPr>
          <a:xfrm>
            <a:off x="4038600" y="6356351"/>
            <a:ext cx="4114800" cy="365125"/>
          </a:xfrm>
          <a:prstGeom prst="rect">
            <a:avLst/>
          </a:prstGeom>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a:extLst>
              <a:ext uri="{FF2B5EF4-FFF2-40B4-BE49-F238E27FC236}">
                <a16:creationId xmlns:a16="http://schemas.microsoft.com/office/drawing/2014/main" id="{BA9D32FD-FA56-4305-812D-70105B3342AB}"/>
              </a:ext>
            </a:extLst>
          </p:cNvPr>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a:defRPr/>
            </a:pPr>
            <a:fld id="{8135B98E-F700-43EE-9C65-A2DB119E1C2D}" type="slidenum">
              <a:rPr lang="zh-CN" altLang="en-US"/>
              <a:pPr>
                <a:defRPr/>
              </a:pPr>
              <a:t>‹#›</a:t>
            </a:fld>
            <a:endParaRPr lang="zh-CN" altLang="en-US"/>
          </a:p>
        </p:txBody>
      </p:sp>
    </p:spTree>
    <p:extLst>
      <p:ext uri="{BB962C8B-B14F-4D97-AF65-F5344CB8AC3E}">
        <p14:creationId xmlns:p14="http://schemas.microsoft.com/office/powerpoint/2010/main" val="4152192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a:extLst>
              <a:ext uri="{FF2B5EF4-FFF2-40B4-BE49-F238E27FC236}">
                <a16:creationId xmlns:a16="http://schemas.microsoft.com/office/drawing/2014/main" id="{29C6D9E5-4E1D-456F-A6DA-AC091F21897D}"/>
              </a:ext>
            </a:extLst>
          </p:cNvPr>
          <p:cNvSpPr>
            <a:spLocks noGrp="1"/>
          </p:cNvSpPr>
          <p:nvPr>
            <p:ph type="dt" sz="half" idx="10"/>
          </p:nvPr>
        </p:nvSpPr>
        <p:spPr>
          <a:xfrm>
            <a:off x="0" y="0"/>
            <a:ext cx="0" cy="0"/>
          </a:xfrm>
        </p:spPr>
        <p:txBody>
          <a:bodyPr/>
          <a:lstStyle>
            <a:lvl1pPr>
              <a:defRPr/>
            </a:lvl1pPr>
          </a:lstStyle>
          <a:p>
            <a:pPr>
              <a:defRPr/>
            </a:pPr>
            <a:fld id="{2A85F899-1D6D-4AA2-A715-7DAA24F36ED1}" type="datetimeFigureOut">
              <a:rPr lang="zh-CN" altLang="en-US"/>
              <a:pPr>
                <a:defRPr/>
              </a:pPr>
              <a:t>2020/5/20</a:t>
            </a:fld>
            <a:endParaRPr lang="zh-CN" altLang="en-US"/>
          </a:p>
        </p:txBody>
      </p:sp>
      <p:sp>
        <p:nvSpPr>
          <p:cNvPr id="4" name="Footer Placeholder 4">
            <a:extLst>
              <a:ext uri="{FF2B5EF4-FFF2-40B4-BE49-F238E27FC236}">
                <a16:creationId xmlns:a16="http://schemas.microsoft.com/office/drawing/2014/main" id="{A198066F-0A36-4787-9199-B4E65BE3F295}"/>
              </a:ext>
            </a:extLst>
          </p:cNvPr>
          <p:cNvSpPr>
            <a:spLocks noGrp="1"/>
          </p:cNvSpPr>
          <p:nvPr>
            <p:ph type="ftr" sz="quarter" idx="11"/>
          </p:nvPr>
        </p:nvSpPr>
        <p:spPr>
          <a:xfrm>
            <a:off x="0" y="0"/>
            <a:ext cx="0" cy="0"/>
          </a:xfrm>
        </p:spPr>
        <p:txBody>
          <a:bodyPr/>
          <a:lstStyle>
            <a:lvl1pPr>
              <a:defRPr/>
            </a:lvl1pPr>
          </a:lstStyle>
          <a:p>
            <a:pPr>
              <a:defRPr/>
            </a:pPr>
            <a:endParaRPr lang="zh-CN" altLang="en-US"/>
          </a:p>
        </p:txBody>
      </p:sp>
      <p:sp>
        <p:nvSpPr>
          <p:cNvPr id="5" name="Slide Number Placeholder 5">
            <a:extLst>
              <a:ext uri="{FF2B5EF4-FFF2-40B4-BE49-F238E27FC236}">
                <a16:creationId xmlns:a16="http://schemas.microsoft.com/office/drawing/2014/main" id="{A09FEB68-509C-44D3-8D3D-D5CB4A6883EC}"/>
              </a:ext>
            </a:extLst>
          </p:cNvPr>
          <p:cNvSpPr>
            <a:spLocks noGrp="1"/>
          </p:cNvSpPr>
          <p:nvPr>
            <p:ph type="sldNum" sz="quarter" idx="12"/>
          </p:nvPr>
        </p:nvSpPr>
        <p:spPr>
          <a:xfrm>
            <a:off x="0" y="0"/>
            <a:ext cx="0" cy="0"/>
          </a:xfrm>
        </p:spPr>
        <p:txBody>
          <a:bodyPr/>
          <a:lstStyle>
            <a:lvl1pPr>
              <a:defRPr/>
            </a:lvl1pPr>
          </a:lstStyle>
          <a:p>
            <a:pPr>
              <a:defRPr/>
            </a:pPr>
            <a:fld id="{D4C73D59-6CA9-431A-A2C7-CCF48382DC02}" type="slidenum">
              <a:rPr lang="zh-CN" altLang="en-US"/>
              <a:pPr>
                <a:defRPr/>
              </a:pPr>
              <a:t>‹#›</a:t>
            </a:fld>
            <a:endParaRPr lang="en-US" altLang="zh-CN"/>
          </a:p>
        </p:txBody>
      </p:sp>
    </p:spTree>
    <p:extLst>
      <p:ext uri="{BB962C8B-B14F-4D97-AF65-F5344CB8AC3E}">
        <p14:creationId xmlns:p14="http://schemas.microsoft.com/office/powerpoint/2010/main" val="1008387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文本占位符 10"/>
          <p:cNvSpPr>
            <a:spLocks noGrp="1"/>
          </p:cNvSpPr>
          <p:nvPr>
            <p:ph type="body" sz="quarter" idx="10"/>
          </p:nvPr>
        </p:nvSpPr>
        <p:spPr>
          <a:xfrm>
            <a:off x="1517786" y="314207"/>
            <a:ext cx="3608876" cy="484587"/>
          </a:xfrm>
        </p:spPr>
        <p:txBody>
          <a:bodyPr>
            <a:normAutofit/>
          </a:bodyPr>
          <a:lstStyle>
            <a:lvl1pPr marL="0" indent="0">
              <a:lnSpc>
                <a:spcPct val="100000"/>
              </a:lnSpc>
              <a:buFontTx/>
              <a:buNone/>
              <a:defRPr sz="2135">
                <a:solidFill>
                  <a:schemeClr val="accent1"/>
                </a:solidFill>
              </a:defRPr>
            </a:lvl1pPr>
          </a:lstStyle>
          <a:p>
            <a:pPr lvl="0"/>
            <a:r>
              <a:rPr lang="zh-CN" altLang="en-US"/>
              <a:t>单击此处编辑母版文本样式</a:t>
            </a:r>
          </a:p>
        </p:txBody>
      </p:sp>
      <p:grpSp>
        <p:nvGrpSpPr>
          <p:cNvPr id="2" name="组合 14"/>
          <p:cNvGrpSpPr/>
          <p:nvPr userDrawn="1"/>
        </p:nvGrpSpPr>
        <p:grpSpPr>
          <a:xfrm>
            <a:off x="196648" y="104220"/>
            <a:ext cx="1221849" cy="1150297"/>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672252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4184101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3"/>
            <a:ext cx="12192000" cy="507831"/>
          </a:xfrm>
          <a:prstGeom prst="rect">
            <a:avLst/>
          </a:prstGeom>
          <a:noFill/>
        </p:spPr>
        <p:txBody>
          <a:bodyPr vert="horz" wrap="square" lIns="91440" tIns="45720" rIns="91440" bIns="45720" rtlCol="0">
            <a:spAutoFit/>
          </a:bodyPr>
          <a:lstStyle>
            <a:lvl1pPr algn="ctr">
              <a:defRPr lang="en-US" sz="27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a:extLst>
              <a:ext uri="{FF2B5EF4-FFF2-40B4-BE49-F238E27FC236}">
                <a16:creationId xmlns:a16="http://schemas.microsoft.com/office/drawing/2014/main" id="{A52392BB-E236-4DC0-93F6-B536244BFD5F}"/>
              </a:ext>
            </a:extLst>
          </p:cNvPr>
          <p:cNvSpPr>
            <a:spLocks noGrp="1"/>
          </p:cNvSpPr>
          <p:nvPr>
            <p:ph type="dt" sz="half" idx="10"/>
          </p:nvPr>
        </p:nvSpPr>
        <p:spPr>
          <a:xfrm>
            <a:off x="8534400" y="6354763"/>
            <a:ext cx="3048000" cy="366712"/>
          </a:xfrm>
          <a:prstGeom prst="rect">
            <a:avLst/>
          </a:prstGeom>
        </p:spPr>
        <p:txBody>
          <a:bodyPr/>
          <a:lstStyle>
            <a:lvl1pPr>
              <a:defRPr sz="1051">
                <a:solidFill>
                  <a:srgbClr val="464653"/>
                </a:solidFill>
              </a:defRPr>
            </a:lvl1pPr>
          </a:lstStyle>
          <a:p>
            <a:pPr>
              <a:defRPr/>
            </a:pPr>
            <a:fld id="{3CB47AEC-0329-42F9-8B31-58F67AE30D42}" type="datetimeFigureOut">
              <a:rPr lang="zh-CN" altLang="en-US"/>
              <a:pPr>
                <a:defRPr/>
              </a:pPr>
              <a:t>2020/5/20</a:t>
            </a:fld>
            <a:endParaRPr lang="zh-CN" altLang="en-US"/>
          </a:p>
        </p:txBody>
      </p:sp>
      <p:sp>
        <p:nvSpPr>
          <p:cNvPr id="5" name="页脚占位符 16">
            <a:extLst>
              <a:ext uri="{FF2B5EF4-FFF2-40B4-BE49-F238E27FC236}">
                <a16:creationId xmlns:a16="http://schemas.microsoft.com/office/drawing/2014/main" id="{FD1213AC-339A-4DD7-BF16-261101340086}"/>
              </a:ext>
            </a:extLst>
          </p:cNvPr>
          <p:cNvSpPr>
            <a:spLocks noGrp="1"/>
          </p:cNvSpPr>
          <p:nvPr>
            <p:ph type="ftr" sz="quarter" idx="11"/>
          </p:nvPr>
        </p:nvSpPr>
        <p:spPr>
          <a:xfrm>
            <a:off x="3865564" y="6354763"/>
            <a:ext cx="4632325" cy="366712"/>
          </a:xfrm>
          <a:prstGeom prst="rect">
            <a:avLst/>
          </a:prstGeom>
        </p:spPr>
        <p:txBody>
          <a:bodyPr/>
          <a:lstStyle>
            <a:lvl1pPr>
              <a:defRPr>
                <a:solidFill>
                  <a:srgbClr val="464653"/>
                </a:solidFill>
              </a:defRPr>
            </a:lvl1pPr>
          </a:lstStyle>
          <a:p>
            <a:pPr>
              <a:defRPr/>
            </a:pPr>
            <a:endParaRPr lang="zh-CN" altLang="en-US"/>
          </a:p>
        </p:txBody>
      </p:sp>
      <p:sp>
        <p:nvSpPr>
          <p:cNvPr id="6" name="灯片编号占位符 28">
            <a:extLst>
              <a:ext uri="{FF2B5EF4-FFF2-40B4-BE49-F238E27FC236}">
                <a16:creationId xmlns:a16="http://schemas.microsoft.com/office/drawing/2014/main" id="{7DD6B2A8-2C8A-46EE-A5A1-3BF1773C6937}"/>
              </a:ext>
            </a:extLst>
          </p:cNvPr>
          <p:cNvSpPr>
            <a:spLocks noGrp="1"/>
          </p:cNvSpPr>
          <p:nvPr>
            <p:ph type="sldNum" sz="quarter" idx="12"/>
          </p:nvPr>
        </p:nvSpPr>
        <p:spPr>
          <a:xfrm>
            <a:off x="1620839" y="6354763"/>
            <a:ext cx="1625600" cy="366712"/>
          </a:xfrm>
          <a:prstGeom prst="rect">
            <a:avLst/>
          </a:prstGeom>
        </p:spPr>
        <p:txBody>
          <a:bodyPr/>
          <a:lstStyle>
            <a:lvl1pPr>
              <a:defRPr>
                <a:solidFill>
                  <a:srgbClr val="464653"/>
                </a:solidFill>
              </a:defRPr>
            </a:lvl1pPr>
          </a:lstStyle>
          <a:p>
            <a:pPr>
              <a:defRPr/>
            </a:pPr>
            <a:fld id="{C08B1501-2DB6-42DF-AFD2-0A3520818618}" type="slidenum">
              <a:rPr lang="zh-CN" altLang="en-US"/>
              <a:pPr>
                <a:defRPr/>
              </a:pPr>
              <a:t>‹#›</a:t>
            </a:fld>
            <a:endParaRPr lang="zh-CN" altLang="en-US"/>
          </a:p>
        </p:txBody>
      </p:sp>
    </p:spTree>
    <p:extLst>
      <p:ext uri="{BB962C8B-B14F-4D97-AF65-F5344CB8AC3E}">
        <p14:creationId xmlns:p14="http://schemas.microsoft.com/office/powerpoint/2010/main" val="344487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37170D-6CC4-4618-8239-6B802D6E2CDC}"/>
              </a:ext>
            </a:extLst>
          </p:cNvPr>
          <p:cNvSpPr/>
          <p:nvPr/>
        </p:nvSpPr>
        <p:spPr>
          <a:xfrm>
            <a:off x="1219200" y="2819400"/>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1">
              <a:solidFill>
                <a:prstClr val="white"/>
              </a:solidFill>
            </a:endParaRPr>
          </a:p>
        </p:txBody>
      </p:sp>
      <p:sp>
        <p:nvSpPr>
          <p:cNvPr id="5" name="矩形 4">
            <a:extLst>
              <a:ext uri="{FF2B5EF4-FFF2-40B4-BE49-F238E27FC236}">
                <a16:creationId xmlns:a16="http://schemas.microsoft.com/office/drawing/2014/main" id="{10971AC1-84B3-46D6-B963-6EE3B682253C}"/>
              </a:ext>
            </a:extLst>
          </p:cNvPr>
          <p:cNvSpPr/>
          <p:nvPr/>
        </p:nvSpPr>
        <p:spPr>
          <a:xfrm>
            <a:off x="1219200" y="2819400"/>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1">
              <a:solidFill>
                <a:prstClr val="white"/>
              </a:solidFill>
            </a:endParaRPr>
          </a:p>
        </p:txBody>
      </p:sp>
      <p:sp>
        <p:nvSpPr>
          <p:cNvPr id="2" name="标题 1"/>
          <p:cNvSpPr>
            <a:spLocks noGrp="1"/>
          </p:cNvSpPr>
          <p:nvPr>
            <p:ph type="title"/>
          </p:nvPr>
        </p:nvSpPr>
        <p:spPr>
          <a:xfrm>
            <a:off x="1625600" y="2971800"/>
            <a:ext cx="9144000" cy="1066800"/>
          </a:xfrm>
          <a:prstGeom prst="rect">
            <a:avLst/>
          </a:prstGeom>
        </p:spPr>
        <p:txBody>
          <a:bodyPr anchor="t" anchorCtr="0"/>
          <a:lstStyle>
            <a:lvl1pPr algn="r">
              <a:buNone/>
              <a:defRPr sz="24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727200" y="4267200"/>
            <a:ext cx="9042400" cy="1143000"/>
          </a:xfrm>
          <a:prstGeom prst="rect">
            <a:avLst/>
          </a:prstGeom>
        </p:spPr>
        <p:txBody>
          <a:bodyPr anchor="t" anchorCtr="0"/>
          <a:lstStyle>
            <a:lvl1pPr marL="0" indent="0" algn="r">
              <a:buNone/>
              <a:defRPr sz="1500">
                <a:solidFill>
                  <a:schemeClr val="tx1">
                    <a:tint val="75000"/>
                  </a:schemeClr>
                </a:solidFill>
              </a:defRPr>
            </a:lvl1pPr>
            <a:lvl2pPr>
              <a:buNone/>
              <a:defRPr sz="1351">
                <a:solidFill>
                  <a:schemeClr val="tx1">
                    <a:tint val="75000"/>
                  </a:schemeClr>
                </a:solidFill>
              </a:defRPr>
            </a:lvl2pPr>
            <a:lvl3pPr>
              <a:buNone/>
              <a:defRPr sz="1200">
                <a:solidFill>
                  <a:schemeClr val="tx1">
                    <a:tint val="75000"/>
                  </a:schemeClr>
                </a:solidFill>
              </a:defRPr>
            </a:lvl3pPr>
            <a:lvl4pPr>
              <a:buNone/>
              <a:defRPr sz="1051">
                <a:solidFill>
                  <a:schemeClr val="tx1">
                    <a:tint val="75000"/>
                  </a:schemeClr>
                </a:solidFill>
              </a:defRPr>
            </a:lvl4pPr>
            <a:lvl5pPr>
              <a:buNone/>
              <a:defRPr sz="1051">
                <a:solidFill>
                  <a:schemeClr val="tx1">
                    <a:tint val="75000"/>
                  </a:schemeClr>
                </a:solidFill>
              </a:defRPr>
            </a:lvl5pPr>
          </a:lstStyle>
          <a:p>
            <a:pPr lvl="0"/>
            <a:r>
              <a:rPr lang="zh-CN" altLang="en-US"/>
              <a:t>单击此处编辑母版文本样式</a:t>
            </a:r>
          </a:p>
        </p:txBody>
      </p:sp>
      <p:sp>
        <p:nvSpPr>
          <p:cNvPr id="6" name="日期占位符 3">
            <a:extLst>
              <a:ext uri="{FF2B5EF4-FFF2-40B4-BE49-F238E27FC236}">
                <a16:creationId xmlns:a16="http://schemas.microsoft.com/office/drawing/2014/main" id="{1B7AA284-673F-45B4-9B23-1A74633BA0A8}"/>
              </a:ext>
            </a:extLst>
          </p:cNvPr>
          <p:cNvSpPr>
            <a:spLocks noGrp="1"/>
          </p:cNvSpPr>
          <p:nvPr>
            <p:ph type="dt" sz="half" idx="10"/>
          </p:nvPr>
        </p:nvSpPr>
        <p:spPr>
          <a:xfrm>
            <a:off x="8534400" y="6354763"/>
            <a:ext cx="3048000" cy="366712"/>
          </a:xfrm>
          <a:prstGeom prst="rect">
            <a:avLst/>
          </a:prstGeom>
        </p:spPr>
        <p:txBody>
          <a:bodyPr/>
          <a:lstStyle>
            <a:lvl1pPr>
              <a:defRPr>
                <a:solidFill>
                  <a:srgbClr val="464653"/>
                </a:solidFill>
              </a:defRPr>
            </a:lvl1pPr>
          </a:lstStyle>
          <a:p>
            <a:pPr>
              <a:defRPr/>
            </a:pPr>
            <a:fld id="{93999779-534D-4C44-BF7F-91C4B6F84C02}" type="datetimeFigureOut">
              <a:rPr lang="zh-CN" altLang="en-US"/>
              <a:pPr>
                <a:defRPr/>
              </a:pPr>
              <a:t>2020/5/20</a:t>
            </a:fld>
            <a:endParaRPr lang="zh-CN" altLang="en-US"/>
          </a:p>
        </p:txBody>
      </p:sp>
      <p:sp>
        <p:nvSpPr>
          <p:cNvPr id="7" name="页脚占位符 4">
            <a:extLst>
              <a:ext uri="{FF2B5EF4-FFF2-40B4-BE49-F238E27FC236}">
                <a16:creationId xmlns:a16="http://schemas.microsoft.com/office/drawing/2014/main" id="{27C03680-A250-4FBA-9B7A-67BFC1B7A067}"/>
              </a:ext>
            </a:extLst>
          </p:cNvPr>
          <p:cNvSpPr>
            <a:spLocks noGrp="1"/>
          </p:cNvSpPr>
          <p:nvPr>
            <p:ph type="ftr" sz="quarter" idx="11"/>
          </p:nvPr>
        </p:nvSpPr>
        <p:spPr>
          <a:xfrm>
            <a:off x="3865564" y="6354763"/>
            <a:ext cx="4632325" cy="366712"/>
          </a:xfrm>
          <a:prstGeom prst="rect">
            <a:avLst/>
          </a:prstGeom>
        </p:spPr>
        <p:txBody>
          <a:bodyPr/>
          <a:lstStyle>
            <a:lvl1pPr>
              <a:defRPr>
                <a:solidFill>
                  <a:srgbClr val="464653"/>
                </a:solidFill>
              </a:defRPr>
            </a:lvl1pPr>
          </a:lstStyle>
          <a:p>
            <a:pPr>
              <a:defRPr/>
            </a:pPr>
            <a:endParaRPr lang="zh-CN" altLang="en-US"/>
          </a:p>
        </p:txBody>
      </p:sp>
      <p:sp>
        <p:nvSpPr>
          <p:cNvPr id="8" name="灯片编号占位符 5">
            <a:extLst>
              <a:ext uri="{FF2B5EF4-FFF2-40B4-BE49-F238E27FC236}">
                <a16:creationId xmlns:a16="http://schemas.microsoft.com/office/drawing/2014/main" id="{1CFE4798-A87E-4731-9AB7-A5047AE916BD}"/>
              </a:ext>
            </a:extLst>
          </p:cNvPr>
          <p:cNvSpPr>
            <a:spLocks noGrp="1"/>
          </p:cNvSpPr>
          <p:nvPr>
            <p:ph type="sldNum" sz="quarter" idx="12"/>
          </p:nvPr>
        </p:nvSpPr>
        <p:spPr>
          <a:xfrm>
            <a:off x="1427164" y="6354763"/>
            <a:ext cx="2027237" cy="366712"/>
          </a:xfrm>
          <a:prstGeom prst="rect">
            <a:avLst/>
          </a:prstGeom>
        </p:spPr>
        <p:txBody>
          <a:bodyPr/>
          <a:lstStyle>
            <a:lvl1pPr>
              <a:defRPr>
                <a:solidFill>
                  <a:srgbClr val="464653"/>
                </a:solidFill>
              </a:defRPr>
            </a:lvl1pPr>
          </a:lstStyle>
          <a:p>
            <a:pPr>
              <a:defRPr/>
            </a:pPr>
            <a:fld id="{67E8EA95-CE27-4363-AAF6-A5F7EDBFEFF8}" type="slidenum">
              <a:rPr lang="zh-CN" altLang="en-US"/>
              <a:pPr>
                <a:defRPr/>
              </a:pPr>
              <a:t>‹#›</a:t>
            </a:fld>
            <a:endParaRPr lang="zh-CN" altLang="en-US"/>
          </a:p>
        </p:txBody>
      </p:sp>
    </p:spTree>
    <p:extLst>
      <p:ext uri="{BB962C8B-B14F-4D97-AF65-F5344CB8AC3E}">
        <p14:creationId xmlns:p14="http://schemas.microsoft.com/office/powerpoint/2010/main" val="2843414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609600" y="1219200"/>
            <a:ext cx="5388864" cy="493776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6176264" y="1216152"/>
            <a:ext cx="5388864" cy="493776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a:extLst>
              <a:ext uri="{FF2B5EF4-FFF2-40B4-BE49-F238E27FC236}">
                <a16:creationId xmlns:a16="http://schemas.microsoft.com/office/drawing/2014/main" id="{6A83AACA-6AEA-4CB5-8EAA-349A8F1A0621}"/>
              </a:ext>
            </a:extLst>
          </p:cNvPr>
          <p:cNvSpPr>
            <a:spLocks noGrp="1"/>
          </p:cNvSpPr>
          <p:nvPr>
            <p:ph type="dt" sz="half" idx="10"/>
          </p:nvPr>
        </p:nvSpPr>
        <p:spPr>
          <a:xfrm>
            <a:off x="8534401" y="6356351"/>
            <a:ext cx="3052763" cy="365125"/>
          </a:xfrm>
          <a:prstGeom prst="rect">
            <a:avLst/>
          </a:prstGeom>
        </p:spPr>
        <p:txBody>
          <a:bodyPr/>
          <a:lstStyle>
            <a:lvl1pPr>
              <a:defRPr>
                <a:solidFill>
                  <a:srgbClr val="464653"/>
                </a:solidFill>
              </a:defRPr>
            </a:lvl1pPr>
          </a:lstStyle>
          <a:p>
            <a:pPr>
              <a:defRPr/>
            </a:pPr>
            <a:fld id="{52BC2B4F-7535-4A81-9B81-D7E959FFA0ED}" type="datetimeFigureOut">
              <a:rPr lang="zh-CN" altLang="en-US"/>
              <a:pPr>
                <a:defRPr/>
              </a:pPr>
              <a:t>2020/5/20</a:t>
            </a:fld>
            <a:endParaRPr lang="zh-CN" altLang="en-US"/>
          </a:p>
        </p:txBody>
      </p:sp>
      <p:sp>
        <p:nvSpPr>
          <p:cNvPr id="6" name="页脚占位符 5">
            <a:extLst>
              <a:ext uri="{FF2B5EF4-FFF2-40B4-BE49-F238E27FC236}">
                <a16:creationId xmlns:a16="http://schemas.microsoft.com/office/drawing/2014/main" id="{E6A48A52-9FC0-45F5-B55F-51347305C663}"/>
              </a:ext>
            </a:extLst>
          </p:cNvPr>
          <p:cNvSpPr>
            <a:spLocks noGrp="1"/>
          </p:cNvSpPr>
          <p:nvPr>
            <p:ph type="ftr" sz="quarter" idx="11"/>
          </p:nvPr>
        </p:nvSpPr>
        <p:spPr>
          <a:xfrm>
            <a:off x="3865563" y="6356351"/>
            <a:ext cx="4673600" cy="365125"/>
          </a:xfrm>
          <a:prstGeom prst="rect">
            <a:avLst/>
          </a:prstGeom>
        </p:spPr>
        <p:txBody>
          <a:bodyPr/>
          <a:lstStyle>
            <a:lvl1pPr>
              <a:defRPr>
                <a:solidFill>
                  <a:srgbClr val="464653"/>
                </a:solidFill>
              </a:defRPr>
            </a:lvl1pPr>
          </a:lstStyle>
          <a:p>
            <a:pPr>
              <a:defRPr/>
            </a:pPr>
            <a:endParaRPr lang="zh-CN" altLang="en-US"/>
          </a:p>
        </p:txBody>
      </p:sp>
      <p:sp>
        <p:nvSpPr>
          <p:cNvPr id="7" name="灯片编号占位符 6">
            <a:extLst>
              <a:ext uri="{FF2B5EF4-FFF2-40B4-BE49-F238E27FC236}">
                <a16:creationId xmlns:a16="http://schemas.microsoft.com/office/drawing/2014/main" id="{60AD5CDF-7691-4FD2-9C47-B6660A63EA8E}"/>
              </a:ext>
            </a:extLst>
          </p:cNvPr>
          <p:cNvSpPr>
            <a:spLocks noGrp="1"/>
          </p:cNvSpPr>
          <p:nvPr>
            <p:ph type="sldNum" sz="quarter" idx="12"/>
          </p:nvPr>
        </p:nvSpPr>
        <p:spPr>
          <a:xfrm>
            <a:off x="817563" y="6356351"/>
            <a:ext cx="2641600" cy="365125"/>
          </a:xfrm>
          <a:prstGeom prst="rect">
            <a:avLst/>
          </a:prstGeom>
        </p:spPr>
        <p:txBody>
          <a:bodyPr/>
          <a:lstStyle>
            <a:lvl1pPr>
              <a:defRPr>
                <a:solidFill>
                  <a:srgbClr val="464653"/>
                </a:solidFill>
              </a:defRPr>
            </a:lvl1pPr>
          </a:lstStyle>
          <a:p>
            <a:pPr>
              <a:defRPr/>
            </a:pPr>
            <a:fld id="{D4604783-D553-4CEB-9457-E0EC8E4E8482}" type="slidenum">
              <a:rPr lang="zh-CN" altLang="en-US"/>
              <a:pPr>
                <a:defRPr/>
              </a:pPr>
              <a:t>‹#›</a:t>
            </a:fld>
            <a:endParaRPr lang="zh-CN" altLang="en-US"/>
          </a:p>
        </p:txBody>
      </p:sp>
    </p:spTree>
    <p:extLst>
      <p:ext uri="{BB962C8B-B14F-4D97-AF65-F5344CB8AC3E}">
        <p14:creationId xmlns:p14="http://schemas.microsoft.com/office/powerpoint/2010/main" val="391212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609600" y="1285875"/>
            <a:ext cx="5386917" cy="685800"/>
          </a:xfrm>
          <a:prstGeom prst="rect">
            <a:avLst/>
          </a:prstGeom>
          <a:noFill/>
          <a:ln>
            <a:noFill/>
          </a:ln>
        </p:spPr>
        <p:txBody>
          <a:bodyPr lIns="91440" anchor="b" anchorCtr="0">
            <a:noAutofit/>
          </a:bodyPr>
          <a:lstStyle>
            <a:lvl1pPr marL="0" indent="0">
              <a:buNone/>
              <a:defRPr sz="1800" b="1">
                <a:solidFill>
                  <a:schemeClr val="accent2"/>
                </a:solidFill>
              </a:defRPr>
            </a:lvl1pPr>
            <a:lvl2pPr>
              <a:buNone/>
              <a:defRPr sz="1500" b="1"/>
            </a:lvl2pPr>
            <a:lvl3pPr>
              <a:buNone/>
              <a:defRPr sz="1351" b="1"/>
            </a:lvl3pPr>
            <a:lvl4pPr>
              <a:buNone/>
              <a:defRPr sz="1200" b="1"/>
            </a:lvl4pPr>
            <a:lvl5pPr>
              <a:buNone/>
              <a:defRPr sz="1200" b="1"/>
            </a:lvl5pPr>
          </a:lstStyle>
          <a:p>
            <a:pPr lvl="0"/>
            <a:r>
              <a:rPr lang="zh-CN" altLang="en-US"/>
              <a:t>单击此处编辑母版文本样式</a:t>
            </a:r>
          </a:p>
        </p:txBody>
      </p:sp>
      <p:sp>
        <p:nvSpPr>
          <p:cNvPr id="4" name="文本占位符 3"/>
          <p:cNvSpPr>
            <a:spLocks noGrp="1"/>
          </p:cNvSpPr>
          <p:nvPr>
            <p:ph type="body" sz="half" idx="3"/>
          </p:nvPr>
        </p:nvSpPr>
        <p:spPr>
          <a:xfrm>
            <a:off x="6197609" y="1295400"/>
            <a:ext cx="5389033" cy="685800"/>
          </a:xfrm>
          <a:prstGeom prst="rect">
            <a:avLst/>
          </a:prstGeom>
          <a:noFill/>
          <a:ln>
            <a:noFill/>
          </a:ln>
        </p:spPr>
        <p:txBody>
          <a:bodyPr lIns="91440" anchor="b" anchorCtr="0"/>
          <a:lstStyle>
            <a:lvl1pPr marL="0" indent="0">
              <a:buNone/>
              <a:defRPr sz="1800" b="1">
                <a:solidFill>
                  <a:schemeClr val="accent2"/>
                </a:solidFill>
              </a:defRPr>
            </a:lvl1pPr>
            <a:lvl2pPr>
              <a:buNone/>
              <a:defRPr sz="1500" b="1"/>
            </a:lvl2pPr>
            <a:lvl3pPr>
              <a:buNone/>
              <a:defRPr sz="1351" b="1"/>
            </a:lvl3pPr>
            <a:lvl4pPr>
              <a:buNone/>
              <a:defRPr sz="1200" b="1"/>
            </a:lvl4pPr>
            <a:lvl5pPr>
              <a:buNone/>
              <a:defRPr sz="1200" b="1"/>
            </a:lvl5pPr>
          </a:lstStyle>
          <a:p>
            <a:pPr lvl="0"/>
            <a:r>
              <a:rPr lang="zh-CN" altLang="en-US"/>
              <a:t>单击此处编辑母版文本样式</a:t>
            </a:r>
          </a:p>
        </p:txBody>
      </p:sp>
      <p:sp>
        <p:nvSpPr>
          <p:cNvPr id="11" name="内容占位符 10"/>
          <p:cNvSpPr>
            <a:spLocks noGrp="1"/>
          </p:cNvSpPr>
          <p:nvPr>
            <p:ph sz="quarter" idx="2"/>
          </p:nvPr>
        </p:nvSpPr>
        <p:spPr>
          <a:xfrm>
            <a:off x="609600" y="2133600"/>
            <a:ext cx="5384800" cy="40386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6197600" y="2133600"/>
            <a:ext cx="5384800" cy="40386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a:extLst>
              <a:ext uri="{FF2B5EF4-FFF2-40B4-BE49-F238E27FC236}">
                <a16:creationId xmlns:a16="http://schemas.microsoft.com/office/drawing/2014/main" id="{348C9083-0EF3-4DD2-B849-442AFDEC72A3}"/>
              </a:ext>
            </a:extLst>
          </p:cNvPr>
          <p:cNvSpPr>
            <a:spLocks noGrp="1"/>
          </p:cNvSpPr>
          <p:nvPr>
            <p:ph type="dt" sz="half" idx="10"/>
          </p:nvPr>
        </p:nvSpPr>
        <p:spPr>
          <a:xfrm>
            <a:off x="8534401" y="6356351"/>
            <a:ext cx="3052763" cy="365125"/>
          </a:xfrm>
          <a:prstGeom prst="rect">
            <a:avLst/>
          </a:prstGeom>
        </p:spPr>
        <p:txBody>
          <a:bodyPr/>
          <a:lstStyle>
            <a:lvl1pPr>
              <a:defRPr>
                <a:solidFill>
                  <a:srgbClr val="464653"/>
                </a:solidFill>
              </a:defRPr>
            </a:lvl1pPr>
          </a:lstStyle>
          <a:p>
            <a:pPr>
              <a:defRPr/>
            </a:pPr>
            <a:fld id="{8219FB0E-397C-43EC-AD61-5D063F1D3322}" type="datetimeFigureOut">
              <a:rPr lang="zh-CN" altLang="en-US"/>
              <a:pPr>
                <a:defRPr/>
              </a:pPr>
              <a:t>2020/5/20</a:t>
            </a:fld>
            <a:endParaRPr lang="zh-CN" altLang="en-US"/>
          </a:p>
        </p:txBody>
      </p:sp>
      <p:sp>
        <p:nvSpPr>
          <p:cNvPr id="8" name="页脚占位符 7">
            <a:extLst>
              <a:ext uri="{FF2B5EF4-FFF2-40B4-BE49-F238E27FC236}">
                <a16:creationId xmlns:a16="http://schemas.microsoft.com/office/drawing/2014/main" id="{1A6844DF-6601-4C46-BE6A-4A4A0A35B1D4}"/>
              </a:ext>
            </a:extLst>
          </p:cNvPr>
          <p:cNvSpPr>
            <a:spLocks noGrp="1"/>
          </p:cNvSpPr>
          <p:nvPr>
            <p:ph type="ftr" sz="quarter" idx="11"/>
          </p:nvPr>
        </p:nvSpPr>
        <p:spPr>
          <a:xfrm>
            <a:off x="3865563" y="6356351"/>
            <a:ext cx="4673600" cy="365125"/>
          </a:xfrm>
          <a:prstGeom prst="rect">
            <a:avLst/>
          </a:prstGeom>
        </p:spPr>
        <p:txBody>
          <a:bodyPr/>
          <a:lstStyle>
            <a:lvl1pPr>
              <a:defRPr>
                <a:solidFill>
                  <a:srgbClr val="464653"/>
                </a:solidFill>
              </a:defRPr>
            </a:lvl1pPr>
          </a:lstStyle>
          <a:p>
            <a:pPr>
              <a:defRPr/>
            </a:pPr>
            <a:endParaRPr lang="zh-CN" altLang="en-US"/>
          </a:p>
        </p:txBody>
      </p:sp>
      <p:sp>
        <p:nvSpPr>
          <p:cNvPr id="9" name="灯片编号占位符 8">
            <a:extLst>
              <a:ext uri="{FF2B5EF4-FFF2-40B4-BE49-F238E27FC236}">
                <a16:creationId xmlns:a16="http://schemas.microsoft.com/office/drawing/2014/main" id="{662568FB-F0F4-4457-8120-85470CD65284}"/>
              </a:ext>
            </a:extLst>
          </p:cNvPr>
          <p:cNvSpPr>
            <a:spLocks noGrp="1"/>
          </p:cNvSpPr>
          <p:nvPr>
            <p:ph type="sldNum" sz="quarter" idx="12"/>
          </p:nvPr>
        </p:nvSpPr>
        <p:spPr>
          <a:xfrm>
            <a:off x="817563" y="6356351"/>
            <a:ext cx="2641600" cy="365125"/>
          </a:xfrm>
          <a:prstGeom prst="rect">
            <a:avLst/>
          </a:prstGeom>
        </p:spPr>
        <p:txBody>
          <a:bodyPr/>
          <a:lstStyle>
            <a:lvl1pPr>
              <a:defRPr>
                <a:solidFill>
                  <a:srgbClr val="464653"/>
                </a:solidFill>
              </a:defRPr>
            </a:lvl1pPr>
          </a:lstStyle>
          <a:p>
            <a:pPr>
              <a:defRPr/>
            </a:pPr>
            <a:fld id="{9FCB5D32-8BC8-4D21-A5C2-3612EE8F99D0}" type="slidenum">
              <a:rPr lang="zh-CN" altLang="en-US"/>
              <a:pPr>
                <a:defRPr/>
              </a:pPr>
              <a:t>‹#›</a:t>
            </a:fld>
            <a:endParaRPr lang="zh-CN" altLang="en-US"/>
          </a:p>
        </p:txBody>
      </p:sp>
    </p:spTree>
    <p:extLst>
      <p:ext uri="{BB962C8B-B14F-4D97-AF65-F5344CB8AC3E}">
        <p14:creationId xmlns:p14="http://schemas.microsoft.com/office/powerpoint/2010/main" val="3186038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a:extLst>
              <a:ext uri="{FF2B5EF4-FFF2-40B4-BE49-F238E27FC236}">
                <a16:creationId xmlns:a16="http://schemas.microsoft.com/office/drawing/2014/main" id="{A4114FEF-CEFC-46F6-8CC3-9EC810B0D442}"/>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a:defRPr/>
            </a:pPr>
            <a:endParaRPr lang="en-US" sz="1351">
              <a:solidFill>
                <a:prstClr val="black"/>
              </a:solidFill>
            </a:endParaRPr>
          </a:p>
        </p:txBody>
      </p:sp>
      <p:sp>
        <p:nvSpPr>
          <p:cNvPr id="3" name="等腰三角形 2">
            <a:extLst>
              <a:ext uri="{FF2B5EF4-FFF2-40B4-BE49-F238E27FC236}">
                <a16:creationId xmlns:a16="http://schemas.microsoft.com/office/drawing/2014/main" id="{EE3FCBA9-D0A1-4135-9FAB-6E0E10C1FFBB}"/>
              </a:ext>
            </a:extLst>
          </p:cNvPr>
          <p:cNvSpPr>
            <a:spLocks noChangeAspect="1"/>
          </p:cNvSpPr>
          <p:nvPr/>
        </p:nvSpPr>
        <p:spPr>
          <a:xfrm rot="5400000">
            <a:off x="591345" y="6447631"/>
            <a:ext cx="190500" cy="16033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1">
              <a:solidFill>
                <a:prstClr val="white"/>
              </a:solidFill>
            </a:endParaRPr>
          </a:p>
        </p:txBody>
      </p:sp>
      <p:sp>
        <p:nvSpPr>
          <p:cNvPr id="4" name="日期占位符 1">
            <a:extLst>
              <a:ext uri="{FF2B5EF4-FFF2-40B4-BE49-F238E27FC236}">
                <a16:creationId xmlns:a16="http://schemas.microsoft.com/office/drawing/2014/main" id="{1228B362-C423-48CD-9745-AB83EFDB21DA}"/>
              </a:ext>
            </a:extLst>
          </p:cNvPr>
          <p:cNvSpPr>
            <a:spLocks noGrp="1"/>
          </p:cNvSpPr>
          <p:nvPr>
            <p:ph type="dt" sz="half" idx="10"/>
          </p:nvPr>
        </p:nvSpPr>
        <p:spPr>
          <a:xfrm>
            <a:off x="8534401" y="6356351"/>
            <a:ext cx="3052763" cy="365125"/>
          </a:xfrm>
          <a:prstGeom prst="rect">
            <a:avLst/>
          </a:prstGeom>
        </p:spPr>
        <p:txBody>
          <a:bodyPr/>
          <a:lstStyle>
            <a:lvl1pPr>
              <a:defRPr>
                <a:solidFill>
                  <a:srgbClr val="464653"/>
                </a:solidFill>
              </a:defRPr>
            </a:lvl1pPr>
          </a:lstStyle>
          <a:p>
            <a:pPr>
              <a:defRPr/>
            </a:pPr>
            <a:fld id="{322239D2-DCDC-4941-812E-99D99D203334}" type="datetimeFigureOut">
              <a:rPr lang="zh-CN" altLang="en-US"/>
              <a:pPr>
                <a:defRPr/>
              </a:pPr>
              <a:t>2020/5/20</a:t>
            </a:fld>
            <a:endParaRPr lang="zh-CN" altLang="en-US"/>
          </a:p>
        </p:txBody>
      </p:sp>
      <p:sp>
        <p:nvSpPr>
          <p:cNvPr id="5" name="页脚占位符 2">
            <a:extLst>
              <a:ext uri="{FF2B5EF4-FFF2-40B4-BE49-F238E27FC236}">
                <a16:creationId xmlns:a16="http://schemas.microsoft.com/office/drawing/2014/main" id="{D2163A10-1908-4C61-9312-2B451DE83D10}"/>
              </a:ext>
            </a:extLst>
          </p:cNvPr>
          <p:cNvSpPr>
            <a:spLocks noGrp="1"/>
          </p:cNvSpPr>
          <p:nvPr>
            <p:ph type="ftr" sz="quarter" idx="11"/>
          </p:nvPr>
        </p:nvSpPr>
        <p:spPr>
          <a:xfrm>
            <a:off x="3865563" y="6356351"/>
            <a:ext cx="4673600" cy="365125"/>
          </a:xfrm>
          <a:prstGeom prst="rect">
            <a:avLst/>
          </a:prstGeom>
        </p:spPr>
        <p:txBody>
          <a:bodyPr/>
          <a:lstStyle>
            <a:lvl1pPr>
              <a:defRPr>
                <a:solidFill>
                  <a:srgbClr val="464653"/>
                </a:solidFill>
              </a:defRPr>
            </a:lvl1pPr>
          </a:lstStyle>
          <a:p>
            <a:pPr>
              <a:defRPr/>
            </a:pPr>
            <a:endParaRPr lang="zh-CN" altLang="en-US"/>
          </a:p>
        </p:txBody>
      </p:sp>
      <p:sp>
        <p:nvSpPr>
          <p:cNvPr id="6" name="灯片编号占位符 3">
            <a:extLst>
              <a:ext uri="{FF2B5EF4-FFF2-40B4-BE49-F238E27FC236}">
                <a16:creationId xmlns:a16="http://schemas.microsoft.com/office/drawing/2014/main" id="{EB1FC090-AD9A-40BA-8C90-89A10E1FAC4C}"/>
              </a:ext>
            </a:extLst>
          </p:cNvPr>
          <p:cNvSpPr>
            <a:spLocks noGrp="1"/>
          </p:cNvSpPr>
          <p:nvPr>
            <p:ph type="sldNum" sz="quarter" idx="12"/>
          </p:nvPr>
        </p:nvSpPr>
        <p:spPr>
          <a:xfrm>
            <a:off x="817563" y="6356351"/>
            <a:ext cx="2641600" cy="365125"/>
          </a:xfrm>
          <a:prstGeom prst="rect">
            <a:avLst/>
          </a:prstGeom>
        </p:spPr>
        <p:txBody>
          <a:bodyPr/>
          <a:lstStyle>
            <a:lvl1pPr>
              <a:defRPr>
                <a:solidFill>
                  <a:srgbClr val="464653"/>
                </a:solidFill>
              </a:defRPr>
            </a:lvl1pPr>
          </a:lstStyle>
          <a:p>
            <a:pPr>
              <a:defRPr/>
            </a:pPr>
            <a:fld id="{D12486ED-D3EB-412E-9C2E-BA3ED35E5D9D}" type="slidenum">
              <a:rPr lang="zh-CN" altLang="en-US"/>
              <a:pPr>
                <a:defRPr/>
              </a:pPr>
              <a:t>‹#›</a:t>
            </a:fld>
            <a:endParaRPr lang="zh-CN" altLang="en-US"/>
          </a:p>
        </p:txBody>
      </p:sp>
    </p:spTree>
    <p:extLst>
      <p:ext uri="{BB962C8B-B14F-4D97-AF65-F5344CB8AC3E}">
        <p14:creationId xmlns:p14="http://schemas.microsoft.com/office/powerpoint/2010/main" val="1631835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a:extLst>
              <a:ext uri="{FF2B5EF4-FFF2-40B4-BE49-F238E27FC236}">
                <a16:creationId xmlns:a16="http://schemas.microsoft.com/office/drawing/2014/main" id="{B4A1CD7E-CCE4-440F-96FA-75D41B4B07A2}"/>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a:defRPr/>
            </a:pPr>
            <a:endParaRPr lang="en-US" sz="1351">
              <a:solidFill>
                <a:prstClr val="black"/>
              </a:solidFill>
            </a:endParaRPr>
          </a:p>
        </p:txBody>
      </p:sp>
      <p:sp>
        <p:nvSpPr>
          <p:cNvPr id="6" name="直接连接符 5">
            <a:extLst>
              <a:ext uri="{FF2B5EF4-FFF2-40B4-BE49-F238E27FC236}">
                <a16:creationId xmlns:a16="http://schemas.microsoft.com/office/drawing/2014/main" id="{E09F2C13-4DF4-4733-956F-846179D659ED}"/>
              </a:ext>
            </a:extLst>
          </p:cNvPr>
          <p:cNvSpPr>
            <a:spLocks noChangeShapeType="1"/>
          </p:cNvSpPr>
          <p:nvPr/>
        </p:nvSpPr>
        <p:spPr bwMode="auto">
          <a:xfrm rot="5400000">
            <a:off x="5219701" y="3324227"/>
            <a:ext cx="6035675"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a:defRPr/>
            </a:pPr>
            <a:endParaRPr lang="en-US" sz="1351" dirty="0">
              <a:solidFill>
                <a:prstClr val="black"/>
              </a:solidFill>
            </a:endParaRPr>
          </a:p>
        </p:txBody>
      </p:sp>
      <p:sp>
        <p:nvSpPr>
          <p:cNvPr id="7" name="等腰三角形 6">
            <a:extLst>
              <a:ext uri="{FF2B5EF4-FFF2-40B4-BE49-F238E27FC236}">
                <a16:creationId xmlns:a16="http://schemas.microsoft.com/office/drawing/2014/main" id="{D82EF318-2D85-40FC-A4A6-D46348F057B2}"/>
              </a:ext>
            </a:extLst>
          </p:cNvPr>
          <p:cNvSpPr>
            <a:spLocks noChangeAspect="1"/>
          </p:cNvSpPr>
          <p:nvPr/>
        </p:nvSpPr>
        <p:spPr>
          <a:xfrm rot="5400000">
            <a:off x="591345" y="6447631"/>
            <a:ext cx="190500" cy="16033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1">
              <a:solidFill>
                <a:prstClr val="white"/>
              </a:solidFill>
            </a:endParaRPr>
          </a:p>
        </p:txBody>
      </p:sp>
      <p:sp>
        <p:nvSpPr>
          <p:cNvPr id="2" name="标题 1"/>
          <p:cNvSpPr>
            <a:spLocks noGrp="1"/>
          </p:cNvSpPr>
          <p:nvPr>
            <p:ph type="title"/>
          </p:nvPr>
        </p:nvSpPr>
        <p:spPr>
          <a:xfrm>
            <a:off x="8432800" y="304800"/>
            <a:ext cx="3352800" cy="838200"/>
          </a:xfrm>
          <a:prstGeom prst="rect">
            <a:avLst/>
          </a:prstGeom>
        </p:spPr>
        <p:txBody>
          <a:bodyPr anchor="b" anchorCtr="0">
            <a:noAutofit/>
          </a:bodyPr>
          <a:lstStyle>
            <a:lvl1pPr algn="l">
              <a:buNone/>
              <a:defRPr sz="15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8432800" y="1219204"/>
            <a:ext cx="3352800" cy="4843463"/>
          </a:xfrm>
          <a:prstGeom prst="rect">
            <a:avLst/>
          </a:prstGeom>
        </p:spPr>
        <p:txBody>
          <a:bodyPr/>
          <a:lstStyle>
            <a:lvl1pPr marL="0" indent="0">
              <a:lnSpc>
                <a:spcPts val="1651"/>
              </a:lnSpc>
              <a:spcAft>
                <a:spcPts val="751"/>
              </a:spcAft>
              <a:buNone/>
              <a:defRPr sz="1200">
                <a:solidFill>
                  <a:schemeClr val="tx2"/>
                </a:solidFill>
              </a:defRPr>
            </a:lvl1pPr>
            <a:lvl2pPr>
              <a:buNone/>
              <a:defRPr sz="900"/>
            </a:lvl2pPr>
            <a:lvl3pPr>
              <a:buNone/>
              <a:defRPr sz="751"/>
            </a:lvl3pPr>
            <a:lvl4pPr>
              <a:buNone/>
              <a:defRPr sz="675"/>
            </a:lvl4pPr>
            <a:lvl5pPr>
              <a:buNone/>
              <a:defRPr sz="675"/>
            </a:lvl5pPr>
          </a:lstStyle>
          <a:p>
            <a:pPr lvl="0"/>
            <a:r>
              <a:rPr lang="zh-CN" altLang="en-US"/>
              <a:t>单击此处编辑母版文本样式</a:t>
            </a:r>
          </a:p>
        </p:txBody>
      </p:sp>
      <p:sp>
        <p:nvSpPr>
          <p:cNvPr id="12" name="内容占位符 11"/>
          <p:cNvSpPr>
            <a:spLocks noGrp="1"/>
          </p:cNvSpPr>
          <p:nvPr>
            <p:ph sz="quarter" idx="1"/>
          </p:nvPr>
        </p:nvSpPr>
        <p:spPr>
          <a:xfrm>
            <a:off x="406400" y="304800"/>
            <a:ext cx="7620000" cy="57150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a:extLst>
              <a:ext uri="{FF2B5EF4-FFF2-40B4-BE49-F238E27FC236}">
                <a16:creationId xmlns:a16="http://schemas.microsoft.com/office/drawing/2014/main" id="{0D8FA5C3-100F-4760-98DA-BEBF593BD479}"/>
              </a:ext>
            </a:extLst>
          </p:cNvPr>
          <p:cNvSpPr>
            <a:spLocks noGrp="1"/>
          </p:cNvSpPr>
          <p:nvPr>
            <p:ph type="dt" sz="half" idx="10"/>
          </p:nvPr>
        </p:nvSpPr>
        <p:spPr>
          <a:xfrm>
            <a:off x="8534401" y="6356351"/>
            <a:ext cx="3052763" cy="365125"/>
          </a:xfrm>
          <a:prstGeom prst="rect">
            <a:avLst/>
          </a:prstGeom>
        </p:spPr>
        <p:txBody>
          <a:bodyPr/>
          <a:lstStyle>
            <a:lvl1pPr>
              <a:defRPr>
                <a:solidFill>
                  <a:srgbClr val="464653"/>
                </a:solidFill>
              </a:defRPr>
            </a:lvl1pPr>
          </a:lstStyle>
          <a:p>
            <a:pPr>
              <a:defRPr/>
            </a:pPr>
            <a:fld id="{8CF1D916-0712-45B1-86F0-8998CE006B7F}" type="datetimeFigureOut">
              <a:rPr lang="zh-CN" altLang="en-US"/>
              <a:pPr>
                <a:defRPr/>
              </a:pPr>
              <a:t>2020/5/20</a:t>
            </a:fld>
            <a:endParaRPr lang="zh-CN" altLang="en-US"/>
          </a:p>
        </p:txBody>
      </p:sp>
      <p:sp>
        <p:nvSpPr>
          <p:cNvPr id="9" name="页脚占位符 5">
            <a:extLst>
              <a:ext uri="{FF2B5EF4-FFF2-40B4-BE49-F238E27FC236}">
                <a16:creationId xmlns:a16="http://schemas.microsoft.com/office/drawing/2014/main" id="{0ED18520-FF8D-4022-96EF-1EF7E0FA82B4}"/>
              </a:ext>
            </a:extLst>
          </p:cNvPr>
          <p:cNvSpPr>
            <a:spLocks noGrp="1"/>
          </p:cNvSpPr>
          <p:nvPr>
            <p:ph type="ftr" sz="quarter" idx="11"/>
          </p:nvPr>
        </p:nvSpPr>
        <p:spPr>
          <a:xfrm>
            <a:off x="3865563" y="6356351"/>
            <a:ext cx="4673600" cy="365125"/>
          </a:xfrm>
          <a:prstGeom prst="rect">
            <a:avLst/>
          </a:prstGeom>
        </p:spPr>
        <p:txBody>
          <a:bodyPr/>
          <a:lstStyle>
            <a:lvl1pPr>
              <a:defRPr>
                <a:solidFill>
                  <a:srgbClr val="464653"/>
                </a:solidFill>
              </a:defRPr>
            </a:lvl1pPr>
          </a:lstStyle>
          <a:p>
            <a:pPr>
              <a:defRPr/>
            </a:pPr>
            <a:endParaRPr lang="zh-CN" altLang="en-US"/>
          </a:p>
        </p:txBody>
      </p:sp>
      <p:sp>
        <p:nvSpPr>
          <p:cNvPr id="10" name="灯片编号占位符 6">
            <a:extLst>
              <a:ext uri="{FF2B5EF4-FFF2-40B4-BE49-F238E27FC236}">
                <a16:creationId xmlns:a16="http://schemas.microsoft.com/office/drawing/2014/main" id="{45349BFB-CC24-4D4D-8592-88092CD40B56}"/>
              </a:ext>
            </a:extLst>
          </p:cNvPr>
          <p:cNvSpPr>
            <a:spLocks noGrp="1"/>
          </p:cNvSpPr>
          <p:nvPr>
            <p:ph type="sldNum" sz="quarter" idx="12"/>
          </p:nvPr>
        </p:nvSpPr>
        <p:spPr>
          <a:xfrm>
            <a:off x="817563" y="6356351"/>
            <a:ext cx="2641600" cy="365125"/>
          </a:xfrm>
          <a:prstGeom prst="rect">
            <a:avLst/>
          </a:prstGeom>
        </p:spPr>
        <p:txBody>
          <a:bodyPr/>
          <a:lstStyle>
            <a:lvl1pPr>
              <a:defRPr>
                <a:solidFill>
                  <a:srgbClr val="464653"/>
                </a:solidFill>
              </a:defRPr>
            </a:lvl1pPr>
          </a:lstStyle>
          <a:p>
            <a:pPr>
              <a:defRPr/>
            </a:pPr>
            <a:fld id="{C158B776-65BF-4A09-AF0F-F84E81079D68}" type="slidenum">
              <a:rPr lang="zh-CN" altLang="en-US"/>
              <a:pPr>
                <a:defRPr/>
              </a:pPr>
              <a:t>‹#›</a:t>
            </a:fld>
            <a:endParaRPr lang="zh-CN" altLang="en-US"/>
          </a:p>
        </p:txBody>
      </p:sp>
    </p:spTree>
    <p:extLst>
      <p:ext uri="{BB962C8B-B14F-4D97-AF65-F5344CB8AC3E}">
        <p14:creationId xmlns:p14="http://schemas.microsoft.com/office/powerpoint/2010/main" val="395756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a:extLst>
              <a:ext uri="{FF2B5EF4-FFF2-40B4-BE49-F238E27FC236}">
                <a16:creationId xmlns:a16="http://schemas.microsoft.com/office/drawing/2014/main" id="{3B1FA26B-A9A4-4A43-A8AA-DCA611277B3E}"/>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1" rIns="68580" bIns="34291"/>
          <a:lstStyle/>
          <a:p>
            <a:pPr>
              <a:defRPr/>
            </a:pPr>
            <a:endParaRPr lang="en-US" sz="1351">
              <a:solidFill>
                <a:prstClr val="black"/>
              </a:solidFill>
            </a:endParaRPr>
          </a:p>
        </p:txBody>
      </p:sp>
      <p:sp>
        <p:nvSpPr>
          <p:cNvPr id="6" name="等腰三角形 5">
            <a:extLst>
              <a:ext uri="{FF2B5EF4-FFF2-40B4-BE49-F238E27FC236}">
                <a16:creationId xmlns:a16="http://schemas.microsoft.com/office/drawing/2014/main" id="{E8DE039A-80FE-48DD-A2CF-3D00C899F94B}"/>
              </a:ext>
            </a:extLst>
          </p:cNvPr>
          <p:cNvSpPr>
            <a:spLocks noChangeAspect="1"/>
          </p:cNvSpPr>
          <p:nvPr/>
        </p:nvSpPr>
        <p:spPr>
          <a:xfrm rot="5400000">
            <a:off x="591345" y="6447631"/>
            <a:ext cx="190500" cy="16033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1">
              <a:solidFill>
                <a:prstClr val="white"/>
              </a:solidFill>
            </a:endParaRPr>
          </a:p>
        </p:txBody>
      </p:sp>
      <p:sp>
        <p:nvSpPr>
          <p:cNvPr id="7" name="矩形 6">
            <a:extLst>
              <a:ext uri="{FF2B5EF4-FFF2-40B4-BE49-F238E27FC236}">
                <a16:creationId xmlns:a16="http://schemas.microsoft.com/office/drawing/2014/main" id="{BF98688F-7D86-48EB-B3F5-2FA17356CA12}"/>
              </a:ext>
            </a:extLst>
          </p:cNvPr>
          <p:cNvSpPr/>
          <p:nvPr/>
        </p:nvSpPr>
        <p:spPr>
          <a:xfrm>
            <a:off x="609601" y="500063"/>
            <a:ext cx="244475"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1">
              <a:solidFill>
                <a:prstClr val="white"/>
              </a:solidFill>
            </a:endParaRPr>
          </a:p>
        </p:txBody>
      </p:sp>
      <p:sp>
        <p:nvSpPr>
          <p:cNvPr id="2" name="标题 1"/>
          <p:cNvSpPr>
            <a:spLocks noGrp="1"/>
          </p:cNvSpPr>
          <p:nvPr>
            <p:ph type="title"/>
          </p:nvPr>
        </p:nvSpPr>
        <p:spPr>
          <a:xfrm>
            <a:off x="609600" y="500856"/>
            <a:ext cx="10972800" cy="674688"/>
          </a:xfrm>
          <a:prstGeom prst="rect">
            <a:avLst/>
          </a:prstGeom>
          <a:ln>
            <a:solidFill>
              <a:schemeClr val="accent1"/>
            </a:solidFill>
          </a:ln>
        </p:spPr>
        <p:txBody>
          <a:bodyPr lIns="274320" anchor="ctr"/>
          <a:lstStyle>
            <a:lvl1pPr algn="r">
              <a:buNone/>
              <a:defRPr sz="15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609600" y="1905000"/>
            <a:ext cx="10972800" cy="4270248"/>
          </a:xfrm>
          <a:prstGeom prst="rect">
            <a:avLst/>
          </a:prstGeom>
          <a:solidFill>
            <a:schemeClr val="tx1">
              <a:shade val="50000"/>
            </a:schemeClr>
          </a:solidFill>
          <a:ln>
            <a:noFill/>
          </a:ln>
          <a:effectLst/>
        </p:spPr>
        <p:txBody>
          <a:bodyPr/>
          <a:lstStyle>
            <a:lvl1pPr marL="0" indent="0">
              <a:spcBef>
                <a:spcPts val="451"/>
              </a:spcBef>
              <a:buNone/>
              <a:defRPr sz="24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609600" y="1219200"/>
            <a:ext cx="10972800" cy="533400"/>
          </a:xfrm>
          <a:prstGeom prst="rect">
            <a:avLst/>
          </a:prstGeom>
        </p:spPr>
        <p:txBody>
          <a:bodyPr anchor="ctr" anchorCtr="0"/>
          <a:lstStyle>
            <a:lvl1pPr marL="0" indent="0" algn="l">
              <a:buFontTx/>
              <a:buNone/>
              <a:defRPr sz="1051"/>
            </a:lvl1pPr>
            <a:lvl2pPr>
              <a:defRPr sz="900"/>
            </a:lvl2pPr>
            <a:lvl3pPr>
              <a:defRPr sz="751"/>
            </a:lvl3pPr>
            <a:lvl4pPr>
              <a:defRPr sz="675"/>
            </a:lvl4pPr>
            <a:lvl5pPr>
              <a:defRPr sz="675"/>
            </a:lvl5pPr>
          </a:lstStyle>
          <a:p>
            <a:pPr lvl="0"/>
            <a:r>
              <a:rPr lang="zh-CN" altLang="en-US"/>
              <a:t>单击此处编辑母版文本样式</a:t>
            </a:r>
          </a:p>
        </p:txBody>
      </p:sp>
      <p:sp>
        <p:nvSpPr>
          <p:cNvPr id="8" name="日期占位符 4">
            <a:extLst>
              <a:ext uri="{FF2B5EF4-FFF2-40B4-BE49-F238E27FC236}">
                <a16:creationId xmlns:a16="http://schemas.microsoft.com/office/drawing/2014/main" id="{50B4F348-70C6-4D39-AF43-A567EBD39E1E}"/>
              </a:ext>
            </a:extLst>
          </p:cNvPr>
          <p:cNvSpPr>
            <a:spLocks noGrp="1"/>
          </p:cNvSpPr>
          <p:nvPr>
            <p:ph type="dt" sz="half" idx="10"/>
          </p:nvPr>
        </p:nvSpPr>
        <p:spPr>
          <a:xfrm>
            <a:off x="8534401" y="6356351"/>
            <a:ext cx="3052763" cy="365125"/>
          </a:xfrm>
          <a:prstGeom prst="rect">
            <a:avLst/>
          </a:prstGeom>
        </p:spPr>
        <p:txBody>
          <a:bodyPr/>
          <a:lstStyle>
            <a:lvl1pPr>
              <a:defRPr>
                <a:solidFill>
                  <a:srgbClr val="464653"/>
                </a:solidFill>
              </a:defRPr>
            </a:lvl1pPr>
          </a:lstStyle>
          <a:p>
            <a:pPr>
              <a:defRPr/>
            </a:pPr>
            <a:fld id="{60BEA197-B3D2-4043-AB5D-710F1358B26A}" type="datetimeFigureOut">
              <a:rPr lang="zh-CN" altLang="en-US"/>
              <a:pPr>
                <a:defRPr/>
              </a:pPr>
              <a:t>2020/5/20</a:t>
            </a:fld>
            <a:endParaRPr lang="zh-CN" altLang="en-US"/>
          </a:p>
        </p:txBody>
      </p:sp>
      <p:sp>
        <p:nvSpPr>
          <p:cNvPr id="9" name="页脚占位符 5">
            <a:extLst>
              <a:ext uri="{FF2B5EF4-FFF2-40B4-BE49-F238E27FC236}">
                <a16:creationId xmlns:a16="http://schemas.microsoft.com/office/drawing/2014/main" id="{C7E86AC0-CA5E-42DF-8936-215A49786DD8}"/>
              </a:ext>
            </a:extLst>
          </p:cNvPr>
          <p:cNvSpPr>
            <a:spLocks noGrp="1"/>
          </p:cNvSpPr>
          <p:nvPr>
            <p:ph type="ftr" sz="quarter" idx="11"/>
          </p:nvPr>
        </p:nvSpPr>
        <p:spPr>
          <a:xfrm>
            <a:off x="3865563" y="6356351"/>
            <a:ext cx="4673600" cy="365125"/>
          </a:xfrm>
          <a:prstGeom prst="rect">
            <a:avLst/>
          </a:prstGeom>
        </p:spPr>
        <p:txBody>
          <a:bodyPr/>
          <a:lstStyle>
            <a:lvl1pPr>
              <a:defRPr>
                <a:solidFill>
                  <a:srgbClr val="464653"/>
                </a:solidFill>
              </a:defRPr>
            </a:lvl1pPr>
          </a:lstStyle>
          <a:p>
            <a:pPr>
              <a:defRPr/>
            </a:pPr>
            <a:endParaRPr lang="zh-CN" altLang="en-US"/>
          </a:p>
        </p:txBody>
      </p:sp>
      <p:sp>
        <p:nvSpPr>
          <p:cNvPr id="10" name="灯片编号占位符 6">
            <a:extLst>
              <a:ext uri="{FF2B5EF4-FFF2-40B4-BE49-F238E27FC236}">
                <a16:creationId xmlns:a16="http://schemas.microsoft.com/office/drawing/2014/main" id="{AA642670-3A23-4E99-AA5D-492617FCAA91}"/>
              </a:ext>
            </a:extLst>
          </p:cNvPr>
          <p:cNvSpPr>
            <a:spLocks noGrp="1"/>
          </p:cNvSpPr>
          <p:nvPr>
            <p:ph type="sldNum" sz="quarter" idx="12"/>
          </p:nvPr>
        </p:nvSpPr>
        <p:spPr>
          <a:xfrm>
            <a:off x="817563" y="6356351"/>
            <a:ext cx="2641600" cy="365125"/>
          </a:xfrm>
          <a:prstGeom prst="rect">
            <a:avLst/>
          </a:prstGeom>
        </p:spPr>
        <p:txBody>
          <a:bodyPr/>
          <a:lstStyle>
            <a:lvl1pPr>
              <a:defRPr>
                <a:solidFill>
                  <a:srgbClr val="464653"/>
                </a:solidFill>
              </a:defRPr>
            </a:lvl1pPr>
          </a:lstStyle>
          <a:p>
            <a:pPr>
              <a:defRPr/>
            </a:pPr>
            <a:fld id="{72B2C20A-BD33-4FC6-9305-40F7B2AF1B78}" type="slidenum">
              <a:rPr lang="zh-CN" altLang="en-US"/>
              <a:pPr>
                <a:defRPr/>
              </a:pPr>
              <a:t>‹#›</a:t>
            </a:fld>
            <a:endParaRPr lang="zh-CN" altLang="en-US"/>
          </a:p>
        </p:txBody>
      </p:sp>
    </p:spTree>
    <p:extLst>
      <p:ext uri="{BB962C8B-B14F-4D97-AF65-F5344CB8AC3E}">
        <p14:creationId xmlns:p14="http://schemas.microsoft.com/office/powerpoint/2010/main" val="964289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5"/>
          <a:srcRect/>
          <a:stretch>
            <a:fillRect/>
          </a:stretch>
        </a:blipFill>
        <a:effectLst/>
      </p:bgPr>
    </p:bg>
    <p:spTree>
      <p:nvGrpSpPr>
        <p:cNvPr id="1" name=""/>
        <p:cNvGrpSpPr/>
        <p:nvPr/>
      </p:nvGrpSpPr>
      <p:grpSpPr>
        <a:xfrm>
          <a:off x="0" y="0"/>
          <a:ext cx="0" cy="0"/>
          <a:chOff x="0" y="0"/>
          <a:chExt cx="0" cy="0"/>
        </a:xfrm>
      </p:grpSpPr>
      <p:cxnSp>
        <p:nvCxnSpPr>
          <p:cNvPr id="19" name="直接连接符 18">
            <a:extLst>
              <a:ext uri="{FF2B5EF4-FFF2-40B4-BE49-F238E27FC236}">
                <a16:creationId xmlns:a16="http://schemas.microsoft.com/office/drawing/2014/main" id="{CCC9A2AC-8422-4C24-ACC9-642B787AF83D}"/>
              </a:ext>
            </a:extLst>
          </p:cNvPr>
          <p:cNvCxnSpPr/>
          <p:nvPr userDrawn="1"/>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027" name="组合 11">
            <a:extLst>
              <a:ext uri="{FF2B5EF4-FFF2-40B4-BE49-F238E27FC236}">
                <a16:creationId xmlns:a16="http://schemas.microsoft.com/office/drawing/2014/main" id="{E813399D-C766-478D-B0B2-5C3DDAE5D4C7}"/>
              </a:ext>
            </a:extLst>
          </p:cNvPr>
          <p:cNvGrpSpPr>
            <a:grpSpLocks/>
          </p:cNvGrpSpPr>
          <p:nvPr userDrawn="1"/>
        </p:nvGrpSpPr>
        <p:grpSpPr bwMode="auto">
          <a:xfrm>
            <a:off x="1" y="6372226"/>
            <a:ext cx="12193588" cy="596900"/>
            <a:chOff x="-670" y="6372000"/>
            <a:chExt cx="12192892" cy="597648"/>
          </a:xfrm>
        </p:grpSpPr>
        <p:sp>
          <p:nvSpPr>
            <p:cNvPr id="21" name="矩形 20">
              <a:extLst>
                <a:ext uri="{FF2B5EF4-FFF2-40B4-BE49-F238E27FC236}">
                  <a16:creationId xmlns:a16="http://schemas.microsoft.com/office/drawing/2014/main" id="{738E3B85-E5A3-43B9-8D14-5E66C6C33AF9}"/>
                </a:ext>
              </a:extLst>
            </p:cNvPr>
            <p:cNvSpPr/>
            <p:nvPr/>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24" name="矩形 23">
              <a:extLst>
                <a:ext uri="{FF2B5EF4-FFF2-40B4-BE49-F238E27FC236}">
                  <a16:creationId xmlns:a16="http://schemas.microsoft.com/office/drawing/2014/main" id="{EDE325AB-E526-47C2-A352-1152BF4551C3}"/>
                </a:ext>
              </a:extLst>
            </p:cNvPr>
            <p:cNvSpPr/>
            <p:nvPr/>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1030" name="标题 1">
              <a:extLst>
                <a:ext uri="{FF2B5EF4-FFF2-40B4-BE49-F238E27FC236}">
                  <a16:creationId xmlns:a16="http://schemas.microsoft.com/office/drawing/2014/main" id="{15DFC66C-8856-4055-925A-14C1DAD222CE}"/>
                </a:ext>
              </a:extLst>
            </p:cNvPr>
            <p:cNvSpPr txBox="1">
              <a:spLocks noChangeArrowheads="1"/>
            </p:cNvSpPr>
            <p:nvPr/>
          </p:nvSpPr>
          <p:spPr bwMode="auto">
            <a:xfrm>
              <a:off x="7823671" y="6475317"/>
              <a:ext cx="3979635" cy="494331"/>
            </a:xfrm>
            <a:prstGeom prst="rect">
              <a:avLst/>
            </a:prstGeom>
            <a:noFill/>
            <a:ln>
              <a:noFill/>
            </a:ln>
          </p:spPr>
          <p:txBody>
            <a:bodyPr wrap="none" lIns="0" tIns="0" rIns="0" bIns="0"/>
            <a:lstStyle>
              <a:lvl1pPr defTabSz="684213">
                <a:defRPr sz="2000">
                  <a:solidFill>
                    <a:schemeClr val="tx1"/>
                  </a:solidFill>
                  <a:latin typeface="Arial" panose="020B0604020202020204" pitchFamily="34" charset="0"/>
                  <a:ea typeface="宋体" panose="02010600030101010101" pitchFamily="2" charset="-122"/>
                </a:defRPr>
              </a:lvl1pPr>
              <a:lvl2pPr marL="742950" indent="-285750" defTabSz="684213">
                <a:defRPr sz="2000">
                  <a:solidFill>
                    <a:schemeClr val="tx1"/>
                  </a:solidFill>
                  <a:latin typeface="Arial" panose="020B0604020202020204" pitchFamily="34" charset="0"/>
                  <a:ea typeface="宋体" panose="02010600030101010101" pitchFamily="2" charset="-122"/>
                </a:defRPr>
              </a:lvl2pPr>
              <a:lvl3pPr marL="1143000" indent="-228600" defTabSz="684213">
                <a:defRPr sz="2000">
                  <a:solidFill>
                    <a:schemeClr val="tx1"/>
                  </a:solidFill>
                  <a:latin typeface="Arial" panose="020B0604020202020204" pitchFamily="34" charset="0"/>
                  <a:ea typeface="宋体" panose="02010600030101010101" pitchFamily="2" charset="-122"/>
                </a:defRPr>
              </a:lvl3pPr>
              <a:lvl4pPr marL="1600200" indent="-228600" defTabSz="684213">
                <a:defRPr sz="2000">
                  <a:solidFill>
                    <a:schemeClr val="tx1"/>
                  </a:solidFill>
                  <a:latin typeface="Arial" panose="020B0604020202020204" pitchFamily="34" charset="0"/>
                  <a:ea typeface="宋体" panose="02010600030101010101" pitchFamily="2" charset="-122"/>
                </a:defRPr>
              </a:lvl4pPr>
              <a:lvl5pPr marL="2057400" indent="-228600" defTabSz="684213">
                <a:defRPr sz="2000">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defRPr/>
              </a:pPr>
              <a:r>
                <a:rPr lang="en-US" altLang="zh-CN" sz="2200" b="1">
                  <a:solidFill>
                    <a:srgbClr val="FFFFFF"/>
                  </a:solidFill>
                  <a:ea typeface="微软雅黑" panose="020B0503020204020204" pitchFamily="34" charset="-122"/>
                  <a:cs typeface="Arial" panose="020B0604020202020204" pitchFamily="34" charset="0"/>
                </a:rPr>
                <a:t>HuodongYouxiang@gmail.com</a:t>
              </a:r>
              <a:endParaRPr lang="zh-CN" altLang="en-US" sz="2200" b="1">
                <a:solidFill>
                  <a:srgbClr val="FFFFFF"/>
                </a:solidFill>
                <a:ea typeface="微软雅黑" panose="020B0503020204020204" pitchFamily="34" charset="-122"/>
                <a:cs typeface="Arial" panose="020B0604020202020204" pitchFamily="34" charset="0"/>
              </a:endParaRPr>
            </a:p>
          </p:txBody>
        </p:sp>
        <p:sp>
          <p:nvSpPr>
            <p:cNvPr id="26"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lvl1pPr defTabSz="684213">
                <a:defRPr>
                  <a:solidFill>
                    <a:schemeClr val="tx1"/>
                  </a:solidFill>
                  <a:latin typeface="Arial" panose="020B0604020202020204" pitchFamily="34" charset="0"/>
                  <a:ea typeface="宋体" panose="02010600030101010101" pitchFamily="2" charset="-122"/>
                </a:defRPr>
              </a:lvl1pPr>
              <a:lvl2pPr marL="742950" indent="-285750" defTabSz="684213">
                <a:defRPr>
                  <a:solidFill>
                    <a:schemeClr val="tx1"/>
                  </a:solidFill>
                  <a:latin typeface="Arial" panose="020B0604020202020204" pitchFamily="34" charset="0"/>
                  <a:ea typeface="宋体" panose="02010600030101010101" pitchFamily="2" charset="-122"/>
                </a:defRPr>
              </a:lvl2pPr>
              <a:lvl3pPr marL="1143000" indent="-228600" defTabSz="684213">
                <a:defRPr>
                  <a:solidFill>
                    <a:schemeClr val="tx1"/>
                  </a:solidFill>
                  <a:latin typeface="Arial" panose="020B0604020202020204" pitchFamily="34" charset="0"/>
                  <a:ea typeface="宋体" panose="02010600030101010101" pitchFamily="2" charset="-122"/>
                </a:defRPr>
              </a:lvl3pPr>
              <a:lvl4pPr marL="1600200" indent="-228600" defTabSz="684213">
                <a:defRPr>
                  <a:solidFill>
                    <a:schemeClr val="tx1"/>
                  </a:solidFill>
                  <a:latin typeface="Arial" panose="020B0604020202020204" pitchFamily="34" charset="0"/>
                  <a:ea typeface="宋体" panose="02010600030101010101" pitchFamily="2" charset="-122"/>
                </a:defRPr>
              </a:lvl4pPr>
              <a:lvl5pPr marL="2057400" indent="-228600" defTabSz="684213">
                <a:defRPr>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CN" altLang="en-US" sz="2133" b="1" dirty="0">
                  <a:solidFill>
                    <a:prstClr val="white"/>
                  </a:solidFill>
                  <a:latin typeface="微软雅黑" panose="020B0503020204020204" pitchFamily="34" charset="-122"/>
                  <a:ea typeface="微软雅黑" panose="020B0503020204020204" pitchFamily="34" charset="-122"/>
                </a:rPr>
                <a:t>六日的解释及其重要性</a:t>
              </a:r>
            </a:p>
          </p:txBody>
        </p:sp>
      </p:grpSp>
    </p:spTree>
    <p:extLst>
      <p:ext uri="{BB962C8B-B14F-4D97-AF65-F5344CB8AC3E}">
        <p14:creationId xmlns:p14="http://schemas.microsoft.com/office/powerpoint/2010/main" val="3376390230"/>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Lst>
  <p:txStyles>
    <p:titleStyle>
      <a:lvl1pPr algn="l" rtl="0" eaLnBrk="0" fontAlgn="base" hangingPunct="0">
        <a:spcBef>
          <a:spcPct val="0"/>
        </a:spcBef>
        <a:spcAft>
          <a:spcPct val="0"/>
        </a:spcAft>
        <a:defRPr sz="2400" kern="12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5pPr>
      <a:lvl6pPr marL="457189"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6pPr>
      <a:lvl7pPr marL="914377"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7pPr>
      <a:lvl8pPr marL="1371566"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8pPr>
      <a:lvl9pPr marL="1828754"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9pPr>
    </p:titleStyle>
    <p:bodyStyle>
      <a:lvl1pPr marL="204783" indent="-204783" algn="l" rtl="0" eaLnBrk="0" fontAlgn="base" hangingPunct="0">
        <a:spcBef>
          <a:spcPts val="451"/>
        </a:spcBef>
        <a:spcAft>
          <a:spcPct val="0"/>
        </a:spcAft>
        <a:buClr>
          <a:schemeClr val="accent1"/>
        </a:buClr>
        <a:buSzPct val="76000"/>
        <a:defRPr sz="1900" kern="1200">
          <a:solidFill>
            <a:schemeClr val="tx1"/>
          </a:solidFill>
          <a:latin typeface="+mn-lt"/>
          <a:ea typeface="+mn-ea"/>
          <a:cs typeface="+mn-cs"/>
        </a:defRPr>
      </a:lvl1pPr>
      <a:lvl2pPr marL="411152" indent="-204783" algn="l" rtl="0" eaLnBrk="0" fontAlgn="base" hangingPunct="0">
        <a:spcBef>
          <a:spcPts val="375"/>
        </a:spcBef>
        <a:spcAft>
          <a:spcPct val="0"/>
        </a:spcAft>
        <a:buClr>
          <a:schemeClr val="accent2"/>
        </a:buClr>
        <a:buSzPct val="76000"/>
        <a:defRPr sz="1700" kern="1200">
          <a:solidFill>
            <a:schemeClr val="tx2"/>
          </a:solidFill>
          <a:latin typeface="+mn-lt"/>
          <a:ea typeface="+mn-ea"/>
          <a:cs typeface="+mn-cs"/>
        </a:defRPr>
      </a:lvl2pPr>
      <a:lvl3pPr marL="615935" indent="-171446" algn="l" rtl="0" eaLnBrk="0" fontAlgn="base" hangingPunct="0">
        <a:spcBef>
          <a:spcPts val="375"/>
        </a:spcBef>
        <a:spcAft>
          <a:spcPct val="0"/>
        </a:spcAft>
        <a:buClr>
          <a:srgbClr val="BCBCBC"/>
        </a:buClr>
        <a:buSzPct val="76000"/>
        <a:defRPr sz="1500" kern="1200">
          <a:solidFill>
            <a:schemeClr val="tx1"/>
          </a:solidFill>
          <a:latin typeface="+mn-lt"/>
          <a:ea typeface="+mn-ea"/>
          <a:cs typeface="+mn-cs"/>
        </a:defRPr>
      </a:lvl3pPr>
      <a:lvl4pPr marL="822305" indent="-171446" algn="l" rtl="0" eaLnBrk="0" fontAlgn="base" hangingPunct="0">
        <a:spcBef>
          <a:spcPts val="300"/>
        </a:spcBef>
        <a:spcAft>
          <a:spcPct val="0"/>
        </a:spcAft>
        <a:buClr>
          <a:srgbClr val="8BA2B4"/>
        </a:buClr>
        <a:buSzPct val="70000"/>
        <a:defRPr sz="1300" kern="1200">
          <a:solidFill>
            <a:schemeClr val="tx1"/>
          </a:solidFill>
          <a:latin typeface="+mn-lt"/>
          <a:ea typeface="+mn-ea"/>
          <a:cs typeface="+mn-cs"/>
        </a:defRPr>
      </a:lvl4pPr>
      <a:lvl5pPr marL="1028674" indent="-171446" algn="l" rtl="0" eaLnBrk="0" fontAlgn="base" hangingPunct="0">
        <a:spcBef>
          <a:spcPts val="225"/>
        </a:spcBef>
        <a:spcAft>
          <a:spcPct val="0"/>
        </a:spcAft>
        <a:buClr>
          <a:schemeClr val="accent2"/>
        </a:buClr>
        <a:buSzPct val="70000"/>
        <a:defRPr sz="1200" kern="1200">
          <a:solidFill>
            <a:schemeClr val="tx1"/>
          </a:solidFill>
          <a:latin typeface="+mn-lt"/>
          <a:ea typeface="+mn-ea"/>
          <a:cs typeface="+mn-cs"/>
        </a:defRPr>
      </a:lvl5pPr>
      <a:lvl6pPr marL="1234409" indent="-137157"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7" algn="l" rtl="0" eaLnBrk="1" latinLnBrk="0" hangingPunct="1">
        <a:spcBef>
          <a:spcPts val="225"/>
        </a:spcBef>
        <a:buClr>
          <a:srgbClr val="727CA3">
            <a:shade val="75000"/>
          </a:srgbClr>
        </a:buClr>
        <a:buSzPct val="75000"/>
        <a:buFont typeface="Wingdings 3"/>
        <a:buChar char=""/>
        <a:defRPr kumimoji="0" lang="en-US" sz="1051" kern="1200" smtClean="0">
          <a:solidFill>
            <a:schemeClr val="tx1"/>
          </a:solidFill>
          <a:latin typeface="+mn-lt"/>
          <a:ea typeface="+mn-ea"/>
          <a:cs typeface="+mn-cs"/>
        </a:defRPr>
      </a:lvl7pPr>
      <a:lvl8pPr marL="1508722" indent="-137157" algn="l" rtl="0" eaLnBrk="1" latinLnBrk="0" hangingPunct="1">
        <a:spcBef>
          <a:spcPts val="225"/>
        </a:spcBef>
        <a:buClr>
          <a:prstClr val="white">
            <a:shade val="50000"/>
          </a:prstClr>
        </a:buClr>
        <a:buSzPct val="75000"/>
        <a:buFont typeface="Wingdings 3"/>
        <a:buChar char=""/>
        <a:defRPr kumimoji="0" lang="en-US" sz="1051" kern="1200" smtClean="0">
          <a:solidFill>
            <a:schemeClr val="tx1"/>
          </a:solidFill>
          <a:latin typeface="+mn-lt"/>
          <a:ea typeface="+mn-ea"/>
          <a:cs typeface="+mn-cs"/>
        </a:defRPr>
      </a:lvl8pPr>
      <a:lvl9pPr marL="1645879" indent="-137157"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1"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4"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9"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1"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creation.com/chamberlain-and-the-church#endRef4" TargetMode="External"/><Relationship Id="rId7" Type="http://schemas.openxmlformats.org/officeDocument/2006/relationships/hyperlink" Target="http://creation.com/chamberlain-and-the-church#endRef8"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creation.com/chamberlain-and-the-church#endRef7" TargetMode="External"/><Relationship Id="rId5" Type="http://schemas.openxmlformats.org/officeDocument/2006/relationships/hyperlink" Target="http://creation.com/chamberlain-and-the-church#endRef6" TargetMode="External"/><Relationship Id="rId4" Type="http://schemas.openxmlformats.org/officeDocument/2006/relationships/hyperlink" Target="http://creation.com/chamberlain-and-the-church#endRef5"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5.xml"/><Relationship Id="rId1" Type="http://schemas.openxmlformats.org/officeDocument/2006/relationships/tags" Target="../tags/tag2.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5.jpeg"/><Relationship Id="rId4"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5.xml"/><Relationship Id="rId1" Type="http://schemas.openxmlformats.org/officeDocument/2006/relationships/tags" Target="../tags/tag5.xm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1">
            <a:extLst>
              <a:ext uri="{FF2B5EF4-FFF2-40B4-BE49-F238E27FC236}">
                <a16:creationId xmlns:a16="http://schemas.microsoft.com/office/drawing/2014/main" id="{67CBA81C-A074-42B9-A23C-457317D1F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9602"/>
            <a:ext cx="12192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a:extLst>
              <a:ext uri="{FF2B5EF4-FFF2-40B4-BE49-F238E27FC236}">
                <a16:creationId xmlns:a16="http://schemas.microsoft.com/office/drawing/2014/main" id="{51C338DE-8576-4BF8-9722-70E97FB8AA98}"/>
              </a:ext>
            </a:extLst>
          </p:cNvPr>
          <p:cNvSpPr>
            <a:spLocks noChangeArrowheads="1"/>
          </p:cNvSpPr>
          <p:nvPr/>
        </p:nvSpPr>
        <p:spPr bwMode="auto">
          <a:xfrm>
            <a:off x="-1588" y="1879601"/>
            <a:ext cx="12199939" cy="46039"/>
          </a:xfrm>
          <a:prstGeom prst="rect">
            <a:avLst/>
          </a:prstGeom>
          <a:solidFill>
            <a:srgbClr val="C2C2C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351">
              <a:solidFill>
                <a:prstClr val="black"/>
              </a:solidFill>
            </a:endParaRPr>
          </a:p>
        </p:txBody>
      </p:sp>
      <p:sp>
        <p:nvSpPr>
          <p:cNvPr id="14" name="Rectangle 5">
            <a:extLst>
              <a:ext uri="{FF2B5EF4-FFF2-40B4-BE49-F238E27FC236}">
                <a16:creationId xmlns:a16="http://schemas.microsoft.com/office/drawing/2014/main" id="{6BE25BD5-B153-4D22-9D3E-5945A1E0C4C5}"/>
              </a:ext>
            </a:extLst>
          </p:cNvPr>
          <p:cNvSpPr>
            <a:spLocks noChangeArrowheads="1"/>
          </p:cNvSpPr>
          <p:nvPr/>
        </p:nvSpPr>
        <p:spPr bwMode="auto">
          <a:xfrm>
            <a:off x="-6351" y="5273675"/>
            <a:ext cx="12199939" cy="88900"/>
          </a:xfrm>
          <a:prstGeom prst="rect">
            <a:avLst/>
          </a:prstGeom>
          <a:solidFill>
            <a:srgbClr val="C2C2C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351">
              <a:solidFill>
                <a:prstClr val="black"/>
              </a:solidFill>
            </a:endParaRPr>
          </a:p>
        </p:txBody>
      </p:sp>
      <p:sp>
        <p:nvSpPr>
          <p:cNvPr id="20485" name="Rectangle 3">
            <a:extLst>
              <a:ext uri="{FF2B5EF4-FFF2-40B4-BE49-F238E27FC236}">
                <a16:creationId xmlns:a16="http://schemas.microsoft.com/office/drawing/2014/main" id="{19CB052A-9CE5-403E-83FE-186A9FB5B685}"/>
              </a:ext>
            </a:extLst>
          </p:cNvPr>
          <p:cNvSpPr txBox="1">
            <a:spLocks noChangeArrowheads="1"/>
          </p:cNvSpPr>
          <p:nvPr/>
        </p:nvSpPr>
        <p:spPr bwMode="auto">
          <a:xfrm>
            <a:off x="1007435" y="3322639"/>
            <a:ext cx="1047134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7200" b="1" dirty="0">
                <a:solidFill>
                  <a:prstClr val="white"/>
                </a:solidFill>
                <a:latin typeface="微软雅黑" panose="020B0503020204020204" pitchFamily="34" charset="-122"/>
                <a:ea typeface="微软雅黑" panose="020B0503020204020204" pitchFamily="34" charset="-122"/>
              </a:rPr>
              <a:t>六日的解释及其重要性</a:t>
            </a:r>
          </a:p>
        </p:txBody>
      </p:sp>
      <p:grpSp>
        <p:nvGrpSpPr>
          <p:cNvPr id="20486" name="组合 26">
            <a:extLst>
              <a:ext uri="{FF2B5EF4-FFF2-40B4-BE49-F238E27FC236}">
                <a16:creationId xmlns:a16="http://schemas.microsoft.com/office/drawing/2014/main" id="{4E6C14C5-69AD-4CBF-83F1-D5836832A23C}"/>
              </a:ext>
            </a:extLst>
          </p:cNvPr>
          <p:cNvGrpSpPr>
            <a:grpSpLocks/>
          </p:cNvGrpSpPr>
          <p:nvPr/>
        </p:nvGrpSpPr>
        <p:grpSpPr bwMode="auto">
          <a:xfrm>
            <a:off x="4305300" y="1068384"/>
            <a:ext cx="3575051" cy="525462"/>
            <a:chOff x="3344264" y="5445224"/>
            <a:chExt cx="2457272" cy="599073"/>
          </a:xfrm>
        </p:grpSpPr>
        <p:sp>
          <p:nvSpPr>
            <p:cNvPr id="28" name="圆角矩形 59">
              <a:extLst>
                <a:ext uri="{FF2B5EF4-FFF2-40B4-BE49-F238E27FC236}">
                  <a16:creationId xmlns:a16="http://schemas.microsoft.com/office/drawing/2014/main" id="{F73618F3-F307-4EEF-A48F-3F380D9C5B39}"/>
                </a:ext>
              </a:extLst>
            </p:cNvPr>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z="1351">
                <a:solidFill>
                  <a:srgbClr val="21A3D0"/>
                </a:solidFill>
              </a:endParaRPr>
            </a:p>
          </p:txBody>
        </p:sp>
        <p:sp>
          <p:nvSpPr>
            <p:cNvPr id="29" name="TextBox 55">
              <a:extLst>
                <a:ext uri="{FF2B5EF4-FFF2-40B4-BE49-F238E27FC236}">
                  <a16:creationId xmlns:a16="http://schemas.microsoft.com/office/drawing/2014/main" id="{A35FEEA9-0193-4943-AF08-78F9EC23B18B}"/>
                </a:ext>
              </a:extLst>
            </p:cNvPr>
            <p:cNvSpPr txBox="1">
              <a:spLocks noChangeArrowheads="1"/>
            </p:cNvSpPr>
            <p:nvPr/>
          </p:nvSpPr>
          <p:spPr bwMode="auto">
            <a:xfrm>
              <a:off x="3387228" y="5475993"/>
              <a:ext cx="2336836" cy="558504"/>
            </a:xfrm>
            <a:prstGeom prst="rect">
              <a:avLst/>
            </a:prstGeom>
            <a:noFill/>
            <a:ln>
              <a:noFill/>
            </a:ln>
            <a:effectLst>
              <a:outerShdw blurRad="50800" dist="38100" dir="5400000" algn="t" rotWithShape="0">
                <a:prstClr val="black">
                  <a:alpha val="40000"/>
                </a:prstClr>
              </a:outerShdw>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ts val="3075"/>
                </a:lnSpc>
                <a:defRPr/>
              </a:pPr>
              <a:r>
                <a:rPr lang="zh-CN" altLang="en-US" sz="3000" b="1" dirty="0">
                  <a:solidFill>
                    <a:prstClr val="white"/>
                  </a:solidFill>
                  <a:latin typeface="微软雅黑" panose="020B0503020204020204" pitchFamily="34" charset="-122"/>
                  <a:ea typeface="微软雅黑" panose="020B0503020204020204" pitchFamily="34" charset="-122"/>
                </a:rPr>
                <a:t>创造科学讲座系列</a:t>
              </a:r>
            </a:p>
          </p:txBody>
        </p:sp>
      </p:gr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normAutofit/>
          </a:bodyPr>
          <a:lstStyle/>
          <a:p>
            <a:r>
              <a:rPr lang="zh-CN" altLang="en-US" dirty="0">
                <a:latin typeface="+mj-ea"/>
                <a:ea typeface="+mj-ea"/>
              </a:rPr>
              <a:t>若有慈爱、全能的神，世界为什么有苦难？</a:t>
            </a:r>
            <a:endParaRPr lang="zh-CN" altLang="en-US" dirty="0">
              <a:solidFill>
                <a:schemeClr val="tx1"/>
              </a:solidFill>
              <a:latin typeface="+mj-ea"/>
              <a:ea typeface="+mj-ea"/>
            </a:endParaRPr>
          </a:p>
        </p:txBody>
      </p:sp>
      <p:sp>
        <p:nvSpPr>
          <p:cNvPr id="3" name="内容占位符 2"/>
          <p:cNvSpPr>
            <a:spLocks noGrp="1"/>
          </p:cNvSpPr>
          <p:nvPr>
            <p:ph sz="quarter" idx="4294967295"/>
          </p:nvPr>
        </p:nvSpPr>
        <p:spPr>
          <a:xfrm>
            <a:off x="1415479" y="2708920"/>
            <a:ext cx="9361040" cy="2862322"/>
          </a:xfrm>
          <a:prstGeom prst="rect">
            <a:avLst/>
          </a:prstGeom>
        </p:spPr>
        <p:txBody>
          <a:bodyPr wrap="square">
            <a:spAutoFit/>
          </a:bodyPr>
          <a:lstStyle/>
          <a:p>
            <a:pPr marL="0" indent="0" defTabSz="685800">
              <a:lnSpc>
                <a:spcPct val="100000"/>
              </a:lnSpc>
              <a:spcBef>
                <a:spcPts val="750"/>
              </a:spcBef>
            </a:pPr>
            <a:r>
              <a:rPr lang="zh-CN" altLang="en-US" sz="3600" dirty="0">
                <a:latin typeface="Arial" panose="020B0604020202020204" pitchFamily="34" charset="0"/>
                <a:cs typeface="Arial" panose="020B0604020202020204" pitchFamily="34" charset="0"/>
              </a:rPr>
              <a:t>创世记 </a:t>
            </a:r>
            <a:r>
              <a:rPr lang="en-US" altLang="zh-CN" sz="3600" dirty="0">
                <a:latin typeface="Arial" panose="020B0604020202020204" pitchFamily="34" charset="0"/>
                <a:cs typeface="Arial" panose="020B0604020202020204" pitchFamily="34" charset="0"/>
              </a:rPr>
              <a:t>3:17……</a:t>
            </a:r>
            <a:r>
              <a:rPr lang="zh-CN" altLang="en-US" sz="3600" dirty="0">
                <a:latin typeface="Arial" panose="020B0604020202020204" pitchFamily="34" charset="0"/>
                <a:cs typeface="Arial" panose="020B0604020202020204" pitchFamily="34" charset="0"/>
              </a:rPr>
              <a:t>“你既听从妻子的话，吃了我所吩咐你不可吃的那树上的果子，</a:t>
            </a:r>
            <a:r>
              <a:rPr lang="zh-CN" altLang="en-US" sz="3600" b="1" dirty="0">
                <a:solidFill>
                  <a:srgbClr val="FF0000"/>
                </a:solidFill>
                <a:latin typeface="Arial" panose="020B0604020202020204" pitchFamily="34" charset="0"/>
                <a:cs typeface="Arial" panose="020B0604020202020204" pitchFamily="34" charset="0"/>
              </a:rPr>
              <a:t>地必为你的缘故受咒诅</a:t>
            </a:r>
            <a:r>
              <a:rPr lang="zh-CN" altLang="en-US" sz="3600" dirty="0">
                <a:latin typeface="Arial" panose="020B0604020202020204" pitchFamily="34" charset="0"/>
                <a:cs typeface="Arial" panose="020B0604020202020204" pitchFamily="34" charset="0"/>
              </a:rPr>
              <a:t>；</a:t>
            </a:r>
            <a:r>
              <a:rPr lang="en-US" altLang="zh-CN" sz="3600" dirty="0">
                <a:latin typeface="Arial" panose="020B0604020202020204" pitchFamily="34" charset="0"/>
                <a:cs typeface="Arial" panose="020B0604020202020204" pitchFamily="34" charset="0"/>
              </a:rPr>
              <a:t>……18</a:t>
            </a:r>
            <a:r>
              <a:rPr lang="zh-CN" altLang="en-US" sz="3600" dirty="0">
                <a:latin typeface="Arial" panose="020B0604020202020204" pitchFamily="34" charset="0"/>
                <a:cs typeface="Arial" panose="020B0604020202020204" pitchFamily="34" charset="0"/>
              </a:rPr>
              <a:t>地必给你长出荆棘和蒺藜来；</a:t>
            </a:r>
            <a:r>
              <a:rPr lang="en-US" altLang="zh-CN" sz="3600" dirty="0">
                <a:latin typeface="Arial" panose="020B0604020202020204" pitchFamily="34" charset="0"/>
                <a:cs typeface="Arial" panose="020B0604020202020204" pitchFamily="34" charset="0"/>
              </a:rPr>
              <a:t>……19</a:t>
            </a:r>
            <a:r>
              <a:rPr lang="zh-CN" altLang="en-US" sz="3600" dirty="0">
                <a:latin typeface="Arial" panose="020B0604020202020204" pitchFamily="34" charset="0"/>
                <a:cs typeface="Arial" panose="020B0604020202020204" pitchFamily="34" charset="0"/>
              </a:rPr>
              <a:t>你必汗流满面，才得糊口，直到你归了土</a:t>
            </a:r>
            <a:r>
              <a:rPr lang="en-US" altLang="zh-CN" sz="3600" dirty="0">
                <a:latin typeface="Arial" panose="020B0604020202020204" pitchFamily="34" charset="0"/>
                <a:cs typeface="Arial" panose="020B0604020202020204" pitchFamily="34" charset="0"/>
              </a:rPr>
              <a:t>……</a:t>
            </a:r>
            <a:r>
              <a:rPr lang="zh-CN" altLang="en-US" sz="3600" dirty="0">
                <a:latin typeface="Arial" panose="020B0604020202020204" pitchFamily="34" charset="0"/>
                <a:cs typeface="Arial" panose="020B0604020202020204" pitchFamily="34" charset="0"/>
              </a:rPr>
              <a:t>”</a:t>
            </a:r>
            <a:endParaRPr lang="en-US" altLang="zh-CN" sz="3600" dirty="0">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54A81FE0-1FF4-42DB-85F1-52F8B65393F9}"/>
              </a:ext>
            </a:extLst>
          </p:cNvPr>
          <p:cNvSpPr/>
          <p:nvPr/>
        </p:nvSpPr>
        <p:spPr>
          <a:xfrm>
            <a:off x="4157007" y="1488091"/>
            <a:ext cx="3877985" cy="646331"/>
          </a:xfrm>
          <a:prstGeom prst="rect">
            <a:avLst/>
          </a:prstGeom>
        </p:spPr>
        <p:txBody>
          <a:bodyPr wrap="none">
            <a:spAutoFit/>
          </a:bodyPr>
          <a:lstStyle/>
          <a:p>
            <a:r>
              <a:rPr lang="zh-CN" altLang="en-US" sz="3600" b="1" dirty="0">
                <a:latin typeface="+mj-ea"/>
                <a:ea typeface="+mj-ea"/>
              </a:rPr>
              <a:t>咒诅：彻底的改变</a:t>
            </a:r>
          </a:p>
        </p:txBody>
      </p:sp>
    </p:spTree>
    <p:extLst>
      <p:ext uri="{BB962C8B-B14F-4D97-AF65-F5344CB8AC3E}">
        <p14:creationId xmlns:p14="http://schemas.microsoft.com/office/powerpoint/2010/main" val="36603384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normAutofit/>
          </a:bodyPr>
          <a:lstStyle/>
          <a:p>
            <a:r>
              <a:rPr lang="zh-CN" altLang="en-US" dirty="0"/>
              <a:t>答案：将来，事情不会总是这样</a:t>
            </a:r>
            <a:endParaRPr lang="zh-CN" altLang="en-US" dirty="0">
              <a:solidFill>
                <a:schemeClr val="tx1"/>
              </a:solidFill>
              <a:latin typeface="+mj-ea"/>
              <a:ea typeface="+mj-ea"/>
            </a:endParaRPr>
          </a:p>
        </p:txBody>
      </p:sp>
      <p:sp>
        <p:nvSpPr>
          <p:cNvPr id="3" name="内容占位符 2"/>
          <p:cNvSpPr>
            <a:spLocks noGrp="1"/>
          </p:cNvSpPr>
          <p:nvPr>
            <p:ph sz="quarter" idx="4294967295"/>
          </p:nvPr>
        </p:nvSpPr>
        <p:spPr>
          <a:xfrm>
            <a:off x="1415480" y="2276872"/>
            <a:ext cx="9361040" cy="3416320"/>
          </a:xfrm>
          <a:prstGeom prst="rect">
            <a:avLst/>
          </a:prstGeom>
        </p:spPr>
        <p:txBody>
          <a:bodyPr wrap="square">
            <a:spAutoFit/>
          </a:bodyPr>
          <a:lstStyle/>
          <a:p>
            <a:pPr indent="0" algn="just" defTabSz="685800">
              <a:lnSpc>
                <a:spcPct val="100000"/>
              </a:lnSpc>
              <a:spcBef>
                <a:spcPts val="750"/>
              </a:spcBef>
              <a:buFont typeface="Wingdings 2" pitchFamily="18" charset="2"/>
            </a:pPr>
            <a:r>
              <a:rPr lang="zh-CN" altLang="en-US" sz="3600" dirty="0">
                <a:latin typeface="Arial" panose="020B0604020202020204" pitchFamily="34" charset="0"/>
                <a:cs typeface="Arial" panose="020B0604020202020204" pitchFamily="34" charset="0"/>
              </a:rPr>
              <a:t>罗马书</a:t>
            </a:r>
            <a:r>
              <a:rPr lang="en-US" altLang="zh-CN" sz="3600" dirty="0">
                <a:latin typeface="Arial" panose="020B0604020202020204" pitchFamily="34" charset="0"/>
                <a:cs typeface="Arial" panose="020B0604020202020204" pitchFamily="34" charset="0"/>
              </a:rPr>
              <a:t> 8:19 </a:t>
            </a:r>
            <a:r>
              <a:rPr lang="zh-CN" altLang="en-US" sz="3600" dirty="0">
                <a:latin typeface="Arial" panose="020B0604020202020204" pitchFamily="34" charset="0"/>
                <a:cs typeface="Arial" panose="020B0604020202020204" pitchFamily="34" charset="0"/>
              </a:rPr>
              <a:t>受造之物切望等候神的众子显出来。</a:t>
            </a:r>
            <a:r>
              <a:rPr lang="en-US" altLang="zh-CN" sz="3600" dirty="0">
                <a:latin typeface="Arial" panose="020B0604020202020204" pitchFamily="34" charset="0"/>
                <a:cs typeface="Arial" panose="020B0604020202020204" pitchFamily="34" charset="0"/>
              </a:rPr>
              <a:t>20 </a:t>
            </a:r>
            <a:r>
              <a:rPr lang="zh-CN" altLang="en-US" sz="3600" dirty="0">
                <a:latin typeface="Arial" panose="020B0604020202020204" pitchFamily="34" charset="0"/>
                <a:cs typeface="Arial" panose="020B0604020202020204" pitchFamily="34" charset="0"/>
              </a:rPr>
              <a:t>因为受造之物服在虚空之下，不是自己愿意，乃是因那叫他如此的。</a:t>
            </a:r>
            <a:r>
              <a:rPr lang="en-US" altLang="zh-CN" sz="3600" dirty="0">
                <a:latin typeface="Arial" panose="020B0604020202020204" pitchFamily="34" charset="0"/>
                <a:cs typeface="Arial" panose="020B0604020202020204" pitchFamily="34" charset="0"/>
              </a:rPr>
              <a:t>21 </a:t>
            </a:r>
            <a:r>
              <a:rPr lang="zh-CN" altLang="en-US" sz="3600" dirty="0">
                <a:latin typeface="Arial" panose="020B0604020202020204" pitchFamily="34" charset="0"/>
                <a:cs typeface="Arial" panose="020B0604020202020204" pitchFamily="34" charset="0"/>
              </a:rPr>
              <a:t>但受造之物仍然指望脱离败坏的辖制，得享 神儿女自由的荣耀 </a:t>
            </a:r>
            <a:r>
              <a:rPr lang="en-US" altLang="zh-CN" sz="3600" dirty="0">
                <a:latin typeface="Arial" panose="020B0604020202020204" pitchFamily="34" charset="0"/>
                <a:cs typeface="Arial" panose="020B0604020202020204" pitchFamily="34" charset="0"/>
              </a:rPr>
              <a:t>22 </a:t>
            </a:r>
            <a:r>
              <a:rPr lang="zh-CN" altLang="en-US" sz="3600" dirty="0">
                <a:latin typeface="Arial" panose="020B0604020202020204" pitchFamily="34" charset="0"/>
                <a:cs typeface="Arial" panose="020B0604020202020204" pitchFamily="34" charset="0"/>
              </a:rPr>
              <a:t>我们知道一切受造之物一同叹息、劳苦，直到如今。</a:t>
            </a:r>
            <a:endParaRPr lang="en-US" altLang="zh-CN" sz="3600" dirty="0">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54A81FE0-1FF4-42DB-85F1-52F8B65393F9}"/>
              </a:ext>
            </a:extLst>
          </p:cNvPr>
          <p:cNvSpPr/>
          <p:nvPr/>
        </p:nvSpPr>
        <p:spPr>
          <a:xfrm>
            <a:off x="3359696" y="1412776"/>
            <a:ext cx="5724644" cy="646331"/>
          </a:xfrm>
          <a:prstGeom prst="rect">
            <a:avLst/>
          </a:prstGeom>
        </p:spPr>
        <p:txBody>
          <a:bodyPr wrap="none">
            <a:spAutoFit/>
          </a:bodyPr>
          <a:lstStyle/>
          <a:p>
            <a:r>
              <a:rPr lang="zh-CN" altLang="en-US" sz="3600" b="1" dirty="0">
                <a:latin typeface="+mj-ea"/>
                <a:ea typeface="+mj-ea"/>
              </a:rPr>
              <a:t>答案：将来，事情不会这样</a:t>
            </a:r>
          </a:p>
        </p:txBody>
      </p:sp>
    </p:spTree>
    <p:extLst>
      <p:ext uri="{BB962C8B-B14F-4D97-AF65-F5344CB8AC3E}">
        <p14:creationId xmlns:p14="http://schemas.microsoft.com/office/powerpoint/2010/main" val="409411601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rners"/>
          <p:cNvPicPr preferRelativeResize="0">
            <a:picLocks noChangeAspect="1" noChangeArrowheads="1"/>
          </p:cNvPicPr>
          <p:nvPr/>
        </p:nvPicPr>
        <p:blipFill>
          <a:blip r:embed="rId3" cstate="print">
            <a:lum bright="6000" contrast="24000"/>
          </a:blip>
          <a:srcRect t="7072" b="6718"/>
          <a:stretch>
            <a:fillRect/>
          </a:stretch>
        </p:blipFill>
        <p:spPr bwMode="auto">
          <a:xfrm>
            <a:off x="1199456" y="0"/>
            <a:ext cx="10146196" cy="6381328"/>
          </a:xfrm>
          <a:prstGeom prst="rect">
            <a:avLst/>
          </a:prstGeom>
          <a:noFill/>
          <a:ln w="9525">
            <a:noFill/>
            <a:miter lim="800000"/>
            <a:headEnd/>
            <a:tailEnd/>
          </a:ln>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3115" y="1051596"/>
            <a:ext cx="3744416" cy="2373024"/>
          </a:xfrm>
          <a:prstGeom prst="rect">
            <a:avLst/>
          </a:prstGeom>
        </p:spPr>
      </p:pic>
      <p:sp>
        <p:nvSpPr>
          <p:cNvPr id="9" name="标题 2">
            <a:extLst>
              <a:ext uri="{FF2B5EF4-FFF2-40B4-BE49-F238E27FC236}">
                <a16:creationId xmlns:a16="http://schemas.microsoft.com/office/drawing/2014/main" id="{3191E0B5-1E59-4B3B-8142-4ED4243A0809}"/>
              </a:ext>
            </a:extLst>
          </p:cNvPr>
          <p:cNvSpPr>
            <a:spLocks noGrp="1"/>
          </p:cNvSpPr>
          <p:nvPr/>
        </p:nvSpPr>
        <p:spPr>
          <a:xfrm>
            <a:off x="2051212" y="2238108"/>
            <a:ext cx="8442684" cy="1588127"/>
          </a:xfrm>
          <a:prstGeom prst="rect">
            <a:avLst/>
          </a:prstGeom>
          <a:gradFill>
            <a:gsLst>
              <a:gs pos="100000">
                <a:srgbClr val="002060">
                  <a:alpha val="42000"/>
                </a:srgbClr>
              </a:gs>
              <a:gs pos="0">
                <a:srgbClr val="024C89"/>
              </a:gs>
            </a:gsLst>
            <a:lin ang="6000000" scaled="0"/>
          </a:gra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lvl1pPr algn="ctr" defTabSz="914400" rtl="0" eaLnBrk="1" latinLnBrk="0" hangingPunct="1">
              <a:lnSpc>
                <a:spcPct val="90000"/>
              </a:lnSpc>
              <a:spcBef>
                <a:spcPct val="0"/>
              </a:spcBef>
              <a:buNone/>
              <a:defRPr lang="en-US" altLang="en-US" sz="3600" b="1" kern="120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CN" altLang="en-US"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忽略年轻地球创造论，</a:t>
            </a:r>
            <a:br>
              <a:rPr lang="en-US" altLang="zh-CN"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br>
            <a:r>
              <a:rPr lang="zh-CN" altLang="en-US"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面对苦难，我们没有答案</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1" cy="6381328"/>
          </a:xfrm>
          <a:prstGeom prst="rect">
            <a:avLst/>
          </a:prstGeom>
        </p:spPr>
      </p:pic>
      <p:sp>
        <p:nvSpPr>
          <p:cNvPr id="6" name="标题 2">
            <a:extLst>
              <a:ext uri="{FF2B5EF4-FFF2-40B4-BE49-F238E27FC236}">
                <a16:creationId xmlns:a16="http://schemas.microsoft.com/office/drawing/2014/main" id="{0ECCEA1E-C054-492D-B0C0-011E156E5622}"/>
              </a:ext>
            </a:extLst>
          </p:cNvPr>
          <p:cNvSpPr>
            <a:spLocks noGrp="1"/>
          </p:cNvSpPr>
          <p:nvPr/>
        </p:nvSpPr>
        <p:spPr>
          <a:xfrm>
            <a:off x="2051212" y="2238108"/>
            <a:ext cx="8442684" cy="1588127"/>
          </a:xfrm>
          <a:prstGeom prst="rect">
            <a:avLst/>
          </a:prstGeom>
          <a:gradFill>
            <a:gsLst>
              <a:gs pos="100000">
                <a:srgbClr val="002060">
                  <a:alpha val="42000"/>
                </a:srgbClr>
              </a:gs>
              <a:gs pos="0">
                <a:srgbClr val="024C89"/>
              </a:gs>
            </a:gsLst>
            <a:lin ang="6000000" scaled="0"/>
          </a:gra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lvl1pPr algn="ctr" defTabSz="914400" rtl="0" eaLnBrk="1" latinLnBrk="0" hangingPunct="1">
              <a:lnSpc>
                <a:spcPct val="90000"/>
              </a:lnSpc>
              <a:spcBef>
                <a:spcPct val="0"/>
              </a:spcBef>
              <a:buNone/>
              <a:defRPr lang="en-US" altLang="en-US" sz="3600" b="1" kern="120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CN" altLang="en-US"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忽略圣经的创造论，</a:t>
            </a:r>
            <a:br>
              <a:rPr lang="en-US" altLang="zh-CN"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br>
            <a:r>
              <a:rPr lang="zh-CN" altLang="en-US" sz="5400" dirty="0">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下一代就会被世俗掳走</a:t>
            </a:r>
          </a:p>
        </p:txBody>
      </p:sp>
      <p:sp>
        <p:nvSpPr>
          <p:cNvPr id="3" name="标题 2">
            <a:extLst>
              <a:ext uri="{FF2B5EF4-FFF2-40B4-BE49-F238E27FC236}">
                <a16:creationId xmlns:a16="http://schemas.microsoft.com/office/drawing/2014/main" id="{6B6AE8D6-54E4-48EE-A1A3-F52450D30355}"/>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418922018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47528" y="5229200"/>
            <a:ext cx="8568952" cy="720080"/>
          </a:xfrm>
          <a:prstGeom prst="rect">
            <a:avLst/>
          </a:prstGeom>
          <a:solidFill>
            <a:srgbClr val="002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标题 1"/>
          <p:cNvSpPr>
            <a:spLocks noGrp="1"/>
          </p:cNvSpPr>
          <p:nvPr>
            <p:ph type="title"/>
          </p:nvPr>
        </p:nvSpPr>
        <p:spPr/>
        <p:txBody>
          <a:bodyPr>
            <a:normAutofit/>
          </a:bodyPr>
          <a:lstStyle/>
          <a:p>
            <a:r>
              <a:rPr lang="zh-CN" altLang="en-US" dirty="0"/>
              <a:t>忽略圣经的创造论，下一代就会被世俗掳走</a:t>
            </a:r>
          </a:p>
        </p:txBody>
      </p:sp>
      <p:sp>
        <p:nvSpPr>
          <p:cNvPr id="3" name="内容占位符 2"/>
          <p:cNvSpPr>
            <a:spLocks noGrp="1"/>
          </p:cNvSpPr>
          <p:nvPr>
            <p:ph sz="quarter" idx="4294967295"/>
          </p:nvPr>
        </p:nvSpPr>
        <p:spPr>
          <a:xfrm>
            <a:off x="1271464" y="978689"/>
            <a:ext cx="10081120" cy="4970591"/>
          </a:xfrm>
          <a:prstGeom prst="rect">
            <a:avLst/>
          </a:prstGeom>
        </p:spPr>
        <p:txBody>
          <a:bodyPr wrap="square">
            <a:spAutoFit/>
          </a:bodyPr>
          <a:lstStyle/>
          <a:p>
            <a:pPr defTabSz="685800">
              <a:lnSpc>
                <a:spcPct val="100000"/>
              </a:lnSpc>
              <a:spcBef>
                <a:spcPts val="750"/>
              </a:spcBef>
              <a:buFont typeface="Wingdings 2" pitchFamily="18" charset="2"/>
            </a:pPr>
            <a:r>
              <a:rPr lang="en-US" altLang="zh-CN" sz="3400" dirty="0">
                <a:latin typeface="Arial" panose="020B0604020202020204" pitchFamily="34" charset="0"/>
                <a:cs typeface="Arial" panose="020B0604020202020204" pitchFamily="34" charset="0"/>
              </a:rPr>
              <a:t>Answers in Genesis </a:t>
            </a:r>
            <a:r>
              <a:rPr lang="zh-CN" altLang="en-US" sz="3400" dirty="0">
                <a:latin typeface="Arial" panose="020B0604020202020204" pitchFamily="34" charset="0"/>
                <a:cs typeface="Arial" panose="020B0604020202020204" pitchFamily="34" charset="0"/>
              </a:rPr>
              <a:t>机构在美国做了一个严谨的调查。在福音性教会成长的孩子，</a:t>
            </a:r>
            <a:r>
              <a:rPr lang="zh-CN" altLang="en-US" sz="3400" b="1" dirty="0">
                <a:solidFill>
                  <a:srgbClr val="FF0000"/>
                </a:solidFill>
                <a:latin typeface="Arial" panose="020B0604020202020204" pitchFamily="34" charset="0"/>
                <a:cs typeface="Arial" panose="020B0604020202020204" pitchFamily="34" charset="0"/>
              </a:rPr>
              <a:t>有</a:t>
            </a:r>
            <a:r>
              <a:rPr lang="en-US" altLang="zh-CN" sz="3400" b="1" dirty="0">
                <a:solidFill>
                  <a:srgbClr val="FF0000"/>
                </a:solidFill>
                <a:latin typeface="Arial" panose="020B0604020202020204" pitchFamily="34" charset="0"/>
                <a:cs typeface="Arial" panose="020B0604020202020204" pitchFamily="34" charset="0"/>
              </a:rPr>
              <a:t>60%</a:t>
            </a:r>
            <a:r>
              <a:rPr lang="zh-CN" altLang="en-US" sz="3400" b="1" dirty="0">
                <a:solidFill>
                  <a:srgbClr val="FF0000"/>
                </a:solidFill>
                <a:latin typeface="Arial" panose="020B0604020202020204" pitchFamily="34" charset="0"/>
                <a:cs typeface="Arial" panose="020B0604020202020204" pitchFamily="34" charset="0"/>
              </a:rPr>
              <a:t>在二十多岁的时候就离开教会了</a:t>
            </a:r>
            <a:r>
              <a:rPr lang="zh-CN" altLang="en-US" sz="3400" dirty="0">
                <a:latin typeface="Arial" panose="020B0604020202020204" pitchFamily="34" charset="0"/>
                <a:cs typeface="Arial" panose="020B0604020202020204" pitchFamily="34" charset="0"/>
              </a:rPr>
              <a:t>。</a:t>
            </a:r>
            <a:endParaRPr lang="en-US" altLang="zh-CN" sz="3400" dirty="0">
              <a:latin typeface="Arial" panose="020B0604020202020204" pitchFamily="34" charset="0"/>
              <a:cs typeface="Arial" panose="020B0604020202020204" pitchFamily="34" charset="0"/>
            </a:endParaRPr>
          </a:p>
          <a:p>
            <a:pPr defTabSz="685800">
              <a:lnSpc>
                <a:spcPts val="500"/>
              </a:lnSpc>
              <a:spcBef>
                <a:spcPts val="750"/>
              </a:spcBef>
              <a:buFont typeface="Wingdings 2" pitchFamily="18" charset="2"/>
            </a:pPr>
            <a:endParaRPr lang="en-GB" altLang="zh-CN" sz="3400"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zh-CN" altLang="en-US" sz="3400" dirty="0">
                <a:latin typeface="Arial" panose="020B0604020202020204" pitchFamily="34" charset="0"/>
                <a:cs typeface="Arial" panose="020B0604020202020204" pitchFamily="34" charset="0"/>
              </a:rPr>
              <a:t>很多都不再相信圣经的真实性，其中包括：</a:t>
            </a:r>
            <a:endParaRPr lang="en-US" altLang="zh-CN" sz="3400" dirty="0">
              <a:latin typeface="Arial" panose="020B0604020202020204" pitchFamily="34" charset="0"/>
              <a:cs typeface="Arial" panose="020B0604020202020204" pitchFamily="34" charset="0"/>
            </a:endParaRPr>
          </a:p>
          <a:p>
            <a:pPr marL="514350" lvl="1" indent="-171450" defTabSz="685800">
              <a:spcBef>
                <a:spcPts val="375"/>
              </a:spcBef>
              <a:buFont typeface="Wingdings 2" pitchFamily="18" charset="2"/>
              <a:buChar char=""/>
            </a:pPr>
            <a:r>
              <a:rPr lang="en-US" sz="3400" dirty="0">
                <a:latin typeface="Arial" panose="020B0604020202020204" pitchFamily="34" charset="0"/>
                <a:ea typeface="汉仪大宋简" panose="02010609000101010101" pitchFamily="49" charset="-122"/>
                <a:cs typeface="Arial" panose="020B0604020202020204" pitchFamily="34" charset="0"/>
              </a:rPr>
              <a:t> 39.8%</a:t>
            </a:r>
            <a:r>
              <a:rPr lang="zh-CN" altLang="en-US" sz="3400" dirty="0">
                <a:latin typeface="Arial" panose="020B0604020202020204" pitchFamily="34" charset="0"/>
                <a:ea typeface="汉仪大宋简" panose="02010609000101010101" pitchFamily="49" charset="-122"/>
                <a:cs typeface="Arial" panose="020B0604020202020204" pitchFamily="34" charset="0"/>
              </a:rPr>
              <a:t>最先在初中开始怀疑</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514350" lvl="1" indent="-171450" defTabSz="685800">
              <a:spcBef>
                <a:spcPts val="375"/>
              </a:spcBef>
              <a:buFont typeface="Wingdings 2" pitchFamily="18" charset="2"/>
              <a:buChar char=""/>
            </a:pPr>
            <a:r>
              <a:rPr lang="en-US" sz="3400" dirty="0">
                <a:latin typeface="Arial" panose="020B0604020202020204" pitchFamily="34" charset="0"/>
                <a:ea typeface="汉仪大宋简" panose="02010609000101010101" pitchFamily="49" charset="-122"/>
                <a:cs typeface="Arial" panose="020B0604020202020204" pitchFamily="34" charset="0"/>
              </a:rPr>
              <a:t> 43.7%</a:t>
            </a:r>
            <a:r>
              <a:rPr lang="zh-CN" altLang="en-US" sz="3400" dirty="0">
                <a:latin typeface="Arial" panose="020B0604020202020204" pitchFamily="34" charset="0"/>
                <a:ea typeface="汉仪大宋简" panose="02010609000101010101" pitchFamily="49" charset="-122"/>
                <a:cs typeface="Arial" panose="020B0604020202020204" pitchFamily="34" charset="0"/>
              </a:rPr>
              <a:t>最先在高中开始怀疑</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marL="514350" lvl="1" indent="-171450" defTabSz="685800">
              <a:spcBef>
                <a:spcPts val="375"/>
              </a:spcBef>
              <a:buFont typeface="Wingdings 2" pitchFamily="18" charset="2"/>
              <a:buChar char=""/>
            </a:pPr>
            <a:r>
              <a:rPr lang="en-US" sz="3400" dirty="0">
                <a:latin typeface="Arial" panose="020B0604020202020204" pitchFamily="34" charset="0"/>
                <a:ea typeface="汉仪大宋简" panose="02010609000101010101" pitchFamily="49" charset="-122"/>
                <a:cs typeface="Arial" panose="020B0604020202020204" pitchFamily="34" charset="0"/>
              </a:rPr>
              <a:t> 10.6%</a:t>
            </a:r>
            <a:r>
              <a:rPr lang="zh-CN" altLang="en-US" sz="3400" dirty="0">
                <a:latin typeface="Arial" panose="020B0604020202020204" pitchFamily="34" charset="0"/>
                <a:ea typeface="汉仪大宋简" panose="02010609000101010101" pitchFamily="49" charset="-122"/>
                <a:cs typeface="Arial" panose="020B0604020202020204" pitchFamily="34" charset="0"/>
              </a:rPr>
              <a:t>最先在大学开始怀疑</a:t>
            </a:r>
            <a:endParaRPr lang="en-US" sz="3400" dirty="0">
              <a:latin typeface="Arial" panose="020B0604020202020204" pitchFamily="34" charset="0"/>
              <a:ea typeface="汉仪大宋简" panose="02010609000101010101" pitchFamily="49" charset="-122"/>
              <a:cs typeface="Arial" panose="020B0604020202020204" pitchFamily="34" charset="0"/>
            </a:endParaRPr>
          </a:p>
          <a:p>
            <a:pPr defTabSz="685800">
              <a:lnSpc>
                <a:spcPts val="500"/>
              </a:lnSpc>
              <a:spcBef>
                <a:spcPts val="750"/>
              </a:spcBef>
              <a:buFont typeface="Wingdings 2" pitchFamily="18" charset="2"/>
            </a:pPr>
            <a:endParaRPr lang="en-US" altLang="zh-CN" sz="3400" dirty="0">
              <a:latin typeface="Arial" panose="020B0604020202020204" pitchFamily="34" charset="0"/>
              <a:cs typeface="Arial" panose="020B0604020202020204" pitchFamily="34" charset="0"/>
            </a:endParaRPr>
          </a:p>
          <a:p>
            <a:pPr algn="ctr" defTabSz="685800">
              <a:lnSpc>
                <a:spcPct val="100000"/>
              </a:lnSpc>
              <a:spcBef>
                <a:spcPts val="750"/>
              </a:spcBef>
              <a:buFont typeface="Wingdings 2" pitchFamily="18" charset="2"/>
            </a:pPr>
            <a:r>
              <a:rPr lang="zh-CN" altLang="en-US" sz="3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如果你不给他们解答，世界和魔鬼就会解答！</a:t>
            </a:r>
            <a:endParaRPr lang="en-US" altLang="zh-CN" sz="3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6336287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zh-CN" altLang="en-US"/>
              <a:t>向年老地球论、进化论妥协的代价</a:t>
            </a:r>
            <a:endParaRPr lang="zh-CN" altLang="en-US" dirty="0"/>
          </a:p>
        </p:txBody>
      </p:sp>
      <p:sp>
        <p:nvSpPr>
          <p:cNvPr id="3" name="内容占位符 2"/>
          <p:cNvSpPr>
            <a:spLocks noGrp="1"/>
          </p:cNvSpPr>
          <p:nvPr>
            <p:ph sz="quarter" idx="4294967295"/>
          </p:nvPr>
        </p:nvSpPr>
        <p:spPr>
          <a:xfrm>
            <a:off x="1845469" y="1484784"/>
            <a:ext cx="8501062" cy="4351338"/>
          </a:xfrm>
          <a:prstGeom prst="rect">
            <a:avLst/>
          </a:prstGeom>
        </p:spPr>
        <p:txBody>
          <a:bodyPr>
            <a:noAutofit/>
          </a:bodyPr>
          <a:lstStyle/>
          <a:p>
            <a:pPr algn="ctr">
              <a:spcBef>
                <a:spcPts val="0"/>
              </a:spcBef>
              <a:spcAft>
                <a:spcPts val="1800"/>
              </a:spcAft>
              <a:defRPr/>
            </a:pPr>
            <a:r>
              <a:rPr lang="zh-CN" altLang="en-US" sz="3600" dirty="0">
                <a:latin typeface="+mj-ea"/>
                <a:ea typeface="+mj-ea"/>
                <a:cs typeface="Arial" panose="020B0604020202020204" pitchFamily="34" charset="0"/>
              </a:rPr>
              <a:t>“一次得救，永远得救”</a:t>
            </a:r>
            <a:endParaRPr lang="en-US" altLang="zh-CN" sz="3600" dirty="0">
              <a:latin typeface="+mj-ea"/>
              <a:ea typeface="+mj-ea"/>
              <a:cs typeface="Arial" panose="020B0604020202020204" pitchFamily="34" charset="0"/>
            </a:endParaRPr>
          </a:p>
          <a:p>
            <a:pPr algn="ctr">
              <a:spcBef>
                <a:spcPts val="0"/>
              </a:spcBef>
              <a:spcAft>
                <a:spcPts val="1800"/>
              </a:spcAft>
              <a:defRPr/>
            </a:pPr>
            <a:r>
              <a:rPr lang="zh-CN" altLang="en-US" sz="4000" dirty="0">
                <a:latin typeface="+mj-ea"/>
                <a:ea typeface="+mj-ea"/>
                <a:cs typeface="Arial" panose="020B0604020202020204" pitchFamily="34" charset="0"/>
              </a:rPr>
              <a:t>没错，但是</a:t>
            </a:r>
            <a:endParaRPr lang="en-US" altLang="zh-CN" sz="3600" dirty="0">
              <a:latin typeface="+mj-ea"/>
              <a:ea typeface="+mj-ea"/>
              <a:cs typeface="Arial" panose="020B0604020202020204" pitchFamily="34" charset="0"/>
            </a:endParaRPr>
          </a:p>
          <a:p>
            <a:pPr>
              <a:spcBef>
                <a:spcPts val="0"/>
              </a:spcBef>
              <a:spcAft>
                <a:spcPts val="1800"/>
              </a:spcAft>
              <a:defRPr/>
            </a:pPr>
            <a:r>
              <a:rPr lang="zh-CN" altLang="en-US" sz="3600" b="1" dirty="0">
                <a:solidFill>
                  <a:srgbClr val="FF0000"/>
                </a:solidFill>
                <a:latin typeface="+mj-ea"/>
                <a:ea typeface="+mj-ea"/>
                <a:cs typeface="Arial" panose="020B0604020202020204" pitchFamily="34" charset="0"/>
              </a:rPr>
              <a:t>必须有一定的前提，人才能信福音、得救</a:t>
            </a:r>
            <a:endParaRPr lang="en-US" altLang="zh-CN" sz="3600" dirty="0">
              <a:latin typeface="+mj-ea"/>
              <a:ea typeface="+mj-ea"/>
              <a:cs typeface="Arial" panose="020B0604020202020204" pitchFamily="34" charset="0"/>
            </a:endParaRPr>
          </a:p>
          <a:p>
            <a:pPr>
              <a:spcBef>
                <a:spcPts val="0"/>
              </a:spcBef>
              <a:spcAft>
                <a:spcPts val="1800"/>
              </a:spcAft>
              <a:defRPr/>
            </a:pPr>
            <a:r>
              <a:rPr lang="zh-CN" altLang="en-US" sz="3600" dirty="0">
                <a:latin typeface="+mj-ea"/>
                <a:ea typeface="+mj-ea"/>
                <a:cs typeface="Arial" panose="020B0604020202020204" pitchFamily="34" charset="0"/>
              </a:rPr>
              <a:t>上帝按照自己的形象造人，所以人有理智</a:t>
            </a:r>
            <a:endParaRPr lang="en-US" altLang="zh-CN" sz="3600" dirty="0">
              <a:latin typeface="+mj-ea"/>
              <a:ea typeface="+mj-ea"/>
              <a:cs typeface="Arial" panose="020B0604020202020204" pitchFamily="34" charset="0"/>
            </a:endParaRPr>
          </a:p>
          <a:p>
            <a:pPr indent="-252000">
              <a:spcBef>
                <a:spcPts val="0"/>
              </a:spcBef>
              <a:spcAft>
                <a:spcPts val="1800"/>
              </a:spcAft>
              <a:defRPr/>
            </a:pPr>
            <a:r>
              <a:rPr lang="zh-CN" altLang="en-US" sz="3600" dirty="0">
                <a:latin typeface="+mj-ea"/>
                <a:ea typeface="+mj-ea"/>
                <a:cs typeface="Arial" panose="020B0604020202020204" pitchFamily="34" charset="0"/>
              </a:rPr>
              <a:t>有理智的人需要一个合理的理由才能相信</a:t>
            </a:r>
            <a:endParaRPr lang="en-US" altLang="zh-CN" sz="3600" dirty="0">
              <a:latin typeface="+mj-ea"/>
              <a:ea typeface="+mj-ea"/>
              <a:cs typeface="Arial" panose="020B0604020202020204" pitchFamily="34" charset="0"/>
            </a:endParaRPr>
          </a:p>
        </p:txBody>
      </p:sp>
    </p:spTree>
    <p:extLst>
      <p:ext uri="{BB962C8B-B14F-4D97-AF65-F5344CB8AC3E}">
        <p14:creationId xmlns:p14="http://schemas.microsoft.com/office/powerpoint/2010/main" val="167677128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zh-CN" altLang="en-US"/>
              <a:t>小结：向</a:t>
            </a:r>
            <a:r>
              <a:rPr lang="zh-CN" altLang="en-US" dirty="0">
                <a:latin typeface="Arial" panose="020B0604020202020204" pitchFamily="34" charset="0"/>
                <a:cs typeface="Arial" panose="020B0604020202020204" pitchFamily="34" charset="0"/>
              </a:rPr>
              <a:t>年老地球论、进化论妥协的代价</a:t>
            </a:r>
            <a:endParaRPr lang="zh-CN" altLang="en-US" dirty="0"/>
          </a:p>
        </p:txBody>
      </p:sp>
      <p:sp>
        <p:nvSpPr>
          <p:cNvPr id="3" name="内容占位符 2"/>
          <p:cNvSpPr>
            <a:spLocks noGrp="1"/>
          </p:cNvSpPr>
          <p:nvPr>
            <p:ph sz="quarter" idx="4294967295"/>
          </p:nvPr>
        </p:nvSpPr>
        <p:spPr>
          <a:xfrm>
            <a:off x="551384" y="1534891"/>
            <a:ext cx="10945216" cy="3852337"/>
          </a:xfrm>
          <a:prstGeom prst="rect">
            <a:avLst/>
          </a:prstGeom>
        </p:spPr>
        <p:txBody>
          <a:bodyPr wrap="square">
            <a:spAutoFit/>
          </a:bodyPr>
          <a:lstStyle/>
          <a:p>
            <a:pPr indent="0" defTabSz="685800">
              <a:lnSpc>
                <a:spcPct val="100000"/>
              </a:lnSpc>
              <a:spcBef>
                <a:spcPts val="750"/>
              </a:spcBef>
              <a:spcAft>
                <a:spcPts val="1800"/>
              </a:spcAft>
              <a:buFont typeface="Wingdings 2" pitchFamily="18" charset="2"/>
            </a:pPr>
            <a:r>
              <a:rPr lang="zh-CN" altLang="en-US" sz="3600" dirty="0">
                <a:latin typeface="+mj-ea"/>
                <a:ea typeface="+mj-ea"/>
                <a:cs typeface="Arial" panose="020B0604020202020204" pitchFamily="34" charset="0"/>
              </a:rPr>
              <a:t>创世记的</a:t>
            </a:r>
            <a:r>
              <a:rPr lang="en-US" altLang="zh-CN" sz="3600" dirty="0">
                <a:latin typeface="+mj-ea"/>
                <a:ea typeface="+mj-ea"/>
                <a:cs typeface="Arial" panose="020B0604020202020204" pitchFamily="34" charset="0"/>
              </a:rPr>
              <a:t>1-2</a:t>
            </a:r>
            <a:r>
              <a:rPr lang="zh-CN" altLang="en-US" sz="3600" dirty="0">
                <a:latin typeface="+mj-ea"/>
                <a:ea typeface="+mj-ea"/>
                <a:cs typeface="Arial" panose="020B0604020202020204" pitchFamily="34" charset="0"/>
              </a:rPr>
              <a:t>章不是‘次要问题’，而是基要问题，如果这几章不是史实：</a:t>
            </a:r>
            <a:endParaRPr lang="en-US" altLang="zh-CN" sz="3600" dirty="0">
              <a:latin typeface="+mj-ea"/>
              <a:ea typeface="+mj-ea"/>
              <a:cs typeface="Arial" panose="020B0604020202020204" pitchFamily="34" charset="0"/>
            </a:endParaRPr>
          </a:p>
          <a:p>
            <a:pPr marL="1485900" indent="-742950" defTabSz="685800">
              <a:lnSpc>
                <a:spcPct val="100000"/>
              </a:lnSpc>
              <a:spcBef>
                <a:spcPts val="750"/>
              </a:spcBef>
              <a:buFont typeface="+mj-lt"/>
              <a:buAutoNum type="arabicPeriod"/>
            </a:pPr>
            <a:r>
              <a:rPr lang="zh-CN" altLang="en-US" sz="3600" dirty="0">
                <a:latin typeface="+mj-ea"/>
                <a:ea typeface="+mj-ea"/>
                <a:cs typeface="Arial" panose="020B0604020202020204" pitchFamily="34" charset="0"/>
              </a:rPr>
              <a:t>我们对神、人和宇宙的认识不再一致，人就成了高级动物，神从起初就在利用死亡和苦难。</a:t>
            </a:r>
            <a:endParaRPr lang="en-US" altLang="zh-CN" sz="3600" dirty="0">
              <a:latin typeface="+mj-ea"/>
              <a:ea typeface="+mj-ea"/>
              <a:cs typeface="Arial" panose="020B0604020202020204" pitchFamily="34" charset="0"/>
            </a:endParaRPr>
          </a:p>
          <a:p>
            <a:pPr marL="1485900" indent="-742950" defTabSz="685800">
              <a:lnSpc>
                <a:spcPct val="100000"/>
              </a:lnSpc>
              <a:spcBef>
                <a:spcPts val="750"/>
              </a:spcBef>
              <a:buFont typeface="+mj-lt"/>
              <a:buAutoNum type="arabicPeriod"/>
            </a:pPr>
            <a:r>
              <a:rPr lang="zh-CN" altLang="en-US" sz="3600" dirty="0">
                <a:latin typeface="+mj-ea"/>
                <a:ea typeface="+mj-ea"/>
                <a:cs typeface="Arial" panose="020B0604020202020204" pitchFamily="34" charset="0"/>
              </a:rPr>
              <a:t>我们更没有理由相信圣经其余的记载是历史，也不必相信耶稣的话，因为都失去了权威。</a:t>
            </a:r>
            <a:endParaRPr lang="en-US" altLang="zh-CN" sz="3600" dirty="0">
              <a:latin typeface="+mj-ea"/>
              <a:ea typeface="+mj-ea"/>
              <a:cs typeface="Arial" panose="020B0604020202020204" pitchFamily="34" charset="0"/>
            </a:endParaRPr>
          </a:p>
        </p:txBody>
      </p:sp>
    </p:spTree>
    <p:extLst>
      <p:ext uri="{BB962C8B-B14F-4D97-AF65-F5344CB8AC3E}">
        <p14:creationId xmlns:p14="http://schemas.microsoft.com/office/powerpoint/2010/main" val="167677128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163452" y="980728"/>
            <a:ext cx="9865096" cy="5037276"/>
          </a:xfrm>
          <a:prstGeom prst="rect">
            <a:avLst/>
          </a:prstGeom>
        </p:spPr>
        <p:txBody>
          <a:bodyPr wrap="square">
            <a:spAutoFit/>
          </a:bodyPr>
          <a:lstStyle/>
          <a:p>
            <a:r>
              <a:rPr lang="zh-CN" altLang="en-US" sz="3600" b="1" dirty="0">
                <a:solidFill>
                  <a:srgbClr val="3A3AFE"/>
                </a:solidFill>
                <a:latin typeface="汉仪大宋简" panose="02010609000101010101" pitchFamily="49" charset="-122"/>
                <a:ea typeface="汉仪大宋简" panose="02010609000101010101" pitchFamily="49" charset="-122"/>
                <a:cs typeface="Arial" panose="020B0604020202020204" pitchFamily="34" charset="0"/>
              </a:rPr>
              <a:t>问题</a:t>
            </a:r>
            <a:r>
              <a:rPr lang="zh-CN" altLang="en-US" sz="3600" dirty="0">
                <a:solidFill>
                  <a:srgbClr val="3A3AFE"/>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但不是有很多方法能把圣经和“千百万年”以及进化论相结合吗？</a:t>
            </a:r>
          </a:p>
          <a:p>
            <a:pPr>
              <a:lnSpc>
                <a:spcPts val="2000"/>
              </a:lnSpc>
            </a:pPr>
            <a:endPar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buFont typeface="Arial"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神看一日如千年</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buFont typeface="Arial"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创世记第一章中有个间隔</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buFont typeface="Arial"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神阶段性地创造</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buFont typeface="Arial"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神导进化论</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buFont typeface="Arial"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文体框架假设......</a:t>
            </a:r>
          </a:p>
          <a:p>
            <a:pPr>
              <a:lnSpc>
                <a:spcPts val="2000"/>
              </a:lnSpc>
            </a:pPr>
            <a:endPar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答案</a:t>
            </a:r>
            <a:r>
              <a:rPr lang="zh-CN" altLang="en-US" sz="360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不</a:t>
            </a:r>
            <a:r>
              <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这样解释只会打破解经规律。</a:t>
            </a:r>
          </a:p>
        </p:txBody>
      </p:sp>
      <p:sp>
        <p:nvSpPr>
          <p:cNvPr id="19" name="标题 18"/>
          <p:cNvSpPr>
            <a:spLocks noGrp="1"/>
          </p:cNvSpPr>
          <p:nvPr>
            <p:ph type="title"/>
          </p:nvPr>
        </p:nvSpPr>
        <p:spPr/>
        <p:txBody>
          <a:bodyPr>
            <a:normAutofit/>
          </a:bodyPr>
          <a:lstStyle/>
          <a:p>
            <a:r>
              <a:rPr lang="zh-CN" altLang="en-US" dirty="0"/>
              <a:t>进化论和圣经不能相容：准确的解经法</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r>
              <a:rPr lang="zh-CN" altLang="en-US" dirty="0"/>
              <a:t>进化论和圣经不能相容：各从其类</a:t>
            </a:r>
          </a:p>
        </p:txBody>
      </p:sp>
      <p:sp>
        <p:nvSpPr>
          <p:cNvPr id="3" name="内容占位符 2"/>
          <p:cNvSpPr>
            <a:spLocks noGrp="1"/>
          </p:cNvSpPr>
          <p:nvPr>
            <p:ph sz="quarter" idx="4294967295"/>
          </p:nvPr>
        </p:nvSpPr>
        <p:spPr>
          <a:xfrm>
            <a:off x="2063552" y="1977320"/>
            <a:ext cx="9001000" cy="2903359"/>
          </a:xfrm>
          <a:prstGeom prst="rect">
            <a:avLst/>
          </a:prstGeom>
        </p:spPr>
        <p:txBody>
          <a:bodyPr wrap="square">
            <a:spAutoFit/>
          </a:bodyPr>
          <a:lstStyle/>
          <a:p>
            <a:pPr indent="0" algn="ctr" defTabSz="685800">
              <a:lnSpc>
                <a:spcPct val="100000"/>
              </a:lnSpc>
              <a:spcBef>
                <a:spcPts val="750"/>
              </a:spcBef>
              <a:buFont typeface="Wingdings 2" pitchFamily="18" charset="2"/>
            </a:pPr>
            <a:r>
              <a:rPr lang="zh-CN" altLang="en-US" sz="4400" dirty="0">
                <a:solidFill>
                  <a:srgbClr val="3A3AFE"/>
                </a:solidFill>
                <a:latin typeface="+mj-ea"/>
                <a:ea typeface="+mj-ea"/>
                <a:cs typeface="Arial" panose="020B0604020202020204" pitchFamily="34" charset="0"/>
              </a:rPr>
              <a:t>第一：</a:t>
            </a:r>
            <a:endParaRPr lang="en-US" altLang="zh-CN" sz="4400" dirty="0">
              <a:solidFill>
                <a:srgbClr val="3A3AFE"/>
              </a:solidFill>
              <a:latin typeface="+mj-ea"/>
              <a:ea typeface="+mj-ea"/>
              <a:cs typeface="Arial" panose="020B0604020202020204" pitchFamily="34" charset="0"/>
            </a:endParaRPr>
          </a:p>
          <a:p>
            <a:pPr indent="0" defTabSz="685800">
              <a:lnSpc>
                <a:spcPct val="100000"/>
              </a:lnSpc>
              <a:spcBef>
                <a:spcPts val="750"/>
              </a:spcBef>
              <a:buFont typeface="Wingdings 2" pitchFamily="18" charset="2"/>
            </a:pPr>
            <a:r>
              <a:rPr lang="zh-CN" altLang="en-US" sz="4400" dirty="0">
                <a:latin typeface="+mj-ea"/>
                <a:ea typeface="+mj-ea"/>
                <a:cs typeface="Arial" panose="020B0604020202020204" pitchFamily="34" charset="0"/>
              </a:rPr>
              <a:t>圣经清楚地教导,每一不同的种类都是在一个特定时间直接被创造的，而不是逐渐进化来的。</a:t>
            </a:r>
            <a:endParaRPr lang="en-US" altLang="zh-CN" sz="4400" dirty="0">
              <a:latin typeface="+mj-ea"/>
              <a:ea typeface="+mj-ea"/>
              <a:cs typeface="Arial" panose="020B060402020202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31504" y="1997839"/>
            <a:ext cx="9145017" cy="2862322"/>
          </a:xfrm>
          <a:prstGeom prst="rect">
            <a:avLst/>
          </a:prstGeom>
        </p:spPr>
        <p:txBody>
          <a:bodyPr vert="horz" wrap="square" lIns="91440" tIns="45720" rIns="91440" bIns="45720" rtlCol="0">
            <a:spAutoFit/>
          </a:bodyPr>
          <a:lstStyle/>
          <a:p>
            <a:pPr defTabSz="685800">
              <a:spcBef>
                <a:spcPts val="750"/>
              </a:spcBef>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创世记1</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24神说：“地要生出活物来，</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；牲畜、昆虫、野兽，</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。”事就这样成了。25於是神造出野兽，</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；牲畜，</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；地上一切昆虫，</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。神看著是好的。</a:t>
            </a:r>
          </a:p>
        </p:txBody>
      </p:sp>
      <p:sp>
        <p:nvSpPr>
          <p:cNvPr id="7" name="标题 6">
            <a:extLst>
              <a:ext uri="{FF2B5EF4-FFF2-40B4-BE49-F238E27FC236}">
                <a16:creationId xmlns:a16="http://schemas.microsoft.com/office/drawing/2014/main" id="{F84E93B7-F74D-4316-9193-CA924E8F9287}"/>
              </a:ext>
            </a:extLst>
          </p:cNvPr>
          <p:cNvSpPr>
            <a:spLocks noGrp="1"/>
          </p:cNvSpPr>
          <p:nvPr>
            <p:ph type="title"/>
          </p:nvPr>
        </p:nvSpPr>
        <p:spPr>
          <a:xfrm>
            <a:off x="0" y="185986"/>
            <a:ext cx="12192000" cy="584775"/>
          </a:xfrm>
        </p:spPr>
        <p:txBody>
          <a:bodyPr/>
          <a:lstStyle/>
          <a:p>
            <a:r>
              <a:rPr lang="zh-CN" altLang="en-US" dirty="0"/>
              <a:t>进化论和圣经不能相容：各从其类</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图片 1">
            <a:extLst>
              <a:ext uri="{FF2B5EF4-FFF2-40B4-BE49-F238E27FC236}">
                <a16:creationId xmlns:a16="http://schemas.microsoft.com/office/drawing/2014/main" id="{67CBA81C-A074-42B9-A23C-457317D1F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9602"/>
            <a:ext cx="12192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a:extLst>
              <a:ext uri="{FF2B5EF4-FFF2-40B4-BE49-F238E27FC236}">
                <a16:creationId xmlns:a16="http://schemas.microsoft.com/office/drawing/2014/main" id="{51C338DE-8576-4BF8-9722-70E97FB8AA98}"/>
              </a:ext>
            </a:extLst>
          </p:cNvPr>
          <p:cNvSpPr>
            <a:spLocks noChangeArrowheads="1"/>
          </p:cNvSpPr>
          <p:nvPr/>
        </p:nvSpPr>
        <p:spPr bwMode="auto">
          <a:xfrm>
            <a:off x="-1588" y="1879601"/>
            <a:ext cx="12199939" cy="46039"/>
          </a:xfrm>
          <a:prstGeom prst="rect">
            <a:avLst/>
          </a:prstGeom>
          <a:solidFill>
            <a:srgbClr val="C2C2C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351">
              <a:solidFill>
                <a:prstClr val="black"/>
              </a:solidFill>
            </a:endParaRPr>
          </a:p>
        </p:txBody>
      </p:sp>
      <p:sp>
        <p:nvSpPr>
          <p:cNvPr id="14" name="Rectangle 5">
            <a:extLst>
              <a:ext uri="{FF2B5EF4-FFF2-40B4-BE49-F238E27FC236}">
                <a16:creationId xmlns:a16="http://schemas.microsoft.com/office/drawing/2014/main" id="{6BE25BD5-B153-4D22-9D3E-5945A1E0C4C5}"/>
              </a:ext>
            </a:extLst>
          </p:cNvPr>
          <p:cNvSpPr>
            <a:spLocks noChangeArrowheads="1"/>
          </p:cNvSpPr>
          <p:nvPr/>
        </p:nvSpPr>
        <p:spPr bwMode="auto">
          <a:xfrm>
            <a:off x="-6351" y="5273675"/>
            <a:ext cx="12199939" cy="88900"/>
          </a:xfrm>
          <a:prstGeom prst="rect">
            <a:avLst/>
          </a:prstGeom>
          <a:solidFill>
            <a:srgbClr val="C2C2C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351">
              <a:solidFill>
                <a:prstClr val="black"/>
              </a:solidFill>
            </a:endParaRPr>
          </a:p>
        </p:txBody>
      </p:sp>
      <p:sp>
        <p:nvSpPr>
          <p:cNvPr id="20485" name="Rectangle 3">
            <a:extLst>
              <a:ext uri="{FF2B5EF4-FFF2-40B4-BE49-F238E27FC236}">
                <a16:creationId xmlns:a16="http://schemas.microsoft.com/office/drawing/2014/main" id="{19CB052A-9CE5-403E-83FE-186A9FB5B685}"/>
              </a:ext>
            </a:extLst>
          </p:cNvPr>
          <p:cNvSpPr txBox="1">
            <a:spLocks noChangeArrowheads="1"/>
          </p:cNvSpPr>
          <p:nvPr/>
        </p:nvSpPr>
        <p:spPr bwMode="auto">
          <a:xfrm>
            <a:off x="1007435" y="3322639"/>
            <a:ext cx="1047134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a:r>
              <a:rPr lang="zh-CN" altLang="en-US" sz="7200" b="1" dirty="0">
                <a:solidFill>
                  <a:prstClr val="white"/>
                </a:solidFill>
                <a:latin typeface="微软雅黑" panose="020B0503020204020204" pitchFamily="34" charset="-122"/>
                <a:ea typeface="微软雅黑" panose="020B0503020204020204" pitchFamily="34" charset="-122"/>
              </a:rPr>
              <a:t>年轻地球创造论的重要性</a:t>
            </a:r>
            <a:endParaRPr lang="en-US" altLang="zh-CN" sz="7200" b="1" dirty="0">
              <a:solidFill>
                <a:prstClr val="white"/>
              </a:solidFill>
              <a:latin typeface="微软雅黑" panose="020B0503020204020204" pitchFamily="34" charset="-122"/>
              <a:ea typeface="微软雅黑" panose="020B0503020204020204" pitchFamily="34" charset="-122"/>
            </a:endParaRPr>
          </a:p>
          <a:p>
            <a:pPr algn="ctr"/>
            <a:r>
              <a:rPr lang="zh-CN" altLang="en-US" sz="4800" b="1" dirty="0">
                <a:solidFill>
                  <a:prstClr val="white"/>
                </a:solidFill>
                <a:latin typeface="微软雅黑" panose="020B0503020204020204" pitchFamily="34" charset="-122"/>
                <a:ea typeface="微软雅黑" panose="020B0503020204020204" pitchFamily="34" charset="-122"/>
              </a:rPr>
              <a:t>第一：圣经解释     </a:t>
            </a:r>
            <a:r>
              <a:rPr lang="zh-CN" altLang="en-US" sz="4800" b="1" dirty="0">
                <a:solidFill>
                  <a:schemeClr val="bg1"/>
                </a:solidFill>
                <a:latin typeface="微软雅黑" panose="020B0503020204020204" pitchFamily="34" charset="-122"/>
                <a:ea typeface="微软雅黑" panose="020B0503020204020204" pitchFamily="34" charset="-122"/>
              </a:rPr>
              <a:t>第二：社会和教会</a:t>
            </a:r>
          </a:p>
        </p:txBody>
      </p:sp>
      <p:grpSp>
        <p:nvGrpSpPr>
          <p:cNvPr id="20486" name="组合 26">
            <a:extLst>
              <a:ext uri="{FF2B5EF4-FFF2-40B4-BE49-F238E27FC236}">
                <a16:creationId xmlns:a16="http://schemas.microsoft.com/office/drawing/2014/main" id="{4E6C14C5-69AD-4CBF-83F1-D5836832A23C}"/>
              </a:ext>
            </a:extLst>
          </p:cNvPr>
          <p:cNvGrpSpPr>
            <a:grpSpLocks/>
          </p:cNvGrpSpPr>
          <p:nvPr/>
        </p:nvGrpSpPr>
        <p:grpSpPr bwMode="auto">
          <a:xfrm>
            <a:off x="4305300" y="1068384"/>
            <a:ext cx="3575051" cy="525462"/>
            <a:chOff x="3344264" y="5445224"/>
            <a:chExt cx="2457272" cy="599073"/>
          </a:xfrm>
        </p:grpSpPr>
        <p:sp>
          <p:nvSpPr>
            <p:cNvPr id="28" name="圆角矩形 59">
              <a:extLst>
                <a:ext uri="{FF2B5EF4-FFF2-40B4-BE49-F238E27FC236}">
                  <a16:creationId xmlns:a16="http://schemas.microsoft.com/office/drawing/2014/main" id="{F73618F3-F307-4EEF-A48F-3F380D9C5B39}"/>
                </a:ext>
              </a:extLst>
            </p:cNvPr>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z="1351">
                <a:solidFill>
                  <a:srgbClr val="21A3D0"/>
                </a:solidFill>
              </a:endParaRPr>
            </a:p>
          </p:txBody>
        </p:sp>
        <p:sp>
          <p:nvSpPr>
            <p:cNvPr id="29" name="TextBox 55">
              <a:extLst>
                <a:ext uri="{FF2B5EF4-FFF2-40B4-BE49-F238E27FC236}">
                  <a16:creationId xmlns:a16="http://schemas.microsoft.com/office/drawing/2014/main" id="{A35FEEA9-0193-4943-AF08-78F9EC23B18B}"/>
                </a:ext>
              </a:extLst>
            </p:cNvPr>
            <p:cNvSpPr txBox="1">
              <a:spLocks noChangeArrowheads="1"/>
            </p:cNvSpPr>
            <p:nvPr/>
          </p:nvSpPr>
          <p:spPr bwMode="auto">
            <a:xfrm>
              <a:off x="3387228" y="5475993"/>
              <a:ext cx="2336836" cy="558504"/>
            </a:xfrm>
            <a:prstGeom prst="rect">
              <a:avLst/>
            </a:prstGeom>
            <a:noFill/>
            <a:ln>
              <a:noFill/>
            </a:ln>
            <a:effectLst>
              <a:outerShdw blurRad="50800" dist="38100" dir="5400000" algn="t" rotWithShape="0">
                <a:prstClr val="black">
                  <a:alpha val="40000"/>
                </a:prstClr>
              </a:outerShdw>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ts val="3075"/>
                </a:lnSpc>
                <a:defRPr/>
              </a:pPr>
              <a:r>
                <a:rPr lang="zh-CN" altLang="en-US" sz="3000" b="1" dirty="0">
                  <a:solidFill>
                    <a:prstClr val="white"/>
                  </a:solidFill>
                  <a:latin typeface="微软雅黑" panose="020B0503020204020204" pitchFamily="34" charset="-122"/>
                  <a:ea typeface="微软雅黑" panose="020B0503020204020204" pitchFamily="34" charset="-122"/>
                </a:rPr>
                <a:t>创造科学讲座系列</a:t>
              </a:r>
            </a:p>
          </p:txBody>
        </p:sp>
      </p:grpSp>
    </p:spTree>
    <p:extLst>
      <p:ext uri="{BB962C8B-B14F-4D97-AF65-F5344CB8AC3E}">
        <p14:creationId xmlns:p14="http://schemas.microsoft.com/office/powerpoint/2010/main" val="21339186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a:extLst>
              <a:ext uri="{FF2B5EF4-FFF2-40B4-BE49-F238E27FC236}">
                <a16:creationId xmlns:a16="http://schemas.microsoft.com/office/drawing/2014/main" id="{1A996A6C-1575-4994-AEF8-74948C9EF8DF}"/>
              </a:ext>
            </a:extLst>
          </p:cNvPr>
          <p:cNvSpPr>
            <a:spLocks noGrp="1"/>
          </p:cNvSpPr>
          <p:nvPr>
            <p:ph type="title"/>
          </p:nvPr>
        </p:nvSpPr>
        <p:spPr>
          <a:xfrm>
            <a:off x="0" y="185986"/>
            <a:ext cx="12192000" cy="584775"/>
          </a:xfrm>
        </p:spPr>
        <p:txBody>
          <a:bodyPr/>
          <a:lstStyle/>
          <a:p>
            <a:r>
              <a:rPr lang="zh-CN" altLang="en-US" dirty="0"/>
              <a:t>进化论和圣经不能相容：各从其类</a:t>
            </a:r>
          </a:p>
        </p:txBody>
      </p:sp>
      <p:sp>
        <p:nvSpPr>
          <p:cNvPr id="3" name="内容占位符 2"/>
          <p:cNvSpPr>
            <a:spLocks noGrp="1"/>
          </p:cNvSpPr>
          <p:nvPr>
            <p:ph sz="quarter" idx="4294967295"/>
          </p:nvPr>
        </p:nvSpPr>
        <p:spPr>
          <a:xfrm>
            <a:off x="6822067" y="1035050"/>
            <a:ext cx="3743325" cy="576263"/>
          </a:xfrm>
          <a:prstGeom prst="rect">
            <a:avLst/>
          </a:prstGeom>
          <a:ln w="6350">
            <a:solidFill>
              <a:schemeClr val="tx1"/>
            </a:solidFill>
          </a:ln>
        </p:spPr>
        <p:txBody>
          <a:bodyPr>
            <a:noAutofit/>
          </a:bodyPr>
          <a:lstStyle/>
          <a:p>
            <a:pPr>
              <a:defRPr/>
            </a:pPr>
            <a:r>
              <a:rPr lang="zh-CN" altLang="en-US" sz="3600" b="1" dirty="0"/>
              <a:t>进化论“生物树”</a:t>
            </a:r>
            <a:endParaRPr lang="en-US" altLang="zh-CN" sz="3600" b="1" dirty="0"/>
          </a:p>
          <a:p>
            <a:pPr>
              <a:defRPr/>
            </a:pPr>
            <a:endParaRPr lang="en-US" altLang="zh-CN" sz="3600" b="1" dirty="0"/>
          </a:p>
        </p:txBody>
      </p:sp>
      <p:sp>
        <p:nvSpPr>
          <p:cNvPr id="5" name="矩形 4"/>
          <p:cNvSpPr/>
          <p:nvPr/>
        </p:nvSpPr>
        <p:spPr>
          <a:xfrm>
            <a:off x="1919536" y="3736730"/>
            <a:ext cx="8352928" cy="584775"/>
          </a:xfrm>
          <a:prstGeom prst="rect">
            <a:avLst/>
          </a:prstGeom>
        </p:spPr>
        <p:txBody>
          <a:bodyPr wrap="square">
            <a:spAutoFit/>
          </a:bodyPr>
          <a:lstStyle/>
          <a:p>
            <a:pPr>
              <a:defRPr/>
            </a:pPr>
            <a:endParaRPr lang="zh-CN" altLang="en-US" sz="3200" dirty="0">
              <a:solidFill>
                <a:prstClr val="black">
                  <a:lumMod val="85000"/>
                  <a:lumOff val="15000"/>
                </a:prstClr>
              </a:solidFill>
              <a:latin typeface="华文中宋" panose="02010600040101010101" pitchFamily="2" charset="-122"/>
              <a:ea typeface="华文中宋" panose="02010600040101010101" pitchFamily="2" charset="-122"/>
            </a:endParaRPr>
          </a:p>
        </p:txBody>
      </p:sp>
      <p:pic>
        <p:nvPicPr>
          <p:cNvPr id="7" name="Picture 2"/>
          <p:cNvPicPr>
            <a:picLocks noChangeAspect="1" noChangeArrowheads="1"/>
          </p:cNvPicPr>
          <p:nvPr/>
        </p:nvPicPr>
        <p:blipFill>
          <a:blip r:embed="rId3" cstate="print"/>
          <a:srcRect/>
          <a:stretch>
            <a:fillRect/>
          </a:stretch>
        </p:blipFill>
        <p:spPr bwMode="auto">
          <a:xfrm>
            <a:off x="1703512" y="890672"/>
            <a:ext cx="4281558" cy="5346640"/>
          </a:xfrm>
          <a:prstGeom prst="rect">
            <a:avLst/>
          </a:prstGeom>
          <a:noFill/>
          <a:ln w="3175">
            <a:solidFill>
              <a:schemeClr val="tx1"/>
            </a:solidFill>
            <a:miter lim="800000"/>
            <a:headEnd/>
            <a:tailEnd/>
          </a:ln>
          <a:effectLst/>
        </p:spPr>
      </p:pic>
      <p:pic>
        <p:nvPicPr>
          <p:cNvPr id="8" name="Picture 2" descr="进化论人的进化图--Edited.jpg"/>
          <p:cNvPicPr>
            <a:picLocks noChangeAspect="1"/>
          </p:cNvPicPr>
          <p:nvPr/>
        </p:nvPicPr>
        <p:blipFill>
          <a:blip r:embed="rId4" cstate="print"/>
          <a:srcRect/>
          <a:stretch>
            <a:fillRect/>
          </a:stretch>
        </p:blipFill>
        <p:spPr bwMode="auto">
          <a:xfrm>
            <a:off x="6023992" y="2923598"/>
            <a:ext cx="4464496" cy="3295667"/>
          </a:xfrm>
          <a:prstGeom prst="rect">
            <a:avLst/>
          </a:prstGeom>
          <a:noFill/>
          <a:ln w="3175">
            <a:solidFill>
              <a:schemeClr val="tx1"/>
            </a:solidFill>
            <a:miter lim="800000"/>
            <a:headEnd/>
            <a:tailEnd/>
          </a:ln>
        </p:spPr>
      </p:pic>
      <p:sp>
        <p:nvSpPr>
          <p:cNvPr id="9" name="Left Arrow 8"/>
          <p:cNvSpPr/>
          <p:nvPr/>
        </p:nvSpPr>
        <p:spPr>
          <a:xfrm>
            <a:off x="6023992" y="1144125"/>
            <a:ext cx="785818" cy="35719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组合 3"/>
          <p:cNvGrpSpPr/>
          <p:nvPr/>
        </p:nvGrpSpPr>
        <p:grpSpPr>
          <a:xfrm>
            <a:off x="6816080" y="1826776"/>
            <a:ext cx="3251800" cy="1008112"/>
            <a:chOff x="5220072" y="1772816"/>
            <a:chExt cx="3251800" cy="1008112"/>
          </a:xfrm>
        </p:grpSpPr>
        <p:sp>
          <p:nvSpPr>
            <p:cNvPr id="10" name="Bent Arrow 9"/>
            <p:cNvSpPr/>
            <p:nvPr/>
          </p:nvSpPr>
          <p:spPr>
            <a:xfrm rot="5400000">
              <a:off x="7784641" y="2093697"/>
              <a:ext cx="642942" cy="731520"/>
            </a:xfrm>
            <a:prstGeom prst="bentArrow">
              <a:avLst>
                <a:gd name="adj1" fmla="val 23703"/>
                <a:gd name="adj2" fmla="val 30308"/>
                <a:gd name="adj3" fmla="val 38128"/>
                <a:gd name="adj4" fmla="val 535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 name="内容占位符 2"/>
            <p:cNvSpPr txBox="1">
              <a:spLocks/>
            </p:cNvSpPr>
            <p:nvPr/>
          </p:nvSpPr>
          <p:spPr>
            <a:xfrm>
              <a:off x="5220072" y="1772816"/>
              <a:ext cx="2520280" cy="1008112"/>
            </a:xfrm>
            <a:prstGeom prst="rect">
              <a:avLst/>
            </a:prstGeom>
            <a:ln w="6350">
              <a:solidFill>
                <a:schemeClr val="tx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a:solidFill>
                    <a:schemeClr val="tx1"/>
                  </a:solidFill>
                  <a:latin typeface="汉仪大宋简" panose="02010609000101010101" pitchFamily="49" charset="-122"/>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zh-CN" altLang="en-US" sz="3600" b="1" dirty="0">
                  <a:solidFill>
                    <a:prstClr val="black"/>
                  </a:solidFill>
                  <a:cs typeface="Arial" pitchFamily="34" charset="0"/>
                </a:rPr>
                <a:t>进化论“猿人”队列</a:t>
              </a:r>
            </a:p>
          </p:txBody>
        </p:sp>
      </p:gr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进化论和圣经不能相容：各从其类</a:t>
            </a:r>
          </a:p>
        </p:txBody>
      </p:sp>
      <p:sp>
        <p:nvSpPr>
          <p:cNvPr id="3" name="内容占位符 2"/>
          <p:cNvSpPr>
            <a:spLocks noGrp="1"/>
          </p:cNvSpPr>
          <p:nvPr>
            <p:ph sz="quarter" idx="4294967295"/>
          </p:nvPr>
        </p:nvSpPr>
        <p:spPr>
          <a:xfrm>
            <a:off x="1415480" y="1628801"/>
            <a:ext cx="9208095" cy="3672408"/>
          </a:xfrm>
          <a:prstGeom prst="rect">
            <a:avLst/>
          </a:prstGeom>
        </p:spPr>
        <p:txBody>
          <a:bodyPr vert="horz" lIns="91440" tIns="45720" rIns="91440" bIns="45720" rtlCol="0">
            <a:noAutofit/>
          </a:bodyPr>
          <a:lstStyle/>
          <a:p>
            <a:pPr indent="0" algn="just">
              <a:lnSpc>
                <a:spcPct val="100000"/>
              </a:lnSpc>
              <a:spcBef>
                <a:spcPts val="0"/>
              </a:spcBef>
            </a:pPr>
            <a:r>
              <a:rPr lang="zh-CN" altLang="en-US" sz="3600" b="1" dirty="0">
                <a:latin typeface="+mj-ea"/>
                <a:ea typeface="+mj-ea"/>
                <a:cs typeface="Arial" panose="020B0604020202020204" pitchFamily="34" charset="0"/>
              </a:rPr>
              <a:t>“各从其类”也包括人：</a:t>
            </a:r>
            <a:endParaRPr lang="en-US" altLang="zh-CN" sz="3600" b="1" dirty="0">
              <a:latin typeface="+mj-ea"/>
              <a:ea typeface="+mj-ea"/>
              <a:cs typeface="Arial" panose="020B0604020202020204" pitchFamily="34" charset="0"/>
            </a:endParaRPr>
          </a:p>
          <a:p>
            <a:pPr indent="0" algn="just">
              <a:lnSpc>
                <a:spcPts val="1500"/>
              </a:lnSpc>
              <a:spcBef>
                <a:spcPts val="0"/>
              </a:spcBef>
            </a:pPr>
            <a:endParaRPr lang="zh-CN" altLang="en-US" sz="3600" dirty="0">
              <a:latin typeface="+mj-ea"/>
              <a:ea typeface="+mj-ea"/>
              <a:cs typeface="Arial" panose="020B0604020202020204" pitchFamily="34" charset="0"/>
            </a:endParaRPr>
          </a:p>
          <a:p>
            <a:pPr indent="0" algn="just">
              <a:lnSpc>
                <a:spcPct val="100000"/>
              </a:lnSpc>
              <a:spcBef>
                <a:spcPts val="0"/>
              </a:spcBef>
            </a:pPr>
            <a:r>
              <a:rPr lang="zh-CN" altLang="en-US" sz="3600" dirty="0">
                <a:latin typeface="+mj-ea"/>
                <a:ea typeface="+mj-ea"/>
                <a:cs typeface="Arial" panose="020B0604020202020204" pitchFamily="34" charset="0"/>
              </a:rPr>
              <a:t>创世记1：26神说：“我们要照著我们的形象，按著我们的样式造人，使他们管理海里的鱼、空中的鸟、地上的牲畜和全地，并地上所爬的一切昆虫。”27神就照著自己的形象造人，乃是照著他的形象造男造女。</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A32AA96B-B148-4C40-918E-FFF6FE15A896}"/>
              </a:ext>
            </a:extLst>
          </p:cNvPr>
          <p:cNvSpPr>
            <a:spLocks noGrp="1"/>
          </p:cNvSpPr>
          <p:nvPr>
            <p:ph type="title"/>
          </p:nvPr>
        </p:nvSpPr>
        <p:spPr/>
        <p:txBody>
          <a:bodyPr/>
          <a:lstStyle/>
          <a:p>
            <a:r>
              <a:rPr lang="zh-CN" altLang="en-US" dirty="0"/>
              <a:t>进化论和圣经不能相容：各从其类</a:t>
            </a:r>
          </a:p>
        </p:txBody>
      </p:sp>
      <p:sp>
        <p:nvSpPr>
          <p:cNvPr id="3" name="内容占位符 2"/>
          <p:cNvSpPr>
            <a:spLocks noGrp="1"/>
          </p:cNvSpPr>
          <p:nvPr>
            <p:ph sz="quarter" idx="4294967295"/>
          </p:nvPr>
        </p:nvSpPr>
        <p:spPr>
          <a:xfrm>
            <a:off x="1487489" y="812800"/>
            <a:ext cx="9073007" cy="2954655"/>
          </a:xfrm>
          <a:prstGeom prst="rect">
            <a:avLst/>
          </a:prstGeom>
        </p:spPr>
        <p:txBody>
          <a:bodyPr wrap="square">
            <a:spAutoFit/>
          </a:bodyPr>
          <a:lstStyle/>
          <a:p>
            <a:pPr indent="0" algn="just" defTabSz="685800">
              <a:lnSpc>
                <a:spcPct val="100000"/>
              </a:lnSpc>
              <a:spcBef>
                <a:spcPts val="750"/>
              </a:spcBef>
              <a:buFont typeface="Wingdings 2" pitchFamily="18" charset="2"/>
            </a:pPr>
            <a:r>
              <a:rPr lang="zh-CN" altLang="en-US" sz="3100" dirty="0">
                <a:latin typeface="+mj-ea"/>
                <a:ea typeface="+mj-ea"/>
                <a:cs typeface="Arial" panose="020B0604020202020204" pitchFamily="34" charset="0"/>
              </a:rPr>
              <a:t>创世记2：7耶和华神用地上的尘土造人，将生气吹在他鼻孔里，他就成了有灵的活人，名叫亚当。... 21耶和华神使他沉睡，他就睡了；於是取下他的一条肋骨，又把肉合起来。22耶和华神就用那人身上所取的肋骨，造成一个女人，领她到那人跟前。</a:t>
            </a:r>
          </a:p>
        </p:txBody>
      </p:sp>
      <p:grpSp>
        <p:nvGrpSpPr>
          <p:cNvPr id="4" name="组合 3"/>
          <p:cNvGrpSpPr/>
          <p:nvPr/>
        </p:nvGrpSpPr>
        <p:grpSpPr>
          <a:xfrm>
            <a:off x="1631504" y="3356992"/>
            <a:ext cx="8928992" cy="2808312"/>
            <a:chOff x="107504" y="2204864"/>
            <a:chExt cx="8928992" cy="2808312"/>
          </a:xfrm>
        </p:grpSpPr>
        <p:sp>
          <p:nvSpPr>
            <p:cNvPr id="9" name="矩形 8"/>
            <p:cNvSpPr/>
            <p:nvPr/>
          </p:nvSpPr>
          <p:spPr>
            <a:xfrm>
              <a:off x="107504" y="2204864"/>
              <a:ext cx="8928992" cy="2808312"/>
            </a:xfrm>
            <a:prstGeom prst="rect">
              <a:avLst/>
            </a:prstGeom>
            <a:solidFill>
              <a:srgbClr val="05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 name="Picture 4"/>
            <p:cNvPicPr>
              <a:picLocks noChangeAspect="1" noChangeArrowheads="1"/>
            </p:cNvPicPr>
            <p:nvPr/>
          </p:nvPicPr>
          <p:blipFill>
            <a:blip r:embed="rId3" cstate="print"/>
            <a:srcRect/>
            <a:stretch>
              <a:fillRect/>
            </a:stretch>
          </p:blipFill>
          <p:spPr bwMode="auto">
            <a:xfrm>
              <a:off x="7164288" y="2269865"/>
              <a:ext cx="1788885" cy="2664638"/>
            </a:xfrm>
            <a:prstGeom prst="rect">
              <a:avLst/>
            </a:prstGeom>
            <a:noFill/>
            <a:ln w="9525">
              <a:noFill/>
              <a:miter lim="800000"/>
              <a:headEnd/>
              <a:tailEnd/>
            </a:ln>
            <a:effectLst/>
          </p:spPr>
        </p:pic>
        <p:sp>
          <p:nvSpPr>
            <p:cNvPr id="6" name="Rectangle 5"/>
            <p:cNvSpPr/>
            <p:nvPr/>
          </p:nvSpPr>
          <p:spPr>
            <a:xfrm>
              <a:off x="2051720" y="2304356"/>
              <a:ext cx="5112568" cy="2564805"/>
            </a:xfrm>
            <a:prstGeom prst="rect">
              <a:avLst/>
            </a:prstGeom>
          </p:spPr>
          <p:txBody>
            <a:bodyPr wrap="square">
              <a:spAutoFit/>
            </a:bodyPr>
            <a:lstStyle/>
            <a:p>
              <a:r>
                <a:rPr lang="zh-CN" altLang="en-US" sz="3600" dirty="0">
                  <a:solidFill>
                    <a:prstClr val="white"/>
                  </a:solidFill>
                  <a:latin typeface="汉仪大宋简" panose="02010609000101010101" pitchFamily="49" charset="-122"/>
                  <a:ea typeface="汉仪大宋简" panose="02010609000101010101" pitchFamily="49" charset="-122"/>
                </a:rPr>
                <a:t>“各从其类”</a:t>
              </a:r>
              <a:endParaRPr lang="en-US" altLang="zh-CN" sz="3600" dirty="0">
                <a:solidFill>
                  <a:prstClr val="white"/>
                </a:solidFill>
                <a:latin typeface="汉仪大宋简" panose="02010609000101010101" pitchFamily="49" charset="-122"/>
                <a:ea typeface="汉仪大宋简" panose="02010609000101010101" pitchFamily="49" charset="-122"/>
              </a:endParaRPr>
            </a:p>
            <a:p>
              <a:r>
                <a:rPr lang="zh-CN" altLang="en-US" sz="3600" dirty="0">
                  <a:solidFill>
                    <a:prstClr val="white"/>
                  </a:solidFill>
                  <a:latin typeface="汉仪大宋简" panose="02010609000101010101" pitchFamily="49" charset="-122"/>
                  <a:ea typeface="汉仪大宋简" panose="02010609000101010101" pitchFamily="49" charset="-122"/>
                </a:rPr>
                <a:t>“用地上的尘土造人”</a:t>
              </a:r>
              <a:endParaRPr lang="en-US" altLang="zh-CN" sz="3600" dirty="0">
                <a:solidFill>
                  <a:prstClr val="white"/>
                </a:solidFill>
                <a:latin typeface="汉仪大宋简" panose="02010609000101010101" pitchFamily="49" charset="-122"/>
                <a:ea typeface="汉仪大宋简" panose="02010609000101010101" pitchFamily="49" charset="-122"/>
              </a:endParaRPr>
            </a:p>
            <a:p>
              <a:r>
                <a:rPr lang="zh-CN" altLang="en-US" sz="3600" dirty="0">
                  <a:solidFill>
                    <a:prstClr val="white"/>
                  </a:solidFill>
                  <a:latin typeface="汉仪大宋简" panose="02010609000101010101" pitchFamily="49" charset="-122"/>
                  <a:ea typeface="汉仪大宋简" panose="02010609000101010101" pitchFamily="49" charset="-122"/>
                </a:rPr>
                <a:t>“用肋骨造成一个女人”</a:t>
              </a:r>
              <a:endParaRPr lang="en-US" altLang="zh-CN" sz="3600" dirty="0">
                <a:solidFill>
                  <a:prstClr val="white"/>
                </a:solidFill>
                <a:latin typeface="汉仪大宋简" panose="02010609000101010101" pitchFamily="49" charset="-122"/>
                <a:ea typeface="汉仪大宋简" panose="02010609000101010101" pitchFamily="49" charset="-122"/>
              </a:endParaRPr>
            </a:p>
            <a:p>
              <a:pPr>
                <a:lnSpc>
                  <a:spcPts val="2000"/>
                </a:lnSpc>
              </a:pPr>
              <a:endParaRPr lang="en-US" altLang="zh-CN" sz="3600" b="1" dirty="0">
                <a:solidFill>
                  <a:prstClr val="white"/>
                </a:solidFill>
                <a:latin typeface="华文中宋" panose="02010600040101010101" pitchFamily="2" charset="-122"/>
                <a:ea typeface="华文中宋" panose="02010600040101010101" pitchFamily="2" charset="-122"/>
              </a:endParaRPr>
            </a:p>
            <a:p>
              <a:r>
                <a:rPr lang="zh-CN" altLang="en-US" sz="3600" b="1" dirty="0">
                  <a:solidFill>
                    <a:srgbClr val="FFFF00"/>
                  </a:solidFill>
                  <a:latin typeface="微软雅黑" panose="020B0503020204020204" pitchFamily="34" charset="-122"/>
                  <a:ea typeface="微软雅黑" panose="020B0503020204020204" pitchFamily="34" charset="-122"/>
                </a:rPr>
                <a:t>我们不是从猴子变来的！</a:t>
              </a:r>
              <a:endParaRPr lang="en-US" sz="3600" dirty="0">
                <a:solidFill>
                  <a:srgbClr val="FFFF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270206"/>
              <a:ext cx="1788885" cy="2670962"/>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内容占位符 2"/>
          <p:cNvSpPr txBox="1">
            <a:spLocks/>
          </p:cNvSpPr>
          <p:nvPr/>
        </p:nvSpPr>
        <p:spPr>
          <a:xfrm>
            <a:off x="1379476" y="2276872"/>
            <a:ext cx="9433048" cy="1549142"/>
          </a:xfrm>
          <a:prstGeom prst="rect">
            <a:avLst/>
          </a:prstGeom>
        </p:spPr>
        <p:txBody>
          <a:bodyPr wrap="square">
            <a:spAutoFit/>
          </a:bodyPr>
          <a:lstStyle>
            <a:defPPr>
              <a:defRPr lang="en-US"/>
            </a:defPPr>
            <a:lvl1pPr indent="0" defTabSz="685800">
              <a:lnSpc>
                <a:spcPct val="100000"/>
              </a:lnSpc>
              <a:spcBef>
                <a:spcPts val="750"/>
              </a:spcBef>
              <a:buFont typeface="Wingdings 2" pitchFamily="18" charset="2"/>
              <a:buNone/>
              <a:defRPr sz="3600">
                <a:latin typeface="Arial" panose="020B0604020202020204" pitchFamily="34" charset="0"/>
                <a:ea typeface="汉仪大宋简" panose="02010609000101010101" pitchFamily="49" charset="-122"/>
                <a:cs typeface="Arial" panose="020B0604020202020204" pitchFamily="34" charset="0"/>
              </a:defRPr>
            </a:lvl1pPr>
            <a:lvl2pPr marL="514350" indent="-171450" defTabSz="685800">
              <a:lnSpc>
                <a:spcPct val="90000"/>
              </a:lnSpc>
              <a:spcBef>
                <a:spcPts val="375"/>
              </a:spcBef>
              <a:buFont typeface="Wingdings 2" pitchFamily="18" charset="2"/>
              <a:buChar char=""/>
            </a:lvl2pPr>
            <a:lvl3pPr marL="857250" indent="-171450" defTabSz="685800">
              <a:lnSpc>
                <a:spcPct val="90000"/>
              </a:lnSpc>
              <a:spcBef>
                <a:spcPts val="375"/>
              </a:spcBef>
              <a:buFont typeface="Wingdings 2" pitchFamily="18" charset="2"/>
              <a:buChar char=""/>
              <a:defRPr sz="1500"/>
            </a:lvl3pPr>
            <a:lvl4pPr marL="1200150" indent="-171450" defTabSz="685800">
              <a:lnSpc>
                <a:spcPct val="90000"/>
              </a:lnSpc>
              <a:spcBef>
                <a:spcPts val="375"/>
              </a:spcBef>
              <a:buFont typeface="Wingdings 2" pitchFamily="18" charset="2"/>
              <a:buChar char=""/>
              <a:defRPr sz="1350"/>
            </a:lvl4pPr>
            <a:lvl5pPr marL="1543050" indent="-171450" defTabSz="685800">
              <a:lnSpc>
                <a:spcPct val="90000"/>
              </a:lnSpc>
              <a:spcBef>
                <a:spcPts val="375"/>
              </a:spcBef>
              <a:buFont typeface="Wingdings 2" pitchFamily="18" charset="2"/>
              <a:buChar char=""/>
              <a:defRPr sz="1350"/>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pPr algn="ctr"/>
            <a:r>
              <a:rPr lang="zh-CN" altLang="en-US" sz="4400" dirty="0">
                <a:solidFill>
                  <a:srgbClr val="3A3AFE"/>
                </a:solidFill>
              </a:rPr>
              <a:t>第二：</a:t>
            </a:r>
            <a:endParaRPr lang="en-US" altLang="zh-CN" sz="4400" dirty="0">
              <a:solidFill>
                <a:srgbClr val="3A3AFE"/>
              </a:solidFill>
            </a:endParaRPr>
          </a:p>
          <a:p>
            <a:r>
              <a:rPr lang="zh-CN" altLang="en-US" sz="4400" dirty="0">
                <a:solidFill>
                  <a:prstClr val="black"/>
                </a:solidFill>
              </a:rPr>
              <a:t>创造的顺序和进化论给出的顺序不同。</a:t>
            </a:r>
            <a:endParaRPr lang="en-US" altLang="zh-CN" sz="4400" dirty="0">
              <a:solidFill>
                <a:prstClr val="black"/>
              </a:solidFill>
            </a:endParaRPr>
          </a:p>
        </p:txBody>
      </p:sp>
      <p:sp>
        <p:nvSpPr>
          <p:cNvPr id="5" name="标题 4">
            <a:extLst>
              <a:ext uri="{FF2B5EF4-FFF2-40B4-BE49-F238E27FC236}">
                <a16:creationId xmlns:a16="http://schemas.microsoft.com/office/drawing/2014/main" id="{11B94BFB-08AA-4646-A6FA-FC2DC8FC2053}"/>
              </a:ext>
            </a:extLst>
          </p:cNvPr>
          <p:cNvSpPr>
            <a:spLocks noGrp="1"/>
          </p:cNvSpPr>
          <p:nvPr>
            <p:ph type="title"/>
          </p:nvPr>
        </p:nvSpPr>
        <p:spPr/>
        <p:txBody>
          <a:bodyPr/>
          <a:lstStyle/>
          <a:p>
            <a:r>
              <a:rPr lang="zh-CN" altLang="en-US" dirty="0"/>
              <a:t>进化论和圣经不能相容：顺序不同</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8" descr="day6.png"/>
          <p:cNvPicPr>
            <a:picLocks noChangeAspect="1"/>
          </p:cNvPicPr>
          <p:nvPr/>
        </p:nvPicPr>
        <p:blipFill>
          <a:blip r:embed="rId3" cstate="print"/>
          <a:srcRect l="64906" t="56667" r="10001" b="11765"/>
          <a:stretch>
            <a:fillRect/>
          </a:stretch>
        </p:blipFill>
        <p:spPr bwMode="auto">
          <a:xfrm>
            <a:off x="7541188" y="3721836"/>
            <a:ext cx="2227220" cy="2100907"/>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6" name="Picture 17" descr="day5.png"/>
          <p:cNvPicPr>
            <a:picLocks noChangeAspect="1"/>
          </p:cNvPicPr>
          <p:nvPr/>
        </p:nvPicPr>
        <p:blipFill>
          <a:blip r:embed="rId4" cstate="print"/>
          <a:srcRect l="37407" t="56667" r="37500" b="11765"/>
          <a:stretch>
            <a:fillRect/>
          </a:stretch>
        </p:blipFill>
        <p:spPr bwMode="auto">
          <a:xfrm>
            <a:off x="4904771" y="3721836"/>
            <a:ext cx="2227220" cy="2100907"/>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7" name="Picture 16" descr="day4.png"/>
          <p:cNvPicPr>
            <a:picLocks noChangeAspect="1"/>
          </p:cNvPicPr>
          <p:nvPr/>
        </p:nvPicPr>
        <p:blipFill>
          <a:blip r:embed="rId5" cstate="print"/>
          <a:srcRect l="10001" t="56667" r="64999" b="11765"/>
          <a:stretch>
            <a:fillRect/>
          </a:stretch>
        </p:blipFill>
        <p:spPr bwMode="auto">
          <a:xfrm>
            <a:off x="2284604" y="3719998"/>
            <a:ext cx="2227220" cy="2108641"/>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8" name="Picture 15" descr="day3.png"/>
          <p:cNvPicPr>
            <a:picLocks noChangeAspect="1"/>
          </p:cNvPicPr>
          <p:nvPr/>
        </p:nvPicPr>
        <p:blipFill>
          <a:blip r:embed="rId6" cstate="print"/>
          <a:srcRect l="64906" t="23256" r="10001" b="45715"/>
          <a:stretch>
            <a:fillRect/>
          </a:stretch>
        </p:blipFill>
        <p:spPr bwMode="auto">
          <a:xfrm>
            <a:off x="7536160" y="908720"/>
            <a:ext cx="2227220" cy="2066108"/>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9" name="Picture 12" descr="day2.jpg"/>
          <p:cNvPicPr>
            <a:picLocks noChangeAspect="1"/>
          </p:cNvPicPr>
          <p:nvPr/>
        </p:nvPicPr>
        <p:blipFill>
          <a:blip r:embed="rId7" cstate="print"/>
          <a:srcRect l="37407" t="23256" r="37500" b="45715"/>
          <a:stretch>
            <a:fillRect/>
          </a:stretch>
        </p:blipFill>
        <p:spPr bwMode="auto">
          <a:xfrm>
            <a:off x="4904771" y="908720"/>
            <a:ext cx="2227220" cy="2066108"/>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0" name="Picture 11" descr="day1.jpg"/>
          <p:cNvPicPr>
            <a:picLocks noChangeAspect="1"/>
          </p:cNvPicPr>
          <p:nvPr/>
        </p:nvPicPr>
        <p:blipFill>
          <a:blip r:embed="rId8" cstate="print"/>
          <a:srcRect l="10834" t="22221" r="63333" b="45715"/>
          <a:stretch>
            <a:fillRect/>
          </a:stretch>
        </p:blipFill>
        <p:spPr bwMode="auto">
          <a:xfrm>
            <a:off x="2284604" y="910056"/>
            <a:ext cx="2227220" cy="2073841"/>
          </a:xfrm>
          <a:prstGeom prst="rect">
            <a:avLst/>
          </a:prstGeom>
          <a:noFill/>
          <a:ln w="9525">
            <a:solidFill>
              <a:schemeClr val="tx1"/>
            </a:solidFill>
            <a:miter lim="800000"/>
            <a:headEnd/>
            <a:tailEnd/>
          </a:ln>
          <a:effectLst>
            <a:outerShdw dist="38100" dir="2700000" rotWithShape="0">
              <a:srgbClr val="808080">
                <a:alpha val="42999"/>
              </a:srgbClr>
            </a:outerShdw>
          </a:effectLst>
        </p:spPr>
      </p:pic>
      <p:sp>
        <p:nvSpPr>
          <p:cNvPr id="18" name="矩形 17"/>
          <p:cNvSpPr/>
          <p:nvPr/>
        </p:nvSpPr>
        <p:spPr>
          <a:xfrm>
            <a:off x="2944912" y="3059667"/>
            <a:ext cx="918841" cy="369332"/>
          </a:xfrm>
          <a:prstGeom prst="rect">
            <a:avLst/>
          </a:prstGeom>
        </p:spPr>
        <p:txBody>
          <a:bodyPr wrap="none">
            <a:spAutoFit/>
          </a:bodyPr>
          <a:lstStyle/>
          <a:p>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1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19" name="矩形 18"/>
          <p:cNvSpPr/>
          <p:nvPr/>
        </p:nvSpPr>
        <p:spPr>
          <a:xfrm>
            <a:off x="5519937" y="3068959"/>
            <a:ext cx="918841" cy="369332"/>
          </a:xfrm>
          <a:prstGeom prst="rect">
            <a:avLst/>
          </a:prstGeom>
        </p:spPr>
        <p:txBody>
          <a:bodyPr wrap="none">
            <a:spAutoFit/>
          </a:bodyPr>
          <a:lstStyle/>
          <a:p>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2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20" name="矩形 19"/>
          <p:cNvSpPr/>
          <p:nvPr/>
        </p:nvSpPr>
        <p:spPr>
          <a:xfrm>
            <a:off x="8201496" y="3068959"/>
            <a:ext cx="918841" cy="369332"/>
          </a:xfrm>
          <a:prstGeom prst="rect">
            <a:avLst/>
          </a:prstGeom>
        </p:spPr>
        <p:txBody>
          <a:bodyPr wrap="none">
            <a:spAutoFit/>
          </a:bodyPr>
          <a:lstStyle/>
          <a:p>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3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21" name="矩形 20"/>
          <p:cNvSpPr/>
          <p:nvPr/>
        </p:nvSpPr>
        <p:spPr>
          <a:xfrm>
            <a:off x="2927649" y="5877271"/>
            <a:ext cx="918841" cy="369332"/>
          </a:xfrm>
          <a:prstGeom prst="rect">
            <a:avLst/>
          </a:prstGeom>
        </p:spPr>
        <p:txBody>
          <a:bodyPr wrap="none">
            <a:spAutoFit/>
          </a:bodyPr>
          <a:lstStyle/>
          <a:p>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4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22" name="矩形 21"/>
          <p:cNvSpPr/>
          <p:nvPr/>
        </p:nvSpPr>
        <p:spPr>
          <a:xfrm>
            <a:off x="5519937" y="5877271"/>
            <a:ext cx="918841" cy="369332"/>
          </a:xfrm>
          <a:prstGeom prst="rect">
            <a:avLst/>
          </a:prstGeom>
        </p:spPr>
        <p:txBody>
          <a:bodyPr wrap="none">
            <a:spAutoFit/>
          </a:bodyPr>
          <a:lstStyle/>
          <a:p>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5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23" name="矩形 22"/>
          <p:cNvSpPr/>
          <p:nvPr/>
        </p:nvSpPr>
        <p:spPr>
          <a:xfrm>
            <a:off x="8184233" y="5877271"/>
            <a:ext cx="918841" cy="369332"/>
          </a:xfrm>
          <a:prstGeom prst="rect">
            <a:avLst/>
          </a:prstGeom>
        </p:spPr>
        <p:txBody>
          <a:bodyPr wrap="none">
            <a:spAutoFit/>
          </a:bodyPr>
          <a:lstStyle/>
          <a:p>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6 </a:t>
            </a:r>
            <a:r>
              <a:rPr lang="zh-CN" altLang="en-US" b="1" dirty="0">
                <a:solidFill>
                  <a:prstClr val="black"/>
                </a:solidFill>
                <a:latin typeface="微软雅黑" panose="020B0503020204020204" pitchFamily="34" charset="-122"/>
                <a:ea typeface="微软雅黑" panose="020B0503020204020204" pitchFamily="34" charset="-122"/>
              </a:rPr>
              <a:t>日</a:t>
            </a:r>
          </a:p>
        </p:txBody>
      </p:sp>
      <p:cxnSp>
        <p:nvCxnSpPr>
          <p:cNvPr id="16" name="直接连接符 15"/>
          <p:cNvCxnSpPr/>
          <p:nvPr/>
        </p:nvCxnSpPr>
        <p:spPr>
          <a:xfrm>
            <a:off x="2279576" y="3573016"/>
            <a:ext cx="748883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标题 10">
            <a:extLst>
              <a:ext uri="{FF2B5EF4-FFF2-40B4-BE49-F238E27FC236}">
                <a16:creationId xmlns:a16="http://schemas.microsoft.com/office/drawing/2014/main" id="{69C7DACF-1A53-4C83-8F7D-5B3DDBECF782}"/>
              </a:ext>
            </a:extLst>
          </p:cNvPr>
          <p:cNvSpPr>
            <a:spLocks noGrp="1"/>
          </p:cNvSpPr>
          <p:nvPr>
            <p:ph type="title"/>
          </p:nvPr>
        </p:nvSpPr>
        <p:spPr>
          <a:xfrm>
            <a:off x="0" y="185986"/>
            <a:ext cx="12192000" cy="584775"/>
          </a:xfrm>
        </p:spPr>
        <p:txBody>
          <a:bodyPr/>
          <a:lstStyle/>
          <a:p>
            <a:r>
              <a:rPr lang="zh-CN" altLang="en-US" dirty="0"/>
              <a:t>进化论和圣经不能相容：顺序不同</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220811780"/>
              </p:ext>
            </p:extLst>
          </p:nvPr>
        </p:nvGraphicFramePr>
        <p:xfrm>
          <a:off x="1127448" y="1124744"/>
          <a:ext cx="9937104" cy="4947712"/>
        </p:xfrm>
        <a:graphic>
          <a:graphicData uri="http://schemas.openxmlformats.org/drawingml/2006/table">
            <a:tbl>
              <a:tblPr firstRow="1" bandRow="1">
                <a:tableStyleId>{073A0DAA-6AF3-43AB-8588-CEC1D06C72B9}</a:tableStyleId>
              </a:tblPr>
              <a:tblGrid>
                <a:gridCol w="4308396">
                  <a:extLst>
                    <a:ext uri="{9D8B030D-6E8A-4147-A177-3AD203B41FA5}">
                      <a16:colId xmlns:a16="http://schemas.microsoft.com/office/drawing/2014/main" val="20000"/>
                    </a:ext>
                  </a:extLst>
                </a:gridCol>
                <a:gridCol w="5628708">
                  <a:extLst>
                    <a:ext uri="{9D8B030D-6E8A-4147-A177-3AD203B41FA5}">
                      <a16:colId xmlns:a16="http://schemas.microsoft.com/office/drawing/2014/main" val="20001"/>
                    </a:ext>
                  </a:extLst>
                </a:gridCol>
              </a:tblGrid>
              <a:tr h="551602">
                <a:tc>
                  <a:txBody>
                    <a:bodyPr/>
                    <a:lstStyle/>
                    <a:p>
                      <a:pPr algn="ctr"/>
                      <a:r>
                        <a:rPr lang="zh-CN" altLang="en-US" sz="2800" b="1" u="none" dirty="0">
                          <a:solidFill>
                            <a:schemeClr val="bg1"/>
                          </a:solidFill>
                          <a:latin typeface="微软雅黑" panose="020B0503020204020204" pitchFamily="34" charset="-122"/>
                          <a:ea typeface="微软雅黑" panose="020B0503020204020204" pitchFamily="34" charset="-122"/>
                        </a:rPr>
                        <a:t>进化论:</a:t>
                      </a:r>
                    </a:p>
                  </a:txBody>
                  <a:tcPr>
                    <a:solidFill>
                      <a:srgbClr val="052262"/>
                    </a:solidFill>
                  </a:tcPr>
                </a:tc>
                <a:tc>
                  <a:txBody>
                    <a:bodyPr/>
                    <a:lstStyle/>
                    <a:p>
                      <a:pPr algn="ctr"/>
                      <a:r>
                        <a:rPr lang="zh-CN" altLang="en-US" sz="2800" u="none" dirty="0">
                          <a:solidFill>
                            <a:schemeClr val="bg1"/>
                          </a:solidFill>
                          <a:latin typeface="微软雅黑" panose="020B0503020204020204" pitchFamily="34" charset="-122"/>
                          <a:ea typeface="微软雅黑" panose="020B0503020204020204" pitchFamily="34" charset="-122"/>
                        </a:rPr>
                        <a:t>圣经:</a:t>
                      </a:r>
                    </a:p>
                  </a:txBody>
                  <a:tcPr>
                    <a:solidFill>
                      <a:srgbClr val="052262"/>
                    </a:solidFill>
                  </a:tcPr>
                </a:tc>
                <a:extLst>
                  <a:ext uri="{0D108BD9-81ED-4DB2-BD59-A6C34878D82A}">
                    <a16:rowId xmlns:a16="http://schemas.microsoft.com/office/drawing/2014/main" val="10000"/>
                  </a:ext>
                </a:extLst>
              </a:tr>
              <a:tr h="446535">
                <a:tc>
                  <a:txBody>
                    <a:bodyPr/>
                    <a:lstStyle/>
                    <a:p>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1.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太阳</a:t>
                      </a:r>
                    </a:p>
                  </a:txBody>
                  <a:tcPr/>
                </a:tc>
                <a:tc>
                  <a:txBody>
                    <a:bodyPr/>
                    <a:lstStyle/>
                    <a:p>
                      <a:pPr>
                        <a:defRPr/>
                      </a:pP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1. 地球</a:t>
                      </a:r>
                    </a:p>
                  </a:txBody>
                  <a:tcPr/>
                </a:tc>
                <a:extLst>
                  <a:ext uri="{0D108BD9-81ED-4DB2-BD59-A6C34878D82A}">
                    <a16:rowId xmlns:a16="http://schemas.microsoft.com/office/drawing/2014/main" val="10001"/>
                  </a:ext>
                </a:extLst>
              </a:tr>
              <a:tr h="446535">
                <a:tc>
                  <a:txBody>
                    <a:bodyPr/>
                    <a:lstStyle/>
                    <a:p>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2.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地球</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华文中宋" panose="02010600040101010101" pitchFamily="2" charset="-122"/>
                          <a:cs typeface="Arial" panose="020B0604020202020204" pitchFamily="34" charset="0"/>
                        </a:rPr>
                        <a:t>2</a:t>
                      </a:r>
                      <a:r>
                        <a:rPr kumimoji="0" lang="zh-CN" altLang="en-US" sz="26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华文中宋" panose="02010600040101010101" pitchFamily="2" charset="-122"/>
                          <a:cs typeface="Arial" panose="020B0604020202020204" pitchFamily="34" charset="0"/>
                        </a:rPr>
                        <a:t>. 大气层</a:t>
                      </a:r>
                      <a:endParaRPr kumimoji="0" lang="zh-CN" altLang="en-US" sz="26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2"/>
                  </a:ext>
                </a:extLst>
              </a:tr>
              <a:tr h="446535">
                <a:tc>
                  <a:txBody>
                    <a:bodyPr/>
                    <a:lstStyle/>
                    <a:p>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3.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海洋生物</a:t>
                      </a:r>
                      <a:r>
                        <a:rPr lang="zh-CN" altLang="en-US" sz="24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(没有哺乳动物)</a:t>
                      </a:r>
                    </a:p>
                  </a:txBody>
                  <a:tcPr/>
                </a:tc>
                <a:tc>
                  <a:txBody>
                    <a:bodyPr/>
                    <a:lstStyle/>
                    <a:p>
                      <a:pPr>
                        <a:defRPr/>
                      </a:pPr>
                      <a:r>
                        <a:rPr lang="en-US" altLang="zh-CN"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3</a:t>
                      </a:r>
                      <a:r>
                        <a:rPr lang="zh-CN" altLang="en-US"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所有陆地植物</a:t>
                      </a:r>
                    </a:p>
                  </a:txBody>
                  <a:tcPr/>
                </a:tc>
                <a:extLst>
                  <a:ext uri="{0D108BD9-81ED-4DB2-BD59-A6C34878D82A}">
                    <a16:rowId xmlns:a16="http://schemas.microsoft.com/office/drawing/2014/main" val="10003"/>
                  </a:ext>
                </a:extLst>
              </a:tr>
              <a:tr h="494670">
                <a:tc>
                  <a:txBody>
                    <a:bodyPr/>
                    <a:lstStyle/>
                    <a:p>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4.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陆地生物 </a:t>
                      </a:r>
                      <a:r>
                        <a:rPr lang="zh-CN" altLang="en-US" sz="24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(蜘蛛，昆虫)</a:t>
                      </a:r>
                    </a:p>
                  </a:txBody>
                  <a:tcPr/>
                </a:tc>
                <a:tc>
                  <a:txBody>
                    <a:bodyPr/>
                    <a:lstStyle/>
                    <a:p>
                      <a:pPr>
                        <a:defRPr/>
                      </a:pPr>
                      <a:r>
                        <a:rPr lang="en-US" altLang="zh-CN"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4</a:t>
                      </a:r>
                      <a:r>
                        <a:rPr lang="zh-CN" altLang="en-US"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太阳	</a:t>
                      </a:r>
                    </a:p>
                  </a:txBody>
                  <a:tcPr/>
                </a:tc>
                <a:extLst>
                  <a:ext uri="{0D108BD9-81ED-4DB2-BD59-A6C34878D82A}">
                    <a16:rowId xmlns:a16="http://schemas.microsoft.com/office/drawing/2014/main" val="10004"/>
                  </a:ext>
                </a:extLst>
              </a:tr>
              <a:tr h="446535">
                <a:tc>
                  <a:txBody>
                    <a:bodyPr/>
                    <a:lstStyle/>
                    <a:p>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5.</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爬行动物</a:t>
                      </a:r>
                    </a:p>
                  </a:txBody>
                  <a:tcPr/>
                </a:tc>
                <a:tc>
                  <a:txBody>
                    <a:bodyPr/>
                    <a:lstStyle/>
                    <a:p>
                      <a:pPr>
                        <a:defRPr/>
                      </a:pPr>
                      <a:r>
                        <a:rPr lang="en-US"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5</a:t>
                      </a:r>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海洋生物</a:t>
                      </a:r>
                      <a:r>
                        <a:rPr lang="zh-CN" altLang="en-US" sz="24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(包括海洋哺乳动物)</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和鸟类</a:t>
                      </a:r>
                      <a:endPar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5"/>
                  </a:ext>
                </a:extLst>
              </a:tr>
              <a:tr h="446535">
                <a:tc>
                  <a:txBody>
                    <a:bodyPr/>
                    <a:lstStyle/>
                    <a:p>
                      <a:pPr>
                        <a:defRPr/>
                      </a:pPr>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6.</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陆地有花植物</a:t>
                      </a:r>
                    </a:p>
                  </a:txBody>
                  <a:tcPr/>
                </a:tc>
                <a:tc>
                  <a:txBody>
                    <a:bodyPr/>
                    <a:lstStyle/>
                    <a:p>
                      <a:pPr>
                        <a:defRPr/>
                      </a:pPr>
                      <a:r>
                        <a:rPr lang="en-US" altLang="zh-CN"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6</a:t>
                      </a:r>
                      <a:r>
                        <a:rPr lang="zh-CN" altLang="en-US" sz="260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陆地哺乳动物和爬行动物</a:t>
                      </a:r>
                    </a:p>
                  </a:txBody>
                  <a:tcPr/>
                </a:tc>
                <a:extLst>
                  <a:ext uri="{0D108BD9-81ED-4DB2-BD59-A6C34878D82A}">
                    <a16:rowId xmlns:a16="http://schemas.microsoft.com/office/drawing/2014/main" val="10006"/>
                  </a:ext>
                </a:extLst>
              </a:tr>
              <a:tr h="446535">
                <a:tc>
                  <a:txBody>
                    <a:bodyPr/>
                    <a:lstStyle/>
                    <a:p>
                      <a:pPr>
                        <a:defRPr/>
                      </a:pPr>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7.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陆地哺乳动物</a:t>
                      </a:r>
                    </a:p>
                  </a:txBody>
                  <a:tcPr/>
                </a:tc>
                <a:tc>
                  <a:txBody>
                    <a:bodyPr/>
                    <a:lstStyle/>
                    <a:p>
                      <a:endParaRPr lang="zh-CN" altLang="en-US" sz="2600" dirty="0">
                        <a:solidFill>
                          <a:schemeClr val="tx1">
                            <a:lumMod val="85000"/>
                            <a:lumOff val="1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r h="446535">
                <a:tc>
                  <a:txBody>
                    <a:bodyPr/>
                    <a:lstStyle/>
                    <a:p>
                      <a:pPr>
                        <a:defRPr/>
                      </a:pPr>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8.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鸟类</a:t>
                      </a:r>
                    </a:p>
                  </a:txBody>
                  <a:tcPr/>
                </a:tc>
                <a:tc>
                  <a:txBody>
                    <a:bodyPr/>
                    <a:lstStyle/>
                    <a:p>
                      <a:endParaRPr lang="zh-CN" altLang="en-US" sz="2600" dirty="0">
                        <a:solidFill>
                          <a:schemeClr val="tx1">
                            <a:lumMod val="85000"/>
                            <a:lumOff val="1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8"/>
                  </a:ext>
                </a:extLst>
              </a:tr>
              <a:tr h="44653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zh-CN"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9. </a:t>
                      </a:r>
                      <a:r>
                        <a:rPr lang="zh-CN" altLang="en-US" sz="2600" dirty="0">
                          <a:solidFill>
                            <a:schemeClr val="tx1">
                              <a:lumMod val="85000"/>
                              <a:lumOff val="15000"/>
                            </a:schemeClr>
                          </a:solidFill>
                          <a:latin typeface="Arial" panose="020B0604020202020204" pitchFamily="34" charset="0"/>
                          <a:ea typeface="华文中宋" panose="02010600040101010101" pitchFamily="2" charset="-122"/>
                          <a:cs typeface="Arial" panose="020B0604020202020204" pitchFamily="34" charset="0"/>
                        </a:rPr>
                        <a:t>海洋哺乳动物</a:t>
                      </a:r>
                      <a:endParaRPr lang="zh-CN" altLang="en-US" sz="2600" dirty="0">
                        <a:solidFill>
                          <a:schemeClr val="tx1">
                            <a:lumMod val="85000"/>
                            <a:lumOff val="15000"/>
                          </a:schemeClr>
                        </a:solidFill>
                        <a:effectLst>
                          <a:outerShdw blurRad="38100" dist="38100" dir="2700000" algn="tl">
                            <a:srgbClr val="000000"/>
                          </a:outerShdw>
                        </a:effectLst>
                        <a:latin typeface="Arial" panose="020B0604020202020204" pitchFamily="34" charset="0"/>
                        <a:ea typeface="华文中宋" panose="02010600040101010101" pitchFamily="2" charset="-122"/>
                        <a:cs typeface="Arial" panose="020B0604020202020204" pitchFamily="34" charset="0"/>
                      </a:endParaRPr>
                    </a:p>
                  </a:txBody>
                  <a:tcPr/>
                </a:tc>
                <a:tc>
                  <a:txBody>
                    <a:bodyPr/>
                    <a:lstStyle/>
                    <a:p>
                      <a:endParaRPr lang="zh-CN" altLang="en-US" sz="2600" dirty="0">
                        <a:solidFill>
                          <a:schemeClr val="tx1">
                            <a:lumMod val="85000"/>
                            <a:lumOff val="1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9"/>
                  </a:ext>
                </a:extLst>
              </a:tr>
            </a:tbl>
          </a:graphicData>
        </a:graphic>
      </p:graphicFrame>
      <p:sp>
        <p:nvSpPr>
          <p:cNvPr id="10" name="标题 9">
            <a:extLst>
              <a:ext uri="{FF2B5EF4-FFF2-40B4-BE49-F238E27FC236}">
                <a16:creationId xmlns:a16="http://schemas.microsoft.com/office/drawing/2014/main" id="{D184B79A-25E1-49CF-9370-C67AFB7C8147}"/>
              </a:ext>
            </a:extLst>
          </p:cNvPr>
          <p:cNvSpPr>
            <a:spLocks noGrp="1"/>
          </p:cNvSpPr>
          <p:nvPr>
            <p:ph type="title"/>
          </p:nvPr>
        </p:nvSpPr>
        <p:spPr/>
        <p:txBody>
          <a:bodyPr/>
          <a:lstStyle/>
          <a:p>
            <a:r>
              <a:rPr lang="zh-CN" altLang="en-US" dirty="0"/>
              <a:t>进化论和圣经不能相容：顺序不同</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extLst>
              <p:ext uri="{D42A27DB-BD31-4B8C-83A1-F6EECF244321}">
                <p14:modId xmlns:p14="http://schemas.microsoft.com/office/powerpoint/2010/main" val="3844320049"/>
              </p:ext>
            </p:extLst>
          </p:nvPr>
        </p:nvGraphicFramePr>
        <p:xfrm>
          <a:off x="1847529" y="944819"/>
          <a:ext cx="8496942" cy="4104455"/>
        </p:xfrm>
        <a:graphic>
          <a:graphicData uri="http://schemas.openxmlformats.org/drawingml/2006/table">
            <a:tbl>
              <a:tblPr firstRow="1" bandRow="1">
                <a:tableStyleId>{073A0DAA-6AF3-43AB-8588-CEC1D06C72B9}</a:tableStyleId>
              </a:tblPr>
              <a:tblGrid>
                <a:gridCol w="3600399">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2448271">
                  <a:extLst>
                    <a:ext uri="{9D8B030D-6E8A-4147-A177-3AD203B41FA5}">
                      <a16:colId xmlns:a16="http://schemas.microsoft.com/office/drawing/2014/main" val="20002"/>
                    </a:ext>
                  </a:extLst>
                </a:gridCol>
              </a:tblGrid>
              <a:tr h="820891">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0"/>
                  </a:ext>
                </a:extLst>
              </a:tr>
              <a:tr h="820891">
                <a:tc>
                  <a:txBody>
                    <a:bodyPr/>
                    <a:lstStyle/>
                    <a:p>
                      <a:endParaRPr lang="zh-CN" altLang="en-US" dirty="0"/>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10001"/>
                  </a:ext>
                </a:extLst>
              </a:tr>
              <a:tr h="820891">
                <a:tc>
                  <a:txBody>
                    <a:bodyPr/>
                    <a:lstStyle/>
                    <a:p>
                      <a:endParaRPr lang="zh-CN" altLang="en-US"/>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10002"/>
                  </a:ext>
                </a:extLst>
              </a:tr>
              <a:tr h="820891">
                <a:tc>
                  <a:txBody>
                    <a:bodyPr/>
                    <a:lstStyle/>
                    <a:p>
                      <a:endParaRPr lang="zh-CN" altLang="en-US" dirty="0"/>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10003"/>
                  </a:ext>
                </a:extLst>
              </a:tr>
              <a:tr h="820891">
                <a:tc>
                  <a:txBody>
                    <a:bodyPr/>
                    <a:lstStyle/>
                    <a:p>
                      <a:endParaRPr lang="zh-CN" altLang="en-US" dirty="0"/>
                    </a:p>
                  </a:txBody>
                  <a:tcPr/>
                </a:tc>
                <a:tc>
                  <a:txBody>
                    <a:bodyPr/>
                    <a:lstStyle/>
                    <a:p>
                      <a:endParaRPr lang="zh-CN" altLang="en-US"/>
                    </a:p>
                  </a:txBody>
                  <a:tcPr/>
                </a:tc>
                <a:tc>
                  <a:txBody>
                    <a:bodyPr/>
                    <a:lstStyle/>
                    <a:p>
                      <a:endParaRPr lang="zh-CN" altLang="en-US" dirty="0"/>
                    </a:p>
                  </a:txBody>
                  <a:tcPr/>
                </a:tc>
                <a:extLst>
                  <a:ext uri="{0D108BD9-81ED-4DB2-BD59-A6C34878D82A}">
                    <a16:rowId xmlns:a16="http://schemas.microsoft.com/office/drawing/2014/main" val="10004"/>
                  </a:ext>
                </a:extLst>
              </a:tr>
            </a:tbl>
          </a:graphicData>
        </a:graphic>
      </p:graphicFrame>
      <p:sp>
        <p:nvSpPr>
          <p:cNvPr id="2" name="标题 1"/>
          <p:cNvSpPr>
            <a:spLocks noGrp="1"/>
          </p:cNvSpPr>
          <p:nvPr>
            <p:ph type="title"/>
          </p:nvPr>
        </p:nvSpPr>
        <p:spPr>
          <a:xfrm>
            <a:off x="2279576" y="1080123"/>
            <a:ext cx="2880320" cy="533475"/>
          </a:xfrm>
        </p:spPr>
        <p:txBody>
          <a:bodyPr>
            <a:normAutofit fontScale="90000"/>
          </a:bodyPr>
          <a:lstStyle/>
          <a:p>
            <a:r>
              <a:rPr lang="zh-CN" altLang="en-US" sz="3200" dirty="0">
                <a:solidFill>
                  <a:schemeClr val="bg1"/>
                </a:solidFill>
                <a:latin typeface="微软雅黑" panose="020B0503020204020204" pitchFamily="34" charset="-122"/>
              </a:rPr>
              <a:t>哪一个先出现: </a:t>
            </a:r>
          </a:p>
        </p:txBody>
      </p:sp>
      <p:sp>
        <p:nvSpPr>
          <p:cNvPr id="3" name="内容占位符 2"/>
          <p:cNvSpPr>
            <a:spLocks noGrp="1"/>
          </p:cNvSpPr>
          <p:nvPr>
            <p:ph sz="quarter" idx="1"/>
          </p:nvPr>
        </p:nvSpPr>
        <p:spPr>
          <a:xfrm>
            <a:off x="1847528" y="1880922"/>
            <a:ext cx="3757610" cy="971541"/>
          </a:xfrm>
        </p:spPr>
        <p:txBody>
          <a:bodyPr>
            <a:normAutofit/>
          </a:bodyPr>
          <a:lstStyle/>
          <a:p>
            <a:pPr>
              <a:buNone/>
              <a:defRPr/>
            </a:pPr>
            <a:r>
              <a:rPr lang="zh-CN" altLang="zh-CN" sz="3600" dirty="0">
                <a:latin typeface="Arial" panose="020B0604020202020204" pitchFamily="34" charset="0"/>
                <a:ea typeface="华文中宋" panose="02010600040101010101" pitchFamily="2" charset="-122"/>
                <a:cs typeface="Arial" panose="020B0604020202020204" pitchFamily="34" charset="0"/>
              </a:rPr>
              <a:t>1.</a:t>
            </a:r>
            <a:r>
              <a:rPr lang="zh-CN" altLang="en-US" sz="3600" dirty="0">
                <a:latin typeface="Arial" panose="020B0604020202020204" pitchFamily="34" charset="0"/>
                <a:ea typeface="华文中宋" panose="02010600040101010101" pitchFamily="2" charset="-122"/>
                <a:cs typeface="Arial" panose="020B0604020202020204" pitchFamily="34" charset="0"/>
              </a:rPr>
              <a:t>地球还是太阳</a:t>
            </a:r>
            <a:r>
              <a:rPr lang="zh-CN" altLang="en-US" sz="3600" dirty="0">
                <a:latin typeface="Arial" panose="020B0604020202020204" pitchFamily="34" charset="0"/>
                <a:ea typeface="黑体" panose="02010609060101010101" pitchFamily="49"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   </a:t>
            </a:r>
            <a:r>
              <a:rPr lang="zh-CN" altLang="zh-CN" dirty="0">
                <a:latin typeface="Arial" panose="020B0604020202020204" pitchFamily="34" charset="0"/>
                <a:ea typeface="华文中宋" panose="02010600040101010101" pitchFamily="2" charset="-122"/>
                <a:cs typeface="Arial" panose="020B0604020202020204" pitchFamily="34" charset="0"/>
              </a:rPr>
              <a:t> </a:t>
            </a:r>
            <a:endParaRPr lang="zh-CN" altLang="en-US" dirty="0">
              <a:latin typeface="Arial" panose="020B0604020202020204" pitchFamily="34" charset="0"/>
              <a:ea typeface="华文中宋" panose="02010600040101010101" pitchFamily="2" charset="-122"/>
              <a:cs typeface="Arial" panose="020B0604020202020204" pitchFamily="34" charset="0"/>
            </a:endParaRPr>
          </a:p>
        </p:txBody>
      </p:sp>
      <p:sp>
        <p:nvSpPr>
          <p:cNvPr id="4" name="矩形 3"/>
          <p:cNvSpPr/>
          <p:nvPr/>
        </p:nvSpPr>
        <p:spPr>
          <a:xfrm>
            <a:off x="1883522" y="2674751"/>
            <a:ext cx="3214710" cy="646331"/>
          </a:xfrm>
          <a:prstGeom prst="rect">
            <a:avLst/>
          </a:prstGeom>
        </p:spPr>
        <p:txBody>
          <a:bodyPr wrap="square">
            <a:spAutoFit/>
          </a:bodyPr>
          <a:lstStyle/>
          <a:p>
            <a:pPr>
              <a:defRPr/>
            </a:pPr>
            <a:r>
              <a:rPr lang="zh-CN" altLang="zh-CN" sz="3600" dirty="0">
                <a:solidFill>
                  <a:prstClr val="black"/>
                </a:solidFill>
                <a:latin typeface="Arial" panose="020B0604020202020204" pitchFamily="34" charset="0"/>
                <a:ea typeface="华文中宋" panose="02010600040101010101" pitchFamily="2" charset="-122"/>
                <a:cs typeface="Arial" panose="020B0604020202020204" pitchFamily="34" charset="0"/>
              </a:rPr>
              <a:t>2.</a:t>
            </a:r>
            <a:r>
              <a:rPr lang="zh-CN" altLang="en-US" sz="3600" dirty="0">
                <a:solidFill>
                  <a:prstClr val="black"/>
                </a:solidFill>
                <a:latin typeface="Arial" panose="020B0604020202020204" pitchFamily="34" charset="0"/>
                <a:ea typeface="华文中宋" panose="02010600040101010101" pitchFamily="2" charset="-122"/>
                <a:cs typeface="Arial" panose="020B0604020202020204" pitchFamily="34" charset="0"/>
              </a:rPr>
              <a:t>鲸鱼还是马</a:t>
            </a:r>
            <a:r>
              <a:rPr lang="zh-CN" altLang="en-US" sz="36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zh-CN" altLang="en-US" sz="3600" dirty="0">
                <a:solidFill>
                  <a:prstClr val="black"/>
                </a:solidFill>
                <a:latin typeface="Arial" panose="020B0604020202020204" pitchFamily="34" charset="0"/>
                <a:ea typeface="华文中宋" panose="02010600040101010101" pitchFamily="2" charset="-122"/>
                <a:cs typeface="Arial" panose="020B0604020202020204" pitchFamily="34" charset="0"/>
              </a:rPr>
              <a:t>       </a:t>
            </a:r>
            <a:endParaRPr lang="zh-CN" altLang="en-US" sz="2800" dirty="0">
              <a:solidFill>
                <a:prstClr val="black"/>
              </a:solidFill>
              <a:latin typeface="Arial" panose="020B0604020202020204" pitchFamily="34" charset="0"/>
              <a:ea typeface="华文中宋" panose="02010600040101010101" pitchFamily="2" charset="-122"/>
              <a:cs typeface="Arial" panose="020B0604020202020204" pitchFamily="34" charset="0"/>
            </a:endParaRPr>
          </a:p>
        </p:txBody>
      </p:sp>
      <p:sp>
        <p:nvSpPr>
          <p:cNvPr id="5" name="矩形 4"/>
          <p:cNvSpPr/>
          <p:nvPr/>
        </p:nvSpPr>
        <p:spPr>
          <a:xfrm>
            <a:off x="1888082" y="3465098"/>
            <a:ext cx="3786214" cy="646331"/>
          </a:xfrm>
          <a:prstGeom prst="rect">
            <a:avLst/>
          </a:prstGeom>
        </p:spPr>
        <p:txBody>
          <a:bodyPr wrap="square">
            <a:spAutoFit/>
          </a:bodyPr>
          <a:lstStyle/>
          <a:p>
            <a:pPr>
              <a:defRPr/>
            </a:pPr>
            <a:r>
              <a:rPr lang="zh-CN" altLang="zh-CN" sz="3600" dirty="0">
                <a:solidFill>
                  <a:prstClr val="black"/>
                </a:solidFill>
                <a:latin typeface="Arial" panose="020B0604020202020204" pitchFamily="34" charset="0"/>
                <a:ea typeface="华文中宋" panose="02010600040101010101" pitchFamily="2" charset="-122"/>
                <a:cs typeface="Arial" panose="020B0604020202020204" pitchFamily="34" charset="0"/>
              </a:rPr>
              <a:t>3.</a:t>
            </a:r>
            <a:r>
              <a:rPr lang="zh-CN" altLang="en-US" sz="3600" dirty="0">
                <a:solidFill>
                  <a:prstClr val="black"/>
                </a:solidFill>
                <a:latin typeface="Arial" panose="020B0604020202020204" pitchFamily="34" charset="0"/>
                <a:ea typeface="华文中宋" panose="02010600040101010101" pitchFamily="2" charset="-122"/>
                <a:cs typeface="Arial" panose="020B0604020202020204" pitchFamily="34" charset="0"/>
              </a:rPr>
              <a:t>玫瑰花还是鱼</a:t>
            </a:r>
            <a:r>
              <a:rPr lang="zh-CN" altLang="en-US" sz="36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zh-CN" altLang="en-US" sz="3600" dirty="0">
                <a:solidFill>
                  <a:prstClr val="black"/>
                </a:solidFill>
                <a:latin typeface="Arial" panose="020B0604020202020204" pitchFamily="34" charset="0"/>
                <a:ea typeface="华文中宋" panose="02010600040101010101" pitchFamily="2" charset="-122"/>
                <a:cs typeface="Arial" panose="020B0604020202020204" pitchFamily="34" charset="0"/>
              </a:rPr>
              <a:t>   </a:t>
            </a:r>
            <a:endParaRPr lang="zh-CN" altLang="zh-CN" sz="2800" dirty="0">
              <a:solidFill>
                <a:prstClr val="black"/>
              </a:solidFill>
              <a:latin typeface="Arial" panose="020B0604020202020204" pitchFamily="34" charset="0"/>
              <a:ea typeface="华文中宋" panose="02010600040101010101" pitchFamily="2" charset="-122"/>
              <a:cs typeface="Arial" panose="020B0604020202020204" pitchFamily="34" charset="0"/>
            </a:endParaRPr>
          </a:p>
        </p:txBody>
      </p:sp>
      <p:sp>
        <p:nvSpPr>
          <p:cNvPr id="6" name="矩形 5"/>
          <p:cNvSpPr/>
          <p:nvPr/>
        </p:nvSpPr>
        <p:spPr>
          <a:xfrm>
            <a:off x="1888082" y="4257186"/>
            <a:ext cx="3786214" cy="646331"/>
          </a:xfrm>
          <a:prstGeom prst="rect">
            <a:avLst/>
          </a:prstGeom>
        </p:spPr>
        <p:txBody>
          <a:bodyPr wrap="square">
            <a:spAutoFit/>
          </a:bodyPr>
          <a:lstStyle/>
          <a:p>
            <a:pPr>
              <a:defRPr/>
            </a:pPr>
            <a:r>
              <a:rPr lang="zh-CN" altLang="zh-CN" sz="3600" dirty="0">
                <a:solidFill>
                  <a:prstClr val="black"/>
                </a:solidFill>
                <a:latin typeface="Arial" panose="020B0604020202020204" pitchFamily="34" charset="0"/>
                <a:ea typeface="华文中宋" panose="02010600040101010101" pitchFamily="2" charset="-122"/>
                <a:cs typeface="Arial" panose="020B0604020202020204" pitchFamily="34" charset="0"/>
              </a:rPr>
              <a:t>4.</a:t>
            </a:r>
            <a:r>
              <a:rPr lang="zh-CN" altLang="en-US" sz="3600" dirty="0">
                <a:solidFill>
                  <a:prstClr val="black"/>
                </a:solidFill>
                <a:latin typeface="Arial" panose="020B0604020202020204" pitchFamily="34" charset="0"/>
                <a:ea typeface="华文中宋" panose="02010600040101010101" pitchFamily="2" charset="-122"/>
                <a:cs typeface="Arial" panose="020B0604020202020204" pitchFamily="34" charset="0"/>
              </a:rPr>
              <a:t>老鹰还是蜥蜴</a:t>
            </a:r>
            <a:r>
              <a:rPr lang="zh-CN" altLang="en-US" sz="36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zh-CN" altLang="en-US" sz="3600" dirty="0">
                <a:solidFill>
                  <a:prstClr val="black"/>
                </a:solidFill>
                <a:latin typeface="Arial" panose="020B0604020202020204" pitchFamily="34" charset="0"/>
                <a:ea typeface="华文中宋" panose="02010600040101010101" pitchFamily="2" charset="-122"/>
                <a:cs typeface="Arial" panose="020B0604020202020204" pitchFamily="34" charset="0"/>
              </a:rPr>
              <a:t>   </a:t>
            </a:r>
            <a:endParaRPr lang="zh-CN" altLang="en-US" sz="2800" dirty="0">
              <a:solidFill>
                <a:prstClr val="black"/>
              </a:solidFill>
              <a:latin typeface="Arial" panose="020B0604020202020204" pitchFamily="34" charset="0"/>
              <a:ea typeface="华文中宋" panose="02010600040101010101" pitchFamily="2" charset="-122"/>
              <a:cs typeface="Arial" panose="020B0604020202020204" pitchFamily="34" charset="0"/>
            </a:endParaRPr>
          </a:p>
        </p:txBody>
      </p:sp>
      <p:sp>
        <p:nvSpPr>
          <p:cNvPr id="8" name="矩形 7"/>
          <p:cNvSpPr/>
          <p:nvPr/>
        </p:nvSpPr>
        <p:spPr>
          <a:xfrm>
            <a:off x="8050384" y="1080123"/>
            <a:ext cx="2222083" cy="584775"/>
          </a:xfrm>
          <a:prstGeom prst="rect">
            <a:avLst/>
          </a:prstGeom>
        </p:spPr>
        <p:txBody>
          <a:bodyPr wrap="none">
            <a:spAutoFit/>
          </a:bodyPr>
          <a:lstStyle/>
          <a:p>
            <a:pPr>
              <a:defRPr/>
            </a:pPr>
            <a:r>
              <a:rPr lang="zh-CN" altLang="en-US" sz="3200" b="1" dirty="0">
                <a:solidFill>
                  <a:prstClr val="white"/>
                </a:solidFill>
                <a:latin typeface="微软雅黑" panose="020B0503020204020204" pitchFamily="34" charset="-122"/>
                <a:ea typeface="微软雅黑" panose="020B0503020204020204" pitchFamily="34" charset="-122"/>
              </a:rPr>
              <a:t>进化论说…</a:t>
            </a:r>
          </a:p>
        </p:txBody>
      </p:sp>
      <p:pic>
        <p:nvPicPr>
          <p:cNvPr id="1730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47928" y="1808914"/>
            <a:ext cx="2448272" cy="3238959"/>
          </a:xfrm>
          <a:prstGeom prst="rect">
            <a:avLst/>
          </a:prstGeom>
          <a:noFill/>
          <a:ln w="9525">
            <a:noFill/>
            <a:miter lim="800000"/>
            <a:headEnd/>
            <a:tailEnd/>
          </a:ln>
          <a:effectLst/>
        </p:spPr>
      </p:pic>
      <p:pic>
        <p:nvPicPr>
          <p:cNvPr id="1730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896200" y="1808911"/>
            <a:ext cx="2449330" cy="3240360"/>
          </a:xfrm>
          <a:prstGeom prst="rect">
            <a:avLst/>
          </a:prstGeom>
          <a:noFill/>
          <a:ln w="9525">
            <a:noFill/>
            <a:miter lim="800000"/>
            <a:headEnd/>
            <a:tailEnd/>
          </a:ln>
          <a:effectLst/>
        </p:spPr>
      </p:pic>
      <p:pic>
        <p:nvPicPr>
          <p:cNvPr id="1730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447928" y="1809614"/>
            <a:ext cx="2448272" cy="3238959"/>
          </a:xfrm>
          <a:prstGeom prst="rect">
            <a:avLst/>
          </a:prstGeom>
          <a:noFill/>
          <a:ln w="9525">
            <a:noFill/>
            <a:miter lim="800000"/>
            <a:headEnd/>
            <a:tailEnd/>
          </a:ln>
          <a:effectLst/>
        </p:spPr>
      </p:pic>
      <p:pic>
        <p:nvPicPr>
          <p:cNvPr id="173061"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930380" y="1808911"/>
            <a:ext cx="2414092" cy="3240360"/>
          </a:xfrm>
          <a:prstGeom prst="rect">
            <a:avLst/>
          </a:prstGeom>
          <a:noFill/>
          <a:ln w="9525">
            <a:noFill/>
            <a:miter lim="800000"/>
            <a:headEnd/>
            <a:tailEnd/>
          </a:ln>
          <a:effectLst/>
        </p:spPr>
      </p:pic>
      <p:pic>
        <p:nvPicPr>
          <p:cNvPr id="173062" name="Picture 6"/>
          <p:cNvPicPr>
            <a:picLocks noChangeAspect="1" noChangeArrowheads="1"/>
          </p:cNvPicPr>
          <p:nvPr/>
        </p:nvPicPr>
        <p:blipFill>
          <a:blip r:embed="rId7" cstate="print"/>
          <a:srcRect/>
          <a:stretch>
            <a:fillRect/>
          </a:stretch>
        </p:blipFill>
        <p:spPr bwMode="auto">
          <a:xfrm>
            <a:off x="5447929" y="1808911"/>
            <a:ext cx="2448272" cy="3240360"/>
          </a:xfrm>
          <a:prstGeom prst="rect">
            <a:avLst/>
          </a:prstGeom>
          <a:noFill/>
          <a:ln w="9525">
            <a:noFill/>
            <a:miter lim="800000"/>
            <a:headEnd/>
            <a:tailEnd/>
          </a:ln>
          <a:effectLst/>
        </p:spPr>
      </p:pic>
      <p:pic>
        <p:nvPicPr>
          <p:cNvPr id="173063" name="Picture 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925414" y="1828934"/>
            <a:ext cx="2419061" cy="3200314"/>
          </a:xfrm>
          <a:prstGeom prst="rect">
            <a:avLst/>
          </a:prstGeom>
          <a:noFill/>
          <a:ln w="9525">
            <a:noFill/>
            <a:miter lim="800000"/>
            <a:headEnd/>
            <a:tailEnd/>
          </a:ln>
          <a:effectLst/>
        </p:spPr>
      </p:pic>
      <p:pic>
        <p:nvPicPr>
          <p:cNvPr id="173064" name="Picture 8"/>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447929" y="1809614"/>
            <a:ext cx="2448272" cy="3238959"/>
          </a:xfrm>
          <a:prstGeom prst="rect">
            <a:avLst/>
          </a:prstGeom>
          <a:noFill/>
          <a:ln w="9525">
            <a:noFill/>
            <a:miter lim="800000"/>
            <a:headEnd/>
            <a:tailEnd/>
          </a:ln>
          <a:effectLst/>
        </p:spPr>
      </p:pic>
      <p:pic>
        <p:nvPicPr>
          <p:cNvPr id="173065" name="Picture 9"/>
          <p:cNvPicPr>
            <a:picLocks noChangeAspect="1" noChangeArrowheads="1"/>
          </p:cNvPicPr>
          <p:nvPr/>
        </p:nvPicPr>
        <p:blipFill>
          <a:blip r:embed="rId10" cstate="print"/>
          <a:srcRect/>
          <a:stretch>
            <a:fillRect/>
          </a:stretch>
        </p:blipFill>
        <p:spPr bwMode="auto">
          <a:xfrm>
            <a:off x="7896200" y="1808911"/>
            <a:ext cx="2448272" cy="3240360"/>
          </a:xfrm>
          <a:prstGeom prst="rect">
            <a:avLst/>
          </a:prstGeom>
          <a:noFill/>
          <a:ln w="9525">
            <a:noFill/>
            <a:miter lim="800000"/>
            <a:headEnd/>
            <a:tailEnd/>
          </a:ln>
          <a:effectLst/>
        </p:spPr>
      </p:pic>
      <p:grpSp>
        <p:nvGrpSpPr>
          <p:cNvPr id="7" name="Group 22"/>
          <p:cNvGrpSpPr/>
          <p:nvPr/>
        </p:nvGrpSpPr>
        <p:grpSpPr>
          <a:xfrm>
            <a:off x="1847528" y="5193288"/>
            <a:ext cx="8496944" cy="828000"/>
            <a:chOff x="323528" y="5157192"/>
            <a:chExt cx="8496944" cy="828000"/>
          </a:xfrm>
        </p:grpSpPr>
        <p:sp>
          <p:nvSpPr>
            <p:cNvPr id="19" name="矩形 18"/>
            <p:cNvSpPr/>
            <p:nvPr/>
          </p:nvSpPr>
          <p:spPr>
            <a:xfrm>
              <a:off x="323528" y="5157192"/>
              <a:ext cx="8496944" cy="828000"/>
            </a:xfrm>
            <a:prstGeom prst="rect">
              <a:avLst/>
            </a:prstGeom>
            <a:solidFill>
              <a:srgbClr val="05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7" name="Rectangle 16"/>
            <p:cNvSpPr/>
            <p:nvPr/>
          </p:nvSpPr>
          <p:spPr>
            <a:xfrm>
              <a:off x="395536" y="5229200"/>
              <a:ext cx="8352928" cy="707886"/>
            </a:xfrm>
            <a:prstGeom prst="rect">
              <a:avLst/>
            </a:prstGeom>
          </p:spPr>
          <p:txBody>
            <a:bodyPr wrap="square">
              <a:spAutoFit/>
            </a:bodyPr>
            <a:lstStyle/>
            <a:p>
              <a:r>
                <a:rPr lang="zh-CN" altLang="en-US" sz="4000" b="1" dirty="0">
                  <a:solidFill>
                    <a:srgbClr val="FFFF00"/>
                  </a:solidFill>
                  <a:latin typeface="微软雅黑" panose="020B0503020204020204" pitchFamily="34" charset="-122"/>
                  <a:ea typeface="微软雅黑" panose="020B0503020204020204" pitchFamily="34" charset="-122"/>
                </a:rPr>
                <a:t>哪一个是正确的</a:t>
              </a:r>
              <a:r>
                <a:rPr lang="en-US" altLang="zh-CN" sz="4000" b="1" dirty="0">
                  <a:solidFill>
                    <a:srgbClr val="FFFF00"/>
                  </a:solidFill>
                  <a:latin typeface="微软雅黑" panose="020B0503020204020204" pitchFamily="34" charset="-122"/>
                  <a:ea typeface="微软雅黑" panose="020B0503020204020204" pitchFamily="34" charset="-122"/>
                </a:rPr>
                <a:t>? </a:t>
              </a:r>
              <a:r>
                <a:rPr lang="zh-CN" altLang="en-US" sz="4000" b="1" dirty="0">
                  <a:solidFill>
                    <a:srgbClr val="FFFF00"/>
                  </a:solidFill>
                  <a:latin typeface="微软雅黑" panose="020B0503020204020204" pitchFamily="34" charset="-122"/>
                  <a:ea typeface="微软雅黑" panose="020B0503020204020204" pitchFamily="34" charset="-122"/>
                </a:rPr>
                <a:t>他们不可能都正确</a:t>
              </a:r>
              <a:r>
                <a:rPr lang="en-US" altLang="zh-CN" sz="4000" b="1" dirty="0">
                  <a:solidFill>
                    <a:srgbClr val="FFFF00"/>
                  </a:solidFill>
                  <a:latin typeface="微软雅黑" panose="020B0503020204020204" pitchFamily="34" charset="-122"/>
                  <a:ea typeface="微软雅黑" panose="020B0503020204020204" pitchFamily="34" charset="-122"/>
                </a:rPr>
                <a:t>! </a:t>
              </a:r>
            </a:p>
          </p:txBody>
        </p:sp>
      </p:grpSp>
      <p:sp>
        <p:nvSpPr>
          <p:cNvPr id="22" name="矩形 21"/>
          <p:cNvSpPr/>
          <p:nvPr/>
        </p:nvSpPr>
        <p:spPr>
          <a:xfrm>
            <a:off x="5879976" y="1080123"/>
            <a:ext cx="1811714" cy="584775"/>
          </a:xfrm>
          <a:prstGeom prst="rect">
            <a:avLst/>
          </a:prstGeom>
        </p:spPr>
        <p:txBody>
          <a:bodyPr wrap="none">
            <a:spAutoFit/>
          </a:bodyPr>
          <a:lstStyle/>
          <a:p>
            <a:pPr>
              <a:defRPr/>
            </a:pPr>
            <a:r>
              <a:rPr lang="zh-CN" altLang="en-US" sz="3200" b="1" dirty="0">
                <a:solidFill>
                  <a:prstClr val="white"/>
                </a:solidFill>
                <a:latin typeface="微软雅黑" panose="020B0503020204020204" pitchFamily="34" charset="-122"/>
                <a:ea typeface="微软雅黑" panose="020B0503020204020204" pitchFamily="34" charset="-122"/>
              </a:rPr>
              <a:t>圣经说…</a:t>
            </a:r>
          </a:p>
        </p:txBody>
      </p:sp>
      <p:sp>
        <p:nvSpPr>
          <p:cNvPr id="18" name="矩形 17" hidden="1"/>
          <p:cNvSpPr/>
          <p:nvPr/>
        </p:nvSpPr>
        <p:spPr>
          <a:xfrm>
            <a:off x="5447928" y="1772816"/>
            <a:ext cx="2448272" cy="3240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矩形 27" hidden="1"/>
          <p:cNvSpPr/>
          <p:nvPr/>
        </p:nvSpPr>
        <p:spPr>
          <a:xfrm>
            <a:off x="7896200" y="1772816"/>
            <a:ext cx="2448272" cy="3240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标题 9">
            <a:extLst>
              <a:ext uri="{FF2B5EF4-FFF2-40B4-BE49-F238E27FC236}">
                <a16:creationId xmlns:a16="http://schemas.microsoft.com/office/drawing/2014/main" id="{DB91111B-C39E-4B32-A7EB-238391327D16}"/>
              </a:ext>
            </a:extLst>
          </p:cNvPr>
          <p:cNvSpPr txBox="1">
            <a:spLocks/>
          </p:cNvSpPr>
          <p:nvPr/>
        </p:nvSpPr>
        <p:spPr>
          <a:xfrm>
            <a:off x="0" y="185986"/>
            <a:ext cx="12192000" cy="584775"/>
          </a:xfrm>
          <a:prstGeom prst="rect">
            <a:avLst/>
          </a:prstGeom>
        </p:spPr>
        <p:txBody>
          <a:bodyPr vert="horz" wrap="none" lIns="91440" tIns="45720" rIns="91440" bIns="45720" rtlCol="0" anchor="b" anchorCtr="0">
            <a:normAutofit/>
          </a:bodyPr>
          <a:lstStyle>
            <a:lvl1pPr algn="l" rtl="0" eaLnBrk="0" fontAlgn="base" hangingPunct="0">
              <a:spcBef>
                <a:spcPct val="0"/>
              </a:spcBef>
              <a:spcAft>
                <a:spcPct val="0"/>
              </a:spcAft>
              <a:defRPr lang="en-US" sz="2100" kern="1200" dirty="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5pPr>
            <a:lvl6pPr marL="457189"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6pPr>
            <a:lvl7pPr marL="914377"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7pPr>
            <a:lvl8pPr marL="1371566"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8pPr>
            <a:lvl9pPr marL="1828754"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9pPr>
          </a:lstStyle>
          <a:p>
            <a:pPr algn="ctr"/>
            <a:r>
              <a:rPr lang="zh-CN" altLang="en-US" sz="3200" b="1" dirty="0">
                <a:solidFill>
                  <a:srgbClr val="002954"/>
                </a:solidFill>
                <a:ea typeface="微软雅黑" panose="020B0503020204020204" pitchFamily="34" charset="-122"/>
              </a:rPr>
              <a:t>进化论和圣经不能相容：顺序不同</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3058"/>
                                        </p:tgtEl>
                                        <p:attrNameLst>
                                          <p:attrName>style.visibility</p:attrName>
                                        </p:attrNameLst>
                                      </p:cBhvr>
                                      <p:to>
                                        <p:strVal val="visible"/>
                                      </p:to>
                                    </p:set>
                                    <p:animEffect transition="in" filter="wipe(up)">
                                      <p:cBhvr>
                                        <p:cTn id="11" dur="500"/>
                                        <p:tgtEl>
                                          <p:spTgt spid="17305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73059"/>
                                        </p:tgtEl>
                                        <p:attrNameLst>
                                          <p:attrName>style.visibility</p:attrName>
                                        </p:attrNameLst>
                                      </p:cBhvr>
                                      <p:to>
                                        <p:strVal val="visible"/>
                                      </p:to>
                                    </p:set>
                                    <p:animEffect transition="in" filter="wipe(up)">
                                      <p:cBhvr>
                                        <p:cTn id="15" dur="500"/>
                                        <p:tgtEl>
                                          <p:spTgt spid="17305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73060"/>
                                        </p:tgtEl>
                                        <p:attrNameLst>
                                          <p:attrName>style.visibility</p:attrName>
                                        </p:attrNameLst>
                                      </p:cBhvr>
                                      <p:to>
                                        <p:strVal val="visible"/>
                                      </p:to>
                                    </p:set>
                                    <p:animEffect transition="in" filter="wipe(up)">
                                      <p:cBhvr>
                                        <p:cTn id="24" dur="500"/>
                                        <p:tgtEl>
                                          <p:spTgt spid="173060"/>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73061"/>
                                        </p:tgtEl>
                                        <p:attrNameLst>
                                          <p:attrName>style.visibility</p:attrName>
                                        </p:attrNameLst>
                                      </p:cBhvr>
                                      <p:to>
                                        <p:strVal val="visible"/>
                                      </p:to>
                                    </p:set>
                                    <p:animEffect transition="in" filter="wipe(up)">
                                      <p:cBhvr>
                                        <p:cTn id="28" dur="500"/>
                                        <p:tgtEl>
                                          <p:spTgt spid="17306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173062"/>
                                        </p:tgtEl>
                                        <p:attrNameLst>
                                          <p:attrName>style.visibility</p:attrName>
                                        </p:attrNameLst>
                                      </p:cBhvr>
                                      <p:to>
                                        <p:strVal val="visible"/>
                                      </p:to>
                                    </p:set>
                                    <p:animEffect transition="in" filter="wipe(up)">
                                      <p:cBhvr>
                                        <p:cTn id="37" dur="500"/>
                                        <p:tgtEl>
                                          <p:spTgt spid="173062"/>
                                        </p:tgtEl>
                                      </p:cBhvr>
                                    </p:animEffec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173063"/>
                                        </p:tgtEl>
                                        <p:attrNameLst>
                                          <p:attrName>style.visibility</p:attrName>
                                        </p:attrNameLst>
                                      </p:cBhvr>
                                      <p:to>
                                        <p:strVal val="visible"/>
                                      </p:to>
                                    </p:set>
                                    <p:animEffect transition="in" filter="wipe(up)">
                                      <p:cBhvr>
                                        <p:cTn id="41" dur="500"/>
                                        <p:tgtEl>
                                          <p:spTgt spid="17306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up)">
                                      <p:cBhvr>
                                        <p:cTn id="46" dur="500"/>
                                        <p:tgtEl>
                                          <p:spTgt spid="6"/>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173064"/>
                                        </p:tgtEl>
                                        <p:attrNameLst>
                                          <p:attrName>style.visibility</p:attrName>
                                        </p:attrNameLst>
                                      </p:cBhvr>
                                      <p:to>
                                        <p:strVal val="visible"/>
                                      </p:to>
                                    </p:set>
                                    <p:animEffect transition="in" filter="wipe(up)">
                                      <p:cBhvr>
                                        <p:cTn id="50" dur="500"/>
                                        <p:tgtEl>
                                          <p:spTgt spid="173064"/>
                                        </p:tgtEl>
                                      </p:cBhvr>
                                    </p:animEffect>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173065"/>
                                        </p:tgtEl>
                                        <p:attrNameLst>
                                          <p:attrName>style.visibility</p:attrName>
                                        </p:attrNameLst>
                                      </p:cBhvr>
                                      <p:to>
                                        <p:strVal val="visible"/>
                                      </p:to>
                                    </p:set>
                                    <p:animEffect transition="in" filter="wipe(up)">
                                      <p:cBhvr>
                                        <p:cTn id="54" dur="500"/>
                                        <p:tgtEl>
                                          <p:spTgt spid="173065"/>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ppt_w+.3"/>
                                          </p:val>
                                        </p:tav>
                                        <p:tav tm="100000">
                                          <p:val>
                                            <p:strVal val="#ppt_w"/>
                                          </p:val>
                                        </p:tav>
                                      </p:tavLst>
                                    </p:anim>
                                    <p:anim calcmode="lin" valueType="num">
                                      <p:cBhvr>
                                        <p:cTn id="60" dur="500" fill="hold"/>
                                        <p:tgtEl>
                                          <p:spTgt spid="7"/>
                                        </p:tgtEl>
                                        <p:attrNameLst>
                                          <p:attrName>ppt_h</p:attrName>
                                        </p:attrNameLst>
                                      </p:cBhvr>
                                      <p:tavLst>
                                        <p:tav tm="0">
                                          <p:val>
                                            <p:strVal val="#ppt_h"/>
                                          </p:val>
                                        </p:tav>
                                        <p:tav tm="100000">
                                          <p:val>
                                            <p:strVal val="#ppt_h"/>
                                          </p:val>
                                        </p:tav>
                                      </p:tavLst>
                                    </p:anim>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内容占位符 2"/>
          <p:cNvSpPr txBox="1">
            <a:spLocks/>
          </p:cNvSpPr>
          <p:nvPr/>
        </p:nvSpPr>
        <p:spPr>
          <a:xfrm>
            <a:off x="2063552" y="1484785"/>
            <a:ext cx="8064896" cy="3580467"/>
          </a:xfrm>
          <a:prstGeom prst="rect">
            <a:avLst/>
          </a:prstGeom>
        </p:spPr>
        <p:txBody>
          <a:bodyPr wrap="square">
            <a:spAutoFit/>
          </a:bodyPr>
          <a:lstStyle>
            <a:defPPr>
              <a:defRPr lang="en-US"/>
            </a:defPPr>
            <a:lvl1pPr indent="0" defTabSz="685800">
              <a:lnSpc>
                <a:spcPct val="100000"/>
              </a:lnSpc>
              <a:spcBef>
                <a:spcPts val="750"/>
              </a:spcBef>
              <a:buFont typeface="Wingdings 2" pitchFamily="18" charset="2"/>
              <a:buNone/>
              <a:defRPr sz="3600">
                <a:latin typeface="Arial" panose="020B0604020202020204" pitchFamily="34" charset="0"/>
                <a:ea typeface="汉仪大宋简" panose="02010609000101010101" pitchFamily="49" charset="-122"/>
                <a:cs typeface="Arial" panose="020B0604020202020204" pitchFamily="34" charset="0"/>
              </a:defRPr>
            </a:lvl1pPr>
            <a:lvl2pPr marL="514350" indent="-171450" defTabSz="685800">
              <a:lnSpc>
                <a:spcPct val="90000"/>
              </a:lnSpc>
              <a:spcBef>
                <a:spcPts val="375"/>
              </a:spcBef>
              <a:buFont typeface="Wingdings 2" pitchFamily="18" charset="2"/>
              <a:buChar char=""/>
            </a:lvl2pPr>
            <a:lvl3pPr marL="857250" indent="-171450" defTabSz="685800">
              <a:lnSpc>
                <a:spcPct val="90000"/>
              </a:lnSpc>
              <a:spcBef>
                <a:spcPts val="375"/>
              </a:spcBef>
              <a:buFont typeface="Wingdings 2" pitchFamily="18" charset="2"/>
              <a:buChar char=""/>
              <a:defRPr sz="1500"/>
            </a:lvl3pPr>
            <a:lvl4pPr marL="1200150" indent="-171450" defTabSz="685800">
              <a:lnSpc>
                <a:spcPct val="90000"/>
              </a:lnSpc>
              <a:spcBef>
                <a:spcPts val="375"/>
              </a:spcBef>
              <a:buFont typeface="Wingdings 2" pitchFamily="18" charset="2"/>
              <a:buChar char=""/>
              <a:defRPr sz="1350"/>
            </a:lvl4pPr>
            <a:lvl5pPr marL="1543050" indent="-171450" defTabSz="685800">
              <a:lnSpc>
                <a:spcPct val="90000"/>
              </a:lnSpc>
              <a:spcBef>
                <a:spcPts val="375"/>
              </a:spcBef>
              <a:buFont typeface="Wingdings 2" pitchFamily="18" charset="2"/>
              <a:buChar char=""/>
              <a:defRPr sz="1350"/>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pPr algn="ctr"/>
            <a:r>
              <a:rPr lang="zh-CN" altLang="en-US" sz="4400" dirty="0">
                <a:solidFill>
                  <a:srgbClr val="3A3AFE"/>
                </a:solidFill>
              </a:rPr>
              <a:t>第三：</a:t>
            </a:r>
            <a:endParaRPr lang="en-US" altLang="zh-CN" sz="4400" dirty="0">
              <a:solidFill>
                <a:srgbClr val="3A3AFE"/>
              </a:solidFill>
            </a:endParaRPr>
          </a:p>
          <a:p>
            <a:r>
              <a:rPr lang="zh-CN" altLang="en-US" sz="4400" dirty="0">
                <a:solidFill>
                  <a:prstClr val="black"/>
                </a:solidFill>
              </a:rPr>
              <a:t>圣经非常清楚地写道，神创造整个宇宙只花了短短六天时间，而且发生在不久之前，可能只有</a:t>
            </a:r>
            <a:r>
              <a:rPr lang="en-US" altLang="zh-CN" sz="4400" dirty="0">
                <a:solidFill>
                  <a:prstClr val="black"/>
                </a:solidFill>
              </a:rPr>
              <a:t>6,000</a:t>
            </a:r>
            <a:r>
              <a:rPr lang="zh-CN" altLang="en-US" sz="4400" dirty="0">
                <a:solidFill>
                  <a:prstClr val="black"/>
                </a:solidFill>
              </a:rPr>
              <a:t>年前，或至多</a:t>
            </a:r>
            <a:r>
              <a:rPr lang="en-US" altLang="zh-CN" sz="4400" dirty="0">
                <a:solidFill>
                  <a:prstClr val="black"/>
                </a:solidFill>
              </a:rPr>
              <a:t>10,000</a:t>
            </a:r>
            <a:r>
              <a:rPr lang="zh-CN" altLang="en-US" sz="4400" dirty="0">
                <a:solidFill>
                  <a:prstClr val="black"/>
                </a:solidFill>
              </a:rPr>
              <a:t>年前。</a:t>
            </a:r>
            <a:endParaRPr lang="en-US" altLang="zh-CN" sz="4400" dirty="0">
              <a:solidFill>
                <a:prstClr val="black"/>
              </a:solidFill>
            </a:endParaRPr>
          </a:p>
        </p:txBody>
      </p:sp>
      <p:sp>
        <p:nvSpPr>
          <p:cNvPr id="2" name="标题 1"/>
          <p:cNvSpPr>
            <a:spLocks noGrp="1"/>
          </p:cNvSpPr>
          <p:nvPr>
            <p:ph type="title"/>
          </p:nvPr>
        </p:nvSpPr>
        <p:spPr/>
        <p:txBody>
          <a:bodyPr/>
          <a:lstStyle/>
          <a:p>
            <a:r>
              <a:rPr lang="zh-CN" altLang="en-US" dirty="0"/>
              <a:t>进化论和圣经不能相容</a:t>
            </a:r>
            <a:r>
              <a:rPr lang="en-US" altLang="zh-CN" dirty="0"/>
              <a:t>:</a:t>
            </a:r>
            <a:r>
              <a:rPr lang="zh-CN" altLang="en-US" dirty="0"/>
              <a:t>六日创造</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进化论和圣经不能</a:t>
            </a:r>
            <a:r>
              <a:rPr lang="zh-CN" altLang="en-US"/>
              <a:t>相容：六</a:t>
            </a:r>
            <a:r>
              <a:rPr lang="zh-CN" altLang="en-US" dirty="0"/>
              <a:t>日创造</a:t>
            </a:r>
          </a:p>
        </p:txBody>
      </p:sp>
      <p:sp>
        <p:nvSpPr>
          <p:cNvPr id="3" name="内容占位符 2"/>
          <p:cNvSpPr>
            <a:spLocks noGrp="1"/>
          </p:cNvSpPr>
          <p:nvPr>
            <p:ph idx="4294967295"/>
          </p:nvPr>
        </p:nvSpPr>
        <p:spPr>
          <a:xfrm>
            <a:off x="1235460" y="1340768"/>
            <a:ext cx="9721080" cy="4508927"/>
          </a:xfrm>
          <a:prstGeom prst="rect">
            <a:avLst/>
          </a:prstGeom>
        </p:spPr>
        <p:txBody>
          <a:bodyPr wrap="square">
            <a:spAutoFit/>
          </a:bodyPr>
          <a:lstStyle/>
          <a:p>
            <a:pPr indent="0" defTabSz="685800">
              <a:lnSpc>
                <a:spcPct val="100000"/>
              </a:lnSpc>
              <a:spcBef>
                <a:spcPts val="750"/>
              </a:spcBef>
              <a:buFont typeface="Wingdings 2" pitchFamily="18" charset="2"/>
            </a:pPr>
            <a:r>
              <a:rPr lang="zh-CN" altLang="en-US" sz="3600" dirty="0">
                <a:latin typeface="+mj-ea"/>
                <a:ea typeface="+mj-ea"/>
                <a:cs typeface="Arial" panose="020B0604020202020204" pitchFamily="34" charset="0"/>
              </a:rPr>
              <a:t>创世记1:1 起初，神创造天地。</a:t>
            </a:r>
            <a:r>
              <a:rPr lang="zh-CN" altLang="zh-CN" sz="3600" dirty="0">
                <a:latin typeface="+mj-ea"/>
                <a:ea typeface="+mj-ea"/>
                <a:cs typeface="Arial" panose="020B0604020202020204" pitchFamily="34" charset="0"/>
              </a:rPr>
              <a:t>… </a:t>
            </a:r>
            <a:endParaRPr lang="en-US" altLang="zh-CN" sz="3600" dirty="0">
              <a:latin typeface="+mj-ea"/>
              <a:ea typeface="+mj-ea"/>
              <a:cs typeface="Arial" panose="020B0604020202020204" pitchFamily="34" charset="0"/>
            </a:endParaRPr>
          </a:p>
          <a:p>
            <a:pPr indent="0" defTabSz="685800">
              <a:lnSpc>
                <a:spcPts val="500"/>
              </a:lnSpc>
              <a:spcBef>
                <a:spcPts val="750"/>
              </a:spcBef>
              <a:buFont typeface="Wingdings 2" pitchFamily="18" charset="2"/>
            </a:pPr>
            <a:endParaRPr lang="en-US" altLang="zh-CN" sz="3600" dirty="0">
              <a:latin typeface="+mj-ea"/>
              <a:ea typeface="+mj-ea"/>
              <a:cs typeface="Arial" panose="020B0604020202020204" pitchFamily="34" charset="0"/>
            </a:endParaRPr>
          </a:p>
          <a:p>
            <a:pPr indent="0" defTabSz="685800">
              <a:lnSpc>
                <a:spcPct val="100000"/>
              </a:lnSpc>
              <a:spcBef>
                <a:spcPts val="750"/>
              </a:spcBef>
              <a:buFont typeface="Wingdings 2" pitchFamily="18" charset="2"/>
            </a:pPr>
            <a:r>
              <a:rPr lang="zh-CN" altLang="zh-CN" sz="3600" dirty="0">
                <a:latin typeface="+mj-ea"/>
                <a:ea typeface="+mj-ea"/>
                <a:cs typeface="Arial" panose="020B0604020202020204" pitchFamily="34" charset="0"/>
              </a:rPr>
              <a:t>5...</a:t>
            </a:r>
            <a:r>
              <a:rPr lang="zh-CN" altLang="en-US" sz="3600" dirty="0">
                <a:latin typeface="+mj-ea"/>
                <a:ea typeface="+mj-ea"/>
                <a:cs typeface="Arial" panose="020B0604020202020204" pitchFamily="34" charset="0"/>
              </a:rPr>
              <a:t>有晚上，有早晨，这是头一日。</a:t>
            </a:r>
            <a:r>
              <a:rPr lang="zh-CN" altLang="zh-CN" sz="3600" dirty="0">
                <a:latin typeface="+mj-ea"/>
                <a:ea typeface="+mj-ea"/>
                <a:cs typeface="Arial" panose="020B0604020202020204" pitchFamily="34" charset="0"/>
              </a:rPr>
              <a:t>…  8...</a:t>
            </a:r>
            <a:r>
              <a:rPr lang="zh-CN" altLang="en-US" sz="3600" dirty="0">
                <a:latin typeface="+mj-ea"/>
                <a:ea typeface="+mj-ea"/>
                <a:cs typeface="Arial" panose="020B0604020202020204" pitchFamily="34" charset="0"/>
              </a:rPr>
              <a:t>有晚上，有早晨，是第二日。</a:t>
            </a:r>
            <a:r>
              <a:rPr lang="zh-CN" altLang="zh-CN" sz="3600" dirty="0">
                <a:latin typeface="+mj-ea"/>
                <a:ea typeface="+mj-ea"/>
                <a:cs typeface="Arial" panose="020B0604020202020204" pitchFamily="34" charset="0"/>
              </a:rPr>
              <a:t>...13 </a:t>
            </a:r>
            <a:r>
              <a:rPr lang="zh-CN" altLang="en-US" sz="3600" dirty="0">
                <a:latin typeface="+mj-ea"/>
                <a:ea typeface="+mj-ea"/>
                <a:cs typeface="Arial" panose="020B0604020202020204" pitchFamily="34" charset="0"/>
              </a:rPr>
              <a:t>有晚上，有早晨，是第三日。</a:t>
            </a:r>
            <a:r>
              <a:rPr lang="zh-CN" altLang="zh-CN" sz="3600" dirty="0">
                <a:latin typeface="+mj-ea"/>
                <a:ea typeface="+mj-ea"/>
                <a:cs typeface="Arial" panose="020B0604020202020204" pitchFamily="34" charset="0"/>
              </a:rPr>
              <a:t>...19</a:t>
            </a:r>
            <a:r>
              <a:rPr lang="zh-CN" altLang="en-US" sz="3600" dirty="0">
                <a:latin typeface="+mj-ea"/>
                <a:ea typeface="+mj-ea"/>
                <a:cs typeface="Arial" panose="020B0604020202020204" pitchFamily="34" charset="0"/>
              </a:rPr>
              <a:t>有晚上，有早晨，是第四日。</a:t>
            </a:r>
            <a:r>
              <a:rPr lang="zh-CN" altLang="zh-CN" sz="3600" dirty="0">
                <a:latin typeface="+mj-ea"/>
                <a:ea typeface="+mj-ea"/>
                <a:cs typeface="Arial" panose="020B0604020202020204" pitchFamily="34" charset="0"/>
              </a:rPr>
              <a:t>…  23</a:t>
            </a:r>
            <a:r>
              <a:rPr lang="zh-CN" altLang="en-US" sz="3600" dirty="0">
                <a:latin typeface="+mj-ea"/>
                <a:ea typeface="+mj-ea"/>
                <a:cs typeface="Arial" panose="020B0604020202020204" pitchFamily="34" charset="0"/>
              </a:rPr>
              <a:t>有晚上，有早晨，是第五日。</a:t>
            </a:r>
            <a:r>
              <a:rPr lang="zh-CN" altLang="zh-CN" sz="3600" dirty="0">
                <a:latin typeface="+mj-ea"/>
                <a:ea typeface="+mj-ea"/>
                <a:cs typeface="Arial" panose="020B0604020202020204" pitchFamily="34" charset="0"/>
              </a:rPr>
              <a:t>…  31...</a:t>
            </a:r>
            <a:r>
              <a:rPr lang="zh-CN" altLang="en-US" sz="3600" dirty="0">
                <a:latin typeface="+mj-ea"/>
                <a:ea typeface="+mj-ea"/>
                <a:cs typeface="Arial" panose="020B0604020202020204" pitchFamily="34" charset="0"/>
              </a:rPr>
              <a:t>有晚上，有早晨，是第六日。</a:t>
            </a:r>
            <a:r>
              <a:rPr lang="zh-CN" altLang="zh-CN" sz="3600" dirty="0">
                <a:latin typeface="+mj-ea"/>
                <a:ea typeface="+mj-ea"/>
                <a:cs typeface="Arial" panose="020B0604020202020204" pitchFamily="34" charset="0"/>
              </a:rPr>
              <a:t> </a:t>
            </a:r>
            <a:endParaRPr lang="en-US" altLang="zh-CN" sz="3600" dirty="0">
              <a:latin typeface="+mj-ea"/>
              <a:ea typeface="+mj-ea"/>
              <a:cs typeface="Arial" panose="020B0604020202020204" pitchFamily="34" charset="0"/>
            </a:endParaRPr>
          </a:p>
          <a:p>
            <a:pPr indent="0" defTabSz="685800">
              <a:lnSpc>
                <a:spcPts val="500"/>
              </a:lnSpc>
              <a:spcBef>
                <a:spcPts val="750"/>
              </a:spcBef>
              <a:buFont typeface="Wingdings 2" pitchFamily="18" charset="2"/>
            </a:pPr>
            <a:endParaRPr lang="en-US" altLang="zh-CN" sz="3600" dirty="0">
              <a:latin typeface="+mj-ea"/>
              <a:ea typeface="+mj-ea"/>
              <a:cs typeface="Arial" panose="020B0604020202020204" pitchFamily="34" charset="0"/>
            </a:endParaRPr>
          </a:p>
          <a:p>
            <a:pPr indent="0" defTabSz="685800">
              <a:lnSpc>
                <a:spcPct val="100000"/>
              </a:lnSpc>
              <a:spcBef>
                <a:spcPts val="750"/>
              </a:spcBef>
              <a:buFont typeface="Wingdings 2" pitchFamily="18" charset="2"/>
            </a:pPr>
            <a:r>
              <a:rPr lang="zh-CN" altLang="zh-CN" sz="3600" dirty="0">
                <a:latin typeface="+mj-ea"/>
                <a:ea typeface="+mj-ea"/>
                <a:cs typeface="Arial" panose="020B0604020202020204" pitchFamily="34" charset="0"/>
              </a:rPr>
              <a:t>2:1</a:t>
            </a:r>
            <a:r>
              <a:rPr lang="zh-CN" altLang="en-US" sz="3600" dirty="0">
                <a:latin typeface="+mj-ea"/>
                <a:ea typeface="+mj-ea"/>
                <a:cs typeface="Arial" panose="020B0604020202020204" pitchFamily="34" charset="0"/>
              </a:rPr>
              <a:t>天地万物都造齐了。</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pPr>
              <a:spcBef>
                <a:spcPts val="0"/>
              </a:spcBef>
            </a:pPr>
            <a:r>
              <a:rPr lang="zh-CN" altLang="en-US"/>
              <a:t>一</a:t>
            </a:r>
            <a:r>
              <a:rPr lang="zh-CN" altLang="en-US" dirty="0"/>
              <a:t>“日”不会代表很长的一段时期</a:t>
            </a:r>
            <a:endParaRPr lang="en-US" altLang="zh-CN" dirty="0"/>
          </a:p>
        </p:txBody>
      </p:sp>
      <p:sp>
        <p:nvSpPr>
          <p:cNvPr id="3" name="内容占位符 2"/>
          <p:cNvSpPr>
            <a:spLocks noGrp="1"/>
          </p:cNvSpPr>
          <p:nvPr>
            <p:ph idx="4294967295"/>
          </p:nvPr>
        </p:nvSpPr>
        <p:spPr>
          <a:xfrm>
            <a:off x="1738282" y="838200"/>
            <a:ext cx="8572500" cy="1447800"/>
          </a:xfrm>
          <a:prstGeom prst="rect">
            <a:avLst/>
          </a:prstGeom>
        </p:spPr>
        <p:txBody>
          <a:bodyPr vert="horz" lIns="91440" tIns="45720" rIns="91440" bIns="45720" rtlCol="0">
            <a:noAutofit/>
          </a:bodyPr>
          <a:lstStyle/>
          <a:p>
            <a:pPr algn="ctr">
              <a:lnSpc>
                <a:spcPct val="100000"/>
              </a:lnSpc>
              <a:spcBef>
                <a:spcPts val="0"/>
              </a:spcBef>
            </a:pPr>
            <a:r>
              <a:rPr lang="zh-CN" altLang="en-US" sz="3200" dirty="0">
                <a:latin typeface="+mj-ea"/>
                <a:ea typeface="+mj-ea"/>
                <a:cs typeface="Arial" panose="020B0604020202020204" pitchFamily="34" charset="0"/>
              </a:rPr>
              <a:t>创世记第一章的每一日都是这样描述的：</a:t>
            </a:r>
            <a:endParaRPr lang="en-US" altLang="zh-CN" sz="3200" dirty="0">
              <a:latin typeface="+mj-ea"/>
              <a:ea typeface="+mj-ea"/>
              <a:cs typeface="Arial" panose="020B0604020202020204" pitchFamily="34" charset="0"/>
            </a:endParaRPr>
          </a:p>
          <a:p>
            <a:pPr algn="ctr">
              <a:lnSpc>
                <a:spcPct val="100000"/>
              </a:lnSpc>
              <a:spcBef>
                <a:spcPts val="0"/>
              </a:spcBef>
            </a:pPr>
            <a:r>
              <a:rPr lang="zh-CN" altLang="en-US" sz="3200" dirty="0">
                <a:latin typeface="+mj-ea"/>
                <a:ea typeface="+mj-ea"/>
                <a:cs typeface="Arial" panose="020B0604020202020204" pitchFamily="34" charset="0"/>
              </a:rPr>
              <a:t>“有晚上有早晨，这是第 </a:t>
            </a:r>
            <a:r>
              <a:rPr lang="en-US" altLang="zh-CN" sz="3200" b="1" dirty="0">
                <a:solidFill>
                  <a:srgbClr val="FF0000"/>
                </a:solidFill>
                <a:latin typeface="+mj-ea"/>
                <a:ea typeface="+mj-ea"/>
                <a:cs typeface="Arial" panose="020B0604020202020204" pitchFamily="34" charset="0"/>
              </a:rPr>
              <a:t>N</a:t>
            </a:r>
            <a:r>
              <a:rPr lang="en-US" altLang="zh-CN" sz="3200" dirty="0">
                <a:latin typeface="+mj-ea"/>
                <a:ea typeface="+mj-ea"/>
                <a:cs typeface="Arial" panose="020B0604020202020204" pitchFamily="34" charset="0"/>
              </a:rPr>
              <a:t> </a:t>
            </a:r>
            <a:r>
              <a:rPr lang="zh-CN" altLang="en-US" sz="3200" dirty="0">
                <a:latin typeface="+mj-ea"/>
                <a:ea typeface="+mj-ea"/>
                <a:cs typeface="Arial" panose="020B0604020202020204" pitchFamily="34" charset="0"/>
              </a:rPr>
              <a:t>日”。</a:t>
            </a:r>
            <a:endParaRPr lang="en-US" altLang="zh-CN" sz="3200" dirty="0">
              <a:latin typeface="+mj-ea"/>
              <a:ea typeface="+mj-ea"/>
              <a:cs typeface="Arial" panose="020B0604020202020204" pitchFamily="34" charset="0"/>
            </a:endParaRPr>
          </a:p>
        </p:txBody>
      </p:sp>
      <p:sp>
        <p:nvSpPr>
          <p:cNvPr id="2" name="矩形 1"/>
          <p:cNvSpPr/>
          <p:nvPr/>
        </p:nvSpPr>
        <p:spPr>
          <a:xfrm>
            <a:off x="1882994" y="5478324"/>
            <a:ext cx="8605495" cy="461665"/>
          </a:xfrm>
          <a:prstGeom prst="rect">
            <a:avLst/>
          </a:prstGeom>
        </p:spPr>
        <p:txBody>
          <a:bodyPr wrap="square">
            <a:spAutoFit/>
          </a:bodyPr>
          <a:lstStyle/>
          <a:p>
            <a:pPr>
              <a:spcAft>
                <a:spcPts val="1200"/>
              </a:spcAft>
            </a:pPr>
            <a:endPar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sp>
        <p:nvSpPr>
          <p:cNvPr id="5" name="内容占位符 2"/>
          <p:cNvSpPr txBox="1">
            <a:spLocks/>
          </p:cNvSpPr>
          <p:nvPr/>
        </p:nvSpPr>
        <p:spPr>
          <a:xfrm>
            <a:off x="1809720" y="1916832"/>
            <a:ext cx="8572560" cy="2143140"/>
          </a:xfrm>
          <a:prstGeom prst="rect">
            <a:avLst/>
          </a:prstGeom>
        </p:spPr>
        <p:txBody>
          <a:bodyPr vert="horz" lIns="91440" tIns="45720" rIns="91440" bIns="45720" rtlCol="0">
            <a:noAutofit/>
          </a:bodyPr>
          <a:lstStyle/>
          <a:p>
            <a:pPr marL="0" lvl="1">
              <a:defRPr/>
            </a:pPr>
            <a:r>
              <a:rPr lang="zh-CN" altLang="en-US" sz="3200" dirty="0">
                <a:solidFill>
                  <a:prstClr val="black"/>
                </a:solidFill>
                <a:latin typeface="+mj-ea"/>
                <a:ea typeface="+mj-ea"/>
                <a:cs typeface="Arial" panose="020B0604020202020204" pitchFamily="34" charset="0"/>
              </a:rPr>
              <a:t>每一处都写“有晚上有早晨”</a:t>
            </a:r>
            <a:endParaRPr lang="en-US" altLang="zh-CN" sz="3200" dirty="0">
              <a:solidFill>
                <a:prstClr val="black"/>
              </a:solidFill>
              <a:latin typeface="+mj-ea"/>
              <a:ea typeface="+mj-ea"/>
              <a:cs typeface="Arial" panose="020B0604020202020204" pitchFamily="34" charset="0"/>
            </a:endParaRPr>
          </a:p>
          <a:p>
            <a:pPr marL="1143000" lvl="1" indent="-457200">
              <a:buFont typeface="Arial" panose="020B0604020202020204" pitchFamily="34" charset="0"/>
              <a:buChar char="•"/>
              <a:defRPr/>
            </a:pPr>
            <a:r>
              <a:rPr lang="zh-CN" altLang="en-US" sz="3200" dirty="0">
                <a:solidFill>
                  <a:prstClr val="black"/>
                </a:solidFill>
                <a:latin typeface="+mj-ea"/>
                <a:ea typeface="+mj-ea"/>
                <a:cs typeface="Arial" panose="020B0604020202020204" pitchFamily="34" charset="0"/>
              </a:rPr>
              <a:t>旧约其他地方，“晚上”和“早晨”同时出现在一节经文中，有四十处。每一处都是指</a:t>
            </a:r>
            <a:r>
              <a:rPr lang="zh-CN" altLang="en-US" sz="3200" b="1" dirty="0">
                <a:solidFill>
                  <a:srgbClr val="FF0000"/>
                </a:solidFill>
                <a:latin typeface="+mj-ea"/>
                <a:ea typeface="+mj-ea"/>
                <a:cs typeface="Arial" panose="020B0604020202020204" pitchFamily="34" charset="0"/>
              </a:rPr>
              <a:t>正常情况下的时间</a:t>
            </a:r>
            <a:r>
              <a:rPr lang="zh-CN" altLang="en-US" sz="3200" dirty="0">
                <a:solidFill>
                  <a:prstClr val="black"/>
                </a:solidFill>
                <a:latin typeface="+mj-ea"/>
                <a:ea typeface="+mj-ea"/>
                <a:cs typeface="Arial" panose="020B0604020202020204" pitchFamily="34" charset="0"/>
              </a:rPr>
              <a:t>。</a:t>
            </a:r>
            <a:endParaRPr lang="en-US" altLang="zh-CN" sz="3200" dirty="0">
              <a:solidFill>
                <a:prstClr val="black"/>
              </a:solidFill>
              <a:latin typeface="+mj-ea"/>
              <a:ea typeface="+mj-ea"/>
              <a:cs typeface="Arial" panose="020B0604020202020204" pitchFamily="34" charset="0"/>
            </a:endParaRPr>
          </a:p>
        </p:txBody>
      </p:sp>
      <p:sp>
        <p:nvSpPr>
          <p:cNvPr id="7" name="Rectangle 6"/>
          <p:cNvSpPr/>
          <p:nvPr/>
        </p:nvSpPr>
        <p:spPr>
          <a:xfrm>
            <a:off x="1738282" y="1924812"/>
            <a:ext cx="8715436" cy="20802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内容占位符 2"/>
          <p:cNvSpPr txBox="1">
            <a:spLocks/>
          </p:cNvSpPr>
          <p:nvPr/>
        </p:nvSpPr>
        <p:spPr>
          <a:xfrm>
            <a:off x="1809720" y="4143380"/>
            <a:ext cx="8572560" cy="2286016"/>
          </a:xfrm>
          <a:prstGeom prst="rect">
            <a:avLst/>
          </a:prstGeom>
        </p:spPr>
        <p:txBody>
          <a:bodyPr vert="horz" lIns="91440" tIns="45720" rIns="91440" bIns="45720" rtlCol="0">
            <a:noAutofit/>
          </a:bodyPr>
          <a:lstStyle/>
          <a:p>
            <a:pPr marL="0" lvl="1">
              <a:defRPr/>
            </a:pPr>
            <a:r>
              <a:rPr lang="zh-CN" altLang="en-US" sz="3200" dirty="0">
                <a:solidFill>
                  <a:prstClr val="black"/>
                </a:solidFill>
                <a:latin typeface="+mj-ea"/>
                <a:ea typeface="+mj-ea"/>
                <a:cs typeface="Arial" panose="020B0604020202020204" pitchFamily="34" charset="0"/>
              </a:rPr>
              <a:t>每一处都在“日”前带有序号</a:t>
            </a:r>
            <a:endParaRPr lang="en-US" altLang="zh-CN" sz="3200" dirty="0">
              <a:solidFill>
                <a:prstClr val="black"/>
              </a:solidFill>
              <a:latin typeface="+mj-ea"/>
              <a:ea typeface="+mj-ea"/>
              <a:cs typeface="Arial" panose="020B0604020202020204" pitchFamily="34" charset="0"/>
            </a:endParaRPr>
          </a:p>
          <a:p>
            <a:pPr marL="1143000" lvl="1" indent="-457200">
              <a:buFont typeface="Arial" panose="020B0604020202020204" pitchFamily="34" charset="0"/>
              <a:buChar char="•"/>
              <a:defRPr/>
            </a:pPr>
            <a:r>
              <a:rPr lang="zh-CN" altLang="en-US" sz="3200" dirty="0">
                <a:solidFill>
                  <a:prstClr val="black"/>
                </a:solidFill>
                <a:latin typeface="+mj-ea"/>
                <a:ea typeface="+mj-ea"/>
                <a:cs typeface="Arial" panose="020B0604020202020204" pitchFamily="34" charset="0"/>
              </a:rPr>
              <a:t>希伯来文旧约圣经中的日“</a:t>
            </a:r>
            <a:r>
              <a:rPr lang="en-US" altLang="zh-CN" sz="3200" b="1" dirty="0" err="1">
                <a:solidFill>
                  <a:srgbClr val="FF0000"/>
                </a:solidFill>
                <a:latin typeface="+mj-ea"/>
                <a:ea typeface="+mj-ea"/>
                <a:cs typeface="Arial" panose="020B0604020202020204" pitchFamily="34" charset="0"/>
              </a:rPr>
              <a:t>yom</a:t>
            </a:r>
            <a:r>
              <a:rPr lang="zh-CN" altLang="en-US" sz="3200" dirty="0">
                <a:solidFill>
                  <a:prstClr val="black"/>
                </a:solidFill>
                <a:latin typeface="+mj-ea"/>
                <a:ea typeface="+mj-ea"/>
                <a:cs typeface="Arial" panose="020B0604020202020204" pitchFamily="34" charset="0"/>
              </a:rPr>
              <a:t>”，创世记第一章以外带序号出现了</a:t>
            </a:r>
            <a:r>
              <a:rPr lang="en-US" altLang="zh-CN" sz="3200" dirty="0">
                <a:solidFill>
                  <a:prstClr val="black"/>
                </a:solidFill>
                <a:latin typeface="+mj-ea"/>
                <a:ea typeface="+mj-ea"/>
                <a:cs typeface="Arial" panose="020B0604020202020204" pitchFamily="34" charset="0"/>
              </a:rPr>
              <a:t>359</a:t>
            </a:r>
            <a:r>
              <a:rPr lang="zh-CN" altLang="en-US" sz="3200" dirty="0">
                <a:solidFill>
                  <a:prstClr val="black"/>
                </a:solidFill>
                <a:latin typeface="+mj-ea"/>
                <a:ea typeface="+mj-ea"/>
                <a:cs typeface="Arial" panose="020B0604020202020204" pitchFamily="34" charset="0"/>
              </a:rPr>
              <a:t>次</a:t>
            </a:r>
            <a:endParaRPr lang="en-US" altLang="zh-CN" sz="3200" dirty="0">
              <a:solidFill>
                <a:prstClr val="black"/>
              </a:solidFill>
              <a:latin typeface="+mj-ea"/>
              <a:ea typeface="+mj-ea"/>
              <a:cs typeface="Arial" panose="020B0604020202020204" pitchFamily="34" charset="0"/>
            </a:endParaRPr>
          </a:p>
          <a:p>
            <a:pPr marL="1143000" lvl="1" indent="-457200">
              <a:buFont typeface="Arial" panose="020B0604020202020204" pitchFamily="34" charset="0"/>
              <a:buChar char="•"/>
              <a:defRPr/>
            </a:pPr>
            <a:r>
              <a:rPr lang="zh-CN" altLang="en-US" sz="3200" dirty="0">
                <a:solidFill>
                  <a:prstClr val="black"/>
                </a:solidFill>
                <a:latin typeface="+mj-ea"/>
                <a:ea typeface="+mj-ea"/>
                <a:cs typeface="Arial" panose="020B0604020202020204" pitchFamily="34" charset="0"/>
              </a:rPr>
              <a:t>至少</a:t>
            </a:r>
            <a:r>
              <a:rPr lang="en-US" altLang="zh-CN" sz="3200" dirty="0">
                <a:solidFill>
                  <a:prstClr val="black"/>
                </a:solidFill>
                <a:latin typeface="+mj-ea"/>
                <a:ea typeface="+mj-ea"/>
                <a:cs typeface="Arial" panose="020B0604020202020204" pitchFamily="34" charset="0"/>
              </a:rPr>
              <a:t>358</a:t>
            </a:r>
            <a:r>
              <a:rPr lang="zh-CN" altLang="en-US" sz="3200" dirty="0">
                <a:solidFill>
                  <a:prstClr val="black"/>
                </a:solidFill>
                <a:latin typeface="+mj-ea"/>
                <a:ea typeface="+mj-ea"/>
                <a:cs typeface="Arial" panose="020B0604020202020204" pitchFamily="34" charset="0"/>
              </a:rPr>
              <a:t>次是指</a:t>
            </a:r>
            <a:r>
              <a:rPr lang="zh-CN" altLang="en-US" sz="3200" b="1" dirty="0">
                <a:solidFill>
                  <a:srgbClr val="FF0000"/>
                </a:solidFill>
                <a:latin typeface="+mj-ea"/>
                <a:ea typeface="+mj-ea"/>
                <a:cs typeface="Arial" panose="020B0604020202020204" pitchFamily="34" charset="0"/>
              </a:rPr>
              <a:t>正常情况下的一天</a:t>
            </a:r>
            <a:r>
              <a:rPr lang="zh-CN" altLang="en-US" sz="3200" dirty="0">
                <a:solidFill>
                  <a:prstClr val="black"/>
                </a:solidFill>
                <a:latin typeface="+mj-ea"/>
                <a:ea typeface="+mj-ea"/>
                <a:cs typeface="Arial" panose="020B0604020202020204" pitchFamily="34" charset="0"/>
              </a:rPr>
              <a:t>。</a:t>
            </a:r>
            <a:endParaRPr lang="en-US" altLang="zh-CN" sz="3200" dirty="0">
              <a:solidFill>
                <a:prstClr val="black"/>
              </a:solidFill>
              <a:latin typeface="+mj-ea"/>
              <a:ea typeface="+mj-ea"/>
              <a:cs typeface="Arial" panose="020B0604020202020204" pitchFamily="34" charset="0"/>
            </a:endParaRPr>
          </a:p>
        </p:txBody>
      </p:sp>
      <p:sp>
        <p:nvSpPr>
          <p:cNvPr id="10" name="Rectangle 9"/>
          <p:cNvSpPr/>
          <p:nvPr/>
        </p:nvSpPr>
        <p:spPr>
          <a:xfrm>
            <a:off x="1738282" y="4143380"/>
            <a:ext cx="8715436" cy="207170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
          <p:cNvSpPr/>
          <p:nvPr/>
        </p:nvSpPr>
        <p:spPr>
          <a:xfrm>
            <a:off x="3643114" y="1214422"/>
            <a:ext cx="5549230" cy="1754326"/>
          </a:xfrm>
          <a:prstGeom prst="rect">
            <a:avLst/>
          </a:prstGeom>
        </p:spPr>
        <p:txBody>
          <a:bodyPr wrap="square">
            <a:spAutoFit/>
          </a:bodyPr>
          <a:lstStyle/>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地球的年龄该怎么解释呢</a:t>
            </a:r>
            <a:r>
              <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marL="1028700" lvl="1" indent="-571500">
              <a:buFont typeface="Arial" panose="020B0604020202020204" pitchFamily="34" charset="0"/>
              <a:buChar char="•"/>
            </a:pPr>
            <a:r>
              <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6000-10000 </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r>
              <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marL="1028700" lvl="1" indent="-571500">
              <a:buFont typeface="Arial" panose="020B0604020202020204" pitchFamily="34" charset="0"/>
              <a:buChar char="•"/>
            </a:pPr>
            <a:r>
              <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45</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亿年？</a:t>
            </a:r>
            <a:r>
              <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p>
        </p:txBody>
      </p:sp>
      <p:sp>
        <p:nvSpPr>
          <p:cNvPr id="21" name="矩形 1"/>
          <p:cNvSpPr/>
          <p:nvPr/>
        </p:nvSpPr>
        <p:spPr>
          <a:xfrm>
            <a:off x="1554882" y="3298904"/>
            <a:ext cx="9725694" cy="646331"/>
          </a:xfrm>
          <a:prstGeom prst="rect">
            <a:avLst/>
          </a:prstGeom>
        </p:spPr>
        <p:txBody>
          <a:bodyPr wrap="square">
            <a:spAutoFit/>
          </a:bodyPr>
          <a:lstStyle/>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神是在六日创造世界，还是利用了漫长的岁月？</a:t>
            </a:r>
          </a:p>
        </p:txBody>
      </p:sp>
      <p:sp>
        <p:nvSpPr>
          <p:cNvPr id="22" name="矩形 1"/>
          <p:cNvSpPr/>
          <p:nvPr/>
        </p:nvSpPr>
        <p:spPr>
          <a:xfrm>
            <a:off x="2707010" y="4309902"/>
            <a:ext cx="7421438" cy="646331"/>
          </a:xfrm>
          <a:prstGeom prst="rect">
            <a:avLst/>
          </a:prstGeom>
        </p:spPr>
        <p:txBody>
          <a:bodyPr wrap="square">
            <a:spAutoFit/>
          </a:bodyPr>
          <a:lstStyle/>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甚至可能是神“推动”生命的进化？</a:t>
            </a:r>
            <a:endParaRPr 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23" name="矩形 1"/>
          <p:cNvSpPr/>
          <p:nvPr/>
        </p:nvSpPr>
        <p:spPr>
          <a:xfrm>
            <a:off x="3833109" y="5286389"/>
            <a:ext cx="5169241" cy="646331"/>
          </a:xfrm>
          <a:prstGeom prst="rect">
            <a:avLst/>
          </a:prstGeom>
        </p:spPr>
        <p:txBody>
          <a:bodyPr wrap="square">
            <a:spAutoFit/>
          </a:bodyPr>
          <a:lstStyle/>
          <a:p>
            <a:r>
              <a:rPr lang="zh-CN" altLang="en-US" sz="3600" b="1" dirty="0">
                <a:solidFill>
                  <a:prstClr val="black"/>
                </a:solidFill>
                <a:latin typeface="Arial" panose="020B0604020202020204" pitchFamily="34" charset="0"/>
                <a:ea typeface="汉仪大宋简" panose="02010609000101010101" pitchFamily="49" charset="-122"/>
                <a:cs typeface="Arial" panose="020B0604020202020204" pitchFamily="34" charset="0"/>
              </a:rPr>
              <a:t>这个问题究竟重不重要？</a:t>
            </a:r>
            <a:endParaRPr lang="en-US" altLang="zh-CN" sz="3600" b="1"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3" name="标题 2">
            <a:extLst>
              <a:ext uri="{FF2B5EF4-FFF2-40B4-BE49-F238E27FC236}">
                <a16:creationId xmlns:a16="http://schemas.microsoft.com/office/drawing/2014/main" id="{34D1E9A1-EBCE-4E03-A9F6-0EE73F786A9D}"/>
              </a:ext>
            </a:extLst>
          </p:cNvPr>
          <p:cNvSpPr>
            <a:spLocks noGrp="1"/>
          </p:cNvSpPr>
          <p:nvPr>
            <p:ph type="title"/>
          </p:nvPr>
        </p:nvSpPr>
        <p:spPr>
          <a:xfrm>
            <a:off x="0" y="185986"/>
            <a:ext cx="12192000" cy="584775"/>
          </a:xfrm>
        </p:spPr>
        <p:txBody>
          <a:bodyPr/>
          <a:lstStyle/>
          <a:p>
            <a:r>
              <a:rPr lang="zh-CN" altLang="en-US" dirty="0">
                <a:solidFill>
                  <a:srgbClr val="052262"/>
                </a:solidFill>
                <a:latin typeface="+mj-ea"/>
                <a:ea typeface="+mj-ea"/>
              </a:rPr>
              <a:t>你相信上帝的创造。你拒绝了无神进化论。</a:t>
            </a:r>
          </a:p>
        </p:txBody>
      </p:sp>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A4BE69-CF98-4299-BFDC-AB266104C890}"/>
              </a:ext>
            </a:extLst>
          </p:cNvPr>
          <p:cNvSpPr>
            <a:spLocks noGrp="1"/>
          </p:cNvSpPr>
          <p:nvPr>
            <p:ph type="title"/>
          </p:nvPr>
        </p:nvSpPr>
        <p:spPr>
          <a:xfrm>
            <a:off x="0" y="116632"/>
            <a:ext cx="12192000" cy="650819"/>
          </a:xfrm>
        </p:spPr>
        <p:txBody>
          <a:bodyPr/>
          <a:lstStyle/>
          <a:p>
            <a:pPr>
              <a:lnSpc>
                <a:spcPct val="125000"/>
              </a:lnSpc>
              <a:spcBef>
                <a:spcPts val="0"/>
              </a:spcBef>
            </a:pPr>
            <a:r>
              <a:rPr lang="zh-CN" altLang="en-US" dirty="0"/>
              <a:t>希伯来文本来有好多词可以用表达长期、不确定的时间：</a:t>
            </a:r>
          </a:p>
        </p:txBody>
      </p:sp>
      <p:sp>
        <p:nvSpPr>
          <p:cNvPr id="4" name="内容占位符 2"/>
          <p:cNvSpPr txBox="1">
            <a:spLocks/>
          </p:cNvSpPr>
          <p:nvPr/>
        </p:nvSpPr>
        <p:spPr>
          <a:xfrm>
            <a:off x="1612600" y="1010794"/>
            <a:ext cx="8966800" cy="2500330"/>
          </a:xfrm>
          <a:prstGeom prst="rect">
            <a:avLst/>
          </a:prstGeom>
          <a:ln w="31750">
            <a:solidFill>
              <a:schemeClr val="accent1"/>
            </a:solidFill>
          </a:ln>
        </p:spPr>
        <p:txBody>
          <a:bodyPr vert="horz" lIns="91440" tIns="45720" rIns="91440" bIns="45720" rtlCol="0">
            <a:noAutofit/>
          </a:bodyPr>
          <a:lstStyle/>
          <a:p>
            <a:pPr>
              <a:lnSpc>
                <a:spcPct val="125000"/>
              </a:lnSpc>
            </a:pPr>
            <a:r>
              <a:rPr lang="en-US" altLang="zh-CN" sz="3600" b="1" dirty="0">
                <a:solidFill>
                  <a:prstClr val="black"/>
                </a:solidFill>
                <a:ea typeface="汉仪大宋简" panose="02010609000101010101" pitchFamily="49" charset="-122"/>
              </a:rPr>
              <a:t>   </a:t>
            </a:r>
            <a:r>
              <a:rPr lang="en-US" altLang="zh-CN" sz="3600" b="1" dirty="0" err="1">
                <a:solidFill>
                  <a:prstClr val="black"/>
                </a:solidFill>
                <a:ea typeface="汉仪大宋简" panose="02010609000101010101" pitchFamily="49" charset="-122"/>
              </a:rPr>
              <a:t>olam</a:t>
            </a:r>
            <a:r>
              <a:rPr lang="en-US" altLang="zh-CN" sz="3600" b="1" dirty="0">
                <a:solidFill>
                  <a:prstClr val="black"/>
                </a:solidFill>
                <a:ea typeface="汉仪大宋简" panose="02010609000101010101" pitchFamily="49" charset="-122"/>
              </a:rPr>
              <a:t>   </a:t>
            </a:r>
            <a:r>
              <a:rPr lang="en-US" altLang="zh-CN" sz="3600" dirty="0">
                <a:solidFill>
                  <a:prstClr val="black"/>
                </a:solidFill>
                <a:ea typeface="汉仪大宋简" panose="02010609000101010101" pitchFamily="49" charset="-122"/>
              </a:rPr>
              <a:t>    </a:t>
            </a:r>
            <a:r>
              <a:rPr lang="en-US" altLang="zh-CN" sz="3600" dirty="0" err="1">
                <a:solidFill>
                  <a:prstClr val="black"/>
                </a:solidFill>
                <a:latin typeface="Times New Roman" pitchFamily="18" charset="0"/>
                <a:ea typeface="汉仪大宋简" panose="02010609000101010101" pitchFamily="49" charset="-122"/>
                <a:cs typeface="Times New Roman" pitchFamily="18" charset="0"/>
              </a:rPr>
              <a:t>עו</a:t>
            </a:r>
            <a:r>
              <a:rPr lang="he-IL" altLang="zh-CN" sz="3600" dirty="0">
                <a:solidFill>
                  <a:prstClr val="black"/>
                </a:solidFill>
                <a:latin typeface="Times New Roman" pitchFamily="18" charset="0"/>
                <a:ea typeface="汉仪大宋简" panose="02010609000101010101" pitchFamily="49" charset="-122"/>
                <a:cs typeface="Times New Roman" pitchFamily="18" charset="0"/>
              </a:rPr>
              <a:t>ֹ</a:t>
            </a:r>
            <a:r>
              <a:rPr lang="en-US" altLang="zh-CN" sz="3600" dirty="0" err="1">
                <a:solidFill>
                  <a:prstClr val="black"/>
                </a:solidFill>
                <a:latin typeface="Times New Roman" pitchFamily="18" charset="0"/>
                <a:ea typeface="汉仪大宋简" panose="02010609000101010101" pitchFamily="49" charset="-122"/>
                <a:cs typeface="Times New Roman" pitchFamily="18" charset="0"/>
              </a:rPr>
              <a:t>לָם</a:t>
            </a:r>
            <a:r>
              <a:rPr lang="zh-CN" altLang="en-US" sz="3600" dirty="0">
                <a:solidFill>
                  <a:prstClr val="black"/>
                </a:solidFill>
                <a:ea typeface="汉仪大宋简" panose="02010609000101010101" pitchFamily="49" charset="-122"/>
              </a:rPr>
              <a:t>        一般翻成为“时代”</a:t>
            </a:r>
            <a:endParaRPr lang="en-US" altLang="zh-CN" sz="3600" dirty="0">
              <a:solidFill>
                <a:prstClr val="black"/>
              </a:solidFill>
              <a:ea typeface="汉仪大宋简" panose="02010609000101010101" pitchFamily="49" charset="-122"/>
            </a:endParaRPr>
          </a:p>
          <a:p>
            <a:pPr>
              <a:buFont typeface="Arial" panose="020B0604020202020204" pitchFamily="34" charset="0"/>
              <a:buNone/>
              <a:defRPr/>
            </a:pPr>
            <a:r>
              <a:rPr lang="en-US" altLang="zh-CN" sz="3600" i="1" dirty="0">
                <a:solidFill>
                  <a:prstClr val="black"/>
                </a:solidFill>
                <a:ea typeface="汉仪大宋简" panose="02010609000101010101" pitchFamily="49" charset="-122"/>
              </a:rPr>
              <a:t>   </a:t>
            </a:r>
            <a:r>
              <a:rPr lang="en-US" altLang="zh-CN" sz="3600" b="1" dirty="0" err="1">
                <a:solidFill>
                  <a:prstClr val="black"/>
                </a:solidFill>
                <a:ea typeface="汉仪大宋简" panose="02010609000101010101" pitchFamily="49" charset="-122"/>
              </a:rPr>
              <a:t>ēt</a:t>
            </a:r>
            <a:r>
              <a:rPr lang="en-US" altLang="zh-CN" sz="3600" b="1" dirty="0">
                <a:solidFill>
                  <a:prstClr val="black"/>
                </a:solidFill>
                <a:ea typeface="汉仪大宋简" panose="02010609000101010101" pitchFamily="49" charset="-122"/>
              </a:rPr>
              <a:t> </a:t>
            </a:r>
            <a:r>
              <a:rPr lang="en-US" altLang="zh-CN" sz="3600" dirty="0">
                <a:solidFill>
                  <a:prstClr val="black"/>
                </a:solidFill>
                <a:ea typeface="汉仪大宋简" panose="02010609000101010101" pitchFamily="49" charset="-122"/>
              </a:rPr>
              <a:t>          </a:t>
            </a:r>
            <a:r>
              <a:rPr lang="en-US" altLang="zh-CN" sz="3600" b="1" dirty="0">
                <a:solidFill>
                  <a:prstClr val="black"/>
                </a:solidFill>
                <a:latin typeface="Times New Roman" pitchFamily="18" charset="0"/>
                <a:ea typeface="汉仪大宋简" panose="02010609000101010101" pitchFamily="49" charset="-122"/>
                <a:cs typeface="Times New Roman" pitchFamily="18" charset="0"/>
              </a:rPr>
              <a:t> </a:t>
            </a:r>
            <a:r>
              <a:rPr lang="en-US" altLang="zh-CN" sz="3600" dirty="0" err="1">
                <a:solidFill>
                  <a:prstClr val="black"/>
                </a:solidFill>
                <a:latin typeface="Times New Roman" pitchFamily="18" charset="0"/>
                <a:ea typeface="汉仪大宋简" panose="02010609000101010101" pitchFamily="49" charset="-122"/>
                <a:cs typeface="Times New Roman" pitchFamily="18" charset="0"/>
              </a:rPr>
              <a:t>עֵת</a:t>
            </a:r>
            <a:r>
              <a:rPr lang="en-US" altLang="zh-CN" sz="3600" b="1" dirty="0">
                <a:solidFill>
                  <a:prstClr val="black"/>
                </a:solidFill>
                <a:latin typeface="Times New Roman" pitchFamily="18" charset="0"/>
                <a:ea typeface="汉仪大宋简" panose="02010609000101010101" pitchFamily="49" charset="-122"/>
                <a:cs typeface="Times New Roman" pitchFamily="18" charset="0"/>
              </a:rPr>
              <a:t> </a:t>
            </a:r>
            <a:r>
              <a:rPr lang="en-US" altLang="zh-CN" sz="3600" dirty="0">
                <a:solidFill>
                  <a:prstClr val="black"/>
                </a:solidFill>
                <a:ea typeface="汉仪大宋简" panose="02010609000101010101" pitchFamily="49" charset="-122"/>
              </a:rPr>
              <a:t>	         </a:t>
            </a:r>
            <a:r>
              <a:rPr lang="zh-CN" altLang="en-US" sz="3600" dirty="0">
                <a:solidFill>
                  <a:prstClr val="black"/>
                </a:solidFill>
                <a:ea typeface="汉仪大宋简" panose="02010609000101010101" pitchFamily="49" charset="-122"/>
              </a:rPr>
              <a:t>一般翻成为“时期”</a:t>
            </a:r>
            <a:endParaRPr lang="en-US" altLang="zh-CN" sz="3600" dirty="0">
              <a:solidFill>
                <a:prstClr val="black"/>
              </a:solidFill>
              <a:ea typeface="汉仪大宋简" panose="02010609000101010101" pitchFamily="49" charset="-122"/>
            </a:endParaRPr>
          </a:p>
          <a:p>
            <a:pPr>
              <a:buFont typeface="Arial" panose="020B0604020202020204" pitchFamily="34" charset="0"/>
              <a:buNone/>
              <a:defRPr/>
            </a:pPr>
            <a:r>
              <a:rPr lang="en-US" altLang="zh-CN" sz="3600" dirty="0">
                <a:solidFill>
                  <a:prstClr val="black"/>
                </a:solidFill>
                <a:ea typeface="汉仪大宋简" panose="02010609000101010101" pitchFamily="49" charset="-122"/>
              </a:rPr>
              <a:t>   </a:t>
            </a:r>
            <a:r>
              <a:rPr lang="en-US" altLang="zh-CN" sz="3600" b="1" dirty="0" err="1">
                <a:solidFill>
                  <a:prstClr val="black"/>
                </a:solidFill>
                <a:ea typeface="汉仪大宋简" panose="02010609000101010101" pitchFamily="49" charset="-122"/>
              </a:rPr>
              <a:t>qedem</a:t>
            </a:r>
            <a:r>
              <a:rPr lang="en-US" altLang="zh-CN" sz="3600" b="1" dirty="0">
                <a:solidFill>
                  <a:prstClr val="black"/>
                </a:solidFill>
                <a:ea typeface="汉仪大宋简" panose="02010609000101010101" pitchFamily="49" charset="-122"/>
              </a:rPr>
              <a:t>  </a:t>
            </a:r>
            <a:r>
              <a:rPr lang="en-US" altLang="zh-CN" sz="3600" b="1" dirty="0">
                <a:solidFill>
                  <a:prstClr val="black"/>
                </a:solidFill>
                <a:latin typeface="Times New Roman" pitchFamily="18" charset="0"/>
                <a:ea typeface="汉仪大宋简" panose="02010609000101010101" pitchFamily="49" charset="-122"/>
                <a:cs typeface="Times New Roman" pitchFamily="18" charset="0"/>
              </a:rPr>
              <a:t> </a:t>
            </a:r>
            <a:r>
              <a:rPr lang="he-IL" altLang="zh-CN" sz="3600" dirty="0">
                <a:solidFill>
                  <a:prstClr val="black"/>
                </a:solidFill>
                <a:latin typeface="Times New Roman" pitchFamily="18" charset="0"/>
                <a:ea typeface="汉仪大宋简" panose="02010609000101010101" pitchFamily="49" charset="-122"/>
                <a:cs typeface="Times New Roman" pitchFamily="18" charset="0"/>
              </a:rPr>
              <a:t>קֶדֶם</a:t>
            </a:r>
            <a:r>
              <a:rPr lang="he-IL" altLang="zh-CN" sz="3600" b="1" dirty="0">
                <a:solidFill>
                  <a:prstClr val="black"/>
                </a:solidFill>
                <a:latin typeface="Times New Roman" pitchFamily="18" charset="0"/>
                <a:ea typeface="汉仪大宋简" panose="02010609000101010101" pitchFamily="49" charset="-122"/>
                <a:cs typeface="Times New Roman" pitchFamily="18" charset="0"/>
              </a:rPr>
              <a:t> </a:t>
            </a:r>
            <a:r>
              <a:rPr lang="en-US" altLang="zh-CN" sz="3600" dirty="0">
                <a:solidFill>
                  <a:prstClr val="black"/>
                </a:solidFill>
                <a:ea typeface="汉仪大宋简" panose="02010609000101010101" pitchFamily="49" charset="-122"/>
              </a:rPr>
              <a:t>	 </a:t>
            </a:r>
            <a:r>
              <a:rPr lang="zh-CN" altLang="en-US" sz="3600" dirty="0">
                <a:solidFill>
                  <a:prstClr val="black"/>
                </a:solidFill>
                <a:ea typeface="汉仪大宋简" panose="02010609000101010101" pitchFamily="49" charset="-122"/>
              </a:rPr>
              <a:t>一般翻成为“时代”</a:t>
            </a:r>
            <a:endParaRPr lang="en-US" altLang="zh-CN" sz="3600" dirty="0">
              <a:solidFill>
                <a:prstClr val="black"/>
              </a:solidFill>
              <a:ea typeface="汉仪大宋简" panose="02010609000101010101" pitchFamily="49" charset="-122"/>
            </a:endParaRPr>
          </a:p>
          <a:p>
            <a:pPr>
              <a:buFont typeface="Arial" panose="020B0604020202020204" pitchFamily="34" charset="0"/>
              <a:buNone/>
              <a:defRPr/>
            </a:pPr>
            <a:r>
              <a:rPr lang="en-US" altLang="zh-CN" sz="3600" dirty="0">
                <a:solidFill>
                  <a:prstClr val="black"/>
                </a:solidFill>
                <a:ea typeface="汉仪大宋简" panose="02010609000101010101" pitchFamily="49" charset="-122"/>
              </a:rPr>
              <a:t>   </a:t>
            </a:r>
            <a:r>
              <a:rPr lang="en-US" altLang="zh-CN" sz="3600" b="1" dirty="0" err="1">
                <a:solidFill>
                  <a:prstClr val="black"/>
                </a:solidFill>
                <a:ea typeface="汉仪大宋简" panose="02010609000101010101" pitchFamily="49" charset="-122"/>
              </a:rPr>
              <a:t>z</a:t>
            </a:r>
            <a:r>
              <a:rPr lang="en-US" altLang="zh-CN" sz="3600" b="1" baseline="30000" dirty="0" err="1">
                <a:solidFill>
                  <a:prstClr val="black"/>
                </a:solidFill>
                <a:ea typeface="汉仪大宋简" panose="02010609000101010101" pitchFamily="49" charset="-122"/>
              </a:rPr>
              <a:t>e</a:t>
            </a:r>
            <a:r>
              <a:rPr lang="en-US" altLang="zh-CN" sz="3600" b="1" dirty="0" err="1">
                <a:solidFill>
                  <a:prstClr val="black"/>
                </a:solidFill>
                <a:ea typeface="汉仪大宋简" panose="02010609000101010101" pitchFamily="49" charset="-122"/>
              </a:rPr>
              <a:t>man</a:t>
            </a:r>
            <a:r>
              <a:rPr lang="en-US" altLang="zh-CN" sz="3600" b="1" dirty="0">
                <a:solidFill>
                  <a:prstClr val="black"/>
                </a:solidFill>
                <a:ea typeface="汉仪大宋简" panose="02010609000101010101" pitchFamily="49" charset="-122"/>
              </a:rPr>
              <a:t>  </a:t>
            </a:r>
            <a:r>
              <a:rPr lang="en-US" altLang="zh-CN" sz="3600" dirty="0">
                <a:solidFill>
                  <a:prstClr val="black"/>
                </a:solidFill>
                <a:ea typeface="汉仪大宋简" panose="02010609000101010101" pitchFamily="49" charset="-122"/>
              </a:rPr>
              <a:t>   </a:t>
            </a:r>
            <a:r>
              <a:rPr lang="en-US" altLang="zh-CN" sz="3600" b="1" dirty="0">
                <a:solidFill>
                  <a:prstClr val="black"/>
                </a:solidFill>
                <a:latin typeface="Times New Roman" pitchFamily="18" charset="0"/>
                <a:ea typeface="汉仪大宋简" panose="02010609000101010101" pitchFamily="49" charset="-122"/>
                <a:cs typeface="Times New Roman" pitchFamily="18" charset="0"/>
              </a:rPr>
              <a:t> </a:t>
            </a:r>
            <a:r>
              <a:rPr lang="en-US" altLang="zh-CN" sz="3600" dirty="0" err="1">
                <a:solidFill>
                  <a:prstClr val="black"/>
                </a:solidFill>
                <a:latin typeface="Times New Roman" pitchFamily="18" charset="0"/>
                <a:ea typeface="汉仪大宋简" panose="02010609000101010101" pitchFamily="49" charset="-122"/>
                <a:cs typeface="Times New Roman" pitchFamily="18" charset="0"/>
              </a:rPr>
              <a:t>זְמָן</a:t>
            </a:r>
            <a:r>
              <a:rPr lang="zh-CN" altLang="en-US" sz="3600" dirty="0">
                <a:solidFill>
                  <a:prstClr val="black"/>
                </a:solidFill>
                <a:ea typeface="汉仪大宋简" panose="02010609000101010101" pitchFamily="49" charset="-122"/>
              </a:rPr>
              <a:t>         一般翻成为“一段时期”</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5" name="内容占位符 2"/>
          <p:cNvSpPr txBox="1">
            <a:spLocks/>
          </p:cNvSpPr>
          <p:nvPr/>
        </p:nvSpPr>
        <p:spPr>
          <a:xfrm>
            <a:off x="1847528" y="3511124"/>
            <a:ext cx="8606190" cy="3889375"/>
          </a:xfrm>
          <a:prstGeom prst="rect">
            <a:avLst/>
          </a:prstGeom>
        </p:spPr>
        <p:txBody>
          <a:bodyPr vert="horz" lIns="91440" tIns="45720" rIns="91440" bIns="45720" rtlCol="0">
            <a:noAutofit/>
          </a:bodyPr>
          <a:lstStyle/>
          <a:p>
            <a:pPr>
              <a:buFont typeface="Arial" panose="020B0604020202020204" pitchFamily="34" charset="0"/>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lvl="1">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圣灵没有感动摩西写这些词！</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lvl="1">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lvl="1">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难道犹太人不能理解长期</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不确定时期，如：</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lvl="1">
              <a:defRPr/>
            </a:pP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“第一纪神创造了</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lvl="1">
              <a:defRPr/>
            </a:pP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“第二纪神创造了</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zh-CN" altLang="en-US" dirty="0"/>
              <a:t>“以经解经”：第四条诫命教导六日创造</a:t>
            </a:r>
          </a:p>
        </p:txBody>
      </p:sp>
      <p:sp>
        <p:nvSpPr>
          <p:cNvPr id="3" name="内容占位符 2"/>
          <p:cNvSpPr>
            <a:spLocks noGrp="1"/>
          </p:cNvSpPr>
          <p:nvPr>
            <p:ph idx="4294967295"/>
          </p:nvPr>
        </p:nvSpPr>
        <p:spPr>
          <a:xfrm>
            <a:off x="1091444" y="1605424"/>
            <a:ext cx="10009112" cy="3647152"/>
          </a:xfrm>
          <a:prstGeom prst="rect">
            <a:avLst/>
          </a:prstGeom>
        </p:spPr>
        <p:txBody>
          <a:bodyPr wrap="square">
            <a:spAutoFit/>
          </a:bodyPr>
          <a:lstStyle/>
          <a:p>
            <a:pPr indent="0" algn="just" defTabSz="685800">
              <a:lnSpc>
                <a:spcPts val="1000"/>
              </a:lnSpc>
              <a:spcBef>
                <a:spcPts val="750"/>
              </a:spcBef>
              <a:buFont typeface="Wingdings 2" pitchFamily="18" charset="2"/>
            </a:pPr>
            <a:endParaRPr lang="en-US" altLang="zh-CN" sz="3600" dirty="0">
              <a:latin typeface="+mj-ea"/>
              <a:ea typeface="+mj-ea"/>
              <a:cs typeface="Arial" panose="020B0604020202020204" pitchFamily="34" charset="0"/>
            </a:endParaRPr>
          </a:p>
          <a:p>
            <a:pPr indent="0" algn="just" defTabSz="685800">
              <a:lnSpc>
                <a:spcPct val="100000"/>
              </a:lnSpc>
              <a:spcBef>
                <a:spcPts val="750"/>
              </a:spcBef>
              <a:buFont typeface="Wingdings 2" pitchFamily="18" charset="2"/>
            </a:pPr>
            <a:r>
              <a:rPr lang="zh-CN" altLang="en-US" sz="3600" dirty="0">
                <a:latin typeface="+mj-ea"/>
                <a:ea typeface="+mj-ea"/>
                <a:cs typeface="Arial" panose="020B0604020202020204" pitchFamily="34" charset="0"/>
              </a:rPr>
              <a:t>出埃及记20:9六日，要劳碌作你一切的工，10但第七日是向耶和华你神当守的安息日，这一日你和你的儿女、仆婢、牲畜，并你城里寄居的客旅，无论何工都不可作；</a:t>
            </a:r>
            <a:r>
              <a:rPr lang="zh-CN" altLang="en-US" sz="3600" b="1" dirty="0">
                <a:solidFill>
                  <a:srgbClr val="FF0000"/>
                </a:solidFill>
                <a:latin typeface="+mj-ea"/>
                <a:ea typeface="+mj-ea"/>
                <a:cs typeface="Arial" panose="020B0604020202020204" pitchFamily="34" charset="0"/>
              </a:rPr>
              <a:t>11因为六日之内，耶和华造天、地、海，和其中的万物</a:t>
            </a:r>
            <a:r>
              <a:rPr lang="zh-CN" altLang="en-US" sz="3600" dirty="0">
                <a:latin typeface="+mj-ea"/>
                <a:ea typeface="+mj-ea"/>
                <a:cs typeface="Arial" panose="020B0604020202020204" pitchFamily="34" charset="0"/>
              </a:rPr>
              <a:t>，第七日便安息，所以耶和华赐福与安息日，定为圣日。</a:t>
            </a:r>
          </a:p>
        </p:txBody>
      </p:sp>
    </p:spTree>
    <p:extLst>
      <p:ext uri="{BB962C8B-B14F-4D97-AF65-F5344CB8AC3E}">
        <p14:creationId xmlns:p14="http://schemas.microsoft.com/office/powerpoint/2010/main" val="32604182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进化论和圣经不能</a:t>
            </a:r>
            <a:r>
              <a:rPr lang="zh-CN" altLang="en-US"/>
              <a:t>相容：耶</a:t>
            </a:r>
            <a:r>
              <a:rPr lang="zh-CN" altLang="en-US" dirty="0"/>
              <a:t>稣的见证</a:t>
            </a:r>
          </a:p>
        </p:txBody>
      </p:sp>
      <p:sp>
        <p:nvSpPr>
          <p:cNvPr id="16" name="内容占位符 2"/>
          <p:cNvSpPr>
            <a:spLocks noGrp="1"/>
          </p:cNvSpPr>
          <p:nvPr>
            <p:ph idx="4294967295"/>
          </p:nvPr>
        </p:nvSpPr>
        <p:spPr>
          <a:xfrm>
            <a:off x="1487488" y="2276872"/>
            <a:ext cx="9624392" cy="1008063"/>
          </a:xfrm>
          <a:prstGeom prst="rect">
            <a:avLst/>
          </a:prstGeom>
        </p:spPr>
        <p:txBody>
          <a:bodyPr vert="horz" lIns="91440" tIns="45720" rIns="91440" bIns="45720" rtlCol="0">
            <a:noAutofit/>
          </a:bodyPr>
          <a:lstStyle/>
          <a:p>
            <a:pPr algn="ctr">
              <a:spcBef>
                <a:spcPts val="0"/>
              </a:spcBef>
            </a:pPr>
            <a:r>
              <a:rPr lang="zh-CN" altLang="en-US" sz="4400" dirty="0">
                <a:solidFill>
                  <a:srgbClr val="3A3AFE"/>
                </a:solidFill>
                <a:latin typeface="+mj-ea"/>
                <a:ea typeface="+mj-ea"/>
                <a:cs typeface="Arial" panose="020B0604020202020204" pitchFamily="34" charset="0"/>
              </a:rPr>
              <a:t>第四：</a:t>
            </a:r>
            <a:endParaRPr lang="en-US" altLang="zh-CN" sz="4400" dirty="0">
              <a:solidFill>
                <a:srgbClr val="3A3AFE"/>
              </a:solidFill>
              <a:latin typeface="+mj-ea"/>
              <a:ea typeface="+mj-ea"/>
              <a:cs typeface="Arial" panose="020B0604020202020204" pitchFamily="34" charset="0"/>
            </a:endParaRPr>
          </a:p>
          <a:p>
            <a:pPr algn="ctr">
              <a:spcBef>
                <a:spcPts val="0"/>
              </a:spcBef>
            </a:pPr>
            <a:r>
              <a:rPr lang="zh-CN" altLang="en-US" sz="4400" dirty="0">
                <a:latin typeface="+mj-ea"/>
                <a:ea typeface="+mj-ea"/>
                <a:cs typeface="Arial" panose="020B0604020202020204" pitchFamily="34" charset="0"/>
              </a:rPr>
              <a:t>耶稣相信年轻地球创造论。</a:t>
            </a:r>
            <a:endParaRPr lang="en-US" altLang="zh-CN" sz="4400" dirty="0">
              <a:latin typeface="+mj-ea"/>
              <a:ea typeface="+mj-ea"/>
              <a:cs typeface="Arial" panose="020B0604020202020204"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进化论和圣经不能相容</a:t>
            </a:r>
            <a:r>
              <a:rPr lang="en-US" altLang="zh-CN" dirty="0"/>
              <a:t>:</a:t>
            </a:r>
            <a:r>
              <a:rPr lang="zh-CN" altLang="en-US" dirty="0"/>
              <a:t>耶稣的见证</a:t>
            </a:r>
          </a:p>
        </p:txBody>
      </p:sp>
      <p:sp>
        <p:nvSpPr>
          <p:cNvPr id="17" name="矩形 16"/>
          <p:cNvSpPr/>
          <p:nvPr/>
        </p:nvSpPr>
        <p:spPr>
          <a:xfrm>
            <a:off x="1055440" y="1513966"/>
            <a:ext cx="10441160" cy="1915034"/>
          </a:xfrm>
          <a:prstGeom prst="rect">
            <a:avLst/>
          </a:prstGeom>
        </p:spPr>
        <p:txBody>
          <a:bodyPr vert="horz" lIns="91440" tIns="45720" rIns="91440" bIns="45720" rtlCol="0">
            <a:noAutofit/>
          </a:bodyPr>
          <a:lstStyle/>
          <a:p>
            <a:pPr>
              <a:spcAft>
                <a:spcPts val="1800"/>
              </a:spcAft>
              <a:buFont typeface="Arial" panose="020B0604020202020204" pitchFamily="34" charset="0"/>
              <a:buNone/>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马可福音</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10:6 [</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耶稣说</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但</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从起初创造的时候</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，神造人是造男造女。</a:t>
            </a:r>
          </a:p>
          <a:p>
            <a:pPr marL="571500" indent="-571500">
              <a:spcAft>
                <a:spcPts val="1200"/>
              </a:spcAft>
              <a:buFont typeface="Arial" panose="020B0604020202020204" pitchFamily="34" charset="0"/>
              <a:buChar cha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人类在地球被造后的</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46</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亿年出现，</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不是</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“从起初”</a:t>
            </a:r>
          </a:p>
          <a:p>
            <a:pPr marL="571500" indent="-571500">
              <a:spcAft>
                <a:spcPts val="1200"/>
              </a:spcAft>
              <a:buFont typeface="Arial" panose="020B0604020202020204" pitchFamily="34" charset="0"/>
              <a:buChar cha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人类从猿猴慢慢演变发展出来</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不是</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“从起初造人”</a:t>
            </a:r>
          </a:p>
          <a:p>
            <a:pPr marL="571500" indent="-571500">
              <a:spcAft>
                <a:spcPts val="1200"/>
              </a:spcAft>
              <a:buFont typeface="Arial" panose="020B0604020202020204" pitchFamily="34" charset="0"/>
              <a:buChar cha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在一个为期六天的创造中的第六天</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是</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“从起初造人”</a:t>
            </a:r>
          </a:p>
        </p:txBody>
      </p:sp>
    </p:spTree>
    <p:extLst>
      <p:ext uri="{BB962C8B-B14F-4D97-AF65-F5344CB8AC3E}">
        <p14:creationId xmlns:p14="http://schemas.microsoft.com/office/powerpoint/2010/main" val="24699335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rrowheads="1"/>
          </p:cNvSpPr>
          <p:nvPr>
            <p:ph type="title"/>
          </p:nvPr>
        </p:nvSpPr>
        <p:spPr>
          <a:prstGeom prst="rect">
            <a:avLst/>
          </a:prstGeom>
        </p:spPr>
        <p:txBody>
          <a:bodyPr>
            <a:normAutofit/>
          </a:bodyPr>
          <a:lstStyle/>
          <a:p>
            <a:pPr algn="ctr"/>
            <a:r>
              <a:rPr lang="zh-CN" altLang="en-US">
                <a:latin typeface="+mj-ea"/>
                <a:ea typeface="+mj-ea"/>
              </a:rPr>
              <a:t>耶稣谈宇宙的年龄</a:t>
            </a:r>
            <a:endParaRPr lang="en-AU" sz="4000">
              <a:solidFill>
                <a:schemeClr val="tx1"/>
              </a:solidFill>
              <a:latin typeface="+mj-ea"/>
              <a:ea typeface="+mj-ea"/>
            </a:endParaRPr>
          </a:p>
        </p:txBody>
      </p:sp>
      <p:sp>
        <p:nvSpPr>
          <p:cNvPr id="464899" name="Text Box 4"/>
          <p:cNvSpPr txBox="1">
            <a:spLocks noChangeArrowheads="1"/>
          </p:cNvSpPr>
          <p:nvPr/>
        </p:nvSpPr>
        <p:spPr bwMode="auto">
          <a:xfrm>
            <a:off x="3403600" y="1611314"/>
            <a:ext cx="181822" cy="586957"/>
          </a:xfrm>
          <a:prstGeom prst="rect">
            <a:avLst/>
          </a:prstGeom>
          <a:noFill/>
          <a:ln w="9525">
            <a:noFill/>
            <a:miter lim="800000"/>
            <a:headEnd/>
            <a:tailEnd/>
          </a:ln>
        </p:spPr>
        <p:txBody>
          <a:bodyPr wrap="none" lIns="90000" tIns="46800" rIns="90000" bIns="46800">
            <a:spAutoFit/>
          </a:bodyPr>
          <a:lstStyle/>
          <a:p>
            <a:pPr eaLnBrk="0" hangingPunct="0"/>
            <a:endParaRPr lang="en-AU" altLang="zh-CN" sz="3200">
              <a:solidFill>
                <a:prstClr val="black"/>
              </a:solidFill>
              <a:latin typeface="+mj-ea"/>
              <a:ea typeface="+mj-ea"/>
              <a:cs typeface="Songti TC"/>
            </a:endParaRPr>
          </a:p>
        </p:txBody>
      </p:sp>
      <p:sp>
        <p:nvSpPr>
          <p:cNvPr id="462853" name="Rectangle 5"/>
          <p:cNvSpPr>
            <a:spLocks noChangeArrowheads="1"/>
          </p:cNvSpPr>
          <p:nvPr/>
        </p:nvSpPr>
        <p:spPr bwMode="auto">
          <a:xfrm>
            <a:off x="3432176" y="1643064"/>
            <a:ext cx="5266483" cy="586957"/>
          </a:xfrm>
          <a:prstGeom prst="rect">
            <a:avLst/>
          </a:prstGeom>
          <a:solidFill>
            <a:schemeClr val="bg1"/>
          </a:solidFill>
          <a:ln w="9525">
            <a:noFill/>
            <a:miter lim="800000"/>
            <a:headEnd/>
            <a:tailEnd/>
          </a:ln>
        </p:spPr>
        <p:txBody>
          <a:bodyPr wrap="none" lIns="90000" tIns="46800" rIns="90000" bIns="46800">
            <a:spAutoFit/>
          </a:bodyPr>
          <a:lstStyle/>
          <a:p>
            <a:pPr eaLnBrk="0" hangingPunct="0"/>
            <a:r>
              <a:rPr lang="zh-CN" altLang="en-US" sz="3200" b="1">
                <a:solidFill>
                  <a:prstClr val="black"/>
                </a:solidFill>
                <a:latin typeface="+mj-ea"/>
                <a:ea typeface="+mj-ea"/>
                <a:cs typeface="Songti TC"/>
              </a:rPr>
              <a:t>创造于基督之前的约</a:t>
            </a:r>
            <a:r>
              <a:rPr lang="en-US" altLang="zh-CN" sz="3200" b="1">
                <a:solidFill>
                  <a:prstClr val="black"/>
                </a:solidFill>
                <a:latin typeface="+mj-ea"/>
                <a:ea typeface="+mj-ea"/>
                <a:cs typeface="Songti TC"/>
              </a:rPr>
              <a:t>4000</a:t>
            </a:r>
            <a:r>
              <a:rPr lang="zh-CN" altLang="en-US" sz="3200" b="1">
                <a:solidFill>
                  <a:prstClr val="black"/>
                </a:solidFill>
                <a:latin typeface="+mj-ea"/>
                <a:ea typeface="+mj-ea"/>
                <a:cs typeface="Songti TC"/>
              </a:rPr>
              <a:t>年</a:t>
            </a:r>
            <a:endParaRPr lang="en-AU" sz="2800" b="1">
              <a:solidFill>
                <a:prstClr val="black"/>
              </a:solidFill>
              <a:latin typeface="+mj-ea"/>
              <a:ea typeface="+mj-ea"/>
              <a:cs typeface="Songti TC"/>
            </a:endParaRPr>
          </a:p>
        </p:txBody>
      </p:sp>
      <p:grpSp>
        <p:nvGrpSpPr>
          <p:cNvPr id="2" name="Group 6"/>
          <p:cNvGrpSpPr>
            <a:grpSpLocks/>
          </p:cNvGrpSpPr>
          <p:nvPr/>
        </p:nvGrpSpPr>
        <p:grpSpPr bwMode="auto">
          <a:xfrm>
            <a:off x="2063751" y="4143375"/>
            <a:ext cx="8137525" cy="1136650"/>
            <a:chOff x="340" y="2714"/>
            <a:chExt cx="5126" cy="716"/>
          </a:xfrm>
        </p:grpSpPr>
        <p:sp>
          <p:nvSpPr>
            <p:cNvPr id="464902" name="Rectangle 7"/>
            <p:cNvSpPr>
              <a:spLocks noChangeArrowheads="1"/>
            </p:cNvSpPr>
            <p:nvPr/>
          </p:nvSpPr>
          <p:spPr bwMode="auto">
            <a:xfrm>
              <a:off x="1426" y="2714"/>
              <a:ext cx="2969" cy="370"/>
            </a:xfrm>
            <a:prstGeom prst="rect">
              <a:avLst/>
            </a:prstGeom>
            <a:solidFill>
              <a:schemeClr val="bg1"/>
            </a:solidFill>
            <a:ln w="9525">
              <a:noFill/>
              <a:miter lim="800000"/>
              <a:headEnd/>
              <a:tailEnd/>
            </a:ln>
          </p:spPr>
          <p:txBody>
            <a:bodyPr wrap="none" lIns="90000" tIns="46800" rIns="90000" bIns="46800">
              <a:spAutoFit/>
            </a:bodyPr>
            <a:lstStyle/>
            <a:p>
              <a:pPr algn="ctr" eaLnBrk="0" hangingPunct="0"/>
              <a:r>
                <a:rPr lang="zh-CN" altLang="en-US" sz="3200" b="1">
                  <a:solidFill>
                    <a:prstClr val="black"/>
                  </a:solidFill>
                  <a:latin typeface="+mj-ea"/>
                  <a:ea typeface="+mj-ea"/>
                  <a:cs typeface="Songti TC"/>
                </a:rPr>
                <a:t>自大爆炸以来的</a:t>
              </a:r>
              <a:r>
                <a:rPr lang="en-AU" altLang="zh-CN" sz="3200" b="1">
                  <a:solidFill>
                    <a:prstClr val="black"/>
                  </a:solidFill>
                  <a:latin typeface="+mj-ea"/>
                  <a:ea typeface="+mj-ea"/>
                  <a:cs typeface="Songti TC"/>
                </a:rPr>
                <a:t> </a:t>
              </a:r>
              <a:r>
                <a:rPr lang="en-US" altLang="zh-CN" sz="3200" b="1">
                  <a:solidFill>
                    <a:prstClr val="black"/>
                  </a:solidFill>
                  <a:latin typeface="+mj-ea"/>
                  <a:ea typeface="+mj-ea"/>
                  <a:cs typeface="Songti TC"/>
                </a:rPr>
                <a:t>140</a:t>
              </a:r>
              <a:r>
                <a:rPr lang="zh-CN" altLang="en-US" sz="3200" b="1">
                  <a:solidFill>
                    <a:prstClr val="black"/>
                  </a:solidFill>
                  <a:latin typeface="+mj-ea"/>
                  <a:ea typeface="+mj-ea"/>
                  <a:cs typeface="Songti TC"/>
                </a:rPr>
                <a:t>亿年</a:t>
              </a:r>
              <a:endParaRPr lang="en-AU" sz="2800" b="1">
                <a:solidFill>
                  <a:prstClr val="black"/>
                </a:solidFill>
                <a:latin typeface="+mj-ea"/>
                <a:ea typeface="+mj-ea"/>
                <a:cs typeface="Songti TC"/>
              </a:endParaRPr>
            </a:p>
          </p:txBody>
        </p:sp>
        <p:sp>
          <p:nvSpPr>
            <p:cNvPr id="464903" name="AutoShape 8"/>
            <p:cNvSpPr>
              <a:spLocks noChangeArrowheads="1"/>
            </p:cNvSpPr>
            <p:nvPr/>
          </p:nvSpPr>
          <p:spPr bwMode="auto">
            <a:xfrm>
              <a:off x="340" y="3113"/>
              <a:ext cx="5126" cy="317"/>
            </a:xfrm>
            <a:prstGeom prst="rightArrow">
              <a:avLst>
                <a:gd name="adj1" fmla="val 55833"/>
                <a:gd name="adj2" fmla="val 100840"/>
              </a:avLst>
            </a:prstGeom>
            <a:solidFill>
              <a:srgbClr val="0033CC"/>
            </a:solidFill>
            <a:ln w="9525">
              <a:solidFill>
                <a:srgbClr val="FF1F3A"/>
              </a:solidFill>
              <a:miter lim="800000"/>
              <a:headEnd/>
              <a:tailEnd/>
            </a:ln>
          </p:spPr>
          <p:txBody>
            <a:bodyPr wrap="none" anchor="ctr"/>
            <a:lstStyle/>
            <a:p>
              <a:endParaRPr lang="en-US" altLang="zh-CN">
                <a:solidFill>
                  <a:prstClr val="black"/>
                </a:solidFill>
                <a:latin typeface="+mj-ea"/>
                <a:ea typeface="+mj-ea"/>
                <a:cs typeface="Songti TC"/>
              </a:endParaRPr>
            </a:p>
          </p:txBody>
        </p:sp>
      </p:grpSp>
      <p:sp>
        <p:nvSpPr>
          <p:cNvPr id="462857" name="Text Box 9"/>
          <p:cNvSpPr txBox="1">
            <a:spLocks noChangeArrowheads="1"/>
          </p:cNvSpPr>
          <p:nvPr/>
        </p:nvSpPr>
        <p:spPr bwMode="auto">
          <a:xfrm>
            <a:off x="1487488" y="765176"/>
            <a:ext cx="8751916" cy="584775"/>
          </a:xfrm>
          <a:prstGeom prst="rect">
            <a:avLst/>
          </a:prstGeom>
          <a:noFill/>
          <a:ln>
            <a:noFill/>
          </a:ln>
          <a:effectLst/>
          <a:extLst>
            <a:ext uri="{909E8E84-426E-40dd-AFC4-6F175D3DCCD1}"/>
            <a:ext uri="{91240B29-F687-4f45-9708-019B960494DF}"/>
          </a:extLst>
        </p:spPr>
        <p:txBody>
          <a:bodyPr wrap="square">
            <a:spAutoFit/>
          </a:bodyPr>
          <a:lstStyle/>
          <a:p>
            <a:pPr algn="r"/>
            <a:r>
              <a:rPr lang="zh-CN" altLang="en-US" sz="3200" dirty="0">
                <a:solidFill>
                  <a:prstClr val="black"/>
                </a:solidFill>
                <a:latin typeface="+mj-ea"/>
                <a:ea typeface="+mj-ea"/>
                <a:cs typeface="Arial" panose="020B0604020202020204" pitchFamily="34" charset="0"/>
              </a:rPr>
              <a:t>但从起初创造的时候，神造人是造男造女</a:t>
            </a:r>
            <a:r>
              <a:rPr lang="en-AU" altLang="ja-JP" sz="2400" dirty="0">
                <a:solidFill>
                  <a:prstClr val="black"/>
                </a:solidFill>
                <a:latin typeface="+mj-ea"/>
                <a:ea typeface="+mj-ea"/>
                <a:cs typeface="Arial" panose="020B0604020202020204" pitchFamily="34" charset="0"/>
              </a:rPr>
              <a:t>(</a:t>
            </a:r>
            <a:r>
              <a:rPr lang="zh-CN" altLang="en-US" sz="2400" dirty="0">
                <a:solidFill>
                  <a:prstClr val="black"/>
                </a:solidFill>
                <a:latin typeface="+mj-ea"/>
                <a:ea typeface="+mj-ea"/>
                <a:cs typeface="Arial" panose="020B0604020202020204" pitchFamily="34" charset="0"/>
              </a:rPr>
              <a:t>可</a:t>
            </a:r>
            <a:r>
              <a:rPr lang="en-AU" altLang="ja-JP" sz="2400" dirty="0">
                <a:solidFill>
                  <a:prstClr val="black"/>
                </a:solidFill>
                <a:latin typeface="+mj-ea"/>
                <a:ea typeface="+mj-ea"/>
                <a:cs typeface="Arial" panose="020B0604020202020204" pitchFamily="34" charset="0"/>
              </a:rPr>
              <a:t>10:6)</a:t>
            </a:r>
            <a:endParaRPr lang="en-US" altLang="en-US" sz="3200" dirty="0">
              <a:solidFill>
                <a:prstClr val="black"/>
              </a:solidFill>
              <a:latin typeface="+mj-ea"/>
              <a:ea typeface="+mj-ea"/>
              <a:cs typeface="Arial" panose="020B0604020202020204" pitchFamily="34" charset="0"/>
            </a:endParaRPr>
          </a:p>
        </p:txBody>
      </p:sp>
      <p:sp>
        <p:nvSpPr>
          <p:cNvPr id="462858" name="AutoShape 10"/>
          <p:cNvSpPr>
            <a:spLocks noChangeArrowheads="1"/>
          </p:cNvSpPr>
          <p:nvPr/>
        </p:nvSpPr>
        <p:spPr bwMode="auto">
          <a:xfrm>
            <a:off x="2063751" y="2209800"/>
            <a:ext cx="8137525" cy="503238"/>
          </a:xfrm>
          <a:prstGeom prst="rightArrow">
            <a:avLst>
              <a:gd name="adj1" fmla="val 55833"/>
              <a:gd name="adj2" fmla="val 100840"/>
            </a:avLst>
          </a:prstGeom>
          <a:solidFill>
            <a:srgbClr val="0033CC"/>
          </a:solidFill>
          <a:ln w="9525">
            <a:solidFill>
              <a:srgbClr val="FF1F3A"/>
            </a:solidFill>
            <a:miter lim="800000"/>
            <a:headEnd/>
            <a:tailEnd/>
          </a:ln>
        </p:spPr>
        <p:txBody>
          <a:bodyPr wrap="none" anchor="ctr"/>
          <a:lstStyle/>
          <a:p>
            <a:endParaRPr lang="en-US" altLang="zh-CN">
              <a:solidFill>
                <a:prstClr val="black"/>
              </a:solidFill>
              <a:latin typeface="+mj-ea"/>
              <a:ea typeface="+mj-ea"/>
              <a:cs typeface="Songti TC"/>
            </a:endParaRPr>
          </a:p>
        </p:txBody>
      </p:sp>
      <p:grpSp>
        <p:nvGrpSpPr>
          <p:cNvPr id="3" name="Group 11"/>
          <p:cNvGrpSpPr>
            <a:grpSpLocks/>
          </p:cNvGrpSpPr>
          <p:nvPr/>
        </p:nvGrpSpPr>
        <p:grpSpPr bwMode="auto">
          <a:xfrm>
            <a:off x="1774826" y="2641601"/>
            <a:ext cx="2035175" cy="1470025"/>
            <a:chOff x="158" y="1842"/>
            <a:chExt cx="1134" cy="926"/>
          </a:xfrm>
        </p:grpSpPr>
        <p:sp>
          <p:nvSpPr>
            <p:cNvPr id="4" name="Text Box 12"/>
            <p:cNvSpPr txBox="1">
              <a:spLocks noChangeArrowheads="1"/>
            </p:cNvSpPr>
            <p:nvPr/>
          </p:nvSpPr>
          <p:spPr bwMode="auto">
            <a:xfrm>
              <a:off x="158" y="2096"/>
              <a:ext cx="1134" cy="672"/>
            </a:xfrm>
            <a:prstGeom prst="rect">
              <a:avLst/>
            </a:prstGeom>
            <a:solidFill>
              <a:srgbClr val="CCFF99"/>
            </a:solidFill>
            <a:ln w="9525">
              <a:noFill/>
              <a:miter lim="800000"/>
              <a:headEnd/>
              <a:tailEnd/>
            </a:ln>
            <a:effectLst>
              <a:outerShdw dist="38099" dir="2700000" algn="ctr" rotWithShape="0">
                <a:schemeClr val="bg2">
                  <a:alpha val="74997"/>
                </a:schemeClr>
              </a:outerShdw>
            </a:effectLst>
          </p:spPr>
          <p:txBody>
            <a:bodyPr>
              <a:spAutoFit/>
            </a:bodyPr>
            <a:lstStyle/>
            <a:p>
              <a:pPr>
                <a:spcBef>
                  <a:spcPct val="50000"/>
                </a:spcBef>
              </a:pPr>
              <a:r>
                <a:rPr lang="zh-CN" altLang="en-US" sz="3200">
                  <a:solidFill>
                    <a:prstClr val="black"/>
                  </a:solidFill>
                  <a:latin typeface="+mj-ea"/>
                  <a:ea typeface="+mj-ea"/>
                  <a:cs typeface="Songti TC"/>
                </a:rPr>
                <a:t>亚当和夏娃</a:t>
              </a:r>
              <a:r>
                <a:rPr lang="en-US" altLang="zh-CN" sz="3200">
                  <a:solidFill>
                    <a:prstClr val="black"/>
                  </a:solidFill>
                  <a:latin typeface="+mj-ea"/>
                  <a:ea typeface="+mj-ea"/>
                  <a:cs typeface="Songti TC"/>
                </a:rPr>
                <a:t>(</a:t>
              </a:r>
              <a:r>
                <a:rPr lang="zh-CN" altLang="en-US" sz="3200">
                  <a:solidFill>
                    <a:prstClr val="black"/>
                  </a:solidFill>
                  <a:latin typeface="+mj-ea"/>
                  <a:ea typeface="+mj-ea"/>
                  <a:cs typeface="Songti TC"/>
                </a:rPr>
                <a:t>第六日</a:t>
              </a:r>
              <a:r>
                <a:rPr lang="en-US" altLang="zh-CN" sz="3200">
                  <a:solidFill>
                    <a:prstClr val="black"/>
                  </a:solidFill>
                  <a:latin typeface="+mj-ea"/>
                  <a:ea typeface="+mj-ea"/>
                  <a:cs typeface="Songti TC"/>
                </a:rPr>
                <a:t>)</a:t>
              </a:r>
              <a:endParaRPr lang="zh-CN" altLang="en-US" sz="3200">
                <a:solidFill>
                  <a:prstClr val="black"/>
                </a:solidFill>
                <a:latin typeface="+mj-ea"/>
                <a:ea typeface="+mj-ea"/>
                <a:cs typeface="Songti TC"/>
              </a:endParaRPr>
            </a:p>
          </p:txBody>
        </p:sp>
        <p:sp>
          <p:nvSpPr>
            <p:cNvPr id="464908" name="AutoShape 13"/>
            <p:cNvSpPr>
              <a:spLocks noChangeArrowheads="1"/>
            </p:cNvSpPr>
            <p:nvPr/>
          </p:nvSpPr>
          <p:spPr bwMode="auto">
            <a:xfrm>
              <a:off x="250" y="1842"/>
              <a:ext cx="181" cy="272"/>
            </a:xfrm>
            <a:prstGeom prst="upArrow">
              <a:avLst>
                <a:gd name="adj1" fmla="val 50000"/>
                <a:gd name="adj2" fmla="val 37569"/>
              </a:avLst>
            </a:prstGeom>
            <a:solidFill>
              <a:srgbClr val="66FF33"/>
            </a:solidFill>
            <a:ln w="9525">
              <a:solidFill>
                <a:schemeClr val="tx1"/>
              </a:solidFill>
              <a:miter lim="800000"/>
              <a:headEnd/>
              <a:tailEnd/>
            </a:ln>
          </p:spPr>
          <p:txBody>
            <a:bodyPr wrap="none" anchor="ctr"/>
            <a:lstStyle/>
            <a:p>
              <a:endParaRPr lang="en-US" altLang="zh-CN">
                <a:solidFill>
                  <a:prstClr val="black"/>
                </a:solidFill>
                <a:latin typeface="+mj-ea"/>
                <a:ea typeface="+mj-ea"/>
                <a:cs typeface="Songti TC"/>
              </a:endParaRPr>
            </a:p>
          </p:txBody>
        </p:sp>
      </p:grpSp>
      <p:grpSp>
        <p:nvGrpSpPr>
          <p:cNvPr id="5" name="Group 18"/>
          <p:cNvGrpSpPr>
            <a:grpSpLocks/>
          </p:cNvGrpSpPr>
          <p:nvPr/>
        </p:nvGrpSpPr>
        <p:grpSpPr bwMode="auto">
          <a:xfrm>
            <a:off x="1727201" y="5208589"/>
            <a:ext cx="2416175" cy="1011237"/>
            <a:chOff x="158" y="3385"/>
            <a:chExt cx="1271" cy="637"/>
          </a:xfrm>
        </p:grpSpPr>
        <p:sp>
          <p:nvSpPr>
            <p:cNvPr id="464914" name="AutoShape 19"/>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p:spPr>
          <p:txBody>
            <a:bodyPr wrap="none" anchor="ctr"/>
            <a:lstStyle/>
            <a:p>
              <a:endParaRPr lang="en-US" altLang="zh-CN">
                <a:solidFill>
                  <a:prstClr val="black"/>
                </a:solidFill>
                <a:latin typeface="+mj-ea"/>
                <a:ea typeface="+mj-ea"/>
                <a:cs typeface="Songti TC"/>
              </a:endParaRPr>
            </a:p>
          </p:txBody>
        </p:sp>
        <p:sp>
          <p:nvSpPr>
            <p:cNvPr id="462868" name="Text Box 20"/>
            <p:cNvSpPr txBox="1">
              <a:spLocks noChangeArrowheads="1"/>
            </p:cNvSpPr>
            <p:nvPr/>
          </p:nvSpPr>
          <p:spPr bwMode="auto">
            <a:xfrm>
              <a:off x="158" y="3657"/>
              <a:ext cx="1271" cy="365"/>
            </a:xfrm>
            <a:prstGeom prst="rect">
              <a:avLst/>
            </a:prstGeom>
            <a:noFill/>
            <a:ln>
              <a:noFill/>
            </a:ln>
            <a:effectLst>
              <a:outerShdw blurRad="63500" dist="38099" dir="2700000" algn="ctr" rotWithShape="0">
                <a:schemeClr val="bg2">
                  <a:alpha val="74998"/>
                </a:schemeClr>
              </a:outerShdw>
            </a:effectLst>
            <a:extLst>
              <a:ext uri="{909E8E84-426E-40dd-AFC4-6F175D3DCCD1}"/>
              <a:ext uri="{91240B29-F687-4f45-9708-019B960494DF}"/>
            </a:extLst>
          </p:spPr>
          <p:txBody>
            <a:bodyPr>
              <a:spAutoFit/>
            </a:bodyPr>
            <a:lstStyle/>
            <a:p>
              <a:pPr>
                <a:spcBef>
                  <a:spcPct val="50000"/>
                </a:spcBef>
                <a:defRPr/>
              </a:pPr>
              <a:r>
                <a:rPr lang="zh-CN" altLang="en-US" sz="3200" dirty="0">
                  <a:solidFill>
                    <a:prstClr val="black"/>
                  </a:solidFill>
                  <a:latin typeface="+mj-ea"/>
                  <a:ea typeface="+mj-ea"/>
                  <a:cs typeface="Songti TC" charset="-120"/>
                </a:rPr>
                <a:t>起初</a:t>
              </a:r>
              <a:endParaRPr lang="en-US" sz="3200" dirty="0">
                <a:solidFill>
                  <a:prstClr val="black"/>
                </a:solidFill>
                <a:latin typeface="+mj-ea"/>
                <a:ea typeface="+mj-ea"/>
                <a:cs typeface="Songti TC" charset="-120"/>
              </a:endParaRPr>
            </a:p>
          </p:txBody>
        </p:sp>
      </p:grpSp>
      <p:grpSp>
        <p:nvGrpSpPr>
          <p:cNvPr id="7" name="Group 39"/>
          <p:cNvGrpSpPr>
            <a:grpSpLocks/>
          </p:cNvGrpSpPr>
          <p:nvPr/>
        </p:nvGrpSpPr>
        <p:grpSpPr bwMode="auto">
          <a:xfrm>
            <a:off x="1558926" y="1336674"/>
            <a:ext cx="2017716" cy="952500"/>
            <a:chOff x="22" y="842"/>
            <a:chExt cx="1271" cy="600"/>
          </a:xfrm>
        </p:grpSpPr>
        <p:sp>
          <p:nvSpPr>
            <p:cNvPr id="464917" name="AutoShape 22"/>
            <p:cNvSpPr>
              <a:spLocks noChangeArrowheads="1"/>
            </p:cNvSpPr>
            <p:nvPr/>
          </p:nvSpPr>
          <p:spPr bwMode="auto">
            <a:xfrm rot="10800000">
              <a:off x="250" y="1170"/>
              <a:ext cx="181" cy="272"/>
            </a:xfrm>
            <a:prstGeom prst="upArrow">
              <a:avLst>
                <a:gd name="adj1" fmla="val 50000"/>
                <a:gd name="adj2" fmla="val 37569"/>
              </a:avLst>
            </a:prstGeom>
            <a:solidFill>
              <a:srgbClr val="FF9900"/>
            </a:solidFill>
            <a:ln w="9525">
              <a:solidFill>
                <a:schemeClr val="tx1"/>
              </a:solidFill>
              <a:miter lim="800000"/>
              <a:headEnd/>
              <a:tailEnd/>
            </a:ln>
          </p:spPr>
          <p:txBody>
            <a:bodyPr rot="10800000" wrap="none" anchor="ctr"/>
            <a:lstStyle/>
            <a:p>
              <a:endParaRPr lang="en-US" altLang="zh-CN">
                <a:solidFill>
                  <a:prstClr val="black"/>
                </a:solidFill>
                <a:latin typeface="+mj-ea"/>
                <a:ea typeface="+mj-ea"/>
                <a:cs typeface="Songti TC"/>
              </a:endParaRPr>
            </a:p>
          </p:txBody>
        </p:sp>
        <p:sp>
          <p:nvSpPr>
            <p:cNvPr id="462871" name="Text Box 23"/>
            <p:cNvSpPr txBox="1">
              <a:spLocks noChangeArrowheads="1"/>
            </p:cNvSpPr>
            <p:nvPr/>
          </p:nvSpPr>
          <p:spPr bwMode="auto">
            <a:xfrm>
              <a:off x="22" y="842"/>
              <a:ext cx="1271" cy="365"/>
            </a:xfrm>
            <a:prstGeom prst="rect">
              <a:avLst/>
            </a:prstGeom>
            <a:noFill/>
            <a:ln>
              <a:noFill/>
            </a:ln>
            <a:effectLst>
              <a:outerShdw blurRad="63500" dist="38099" dir="2700000" algn="ctr" rotWithShape="0">
                <a:schemeClr val="bg2">
                  <a:alpha val="74998"/>
                </a:schemeClr>
              </a:outerShdw>
            </a:effectLst>
            <a:extLst>
              <a:ext uri="{909E8E84-426E-40dd-AFC4-6F175D3DCCD1}"/>
              <a:ext uri="{91240B29-F687-4f45-9708-019B960494DF}"/>
            </a:extLst>
          </p:spPr>
          <p:txBody>
            <a:bodyPr>
              <a:spAutoFit/>
            </a:bodyPr>
            <a:lstStyle/>
            <a:p>
              <a:pPr>
                <a:spcBef>
                  <a:spcPct val="50000"/>
                </a:spcBef>
                <a:defRPr/>
              </a:pPr>
              <a:r>
                <a:rPr lang="zh-CN" altLang="en-US" sz="3200" dirty="0">
                  <a:solidFill>
                    <a:prstClr val="black"/>
                  </a:solidFill>
                  <a:latin typeface="+mj-ea"/>
                  <a:ea typeface="+mj-ea"/>
                  <a:cs typeface="Songti TC" charset="-120"/>
                </a:rPr>
                <a:t>起初</a:t>
              </a:r>
              <a:endParaRPr lang="en-US" sz="3200" dirty="0">
                <a:solidFill>
                  <a:prstClr val="black"/>
                </a:solidFill>
                <a:latin typeface="+mj-ea"/>
                <a:ea typeface="+mj-ea"/>
                <a:cs typeface="Songti TC" charset="-120"/>
              </a:endParaRPr>
            </a:p>
          </p:txBody>
        </p:sp>
      </p:grpSp>
      <p:grpSp>
        <p:nvGrpSpPr>
          <p:cNvPr id="8" name="Group 40"/>
          <p:cNvGrpSpPr>
            <a:grpSpLocks/>
          </p:cNvGrpSpPr>
          <p:nvPr/>
        </p:nvGrpSpPr>
        <p:grpSpPr bwMode="auto">
          <a:xfrm>
            <a:off x="8112126" y="5143500"/>
            <a:ext cx="2232025" cy="1093788"/>
            <a:chOff x="4150" y="3240"/>
            <a:chExt cx="1406" cy="689"/>
          </a:xfrm>
        </p:grpSpPr>
        <p:sp>
          <p:nvSpPr>
            <p:cNvPr id="6" name="Text Box 12"/>
            <p:cNvSpPr txBox="1">
              <a:spLocks noChangeArrowheads="1"/>
            </p:cNvSpPr>
            <p:nvPr/>
          </p:nvSpPr>
          <p:spPr bwMode="auto">
            <a:xfrm>
              <a:off x="4150" y="3564"/>
              <a:ext cx="1406" cy="365"/>
            </a:xfrm>
            <a:prstGeom prst="rect">
              <a:avLst/>
            </a:prstGeom>
            <a:solidFill>
              <a:srgbClr val="CCFF99"/>
            </a:solidFill>
            <a:ln w="9525">
              <a:noFill/>
              <a:miter lim="800000"/>
              <a:headEnd/>
              <a:tailEnd/>
            </a:ln>
            <a:effectLst>
              <a:outerShdw dist="38099" dir="2700000" algn="ctr" rotWithShape="0">
                <a:schemeClr val="bg2">
                  <a:alpha val="74997"/>
                </a:schemeClr>
              </a:outerShdw>
            </a:effectLst>
          </p:spPr>
          <p:txBody>
            <a:bodyPr>
              <a:spAutoFit/>
            </a:bodyPr>
            <a:lstStyle/>
            <a:p>
              <a:pPr>
                <a:spcBef>
                  <a:spcPct val="50000"/>
                </a:spcBef>
              </a:pPr>
              <a:r>
                <a:rPr lang="zh-CN" altLang="en-US" sz="3200">
                  <a:solidFill>
                    <a:prstClr val="black"/>
                  </a:solidFill>
                  <a:latin typeface="+mj-ea"/>
                  <a:ea typeface="+mj-ea"/>
                  <a:cs typeface="Songti TC"/>
                </a:rPr>
                <a:t>亚当和夏娃</a:t>
              </a:r>
            </a:p>
          </p:txBody>
        </p:sp>
        <p:sp>
          <p:nvSpPr>
            <p:cNvPr id="464931" name="AutoShape 13"/>
            <p:cNvSpPr>
              <a:spLocks noChangeArrowheads="1"/>
            </p:cNvSpPr>
            <p:nvPr/>
          </p:nvSpPr>
          <p:spPr bwMode="auto">
            <a:xfrm>
              <a:off x="5330" y="3240"/>
              <a:ext cx="205" cy="326"/>
            </a:xfrm>
            <a:prstGeom prst="upArrow">
              <a:avLst>
                <a:gd name="adj1" fmla="val 50000"/>
                <a:gd name="adj2" fmla="val 63963"/>
              </a:avLst>
            </a:prstGeom>
            <a:solidFill>
              <a:srgbClr val="66FF33"/>
            </a:solidFill>
            <a:ln w="9525">
              <a:solidFill>
                <a:schemeClr val="tx1"/>
              </a:solidFill>
              <a:miter lim="800000"/>
              <a:headEnd/>
              <a:tailEnd/>
            </a:ln>
          </p:spPr>
          <p:txBody>
            <a:bodyPr wrap="none" anchor="ctr"/>
            <a:lstStyle/>
            <a:p>
              <a:endParaRPr lang="en-US" altLang="zh-CN">
                <a:solidFill>
                  <a:prstClr val="black"/>
                </a:solidFill>
                <a:latin typeface="+mj-ea"/>
                <a:ea typeface="+mj-ea"/>
                <a:cs typeface="Songti TC"/>
              </a:endParaRPr>
            </a:p>
          </p:txBody>
        </p:sp>
      </p:grpSp>
      <p:grpSp>
        <p:nvGrpSpPr>
          <p:cNvPr id="9" name="Group 46"/>
          <p:cNvGrpSpPr>
            <a:grpSpLocks/>
          </p:cNvGrpSpPr>
          <p:nvPr/>
        </p:nvGrpSpPr>
        <p:grpSpPr bwMode="auto">
          <a:xfrm>
            <a:off x="9625013" y="2638425"/>
            <a:ext cx="971550" cy="1322388"/>
            <a:chOff x="5103" y="1662"/>
            <a:chExt cx="612" cy="833"/>
          </a:xfrm>
        </p:grpSpPr>
        <p:sp>
          <p:nvSpPr>
            <p:cNvPr id="462860" name="Text Box 12"/>
            <p:cNvSpPr txBox="1">
              <a:spLocks noChangeArrowheads="1"/>
            </p:cNvSpPr>
            <p:nvPr/>
          </p:nvSpPr>
          <p:spPr bwMode="auto">
            <a:xfrm>
              <a:off x="5103" y="2130"/>
              <a:ext cx="612" cy="365"/>
            </a:xfrm>
            <a:prstGeom prst="rect">
              <a:avLst/>
            </a:prstGeom>
            <a:solidFill>
              <a:srgbClr val="FFFF99"/>
            </a:solidFill>
            <a:ln w="9525">
              <a:noFill/>
              <a:miter lim="800000"/>
              <a:headEnd/>
              <a:tailEnd/>
            </a:ln>
            <a:effectLst>
              <a:outerShdw dist="38099" dir="2700000" algn="ctr" rotWithShape="0">
                <a:schemeClr val="bg2">
                  <a:alpha val="74997"/>
                </a:schemeClr>
              </a:outerShdw>
            </a:effectLst>
          </p:spPr>
          <p:txBody>
            <a:bodyPr lIns="0" rIns="0">
              <a:spAutoFit/>
            </a:bodyPr>
            <a:lstStyle/>
            <a:p>
              <a:pPr algn="ctr">
                <a:spcBef>
                  <a:spcPct val="50000"/>
                </a:spcBef>
              </a:pPr>
              <a:r>
                <a:rPr lang="zh-CN" altLang="en-US" sz="3200">
                  <a:solidFill>
                    <a:prstClr val="black"/>
                  </a:solidFill>
                  <a:latin typeface="+mj-ea"/>
                  <a:ea typeface="+mj-ea"/>
                  <a:cs typeface="Songti TC"/>
                </a:rPr>
                <a:t>基督</a:t>
              </a:r>
            </a:p>
          </p:txBody>
        </p:sp>
        <p:sp>
          <p:nvSpPr>
            <p:cNvPr id="464940" name="AutoShape 13"/>
            <p:cNvSpPr>
              <a:spLocks noChangeArrowheads="1"/>
            </p:cNvSpPr>
            <p:nvPr/>
          </p:nvSpPr>
          <p:spPr bwMode="auto">
            <a:xfrm>
              <a:off x="5246" y="1662"/>
              <a:ext cx="341" cy="453"/>
            </a:xfrm>
            <a:prstGeom prst="upArrow">
              <a:avLst>
                <a:gd name="adj1" fmla="val 36935"/>
                <a:gd name="adj2" fmla="val 59768"/>
              </a:avLst>
            </a:prstGeom>
            <a:solidFill>
              <a:srgbClr val="FFFF00"/>
            </a:solidFill>
            <a:ln w="9525">
              <a:solidFill>
                <a:schemeClr val="tx1"/>
              </a:solidFill>
              <a:miter lim="800000"/>
              <a:headEnd/>
              <a:tailEnd/>
            </a:ln>
          </p:spPr>
          <p:txBody>
            <a:bodyPr wrap="none" anchor="ctr"/>
            <a:lstStyle/>
            <a:p>
              <a:endParaRPr lang="en-US" altLang="zh-CN">
                <a:solidFill>
                  <a:prstClr val="black"/>
                </a:solidFill>
                <a:latin typeface="+mj-ea"/>
                <a:ea typeface="+mj-ea"/>
                <a:cs typeface="Songti TC"/>
              </a:endParaRPr>
            </a:p>
          </p:txBody>
        </p:sp>
      </p:grpSp>
      <p:sp>
        <p:nvSpPr>
          <p:cNvPr id="464941" name="AutoShape 13"/>
          <p:cNvSpPr>
            <a:spLocks noChangeArrowheads="1"/>
          </p:cNvSpPr>
          <p:nvPr/>
        </p:nvSpPr>
        <p:spPr bwMode="auto">
          <a:xfrm rot="10800000">
            <a:off x="9864725" y="4005264"/>
            <a:ext cx="541338" cy="719137"/>
          </a:xfrm>
          <a:prstGeom prst="upArrow">
            <a:avLst>
              <a:gd name="adj1" fmla="val 36935"/>
              <a:gd name="adj2" fmla="val 59768"/>
            </a:avLst>
          </a:prstGeom>
          <a:solidFill>
            <a:srgbClr val="FFFF00"/>
          </a:solidFill>
          <a:ln w="9525">
            <a:solidFill>
              <a:schemeClr val="tx1"/>
            </a:solidFill>
            <a:miter lim="800000"/>
            <a:headEnd/>
            <a:tailEnd/>
          </a:ln>
        </p:spPr>
        <p:txBody>
          <a:bodyPr rot="10800000" wrap="none" anchor="ctr"/>
          <a:lstStyle/>
          <a:p>
            <a:endParaRPr lang="en-US" altLang="zh-CN">
              <a:solidFill>
                <a:prstClr val="black"/>
              </a:solidFill>
              <a:latin typeface="+mj-ea"/>
              <a:ea typeface="+mj-ea"/>
              <a:cs typeface="Songti TC"/>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62853"/>
                                        </p:tgtEl>
                                        <p:attrNameLst>
                                          <p:attrName>style.visibility</p:attrName>
                                        </p:attrNameLst>
                                      </p:cBhvr>
                                      <p:to>
                                        <p:strVal val="visible"/>
                                      </p:to>
                                    </p:set>
                                    <p:anim calcmode="lin" valueType="num">
                                      <p:cBhvr>
                                        <p:cTn id="7" dur="500" fill="hold"/>
                                        <p:tgtEl>
                                          <p:spTgt spid="462853"/>
                                        </p:tgtEl>
                                        <p:attrNameLst>
                                          <p:attrName>ppt_w</p:attrName>
                                        </p:attrNameLst>
                                      </p:cBhvr>
                                      <p:tavLst>
                                        <p:tav tm="0">
                                          <p:val>
                                            <p:fltVal val="0"/>
                                          </p:val>
                                        </p:tav>
                                        <p:tav tm="100000">
                                          <p:val>
                                            <p:strVal val="#ppt_w"/>
                                          </p:val>
                                        </p:tav>
                                      </p:tavLst>
                                    </p:anim>
                                    <p:anim calcmode="lin" valueType="num">
                                      <p:cBhvr>
                                        <p:cTn id="8" dur="500" fill="hold"/>
                                        <p:tgtEl>
                                          <p:spTgt spid="46285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462858"/>
                                        </p:tgtEl>
                                        <p:attrNameLst>
                                          <p:attrName>style.visibility</p:attrName>
                                        </p:attrNameLst>
                                      </p:cBhvr>
                                      <p:to>
                                        <p:strVal val="visible"/>
                                      </p:to>
                                    </p:set>
                                    <p:anim calcmode="lin" valueType="num">
                                      <p:cBhvr>
                                        <p:cTn id="12" dur="500" fill="hold"/>
                                        <p:tgtEl>
                                          <p:spTgt spid="462858"/>
                                        </p:tgtEl>
                                        <p:attrNameLst>
                                          <p:attrName>ppt_w</p:attrName>
                                        </p:attrNameLst>
                                      </p:cBhvr>
                                      <p:tavLst>
                                        <p:tav tm="0">
                                          <p:val>
                                            <p:fltVal val="0"/>
                                          </p:val>
                                        </p:tav>
                                        <p:tav tm="100000">
                                          <p:val>
                                            <p:strVal val="#ppt_w"/>
                                          </p:val>
                                        </p:tav>
                                      </p:tavLst>
                                    </p:anim>
                                    <p:anim calcmode="lin" valueType="num">
                                      <p:cBhvr>
                                        <p:cTn id="13" dur="500" fill="hold"/>
                                        <p:tgtEl>
                                          <p:spTgt spid="46285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0-#ppt_w/2"/>
                                          </p:val>
                                        </p:tav>
                                        <p:tav tm="100000">
                                          <p:val>
                                            <p:strVal val="#ppt_x"/>
                                          </p:val>
                                        </p:tav>
                                      </p:tavLst>
                                    </p:anim>
                                    <p:anim calcmode="lin" valueType="num">
                                      <p:cBhvr additive="base">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000" fill="hold"/>
                                        <p:tgtEl>
                                          <p:spTgt spid="5"/>
                                        </p:tgtEl>
                                        <p:attrNameLst>
                                          <p:attrName>ppt_x</p:attrName>
                                        </p:attrNameLst>
                                      </p:cBhvr>
                                      <p:tavLst>
                                        <p:tav tm="0">
                                          <p:val>
                                            <p:strVal val="1+#ppt_w/2"/>
                                          </p:val>
                                        </p:tav>
                                        <p:tav tm="100000">
                                          <p:val>
                                            <p:strVal val="#ppt_x"/>
                                          </p:val>
                                        </p:tav>
                                      </p:tavLst>
                                    </p:anim>
                                    <p:anim calcmode="lin" valueType="num">
                                      <p:cBhvr additive="base">
                                        <p:cTn id="4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1000" fill="hold"/>
                                        <p:tgtEl>
                                          <p:spTgt spid="8"/>
                                        </p:tgtEl>
                                        <p:attrNameLst>
                                          <p:attrName>ppt_x</p:attrName>
                                        </p:attrNameLst>
                                      </p:cBhvr>
                                      <p:tavLst>
                                        <p:tav tm="0">
                                          <p:val>
                                            <p:strVal val="0-#ppt_w/2"/>
                                          </p:val>
                                        </p:tav>
                                        <p:tav tm="100000">
                                          <p:val>
                                            <p:strVal val="#ppt_x"/>
                                          </p:val>
                                        </p:tav>
                                      </p:tavLst>
                                    </p:anim>
                                    <p:anim calcmode="lin" valueType="num">
                                      <p:cBhvr additive="base">
                                        <p:cTn id="4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464941"/>
                                        </p:tgtEl>
                                        <p:attrNameLst>
                                          <p:attrName>style.visibility</p:attrName>
                                        </p:attrNameLst>
                                      </p:cBhvr>
                                      <p:to>
                                        <p:strVal val="visible"/>
                                      </p:to>
                                    </p:set>
                                    <p:anim calcmode="lin" valueType="num">
                                      <p:cBhvr additive="base">
                                        <p:cTn id="53" dur="500" fill="hold"/>
                                        <p:tgtEl>
                                          <p:spTgt spid="464941"/>
                                        </p:tgtEl>
                                        <p:attrNameLst>
                                          <p:attrName>ppt_x</p:attrName>
                                        </p:attrNameLst>
                                      </p:cBhvr>
                                      <p:tavLst>
                                        <p:tav tm="0">
                                          <p:val>
                                            <p:strVal val="1+#ppt_w/2"/>
                                          </p:val>
                                        </p:tav>
                                        <p:tav tm="100000">
                                          <p:val>
                                            <p:strVal val="#ppt_x"/>
                                          </p:val>
                                        </p:tav>
                                      </p:tavLst>
                                    </p:anim>
                                    <p:anim calcmode="lin" valueType="num">
                                      <p:cBhvr additive="base">
                                        <p:cTn id="54" dur="500" fill="hold"/>
                                        <p:tgtEl>
                                          <p:spTgt spid="4649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3" grpId="0" animBg="1"/>
      <p:bldP spid="462858" grpId="0" animBg="1"/>
      <p:bldP spid="46494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1374252" y="1843950"/>
            <a:ext cx="9834316" cy="3170099"/>
          </a:xfrm>
          <a:prstGeom prst="rect">
            <a:avLst/>
          </a:prstGeom>
        </p:spPr>
        <p:txBody>
          <a:bodyPr wrap="square">
            <a:spAutoFit/>
          </a:bodyPr>
          <a:lstStyle/>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无法将圣经和进化论或长时论结合</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sz="40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这样做一定会削弱人们对圣经的信心</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sz="40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西方过去的两百年历史已经证实了这一点</a:t>
            </a:r>
            <a:endParaRPr lang="en-US" sz="40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标题 1"/>
          <p:cNvSpPr>
            <a:spLocks noGrp="1"/>
          </p:cNvSpPr>
          <p:nvPr>
            <p:ph type="title"/>
          </p:nvPr>
        </p:nvSpPr>
        <p:spPr/>
        <p:txBody>
          <a:bodyPr>
            <a:normAutofit/>
          </a:bodyPr>
          <a:lstStyle/>
          <a:p>
            <a:r>
              <a:rPr lang="zh-CN" altLang="en-US"/>
              <a:t>向年老地球论、进化论妥协的代价</a:t>
            </a:r>
            <a:endParaRPr lang="zh-CN" altLang="en-US" dirty="0"/>
          </a:p>
        </p:txBody>
      </p:sp>
    </p:spTree>
    <p:extLst>
      <p:ext uri="{BB962C8B-B14F-4D97-AF65-F5344CB8AC3E}">
        <p14:creationId xmlns:p14="http://schemas.microsoft.com/office/powerpoint/2010/main" val="27577937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3472" y="1484784"/>
            <a:ext cx="9937104" cy="3847207"/>
          </a:xfrm>
          <a:prstGeom prst="rect">
            <a:avLst/>
          </a:prstGeom>
        </p:spPr>
        <p:txBody>
          <a:bodyPr vert="horz" lIns="91440" tIns="45720" rIns="91440" bIns="45720" rtlCol="0">
            <a:noAutofit/>
          </a:bodyPr>
          <a:lstStyle>
            <a:defPPr>
              <a:defRPr lang="zh-CN"/>
            </a:defPPr>
            <a:lvl1pPr marL="457200" indent="-457200">
              <a:lnSpc>
                <a:spcPct val="100000"/>
              </a:lnSpc>
              <a:spcBef>
                <a:spcPts val="0"/>
              </a:spcBef>
              <a:buFont typeface="Arial" panose="020B0604020202020204" pitchFamily="34" charset="0"/>
              <a:buChar char="•"/>
              <a:defRPr sz="3400">
                <a:solidFill>
                  <a:srgbClr val="052262"/>
                </a:solidFill>
                <a:latin typeface="Arial" panose="020B0604020202020204" pitchFamily="34" charset="0"/>
                <a:ea typeface="华文中宋" panose="02010600040101010101" pitchFamily="2"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Aft>
                <a:spcPts val="1800"/>
              </a:spcAft>
            </a:pPr>
            <a:r>
              <a:rPr lang="zh-CN" altLang="en-US" sz="4000" dirty="0">
                <a:solidFill>
                  <a:prstClr val="black"/>
                </a:solidFill>
                <a:ea typeface="汉仪大宋简" panose="02010609000101010101" pitchFamily="49" charset="-122"/>
              </a:rPr>
              <a:t>从没有听说校园中发生枪杀事件</a:t>
            </a:r>
            <a:endParaRPr lang="en-US" sz="4000" dirty="0">
              <a:solidFill>
                <a:prstClr val="black"/>
              </a:solidFill>
              <a:ea typeface="汉仪大宋简" panose="02010609000101010101" pitchFamily="49" charset="-122"/>
            </a:endParaRPr>
          </a:p>
          <a:p>
            <a:pPr>
              <a:spcAft>
                <a:spcPts val="1800"/>
              </a:spcAft>
            </a:pPr>
            <a:r>
              <a:rPr lang="zh-CN" altLang="en-US" sz="4000" dirty="0">
                <a:solidFill>
                  <a:prstClr val="black"/>
                </a:solidFill>
                <a:ea typeface="汉仪大宋简" panose="02010609000101010101" pitchFamily="49" charset="-122"/>
              </a:rPr>
              <a:t>婚前性行为少见，大家都认为是可耻的</a:t>
            </a:r>
            <a:endParaRPr lang="en-US" sz="4000" dirty="0">
              <a:solidFill>
                <a:prstClr val="black"/>
              </a:solidFill>
              <a:ea typeface="汉仪大宋简" panose="02010609000101010101" pitchFamily="49" charset="-122"/>
            </a:endParaRPr>
          </a:p>
          <a:p>
            <a:pPr>
              <a:spcAft>
                <a:spcPts val="1800"/>
              </a:spcAft>
            </a:pPr>
            <a:r>
              <a:rPr lang="zh-CN" altLang="en-US" sz="4000" dirty="0">
                <a:solidFill>
                  <a:prstClr val="black"/>
                </a:solidFill>
                <a:ea typeface="汉仪大宋简" panose="02010609000101010101" pitchFamily="49" charset="-122"/>
              </a:rPr>
              <a:t>离婚见不得人</a:t>
            </a:r>
            <a:endParaRPr lang="en-US" altLang="zh-CN" sz="4000" dirty="0">
              <a:solidFill>
                <a:prstClr val="black"/>
              </a:solidFill>
              <a:ea typeface="汉仪大宋简" panose="02010609000101010101" pitchFamily="49" charset="-122"/>
            </a:endParaRPr>
          </a:p>
          <a:p>
            <a:pPr>
              <a:spcAft>
                <a:spcPts val="1800"/>
              </a:spcAft>
            </a:pPr>
            <a:r>
              <a:rPr lang="zh-CN" altLang="en-US" sz="4000" dirty="0">
                <a:solidFill>
                  <a:prstClr val="black"/>
                </a:solidFill>
                <a:ea typeface="汉仪大宋简" panose="02010609000101010101" pitchFamily="49" charset="-122"/>
              </a:rPr>
              <a:t>同性恋完全不能接受，十分少见，不公开</a:t>
            </a:r>
            <a:endParaRPr lang="en-US" sz="4000" dirty="0">
              <a:solidFill>
                <a:prstClr val="black"/>
              </a:solidFill>
              <a:ea typeface="汉仪大宋简" panose="02010609000101010101" pitchFamily="49" charset="-122"/>
            </a:endParaRPr>
          </a:p>
          <a:p>
            <a:pPr>
              <a:spcAft>
                <a:spcPts val="1800"/>
              </a:spcAft>
            </a:pPr>
            <a:r>
              <a:rPr lang="zh-CN" altLang="en-US" sz="4000" dirty="0">
                <a:solidFill>
                  <a:prstClr val="black"/>
                </a:solidFill>
                <a:ea typeface="汉仪大宋简" panose="02010609000101010101" pitchFamily="49" charset="-122"/>
              </a:rPr>
              <a:t>大家都去教会</a:t>
            </a:r>
            <a:endParaRPr lang="en-US" sz="4000" dirty="0">
              <a:solidFill>
                <a:prstClr val="black"/>
              </a:solidFill>
              <a:ea typeface="汉仪大宋简" panose="02010609000101010101" pitchFamily="49" charset="-122"/>
            </a:endParaRPr>
          </a:p>
        </p:txBody>
      </p:sp>
      <p:sp>
        <p:nvSpPr>
          <p:cNvPr id="2" name="标题 1"/>
          <p:cNvSpPr>
            <a:spLocks noGrp="1"/>
          </p:cNvSpPr>
          <p:nvPr>
            <p:ph type="title"/>
          </p:nvPr>
        </p:nvSpPr>
        <p:spPr/>
        <p:txBody>
          <a:bodyPr/>
          <a:lstStyle/>
          <a:p>
            <a:r>
              <a:rPr lang="zh-CN" altLang="en-US" dirty="0"/>
              <a:t>四十年前的美国</a:t>
            </a:r>
          </a:p>
        </p:txBody>
      </p:sp>
      <p:sp>
        <p:nvSpPr>
          <p:cNvPr id="13" name="标题 1"/>
          <p:cNvSpPr txBox="1">
            <a:spLocks/>
          </p:cNvSpPr>
          <p:nvPr/>
        </p:nvSpPr>
        <p:spPr>
          <a:xfrm>
            <a:off x="4655840" y="1124744"/>
            <a:ext cx="4752528" cy="288032"/>
          </a:xfrm>
          <a:prstGeom prst="rect">
            <a:avLst/>
          </a:prstGeom>
        </p:spPr>
        <p:txBody>
          <a:bodyPr vert="horz" wrap="none" lIns="0" tIns="0" rIns="0" bIns="0" rtlCol="0" anchor="t" anchorCtr="0">
            <a:noAutofit/>
          </a:bodyPr>
          <a:lstStyle/>
          <a:p>
            <a:pPr defTabSz="685800">
              <a:lnSpc>
                <a:spcPct val="90000"/>
              </a:lnSpc>
              <a:spcBef>
                <a:spcPct val="0"/>
              </a:spcBef>
              <a:defRPr/>
            </a:pPr>
            <a:endParaRPr lang="zh-CN" altLang="en-US" sz="3200" b="1" dirty="0">
              <a:solidFill>
                <a:prstClr val="black">
                  <a:lumMod val="95000"/>
                  <a:lumOff val="5000"/>
                </a:prstClr>
              </a:solidFill>
              <a:latin typeface="微软雅黑" panose="020B0503020204020204" pitchFamily="34" charset="-122"/>
              <a:ea typeface="微软雅黑" panose="020B0503020204020204" pitchFamily="34" charset="-122"/>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9456" y="1052736"/>
            <a:ext cx="10153128" cy="4197046"/>
          </a:xfrm>
          <a:prstGeom prst="rect">
            <a:avLst/>
          </a:prstGeom>
        </p:spPr>
        <p:txBody>
          <a:bodyPr vert="horz" lIns="91440" tIns="45720" rIns="91440" bIns="45720" rtlCol="0">
            <a:noAutofit/>
          </a:bodyPr>
          <a:lstStyle>
            <a:defPPr>
              <a:defRPr lang="zh-CN"/>
            </a:defPPr>
            <a:lvl1pPr marL="457200" indent="-457200">
              <a:lnSpc>
                <a:spcPct val="100000"/>
              </a:lnSpc>
              <a:spcBef>
                <a:spcPts val="0"/>
              </a:spcBef>
              <a:buFont typeface="Arial" panose="020B0604020202020204" pitchFamily="34" charset="0"/>
              <a:buChar char="•"/>
              <a:defRPr sz="3400">
                <a:solidFill>
                  <a:srgbClr val="052262"/>
                </a:solidFill>
                <a:latin typeface="Arial" panose="020B0604020202020204" pitchFamily="34" charset="0"/>
                <a:ea typeface="华文中宋" panose="02010600040101010101" pitchFamily="2"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3600" dirty="0">
                <a:solidFill>
                  <a:prstClr val="black"/>
                </a:solidFill>
                <a:latin typeface="汉仪大宋简" panose="02010609000101010101" pitchFamily="49" charset="-122"/>
                <a:ea typeface="汉仪大宋简" panose="02010609000101010101" pitchFamily="49" charset="-122"/>
              </a:rPr>
              <a:t>校园门口有金属探测仪</a:t>
            </a:r>
            <a:endParaRPr lang="en-US" altLang="zh-CN" sz="3600" dirty="0">
              <a:solidFill>
                <a:prstClr val="black"/>
              </a:solidFill>
              <a:latin typeface="汉仪大宋简" panose="02010609000101010101" pitchFamily="49" charset="-122"/>
              <a:ea typeface="汉仪大宋简" panose="02010609000101010101" pitchFamily="49" charset="-122"/>
            </a:endParaRPr>
          </a:p>
          <a:p>
            <a:pPr>
              <a:lnSpc>
                <a:spcPts val="1800"/>
              </a:lnSpc>
            </a:pPr>
            <a:endParaRPr lang="en-US" altLang="zh-CN" sz="3600" dirty="0">
              <a:solidFill>
                <a:prstClr val="black"/>
              </a:solidFill>
              <a:latin typeface="汉仪大宋简" panose="02010609000101010101" pitchFamily="49" charset="-122"/>
              <a:ea typeface="汉仪大宋简" panose="02010609000101010101" pitchFamily="49" charset="-122"/>
            </a:endParaRPr>
          </a:p>
          <a:p>
            <a:r>
              <a:rPr lang="zh-CN" altLang="en-US" sz="3600" dirty="0">
                <a:solidFill>
                  <a:prstClr val="black"/>
                </a:solidFill>
                <a:latin typeface="汉仪大宋简" panose="02010609000101010101" pitchFamily="49" charset="-122"/>
                <a:ea typeface="汉仪大宋简" panose="02010609000101010101" pitchFamily="49" charset="-122"/>
              </a:rPr>
              <a:t>同性恋婚姻</a:t>
            </a:r>
            <a:endParaRPr lang="en-US" sz="3600" dirty="0">
              <a:solidFill>
                <a:prstClr val="black"/>
              </a:solidFill>
              <a:latin typeface="汉仪大宋简" panose="02010609000101010101" pitchFamily="49" charset="-122"/>
              <a:ea typeface="汉仪大宋简" panose="02010609000101010101" pitchFamily="49" charset="-122"/>
            </a:endParaRPr>
          </a:p>
          <a:p>
            <a:pPr lvl="1">
              <a:buClr>
                <a:srgbClr val="052262"/>
              </a:buClr>
              <a:buSzPct val="65000"/>
              <a:buFont typeface="Wingdings" panose="05000000000000000000" pitchFamily="2" charset="2"/>
              <a:buChar char="Ø"/>
            </a:pP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美国一主要城市的消防所长因在书中提及同性恋是错误的而被开除</a:t>
            </a:r>
            <a:endPar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lnSpc>
                <a:spcPts val="1800"/>
              </a:lnSpc>
              <a:buClr>
                <a:srgbClr val="052262"/>
              </a:buClr>
              <a:buSzPct val="65000"/>
              <a:buFont typeface="Wingdings" panose="05000000000000000000" pitchFamily="2" charset="2"/>
              <a:buChar char="Ø"/>
            </a:pPr>
            <a:endParaRPr 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a:solidFill>
                  <a:prstClr val="black"/>
                </a:solidFill>
                <a:latin typeface="汉仪大宋简" panose="02010609000101010101" pitchFamily="49" charset="-122"/>
                <a:ea typeface="汉仪大宋简" panose="02010609000101010101" pitchFamily="49" charset="-122"/>
              </a:rPr>
              <a:t>‘变性’</a:t>
            </a:r>
            <a:r>
              <a:rPr lang="en-US" sz="3600" dirty="0">
                <a:solidFill>
                  <a:prstClr val="black"/>
                </a:solidFill>
                <a:latin typeface="汉仪大宋简" panose="02010609000101010101" pitchFamily="49" charset="-122"/>
                <a:ea typeface="汉仪大宋简" panose="02010609000101010101" pitchFamily="49" charset="-122"/>
              </a:rPr>
              <a:t> </a:t>
            </a:r>
          </a:p>
          <a:p>
            <a:pPr lvl="1">
              <a:buClr>
                <a:srgbClr val="052262"/>
              </a:buClr>
              <a:buSzPct val="65000"/>
              <a:buFont typeface="Wingdings" panose="05000000000000000000" pitchFamily="2" charset="2"/>
              <a:buChar char="Ø"/>
            </a:pP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父母把孩子当成变性儿童抚养（例如南美一位妈妈发现六岁男孩玩布娃娃就认为他是女孩）</a:t>
            </a:r>
            <a:endPar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1">
              <a:lnSpc>
                <a:spcPts val="1800"/>
              </a:lnSpc>
              <a:buClr>
                <a:srgbClr val="052262"/>
              </a:buClr>
              <a:buSzPct val="65000"/>
              <a:buFont typeface="Wingdings" panose="05000000000000000000" pitchFamily="2" charset="2"/>
              <a:buChar char="Ø"/>
            </a:pPr>
            <a:endParaRPr 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a:solidFill>
                  <a:prstClr val="black"/>
                </a:solidFill>
                <a:latin typeface="汉仪大宋简" panose="02010609000101010101" pitchFamily="49" charset="-122"/>
                <a:ea typeface="汉仪大宋简" panose="02010609000101010101" pitchFamily="49" charset="-122"/>
              </a:rPr>
              <a:t>淫乱、离婚、堕胎</a:t>
            </a:r>
            <a:endParaRPr lang="en-US" sz="3600" dirty="0">
              <a:solidFill>
                <a:prstClr val="black"/>
              </a:solidFill>
              <a:latin typeface="汉仪大宋简" panose="02010609000101010101" pitchFamily="49" charset="-122"/>
              <a:ea typeface="汉仪大宋简" panose="02010609000101010101" pitchFamily="49" charset="-122"/>
            </a:endParaRPr>
          </a:p>
        </p:txBody>
      </p:sp>
      <p:sp>
        <p:nvSpPr>
          <p:cNvPr id="2" name="标题 1"/>
          <p:cNvSpPr>
            <a:spLocks noGrp="1"/>
          </p:cNvSpPr>
          <p:nvPr>
            <p:ph type="title"/>
          </p:nvPr>
        </p:nvSpPr>
        <p:spPr/>
        <p:txBody>
          <a:bodyPr/>
          <a:lstStyle/>
          <a:p>
            <a:r>
              <a:rPr lang="zh-CN" altLang="en-US" dirty="0"/>
              <a:t>今天的西方</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163452" y="1700808"/>
            <a:ext cx="9757084" cy="2064284"/>
          </a:xfrm>
          <a:prstGeom prst="rect">
            <a:avLst/>
          </a:prstGeom>
          <a:noFill/>
          <a:ln w="12700">
            <a:noFill/>
            <a:miter lim="800000"/>
            <a:headEnd/>
            <a:tailEnd/>
          </a:ln>
          <a:effectLst/>
        </p:spPr>
        <p:txBody>
          <a:bodyPr wrap="square" lIns="90000" tIns="46800" rIns="90000" bIns="46800">
            <a:spAutoFit/>
          </a:bodyPr>
          <a:lstStyle/>
          <a:p>
            <a:pPr>
              <a:spcBef>
                <a:spcPct val="50000"/>
              </a:spcBef>
            </a:pPr>
            <a:r>
              <a:rPr lang="en-US" altLang="zh-TW" sz="4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TW" altLang="en-US" sz="4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我相信在</a:t>
            </a:r>
            <a:r>
              <a:rPr lang="zh-CN" altLang="en-US" sz="4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英国</a:t>
            </a:r>
            <a:r>
              <a:rPr lang="zh-TW" altLang="en-US" sz="4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4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是</a:t>
            </a:r>
            <a:r>
              <a:rPr lang="zh-TW" altLang="en-US" sz="4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地质学和进化论把我们由基督教国家变成非基督教国家。</a:t>
            </a:r>
            <a:r>
              <a:rPr lang="en-US" altLang="zh-TW" sz="4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a:t>
            </a:r>
          </a:p>
          <a:p>
            <a:pPr>
              <a:spcBef>
                <a:spcPct val="50000"/>
              </a:spcBef>
            </a:pPr>
            <a:r>
              <a:rPr lang="en-US" altLang="zh-TW"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TW"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舍伍德</a:t>
            </a:r>
            <a:r>
              <a:rPr lang="en-US" altLang="zh-TW"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TW"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泰勒</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，牛津科学历史博物馆馆长，</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1949</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a:t>
            </a:r>
            <a:endParaRPr lang="en-GB" altLang="zh-HK"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Text Box 4"/>
          <p:cNvSpPr txBox="1">
            <a:spLocks noChangeArrowheads="1"/>
          </p:cNvSpPr>
          <p:nvPr/>
        </p:nvSpPr>
        <p:spPr bwMode="auto">
          <a:xfrm>
            <a:off x="807810" y="4530122"/>
            <a:ext cx="10544773" cy="1200329"/>
          </a:xfrm>
          <a:prstGeom prst="rect">
            <a:avLst/>
          </a:prstGeom>
          <a:noFill/>
          <a:ln w="9525">
            <a:noFill/>
            <a:miter lim="800000"/>
            <a:headEnd/>
            <a:tailEnd/>
          </a:ln>
          <a:effectLst/>
        </p:spPr>
        <p:txBody>
          <a:bodyPr wrap="square">
            <a:spAutoFit/>
          </a:bodyPr>
          <a:lstStyle/>
          <a:p>
            <a:pPr>
              <a:spcBef>
                <a:spcPct val="50000"/>
              </a:spcBef>
            </a:pPr>
            <a:r>
              <a:rPr lang="en-GB" altLang="zh-HK" sz="2400" b="1" dirty="0">
                <a:solidFill>
                  <a:prstClr val="black"/>
                </a:solidFill>
                <a:latin typeface="Arial" panose="020B0604020202020204" pitchFamily="34" charset="0"/>
                <a:ea typeface="Adobe 黑体 Std R" panose="020B0400000000000000" pitchFamily="34" charset="-122"/>
                <a:cs typeface="Arial" panose="020B0604020202020204" pitchFamily="34" charset="0"/>
              </a:rPr>
              <a:t>F. Sherwood Taylor</a:t>
            </a:r>
            <a:r>
              <a:rPr lang="en-US" altLang="zh-HK" sz="2400" b="1"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zh-TW"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Geology changes the outlook</a:t>
            </a:r>
            <a:r>
              <a:rPr lang="zh-TW"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en-US" altLang="zh-TW"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Ideas and Beliefs of the Victorians</a:t>
            </a:r>
            <a:r>
              <a:rPr lang="en-US" altLang="zh-TW"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400" i="1"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Sylvan Press Ltd</a:t>
            </a:r>
            <a:r>
              <a:rPr lang="zh-TW"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出版</a:t>
            </a:r>
            <a:r>
              <a:rPr lang="en-GB"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zh-TW"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伦敦</a:t>
            </a:r>
            <a:r>
              <a:rPr lang="en-GB"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195</a:t>
            </a:r>
            <a:r>
              <a:rPr lang="zh-TW"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页</a:t>
            </a:r>
            <a:r>
              <a:rPr lang="en-GB"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en-US" altLang="zh-TW"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en-GB"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1949</a:t>
            </a:r>
            <a:r>
              <a:rPr lang="zh-TW"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年</a:t>
            </a:r>
            <a:r>
              <a:rPr lang="en-GB"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zh-TW"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英国广播公司电台专题节目系列</a:t>
            </a:r>
            <a:r>
              <a:rPr lang="en-GB"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endParaRPr 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sp>
        <p:nvSpPr>
          <p:cNvPr id="2" name="标题 1"/>
          <p:cNvSpPr>
            <a:spLocks noGrp="1"/>
          </p:cNvSpPr>
          <p:nvPr>
            <p:ph type="title"/>
          </p:nvPr>
        </p:nvSpPr>
        <p:spPr>
          <a:xfrm>
            <a:off x="0" y="185986"/>
            <a:ext cx="12192000" cy="584775"/>
          </a:xfrm>
        </p:spPr>
        <p:txBody>
          <a:bodyPr/>
          <a:lstStyle/>
          <a:p>
            <a:r>
              <a:rPr lang="zh-CN" altLang="en-US" dirty="0"/>
              <a:t>英国如何变成非基督教国家</a:t>
            </a:r>
            <a:r>
              <a:rPr lang="en-US" altLang="zh-CN" dirty="0"/>
              <a:t>?</a:t>
            </a:r>
            <a:endParaRPr lang="zh-CN" altLang="en-US" dirty="0"/>
          </a:p>
        </p:txBody>
      </p:sp>
    </p:spTree>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1271464" y="1000109"/>
            <a:ext cx="10025090" cy="3847207"/>
          </a:xfrm>
          <a:prstGeom prst="rect">
            <a:avLst/>
          </a:prstGeom>
        </p:spPr>
        <p:txBody>
          <a:bodyPr vert="horz" lIns="91440" tIns="45720" rIns="91440" bIns="45720" rtlCol="0">
            <a:noAutofit/>
          </a:bodyPr>
          <a:lstStyle>
            <a:defPPr>
              <a:defRPr lang="zh-CN"/>
            </a:defPPr>
            <a:lvl1pPr marL="457200" indent="-457200">
              <a:lnSpc>
                <a:spcPct val="100000"/>
              </a:lnSpc>
              <a:spcBef>
                <a:spcPts val="0"/>
              </a:spcBef>
              <a:buFont typeface="Arial" panose="020B0604020202020204" pitchFamily="34" charset="0"/>
              <a:buChar char="•"/>
              <a:defRPr sz="3400">
                <a:solidFill>
                  <a:srgbClr val="052262"/>
                </a:solidFill>
                <a:latin typeface="Arial" panose="020B0604020202020204" pitchFamily="34" charset="0"/>
                <a:ea typeface="华文中宋" panose="02010600040101010101" pitchFamily="2"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Aft>
                <a:spcPts val="1800"/>
              </a:spcAft>
              <a:buFont typeface="Arial" panose="020B0604020202020204" pitchFamily="34" charset="0"/>
              <a:buNone/>
            </a:pPr>
            <a:r>
              <a:rPr lang="zh-CN" altLang="en-US" sz="4000" dirty="0">
                <a:solidFill>
                  <a:prstClr val="black"/>
                </a:solidFill>
                <a:ea typeface="汉仪大宋简" panose="02010609000101010101" pitchFamily="49" charset="-122"/>
              </a:rPr>
              <a:t>在此之前，教会明白：</a:t>
            </a:r>
            <a:endParaRPr lang="en-US" altLang="zh-CN" sz="1800" dirty="0">
              <a:solidFill>
                <a:prstClr val="black"/>
              </a:solidFill>
              <a:ea typeface="汉仪大宋简" panose="02010609000101010101" pitchFamily="49" charset="-122"/>
            </a:endParaRPr>
          </a:p>
          <a:p>
            <a:r>
              <a:rPr lang="zh-CN" altLang="en-US" sz="4000" dirty="0">
                <a:solidFill>
                  <a:prstClr val="black"/>
                </a:solidFill>
                <a:ea typeface="汉仪大宋简" panose="02010609000101010101" pitchFamily="49" charset="-122"/>
              </a:rPr>
              <a:t>地球在几千年前新近的创造；</a:t>
            </a:r>
          </a:p>
          <a:p>
            <a:r>
              <a:rPr lang="zh-CN" altLang="en-US" sz="4000" dirty="0">
                <a:solidFill>
                  <a:prstClr val="black"/>
                </a:solidFill>
                <a:ea typeface="汉仪大宋简" panose="02010609000101010101" pitchFamily="49" charset="-122"/>
              </a:rPr>
              <a:t>生命都是上帝直接创造的。</a:t>
            </a:r>
            <a:endParaRPr lang="en-US" altLang="zh-CN" sz="4000" dirty="0">
              <a:solidFill>
                <a:prstClr val="black"/>
              </a:solidFill>
              <a:ea typeface="汉仪大宋简" panose="02010609000101010101" pitchFamily="49" charset="-122"/>
            </a:endParaRPr>
          </a:p>
          <a:p>
            <a:endParaRPr lang="zh-CN" altLang="en-US" sz="1800" dirty="0">
              <a:solidFill>
                <a:prstClr val="black"/>
              </a:solidFill>
              <a:ea typeface="汉仪大宋简" panose="02010609000101010101" pitchFamily="49" charset="-122"/>
            </a:endParaRPr>
          </a:p>
          <a:p>
            <a:pPr marL="0" indent="0">
              <a:buNone/>
            </a:pPr>
            <a:r>
              <a:rPr lang="zh-CN" altLang="en-US" sz="4000" dirty="0">
                <a:solidFill>
                  <a:prstClr val="black"/>
                </a:solidFill>
                <a:ea typeface="汉仪大宋简" panose="02010609000101010101" pitchFamily="49" charset="-122"/>
              </a:rPr>
              <a:t>而此时，教会中的很多人，包括福音性信徒都已经开始妥协。</a:t>
            </a:r>
            <a:endParaRPr lang="en-US" altLang="zh-CN" sz="4000" dirty="0">
              <a:solidFill>
                <a:prstClr val="black"/>
              </a:solidFill>
              <a:ea typeface="汉仪大宋简" panose="02010609000101010101" pitchFamily="49" charset="-122"/>
            </a:endParaRPr>
          </a:p>
          <a:p>
            <a:pPr marL="0" indent="0">
              <a:buNone/>
            </a:pPr>
            <a:endParaRPr lang="en-US" altLang="zh-CN" sz="1800" dirty="0">
              <a:solidFill>
                <a:prstClr val="black"/>
              </a:solidFill>
              <a:ea typeface="汉仪大宋简" panose="02010609000101010101" pitchFamily="49" charset="-122"/>
            </a:endParaRPr>
          </a:p>
          <a:p>
            <a:pPr marL="0" indent="0">
              <a:buNone/>
            </a:pPr>
            <a:r>
              <a:rPr lang="zh-CN" altLang="en-US" sz="4000" dirty="0">
                <a:solidFill>
                  <a:prstClr val="black"/>
                </a:solidFill>
                <a:ea typeface="汉仪大宋简" panose="02010609000101010101" pitchFamily="49" charset="-122"/>
              </a:rPr>
              <a:t>他们改变了他们对圣经的理解，将圣经与错误的“科学”融合。</a:t>
            </a:r>
            <a:endParaRPr lang="en-US" sz="4000" dirty="0">
              <a:solidFill>
                <a:prstClr val="black"/>
              </a:solidFill>
              <a:ea typeface="汉仪大宋简" panose="02010609000101010101" pitchFamily="49" charset="-122"/>
            </a:endParaRPr>
          </a:p>
        </p:txBody>
      </p:sp>
      <p:sp>
        <p:nvSpPr>
          <p:cNvPr id="2" name="标题 1"/>
          <p:cNvSpPr>
            <a:spLocks noGrp="1"/>
          </p:cNvSpPr>
          <p:nvPr>
            <p:ph type="title"/>
          </p:nvPr>
        </p:nvSpPr>
        <p:spPr/>
        <p:txBody>
          <a:bodyPr/>
          <a:lstStyle/>
          <a:p>
            <a:r>
              <a:rPr lang="en-US" altLang="zh-CN" dirty="0"/>
              <a:t>1800-1850</a:t>
            </a:r>
            <a:r>
              <a:rPr lang="zh-CN" altLang="en-US" dirty="0"/>
              <a:t>年：教会中的妥协</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a:spLocks/>
          </p:cNvSpPr>
          <p:nvPr/>
        </p:nvSpPr>
        <p:spPr>
          <a:xfrm>
            <a:off x="983432" y="3066057"/>
            <a:ext cx="9973094" cy="576064"/>
          </a:xfrm>
          <a:prstGeom prst="rect">
            <a:avLst/>
          </a:prstGeom>
        </p:spPr>
        <p:txBody>
          <a:bodyPr>
            <a:normAutofit/>
          </a:bodyPr>
          <a:lstStyle>
            <a:defPPr>
              <a:defRPr lang="en-US"/>
            </a:defPPr>
            <a:lvl1pPr marL="171450" indent="-171450" defTabSz="685800">
              <a:lnSpc>
                <a:spcPct val="90000"/>
              </a:lnSpc>
              <a:spcBef>
                <a:spcPts val="750"/>
              </a:spcBef>
              <a:buFont typeface="Wingdings 2" pitchFamily="18" charset="2"/>
              <a:buNone/>
              <a:defRPr sz="320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defRPr>
            </a:lvl1pPr>
            <a:lvl2pPr marL="514350" indent="-171450" defTabSz="685800">
              <a:lnSpc>
                <a:spcPct val="90000"/>
              </a:lnSpc>
              <a:spcBef>
                <a:spcPts val="375"/>
              </a:spcBef>
              <a:buFont typeface="Wingdings 2" pitchFamily="18" charset="2"/>
              <a:buChar char=""/>
            </a:lvl2pPr>
            <a:lvl3pPr marL="857250" indent="-171450" defTabSz="685800">
              <a:lnSpc>
                <a:spcPct val="90000"/>
              </a:lnSpc>
              <a:spcBef>
                <a:spcPts val="375"/>
              </a:spcBef>
              <a:buFont typeface="Wingdings 2" pitchFamily="18" charset="2"/>
              <a:buChar char=""/>
              <a:defRPr sz="1500"/>
            </a:lvl3pPr>
            <a:lvl4pPr marL="1200150" indent="-171450" defTabSz="685800">
              <a:lnSpc>
                <a:spcPct val="90000"/>
              </a:lnSpc>
              <a:spcBef>
                <a:spcPts val="375"/>
              </a:spcBef>
              <a:buFont typeface="Wingdings 2" pitchFamily="18" charset="2"/>
              <a:buChar char=""/>
              <a:defRPr sz="1350"/>
            </a:lvl4pPr>
            <a:lvl5pPr marL="1543050" indent="-171450" defTabSz="685800">
              <a:lnSpc>
                <a:spcPct val="90000"/>
              </a:lnSpc>
              <a:spcBef>
                <a:spcPts val="375"/>
              </a:spcBef>
              <a:buFont typeface="Wingdings 2" pitchFamily="18" charset="2"/>
              <a:buChar char=""/>
              <a:defRPr sz="1350"/>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r>
              <a:rPr lang="zh-CN" altLang="en-US" sz="3400" dirty="0">
                <a:solidFill>
                  <a:prstClr val="black"/>
                </a:solidFill>
              </a:rPr>
              <a:t>起初</a:t>
            </a:r>
            <a:r>
              <a:rPr lang="en-US" altLang="zh-CN" sz="3400" dirty="0">
                <a:solidFill>
                  <a:prstClr val="black"/>
                </a:solidFill>
              </a:rPr>
              <a:t>6</a:t>
            </a:r>
            <a:r>
              <a:rPr lang="zh-CN" altLang="en-US" sz="3400" dirty="0">
                <a:solidFill>
                  <a:prstClr val="black"/>
                </a:solidFill>
              </a:rPr>
              <a:t>天的创造在神看来“甚好”。</a:t>
            </a:r>
            <a:endParaRPr lang="en-US" altLang="zh-CN" sz="3400" dirty="0">
              <a:solidFill>
                <a:prstClr val="black"/>
              </a:solidFill>
            </a:endParaRPr>
          </a:p>
        </p:txBody>
      </p:sp>
      <p:sp>
        <p:nvSpPr>
          <p:cNvPr id="5" name="矩形 4"/>
          <p:cNvSpPr/>
          <p:nvPr/>
        </p:nvSpPr>
        <p:spPr>
          <a:xfrm>
            <a:off x="917215" y="1412776"/>
            <a:ext cx="10357570" cy="1138773"/>
          </a:xfrm>
          <a:prstGeom prst="rect">
            <a:avLst/>
          </a:prstGeom>
        </p:spPr>
        <p:txBody>
          <a:bodyPr wrap="square">
            <a:spAutoFit/>
          </a:bodyPr>
          <a:lstStyle/>
          <a:p>
            <a:r>
              <a:rPr lang="zh-CN" altLang="en-US" sz="3400" dirty="0">
                <a:solidFill>
                  <a:prstClr val="black"/>
                </a:solidFill>
                <a:latin typeface="Arial" panose="020B0604020202020204" pitchFamily="34" charset="0"/>
                <a:ea typeface="汉仪大宋简" panose="02010609000101010101" pitchFamily="49" charset="-122"/>
                <a:cs typeface="Arial" panose="020B0604020202020204" pitchFamily="34" charset="0"/>
              </a:rPr>
              <a:t>人们常常问：若有慈爱、全能的神存在，世界上为什么有苦难和邪恶？</a:t>
            </a:r>
          </a:p>
        </p:txBody>
      </p:sp>
      <p:sp>
        <p:nvSpPr>
          <p:cNvPr id="6" name="矩形 5"/>
          <p:cNvSpPr/>
          <p:nvPr/>
        </p:nvSpPr>
        <p:spPr>
          <a:xfrm>
            <a:off x="917215" y="4124105"/>
            <a:ext cx="10357570" cy="1661993"/>
          </a:xfrm>
          <a:prstGeom prst="rect">
            <a:avLst/>
          </a:prstGeom>
        </p:spPr>
        <p:txBody>
          <a:bodyPr wrap="square">
            <a:spAutoFit/>
          </a:bodyPr>
          <a:lstStyle/>
          <a:p>
            <a:r>
              <a:rPr lang="zh-CN" altLang="en-US" sz="3400" dirty="0">
                <a:solidFill>
                  <a:srgbClr val="C00000"/>
                </a:solidFill>
                <a:latin typeface="Arial" panose="020B0604020202020204" pitchFamily="34" charset="0"/>
                <a:ea typeface="汉仪大宋简" panose="02010609000101010101" pitchFamily="49" charset="-122"/>
                <a:cs typeface="Arial" panose="020B0604020202020204" pitchFamily="34" charset="0"/>
              </a:rPr>
              <a:t>想象一下正在腐烂的尸体臭味</a:t>
            </a:r>
          </a:p>
          <a:p>
            <a:r>
              <a:rPr lang="zh-CN" altLang="en-US" sz="3400" dirty="0">
                <a:solidFill>
                  <a:srgbClr val="C00000"/>
                </a:solidFill>
                <a:latin typeface="Arial" panose="020B0604020202020204" pitchFamily="34" charset="0"/>
                <a:ea typeface="汉仪大宋简" panose="02010609000101010101" pitchFamily="49" charset="-122"/>
                <a:cs typeface="Arial" panose="020B0604020202020204" pitchFamily="34" charset="0"/>
              </a:rPr>
              <a:t>想象一下一只绵羊被狮子捕食</a:t>
            </a:r>
          </a:p>
          <a:p>
            <a:r>
              <a:rPr lang="zh-CN" altLang="en-US" sz="3400" dirty="0">
                <a:solidFill>
                  <a:srgbClr val="C00000"/>
                </a:solidFill>
                <a:latin typeface="Arial" panose="020B0604020202020204" pitchFamily="34" charset="0"/>
                <a:ea typeface="汉仪大宋简" panose="02010609000101010101" pitchFamily="49" charset="-122"/>
                <a:cs typeface="Arial" panose="020B0604020202020204" pitchFamily="34" charset="0"/>
              </a:rPr>
              <a:t>考虑一下一只狗生来瞎眼，或天生癌症，或流产……</a:t>
            </a:r>
          </a:p>
        </p:txBody>
      </p:sp>
      <p:sp>
        <p:nvSpPr>
          <p:cNvPr id="4" name="标题 3">
            <a:extLst>
              <a:ext uri="{FF2B5EF4-FFF2-40B4-BE49-F238E27FC236}">
                <a16:creationId xmlns:a16="http://schemas.microsoft.com/office/drawing/2014/main" id="{915C0DEB-7BFD-49A3-A264-C128A35C3D64}"/>
              </a:ext>
            </a:extLst>
          </p:cNvPr>
          <p:cNvSpPr>
            <a:spLocks noGrp="1"/>
          </p:cNvSpPr>
          <p:nvPr>
            <p:ph type="title"/>
          </p:nvPr>
        </p:nvSpPr>
        <p:spPr/>
        <p:txBody>
          <a:bodyPr/>
          <a:lstStyle/>
          <a:p>
            <a:r>
              <a:rPr lang="zh-CN" altLang="en-US" dirty="0"/>
              <a:t>向年老地球论、进化论妥协的代价</a:t>
            </a:r>
          </a:p>
        </p:txBody>
      </p:sp>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1314" name="Rectangle 2"/>
          <p:cNvSpPr>
            <a:spLocks noGrp="1" noChangeArrowheads="1"/>
          </p:cNvSpPr>
          <p:nvPr>
            <p:ph type="title"/>
          </p:nvPr>
        </p:nvSpPr>
        <p:spPr/>
        <p:txBody>
          <a:bodyPr/>
          <a:lstStyle/>
          <a:p>
            <a:pPr eaLnBrk="1" hangingPunct="1">
              <a:defRPr/>
            </a:pPr>
            <a:r>
              <a:rPr lang="en-US">
                <a:cs typeface="+mj-cs"/>
              </a:rPr>
              <a:t>Scientist and theologian</a:t>
            </a:r>
          </a:p>
        </p:txBody>
      </p:sp>
      <p:pic>
        <p:nvPicPr>
          <p:cNvPr id="334850" name="Picture 3" descr="Gap Scientist + Theologian 008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
            <a:ext cx="9144000" cy="6336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61316" name="Text Box 4"/>
          <p:cNvSpPr txBox="1">
            <a:spLocks noChangeArrowheads="1"/>
          </p:cNvSpPr>
          <p:nvPr/>
        </p:nvSpPr>
        <p:spPr bwMode="auto">
          <a:xfrm>
            <a:off x="8096264" y="304800"/>
            <a:ext cx="2357454" cy="14957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t">
              <a:lnSpc>
                <a:spcPct val="95000"/>
              </a:lnSpc>
              <a:spcAft>
                <a:spcPct val="0"/>
              </a:spcAft>
              <a:defRPr/>
            </a:pPr>
            <a:r>
              <a:rPr lang="zh-TW" altLang="en-US" sz="2300" b="1" dirty="0">
                <a:solidFill>
                  <a:srgbClr val="000000"/>
                </a:solidFill>
              </a:rPr>
              <a:t>我</a:t>
            </a:r>
            <a:r>
              <a:rPr lang="zh-CN" altLang="en-US" sz="2300" b="1" dirty="0">
                <a:solidFill>
                  <a:srgbClr val="000000"/>
                </a:solidFill>
              </a:rPr>
              <a:t>只能</a:t>
            </a:r>
            <a:r>
              <a:rPr lang="zh-TW" altLang="en-US" sz="2300" b="1" dirty="0">
                <a:solidFill>
                  <a:srgbClr val="000000"/>
                </a:solidFill>
              </a:rPr>
              <a:t>接受</a:t>
            </a:r>
            <a:endParaRPr lang="en-US" altLang="zh-TW" sz="2300" b="1" dirty="0">
              <a:solidFill>
                <a:srgbClr val="000000"/>
              </a:solidFill>
            </a:endParaRPr>
          </a:p>
          <a:p>
            <a:pPr algn="ctr" fontAlgn="t">
              <a:lnSpc>
                <a:spcPct val="95000"/>
              </a:lnSpc>
              <a:spcAft>
                <a:spcPct val="0"/>
              </a:spcAft>
              <a:defRPr/>
            </a:pPr>
            <a:r>
              <a:rPr lang="zh-CN" altLang="en-US" sz="2300" b="1" dirty="0">
                <a:solidFill>
                  <a:srgbClr val="000000"/>
                </a:solidFill>
              </a:rPr>
              <a:t>这</a:t>
            </a:r>
            <a:r>
              <a:rPr lang="zh-TW" altLang="en-US" sz="2300" b="1" dirty="0">
                <a:solidFill>
                  <a:srgbClr val="000000"/>
                </a:solidFill>
              </a:rPr>
              <a:t>数百万年</a:t>
            </a:r>
            <a:r>
              <a:rPr lang="zh-CN" altLang="en-US" sz="2300" b="1" dirty="0">
                <a:solidFill>
                  <a:srgbClr val="000000"/>
                </a:solidFill>
              </a:rPr>
              <a:t>的理论</a:t>
            </a:r>
            <a:r>
              <a:rPr lang="zh-TW" altLang="en-US" sz="2300" b="1" dirty="0">
                <a:solidFill>
                  <a:srgbClr val="000000"/>
                </a:solidFill>
              </a:rPr>
              <a:t>，</a:t>
            </a:r>
            <a:r>
              <a:rPr lang="zh-CN" altLang="en-US" sz="2300" b="1" dirty="0">
                <a:solidFill>
                  <a:srgbClr val="000000"/>
                </a:solidFill>
              </a:rPr>
              <a:t>把这时间</a:t>
            </a:r>
            <a:r>
              <a:rPr lang="zh-TW" altLang="en-US" sz="2300" b="1" dirty="0">
                <a:solidFill>
                  <a:srgbClr val="000000"/>
                </a:solidFill>
              </a:rPr>
              <a:t>添加到圣经</a:t>
            </a:r>
            <a:r>
              <a:rPr lang="zh-CN" altLang="en-US" sz="2300" b="1" dirty="0">
                <a:solidFill>
                  <a:srgbClr val="000000"/>
                </a:solidFill>
              </a:rPr>
              <a:t>里</a:t>
            </a:r>
            <a:r>
              <a:rPr lang="en-US" sz="2300" b="1" dirty="0">
                <a:solidFill>
                  <a:srgbClr val="000000"/>
                </a:solidFill>
              </a:rPr>
              <a:t>!</a:t>
            </a:r>
          </a:p>
        </p:txBody>
      </p:sp>
      <p:sp>
        <p:nvSpPr>
          <p:cNvPr id="5261317" name="Text Box 5"/>
          <p:cNvSpPr txBox="1">
            <a:spLocks noChangeArrowheads="1"/>
          </p:cNvSpPr>
          <p:nvPr/>
        </p:nvSpPr>
        <p:spPr bwMode="auto">
          <a:xfrm>
            <a:off x="1676400" y="228601"/>
            <a:ext cx="2895600" cy="17418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t">
              <a:lnSpc>
                <a:spcPct val="85000"/>
              </a:lnSpc>
              <a:spcAft>
                <a:spcPct val="0"/>
              </a:spcAft>
              <a:defRPr/>
            </a:pPr>
            <a:r>
              <a:rPr lang="zh-TW" altLang="en-US" sz="2500" b="1" dirty="0">
                <a:solidFill>
                  <a:srgbClr val="000000"/>
                </a:solidFill>
              </a:rPr>
              <a:t>这些岩石</a:t>
            </a:r>
            <a:r>
              <a:rPr lang="zh-CN" altLang="en-US" sz="2500" b="1" dirty="0">
                <a:solidFill>
                  <a:srgbClr val="000000"/>
                </a:solidFill>
              </a:rPr>
              <a:t>已</a:t>
            </a:r>
            <a:endParaRPr lang="en-US" altLang="zh-CN" sz="2500" b="1" dirty="0">
              <a:solidFill>
                <a:srgbClr val="000000"/>
              </a:solidFill>
            </a:endParaRPr>
          </a:p>
          <a:p>
            <a:pPr algn="ctr" fontAlgn="t">
              <a:lnSpc>
                <a:spcPct val="85000"/>
              </a:lnSpc>
              <a:spcAft>
                <a:spcPct val="0"/>
              </a:spcAft>
              <a:defRPr/>
            </a:pPr>
            <a:r>
              <a:rPr lang="zh-CN" altLang="en-US" sz="2500" b="1" dirty="0">
                <a:solidFill>
                  <a:srgbClr val="000000"/>
                </a:solidFill>
              </a:rPr>
              <a:t>有</a:t>
            </a:r>
            <a:r>
              <a:rPr lang="zh-TW" altLang="en-US" sz="2500" b="1" dirty="0">
                <a:solidFill>
                  <a:srgbClr val="000000"/>
                </a:solidFill>
              </a:rPr>
              <a:t>几百万年的历史</a:t>
            </a:r>
            <a:r>
              <a:rPr lang="zh-CN" altLang="en-US" sz="2500" b="1" dirty="0">
                <a:solidFill>
                  <a:srgbClr val="000000"/>
                </a:solidFill>
              </a:rPr>
              <a:t>。</a:t>
            </a:r>
            <a:r>
              <a:rPr lang="zh-TW" altLang="en-US" sz="2500" b="1" dirty="0">
                <a:solidFill>
                  <a:srgbClr val="000000"/>
                </a:solidFill>
              </a:rPr>
              <a:t>你一定要相信我，因为我是一个</a:t>
            </a:r>
            <a:endParaRPr lang="en-US" altLang="zh-TW" sz="2500" b="1" dirty="0">
              <a:solidFill>
                <a:srgbClr val="000000"/>
              </a:solidFill>
            </a:endParaRPr>
          </a:p>
          <a:p>
            <a:pPr algn="ctr" fontAlgn="t">
              <a:lnSpc>
                <a:spcPct val="85000"/>
              </a:lnSpc>
              <a:spcAft>
                <a:spcPct val="0"/>
              </a:spcAft>
              <a:defRPr/>
            </a:pPr>
            <a:r>
              <a:rPr lang="zh-CN" altLang="en-US" sz="2500" b="1" dirty="0">
                <a:solidFill>
                  <a:srgbClr val="000000"/>
                </a:solidFill>
              </a:rPr>
              <a:t>    </a:t>
            </a:r>
            <a:r>
              <a:rPr lang="zh-TW" altLang="en-US" sz="2500" b="1" dirty="0">
                <a:solidFill>
                  <a:srgbClr val="000000"/>
                </a:solidFill>
              </a:rPr>
              <a:t>科学家</a:t>
            </a:r>
            <a:r>
              <a:rPr lang="zh-CN" altLang="en-US" sz="2500" b="1" dirty="0">
                <a:solidFill>
                  <a:srgbClr val="000000"/>
                </a:solidFill>
              </a:rPr>
              <a:t>。</a:t>
            </a:r>
            <a:endParaRPr lang="en-US" sz="2500" b="1" dirty="0">
              <a:solidFill>
                <a:srgbClr val="000000"/>
              </a:solidFill>
            </a:endParaRPr>
          </a:p>
        </p:txBody>
      </p:sp>
      <p:sp>
        <p:nvSpPr>
          <p:cNvPr id="5261318" name="Text Box 6"/>
          <p:cNvSpPr txBox="1">
            <a:spLocks noChangeArrowheads="1"/>
          </p:cNvSpPr>
          <p:nvPr/>
        </p:nvSpPr>
        <p:spPr bwMode="auto">
          <a:xfrm>
            <a:off x="4724400" y="1425714"/>
            <a:ext cx="26670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fontAlgn="t">
              <a:spcBef>
                <a:spcPct val="50000"/>
              </a:spcBef>
              <a:spcAft>
                <a:spcPct val="0"/>
              </a:spcAft>
              <a:defRPr/>
            </a:pPr>
            <a:r>
              <a:rPr lang="zh-TW" altLang="en-US" sz="4000" b="1" dirty="0">
                <a:solidFill>
                  <a:srgbClr val="FFFFFF"/>
                </a:solidFill>
                <a:latin typeface="Arial Black" charset="0"/>
              </a:rPr>
              <a:t>岩石层</a:t>
            </a:r>
            <a:endParaRPr lang="en-US" sz="4000" b="1" dirty="0">
              <a:solidFill>
                <a:srgbClr val="FFFFFF"/>
              </a:solidFill>
              <a:latin typeface="Arial Black" charset="0"/>
            </a:endParaRPr>
          </a:p>
        </p:txBody>
      </p:sp>
      <p:sp>
        <p:nvSpPr>
          <p:cNvPr id="5261319" name="Text Box 7"/>
          <p:cNvSpPr txBox="1">
            <a:spLocks noChangeArrowheads="1"/>
          </p:cNvSpPr>
          <p:nvPr/>
        </p:nvSpPr>
        <p:spPr bwMode="auto">
          <a:xfrm>
            <a:off x="4724400" y="2187714"/>
            <a:ext cx="28194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fontAlgn="t">
              <a:spcBef>
                <a:spcPct val="50000"/>
              </a:spcBef>
              <a:spcAft>
                <a:spcPct val="0"/>
              </a:spcAft>
              <a:defRPr/>
            </a:pPr>
            <a:r>
              <a:rPr lang="zh-TW" altLang="en-US" sz="4000" b="1" dirty="0">
                <a:solidFill>
                  <a:srgbClr val="FFFFFF"/>
                </a:solidFill>
                <a:latin typeface="Arial Black" charset="0"/>
              </a:rPr>
              <a:t>数百万年</a:t>
            </a:r>
            <a:endParaRPr lang="en-US" sz="4000" b="1" dirty="0">
              <a:solidFill>
                <a:srgbClr val="FFFFFF"/>
              </a:solidFill>
              <a:latin typeface="Arial Black" charset="0"/>
            </a:endParaRPr>
          </a:p>
        </p:txBody>
      </p:sp>
      <p:sp>
        <p:nvSpPr>
          <p:cNvPr id="5261320" name="Text Box 8"/>
          <p:cNvSpPr txBox="1">
            <a:spLocks noChangeArrowheads="1"/>
          </p:cNvSpPr>
          <p:nvPr/>
        </p:nvSpPr>
        <p:spPr bwMode="auto">
          <a:xfrm>
            <a:off x="1600200" y="3429001"/>
            <a:ext cx="685800" cy="2215991"/>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tIns="182880" bIns="182880" anchor="ctr">
            <a:spAutoFit/>
          </a:bodyPr>
          <a:lstStyle/>
          <a:p>
            <a:pPr algn="ctr" fontAlgn="t">
              <a:spcBef>
                <a:spcPct val="50000"/>
              </a:spcBef>
              <a:spcAft>
                <a:spcPct val="0"/>
              </a:spcAft>
              <a:defRPr/>
            </a:pPr>
            <a:r>
              <a:rPr lang="zh-TW" altLang="en-US" sz="4000" b="1" dirty="0">
                <a:solidFill>
                  <a:srgbClr val="000000"/>
                </a:solidFill>
              </a:rPr>
              <a:t>科学家</a:t>
            </a:r>
            <a:endParaRPr lang="en-US" sz="4000" b="1" dirty="0">
              <a:solidFill>
                <a:srgbClr val="000000"/>
              </a:solidFill>
            </a:endParaRPr>
          </a:p>
        </p:txBody>
      </p:sp>
      <p:sp>
        <p:nvSpPr>
          <p:cNvPr id="10" name="Text Box 8"/>
          <p:cNvSpPr txBox="1">
            <a:spLocks noChangeArrowheads="1"/>
          </p:cNvSpPr>
          <p:nvPr/>
        </p:nvSpPr>
        <p:spPr bwMode="auto">
          <a:xfrm>
            <a:off x="9829800" y="3352801"/>
            <a:ext cx="685800" cy="2215991"/>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tIns="182880" bIns="182880" anchor="ctr">
            <a:spAutoFit/>
          </a:bodyPr>
          <a:lstStyle/>
          <a:p>
            <a:pPr algn="ctr" fontAlgn="t">
              <a:spcBef>
                <a:spcPct val="50000"/>
              </a:spcBef>
              <a:spcAft>
                <a:spcPct val="0"/>
              </a:spcAft>
              <a:defRPr/>
            </a:pPr>
            <a:r>
              <a:rPr lang="zh-CN" altLang="en-US" sz="4000" b="1" dirty="0">
                <a:solidFill>
                  <a:srgbClr val="000000"/>
                </a:solidFill>
              </a:rPr>
              <a:t>神学家</a:t>
            </a:r>
            <a:endParaRPr lang="en-US" sz="4000" b="1" dirty="0">
              <a:solidFill>
                <a:srgbClr val="000000"/>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59396" y="815741"/>
            <a:ext cx="10873208" cy="5519817"/>
          </a:xfrm>
          <a:prstGeom prst="rect">
            <a:avLst/>
          </a:prstGeom>
          <a:noFill/>
          <a:ln w="9525">
            <a:noFill/>
            <a:miter lim="800000"/>
            <a:headEnd/>
            <a:tailEnd/>
          </a:ln>
        </p:spPr>
      </p:pic>
      <p:sp>
        <p:nvSpPr>
          <p:cNvPr id="5" name="标题 4">
            <a:extLst>
              <a:ext uri="{FF2B5EF4-FFF2-40B4-BE49-F238E27FC236}">
                <a16:creationId xmlns:a16="http://schemas.microsoft.com/office/drawing/2014/main" id="{4C85510E-DA86-43D4-8600-CC88144FE651}"/>
              </a:ext>
            </a:extLst>
          </p:cNvPr>
          <p:cNvSpPr>
            <a:spLocks noGrp="1"/>
          </p:cNvSpPr>
          <p:nvPr>
            <p:ph type="title"/>
          </p:nvPr>
        </p:nvSpPr>
        <p:spPr>
          <a:xfrm>
            <a:off x="0" y="185986"/>
            <a:ext cx="12192000" cy="584775"/>
          </a:xfrm>
        </p:spPr>
        <p:txBody>
          <a:bodyPr/>
          <a:lstStyle/>
          <a:p>
            <a:r>
              <a:rPr lang="zh-CN" altLang="en-US" dirty="0">
                <a:solidFill>
                  <a:srgbClr val="002A54"/>
                </a:solidFill>
                <a:latin typeface="微软雅黑" panose="020B0503020204020204" pitchFamily="34" charset="-122"/>
              </a:rPr>
              <a:t>你要把亿万年“放在”哪里？</a:t>
            </a:r>
            <a:endParaRPr lang="zh-CN" altLang="en-US" dirty="0">
              <a:solidFill>
                <a:srgbClr val="002A54"/>
              </a:solidFill>
            </a:endParaRPr>
          </a:p>
        </p:txBody>
      </p:sp>
      <p:sp>
        <p:nvSpPr>
          <p:cNvPr id="2" name="矩形 1"/>
          <p:cNvSpPr/>
          <p:nvPr/>
        </p:nvSpPr>
        <p:spPr>
          <a:xfrm>
            <a:off x="1882994" y="5478324"/>
            <a:ext cx="8605495" cy="461665"/>
          </a:xfrm>
          <a:prstGeom prst="rect">
            <a:avLst/>
          </a:prstGeom>
        </p:spPr>
        <p:txBody>
          <a:bodyPr wrap="square">
            <a:spAutoFit/>
          </a:bodyPr>
          <a:lstStyle/>
          <a:p>
            <a:pPr>
              <a:spcAft>
                <a:spcPts val="1200"/>
              </a:spcAft>
            </a:pPr>
            <a:endPar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sp>
        <p:nvSpPr>
          <p:cNvPr id="10" name="内容占位符 2"/>
          <p:cNvSpPr txBox="1">
            <a:spLocks/>
          </p:cNvSpPr>
          <p:nvPr/>
        </p:nvSpPr>
        <p:spPr>
          <a:xfrm>
            <a:off x="2279576" y="1268760"/>
            <a:ext cx="1676400" cy="457200"/>
          </a:xfrm>
          <a:prstGeom prst="rect">
            <a:avLst/>
          </a:prstGeom>
          <a:effectLst>
            <a:outerShdw blurRad="50800" dist="38100" dir="2700000" algn="tl" rotWithShape="0">
              <a:prstClr val="black">
                <a:alpha val="80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8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这里？</a:t>
            </a:r>
          </a:p>
        </p:txBody>
      </p:sp>
      <p:sp>
        <p:nvSpPr>
          <p:cNvPr id="11" name="内容占位符 2"/>
          <p:cNvSpPr txBox="1">
            <a:spLocks/>
          </p:cNvSpPr>
          <p:nvPr/>
        </p:nvSpPr>
        <p:spPr>
          <a:xfrm>
            <a:off x="2783632" y="2251366"/>
            <a:ext cx="6120680" cy="457200"/>
          </a:xfrm>
          <a:prstGeom prst="rect">
            <a:avLst/>
          </a:prstGeom>
          <a:effectLst>
            <a:outerShdw blurRad="50800" dist="38100" dir="2700000" algn="tl" rotWithShape="0">
              <a:prstClr val="black">
                <a:alpha val="80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8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创世记</a:t>
            </a:r>
            <a:r>
              <a:rPr altLang="zh-CN" sz="28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1:1</a:t>
            </a:r>
            <a:r>
              <a:rPr lang="zh-CN" altLang="en-US" sz="28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和</a:t>
            </a:r>
            <a:r>
              <a:rPr altLang="zh-CN" sz="28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1:2</a:t>
            </a:r>
            <a:r>
              <a:rPr lang="zh-CN" altLang="en-US" sz="28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之间（间隔论）？</a:t>
            </a:r>
          </a:p>
        </p:txBody>
      </p:sp>
      <p:sp>
        <p:nvSpPr>
          <p:cNvPr id="12" name="内容占位符 2"/>
          <p:cNvSpPr txBox="1">
            <a:spLocks/>
          </p:cNvSpPr>
          <p:nvPr/>
        </p:nvSpPr>
        <p:spPr>
          <a:xfrm>
            <a:off x="3955976" y="3200400"/>
            <a:ext cx="6324600" cy="457200"/>
          </a:xfrm>
          <a:prstGeom prst="rect">
            <a:avLst/>
          </a:prstGeom>
          <a:effectLst>
            <a:outerShdw blurRad="50800" dist="38100" dir="2700000" algn="tl" rotWithShape="0">
              <a:prstClr val="black">
                <a:alpha val="80000"/>
              </a:prst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zh-CN" altLang="en-US" sz="2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亿万年分散地放在六“日”中</a:t>
            </a:r>
            <a:endParaRPr altLang="zh-CN" sz="2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00000"/>
              </a:lnSpc>
              <a:spcBef>
                <a:spcPts val="0"/>
              </a:spcBef>
            </a:pPr>
            <a:r>
              <a:rPr lang="zh-CN" altLang="en-US" sz="2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（阶段性创造论、神导进化论）？</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3714" name="Rectangle 2"/>
          <p:cNvSpPr>
            <a:spLocks noGrp="1" noChangeArrowheads="1"/>
          </p:cNvSpPr>
          <p:nvPr>
            <p:ph type="title"/>
          </p:nvPr>
        </p:nvSpPr>
        <p:spPr>
          <a:xfrm>
            <a:off x="2057400" y="-914400"/>
            <a:ext cx="8229600" cy="590931"/>
          </a:xfrm>
        </p:spPr>
        <p:txBody>
          <a:bodyPr>
            <a:normAutofit/>
          </a:bodyPr>
          <a:lstStyle/>
          <a:p>
            <a:pPr eaLnBrk="1" hangingPunct="1">
              <a:defRPr/>
            </a:pPr>
            <a:r>
              <a:rPr lang="en-US" dirty="0">
                <a:solidFill>
                  <a:schemeClr val="accent2"/>
                </a:solidFill>
                <a:latin typeface="+mj-ea"/>
              </a:rPr>
              <a:t>Genesis &amp; Geology: 19C #1</a:t>
            </a:r>
          </a:p>
        </p:txBody>
      </p:sp>
      <p:graphicFrame>
        <p:nvGraphicFramePr>
          <p:cNvPr id="14" name="表格 13"/>
          <p:cNvGraphicFramePr>
            <a:graphicFrameLocks noGrp="1"/>
          </p:cNvGraphicFramePr>
          <p:nvPr>
            <p:extLst>
              <p:ext uri="{D42A27DB-BD31-4B8C-83A1-F6EECF244321}">
                <p14:modId xmlns:p14="http://schemas.microsoft.com/office/powerpoint/2010/main" val="3203807781"/>
              </p:ext>
            </p:extLst>
          </p:nvPr>
        </p:nvGraphicFramePr>
        <p:xfrm>
          <a:off x="-12554072" y="44969"/>
          <a:ext cx="11882478" cy="6351272"/>
        </p:xfrm>
        <a:graphic>
          <a:graphicData uri="http://schemas.openxmlformats.org/drawingml/2006/table">
            <a:tbl>
              <a:tblPr firstRow="1" bandRow="1">
                <a:tableStyleId>{5C22544A-7EE6-4342-B048-85BDC9FD1C3A}</a:tableStyleId>
              </a:tblPr>
              <a:tblGrid>
                <a:gridCol w="11882478">
                  <a:extLst>
                    <a:ext uri="{9D8B030D-6E8A-4147-A177-3AD203B41FA5}">
                      <a16:colId xmlns:a16="http://schemas.microsoft.com/office/drawing/2014/main" val="20000"/>
                    </a:ext>
                  </a:extLst>
                </a:gridCol>
              </a:tblGrid>
              <a:tr h="285752">
                <a:tc>
                  <a:txBody>
                    <a:bodyPr/>
                    <a:lstStyle/>
                    <a:p>
                      <a:pPr algn="ctr"/>
                      <a:endParaRPr lang="zh-CN" altLang="en-US" sz="700" dirty="0">
                        <a:latin typeface="微软雅黑" panose="020B0503020204020204" pitchFamily="34" charset="-122"/>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0"/>
                  </a:ext>
                </a:extLst>
              </a:tr>
              <a:tr h="668646">
                <a:tc>
                  <a:txBody>
                    <a:bodyPr/>
                    <a:lstStyle/>
                    <a:p>
                      <a:r>
                        <a:rPr lang="en-US" altLang="zh-CN" sz="3600" dirty="0">
                          <a:latin typeface="Arial" panose="020B0604020202020204" pitchFamily="34" charset="0"/>
                          <a:ea typeface="华文中宋" panose="02010600040101010101" pitchFamily="2" charset="-122"/>
                          <a:cs typeface="Arial" panose="020B0604020202020204" pitchFamily="34" charset="0"/>
                        </a:rPr>
                        <a:t>1810</a:t>
                      </a:r>
                      <a:r>
                        <a:rPr lang="zh-CN" altLang="en-US" sz="3600" dirty="0">
                          <a:latin typeface="Arial" panose="020B0604020202020204" pitchFamily="34" charset="0"/>
                          <a:ea typeface="华文中宋" panose="02010600040101010101" pitchFamily="2" charset="-122"/>
                          <a:cs typeface="Arial" panose="020B0604020202020204" pitchFamily="34" charset="0"/>
                        </a:rPr>
                        <a:t>年代：间隔论 </a:t>
                      </a:r>
                      <a:r>
                        <a:rPr lang="en-US" altLang="zh-CN" sz="3600" dirty="0">
                          <a:latin typeface="Arial" panose="020B0604020202020204" pitchFamily="34" charset="0"/>
                          <a:ea typeface="华文中宋" panose="02010600040101010101" pitchFamily="2"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查莫斯</a:t>
                      </a:r>
                      <a:r>
                        <a:rPr lang="en-US" altLang="zh-CN" sz="3600" dirty="0">
                          <a:latin typeface="Arial" panose="020B0604020202020204" pitchFamily="34" charset="0"/>
                          <a:ea typeface="华文中宋" panose="02010600040101010101" pitchFamily="2" charset="-122"/>
                          <a:cs typeface="Arial" panose="020B0604020202020204" pitchFamily="34" charset="0"/>
                        </a:rPr>
                        <a:t>)</a:t>
                      </a:r>
                    </a:p>
                    <a:p>
                      <a:r>
                        <a:rPr lang="en-US" altLang="zh-CN" sz="3600" dirty="0">
                          <a:latin typeface="Arial" panose="020B0604020202020204" pitchFamily="34" charset="0"/>
                          <a:ea typeface="华文中宋" panose="02010600040101010101" pitchFamily="2" charset="-122"/>
                          <a:cs typeface="Arial" panose="020B0604020202020204" pitchFamily="34" charset="0"/>
                        </a:rPr>
                        <a:t>                  Gap Theory</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(Chalmers)</a:t>
                      </a:r>
                      <a:endParaRPr lang="zh-CN" altLang="en-US" sz="360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1"/>
                  </a:ext>
                </a:extLst>
              </a:tr>
              <a:tr h="668646">
                <a:tc>
                  <a:txBody>
                    <a:bodyPr/>
                    <a:lstStyle/>
                    <a:p>
                      <a:r>
                        <a:rPr lang="en-US" altLang="zh-CN" sz="3600" dirty="0">
                          <a:latin typeface="Arial" panose="020B0604020202020204" pitchFamily="34" charset="0"/>
                          <a:ea typeface="华文中宋" panose="02010600040101010101" pitchFamily="2" charset="-122"/>
                          <a:cs typeface="Arial" panose="020B0604020202020204" pitchFamily="34" charset="0"/>
                        </a:rPr>
                        <a:t>1820</a:t>
                      </a:r>
                      <a:r>
                        <a:rPr lang="zh-CN" altLang="en-US" sz="3600" dirty="0">
                          <a:latin typeface="Arial" panose="020B0604020202020204" pitchFamily="34" charset="0"/>
                          <a:ea typeface="华文中宋" panose="02010600040101010101" pitchFamily="2" charset="-122"/>
                          <a:cs typeface="Arial" panose="020B0604020202020204" pitchFamily="34" charset="0"/>
                        </a:rPr>
                        <a:t>年代：一日一纪论 </a:t>
                      </a:r>
                      <a:r>
                        <a:rPr lang="en-US" altLang="zh-CN" sz="3600" dirty="0">
                          <a:latin typeface="Arial" panose="020B0604020202020204" pitchFamily="34" charset="0"/>
                          <a:ea typeface="华文中宋" panose="02010600040101010101" pitchFamily="2"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费伯</a:t>
                      </a:r>
                      <a:r>
                        <a:rPr lang="en-US" altLang="zh-CN" sz="3600" dirty="0">
                          <a:latin typeface="Arial" panose="020B0604020202020204" pitchFamily="34" charset="0"/>
                          <a:ea typeface="华文中宋" panose="02010600040101010101" pitchFamily="2" charset="-122"/>
                          <a:cs typeface="Arial" panose="020B0604020202020204" pitchFamily="34" charset="0"/>
                        </a:rPr>
                        <a:t>)</a:t>
                      </a:r>
                    </a:p>
                    <a:p>
                      <a:r>
                        <a:rPr lang="en-US" altLang="zh-CN" sz="3600" dirty="0">
                          <a:latin typeface="Arial" panose="020B0604020202020204" pitchFamily="34" charset="0"/>
                          <a:ea typeface="华文中宋" panose="02010600040101010101" pitchFamily="2" charset="-122"/>
                          <a:cs typeface="Arial" panose="020B0604020202020204" pitchFamily="34" charset="0"/>
                        </a:rPr>
                        <a:t>                  Day-Age</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Theory (Faber)</a:t>
                      </a:r>
                      <a:endParaRPr lang="zh-CN" altLang="en-US" sz="360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2"/>
                  </a:ext>
                </a:extLst>
              </a:tr>
              <a:tr h="668646">
                <a:tc>
                  <a:txBody>
                    <a:bodyPr/>
                    <a:lstStyle/>
                    <a:p>
                      <a:r>
                        <a:rPr lang="en-US" altLang="zh-CN" sz="3600" dirty="0">
                          <a:latin typeface="Arial" panose="020B0604020202020204" pitchFamily="34" charset="0"/>
                          <a:ea typeface="华文中宋" panose="02010600040101010101" pitchFamily="2" charset="-122"/>
                          <a:cs typeface="Arial" panose="020B0604020202020204" pitchFamily="34" charset="0"/>
                        </a:rPr>
                        <a:t>1830</a:t>
                      </a:r>
                      <a:r>
                        <a:rPr lang="zh-CN" altLang="en-US" sz="3600" dirty="0">
                          <a:latin typeface="Arial" panose="020B0604020202020204" pitchFamily="34" charset="0"/>
                          <a:ea typeface="华文中宋" panose="02010600040101010101" pitchFamily="2" charset="-122"/>
                          <a:cs typeface="Arial" panose="020B0604020202020204" pitchFamily="34" charset="0"/>
                        </a:rPr>
                        <a:t>年代：局部洪水论 </a:t>
                      </a:r>
                      <a:r>
                        <a:rPr lang="en-US" altLang="zh-CN" sz="3600" dirty="0">
                          <a:latin typeface="Arial" panose="020B0604020202020204" pitchFamily="34" charset="0"/>
                          <a:ea typeface="华文中宋" panose="02010600040101010101" pitchFamily="2"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派</a:t>
                      </a:r>
                      <a:r>
                        <a:rPr lang="en-US" altLang="zh-CN" sz="3600" dirty="0">
                          <a:latin typeface="Arial" panose="020B0604020202020204" pitchFamily="34" charset="0"/>
                          <a:ea typeface="华文中宋" panose="02010600040101010101" pitchFamily="2"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斯密斯</a:t>
                      </a:r>
                      <a:r>
                        <a:rPr lang="en-US" altLang="zh-CN" sz="3600" dirty="0">
                          <a:latin typeface="Arial" panose="020B0604020202020204" pitchFamily="34" charset="0"/>
                          <a:ea typeface="华文中宋" panose="02010600040101010101" pitchFamily="2" charset="-122"/>
                          <a:cs typeface="Arial" panose="020B0604020202020204" pitchFamily="34" charset="0"/>
                        </a:rPr>
                        <a:t>)</a:t>
                      </a:r>
                    </a:p>
                    <a:p>
                      <a:r>
                        <a:rPr lang="en-US" altLang="zh-CN" sz="3600" dirty="0">
                          <a:latin typeface="Arial" panose="020B0604020202020204" pitchFamily="34" charset="0"/>
                          <a:ea typeface="华文中宋" panose="02010600040101010101" pitchFamily="2" charset="-122"/>
                          <a:cs typeface="Arial" panose="020B0604020202020204" pitchFamily="34" charset="0"/>
                        </a:rPr>
                        <a:t>                   Local Flood</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Theory (</a:t>
                      </a:r>
                      <a:r>
                        <a:rPr lang="en-US" altLang="zh-CN" sz="3600" baseline="0" dirty="0" err="1">
                          <a:latin typeface="Arial" panose="020B0604020202020204" pitchFamily="34" charset="0"/>
                          <a:ea typeface="华文中宋" panose="02010600040101010101" pitchFamily="2" charset="-122"/>
                          <a:cs typeface="Arial" panose="020B0604020202020204" pitchFamily="34" charset="0"/>
                        </a:rPr>
                        <a:t>Pye</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Smith)</a:t>
                      </a:r>
                    </a:p>
                    <a:p>
                      <a:endParaRPr lang="en-US" altLang="zh-CN" sz="1400" dirty="0">
                        <a:latin typeface="Arial" panose="020B0604020202020204" pitchFamily="34" charset="0"/>
                        <a:ea typeface="华文中宋" panose="02010600040101010101" pitchFamily="2" charset="-122"/>
                        <a:cs typeface="Arial" panose="020B0604020202020204" pitchFamily="34" charset="0"/>
                      </a:endParaRPr>
                    </a:p>
                    <a:p>
                      <a:r>
                        <a:rPr lang="en-US" altLang="zh-CN" sz="3600" dirty="0">
                          <a:latin typeface="Arial" panose="020B0604020202020204" pitchFamily="34" charset="0"/>
                          <a:ea typeface="华文中宋" panose="02010600040101010101" pitchFamily="2" charset="-122"/>
                          <a:cs typeface="Arial" panose="020B0604020202020204" pitchFamily="34" charset="0"/>
                        </a:rPr>
                        <a:t>[1830</a:t>
                      </a:r>
                      <a:r>
                        <a:rPr lang="zh-CN" altLang="en-US" sz="3600" dirty="0">
                          <a:latin typeface="Arial" panose="020B0604020202020204" pitchFamily="34" charset="0"/>
                          <a:ea typeface="华文中宋" panose="02010600040101010101" pitchFamily="2" charset="-122"/>
                          <a:cs typeface="Arial" panose="020B0604020202020204" pitchFamily="34" charset="0"/>
                        </a:rPr>
                        <a:t>年代：创世记是神话 </a:t>
                      </a:r>
                      <a:r>
                        <a:rPr lang="en-US" altLang="zh-CN" sz="3600" dirty="0">
                          <a:latin typeface="Arial" panose="020B0604020202020204" pitchFamily="34" charset="0"/>
                          <a:ea typeface="华文中宋" panose="02010600040101010101" pitchFamily="2"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自由派</a:t>
                      </a:r>
                      <a:r>
                        <a:rPr lang="en-US" altLang="zh-CN" sz="3600" dirty="0">
                          <a:latin typeface="Arial" panose="020B0604020202020204" pitchFamily="34" charset="0"/>
                          <a:ea typeface="华文中宋" panose="02010600040101010101" pitchFamily="2" charset="-122"/>
                          <a:cs typeface="Arial" panose="020B0604020202020204" pitchFamily="34" charset="0"/>
                        </a:rPr>
                        <a:t>)]</a:t>
                      </a:r>
                    </a:p>
                    <a:p>
                      <a:r>
                        <a:rPr lang="en-US" altLang="zh-CN" sz="3600" dirty="0">
                          <a:latin typeface="Arial" panose="020B0604020202020204" pitchFamily="34" charset="0"/>
                          <a:ea typeface="华文中宋" panose="02010600040101010101" pitchFamily="2" charset="-122"/>
                          <a:cs typeface="Arial" panose="020B0604020202020204" pitchFamily="34" charset="0"/>
                        </a:rPr>
                        <a:t>                   [Genesis is myth</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(Liberals)]</a:t>
                      </a:r>
                      <a:endParaRPr lang="zh-CN" altLang="en-US" sz="360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3"/>
                  </a:ext>
                </a:extLst>
              </a:tr>
              <a:tr h="668646">
                <a:tc>
                  <a:txBody>
                    <a:bodyPr/>
                    <a:lstStyle/>
                    <a:p>
                      <a:r>
                        <a:rPr lang="en-US" altLang="zh-CN" sz="3600" dirty="0">
                          <a:latin typeface="Arial" panose="020B0604020202020204" pitchFamily="34" charset="0"/>
                          <a:ea typeface="华文中宋" panose="02010600040101010101" pitchFamily="2" charset="-122"/>
                          <a:cs typeface="Arial" panose="020B0604020202020204" pitchFamily="34" charset="0"/>
                        </a:rPr>
                        <a:t>1850</a:t>
                      </a:r>
                      <a:r>
                        <a:rPr lang="zh-CN" altLang="en-US" sz="3600" dirty="0">
                          <a:latin typeface="Arial" panose="020B0604020202020204" pitchFamily="34" charset="0"/>
                          <a:ea typeface="华文中宋" panose="02010600040101010101" pitchFamily="2" charset="-122"/>
                          <a:cs typeface="Arial" panose="020B0604020202020204" pitchFamily="34" charset="0"/>
                        </a:rPr>
                        <a:t>年代：多数学者都接受间隔或一日一纪论。</a:t>
                      </a:r>
                      <a:endParaRPr lang="en-US" altLang="zh-CN" sz="3600" dirty="0">
                        <a:latin typeface="Arial" panose="020B0604020202020204" pitchFamily="34" charset="0"/>
                        <a:ea typeface="华文中宋" panose="02010600040101010101" pitchFamily="2" charset="-122"/>
                        <a:cs typeface="Arial" panose="020B0604020202020204" pitchFamily="34" charset="0"/>
                      </a:endParaRPr>
                    </a:p>
                    <a:p>
                      <a:r>
                        <a:rPr lang="en-US" altLang="zh-CN" sz="3600" dirty="0">
                          <a:latin typeface="Arial" panose="020B0604020202020204" pitchFamily="34" charset="0"/>
                          <a:ea typeface="华文中宋" panose="02010600040101010101" pitchFamily="2" charset="-122"/>
                          <a:cs typeface="Arial" panose="020B0604020202020204" pitchFamily="34" charset="0"/>
                        </a:rPr>
                        <a:t>            Most evangelical</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scholars accept Gap or Day-Age</a:t>
                      </a:r>
                      <a:endParaRPr lang="zh-CN" altLang="en-US" sz="360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1946739293"/>
              </p:ext>
            </p:extLst>
          </p:nvPr>
        </p:nvGraphicFramePr>
        <p:xfrm>
          <a:off x="1205744" y="595648"/>
          <a:ext cx="9932912" cy="5249914"/>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207314">
                  <a:extLst>
                    <a:ext uri="{9D8B030D-6E8A-4147-A177-3AD203B41FA5}">
                      <a16:colId xmlns:a16="http://schemas.microsoft.com/office/drawing/2014/main" val="20000"/>
                    </a:ext>
                  </a:extLst>
                </a:gridCol>
                <a:gridCol w="7725598">
                  <a:extLst>
                    <a:ext uri="{9D8B030D-6E8A-4147-A177-3AD203B41FA5}">
                      <a16:colId xmlns:a16="http://schemas.microsoft.com/office/drawing/2014/main" val="20001"/>
                    </a:ext>
                  </a:extLst>
                </a:gridCol>
              </a:tblGrid>
              <a:tr h="1012994">
                <a:tc>
                  <a:txBody>
                    <a:bodyPr/>
                    <a:lstStyle/>
                    <a:p>
                      <a:r>
                        <a:rPr lang="en-US" altLang="zh-CN" sz="3200" b="0" dirty="0">
                          <a:latin typeface="Arial" panose="020B0604020202020204" pitchFamily="34" charset="0"/>
                          <a:ea typeface="汉仪大宋简" panose="02010609000101010101" pitchFamily="49" charset="-122"/>
                          <a:cs typeface="Arial" panose="020B0604020202020204" pitchFamily="34" charset="0"/>
                        </a:rPr>
                        <a:t>1810</a:t>
                      </a:r>
                      <a:r>
                        <a:rPr lang="zh-CN" altLang="en-US" sz="3200" b="0" dirty="0">
                          <a:latin typeface="Arial" panose="020B0604020202020204" pitchFamily="34" charset="0"/>
                          <a:ea typeface="汉仪大宋简" panose="02010609000101010101" pitchFamily="49" charset="-122"/>
                          <a:cs typeface="Arial" panose="020B0604020202020204" pitchFamily="34" charset="0"/>
                        </a:rPr>
                        <a:t>年代：</a:t>
                      </a:r>
                    </a:p>
                  </a:txBody>
                  <a:tcPr/>
                </a:tc>
                <a:tc>
                  <a:txBody>
                    <a:bodyPr/>
                    <a:lstStyle/>
                    <a:p>
                      <a:r>
                        <a:rPr lang="zh-CN" altLang="en-US" sz="3200" b="0" dirty="0">
                          <a:latin typeface="Arial" panose="020B0604020202020204" pitchFamily="34" charset="0"/>
                          <a:ea typeface="汉仪大宋简" panose="02010609000101010101" pitchFamily="49" charset="-122"/>
                          <a:cs typeface="Arial" panose="020B0604020202020204" pitchFamily="34" charset="0"/>
                        </a:rPr>
                        <a:t>间隔论 </a:t>
                      </a:r>
                      <a:r>
                        <a:rPr lang="en-US" altLang="zh-CN" sz="3200" b="0" dirty="0">
                          <a:latin typeface="Arial" panose="020B0604020202020204" pitchFamily="34" charset="0"/>
                          <a:ea typeface="汉仪大宋简" panose="02010609000101010101" pitchFamily="49" charset="-122"/>
                          <a:cs typeface="Arial" panose="020B0604020202020204" pitchFamily="34" charset="0"/>
                        </a:rPr>
                        <a:t>(</a:t>
                      </a:r>
                      <a:r>
                        <a:rPr lang="zh-CN" altLang="en-US" sz="3200" b="0" dirty="0">
                          <a:latin typeface="Arial" panose="020B0604020202020204" pitchFamily="34" charset="0"/>
                          <a:ea typeface="汉仪大宋简" panose="02010609000101010101" pitchFamily="49" charset="-122"/>
                          <a:cs typeface="Arial" panose="020B0604020202020204" pitchFamily="34" charset="0"/>
                        </a:rPr>
                        <a:t>查莫斯</a:t>
                      </a:r>
                      <a:r>
                        <a:rPr lang="en-US" altLang="zh-CN" sz="3200" b="0" dirty="0">
                          <a:latin typeface="Arial" panose="020B0604020202020204" pitchFamily="34" charset="0"/>
                          <a:ea typeface="汉仪大宋简" panose="02010609000101010101" pitchFamily="49" charset="-122"/>
                          <a:cs typeface="Arial" panose="020B0604020202020204" pitchFamily="34" charset="0"/>
                        </a:rPr>
                        <a:t>) </a:t>
                      </a:r>
                    </a:p>
                    <a:p>
                      <a:r>
                        <a:rPr lang="en-US" altLang="zh-CN" sz="2400" b="0" dirty="0">
                          <a:latin typeface="Arial" panose="020B0604020202020204" pitchFamily="34" charset="0"/>
                          <a:ea typeface="汉仪大宋简" panose="02010609000101010101" pitchFamily="49" charset="-122"/>
                          <a:cs typeface="Arial" panose="020B0604020202020204" pitchFamily="34" charset="0"/>
                        </a:rPr>
                        <a:t>Gap Theory</a:t>
                      </a:r>
                      <a:r>
                        <a:rPr lang="en-US" altLang="zh-CN" sz="2400" b="0" baseline="0" dirty="0">
                          <a:latin typeface="Arial" panose="020B0604020202020204" pitchFamily="34" charset="0"/>
                          <a:ea typeface="汉仪大宋简" panose="02010609000101010101" pitchFamily="49" charset="-122"/>
                          <a:cs typeface="Arial" panose="020B0604020202020204" pitchFamily="34" charset="0"/>
                        </a:rPr>
                        <a:t> (Chalmers)</a:t>
                      </a:r>
                      <a:endParaRPr lang="zh-CN" altLang="en-US" sz="24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0"/>
                  </a:ext>
                </a:extLst>
              </a:tr>
              <a:tr h="1012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latin typeface="Arial" panose="020B0604020202020204" pitchFamily="34" charset="0"/>
                          <a:ea typeface="汉仪大宋简" panose="02010609000101010101" pitchFamily="49" charset="-122"/>
                          <a:cs typeface="Arial" panose="020B0604020202020204" pitchFamily="34" charset="0"/>
                        </a:rPr>
                        <a:t>1820</a:t>
                      </a:r>
                      <a:r>
                        <a:rPr lang="zh-CN" altLang="en-US" sz="3200" dirty="0">
                          <a:latin typeface="Arial" panose="020B0604020202020204" pitchFamily="34" charset="0"/>
                          <a:ea typeface="汉仪大宋简" panose="02010609000101010101" pitchFamily="49" charset="-122"/>
                          <a:cs typeface="Arial" panose="020B0604020202020204" pitchFamily="34" charset="0"/>
                        </a:rPr>
                        <a:t>年代：</a:t>
                      </a:r>
                    </a:p>
                    <a:p>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一日一纪论 </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费伯</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p>
                    <a:p>
                      <a:r>
                        <a:rPr lang="en-US" altLang="zh-CN" sz="2400" dirty="0">
                          <a:latin typeface="Arial" panose="020B0604020202020204" pitchFamily="34" charset="0"/>
                          <a:ea typeface="汉仪大宋简" panose="02010609000101010101" pitchFamily="49" charset="-122"/>
                          <a:cs typeface="Arial" panose="020B0604020202020204" pitchFamily="34" charset="0"/>
                        </a:rPr>
                        <a:t>Day-Age</a:t>
                      </a:r>
                      <a:r>
                        <a:rPr lang="en-US" altLang="zh-CN" sz="2400" baseline="0" dirty="0">
                          <a:latin typeface="Arial" panose="020B0604020202020204" pitchFamily="34" charset="0"/>
                          <a:ea typeface="汉仪大宋简" panose="02010609000101010101" pitchFamily="49" charset="-122"/>
                          <a:cs typeface="Arial" panose="020B0604020202020204" pitchFamily="34" charset="0"/>
                        </a:rPr>
                        <a:t> Theory (Faber)</a:t>
                      </a:r>
                      <a:endParaRPr lang="zh-CN" altLang="en-US" sz="24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1"/>
                  </a:ext>
                </a:extLst>
              </a:tr>
              <a:tr h="1106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latin typeface="Arial" panose="020B0604020202020204" pitchFamily="34" charset="0"/>
                          <a:ea typeface="汉仪大宋简" panose="02010609000101010101" pitchFamily="49" charset="-122"/>
                          <a:cs typeface="Arial" panose="020B0604020202020204" pitchFamily="34" charset="0"/>
                        </a:rPr>
                        <a:t>1830</a:t>
                      </a:r>
                      <a:r>
                        <a:rPr lang="zh-CN" altLang="en-US" sz="3200" dirty="0">
                          <a:latin typeface="Arial" panose="020B0604020202020204" pitchFamily="34" charset="0"/>
                          <a:ea typeface="汉仪大宋简" panose="02010609000101010101" pitchFamily="49" charset="-122"/>
                          <a:cs typeface="Arial" panose="020B0604020202020204" pitchFamily="34" charset="0"/>
                        </a:rPr>
                        <a:t>年代：</a:t>
                      </a:r>
                    </a:p>
                    <a:p>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局部洪水论 </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派</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斯密斯</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p>
                    <a:p>
                      <a:r>
                        <a:rPr lang="en-US" altLang="zh-CN" sz="2400" dirty="0">
                          <a:latin typeface="Arial" panose="020B0604020202020204" pitchFamily="34" charset="0"/>
                          <a:ea typeface="汉仪大宋简" panose="02010609000101010101" pitchFamily="49" charset="-122"/>
                          <a:cs typeface="Arial" panose="020B0604020202020204" pitchFamily="34" charset="0"/>
                        </a:rPr>
                        <a:t>Local Flood</a:t>
                      </a:r>
                      <a:r>
                        <a:rPr lang="en-US" altLang="zh-CN" sz="2400" baseline="0" dirty="0">
                          <a:latin typeface="Arial" panose="020B0604020202020204" pitchFamily="34" charset="0"/>
                          <a:ea typeface="汉仪大宋简" panose="02010609000101010101" pitchFamily="49" charset="-122"/>
                          <a:cs typeface="Arial" panose="020B0604020202020204" pitchFamily="34" charset="0"/>
                        </a:rPr>
                        <a:t> Theory (Pye Smith)</a:t>
                      </a:r>
                    </a:p>
                  </a:txBody>
                  <a:tcPr/>
                </a:tc>
                <a:extLst>
                  <a:ext uri="{0D108BD9-81ED-4DB2-BD59-A6C34878D82A}">
                    <a16:rowId xmlns:a16="http://schemas.microsoft.com/office/drawing/2014/main" val="10002"/>
                  </a:ext>
                </a:extLst>
              </a:tr>
              <a:tr h="1012994">
                <a:tc>
                  <a:txBody>
                    <a:bodyPr/>
                    <a:lstStyle/>
                    <a:p>
                      <a:r>
                        <a:rPr lang="en-US" altLang="zh-CN" sz="3200">
                          <a:latin typeface="Arial" panose="020B0604020202020204" pitchFamily="34" charset="0"/>
                          <a:ea typeface="汉仪大宋简" panose="02010609000101010101" pitchFamily="49" charset="-122"/>
                          <a:cs typeface="Arial" panose="020B0604020202020204" pitchFamily="34" charset="0"/>
                        </a:rPr>
                        <a:t>1830</a:t>
                      </a:r>
                      <a:r>
                        <a:rPr lang="zh-CN" altLang="en-US" sz="3200" dirty="0">
                          <a:latin typeface="Arial" panose="020B0604020202020204" pitchFamily="34" charset="0"/>
                          <a:ea typeface="汉仪大宋简" panose="02010609000101010101" pitchFamily="49" charset="-122"/>
                          <a:cs typeface="Arial" panose="020B0604020202020204" pitchFamily="34" charset="0"/>
                        </a:rPr>
                        <a:t>年</a:t>
                      </a:r>
                      <a:r>
                        <a:rPr lang="zh-CN" altLang="en-US" sz="3200">
                          <a:latin typeface="Arial" panose="020B0604020202020204" pitchFamily="34" charset="0"/>
                          <a:ea typeface="汉仪大宋简" panose="02010609000101010101" pitchFamily="49" charset="-122"/>
                          <a:cs typeface="Arial" panose="020B0604020202020204" pitchFamily="34" charset="0"/>
                        </a:rPr>
                        <a:t>代：</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创世记是神话 </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自由派</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p>
                    <a:p>
                      <a:r>
                        <a:rPr lang="en-US" altLang="zh-CN" sz="2400" dirty="0">
                          <a:latin typeface="Arial" panose="020B0604020202020204" pitchFamily="34" charset="0"/>
                          <a:ea typeface="汉仪大宋简" panose="02010609000101010101" pitchFamily="49" charset="-122"/>
                          <a:cs typeface="Arial" panose="020B0604020202020204" pitchFamily="34" charset="0"/>
                        </a:rPr>
                        <a:t>[Genesis is myth</a:t>
                      </a:r>
                      <a:r>
                        <a:rPr lang="en-US" altLang="zh-CN" sz="2400" baseline="0" dirty="0">
                          <a:latin typeface="Arial" panose="020B0604020202020204" pitchFamily="34" charset="0"/>
                          <a:ea typeface="汉仪大宋简" panose="02010609000101010101" pitchFamily="49" charset="-122"/>
                          <a:cs typeface="Arial" panose="020B0604020202020204" pitchFamily="34" charset="0"/>
                        </a:rPr>
                        <a:t> (Liberals)]</a:t>
                      </a:r>
                      <a:endParaRPr lang="zh-CN" altLang="en-US" sz="24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3"/>
                  </a:ext>
                </a:extLst>
              </a:tr>
              <a:tr h="1050366">
                <a:tc>
                  <a:txBody>
                    <a:bodyPr/>
                    <a:lstStyle/>
                    <a:p>
                      <a:r>
                        <a:rPr lang="en-US" altLang="zh-CN" sz="3200" dirty="0">
                          <a:latin typeface="Arial" panose="020B0604020202020204" pitchFamily="34" charset="0"/>
                          <a:ea typeface="汉仪大宋简" panose="02010609000101010101" pitchFamily="49" charset="-122"/>
                          <a:cs typeface="Arial" panose="020B0604020202020204" pitchFamily="34" charset="0"/>
                        </a:rPr>
                        <a:t>1850</a:t>
                      </a:r>
                      <a:r>
                        <a:rPr lang="zh-CN" altLang="en-US" sz="3200" dirty="0">
                          <a:latin typeface="Arial" panose="020B0604020202020204" pitchFamily="34" charset="0"/>
                          <a:ea typeface="汉仪大宋简" panose="02010609000101010101" pitchFamily="49" charset="-122"/>
                          <a:cs typeface="Arial" panose="020B0604020202020204" pitchFamily="34" charset="0"/>
                        </a:rPr>
                        <a:t>年代：</a:t>
                      </a: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多数福音派学者都接受间隔或一日一纪论</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r>
                        <a:rPr lang="en-US" altLang="zh-CN" sz="2400" dirty="0">
                          <a:latin typeface="Arial" panose="020B0604020202020204" pitchFamily="34" charset="0"/>
                          <a:ea typeface="汉仪大宋简" panose="02010609000101010101" pitchFamily="49" charset="-122"/>
                          <a:cs typeface="Arial" panose="020B0604020202020204" pitchFamily="34" charset="0"/>
                        </a:rPr>
                        <a:t>Most evang.</a:t>
                      </a:r>
                      <a:r>
                        <a:rPr lang="en-US" altLang="zh-CN" sz="2400" baseline="0" dirty="0">
                          <a:latin typeface="Arial" panose="020B0604020202020204" pitchFamily="34" charset="0"/>
                          <a:ea typeface="汉仪大宋简" panose="02010609000101010101" pitchFamily="49" charset="-122"/>
                          <a:cs typeface="Arial" panose="020B0604020202020204" pitchFamily="34" charset="0"/>
                        </a:rPr>
                        <a:t> </a:t>
                      </a:r>
                      <a:r>
                        <a:rPr lang="en-US" altLang="zh-CN" sz="2400" baseline="0" dirty="0" err="1">
                          <a:latin typeface="Arial" panose="020B0604020202020204" pitchFamily="34" charset="0"/>
                          <a:ea typeface="汉仪大宋简" panose="02010609000101010101" pitchFamily="49" charset="-122"/>
                          <a:cs typeface="Arial" panose="020B0604020202020204" pitchFamily="34" charset="0"/>
                        </a:rPr>
                        <a:t>schlars</a:t>
                      </a:r>
                      <a:r>
                        <a:rPr lang="en-US" altLang="zh-CN" sz="2400" baseline="0" dirty="0">
                          <a:latin typeface="Arial" panose="020B0604020202020204" pitchFamily="34" charset="0"/>
                          <a:ea typeface="汉仪大宋简" panose="02010609000101010101" pitchFamily="49" charset="-122"/>
                          <a:cs typeface="Arial" panose="020B0604020202020204" pitchFamily="34" charset="0"/>
                        </a:rPr>
                        <a:t>: Gap or Day-Age</a:t>
                      </a:r>
                      <a:endParaRPr lang="zh-CN" altLang="en-US" sz="24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1145450" y="1009619"/>
            <a:ext cx="9901100" cy="5647700"/>
          </a:xfrm>
          <a:prstGeom prst="rect">
            <a:avLst/>
          </a:prstGeom>
          <a:noFill/>
          <a:ln>
            <a:noFill/>
          </a:ln>
        </p:spPr>
        <p:txBody>
          <a:bodyPr wrap="square" rtlCol="0">
            <a:spAutoFit/>
          </a:bodyPr>
          <a:lstStyle/>
          <a:p>
            <a:pPr marL="571500" indent="-571500">
              <a:buFont typeface="Arial" panose="020B0604020202020204" pitchFamily="34" charset="0"/>
              <a:buChar char="•"/>
            </a:pPr>
            <a:r>
              <a:rPr lang="en-US" altLang="zh-CN" sz="3600" dirty="0">
                <a:solidFill>
                  <a:prstClr val="black"/>
                </a:solidFill>
                <a:latin typeface="汉仪大宋简" panose="02010609000101010101" pitchFamily="49" charset="-122"/>
                <a:ea typeface="汉仪大宋简" panose="02010609000101010101" pitchFamily="49" charset="-122"/>
              </a:rPr>
              <a:t>《</a:t>
            </a:r>
            <a:r>
              <a:rPr lang="zh-CN" altLang="en-US" sz="3600" dirty="0">
                <a:solidFill>
                  <a:prstClr val="black"/>
                </a:solidFill>
                <a:latin typeface="汉仪大宋简" panose="02010609000101010101" pitchFamily="49" charset="-122"/>
                <a:ea typeface="汉仪大宋简" panose="02010609000101010101" pitchFamily="49" charset="-122"/>
              </a:rPr>
              <a:t>创世记</a:t>
            </a:r>
            <a:r>
              <a:rPr lang="en-US" altLang="zh-CN" sz="3600" dirty="0">
                <a:solidFill>
                  <a:prstClr val="black"/>
                </a:solidFill>
                <a:latin typeface="汉仪大宋简" panose="02010609000101010101" pitchFamily="49" charset="-122"/>
                <a:ea typeface="汉仪大宋简" panose="02010609000101010101" pitchFamily="49" charset="-122"/>
              </a:rPr>
              <a:t>》</a:t>
            </a:r>
            <a:r>
              <a:rPr lang="zh-CN" altLang="en-US" sz="3600" dirty="0">
                <a:solidFill>
                  <a:prstClr val="black"/>
                </a:solidFill>
                <a:latin typeface="汉仪大宋简" panose="02010609000101010101" pitchFamily="49" charset="-122"/>
                <a:ea typeface="汉仪大宋简" panose="02010609000101010101" pitchFamily="49" charset="-122"/>
              </a:rPr>
              <a:t>不是关于起源问题的可靠、权威的历史记载</a:t>
            </a:r>
            <a:endParaRPr lang="en-US" altLang="zh-CN" sz="3600" dirty="0">
              <a:solidFill>
                <a:prstClr val="black"/>
              </a:solidFill>
              <a:latin typeface="汉仪大宋简" panose="02010609000101010101" pitchFamily="49" charset="-122"/>
              <a:ea typeface="汉仪大宋简" panose="02010609000101010101" pitchFamily="49" charset="-122"/>
            </a:endParaRPr>
          </a:p>
          <a:p>
            <a:pPr marL="571500" indent="-571500">
              <a:lnSpc>
                <a:spcPts val="1500"/>
              </a:lnSpc>
              <a:buFont typeface="Arial" panose="020B0604020202020204" pitchFamily="34" charset="0"/>
              <a:buChar char="•"/>
            </a:pPr>
            <a:endParaRPr lang="en-US" altLang="zh-CN" sz="3600" dirty="0">
              <a:solidFill>
                <a:prstClr val="black"/>
              </a:solidFill>
              <a:latin typeface="汉仪大宋简" panose="02010609000101010101" pitchFamily="49" charset="-122"/>
              <a:ea typeface="汉仪大宋简" panose="02010609000101010101" pitchFamily="49" charset="-122"/>
            </a:endParaRPr>
          </a:p>
          <a:p>
            <a:pPr marL="571500" indent="-571500">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rPr>
              <a:t>疾病、痛苦、死亡和肉食动物不是人类堕落的后果</a:t>
            </a:r>
            <a:endParaRPr lang="en-US" sz="3600" dirty="0">
              <a:solidFill>
                <a:prstClr val="black"/>
              </a:solidFill>
              <a:latin typeface="汉仪大宋简" panose="02010609000101010101" pitchFamily="49" charset="-122"/>
              <a:ea typeface="汉仪大宋简" panose="02010609000101010101" pitchFamily="49" charset="-122"/>
            </a:endParaRPr>
          </a:p>
          <a:p>
            <a:pPr marL="571500" indent="-571500">
              <a:lnSpc>
                <a:spcPts val="1500"/>
              </a:lnSpc>
              <a:buFont typeface="Arial" panose="020B0604020202020204" pitchFamily="34" charset="0"/>
              <a:buChar char="•"/>
            </a:pPr>
            <a:endParaRPr lang="en-US" altLang="zh-CN" sz="3600" dirty="0">
              <a:solidFill>
                <a:prstClr val="black"/>
              </a:solidFill>
              <a:latin typeface="汉仪大宋简" panose="02010609000101010101" pitchFamily="49" charset="-122"/>
              <a:ea typeface="汉仪大宋简" panose="02010609000101010101" pitchFamily="49" charset="-122"/>
            </a:endParaRPr>
          </a:p>
          <a:p>
            <a:pPr marL="571500" indent="-571500">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rPr>
              <a:t>化石记录被误当做漫长岁月中的沉积，因此很容易引向进化论</a:t>
            </a:r>
            <a:endParaRPr lang="en-US" altLang="zh-CN" sz="3600" dirty="0">
              <a:solidFill>
                <a:prstClr val="black"/>
              </a:solidFill>
              <a:latin typeface="汉仪大宋简" panose="02010609000101010101" pitchFamily="49" charset="-122"/>
              <a:ea typeface="汉仪大宋简" panose="02010609000101010101" pitchFamily="49" charset="-122"/>
            </a:endParaRPr>
          </a:p>
          <a:p>
            <a:endParaRPr lang="en-US" altLang="zh-CN" sz="3600" dirty="0">
              <a:solidFill>
                <a:prstClr val="black"/>
              </a:solidFill>
              <a:latin typeface="汉仪大宋简" panose="02010609000101010101" pitchFamily="49" charset="-122"/>
              <a:ea typeface="汉仪大宋简" panose="02010609000101010101" pitchFamily="49" charset="-122"/>
            </a:endParaRPr>
          </a:p>
          <a:p>
            <a:pPr algn="ctr"/>
            <a:r>
              <a:rPr lang="zh-CN" altLang="en-US" sz="4800" b="1" dirty="0">
                <a:solidFill>
                  <a:srgbClr val="FF0000"/>
                </a:solidFill>
                <a:latin typeface="汉仪大宋简" panose="02010609000101010101" pitchFamily="49" charset="-122"/>
                <a:ea typeface="汉仪大宋简" panose="02010609000101010101" pitchFamily="49" charset="-122"/>
              </a:rPr>
              <a:t>关键错误：接受长时论</a:t>
            </a:r>
            <a:endParaRPr lang="en-US" altLang="zh-CN" sz="4800" b="1" dirty="0">
              <a:solidFill>
                <a:srgbClr val="FF0000"/>
              </a:solidFill>
              <a:latin typeface="汉仪大宋简" panose="02010609000101010101" pitchFamily="49" charset="-122"/>
              <a:ea typeface="汉仪大宋简" panose="02010609000101010101" pitchFamily="49" charset="-122"/>
            </a:endParaRPr>
          </a:p>
          <a:p>
            <a:pPr>
              <a:buFont typeface="Arial" pitchFamily="34" charset="0"/>
              <a:buChar char="•"/>
            </a:pPr>
            <a:endParaRPr lang="zh-CN" altLang="en-US" sz="3600" dirty="0">
              <a:solidFill>
                <a:prstClr val="black"/>
              </a:solidFill>
              <a:latin typeface="汉仪大宋简" panose="02010609000101010101" pitchFamily="49" charset="-122"/>
              <a:ea typeface="汉仪大宋简" panose="02010609000101010101" pitchFamily="49" charset="-122"/>
            </a:endParaRPr>
          </a:p>
        </p:txBody>
      </p:sp>
      <p:sp>
        <p:nvSpPr>
          <p:cNvPr id="2" name="标题 1"/>
          <p:cNvSpPr>
            <a:spLocks noGrp="1"/>
          </p:cNvSpPr>
          <p:nvPr>
            <p:ph type="title"/>
          </p:nvPr>
        </p:nvSpPr>
        <p:spPr/>
        <p:txBody>
          <a:bodyPr>
            <a:normAutofit/>
          </a:bodyPr>
          <a:lstStyle/>
          <a:p>
            <a:r>
              <a:rPr lang="zh-CN" altLang="en-US" dirty="0"/>
              <a:t>长时论必然削弱对圣经和创造者的信心</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343472" y="5517232"/>
            <a:ext cx="9937104" cy="400110"/>
          </a:xfrm>
          <a:prstGeom prst="rect">
            <a:avLst/>
          </a:prstGeom>
        </p:spPr>
        <p:txBody>
          <a:bodyPr wrap="square">
            <a:spAutoFit/>
          </a:bodyPr>
          <a:lstStyle/>
          <a:p>
            <a:r>
              <a:rPr lang="zh-CN" altLang="zh-CN" dirty="0">
                <a:latin typeface="+mn-ea"/>
              </a:rPr>
              <a:t>乔纳森</a:t>
            </a:r>
            <a:r>
              <a:rPr lang="en-US" altLang="zh-CN" dirty="0">
                <a:solidFill>
                  <a:srgbClr val="E7E6E6">
                    <a:lumMod val="25000"/>
                  </a:srgbClr>
                </a:solidFill>
                <a:latin typeface="+mn-ea"/>
                <a:cs typeface="Arial" panose="020B0604020202020204" pitchFamily="34" charset="0"/>
              </a:rPr>
              <a:t>·</a:t>
            </a:r>
            <a:r>
              <a:rPr lang="zh-CN" altLang="zh-CN" dirty="0">
                <a:latin typeface="+mn-ea"/>
              </a:rPr>
              <a:t>萨尔法提</a:t>
            </a:r>
            <a:r>
              <a:rPr lang="zh-CN" altLang="en-US" dirty="0">
                <a:latin typeface="+mn-ea"/>
              </a:rPr>
              <a:t>（</a:t>
            </a:r>
            <a:r>
              <a:rPr lang="en-US" altLang="zh-CN" sz="2000" dirty="0">
                <a:solidFill>
                  <a:srgbClr val="E7E6E6">
                    <a:lumMod val="25000"/>
                  </a:srgbClr>
                </a:solidFill>
                <a:latin typeface="Arial" panose="020B0604020202020204" pitchFamily="34" charset="0"/>
                <a:cs typeface="Arial" panose="020B0604020202020204" pitchFamily="34" charset="0"/>
              </a:rPr>
              <a:t>Jonathan </a:t>
            </a:r>
            <a:r>
              <a:rPr lang="en-US" altLang="zh-CN" sz="2000" dirty="0" err="1">
                <a:solidFill>
                  <a:srgbClr val="E7E6E6">
                    <a:lumMod val="25000"/>
                  </a:srgbClr>
                </a:solidFill>
                <a:latin typeface="Arial" panose="020B0604020202020204" pitchFamily="34" charset="0"/>
                <a:cs typeface="Arial" panose="020B0604020202020204" pitchFamily="34" charset="0"/>
              </a:rPr>
              <a:t>Sarfati</a:t>
            </a:r>
            <a:r>
              <a:rPr lang="zh-CN" altLang="en-US" sz="2000" dirty="0">
                <a:solidFill>
                  <a:srgbClr val="E7E6E6">
                    <a:lumMod val="25000"/>
                  </a:srgbClr>
                </a:solidFill>
                <a:latin typeface="Arial" panose="020B0604020202020204" pitchFamily="34" charset="0"/>
                <a:cs typeface="Arial" panose="020B0604020202020204" pitchFamily="34" charset="0"/>
              </a:rPr>
              <a:t>）</a:t>
            </a:r>
            <a:r>
              <a:rPr lang="en-US" altLang="zh-CN" sz="2000" dirty="0">
                <a:solidFill>
                  <a:srgbClr val="E7E6E6">
                    <a:lumMod val="25000"/>
                  </a:srgbClr>
                </a:solidFill>
                <a:latin typeface="Arial" panose="020B0604020202020204" pitchFamily="34" charset="0"/>
                <a:cs typeface="Arial" panose="020B0604020202020204" pitchFamily="34" charset="0"/>
              </a:rPr>
              <a:t>, creation.com/chamberlain-and-the-church</a:t>
            </a:r>
            <a:endParaRPr lang="zh-CN" altLang="en-US" sz="2000" dirty="0">
              <a:solidFill>
                <a:srgbClr val="E7E6E6">
                  <a:lumMod val="25000"/>
                </a:srgbClr>
              </a:solidFill>
              <a:latin typeface="Arial" panose="020B0604020202020204" pitchFamily="34" charset="0"/>
              <a:cs typeface="Arial" panose="020B0604020202020204" pitchFamily="34" charset="0"/>
            </a:endParaRPr>
          </a:p>
        </p:txBody>
      </p:sp>
      <p:sp>
        <p:nvSpPr>
          <p:cNvPr id="3" name="TextBox 2"/>
          <p:cNvSpPr txBox="1"/>
          <p:nvPr/>
        </p:nvSpPr>
        <p:spPr>
          <a:xfrm>
            <a:off x="1199456" y="1556792"/>
            <a:ext cx="9937104" cy="4032448"/>
          </a:xfrm>
          <a:prstGeom prst="rect">
            <a:avLst/>
          </a:prstGeom>
          <a:ln w="6350">
            <a:noFill/>
            <a:prstDash val="dash"/>
          </a:ln>
        </p:spPr>
        <p:txBody>
          <a:bodyPr vert="horz" lIns="91440" tIns="45720" rIns="91440" bIns="45720" rtlCol="0">
            <a:noAutofit/>
          </a:bodyPr>
          <a:lstStyle>
            <a:defPPr>
              <a:defRPr lang="zh-CN"/>
            </a:defPPr>
            <a:lvl1pPr>
              <a:defRPr sz="3800">
                <a:solidFill>
                  <a:srgbClr val="052262"/>
                </a:solidFill>
                <a:latin typeface="Arial" panose="020B0604020202020204" pitchFamily="34" charset="0"/>
                <a:ea typeface="华文中宋" panose="02010600040101010101" pitchFamily="2" charset="-122"/>
                <a:cs typeface="Arial" panose="020B0604020202020204" pitchFamily="34" charset="0"/>
              </a:defRPr>
            </a:lvl1pPr>
          </a:lstStyle>
          <a:p>
            <a:r>
              <a:rPr lang="zh-CN" altLang="en-US" sz="3600" dirty="0">
                <a:solidFill>
                  <a:prstClr val="black"/>
                </a:solidFill>
                <a:ea typeface="汉仪大宋简" panose="02010609000101010101" pitchFamily="49" charset="-122"/>
              </a:rPr>
              <a:t>长时论却为进化论做了铺垫：</a:t>
            </a:r>
            <a:endParaRPr lang="en-US" sz="3600" dirty="0">
              <a:solidFill>
                <a:prstClr val="black"/>
              </a:solidFill>
              <a:ea typeface="汉仪大宋简" panose="02010609000101010101" pitchFamily="49" charset="-122"/>
            </a:endParaRPr>
          </a:p>
          <a:p>
            <a:pPr>
              <a:lnSpc>
                <a:spcPts val="1000"/>
              </a:lnSpc>
            </a:pPr>
            <a:endParaRPr lang="en-US" sz="3600" dirty="0">
              <a:solidFill>
                <a:prstClr val="black"/>
              </a:solidFill>
              <a:ea typeface="汉仪大宋简" panose="02010609000101010101" pitchFamily="49" charset="-122"/>
            </a:endParaRPr>
          </a:p>
          <a:p>
            <a:r>
              <a:rPr lang="zh-CN" altLang="en-US" sz="3600" dirty="0">
                <a:solidFill>
                  <a:prstClr val="black"/>
                </a:solidFill>
                <a:ea typeface="汉仪大宋简" panose="02010609000101010101" pitchFamily="49" charset="-122"/>
              </a:rPr>
              <a:t>“</a:t>
            </a:r>
            <a:r>
              <a:rPr lang="en-US" altLang="zh-CN" sz="3600" dirty="0">
                <a:solidFill>
                  <a:prstClr val="black"/>
                </a:solidFill>
                <a:ea typeface="汉仪大宋简" panose="02010609000101010101" pitchFamily="49" charset="-122"/>
              </a:rPr>
              <a:t>19</a:t>
            </a:r>
            <a:r>
              <a:rPr lang="zh-CN" altLang="en-US" sz="3600" dirty="0">
                <a:solidFill>
                  <a:prstClr val="black"/>
                </a:solidFill>
                <a:ea typeface="汉仪大宋简" panose="02010609000101010101" pitchFamily="49" charset="-122"/>
              </a:rPr>
              <a:t>世纪早期，很多教会都屈从于赫顿和莱尔的长时论教条，不理会忠实于圣经的地质学家对其中存在的科学问题和属灵问题的警戒。当他们接受了地质进化论以后，他们就无力否认达尔文的生物进化论了。”</a:t>
            </a:r>
            <a:endParaRPr lang="en-US" altLang="zh-CN" sz="3600" dirty="0">
              <a:solidFill>
                <a:prstClr val="black"/>
              </a:solidFill>
              <a:ea typeface="汉仪大宋简" panose="02010609000101010101" pitchFamily="49" charset="-122"/>
            </a:endParaRPr>
          </a:p>
        </p:txBody>
      </p:sp>
      <p:sp>
        <p:nvSpPr>
          <p:cNvPr id="2" name="标题 1"/>
          <p:cNvSpPr>
            <a:spLocks noGrp="1"/>
          </p:cNvSpPr>
          <p:nvPr>
            <p:ph type="title"/>
          </p:nvPr>
        </p:nvSpPr>
        <p:spPr/>
        <p:txBody>
          <a:bodyPr/>
          <a:lstStyle/>
          <a:p>
            <a:r>
              <a:rPr lang="zh-CN" altLang="en-US" dirty="0"/>
              <a:t>年老地球论必然导致接受进化论</a:t>
            </a:r>
          </a:p>
        </p:txBody>
      </p:sp>
      <p:sp>
        <p:nvSpPr>
          <p:cNvPr id="5" name="Rectangle 4"/>
          <p:cNvSpPr/>
          <p:nvPr/>
        </p:nvSpPr>
        <p:spPr>
          <a:xfrm>
            <a:off x="-9612560" y="228601"/>
            <a:ext cx="9144000" cy="6186309"/>
          </a:xfrm>
          <a:prstGeom prst="rect">
            <a:avLst/>
          </a:prstGeom>
        </p:spPr>
        <p:txBody>
          <a:bodyPr wrap="square">
            <a:spAutoFit/>
          </a:bodyPr>
          <a:lstStyle/>
          <a:p>
            <a:r>
              <a:rPr lang="en-US">
                <a:solidFill>
                  <a:prstClr val="black"/>
                </a:solidFill>
              </a:rPr>
              <a:t>In the early19</a:t>
            </a:r>
            <a:r>
              <a:rPr lang="en-US" baseline="30000">
                <a:solidFill>
                  <a:prstClr val="black"/>
                </a:solidFill>
              </a:rPr>
              <a:t>th</a:t>
            </a:r>
            <a:r>
              <a:rPr lang="en-US">
                <a:solidFill>
                  <a:prstClr val="black"/>
                </a:solidFill>
              </a:rPr>
              <a:t> century, many in the church capitulated to the long-age dogma of Hutton and Lyell, ignoring the scientific problems and spiritual warnings of the Scriptural Geologists.</a:t>
            </a:r>
            <a:r>
              <a:rPr lang="en-US" baseline="30000">
                <a:solidFill>
                  <a:prstClr val="black"/>
                </a:solidFill>
                <a:hlinkClick r:id="rId3"/>
              </a:rPr>
              <a:t>4</a:t>
            </a:r>
            <a:r>
              <a:rPr lang="en-US">
                <a:solidFill>
                  <a:prstClr val="black"/>
                </a:solidFill>
              </a:rPr>
              <a:t> And after they had accepted geological evolution, they were powerless to resist Darwin’s biological evolution.</a:t>
            </a:r>
            <a:r>
              <a:rPr lang="en-US" baseline="30000">
                <a:solidFill>
                  <a:prstClr val="black"/>
                </a:solidFill>
                <a:hlinkClick r:id="rId4"/>
              </a:rPr>
              <a:t>5</a:t>
            </a:r>
            <a:r>
              <a:rPr lang="en-US">
                <a:solidFill>
                  <a:prstClr val="black"/>
                </a:solidFill>
              </a:rPr>
              <a:t> First, they had already jettisoned Genesis as a source of authority. Second, Darwin could link slow and gradual</a:t>
            </a:r>
            <a:r>
              <a:rPr lang="en-US" i="1">
                <a:solidFill>
                  <a:prstClr val="black"/>
                </a:solidFill>
              </a:rPr>
              <a:t>geological</a:t>
            </a:r>
            <a:r>
              <a:rPr lang="en-US">
                <a:solidFill>
                  <a:prstClr val="black"/>
                </a:solidFill>
              </a:rPr>
              <a:t> processes with slow and gradual </a:t>
            </a:r>
            <a:r>
              <a:rPr lang="en-US" i="1">
                <a:solidFill>
                  <a:prstClr val="black"/>
                </a:solidFill>
              </a:rPr>
              <a:t>biological</a:t>
            </a:r>
            <a:r>
              <a:rPr lang="en-US">
                <a:solidFill>
                  <a:prstClr val="black"/>
                </a:solidFill>
              </a:rPr>
              <a:t> processes. Third, without the history of Creation, Fall, Flood and dispersion, they had no real history at all. Darwin could easily refute the counterfeit creation ideas of the compromised church. These included God creating disease germs and carnivores </a:t>
            </a:r>
            <a:r>
              <a:rPr lang="en-US" i="1">
                <a:solidFill>
                  <a:prstClr val="black"/>
                </a:solidFill>
              </a:rPr>
              <a:t>as such</a:t>
            </a:r>
            <a:r>
              <a:rPr lang="en-US">
                <a:solidFill>
                  <a:prstClr val="black"/>
                </a:solidFill>
              </a:rPr>
              <a:t> (ignoring the Fall and Flood),</a:t>
            </a:r>
            <a:r>
              <a:rPr lang="en-US" baseline="30000">
                <a:solidFill>
                  <a:prstClr val="black"/>
                </a:solidFill>
                <a:hlinkClick r:id="rId5"/>
              </a:rPr>
              <a:t>6</a:t>
            </a:r>
            <a:r>
              <a:rPr lang="en-US">
                <a:solidFill>
                  <a:prstClr val="black"/>
                </a:solidFill>
              </a:rPr>
              <a:t> extinctions (Flood), and creatures in their </a:t>
            </a:r>
            <a:r>
              <a:rPr lang="en-US" i="1">
                <a:solidFill>
                  <a:prstClr val="black"/>
                </a:solidFill>
              </a:rPr>
              <a:t>present</a:t>
            </a:r>
            <a:r>
              <a:rPr lang="en-US">
                <a:solidFill>
                  <a:prstClr val="black"/>
                </a:solidFill>
              </a:rPr>
              <a:t> location (ignoring the Flood and dispersion).</a:t>
            </a:r>
          </a:p>
          <a:p>
            <a:r>
              <a:rPr lang="en-US">
                <a:solidFill>
                  <a:prstClr val="black"/>
                </a:solidFill>
              </a:rPr>
              <a:t>And like Hitler, why should atheists make any concessions when the enemy is displaying such craven weakness? In reality, all the concessions are on the churchian side. The atheists concede nothing of value in return. Why shouldn’t they hold out for still more appeasement, while they use the Christians’ weapons against them?</a:t>
            </a:r>
          </a:p>
          <a:p>
            <a:r>
              <a:rPr lang="en-US">
                <a:solidFill>
                  <a:prstClr val="black"/>
                </a:solidFill>
              </a:rPr>
              <a:t>A recent example of the continued appeasement is Howard van Till of Calvin College, who argued for decades that evolution was no threat to Christianity, and his college supported him. But after retirement, he showed his true colours (which blind Freddy’s deaf guide dog could have discerned) by abandoning any pretence of believing in any supernatural God. One report says, ‘Over the next two decades, he became the heretic his critics had suspected.’</a:t>
            </a:r>
            <a:r>
              <a:rPr lang="en-US" baseline="30000">
                <a:solidFill>
                  <a:prstClr val="black"/>
                </a:solidFill>
                <a:hlinkClick r:id="rId6"/>
              </a:rPr>
              <a:t>7</a:t>
            </a:r>
            <a:r>
              <a:rPr lang="en-US">
                <a:solidFill>
                  <a:prstClr val="black"/>
                </a:solidFill>
              </a:rPr>
              <a:t> Thus Van Till is just the latest in the long line of apostates, whose slippery slide began with appeasement on Genesis, e.g. Billy Graham’s fellow evangelist Charles Templeton (1915–2001).</a:t>
            </a:r>
            <a:r>
              <a:rPr lang="en-US" baseline="30000">
                <a:solidFill>
                  <a:prstClr val="black"/>
                </a:solidFill>
                <a:hlinkClick r:id="rId7"/>
              </a:rPr>
              <a:t>8</a:t>
            </a:r>
            <a:endParaRPr lang="en-US" baseline="30000">
              <a:solidFill>
                <a:prstClr val="black"/>
              </a:solidFill>
            </a:endParaRPr>
          </a:p>
          <a:p>
            <a:r>
              <a:rPr lang="en-US">
                <a:solidFill>
                  <a:prstClr val="black"/>
                </a:solidFill>
              </a:rPr>
              <a:t>Jonathan Sarfati, http://creation.com/chamberlain-and-the-church</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449209739"/>
              </p:ext>
            </p:extLst>
          </p:nvPr>
        </p:nvGraphicFramePr>
        <p:xfrm>
          <a:off x="1631504" y="1052736"/>
          <a:ext cx="8856984" cy="3566160"/>
        </p:xfrm>
        <a:graphic>
          <a:graphicData uri="http://schemas.openxmlformats.org/drawingml/2006/table">
            <a:tbl>
              <a:tblPr firstRow="1" bandRow="1">
                <a:tableStyleId>{7DF18680-E054-41AD-8BC1-D1AEF772440D}</a:tableStyleId>
              </a:tblPr>
              <a:tblGrid>
                <a:gridCol w="3330831">
                  <a:extLst>
                    <a:ext uri="{9D8B030D-6E8A-4147-A177-3AD203B41FA5}">
                      <a16:colId xmlns:a16="http://schemas.microsoft.com/office/drawing/2014/main" val="20000"/>
                    </a:ext>
                  </a:extLst>
                </a:gridCol>
                <a:gridCol w="5526153">
                  <a:extLst>
                    <a:ext uri="{9D8B030D-6E8A-4147-A177-3AD203B41FA5}">
                      <a16:colId xmlns:a16="http://schemas.microsoft.com/office/drawing/2014/main" val="20001"/>
                    </a:ext>
                  </a:extLst>
                </a:gridCol>
              </a:tblGrid>
              <a:tr h="370840">
                <a:tc gridSpan="2">
                  <a:txBody>
                    <a:bodyPr/>
                    <a:lstStyle/>
                    <a:p>
                      <a:pPr algn="ctr"/>
                      <a:r>
                        <a:rPr lang="zh-CN" altLang="en-US" sz="3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下滑过程</a:t>
                      </a:r>
                    </a:p>
                  </a:txBody>
                  <a:tcPr/>
                </a:tc>
                <a:tc hMerge="1">
                  <a:txBody>
                    <a:bodyPr/>
                    <a:lstStyle/>
                    <a:p>
                      <a:endParaRPr lang="zh-CN" altLang="en-US" dirty="0"/>
                    </a:p>
                  </a:txBody>
                  <a:tcPr/>
                </a:tc>
                <a:extLst>
                  <a:ext uri="{0D108BD9-81ED-4DB2-BD59-A6C34878D82A}">
                    <a16:rowId xmlns:a16="http://schemas.microsoft.com/office/drawing/2014/main" val="10000"/>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1.</a:t>
                      </a:r>
                      <a:r>
                        <a:rPr lang="zh-CN" altLang="en-US" sz="3400" dirty="0">
                          <a:latin typeface="Arial" panose="020B0604020202020204" pitchFamily="34" charset="0"/>
                          <a:ea typeface="汉仪大宋简" panose="02010609000101010101" pitchFamily="49" charset="-122"/>
                          <a:cs typeface="Arial" panose="020B0604020202020204" pitchFamily="34" charset="0"/>
                        </a:rPr>
                        <a:t>长时论</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间隔论</a:t>
                      </a:r>
                    </a:p>
                  </a:txBody>
                  <a:tcPr/>
                </a:tc>
                <a:extLst>
                  <a:ext uri="{0D108BD9-81ED-4DB2-BD59-A6C34878D82A}">
                    <a16:rowId xmlns:a16="http://schemas.microsoft.com/office/drawing/2014/main" val="10001"/>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2.</a:t>
                      </a:r>
                      <a:r>
                        <a:rPr lang="zh-CN" altLang="en-US" sz="3400" dirty="0">
                          <a:latin typeface="Arial" panose="020B0604020202020204" pitchFamily="34" charset="0"/>
                          <a:ea typeface="汉仪大宋简" panose="02010609000101010101" pitchFamily="49" charset="-122"/>
                          <a:cs typeface="Arial" panose="020B0604020202020204" pitchFamily="34" charset="0"/>
                        </a:rPr>
                        <a:t>有神进化论</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一日一纪论，渐进创造论</a:t>
                      </a:r>
                    </a:p>
                  </a:txBody>
                  <a:tcPr/>
                </a:tc>
                <a:extLst>
                  <a:ext uri="{0D108BD9-81ED-4DB2-BD59-A6C34878D82A}">
                    <a16:rowId xmlns:a16="http://schemas.microsoft.com/office/drawing/2014/main" val="10002"/>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3. </a:t>
                      </a:r>
                      <a:r>
                        <a:rPr lang="zh-CN" altLang="en-US" sz="3400" dirty="0">
                          <a:latin typeface="Arial" panose="020B0604020202020204" pitchFamily="34" charset="0"/>
                          <a:ea typeface="汉仪大宋简" panose="02010609000101010101" pitchFamily="49" charset="-122"/>
                          <a:cs typeface="Arial" panose="020B0604020202020204" pitchFamily="34" charset="0"/>
                        </a:rPr>
                        <a:t>史上不存在</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亚当夏娃</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自由神学，以及所谓的</a:t>
                      </a:r>
                    </a:p>
                    <a:p>
                      <a:r>
                        <a:rPr lang="zh-CN" altLang="en-US" sz="3400" dirty="0">
                          <a:latin typeface="Arial" panose="020B0604020202020204" pitchFamily="34" charset="0"/>
                          <a:ea typeface="汉仪大宋简" panose="02010609000101010101" pitchFamily="49" charset="-122"/>
                          <a:cs typeface="Arial" panose="020B0604020202020204" pitchFamily="34" charset="0"/>
                        </a:rPr>
                        <a:t>“福音性”文体框架论</a:t>
                      </a:r>
                    </a:p>
                  </a:txBody>
                  <a:tcPr/>
                </a:tc>
                <a:extLst>
                  <a:ext uri="{0D108BD9-81ED-4DB2-BD59-A6C34878D82A}">
                    <a16:rowId xmlns:a16="http://schemas.microsoft.com/office/drawing/2014/main" val="10003"/>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4. </a:t>
                      </a:r>
                      <a:r>
                        <a:rPr lang="zh-CN" altLang="en-US" sz="3400" dirty="0">
                          <a:latin typeface="Arial" panose="020B0604020202020204" pitchFamily="34" charset="0"/>
                          <a:ea typeface="汉仪大宋简" panose="02010609000101010101" pitchFamily="49" charset="-122"/>
                          <a:cs typeface="Arial" panose="020B0604020202020204" pitchFamily="34" charset="0"/>
                        </a:rPr>
                        <a:t>拒绝基督教</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自然神论 </a:t>
                      </a: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无神论</a:t>
                      </a:r>
                    </a:p>
                  </a:txBody>
                  <a:tcPr/>
                </a:tc>
                <a:extLst>
                  <a:ext uri="{0D108BD9-81ED-4DB2-BD59-A6C34878D82A}">
                    <a16:rowId xmlns:a16="http://schemas.microsoft.com/office/drawing/2014/main" val="10004"/>
                  </a:ext>
                </a:extLst>
              </a:tr>
            </a:tbl>
          </a:graphicData>
        </a:graphic>
      </p:graphicFrame>
      <p:sp>
        <p:nvSpPr>
          <p:cNvPr id="13" name="虚尾箭头 12"/>
          <p:cNvSpPr/>
          <p:nvPr/>
        </p:nvSpPr>
        <p:spPr>
          <a:xfrm rot="5400000">
            <a:off x="1663509" y="1668805"/>
            <a:ext cx="512057" cy="576064"/>
          </a:xfrm>
          <a:prstGeom prst="striped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endParaRPr>
          </a:p>
        </p:txBody>
      </p:sp>
      <p:sp>
        <p:nvSpPr>
          <p:cNvPr id="14" name="虚尾箭头 13"/>
          <p:cNvSpPr/>
          <p:nvPr/>
        </p:nvSpPr>
        <p:spPr>
          <a:xfrm rot="5400000">
            <a:off x="1663509" y="2324879"/>
            <a:ext cx="512057" cy="576064"/>
          </a:xfrm>
          <a:prstGeom prst="striped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虚尾箭头 14"/>
          <p:cNvSpPr/>
          <p:nvPr/>
        </p:nvSpPr>
        <p:spPr>
          <a:xfrm rot="5400000">
            <a:off x="1663509" y="3188975"/>
            <a:ext cx="512057" cy="576064"/>
          </a:xfrm>
          <a:prstGeom prst="striped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虚尾箭头 15"/>
          <p:cNvSpPr/>
          <p:nvPr/>
        </p:nvSpPr>
        <p:spPr>
          <a:xfrm rot="5400000">
            <a:off x="1663509" y="4045069"/>
            <a:ext cx="512057" cy="576064"/>
          </a:xfrm>
          <a:prstGeom prst="striped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18"/>
          <p:cNvGrpSpPr/>
          <p:nvPr/>
        </p:nvGrpSpPr>
        <p:grpSpPr>
          <a:xfrm>
            <a:off x="3215680" y="4725144"/>
            <a:ext cx="5832648" cy="1224136"/>
            <a:chOff x="3215680" y="4869160"/>
            <a:chExt cx="5832648" cy="1224136"/>
          </a:xfrm>
        </p:grpSpPr>
        <p:sp>
          <p:nvSpPr>
            <p:cNvPr id="17" name="虚尾箭头 16"/>
            <p:cNvSpPr/>
            <p:nvPr/>
          </p:nvSpPr>
          <p:spPr>
            <a:xfrm rot="5400000">
              <a:off x="5519936" y="2564904"/>
              <a:ext cx="1224136" cy="5832648"/>
            </a:xfrm>
            <a:prstGeom prst="striped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矩形 17"/>
            <p:cNvSpPr/>
            <p:nvPr/>
          </p:nvSpPr>
          <p:spPr>
            <a:xfrm>
              <a:off x="5087888" y="5013176"/>
              <a:ext cx="2236510" cy="923330"/>
            </a:xfrm>
            <a:prstGeom prst="rect">
              <a:avLst/>
            </a:prstGeom>
          </p:spPr>
          <p:txBody>
            <a:bodyPr wrap="none">
              <a:spAutoFit/>
            </a:bodyPr>
            <a:lstStyle/>
            <a:p>
              <a:r>
                <a:rPr lang="zh-CN" altLang="en-US" sz="5400" b="1" dirty="0">
                  <a:solidFill>
                    <a:srgbClr val="FFFF00"/>
                  </a:solidFill>
                  <a:latin typeface="微软雅黑" panose="020B0503020204020204" pitchFamily="34" charset="-122"/>
                  <a:ea typeface="微软雅黑" panose="020B0503020204020204" pitchFamily="34" charset="-122"/>
                </a:rPr>
                <a:t>结果…</a:t>
              </a:r>
            </a:p>
          </p:txBody>
        </p:sp>
      </p:grpSp>
      <p:sp>
        <p:nvSpPr>
          <p:cNvPr id="3" name="标题 2"/>
          <p:cNvSpPr>
            <a:spLocks noGrp="1"/>
          </p:cNvSpPr>
          <p:nvPr>
            <p:ph type="title"/>
          </p:nvPr>
        </p:nvSpPr>
        <p:spPr/>
        <p:txBody>
          <a:bodyPr/>
          <a:lstStyle/>
          <a:p>
            <a:r>
              <a:rPr lang="zh-CN" altLang="en-US" dirty="0"/>
              <a:t>下滑过程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down)">
                                      <p:cBhvr>
                                        <p:cTn id="13" dur="500"/>
                                        <p:tgtEl>
                                          <p:spTgt spid="14"/>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down)">
                                      <p:cBhvr>
                                        <p:cTn id="18" dur="500"/>
                                        <p:tgtEl>
                                          <p:spTgt spid="15"/>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ppt_y</p:attrName>
                                        </p:attrNameLst>
                                      </p:cBhvr>
                                      <p:tavLst>
                                        <p:tav tm="0">
                                          <p:val>
                                            <p:strVal val="#ppt_y-#ppt_h*1.125000"/>
                                          </p:val>
                                        </p:tav>
                                        <p:tav tm="100000">
                                          <p:val>
                                            <p:strVal val="#ppt_y"/>
                                          </p:val>
                                        </p:tav>
                                      </p:tavLst>
                                    </p:anim>
                                    <p:animEffect transition="in" filter="wipe(down)">
                                      <p:cBhvr>
                                        <p:cTn id="23" dur="500"/>
                                        <p:tgtEl>
                                          <p:spTgt spid="16"/>
                                        </p:tgtEl>
                                      </p:cBhvr>
                                    </p:animEffect>
                                  </p:childTnLst>
                                </p:cTn>
                              </p:par>
                            </p:childTnLst>
                          </p:cTn>
                        </p:par>
                        <p:par>
                          <p:cTn id="24" fill="hold">
                            <p:stCondLst>
                              <p:cond delay="2000"/>
                            </p:stCondLst>
                            <p:childTnLst>
                              <p:par>
                                <p:cTn id="25" presetID="12" presetClass="entr" presetSubtype="1" fill="hold" nodeType="afterEffect">
                                  <p:stCondLst>
                                    <p:cond delay="5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ppt_y</p:attrName>
                                        </p:attrNameLst>
                                      </p:cBhvr>
                                      <p:tavLst>
                                        <p:tav tm="0">
                                          <p:val>
                                            <p:strVal val="#ppt_y-#ppt_h*1.125000"/>
                                          </p:val>
                                        </p:tav>
                                        <p:tav tm="100000">
                                          <p:val>
                                            <p:strVal val="#ppt_y"/>
                                          </p:val>
                                        </p:tav>
                                      </p:tavLst>
                                    </p:anim>
                                    <p:animEffect transition="in" filter="wipe(dow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3" descr="Cross 1"/>
          <p:cNvPicPr>
            <a:picLocks noChangeAspect="1" noChangeArrowheads="1"/>
          </p:cNvPicPr>
          <p:nvPr/>
        </p:nvPicPr>
        <p:blipFill>
          <a:blip r:embed="rId3" cstate="print"/>
          <a:srcRect/>
          <a:stretch>
            <a:fillRect/>
          </a:stretch>
        </p:blipFill>
        <p:spPr bwMode="auto">
          <a:xfrm>
            <a:off x="1505745" y="-12700"/>
            <a:ext cx="9180513" cy="6884988"/>
          </a:xfrm>
          <a:prstGeom prst="rect">
            <a:avLst/>
          </a:prstGeom>
          <a:noFill/>
          <a:ln w="9525">
            <a:noFill/>
            <a:miter lim="800000"/>
            <a:headEnd/>
            <a:tailEnd/>
          </a:ln>
        </p:spPr>
      </p:pic>
      <p:sp>
        <p:nvSpPr>
          <p:cNvPr id="7" name="Text Box 5"/>
          <p:cNvSpPr txBox="1">
            <a:spLocks noChangeArrowheads="1"/>
          </p:cNvSpPr>
          <p:nvPr/>
        </p:nvSpPr>
        <p:spPr bwMode="auto">
          <a:xfrm>
            <a:off x="7275512" y="404667"/>
            <a:ext cx="3429000" cy="151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ts val="3000"/>
              </a:lnSpc>
              <a:spcBef>
                <a:spcPct val="50000"/>
              </a:spcBef>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快来就耶稣</a:t>
            </a:r>
            <a:r>
              <a:rPr lang="en-US" sz="3200" dirty="0">
                <a:solidFill>
                  <a:srgbClr val="052262"/>
                </a:solidFill>
                <a:latin typeface="华文行楷" panose="02010800040101010101" pitchFamily="2" charset="-122"/>
                <a:ea typeface="华文行楷" panose="02010800040101010101" pitchFamily="2" charset="-122"/>
                <a:cs typeface="Arial Rounded MT Bold"/>
              </a:rPr>
              <a:t>!</a:t>
            </a:r>
          </a:p>
          <a:p>
            <a:pPr algn="ctr">
              <a:lnSpc>
                <a:spcPts val="3000"/>
              </a:lnSpc>
              <a:spcBef>
                <a:spcPct val="50000"/>
              </a:spcBef>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来到十字架前</a:t>
            </a:r>
            <a:endParaRPr lang="en-US" altLang="zh-CN" sz="3200" dirty="0">
              <a:solidFill>
                <a:srgbClr val="052262"/>
              </a:solidFill>
              <a:latin typeface="华文行楷" panose="02010800040101010101" pitchFamily="2" charset="-122"/>
              <a:ea typeface="华文行楷" panose="02010800040101010101" pitchFamily="2" charset="-122"/>
              <a:cs typeface="Arial Rounded MT Bold"/>
            </a:endParaRPr>
          </a:p>
          <a:p>
            <a:pPr algn="ctr">
              <a:lnSpc>
                <a:spcPts val="3000"/>
              </a:lnSpc>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就能得救</a:t>
            </a:r>
            <a:r>
              <a:rPr lang="en-US" sz="3200" dirty="0">
                <a:solidFill>
                  <a:srgbClr val="052262"/>
                </a:solidFill>
                <a:latin typeface="华文行楷" panose="02010800040101010101" pitchFamily="2" charset="-122"/>
                <a:ea typeface="华文行楷" panose="02010800040101010101" pitchFamily="2" charset="-122"/>
                <a:cs typeface="Arial Rounded MT Bold"/>
              </a:rPr>
              <a:t>!</a:t>
            </a:r>
          </a:p>
        </p:txBody>
      </p:sp>
      <p:sp>
        <p:nvSpPr>
          <p:cNvPr id="3" name="标题 2">
            <a:extLst>
              <a:ext uri="{FF2B5EF4-FFF2-40B4-BE49-F238E27FC236}">
                <a16:creationId xmlns:a16="http://schemas.microsoft.com/office/drawing/2014/main" id="{70905D8E-79FB-464C-9DC7-9B63638F578D}"/>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87693444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3" descr="Cross 2"/>
          <p:cNvPicPr>
            <a:picLocks noChangeAspect="1" noChangeArrowheads="1"/>
          </p:cNvPicPr>
          <p:nvPr/>
        </p:nvPicPr>
        <p:blipFill>
          <a:blip r:embed="rId3" cstate="print"/>
          <a:srcRect/>
          <a:stretch>
            <a:fillRect/>
          </a:stretch>
        </p:blipFill>
        <p:spPr bwMode="auto">
          <a:xfrm>
            <a:off x="1505745" y="-26988"/>
            <a:ext cx="9180513" cy="6884988"/>
          </a:xfrm>
          <a:prstGeom prst="rect">
            <a:avLst/>
          </a:prstGeom>
          <a:noFill/>
          <a:ln w="9525">
            <a:noFill/>
            <a:miter lim="800000"/>
            <a:headEnd/>
            <a:tailEnd/>
          </a:ln>
        </p:spPr>
      </p:pic>
      <p:sp>
        <p:nvSpPr>
          <p:cNvPr id="3598340" name="Text Box 4"/>
          <p:cNvSpPr txBox="1">
            <a:spLocks noChangeArrowheads="1"/>
          </p:cNvSpPr>
          <p:nvPr/>
        </p:nvSpPr>
        <p:spPr bwMode="auto">
          <a:xfrm rot="2658145">
            <a:off x="1727203" y="2650302"/>
            <a:ext cx="3432175"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solidFill>
                  <a:prstClr val="black"/>
                </a:solidFill>
                <a:latin typeface="Arial" charset="0"/>
                <a:ea typeface="ＭＳ Ｐゴシック" charset="0"/>
              </a:rPr>
              <a:t>    千 百 万 年</a:t>
            </a:r>
            <a:endParaRPr lang="en-US" sz="2000" b="1" dirty="0">
              <a:solidFill>
                <a:prstClr val="black"/>
              </a:solidFill>
              <a:latin typeface="Arial" charset="0"/>
              <a:ea typeface="ＭＳ Ｐゴシック" charset="0"/>
            </a:endParaRPr>
          </a:p>
        </p:txBody>
      </p:sp>
      <p:sp>
        <p:nvSpPr>
          <p:cNvPr id="2" name="标题 1">
            <a:extLst>
              <a:ext uri="{FF2B5EF4-FFF2-40B4-BE49-F238E27FC236}">
                <a16:creationId xmlns:a16="http://schemas.microsoft.com/office/drawing/2014/main" id="{8D2FF7E0-E8F3-4EAB-8983-E5F9A411A7E3}"/>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52699889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3" descr="MissileCrossSeries3"/>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4" name="Text Box 5"/>
          <p:cNvSpPr txBox="1">
            <a:spLocks noChangeArrowheads="1"/>
          </p:cNvSpPr>
          <p:nvPr/>
        </p:nvSpPr>
        <p:spPr bwMode="auto">
          <a:xfrm>
            <a:off x="7805768" y="359142"/>
            <a:ext cx="257651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3200">
                <a:solidFill>
                  <a:srgbClr val="052262"/>
                </a:solidFill>
                <a:latin typeface="华文行楷" panose="02010800040101010101" pitchFamily="2" charset="-122"/>
                <a:ea typeface="华文行楷" panose="02010800040101010101" pitchFamily="2" charset="-122"/>
                <a:cs typeface="Arial Rounded MT Bold"/>
              </a:rPr>
              <a:t>没事，</a:t>
            </a:r>
            <a:endParaRPr lang="en-US" altLang="zh-CN" sz="3200">
              <a:solidFill>
                <a:srgbClr val="052262"/>
              </a:solidFill>
              <a:latin typeface="华文行楷" panose="02010800040101010101" pitchFamily="2" charset="-122"/>
              <a:ea typeface="华文行楷" panose="02010800040101010101" pitchFamily="2" charset="-122"/>
              <a:cs typeface="Arial Rounded MT Bold"/>
            </a:endParaRPr>
          </a:p>
          <a:p>
            <a:pPr algn="ctr">
              <a:defRPr/>
            </a:pPr>
            <a:r>
              <a:rPr lang="zh-CN" altLang="en-US" sz="3200">
                <a:solidFill>
                  <a:srgbClr val="052262"/>
                </a:solidFill>
                <a:latin typeface="华文行楷" panose="02010800040101010101" pitchFamily="2" charset="-122"/>
                <a:ea typeface="华文行楷" panose="02010800040101010101" pitchFamily="2" charset="-122"/>
                <a:cs typeface="Arial Rounded MT Bold"/>
              </a:rPr>
              <a:t>它</a:t>
            </a: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攻击的不是十字架</a:t>
            </a:r>
            <a:endParaRPr lang="en-US" sz="3200" dirty="0">
              <a:solidFill>
                <a:srgbClr val="052262"/>
              </a:solidFill>
              <a:latin typeface="华文行楷" panose="02010800040101010101" pitchFamily="2" charset="-122"/>
              <a:ea typeface="华文行楷" panose="02010800040101010101" pitchFamily="2" charset="-122"/>
              <a:cs typeface="Arial Rounded MT Bold"/>
            </a:endParaRPr>
          </a:p>
        </p:txBody>
      </p:sp>
      <p:sp>
        <p:nvSpPr>
          <p:cNvPr id="10" name="Text Box 5"/>
          <p:cNvSpPr txBox="1">
            <a:spLocks noChangeArrowheads="1"/>
          </p:cNvSpPr>
          <p:nvPr/>
        </p:nvSpPr>
        <p:spPr bwMode="auto">
          <a:xfrm>
            <a:off x="3352800" y="5517234"/>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2" name="标题 1">
            <a:extLst>
              <a:ext uri="{FF2B5EF4-FFF2-40B4-BE49-F238E27FC236}">
                <a16:creationId xmlns:a16="http://schemas.microsoft.com/office/drawing/2014/main" id="{65C9C7FC-9E4F-453A-9B8A-C4D6A7CC4315}"/>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8328825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3" descr="MissileCrossSeries4"/>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8" name="Text Box 5"/>
          <p:cNvSpPr txBox="1">
            <a:spLocks noChangeArrowheads="1"/>
          </p:cNvSpPr>
          <p:nvPr/>
        </p:nvSpPr>
        <p:spPr bwMode="auto">
          <a:xfrm>
            <a:off x="3352800" y="5518802"/>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4" name="AutoShape 4"/>
          <p:cNvSpPr>
            <a:spLocks noChangeArrowheads="1"/>
          </p:cNvSpPr>
          <p:nvPr/>
        </p:nvSpPr>
        <p:spPr bwMode="auto">
          <a:xfrm>
            <a:off x="8616280" y="1340768"/>
            <a:ext cx="2051752" cy="935707"/>
          </a:xfrm>
          <a:prstGeom prst="wedgeEllipseCallout">
            <a:avLst>
              <a:gd name="adj1" fmla="val -8477"/>
              <a:gd name="adj2" fmla="val 64287"/>
            </a:avLst>
          </a:prstGeom>
          <a:solidFill>
            <a:schemeClr val="bg1"/>
          </a:solidFill>
          <a:ln w="9525">
            <a:noFill/>
            <a:miter lim="800000"/>
            <a:headEnd/>
            <a:tailEnd/>
          </a:ln>
          <a:effectLst/>
        </p:spPr>
        <p:txBody>
          <a:bodyPr/>
          <a:lstStyle/>
          <a:p>
            <a:pPr algn="ct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快护教！</a:t>
            </a:r>
          </a:p>
        </p:txBody>
      </p:sp>
      <p:sp>
        <p:nvSpPr>
          <p:cNvPr id="2" name="标题 1">
            <a:extLst>
              <a:ext uri="{FF2B5EF4-FFF2-40B4-BE49-F238E27FC236}">
                <a16:creationId xmlns:a16="http://schemas.microsoft.com/office/drawing/2014/main" id="{C24E283F-CC6B-4396-968D-771AF6885A63}"/>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1620274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dam_eve_bones_01"/>
          <p:cNvPicPr>
            <a:picLocks noGrp="1" noChangeAspect="1" noChangeArrowheads="1"/>
          </p:cNvPicPr>
          <p:nvPr>
            <p:ph sz="quarter" idx="4294967295"/>
          </p:nvPr>
        </p:nvPicPr>
        <p:blipFill>
          <a:blip r:embed="rId3" cstate="print"/>
          <a:stretch>
            <a:fillRect/>
          </a:stretch>
        </p:blipFill>
        <p:spPr bwMode="auto">
          <a:xfrm>
            <a:off x="1524000" y="0"/>
            <a:ext cx="9144000" cy="6357938"/>
          </a:xfrm>
          <a:prstGeom prst="rect">
            <a:avLst/>
          </a:prstGeom>
          <a:noFill/>
          <a:ln w="9525">
            <a:noFill/>
            <a:miter lim="800000"/>
            <a:headEnd/>
            <a:tailEnd/>
          </a:ln>
        </p:spPr>
      </p:pic>
      <p:sp>
        <p:nvSpPr>
          <p:cNvPr id="2" name="标题 1"/>
          <p:cNvSpPr>
            <a:spLocks noGrp="1"/>
          </p:cNvSpPr>
          <p:nvPr>
            <p:ph type="title"/>
          </p:nvPr>
        </p:nvSpPr>
        <p:spPr/>
        <p:txBody>
          <a:bodyPr/>
          <a:lstStyle/>
          <a:p>
            <a:r>
              <a:rPr lang="zh-CN" altLang="en-US" dirty="0">
                <a:solidFill>
                  <a:srgbClr val="052262"/>
                </a:solidFill>
              </a:rPr>
              <a:t>神看着一切所造的都甚好。</a:t>
            </a:r>
            <a:r>
              <a:rPr lang="en-US" altLang="zh-CN" dirty="0">
                <a:solidFill>
                  <a:srgbClr val="052262"/>
                </a:solidFill>
              </a:rPr>
              <a:t>(</a:t>
            </a:r>
            <a:r>
              <a:rPr lang="zh-CN" altLang="en-US" dirty="0">
                <a:solidFill>
                  <a:srgbClr val="052262"/>
                </a:solidFill>
              </a:rPr>
              <a:t>创 </a:t>
            </a:r>
            <a:r>
              <a:rPr lang="en-US" altLang="zh-CN" dirty="0">
                <a:solidFill>
                  <a:srgbClr val="052262"/>
                </a:solidFill>
              </a:rPr>
              <a:t>1:31)</a:t>
            </a:r>
            <a:endParaRPr lang="zh-CN" altLang="en-US" dirty="0">
              <a:solidFill>
                <a:srgbClr val="052262"/>
              </a:solidFill>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3" descr="1-2-3 MISSILE CROSS SERIES layers 300 MASTER - NEW 00297-noBubble"/>
          <p:cNvPicPr>
            <a:picLocks noChangeAspect="1" noChangeArrowheads="1"/>
          </p:cNvPicPr>
          <p:nvPr/>
        </p:nvPicPr>
        <p:blipFill>
          <a:blip r:embed="rId3" cstate="print"/>
          <a:srcRect/>
          <a:stretch>
            <a:fillRect/>
          </a:stretch>
        </p:blipFill>
        <p:spPr bwMode="auto">
          <a:xfrm>
            <a:off x="1524000" y="-794"/>
            <a:ext cx="9144000" cy="6859588"/>
          </a:xfrm>
          <a:prstGeom prst="rect">
            <a:avLst/>
          </a:prstGeom>
          <a:noFill/>
          <a:ln w="9525">
            <a:noFill/>
            <a:miter lim="800000"/>
            <a:headEnd/>
            <a:tailEnd/>
          </a:ln>
        </p:spPr>
      </p:pic>
      <p:sp>
        <p:nvSpPr>
          <p:cNvPr id="3631108" name="Oval 4"/>
          <p:cNvSpPr>
            <a:spLocks noChangeArrowheads="1"/>
          </p:cNvSpPr>
          <p:nvPr/>
        </p:nvSpPr>
        <p:spPr bwMode="auto">
          <a:xfrm>
            <a:off x="7848600" y="381000"/>
            <a:ext cx="2514600" cy="18288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endParaRPr>
          </a:p>
        </p:txBody>
      </p:sp>
      <p:sp>
        <p:nvSpPr>
          <p:cNvPr id="7" name="Text Box 5"/>
          <p:cNvSpPr txBox="1">
            <a:spLocks noChangeArrowheads="1"/>
          </p:cNvSpPr>
          <p:nvPr/>
        </p:nvSpPr>
        <p:spPr bwMode="auto">
          <a:xfrm>
            <a:off x="7696200" y="674688"/>
            <a:ext cx="2819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3200" dirty="0">
                <a:solidFill>
                  <a:srgbClr val="002A55"/>
                </a:solidFill>
                <a:latin typeface="华文行楷" panose="02010800040101010101" pitchFamily="2" charset="-122"/>
                <a:ea typeface="华文行楷" panose="02010800040101010101" pitchFamily="2" charset="-122"/>
                <a:cs typeface="Arial Rounded MT Bold"/>
              </a:rPr>
              <a:t>这只是</a:t>
            </a:r>
            <a:endParaRPr lang="en-US" altLang="zh-CN" sz="3200" dirty="0">
              <a:solidFill>
                <a:srgbClr val="002A55"/>
              </a:solidFill>
              <a:latin typeface="华文行楷" panose="02010800040101010101" pitchFamily="2" charset="-122"/>
              <a:ea typeface="华文行楷" panose="02010800040101010101" pitchFamily="2" charset="-122"/>
              <a:cs typeface="Arial Rounded MT Bold"/>
            </a:endParaRPr>
          </a:p>
          <a:p>
            <a:pPr algn="ctr">
              <a:defRPr/>
            </a:pPr>
            <a:r>
              <a:rPr lang="zh-CN" altLang="en-US" sz="3200" dirty="0">
                <a:solidFill>
                  <a:srgbClr val="002A55"/>
                </a:solidFill>
                <a:latin typeface="华文行楷" panose="02010800040101010101" pitchFamily="2" charset="-122"/>
                <a:ea typeface="华文行楷" panose="02010800040101010101" pitchFamily="2" charset="-122"/>
                <a:cs typeface="Arial Rounded MT Bold"/>
              </a:rPr>
              <a:t>“次要问题”</a:t>
            </a:r>
            <a:endParaRPr lang="en-US" sz="3200" dirty="0">
              <a:solidFill>
                <a:srgbClr val="002A55"/>
              </a:solidFill>
              <a:latin typeface="华文行楷" panose="02010800040101010101" pitchFamily="2" charset="-122"/>
              <a:ea typeface="华文行楷" panose="02010800040101010101" pitchFamily="2" charset="-122"/>
              <a:cs typeface="Arial Rounded MT Bold"/>
            </a:endParaRPr>
          </a:p>
        </p:txBody>
      </p:sp>
      <p:pic>
        <p:nvPicPr>
          <p:cNvPr id="256006" name="Picture 6" descr="gunsites"/>
          <p:cNvPicPr>
            <a:picLocks noChangeAspect="1" noChangeArrowheads="1"/>
          </p:cNvPicPr>
          <p:nvPr/>
        </p:nvPicPr>
        <p:blipFill>
          <a:blip r:embed="rId4" cstate="print"/>
          <a:srcRect/>
          <a:stretch>
            <a:fillRect/>
          </a:stretch>
        </p:blipFill>
        <p:spPr bwMode="auto">
          <a:xfrm>
            <a:off x="4114803" y="3200400"/>
            <a:ext cx="4943475" cy="5105400"/>
          </a:xfrm>
          <a:prstGeom prst="rect">
            <a:avLst/>
          </a:prstGeom>
          <a:noFill/>
          <a:ln w="9525">
            <a:noFill/>
            <a:miter lim="800000"/>
            <a:headEnd/>
            <a:tailEnd/>
          </a:ln>
        </p:spPr>
      </p:pic>
      <p:sp>
        <p:nvSpPr>
          <p:cNvPr id="11" name="Text Box 5"/>
          <p:cNvSpPr txBox="1">
            <a:spLocks noChangeArrowheads="1"/>
          </p:cNvSpPr>
          <p:nvPr/>
        </p:nvSpPr>
        <p:spPr bwMode="auto">
          <a:xfrm>
            <a:off x="3352800" y="5517234"/>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2" name="标题 1">
            <a:extLst>
              <a:ext uri="{FF2B5EF4-FFF2-40B4-BE49-F238E27FC236}">
                <a16:creationId xmlns:a16="http://schemas.microsoft.com/office/drawing/2014/main" id="{CC44B67D-BF90-4D9F-A5F9-F72C375F95D0}"/>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12498568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3" descr="MissileCrossSeries6"/>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8" name="Text Box 4"/>
          <p:cNvSpPr txBox="1">
            <a:spLocks noChangeArrowheads="1"/>
          </p:cNvSpPr>
          <p:nvPr/>
        </p:nvSpPr>
        <p:spPr bwMode="auto">
          <a:xfrm rot="2829866">
            <a:off x="2182057" y="2995623"/>
            <a:ext cx="2425700"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solidFill>
                  <a:prstClr val="black"/>
                </a:solidFill>
                <a:latin typeface="MS PGothic" panose="020B0600070205080204" pitchFamily="34" charset="-128"/>
                <a:ea typeface="MS PGothic" panose="020B0600070205080204" pitchFamily="34" charset="-128"/>
              </a:rPr>
              <a:t>          猿人</a:t>
            </a:r>
            <a:endParaRPr lang="en-US" sz="2000" b="1" dirty="0">
              <a:solidFill>
                <a:prstClr val="black"/>
              </a:solidFill>
              <a:latin typeface="MS PGothic" panose="020B0600070205080204" pitchFamily="34" charset="-128"/>
              <a:ea typeface="MS PGothic" panose="020B0600070205080204" pitchFamily="34" charset="-128"/>
            </a:endParaRPr>
          </a:p>
        </p:txBody>
      </p:sp>
      <p:sp>
        <p:nvSpPr>
          <p:cNvPr id="9" name="Text Box 4"/>
          <p:cNvSpPr txBox="1">
            <a:spLocks noChangeArrowheads="1"/>
          </p:cNvSpPr>
          <p:nvPr/>
        </p:nvSpPr>
        <p:spPr bwMode="auto">
          <a:xfrm rot="2689901">
            <a:off x="2881212" y="4557135"/>
            <a:ext cx="2774950"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solidFill>
                  <a:prstClr val="black"/>
                </a:solidFill>
                <a:latin typeface="MS PGothic" panose="020B0600070205080204" pitchFamily="34" charset="-128"/>
                <a:ea typeface="MS PGothic" panose="020B0600070205080204" pitchFamily="34" charset="-128"/>
              </a:rPr>
              <a:t>      千百万年</a:t>
            </a:r>
            <a:endParaRPr lang="en-US" sz="2000" b="1" dirty="0">
              <a:solidFill>
                <a:prstClr val="black"/>
              </a:solidFill>
              <a:latin typeface="MS PGothic" panose="020B0600070205080204" pitchFamily="34" charset="-128"/>
              <a:ea typeface="MS PGothic" panose="020B0600070205080204" pitchFamily="34" charset="-128"/>
            </a:endParaRPr>
          </a:p>
        </p:txBody>
      </p:sp>
      <p:sp>
        <p:nvSpPr>
          <p:cNvPr id="10" name="Text Box 4"/>
          <p:cNvSpPr txBox="1">
            <a:spLocks noChangeArrowheads="1"/>
          </p:cNvSpPr>
          <p:nvPr/>
        </p:nvSpPr>
        <p:spPr bwMode="auto">
          <a:xfrm rot="2703259">
            <a:off x="1509802" y="3920246"/>
            <a:ext cx="2774950"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solidFill>
                  <a:prstClr val="black"/>
                </a:solidFill>
                <a:latin typeface="宋体"/>
              </a:rPr>
              <a:t>   </a:t>
            </a:r>
            <a:r>
              <a:rPr lang="zh-CN" altLang="en-US" sz="2000" b="1" dirty="0">
                <a:solidFill>
                  <a:prstClr val="black"/>
                </a:solidFill>
                <a:latin typeface="MS PGothic" panose="020B0600070205080204" pitchFamily="34" charset="-128"/>
                <a:ea typeface="MS PGothic" panose="020B0600070205080204" pitchFamily="34" charset="-128"/>
              </a:rPr>
              <a:t>没有全球性洪水</a:t>
            </a:r>
            <a:endParaRPr lang="en-US" sz="2000" b="1" dirty="0">
              <a:solidFill>
                <a:prstClr val="black"/>
              </a:solidFill>
              <a:latin typeface="MS PGothic" panose="020B0600070205080204" pitchFamily="34" charset="-128"/>
              <a:ea typeface="MS PGothic" panose="020B0600070205080204" pitchFamily="34" charset="-128"/>
            </a:endParaRPr>
          </a:p>
        </p:txBody>
      </p:sp>
      <p:sp>
        <p:nvSpPr>
          <p:cNvPr id="11" name="Text Box 4"/>
          <p:cNvSpPr txBox="1">
            <a:spLocks noChangeArrowheads="1"/>
          </p:cNvSpPr>
          <p:nvPr/>
        </p:nvSpPr>
        <p:spPr bwMode="auto">
          <a:xfrm rot="2776792">
            <a:off x="2530829" y="2573590"/>
            <a:ext cx="2427287"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solidFill>
                  <a:prstClr val="black"/>
                </a:solidFill>
                <a:latin typeface="宋体"/>
              </a:rPr>
              <a:t>         </a:t>
            </a:r>
            <a:r>
              <a:rPr lang="zh-CN" altLang="en-US" sz="2000" b="1" dirty="0">
                <a:solidFill>
                  <a:prstClr val="black"/>
                </a:solidFill>
                <a:latin typeface="MS PGothic" panose="020B0600070205080204" pitchFamily="34" charset="-128"/>
                <a:ea typeface="MS PGothic" panose="020B0600070205080204" pitchFamily="34" charset="-128"/>
              </a:rPr>
              <a:t>进化论</a:t>
            </a:r>
            <a:endParaRPr lang="en-US" sz="2000" b="1" dirty="0">
              <a:solidFill>
                <a:prstClr val="black"/>
              </a:solidFill>
              <a:latin typeface="MS PGothic" panose="020B0600070205080204" pitchFamily="34" charset="-128"/>
              <a:ea typeface="MS PGothic" panose="020B0600070205080204" pitchFamily="34" charset="-128"/>
            </a:endParaRPr>
          </a:p>
        </p:txBody>
      </p:sp>
      <p:sp>
        <p:nvSpPr>
          <p:cNvPr id="12" name="Text Box 4"/>
          <p:cNvSpPr txBox="1">
            <a:spLocks noChangeArrowheads="1"/>
          </p:cNvSpPr>
          <p:nvPr/>
        </p:nvSpPr>
        <p:spPr bwMode="auto">
          <a:xfrm rot="2755089">
            <a:off x="2454176" y="1785904"/>
            <a:ext cx="2427287"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solidFill>
                  <a:prstClr val="black"/>
                </a:solidFill>
                <a:latin typeface="MS PGothic" panose="020B0600070205080204" pitchFamily="34" charset="-128"/>
                <a:ea typeface="MS PGothic" panose="020B0600070205080204" pitchFamily="34" charset="-128"/>
              </a:rPr>
              <a:t>       测年法</a:t>
            </a:r>
            <a:endParaRPr lang="en-US" sz="2000" b="1" dirty="0">
              <a:solidFill>
                <a:prstClr val="black"/>
              </a:solidFill>
              <a:latin typeface="MS PGothic" panose="020B0600070205080204" pitchFamily="34" charset="-128"/>
              <a:ea typeface="MS PGothic" panose="020B0600070205080204" pitchFamily="34" charset="-128"/>
            </a:endParaRPr>
          </a:p>
        </p:txBody>
      </p:sp>
      <p:pic>
        <p:nvPicPr>
          <p:cNvPr id="260105" name="Picture 6" descr="gunsites"/>
          <p:cNvPicPr>
            <a:picLocks noChangeAspect="1" noChangeArrowheads="1"/>
          </p:cNvPicPr>
          <p:nvPr/>
        </p:nvPicPr>
        <p:blipFill>
          <a:blip r:embed="rId4" cstate="print"/>
          <a:srcRect/>
          <a:stretch>
            <a:fillRect/>
          </a:stretch>
        </p:blipFill>
        <p:spPr bwMode="auto">
          <a:xfrm>
            <a:off x="4038603" y="2895600"/>
            <a:ext cx="4943475" cy="5105400"/>
          </a:xfrm>
          <a:prstGeom prst="rect">
            <a:avLst/>
          </a:prstGeom>
          <a:noFill/>
          <a:ln w="9525">
            <a:noFill/>
            <a:miter lim="800000"/>
            <a:headEnd/>
            <a:tailEnd/>
          </a:ln>
        </p:spPr>
      </p:pic>
      <p:sp>
        <p:nvSpPr>
          <p:cNvPr id="14" name="Text Box 5"/>
          <p:cNvSpPr txBox="1">
            <a:spLocks noChangeArrowheads="1"/>
          </p:cNvSpPr>
          <p:nvPr/>
        </p:nvSpPr>
        <p:spPr bwMode="auto">
          <a:xfrm>
            <a:off x="3352800" y="5517234"/>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18" name="Text Box 10"/>
          <p:cNvSpPr txBox="1">
            <a:spLocks noChangeArrowheads="1"/>
          </p:cNvSpPr>
          <p:nvPr/>
        </p:nvSpPr>
        <p:spPr bwMode="auto">
          <a:xfrm>
            <a:off x="9983788" y="3429000"/>
            <a:ext cx="306494" cy="400110"/>
          </a:xfrm>
          <a:prstGeom prst="rect">
            <a:avLst/>
          </a:prstGeom>
          <a:noFill/>
          <a:ln w="9525">
            <a:noFill/>
            <a:miter lim="800000"/>
            <a:headEnd/>
            <a:tailEnd/>
          </a:ln>
          <a:effectLst/>
        </p:spPr>
        <p:txBody>
          <a:bodyPr wrap="none">
            <a:spAutoFit/>
          </a:bodyPr>
          <a:lstStyle/>
          <a:p>
            <a:r>
              <a:rPr lang="en-US" altLang="zh-CN" sz="2000" b="1">
                <a:solidFill>
                  <a:prstClr val="black"/>
                </a:solidFill>
              </a:rPr>
              <a:t>Z</a:t>
            </a:r>
          </a:p>
        </p:txBody>
      </p:sp>
      <p:sp>
        <p:nvSpPr>
          <p:cNvPr id="19" name="Text Box 11"/>
          <p:cNvSpPr txBox="1">
            <a:spLocks noChangeArrowheads="1"/>
          </p:cNvSpPr>
          <p:nvPr/>
        </p:nvSpPr>
        <p:spPr bwMode="auto">
          <a:xfrm>
            <a:off x="9891713" y="2971801"/>
            <a:ext cx="332142" cy="461665"/>
          </a:xfrm>
          <a:prstGeom prst="rect">
            <a:avLst/>
          </a:prstGeom>
          <a:noFill/>
          <a:ln w="9525">
            <a:noFill/>
            <a:miter lim="800000"/>
            <a:headEnd/>
            <a:tailEnd/>
          </a:ln>
          <a:effectLst/>
        </p:spPr>
        <p:txBody>
          <a:bodyPr wrap="none">
            <a:spAutoFit/>
          </a:bodyPr>
          <a:lstStyle/>
          <a:p>
            <a:r>
              <a:rPr lang="en-US" altLang="zh-CN" sz="2400" b="1">
                <a:solidFill>
                  <a:prstClr val="black"/>
                </a:solidFill>
              </a:rPr>
              <a:t>Z</a:t>
            </a:r>
          </a:p>
        </p:txBody>
      </p:sp>
      <p:sp>
        <p:nvSpPr>
          <p:cNvPr id="20" name="Text Box 12"/>
          <p:cNvSpPr txBox="1">
            <a:spLocks noChangeArrowheads="1"/>
          </p:cNvSpPr>
          <p:nvPr/>
        </p:nvSpPr>
        <p:spPr bwMode="auto">
          <a:xfrm>
            <a:off x="9625013" y="2563813"/>
            <a:ext cx="356188" cy="523220"/>
          </a:xfrm>
          <a:prstGeom prst="rect">
            <a:avLst/>
          </a:prstGeom>
          <a:noFill/>
          <a:ln w="9525">
            <a:noFill/>
            <a:miter lim="800000"/>
            <a:headEnd/>
            <a:tailEnd/>
          </a:ln>
          <a:effectLst/>
        </p:spPr>
        <p:txBody>
          <a:bodyPr wrap="none">
            <a:spAutoFit/>
          </a:bodyPr>
          <a:lstStyle/>
          <a:p>
            <a:r>
              <a:rPr lang="en-US" altLang="zh-CN" sz="2800" b="1">
                <a:solidFill>
                  <a:prstClr val="black"/>
                </a:solidFill>
              </a:rPr>
              <a:t>Z</a:t>
            </a:r>
          </a:p>
        </p:txBody>
      </p:sp>
      <p:sp>
        <p:nvSpPr>
          <p:cNvPr id="21" name="Text Box 13"/>
          <p:cNvSpPr txBox="1">
            <a:spLocks noChangeArrowheads="1"/>
          </p:cNvSpPr>
          <p:nvPr/>
        </p:nvSpPr>
        <p:spPr bwMode="auto">
          <a:xfrm>
            <a:off x="9264650" y="2152651"/>
            <a:ext cx="380232" cy="584775"/>
          </a:xfrm>
          <a:prstGeom prst="rect">
            <a:avLst/>
          </a:prstGeom>
          <a:noFill/>
          <a:ln w="9525">
            <a:noFill/>
            <a:miter lim="800000"/>
            <a:headEnd/>
            <a:tailEnd/>
          </a:ln>
          <a:effectLst/>
        </p:spPr>
        <p:txBody>
          <a:bodyPr wrap="none">
            <a:spAutoFit/>
          </a:bodyPr>
          <a:lstStyle/>
          <a:p>
            <a:r>
              <a:rPr lang="en-US" altLang="zh-CN" sz="3200" b="1">
                <a:solidFill>
                  <a:prstClr val="black"/>
                </a:solidFill>
              </a:rPr>
              <a:t>Z</a:t>
            </a:r>
          </a:p>
        </p:txBody>
      </p:sp>
      <p:sp>
        <p:nvSpPr>
          <p:cNvPr id="2" name="标题 1">
            <a:extLst>
              <a:ext uri="{FF2B5EF4-FFF2-40B4-BE49-F238E27FC236}">
                <a16:creationId xmlns:a16="http://schemas.microsoft.com/office/drawing/2014/main" id="{E689E99E-4CAB-4FC3-98D3-9817D85EC322}"/>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411238021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3" descr="1-2-3 MISSILE CROSS SERIES layers 300 MASTER - NEW 00297-explosion"/>
          <p:cNvPicPr>
            <a:picLocks noChangeAspect="1" noChangeArrowheads="1"/>
          </p:cNvPicPr>
          <p:nvPr/>
        </p:nvPicPr>
        <p:blipFill>
          <a:blip r:embed="rId3" cstate="print"/>
          <a:srcRect/>
          <a:stretch>
            <a:fillRect/>
          </a:stretch>
        </p:blipFill>
        <p:spPr bwMode="auto">
          <a:xfrm>
            <a:off x="1524000" y="-794"/>
            <a:ext cx="9144000" cy="6859588"/>
          </a:xfrm>
          <a:prstGeom prst="rect">
            <a:avLst/>
          </a:prstGeom>
          <a:noFill/>
          <a:ln w="9525">
            <a:noFill/>
            <a:miter lim="800000"/>
            <a:headEnd/>
            <a:tailEnd/>
          </a:ln>
        </p:spPr>
      </p:pic>
      <p:sp>
        <p:nvSpPr>
          <p:cNvPr id="12" name="Text Box 5"/>
          <p:cNvSpPr txBox="1">
            <a:spLocks noChangeArrowheads="1"/>
          </p:cNvSpPr>
          <p:nvPr/>
        </p:nvSpPr>
        <p:spPr bwMode="auto">
          <a:xfrm>
            <a:off x="3352800" y="5518802"/>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Arial" charset="0"/>
                <a:ea typeface="ＭＳ Ｐゴシック" charset="0"/>
              </a:rPr>
              <a:t>创 世 记</a:t>
            </a:r>
            <a:endParaRPr lang="en-US" sz="8000" dirty="0">
              <a:solidFill>
                <a:srgbClr val="FEB554"/>
              </a:solidFill>
              <a:effectLst>
                <a:glow rad="101600">
                  <a:srgbClr val="040808">
                    <a:alpha val="75000"/>
                  </a:srgbClr>
                </a:glow>
              </a:effectLst>
              <a:latin typeface="Arial" charset="0"/>
              <a:ea typeface="ＭＳ Ｐゴシック" charset="0"/>
            </a:endParaRPr>
          </a:p>
        </p:txBody>
      </p:sp>
      <p:pic>
        <p:nvPicPr>
          <p:cNvPr id="270340" name="Picture 5" descr="missileExplosion"/>
          <p:cNvPicPr>
            <a:picLocks noChangeAspect="1" noChangeArrowheads="1"/>
          </p:cNvPicPr>
          <p:nvPr/>
        </p:nvPicPr>
        <p:blipFill>
          <a:blip r:embed="rId4" cstate="print"/>
          <a:srcRect/>
          <a:stretch>
            <a:fillRect/>
          </a:stretch>
        </p:blipFill>
        <p:spPr bwMode="auto">
          <a:xfrm>
            <a:off x="1502363" y="579279"/>
            <a:ext cx="7239000" cy="6307138"/>
          </a:xfrm>
          <a:prstGeom prst="rect">
            <a:avLst/>
          </a:prstGeom>
          <a:noFill/>
          <a:ln w="9525">
            <a:noFill/>
            <a:miter lim="800000"/>
            <a:headEnd/>
            <a:tailEnd/>
          </a:ln>
        </p:spPr>
      </p:pic>
      <p:sp>
        <p:nvSpPr>
          <p:cNvPr id="6" name="Text Box 5"/>
          <p:cNvSpPr txBox="1">
            <a:spLocks noChangeArrowheads="1"/>
          </p:cNvSpPr>
          <p:nvPr/>
        </p:nvSpPr>
        <p:spPr bwMode="auto">
          <a:xfrm>
            <a:off x="5410200" y="4473539"/>
            <a:ext cx="167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测年法</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7" name="Text Box 5"/>
          <p:cNvSpPr txBox="1">
            <a:spLocks noChangeArrowheads="1"/>
          </p:cNvSpPr>
          <p:nvPr/>
        </p:nvSpPr>
        <p:spPr bwMode="auto">
          <a:xfrm>
            <a:off x="3791744" y="3933059"/>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进化论</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8" name="Text Box 5"/>
          <p:cNvSpPr txBox="1">
            <a:spLocks noChangeArrowheads="1"/>
          </p:cNvSpPr>
          <p:nvPr/>
        </p:nvSpPr>
        <p:spPr bwMode="auto">
          <a:xfrm>
            <a:off x="2567608" y="4719641"/>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猿人</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10" name="Text Box 5"/>
          <p:cNvSpPr txBox="1">
            <a:spLocks noChangeArrowheads="1"/>
          </p:cNvSpPr>
          <p:nvPr/>
        </p:nvSpPr>
        <p:spPr bwMode="auto">
          <a:xfrm>
            <a:off x="4038600" y="5118286"/>
            <a:ext cx="190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千百</a:t>
            </a:r>
            <a:endParaRPr lang="en-US" altLang="zh-CN" sz="2400" dirty="0">
              <a:solidFill>
                <a:prstClr val="black"/>
              </a:solidFill>
              <a:latin typeface="华文中宋" panose="02010600040101010101" pitchFamily="2" charset="-122"/>
              <a:ea typeface="华文中宋" panose="02010600040101010101" pitchFamily="2" charset="-122"/>
              <a:cs typeface="Arial Rounded MT Bold"/>
            </a:endParaRPr>
          </a:p>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万年</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11" name="Text Box 5"/>
          <p:cNvSpPr txBox="1">
            <a:spLocks noChangeArrowheads="1"/>
          </p:cNvSpPr>
          <p:nvPr/>
        </p:nvSpPr>
        <p:spPr bwMode="auto">
          <a:xfrm>
            <a:off x="5015880" y="5838366"/>
            <a:ext cx="1676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没有</a:t>
            </a:r>
            <a:endParaRPr lang="en-US" altLang="zh-CN" sz="2400" dirty="0">
              <a:solidFill>
                <a:prstClr val="black"/>
              </a:solidFill>
              <a:latin typeface="华文中宋" panose="02010600040101010101" pitchFamily="2" charset="-122"/>
              <a:ea typeface="华文中宋" panose="02010600040101010101" pitchFamily="2" charset="-122"/>
              <a:cs typeface="Arial Rounded MT Bold"/>
            </a:endParaRPr>
          </a:p>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全球洪水</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13" name="Text Box 10"/>
          <p:cNvSpPr txBox="1">
            <a:spLocks noChangeArrowheads="1"/>
          </p:cNvSpPr>
          <p:nvPr/>
        </p:nvSpPr>
        <p:spPr bwMode="auto">
          <a:xfrm>
            <a:off x="9983788" y="3429000"/>
            <a:ext cx="306494" cy="400110"/>
          </a:xfrm>
          <a:prstGeom prst="rect">
            <a:avLst/>
          </a:prstGeom>
          <a:noFill/>
          <a:ln w="9525">
            <a:noFill/>
            <a:miter lim="800000"/>
            <a:headEnd/>
            <a:tailEnd/>
          </a:ln>
          <a:effectLst/>
        </p:spPr>
        <p:txBody>
          <a:bodyPr wrap="none">
            <a:spAutoFit/>
          </a:bodyPr>
          <a:lstStyle/>
          <a:p>
            <a:r>
              <a:rPr lang="en-US" altLang="zh-CN" sz="2000" b="1">
                <a:solidFill>
                  <a:prstClr val="black"/>
                </a:solidFill>
              </a:rPr>
              <a:t>Z</a:t>
            </a:r>
          </a:p>
        </p:txBody>
      </p:sp>
      <p:sp>
        <p:nvSpPr>
          <p:cNvPr id="14" name="Text Box 11"/>
          <p:cNvSpPr txBox="1">
            <a:spLocks noChangeArrowheads="1"/>
          </p:cNvSpPr>
          <p:nvPr/>
        </p:nvSpPr>
        <p:spPr bwMode="auto">
          <a:xfrm>
            <a:off x="9891713" y="2971801"/>
            <a:ext cx="332142" cy="461665"/>
          </a:xfrm>
          <a:prstGeom prst="rect">
            <a:avLst/>
          </a:prstGeom>
          <a:noFill/>
          <a:ln w="9525">
            <a:noFill/>
            <a:miter lim="800000"/>
            <a:headEnd/>
            <a:tailEnd/>
          </a:ln>
          <a:effectLst/>
        </p:spPr>
        <p:txBody>
          <a:bodyPr wrap="none">
            <a:spAutoFit/>
          </a:bodyPr>
          <a:lstStyle/>
          <a:p>
            <a:r>
              <a:rPr lang="en-US" altLang="zh-CN" sz="2400" b="1">
                <a:solidFill>
                  <a:prstClr val="black"/>
                </a:solidFill>
              </a:rPr>
              <a:t>Z</a:t>
            </a:r>
          </a:p>
        </p:txBody>
      </p:sp>
      <p:sp>
        <p:nvSpPr>
          <p:cNvPr id="15" name="Text Box 12"/>
          <p:cNvSpPr txBox="1">
            <a:spLocks noChangeArrowheads="1"/>
          </p:cNvSpPr>
          <p:nvPr/>
        </p:nvSpPr>
        <p:spPr bwMode="auto">
          <a:xfrm>
            <a:off x="9625013" y="2563813"/>
            <a:ext cx="356188" cy="523220"/>
          </a:xfrm>
          <a:prstGeom prst="rect">
            <a:avLst/>
          </a:prstGeom>
          <a:noFill/>
          <a:ln w="9525">
            <a:noFill/>
            <a:miter lim="800000"/>
            <a:headEnd/>
            <a:tailEnd/>
          </a:ln>
          <a:effectLst/>
        </p:spPr>
        <p:txBody>
          <a:bodyPr wrap="none">
            <a:spAutoFit/>
          </a:bodyPr>
          <a:lstStyle/>
          <a:p>
            <a:r>
              <a:rPr lang="en-US" altLang="zh-CN" sz="2800" b="1">
                <a:solidFill>
                  <a:prstClr val="black"/>
                </a:solidFill>
              </a:rPr>
              <a:t>Z</a:t>
            </a:r>
          </a:p>
        </p:txBody>
      </p:sp>
      <p:sp>
        <p:nvSpPr>
          <p:cNvPr id="16" name="Text Box 13"/>
          <p:cNvSpPr txBox="1">
            <a:spLocks noChangeArrowheads="1"/>
          </p:cNvSpPr>
          <p:nvPr/>
        </p:nvSpPr>
        <p:spPr bwMode="auto">
          <a:xfrm>
            <a:off x="9264650" y="2152651"/>
            <a:ext cx="380232" cy="584775"/>
          </a:xfrm>
          <a:prstGeom prst="rect">
            <a:avLst/>
          </a:prstGeom>
          <a:noFill/>
          <a:ln w="9525">
            <a:noFill/>
            <a:miter lim="800000"/>
            <a:headEnd/>
            <a:tailEnd/>
          </a:ln>
          <a:effectLst/>
        </p:spPr>
        <p:txBody>
          <a:bodyPr wrap="none">
            <a:spAutoFit/>
          </a:bodyPr>
          <a:lstStyle/>
          <a:p>
            <a:r>
              <a:rPr lang="en-US" altLang="zh-CN" sz="3200" b="1">
                <a:solidFill>
                  <a:prstClr val="black"/>
                </a:solidFill>
              </a:rPr>
              <a:t>Z</a:t>
            </a:r>
          </a:p>
        </p:txBody>
      </p:sp>
      <p:sp>
        <p:nvSpPr>
          <p:cNvPr id="2" name="标题 1">
            <a:extLst>
              <a:ext uri="{FF2B5EF4-FFF2-40B4-BE49-F238E27FC236}">
                <a16:creationId xmlns:a16="http://schemas.microsoft.com/office/drawing/2014/main" id="{BA1C5E82-92D6-4B55-B213-7D63D158B3D6}"/>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5819870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3" descr="MissileCrossSeries7"/>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4" name="Text Box 5"/>
          <p:cNvSpPr txBox="1">
            <a:spLocks noChangeArrowheads="1"/>
          </p:cNvSpPr>
          <p:nvPr/>
        </p:nvSpPr>
        <p:spPr bwMode="auto">
          <a:xfrm>
            <a:off x="7752187" y="692696"/>
            <a:ext cx="25765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3200" dirty="0">
                <a:solidFill>
                  <a:srgbClr val="002060"/>
                </a:solidFill>
                <a:latin typeface="华文行楷" panose="02010800040101010101" pitchFamily="2" charset="-122"/>
                <a:ea typeface="华文行楷" panose="02010800040101010101" pitchFamily="2" charset="-122"/>
                <a:cs typeface="Arial Rounded MT Bold"/>
              </a:rPr>
              <a:t>没有攻击</a:t>
            </a:r>
            <a:endParaRPr lang="en-US" altLang="zh-CN" sz="3200" dirty="0">
              <a:solidFill>
                <a:srgbClr val="002060"/>
              </a:solidFill>
              <a:latin typeface="华文行楷" panose="02010800040101010101" pitchFamily="2" charset="-122"/>
              <a:ea typeface="华文行楷" panose="02010800040101010101" pitchFamily="2" charset="-122"/>
              <a:cs typeface="Arial Rounded MT Bold"/>
            </a:endParaRPr>
          </a:p>
          <a:p>
            <a:pPr algn="ctr">
              <a:defRPr/>
            </a:pPr>
            <a:r>
              <a:rPr lang="zh-CN" altLang="en-US" sz="3200" dirty="0">
                <a:solidFill>
                  <a:srgbClr val="002060"/>
                </a:solidFill>
                <a:latin typeface="华文行楷" panose="02010800040101010101" pitchFamily="2" charset="-122"/>
                <a:ea typeface="华文行楷" panose="02010800040101010101" pitchFamily="2" charset="-122"/>
                <a:cs typeface="Arial Rounded MT Bold"/>
              </a:rPr>
              <a:t>十字架</a:t>
            </a:r>
            <a:endParaRPr lang="en-US" sz="3200" dirty="0">
              <a:solidFill>
                <a:srgbClr val="002060"/>
              </a:solidFill>
              <a:latin typeface="华文行楷" panose="02010800040101010101" pitchFamily="2" charset="-122"/>
              <a:ea typeface="华文行楷" panose="02010800040101010101" pitchFamily="2" charset="-122"/>
              <a:cs typeface="Arial Rounded MT Bold"/>
            </a:endParaRPr>
          </a:p>
        </p:txBody>
      </p:sp>
      <p:sp>
        <p:nvSpPr>
          <p:cNvPr id="5" name="Text Box 5"/>
          <p:cNvSpPr txBox="1">
            <a:spLocks noChangeArrowheads="1"/>
          </p:cNvSpPr>
          <p:nvPr/>
        </p:nvSpPr>
        <p:spPr bwMode="auto">
          <a:xfrm rot="20811724">
            <a:off x="3657222" y="5223906"/>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rPr>
              <a:t>创</a:t>
            </a:r>
            <a:endParaRPr 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endParaRPr>
          </a:p>
        </p:txBody>
      </p:sp>
      <p:sp>
        <p:nvSpPr>
          <p:cNvPr id="6" name="Text Box 5"/>
          <p:cNvSpPr txBox="1">
            <a:spLocks noChangeArrowheads="1"/>
          </p:cNvSpPr>
          <p:nvPr/>
        </p:nvSpPr>
        <p:spPr bwMode="auto">
          <a:xfrm>
            <a:off x="2176358" y="1428736"/>
            <a:ext cx="21336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4400">
                <a:solidFill>
                  <a:srgbClr val="002060"/>
                </a:solidFill>
                <a:latin typeface="华文行楷" panose="02010800040101010101" pitchFamily="2" charset="-122"/>
                <a:ea typeface="华文行楷" panose="02010800040101010101" pitchFamily="2" charset="-122"/>
                <a:cs typeface="Arial Rounded MT Bold"/>
              </a:rPr>
              <a:t>魔鬼：狠击</a:t>
            </a:r>
            <a:r>
              <a:rPr lang="zh-CN" altLang="en-US" sz="4400" dirty="0">
                <a:solidFill>
                  <a:srgbClr val="002060"/>
                </a:solidFill>
                <a:latin typeface="华文行楷" panose="02010800040101010101" pitchFamily="2" charset="-122"/>
                <a:ea typeface="华文行楷" panose="02010800040101010101" pitchFamily="2" charset="-122"/>
                <a:cs typeface="Arial Rounded MT Bold"/>
              </a:rPr>
              <a:t>！</a:t>
            </a:r>
            <a:endParaRPr lang="en-US" sz="4400" dirty="0">
              <a:solidFill>
                <a:srgbClr val="002060"/>
              </a:solidFill>
              <a:latin typeface="华文行楷" panose="02010800040101010101" pitchFamily="2" charset="-122"/>
              <a:ea typeface="华文行楷" panose="02010800040101010101" pitchFamily="2" charset="-122"/>
              <a:cs typeface="Arial Rounded MT Bold"/>
            </a:endParaRPr>
          </a:p>
        </p:txBody>
      </p:sp>
      <p:sp>
        <p:nvSpPr>
          <p:cNvPr id="7" name="Text Box 5"/>
          <p:cNvSpPr txBox="1">
            <a:spLocks noChangeArrowheads="1"/>
          </p:cNvSpPr>
          <p:nvPr/>
        </p:nvSpPr>
        <p:spPr bwMode="auto">
          <a:xfrm rot="763251">
            <a:off x="4784718" y="5571192"/>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rPr>
              <a:t>世</a:t>
            </a:r>
            <a:endParaRPr 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endParaRPr>
          </a:p>
        </p:txBody>
      </p:sp>
      <p:sp>
        <p:nvSpPr>
          <p:cNvPr id="8" name="Text Box 5"/>
          <p:cNvSpPr txBox="1">
            <a:spLocks noChangeArrowheads="1"/>
          </p:cNvSpPr>
          <p:nvPr/>
        </p:nvSpPr>
        <p:spPr bwMode="auto">
          <a:xfrm rot="20963682">
            <a:off x="5846030" y="5358074"/>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rPr>
              <a:t>记</a:t>
            </a:r>
            <a:endParaRPr 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endParaRPr>
          </a:p>
        </p:txBody>
      </p:sp>
      <p:sp>
        <p:nvSpPr>
          <p:cNvPr id="2" name="标题 1">
            <a:extLst>
              <a:ext uri="{FF2B5EF4-FFF2-40B4-BE49-F238E27FC236}">
                <a16:creationId xmlns:a16="http://schemas.microsoft.com/office/drawing/2014/main" id="{111E69BF-0115-4089-AF33-94F4F9123FDE}"/>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1333112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3" descr="Cross 12_rus"/>
          <p:cNvPicPr>
            <a:picLocks noChangeAspect="1" noChangeArrowheads="1"/>
          </p:cNvPicPr>
          <p:nvPr/>
        </p:nvPicPr>
        <p:blipFill>
          <a:blip r:embed="rId3" cstate="print"/>
          <a:srcRect/>
          <a:stretch>
            <a:fillRect/>
          </a:stretch>
        </p:blipFill>
        <p:spPr bwMode="auto">
          <a:xfrm>
            <a:off x="1505745" y="-13494"/>
            <a:ext cx="9180513" cy="6884988"/>
          </a:xfrm>
          <a:prstGeom prst="rect">
            <a:avLst/>
          </a:prstGeom>
          <a:noFill/>
          <a:ln w="9525">
            <a:noFill/>
            <a:miter lim="800000"/>
            <a:headEnd/>
            <a:tailEnd/>
          </a:ln>
        </p:spPr>
      </p:pic>
      <p:sp>
        <p:nvSpPr>
          <p:cNvPr id="16" name="Text Box 5"/>
          <p:cNvSpPr txBox="1">
            <a:spLocks noChangeArrowheads="1"/>
          </p:cNvSpPr>
          <p:nvPr/>
        </p:nvSpPr>
        <p:spPr bwMode="auto">
          <a:xfrm rot="20811724">
            <a:off x="3721666" y="5223906"/>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rPr>
              <a:t>创</a:t>
            </a:r>
            <a:endParaRPr 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endParaRPr>
          </a:p>
        </p:txBody>
      </p:sp>
      <p:sp>
        <p:nvSpPr>
          <p:cNvPr id="17" name="Text Box 5"/>
          <p:cNvSpPr txBox="1">
            <a:spLocks noChangeArrowheads="1"/>
          </p:cNvSpPr>
          <p:nvPr/>
        </p:nvSpPr>
        <p:spPr bwMode="auto">
          <a:xfrm rot="763251">
            <a:off x="4849162" y="5571192"/>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rPr>
              <a:t>世</a:t>
            </a:r>
            <a:endParaRPr 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endParaRPr>
          </a:p>
        </p:txBody>
      </p:sp>
      <p:sp>
        <p:nvSpPr>
          <p:cNvPr id="18" name="Text Box 5"/>
          <p:cNvSpPr txBox="1">
            <a:spLocks noChangeArrowheads="1"/>
          </p:cNvSpPr>
          <p:nvPr/>
        </p:nvSpPr>
        <p:spPr bwMode="auto">
          <a:xfrm rot="20963682">
            <a:off x="5910474" y="5358074"/>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rPr>
              <a:t>记</a:t>
            </a:r>
            <a:endParaRPr 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endParaRPr>
          </a:p>
        </p:txBody>
      </p:sp>
      <p:sp>
        <p:nvSpPr>
          <p:cNvPr id="2" name="矩形 1"/>
          <p:cNvSpPr/>
          <p:nvPr/>
        </p:nvSpPr>
        <p:spPr>
          <a:xfrm>
            <a:off x="2423595" y="2060851"/>
            <a:ext cx="2031325" cy="830997"/>
          </a:xfrm>
          <a:prstGeom prst="rect">
            <a:avLst/>
          </a:prstGeom>
          <a:effectLst>
            <a:glow rad="101600">
              <a:schemeClr val="accent1">
                <a:satMod val="175000"/>
                <a:alpha val="40000"/>
              </a:schemeClr>
            </a:glow>
            <a:outerShdw blurRad="50800" dist="38100" dir="2700000" algn="tl" rotWithShape="0">
              <a:prstClr val="black">
                <a:alpha val="40000"/>
              </a:prstClr>
            </a:outerShdw>
          </a:effectLst>
        </p:spPr>
        <p:txBody>
          <a:bodyPr wrap="none">
            <a:spAutoFit/>
          </a:bodyPr>
          <a:lstStyle/>
          <a:p>
            <a:r>
              <a:rPr lang="zh-CN" altLang="en-US" sz="4800" dirty="0">
                <a:solidFill>
                  <a:prstClr val="white"/>
                </a:solidFill>
                <a:latin typeface="黑体" panose="02010609060101010101" pitchFamily="49" charset="-122"/>
                <a:ea typeface="黑体" panose="02010609060101010101" pitchFamily="49" charset="-122"/>
              </a:rPr>
              <a:t>不相信</a:t>
            </a:r>
          </a:p>
        </p:txBody>
      </p:sp>
      <p:sp>
        <p:nvSpPr>
          <p:cNvPr id="7" name="Text Box 10"/>
          <p:cNvSpPr txBox="1">
            <a:spLocks noChangeArrowheads="1"/>
          </p:cNvSpPr>
          <p:nvPr/>
        </p:nvSpPr>
        <p:spPr bwMode="auto">
          <a:xfrm>
            <a:off x="9983788" y="3429000"/>
            <a:ext cx="306494" cy="400110"/>
          </a:xfrm>
          <a:prstGeom prst="rect">
            <a:avLst/>
          </a:prstGeom>
          <a:noFill/>
          <a:ln w="9525">
            <a:noFill/>
            <a:miter lim="800000"/>
            <a:headEnd/>
            <a:tailEnd/>
          </a:ln>
          <a:effectLst/>
        </p:spPr>
        <p:txBody>
          <a:bodyPr wrap="none">
            <a:spAutoFit/>
          </a:bodyPr>
          <a:lstStyle/>
          <a:p>
            <a:r>
              <a:rPr lang="en-US" altLang="zh-CN" sz="2000" b="1">
                <a:solidFill>
                  <a:prstClr val="black"/>
                </a:solidFill>
              </a:rPr>
              <a:t>Z</a:t>
            </a:r>
          </a:p>
        </p:txBody>
      </p:sp>
      <p:sp>
        <p:nvSpPr>
          <p:cNvPr id="8" name="Text Box 11"/>
          <p:cNvSpPr txBox="1">
            <a:spLocks noChangeArrowheads="1"/>
          </p:cNvSpPr>
          <p:nvPr/>
        </p:nvSpPr>
        <p:spPr bwMode="auto">
          <a:xfrm>
            <a:off x="9891713" y="2971801"/>
            <a:ext cx="332142" cy="461665"/>
          </a:xfrm>
          <a:prstGeom prst="rect">
            <a:avLst/>
          </a:prstGeom>
          <a:noFill/>
          <a:ln w="9525">
            <a:noFill/>
            <a:miter lim="800000"/>
            <a:headEnd/>
            <a:tailEnd/>
          </a:ln>
          <a:effectLst/>
        </p:spPr>
        <p:txBody>
          <a:bodyPr wrap="none">
            <a:spAutoFit/>
          </a:bodyPr>
          <a:lstStyle/>
          <a:p>
            <a:r>
              <a:rPr lang="en-US" altLang="zh-CN" sz="2400" b="1">
                <a:solidFill>
                  <a:prstClr val="black"/>
                </a:solidFill>
              </a:rPr>
              <a:t>Z</a:t>
            </a:r>
          </a:p>
        </p:txBody>
      </p:sp>
      <p:sp>
        <p:nvSpPr>
          <p:cNvPr id="9" name="Text Box 12"/>
          <p:cNvSpPr txBox="1">
            <a:spLocks noChangeArrowheads="1"/>
          </p:cNvSpPr>
          <p:nvPr/>
        </p:nvSpPr>
        <p:spPr bwMode="auto">
          <a:xfrm>
            <a:off x="9625013" y="2563813"/>
            <a:ext cx="356188" cy="523220"/>
          </a:xfrm>
          <a:prstGeom prst="rect">
            <a:avLst/>
          </a:prstGeom>
          <a:noFill/>
          <a:ln w="9525">
            <a:noFill/>
            <a:miter lim="800000"/>
            <a:headEnd/>
            <a:tailEnd/>
          </a:ln>
          <a:effectLst/>
        </p:spPr>
        <p:txBody>
          <a:bodyPr wrap="none">
            <a:spAutoFit/>
          </a:bodyPr>
          <a:lstStyle/>
          <a:p>
            <a:r>
              <a:rPr lang="en-US" altLang="zh-CN" sz="2800" b="1">
                <a:solidFill>
                  <a:prstClr val="black"/>
                </a:solidFill>
              </a:rPr>
              <a:t>Z</a:t>
            </a:r>
          </a:p>
        </p:txBody>
      </p:sp>
      <p:sp>
        <p:nvSpPr>
          <p:cNvPr id="10" name="Text Box 13"/>
          <p:cNvSpPr txBox="1">
            <a:spLocks noChangeArrowheads="1"/>
          </p:cNvSpPr>
          <p:nvPr/>
        </p:nvSpPr>
        <p:spPr bwMode="auto">
          <a:xfrm>
            <a:off x="9264650" y="2152651"/>
            <a:ext cx="380232" cy="584775"/>
          </a:xfrm>
          <a:prstGeom prst="rect">
            <a:avLst/>
          </a:prstGeom>
          <a:noFill/>
          <a:ln w="9525">
            <a:noFill/>
            <a:miter lim="800000"/>
            <a:headEnd/>
            <a:tailEnd/>
          </a:ln>
          <a:effectLst/>
        </p:spPr>
        <p:txBody>
          <a:bodyPr wrap="none">
            <a:spAutoFit/>
          </a:bodyPr>
          <a:lstStyle/>
          <a:p>
            <a:r>
              <a:rPr lang="en-US" altLang="zh-CN" sz="3200" b="1">
                <a:solidFill>
                  <a:prstClr val="black"/>
                </a:solidFill>
              </a:rPr>
              <a:t>Z</a:t>
            </a:r>
          </a:p>
        </p:txBody>
      </p:sp>
      <p:sp>
        <p:nvSpPr>
          <p:cNvPr id="3" name="标题 2">
            <a:extLst>
              <a:ext uri="{FF2B5EF4-FFF2-40B4-BE49-F238E27FC236}">
                <a16:creationId xmlns:a16="http://schemas.microsoft.com/office/drawing/2014/main" id="{29945EEB-1363-434D-B92B-C4FFDC340BF1}"/>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55133075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524000" y="217401"/>
            <a:ext cx="9144000" cy="535531"/>
          </a:xfrm>
          <a:prstGeom prst="rect">
            <a:avLst/>
          </a:prstGeom>
          <a:noFill/>
        </p:spPr>
        <p:txBody>
          <a:bodyPr wrap="square" rtlCol="0" anchor="b">
            <a:spAutoFit/>
          </a:bodyPr>
          <a:lstStyle/>
          <a:p>
            <a:pPr algn="ctr">
              <a:lnSpc>
                <a:spcPct val="90000"/>
              </a:lnSpc>
              <a:spcBef>
                <a:spcPct val="0"/>
              </a:spcBef>
            </a:pPr>
            <a:r>
              <a:rPr lang="zh-CN" altLang="en-US" sz="3200" b="1" dirty="0">
                <a:solidFill>
                  <a:srgbClr val="002954"/>
                </a:solidFill>
                <a:latin typeface="Arial" panose="020B0604020202020204" pitchFamily="34" charset="0"/>
                <a:ea typeface="微软雅黑" panose="020B0503020204020204" pitchFamily="34" charset="-122"/>
                <a:cs typeface="Arial" panose="020B0604020202020204" pitchFamily="34" charset="0"/>
              </a:rPr>
              <a:t>进化论成为美国教育的主流之后：</a:t>
            </a:r>
          </a:p>
        </p:txBody>
      </p:sp>
      <p:graphicFrame>
        <p:nvGraphicFramePr>
          <p:cNvPr id="6" name="表格 5">
            <a:extLst>
              <a:ext uri="{FF2B5EF4-FFF2-40B4-BE49-F238E27FC236}">
                <a16:creationId xmlns:a16="http://schemas.microsoft.com/office/drawing/2014/main" id="{D384AA9E-8472-4195-A7D2-149050E533FE}"/>
              </a:ext>
            </a:extLst>
          </p:cNvPr>
          <p:cNvGraphicFramePr>
            <a:graphicFrameLocks noGrp="1"/>
          </p:cNvGraphicFramePr>
          <p:nvPr>
            <p:extLst>
              <p:ext uri="{D42A27DB-BD31-4B8C-83A1-F6EECF244321}">
                <p14:modId xmlns:p14="http://schemas.microsoft.com/office/powerpoint/2010/main" val="3202143364"/>
              </p:ext>
            </p:extLst>
          </p:nvPr>
        </p:nvGraphicFramePr>
        <p:xfrm>
          <a:off x="1752600" y="1066800"/>
          <a:ext cx="8673244" cy="155448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1960s</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后：</a:t>
                      </a: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许多教会自由主义化，向进化论妥协，成员流失</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（这才是“科学”！）</a:t>
                      </a:r>
                    </a:p>
                  </a:txBody>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85F80A67-C384-4EC8-B862-3CF5D60EF055}"/>
              </a:ext>
            </a:extLst>
          </p:cNvPr>
          <p:cNvGraphicFramePr>
            <a:graphicFrameLocks noGrp="1"/>
          </p:cNvGraphicFramePr>
          <p:nvPr>
            <p:extLst>
              <p:ext uri="{D42A27DB-BD31-4B8C-83A1-F6EECF244321}">
                <p14:modId xmlns:p14="http://schemas.microsoft.com/office/powerpoint/2010/main" val="3077885392"/>
              </p:ext>
            </p:extLst>
          </p:nvPr>
        </p:nvGraphicFramePr>
        <p:xfrm>
          <a:off x="1752600" y="2618232"/>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1960s</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后：</a:t>
                      </a:r>
                    </a:p>
                  </a:txBody>
                  <a:tcPr>
                    <a:solidFill>
                      <a:schemeClr val="accent1">
                        <a:lumMod val="20000"/>
                        <a:lumOff val="80000"/>
                      </a:schemeClr>
                    </a:solidFill>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性解放</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（动物要随从本能）</a:t>
                      </a: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1" name="表格 10">
            <a:extLst>
              <a:ext uri="{FF2B5EF4-FFF2-40B4-BE49-F238E27FC236}">
                <a16:creationId xmlns:a16="http://schemas.microsoft.com/office/drawing/2014/main" id="{E9FB6582-AEA9-49B0-A779-4A49DE2954E2}"/>
              </a:ext>
            </a:extLst>
          </p:cNvPr>
          <p:cNvGraphicFramePr>
            <a:graphicFrameLocks noGrp="1"/>
          </p:cNvGraphicFramePr>
          <p:nvPr>
            <p:extLst>
              <p:ext uri="{D42A27DB-BD31-4B8C-83A1-F6EECF244321}">
                <p14:modId xmlns:p14="http://schemas.microsoft.com/office/powerpoint/2010/main" val="1930757453"/>
              </p:ext>
            </p:extLst>
          </p:nvPr>
        </p:nvGraphicFramePr>
        <p:xfrm>
          <a:off x="1752600" y="3194304"/>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1972 </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后：</a:t>
                      </a: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堕胎（杀动物没所谓）</a:t>
                      </a:r>
                    </a:p>
                  </a:txBody>
                  <a:tcPr/>
                </a:tc>
                <a:extLst>
                  <a:ext uri="{0D108BD9-81ED-4DB2-BD59-A6C34878D82A}">
                    <a16:rowId xmlns:a16="http://schemas.microsoft.com/office/drawing/2014/main" val="10002"/>
                  </a:ext>
                </a:extLst>
              </a:tr>
            </a:tbl>
          </a:graphicData>
        </a:graphic>
      </p:graphicFrame>
      <p:graphicFrame>
        <p:nvGraphicFramePr>
          <p:cNvPr id="12" name="表格 11">
            <a:extLst>
              <a:ext uri="{FF2B5EF4-FFF2-40B4-BE49-F238E27FC236}">
                <a16:creationId xmlns:a16="http://schemas.microsoft.com/office/drawing/2014/main" id="{DC8D7E7A-3BEE-4D72-AF22-6852764D4EDE}"/>
              </a:ext>
            </a:extLst>
          </p:cNvPr>
          <p:cNvGraphicFramePr>
            <a:graphicFrameLocks noGrp="1"/>
          </p:cNvGraphicFramePr>
          <p:nvPr>
            <p:extLst>
              <p:ext uri="{D42A27DB-BD31-4B8C-83A1-F6EECF244321}">
                <p14:modId xmlns:p14="http://schemas.microsoft.com/office/powerpoint/2010/main" val="3798211795"/>
              </p:ext>
            </p:extLst>
          </p:nvPr>
        </p:nvGraphicFramePr>
        <p:xfrm>
          <a:off x="1752600" y="3770376"/>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1990s</a:t>
                      </a:r>
                      <a:r>
                        <a:rPr lang="en-US" altLang="zh-CN" sz="2800" b="1" dirty="0">
                          <a:latin typeface="Arial" panose="020B0604020202020204" pitchFamily="34" charset="0"/>
                          <a:ea typeface="汉仪大宋简" panose="02010609000101010101" pitchFamily="49" charset="-122"/>
                          <a:cs typeface="Arial" panose="020B0604020202020204" pitchFamily="34" charset="0"/>
                        </a:rPr>
                        <a:t> </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r>
                        <a:rPr lang="zh-CN" altLang="en-US" sz="2800" dirty="0">
                          <a:latin typeface="Arial" panose="020B0604020202020204" pitchFamily="34" charset="0"/>
                          <a:ea typeface="汉仪大宋简" panose="02010609000101010101" pitchFamily="49" charset="-122"/>
                          <a:cs typeface="Arial" panose="020B0604020202020204" pitchFamily="34" charset="0"/>
                        </a:rPr>
                        <a:t>及更早</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p>
                  </a:txBody>
                  <a:tcPr>
                    <a:solidFill>
                      <a:schemeClr val="accent1">
                        <a:lumMod val="20000"/>
                        <a:lumOff val="80000"/>
                      </a:schemeClr>
                    </a:solidFill>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同性恋（有些动物有时候也会）</a:t>
                      </a:r>
                    </a:p>
                  </a:txBody>
                  <a:tcP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14" name="表格 13">
            <a:extLst>
              <a:ext uri="{FF2B5EF4-FFF2-40B4-BE49-F238E27FC236}">
                <a16:creationId xmlns:a16="http://schemas.microsoft.com/office/drawing/2014/main" id="{B484218D-7906-4635-8EBC-75B602201560}"/>
              </a:ext>
            </a:extLst>
          </p:cNvPr>
          <p:cNvGraphicFramePr>
            <a:graphicFrameLocks noGrp="1"/>
          </p:cNvGraphicFramePr>
          <p:nvPr>
            <p:extLst>
              <p:ext uri="{D42A27DB-BD31-4B8C-83A1-F6EECF244321}">
                <p14:modId xmlns:p14="http://schemas.microsoft.com/office/powerpoint/2010/main" val="3770722064"/>
              </p:ext>
            </p:extLst>
          </p:nvPr>
        </p:nvGraphicFramePr>
        <p:xfrm>
          <a:off x="1752600" y="4346448"/>
          <a:ext cx="8673244" cy="106680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2000s</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同性婚姻 （婚姻是人类社会的产物，人类有权改变）</a:t>
                      </a:r>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C75270FD-74CE-4296-99AD-85C124DEABD0}"/>
              </a:ext>
            </a:extLst>
          </p:cNvPr>
          <p:cNvGraphicFramePr>
            <a:graphicFrameLocks noGrp="1"/>
          </p:cNvGraphicFramePr>
          <p:nvPr>
            <p:extLst>
              <p:ext uri="{D42A27DB-BD31-4B8C-83A1-F6EECF244321}">
                <p14:modId xmlns:p14="http://schemas.microsoft.com/office/powerpoint/2010/main" val="2039509602"/>
              </p:ext>
            </p:extLst>
          </p:nvPr>
        </p:nvGraphicFramePr>
        <p:xfrm>
          <a:off x="1752600" y="5410200"/>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2010s</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p>
                  </a:txBody>
                  <a:tcPr>
                    <a:solidFill>
                      <a:schemeClr val="accent1">
                        <a:lumMod val="20000"/>
                        <a:lumOff val="80000"/>
                      </a:schemeClr>
                    </a:solidFill>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变性（我的感觉一定是真的）</a:t>
                      </a:r>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矩形 1"/>
          <p:cNvSpPr/>
          <p:nvPr/>
        </p:nvSpPr>
        <p:spPr>
          <a:xfrm>
            <a:off x="2612740" y="2514600"/>
            <a:ext cx="6966520" cy="1754326"/>
          </a:xfrm>
          <a:prstGeom prst="rect">
            <a:avLst/>
          </a:prstGeom>
          <a:solidFill>
            <a:srgbClr val="024C89"/>
          </a:solidFill>
        </p:spPr>
        <p:txBody>
          <a:bodyPr wrap="square">
            <a:spAutoFit/>
          </a:bodyPr>
          <a:lstStyle/>
          <a:p>
            <a:pPr algn="ctr"/>
            <a:r>
              <a:rPr lang="zh-CN" altLang="en-US" sz="54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rPr>
              <a:t>上述情况都已经进入或正在逐渐进入中国</a:t>
            </a:r>
            <a:endParaRPr lang="en-US" altLang="en-US" sz="54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50"/>
                                        <p:tgtEl>
                                          <p:spTgt spid="11"/>
                                        </p:tgtEl>
                                      </p:cBhvr>
                                    </p:animEffect>
                                    <p:anim calcmode="lin" valueType="num">
                                      <p:cBhvr>
                                        <p:cTn id="15" dur="250" fill="hold"/>
                                        <p:tgtEl>
                                          <p:spTgt spid="11"/>
                                        </p:tgtEl>
                                        <p:attrNameLst>
                                          <p:attrName>ppt_x</p:attrName>
                                        </p:attrNameLst>
                                      </p:cBhvr>
                                      <p:tavLst>
                                        <p:tav tm="0">
                                          <p:val>
                                            <p:strVal val="#ppt_x"/>
                                          </p:val>
                                        </p:tav>
                                        <p:tav tm="100000">
                                          <p:val>
                                            <p:strVal val="#ppt_x"/>
                                          </p:val>
                                        </p:tav>
                                      </p:tavLst>
                                    </p:anim>
                                    <p:anim calcmode="lin" valueType="num">
                                      <p:cBhvr>
                                        <p:cTn id="16"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anim calcmode="lin" valueType="num">
                                      <p:cBhvr>
                                        <p:cTn id="22" dur="250" fill="hold"/>
                                        <p:tgtEl>
                                          <p:spTgt spid="12"/>
                                        </p:tgtEl>
                                        <p:attrNameLst>
                                          <p:attrName>ppt_x</p:attrName>
                                        </p:attrNameLst>
                                      </p:cBhvr>
                                      <p:tavLst>
                                        <p:tav tm="0">
                                          <p:val>
                                            <p:strVal val="#ppt_x"/>
                                          </p:val>
                                        </p:tav>
                                        <p:tav tm="100000">
                                          <p:val>
                                            <p:strVal val="#ppt_x"/>
                                          </p:val>
                                        </p:tav>
                                      </p:tavLst>
                                    </p:anim>
                                    <p:anim calcmode="lin" valueType="num">
                                      <p:cBhvr>
                                        <p:cTn id="23"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anim calcmode="lin" valueType="num">
                                      <p:cBhvr>
                                        <p:cTn id="29" dur="250" fill="hold"/>
                                        <p:tgtEl>
                                          <p:spTgt spid="14"/>
                                        </p:tgtEl>
                                        <p:attrNameLst>
                                          <p:attrName>ppt_x</p:attrName>
                                        </p:attrNameLst>
                                      </p:cBhvr>
                                      <p:tavLst>
                                        <p:tav tm="0">
                                          <p:val>
                                            <p:strVal val="#ppt_x"/>
                                          </p:val>
                                        </p:tav>
                                        <p:tav tm="100000">
                                          <p:val>
                                            <p:strVal val="#ppt_x"/>
                                          </p:val>
                                        </p:tav>
                                      </p:tavLst>
                                    </p:anim>
                                    <p:anim calcmode="lin" valueType="num">
                                      <p:cBhvr>
                                        <p:cTn id="30"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anim calcmode="lin" valueType="num">
                                      <p:cBhvr>
                                        <p:cTn id="36" dur="250" fill="hold"/>
                                        <p:tgtEl>
                                          <p:spTgt spid="15"/>
                                        </p:tgtEl>
                                        <p:attrNameLst>
                                          <p:attrName>ppt_x</p:attrName>
                                        </p:attrNameLst>
                                      </p:cBhvr>
                                      <p:tavLst>
                                        <p:tav tm="0">
                                          <p:val>
                                            <p:strVal val="#ppt_x"/>
                                          </p:val>
                                        </p:tav>
                                        <p:tav tm="100000">
                                          <p:val>
                                            <p:strVal val="#ppt_x"/>
                                          </p:val>
                                        </p:tav>
                                      </p:tavLst>
                                    </p:anim>
                                    <p:anim calcmode="lin" valueType="num">
                                      <p:cBhvr>
                                        <p:cTn id="37"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p:txBody>
          <a:bodyPr>
            <a:normAutofit/>
          </a:bodyPr>
          <a:lstStyle/>
          <a:p>
            <a:r>
              <a:rPr lang="zh-CN" altLang="en-US" dirty="0"/>
              <a:t>重建根基</a:t>
            </a:r>
          </a:p>
        </p:txBody>
      </p:sp>
      <p:sp>
        <p:nvSpPr>
          <p:cNvPr id="3" name="内容占位符 2"/>
          <p:cNvSpPr>
            <a:spLocks noGrp="1"/>
          </p:cNvSpPr>
          <p:nvPr>
            <p:ph sz="quarter" idx="4294967295"/>
          </p:nvPr>
        </p:nvSpPr>
        <p:spPr>
          <a:xfrm>
            <a:off x="2831650" y="1700213"/>
            <a:ext cx="6528700" cy="1512887"/>
          </a:xfrm>
          <a:prstGeom prst="rect">
            <a:avLst/>
          </a:prstGeom>
          <a:ln>
            <a:solidFill>
              <a:schemeClr val="tx1"/>
            </a:solidFill>
            <a:prstDash val="dash"/>
          </a:ln>
        </p:spPr>
        <p:txBody>
          <a:bodyPr wrap="square">
            <a:noAutofit/>
          </a:bodyPr>
          <a:lstStyle/>
          <a:p>
            <a:pPr indent="0">
              <a:defRPr/>
            </a:pPr>
            <a:r>
              <a:rPr lang="zh-CN" altLang="en-US" sz="4800" dirty="0">
                <a:latin typeface="+mj-ea"/>
                <a:ea typeface="+mj-ea"/>
                <a:cs typeface="Arial" panose="020B0604020202020204" pitchFamily="34" charset="0"/>
              </a:rPr>
              <a:t>诗篇</a:t>
            </a:r>
            <a:r>
              <a:rPr lang="en-US" altLang="zh-CN" sz="4800" dirty="0">
                <a:latin typeface="+mj-ea"/>
                <a:ea typeface="+mj-ea"/>
                <a:cs typeface="Arial" panose="020B0604020202020204" pitchFamily="34" charset="0"/>
              </a:rPr>
              <a:t>11:3</a:t>
            </a:r>
            <a:r>
              <a:rPr lang="zh-CN" altLang="zh-CN" sz="4800" dirty="0">
                <a:latin typeface="+mj-ea"/>
                <a:ea typeface="+mj-ea"/>
                <a:cs typeface="Arial" panose="020B0604020202020204" pitchFamily="34" charset="0"/>
              </a:rPr>
              <a:t>根基若毁坏，义人还能作什么呢？</a:t>
            </a:r>
            <a:endParaRPr lang="en-US" sz="4800" dirty="0">
              <a:latin typeface="+mj-ea"/>
              <a:ea typeface="+mj-ea"/>
              <a:cs typeface="Arial" panose="020B0604020202020204" pitchFamily="34" charset="0"/>
            </a:endParaRPr>
          </a:p>
        </p:txBody>
      </p:sp>
      <p:sp>
        <p:nvSpPr>
          <p:cNvPr id="5" name="矩形 4"/>
          <p:cNvSpPr/>
          <p:nvPr/>
        </p:nvSpPr>
        <p:spPr>
          <a:xfrm>
            <a:off x="2833842" y="3716728"/>
            <a:ext cx="6526508" cy="1569660"/>
          </a:xfrm>
          <a:prstGeom prst="rect">
            <a:avLst/>
          </a:prstGeom>
          <a:solidFill>
            <a:srgbClr val="024C89"/>
          </a:solidFill>
        </p:spPr>
        <p:txBody>
          <a:bodyPr wrap="square">
            <a:spAutoFit/>
          </a:bodyPr>
          <a:lstStyle/>
          <a:p>
            <a:pPr algn="dist">
              <a:defRPr/>
            </a:pPr>
            <a:r>
              <a:rPr lang="zh-CN" altLang="en-US" sz="9600" dirty="0">
                <a:solidFill>
                  <a:prstClr val="white"/>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重建根基</a:t>
            </a:r>
            <a:r>
              <a:rPr lang="en-US" altLang="zh-CN" sz="9600" dirty="0">
                <a:solidFill>
                  <a:prstClr val="white"/>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a:t>
            </a:r>
          </a:p>
        </p:txBody>
      </p:sp>
    </p:spTree>
    <p:extLst>
      <p:ext uri="{BB962C8B-B14F-4D97-AF65-F5344CB8AC3E}">
        <p14:creationId xmlns:p14="http://schemas.microsoft.com/office/powerpoint/2010/main" val="1996095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3" descr="Cross 12_rus"/>
          <p:cNvPicPr>
            <a:picLocks noChangeAspect="1" noChangeArrowheads="1"/>
          </p:cNvPicPr>
          <p:nvPr/>
        </p:nvPicPr>
        <p:blipFill>
          <a:blip r:embed="rId3" cstate="print"/>
          <a:srcRect/>
          <a:stretch>
            <a:fillRect/>
          </a:stretch>
        </p:blipFill>
        <p:spPr bwMode="auto">
          <a:xfrm>
            <a:off x="1505745" y="-13494"/>
            <a:ext cx="9180513" cy="6884988"/>
          </a:xfrm>
          <a:prstGeom prst="rect">
            <a:avLst/>
          </a:prstGeom>
          <a:noFill/>
          <a:ln w="9525">
            <a:noFill/>
            <a:miter lim="800000"/>
            <a:headEnd/>
            <a:tailEnd/>
          </a:ln>
        </p:spPr>
      </p:pic>
      <p:sp>
        <p:nvSpPr>
          <p:cNvPr id="16" name="Text Box 5"/>
          <p:cNvSpPr txBox="1">
            <a:spLocks noChangeArrowheads="1"/>
          </p:cNvSpPr>
          <p:nvPr/>
        </p:nvSpPr>
        <p:spPr bwMode="auto">
          <a:xfrm rot="20811724">
            <a:off x="3721666" y="5223906"/>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rPr>
              <a:t>创</a:t>
            </a:r>
            <a:endParaRPr 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endParaRPr>
          </a:p>
        </p:txBody>
      </p:sp>
      <p:sp>
        <p:nvSpPr>
          <p:cNvPr id="17" name="Text Box 5"/>
          <p:cNvSpPr txBox="1">
            <a:spLocks noChangeArrowheads="1"/>
          </p:cNvSpPr>
          <p:nvPr/>
        </p:nvSpPr>
        <p:spPr bwMode="auto">
          <a:xfrm rot="763251">
            <a:off x="4849162" y="5571192"/>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rPr>
              <a:t>世</a:t>
            </a:r>
            <a:endParaRPr 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endParaRPr>
          </a:p>
        </p:txBody>
      </p:sp>
      <p:sp>
        <p:nvSpPr>
          <p:cNvPr id="18" name="Text Box 5"/>
          <p:cNvSpPr txBox="1">
            <a:spLocks noChangeArrowheads="1"/>
          </p:cNvSpPr>
          <p:nvPr/>
        </p:nvSpPr>
        <p:spPr bwMode="auto">
          <a:xfrm rot="20963682">
            <a:off x="5910474" y="5358074"/>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rPr>
              <a:t>记</a:t>
            </a:r>
            <a:endParaRPr lang="en-US" sz="8000" dirty="0">
              <a:solidFill>
                <a:srgbClr val="FEB554"/>
              </a:solidFill>
              <a:effectLst>
                <a:glow rad="165100">
                  <a:srgbClr val="44546A">
                    <a:alpha val="75000"/>
                  </a:srgbClr>
                </a:glow>
              </a:effectLst>
              <a:latin typeface="黑体" panose="02010609060101010101" pitchFamily="49" charset="-122"/>
              <a:ea typeface="黑体" panose="02010609060101010101" pitchFamily="49" charset="-122"/>
            </a:endParaRPr>
          </a:p>
        </p:txBody>
      </p:sp>
      <p:sp>
        <p:nvSpPr>
          <p:cNvPr id="2" name="矩形 1"/>
          <p:cNvSpPr/>
          <p:nvPr/>
        </p:nvSpPr>
        <p:spPr>
          <a:xfrm>
            <a:off x="2423595" y="2060851"/>
            <a:ext cx="2031325" cy="830997"/>
          </a:xfrm>
          <a:prstGeom prst="rect">
            <a:avLst/>
          </a:prstGeom>
          <a:effectLst>
            <a:glow rad="101600">
              <a:schemeClr val="accent1">
                <a:satMod val="175000"/>
                <a:alpha val="40000"/>
              </a:schemeClr>
            </a:glow>
            <a:outerShdw blurRad="50800" dist="38100" dir="2700000" algn="tl" rotWithShape="0">
              <a:prstClr val="black">
                <a:alpha val="40000"/>
              </a:prstClr>
            </a:outerShdw>
          </a:effectLst>
        </p:spPr>
        <p:txBody>
          <a:bodyPr wrap="none">
            <a:spAutoFit/>
          </a:bodyPr>
          <a:lstStyle/>
          <a:p>
            <a:r>
              <a:rPr lang="zh-CN" altLang="en-US" sz="4800" dirty="0">
                <a:solidFill>
                  <a:prstClr val="white"/>
                </a:solidFill>
                <a:latin typeface="黑体" panose="02010609060101010101" pitchFamily="49" charset="-122"/>
                <a:ea typeface="黑体" panose="02010609060101010101" pitchFamily="49" charset="-122"/>
              </a:rPr>
              <a:t>不相信</a:t>
            </a:r>
          </a:p>
        </p:txBody>
      </p:sp>
      <p:sp>
        <p:nvSpPr>
          <p:cNvPr id="7" name="Text Box 10"/>
          <p:cNvSpPr txBox="1">
            <a:spLocks noChangeArrowheads="1"/>
          </p:cNvSpPr>
          <p:nvPr/>
        </p:nvSpPr>
        <p:spPr bwMode="auto">
          <a:xfrm>
            <a:off x="9983788" y="3429000"/>
            <a:ext cx="306494" cy="400110"/>
          </a:xfrm>
          <a:prstGeom prst="rect">
            <a:avLst/>
          </a:prstGeom>
          <a:noFill/>
          <a:ln w="9525">
            <a:noFill/>
            <a:miter lim="800000"/>
            <a:headEnd/>
            <a:tailEnd/>
          </a:ln>
          <a:effectLst/>
        </p:spPr>
        <p:txBody>
          <a:bodyPr wrap="none">
            <a:spAutoFit/>
          </a:bodyPr>
          <a:lstStyle/>
          <a:p>
            <a:r>
              <a:rPr lang="en-US" altLang="zh-CN" sz="2000" b="1">
                <a:solidFill>
                  <a:prstClr val="black"/>
                </a:solidFill>
              </a:rPr>
              <a:t>Z</a:t>
            </a:r>
          </a:p>
        </p:txBody>
      </p:sp>
      <p:sp>
        <p:nvSpPr>
          <p:cNvPr id="8" name="Text Box 11"/>
          <p:cNvSpPr txBox="1">
            <a:spLocks noChangeArrowheads="1"/>
          </p:cNvSpPr>
          <p:nvPr/>
        </p:nvSpPr>
        <p:spPr bwMode="auto">
          <a:xfrm>
            <a:off x="9891713" y="2971801"/>
            <a:ext cx="332142" cy="461665"/>
          </a:xfrm>
          <a:prstGeom prst="rect">
            <a:avLst/>
          </a:prstGeom>
          <a:noFill/>
          <a:ln w="9525">
            <a:noFill/>
            <a:miter lim="800000"/>
            <a:headEnd/>
            <a:tailEnd/>
          </a:ln>
          <a:effectLst/>
        </p:spPr>
        <p:txBody>
          <a:bodyPr wrap="none">
            <a:spAutoFit/>
          </a:bodyPr>
          <a:lstStyle/>
          <a:p>
            <a:r>
              <a:rPr lang="en-US" altLang="zh-CN" sz="2400" b="1">
                <a:solidFill>
                  <a:prstClr val="black"/>
                </a:solidFill>
              </a:rPr>
              <a:t>Z</a:t>
            </a:r>
          </a:p>
        </p:txBody>
      </p:sp>
      <p:sp>
        <p:nvSpPr>
          <p:cNvPr id="9" name="Text Box 12"/>
          <p:cNvSpPr txBox="1">
            <a:spLocks noChangeArrowheads="1"/>
          </p:cNvSpPr>
          <p:nvPr/>
        </p:nvSpPr>
        <p:spPr bwMode="auto">
          <a:xfrm>
            <a:off x="9625013" y="2563813"/>
            <a:ext cx="356188" cy="523220"/>
          </a:xfrm>
          <a:prstGeom prst="rect">
            <a:avLst/>
          </a:prstGeom>
          <a:noFill/>
          <a:ln w="9525">
            <a:noFill/>
            <a:miter lim="800000"/>
            <a:headEnd/>
            <a:tailEnd/>
          </a:ln>
          <a:effectLst/>
        </p:spPr>
        <p:txBody>
          <a:bodyPr wrap="none">
            <a:spAutoFit/>
          </a:bodyPr>
          <a:lstStyle/>
          <a:p>
            <a:r>
              <a:rPr lang="en-US" altLang="zh-CN" sz="2800" b="1">
                <a:solidFill>
                  <a:prstClr val="black"/>
                </a:solidFill>
              </a:rPr>
              <a:t>Z</a:t>
            </a:r>
          </a:p>
        </p:txBody>
      </p:sp>
      <p:sp>
        <p:nvSpPr>
          <p:cNvPr id="10" name="Text Box 13"/>
          <p:cNvSpPr txBox="1">
            <a:spLocks noChangeArrowheads="1"/>
          </p:cNvSpPr>
          <p:nvPr/>
        </p:nvSpPr>
        <p:spPr bwMode="auto">
          <a:xfrm>
            <a:off x="9264650" y="2152651"/>
            <a:ext cx="380232" cy="584775"/>
          </a:xfrm>
          <a:prstGeom prst="rect">
            <a:avLst/>
          </a:prstGeom>
          <a:noFill/>
          <a:ln w="9525">
            <a:noFill/>
            <a:miter lim="800000"/>
            <a:headEnd/>
            <a:tailEnd/>
          </a:ln>
          <a:effectLst/>
        </p:spPr>
        <p:txBody>
          <a:bodyPr wrap="none">
            <a:spAutoFit/>
          </a:bodyPr>
          <a:lstStyle/>
          <a:p>
            <a:r>
              <a:rPr lang="en-US" altLang="zh-CN" sz="3200" b="1">
                <a:solidFill>
                  <a:prstClr val="black"/>
                </a:solidFill>
              </a:rPr>
              <a:t>Z</a:t>
            </a:r>
          </a:p>
        </p:txBody>
      </p:sp>
      <p:sp>
        <p:nvSpPr>
          <p:cNvPr id="3" name="标题 2">
            <a:extLst>
              <a:ext uri="{FF2B5EF4-FFF2-40B4-BE49-F238E27FC236}">
                <a16:creationId xmlns:a16="http://schemas.microsoft.com/office/drawing/2014/main" id="{3192D190-C6C4-4083-A970-5750BE0A9AAC}"/>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55133075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6771" name="Rectangle 3" hidden="1"/>
          <p:cNvSpPr>
            <a:spLocks noGrp="1" noChangeArrowheads="1"/>
          </p:cNvSpPr>
          <p:nvPr>
            <p:ph type="ctrTitle"/>
          </p:nvPr>
        </p:nvSpPr>
        <p:spPr/>
        <p:txBody>
          <a:bodyPr>
            <a:normAutofit/>
          </a:bodyPr>
          <a:lstStyle/>
          <a:p>
            <a:pPr eaLnBrk="1" hangingPunct="1">
              <a:defRPr/>
            </a:pPr>
            <a:r>
              <a:rPr lang="en-US">
                <a:ea typeface="+mj-ea"/>
              </a:rPr>
              <a:t>02</a:t>
            </a:r>
          </a:p>
        </p:txBody>
      </p:sp>
      <p:sp>
        <p:nvSpPr>
          <p:cNvPr id="8" name="Text Box 2">
            <a:extLst>
              <a:ext uri="{FF2B5EF4-FFF2-40B4-BE49-F238E27FC236}">
                <a16:creationId xmlns:a16="http://schemas.microsoft.com/office/drawing/2014/main" id="{A87FCCE6-FFC6-4CF4-8EC5-16B6914BFD9A}"/>
              </a:ext>
            </a:extLst>
          </p:cNvPr>
          <p:cNvSpPr txBox="1">
            <a:spLocks noChangeArrowheads="1"/>
          </p:cNvSpPr>
          <p:nvPr>
            <p:custDataLst>
              <p:tags r:id="rId1"/>
            </p:custDataLst>
          </p:nvPr>
        </p:nvSpPr>
        <p:spPr bwMode="auto">
          <a:xfrm>
            <a:off x="5889060" y="6985000"/>
            <a:ext cx="412292"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a:solidFill>
                  <a:srgbClr val="272727"/>
                </a:solidFill>
                <a:latin typeface="Arial" charset="0"/>
                <a:ea typeface="ＭＳ Ｐゴシック" charset="0"/>
              </a:rPr>
              <a:t>02</a:t>
            </a:r>
          </a:p>
        </p:txBody>
      </p:sp>
      <p:pic>
        <p:nvPicPr>
          <p:cNvPr id="9" name="Picture 4" descr="MissileCrossSeries10">
            <a:extLst>
              <a:ext uri="{FF2B5EF4-FFF2-40B4-BE49-F238E27FC236}">
                <a16:creationId xmlns:a16="http://schemas.microsoft.com/office/drawing/2014/main" id="{25A7B46F-45DC-48A9-87FC-AA23221D745E}"/>
              </a:ext>
            </a:extLst>
          </p:cNvPr>
          <p:cNvPicPr>
            <a:picLocks noChangeAspect="1" noChangeArrowheads="1"/>
          </p:cNvPicPr>
          <p:nvPr/>
        </p:nvPicPr>
        <p:blipFill>
          <a:blip r:embed="rId4" cstate="print"/>
          <a:srcRect/>
          <a:stretch>
            <a:fillRect/>
          </a:stretch>
        </p:blipFill>
        <p:spPr>
          <a:xfrm>
            <a:off x="1524000" y="0"/>
            <a:ext cx="9144000" cy="6858000"/>
          </a:xfrm>
          <a:prstGeom prst="rect">
            <a:avLst/>
          </a:prstGeom>
          <a:noFill/>
        </p:spPr>
      </p:pic>
      <p:sp>
        <p:nvSpPr>
          <p:cNvPr id="10" name="Text Box 5">
            <a:extLst>
              <a:ext uri="{FF2B5EF4-FFF2-40B4-BE49-F238E27FC236}">
                <a16:creationId xmlns:a16="http://schemas.microsoft.com/office/drawing/2014/main" id="{FE936604-02DF-4C4E-85B7-E57AB77A1353}"/>
              </a:ext>
            </a:extLst>
          </p:cNvPr>
          <p:cNvSpPr txBox="1">
            <a:spLocks noChangeArrowheads="1"/>
          </p:cNvSpPr>
          <p:nvPr/>
        </p:nvSpPr>
        <p:spPr bwMode="auto">
          <a:xfrm>
            <a:off x="3352800" y="5518801"/>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11" name="Text Box 5">
            <a:extLst>
              <a:ext uri="{FF2B5EF4-FFF2-40B4-BE49-F238E27FC236}">
                <a16:creationId xmlns:a16="http://schemas.microsoft.com/office/drawing/2014/main" id="{DD5B2E90-A297-42EA-814F-87F1AD533A6D}"/>
              </a:ext>
            </a:extLst>
          </p:cNvPr>
          <p:cNvSpPr txBox="1">
            <a:spLocks noChangeArrowheads="1"/>
          </p:cNvSpPr>
          <p:nvPr/>
        </p:nvSpPr>
        <p:spPr bwMode="auto">
          <a:xfrm>
            <a:off x="6477000" y="4110345"/>
            <a:ext cx="2590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b="1" dirty="0">
                <a:solidFill>
                  <a:srgbClr val="052262"/>
                </a:solidFill>
                <a:latin typeface="微软雅黑" panose="020B0503020204020204" pitchFamily="34" charset="-122"/>
                <a:ea typeface="微软雅黑" panose="020B0503020204020204" pitchFamily="34" charset="-122"/>
              </a:rPr>
              <a:t>创 造 事 工</a:t>
            </a:r>
            <a:endParaRPr lang="en-US" sz="2400" b="1" dirty="0">
              <a:solidFill>
                <a:srgbClr val="05226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25952352"/>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8819" name="Rectangle 3" hidden="1"/>
          <p:cNvSpPr>
            <a:spLocks noGrp="1" noChangeArrowheads="1"/>
          </p:cNvSpPr>
          <p:nvPr>
            <p:ph type="ctrTitle"/>
          </p:nvPr>
        </p:nvSpPr>
        <p:spPr/>
        <p:txBody>
          <a:bodyPr>
            <a:normAutofit/>
          </a:bodyPr>
          <a:lstStyle/>
          <a:p>
            <a:pPr eaLnBrk="1" hangingPunct="1">
              <a:defRPr/>
            </a:pPr>
            <a:r>
              <a:rPr lang="en-US">
                <a:ea typeface="+mj-ea"/>
              </a:rPr>
              <a:t>04</a:t>
            </a:r>
          </a:p>
        </p:txBody>
      </p:sp>
      <p:sp>
        <p:nvSpPr>
          <p:cNvPr id="19" name="Text Box 2">
            <a:extLst>
              <a:ext uri="{FF2B5EF4-FFF2-40B4-BE49-F238E27FC236}">
                <a16:creationId xmlns:a16="http://schemas.microsoft.com/office/drawing/2014/main" id="{282291A3-426B-4888-B60B-C73316D4EB54}"/>
              </a:ext>
            </a:extLst>
          </p:cNvPr>
          <p:cNvSpPr txBox="1">
            <a:spLocks noChangeArrowheads="1"/>
          </p:cNvSpPr>
          <p:nvPr>
            <p:custDataLst>
              <p:tags r:id="rId1"/>
            </p:custDataLst>
          </p:nvPr>
        </p:nvSpPr>
        <p:spPr bwMode="auto">
          <a:xfrm>
            <a:off x="5889060" y="6985000"/>
            <a:ext cx="412292"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a:solidFill>
                  <a:srgbClr val="272727"/>
                </a:solidFill>
                <a:latin typeface="宋体"/>
              </a:rPr>
              <a:t>04</a:t>
            </a:r>
          </a:p>
        </p:txBody>
      </p:sp>
      <p:pic>
        <p:nvPicPr>
          <p:cNvPr id="20" name="Picture 4" descr="MissileCrossSeries11b">
            <a:extLst>
              <a:ext uri="{FF2B5EF4-FFF2-40B4-BE49-F238E27FC236}">
                <a16:creationId xmlns:a16="http://schemas.microsoft.com/office/drawing/2014/main" id="{10241A68-6B77-4E1A-AE57-058F4BA86D72}"/>
              </a:ext>
            </a:extLst>
          </p:cNvPr>
          <p:cNvPicPr>
            <a:picLocks noChangeAspect="1" noChangeArrowheads="1"/>
          </p:cNvPicPr>
          <p:nvPr/>
        </p:nvPicPr>
        <p:blipFill>
          <a:blip r:embed="rId4" cstate="print"/>
          <a:srcRect/>
          <a:stretch>
            <a:fillRect/>
          </a:stretch>
        </p:blipFill>
        <p:spPr>
          <a:xfrm>
            <a:off x="1524000" y="0"/>
            <a:ext cx="9144000" cy="6858000"/>
          </a:xfrm>
          <a:prstGeom prst="rect">
            <a:avLst/>
          </a:prstGeom>
          <a:noFill/>
        </p:spPr>
      </p:pic>
      <p:sp>
        <p:nvSpPr>
          <p:cNvPr id="21" name="Text Box 5">
            <a:extLst>
              <a:ext uri="{FF2B5EF4-FFF2-40B4-BE49-F238E27FC236}">
                <a16:creationId xmlns:a16="http://schemas.microsoft.com/office/drawing/2014/main" id="{77398A00-44DA-462F-98EF-B42C5F4B36F3}"/>
              </a:ext>
            </a:extLst>
          </p:cNvPr>
          <p:cNvSpPr txBox="1">
            <a:spLocks noChangeArrowheads="1"/>
          </p:cNvSpPr>
          <p:nvPr/>
        </p:nvSpPr>
        <p:spPr bwMode="auto">
          <a:xfrm>
            <a:off x="6477000" y="4110345"/>
            <a:ext cx="2590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b="1" dirty="0">
                <a:solidFill>
                  <a:srgbClr val="44546A"/>
                </a:solidFill>
                <a:latin typeface="微软雅黑" panose="020B0503020204020204" pitchFamily="34" charset="-122"/>
                <a:ea typeface="微软雅黑" panose="020B0503020204020204" pitchFamily="34" charset="-122"/>
              </a:rPr>
              <a:t>创 造 事 工</a:t>
            </a:r>
            <a:endParaRPr lang="en-US" sz="2400" b="1" dirty="0">
              <a:solidFill>
                <a:srgbClr val="44546A"/>
              </a:solidFill>
              <a:latin typeface="微软雅黑" panose="020B0503020204020204" pitchFamily="34" charset="-122"/>
              <a:ea typeface="微软雅黑" panose="020B0503020204020204" pitchFamily="34" charset="-122"/>
            </a:endParaRPr>
          </a:p>
        </p:txBody>
      </p:sp>
      <p:sp>
        <p:nvSpPr>
          <p:cNvPr id="22" name="Text Box 5">
            <a:extLst>
              <a:ext uri="{FF2B5EF4-FFF2-40B4-BE49-F238E27FC236}">
                <a16:creationId xmlns:a16="http://schemas.microsoft.com/office/drawing/2014/main" id="{7C7F9E1C-5171-4EC7-AEDC-B26A835FB396}"/>
              </a:ext>
            </a:extLst>
          </p:cNvPr>
          <p:cNvSpPr txBox="1">
            <a:spLocks noChangeArrowheads="1"/>
          </p:cNvSpPr>
          <p:nvPr/>
        </p:nvSpPr>
        <p:spPr bwMode="auto">
          <a:xfrm>
            <a:off x="3352800" y="5518801"/>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23" name="Text Box 5">
            <a:extLst>
              <a:ext uri="{FF2B5EF4-FFF2-40B4-BE49-F238E27FC236}">
                <a16:creationId xmlns:a16="http://schemas.microsoft.com/office/drawing/2014/main" id="{01859828-B384-4068-BFEF-746DC64B5E06}"/>
              </a:ext>
            </a:extLst>
          </p:cNvPr>
          <p:cNvSpPr txBox="1">
            <a:spLocks noChangeArrowheads="1"/>
          </p:cNvSpPr>
          <p:nvPr/>
        </p:nvSpPr>
        <p:spPr bwMode="auto">
          <a:xfrm>
            <a:off x="4038600" y="2348882"/>
            <a:ext cx="167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测年法</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24" name="Text Box 5">
            <a:extLst>
              <a:ext uri="{FF2B5EF4-FFF2-40B4-BE49-F238E27FC236}">
                <a16:creationId xmlns:a16="http://schemas.microsoft.com/office/drawing/2014/main" id="{DCC3EE36-25DE-4D2F-967A-2E94F598403B}"/>
              </a:ext>
            </a:extLst>
          </p:cNvPr>
          <p:cNvSpPr txBox="1">
            <a:spLocks noChangeArrowheads="1"/>
          </p:cNvSpPr>
          <p:nvPr/>
        </p:nvSpPr>
        <p:spPr bwMode="auto">
          <a:xfrm>
            <a:off x="2279576" y="1916834"/>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进化论</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25" name="Text Box 5">
            <a:extLst>
              <a:ext uri="{FF2B5EF4-FFF2-40B4-BE49-F238E27FC236}">
                <a16:creationId xmlns:a16="http://schemas.microsoft.com/office/drawing/2014/main" id="{AAD4597E-E50F-4E04-BA7A-8FC92D52E004}"/>
              </a:ext>
            </a:extLst>
          </p:cNvPr>
          <p:cNvSpPr txBox="1">
            <a:spLocks noChangeArrowheads="1"/>
          </p:cNvSpPr>
          <p:nvPr/>
        </p:nvSpPr>
        <p:spPr bwMode="auto">
          <a:xfrm>
            <a:off x="1143000" y="2564906"/>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猿人</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26" name="Text Box 5">
            <a:extLst>
              <a:ext uri="{FF2B5EF4-FFF2-40B4-BE49-F238E27FC236}">
                <a16:creationId xmlns:a16="http://schemas.microsoft.com/office/drawing/2014/main" id="{DCDD1DFA-7545-4592-BAED-90B4AD5616F3}"/>
              </a:ext>
            </a:extLst>
          </p:cNvPr>
          <p:cNvSpPr txBox="1">
            <a:spLocks noChangeArrowheads="1"/>
          </p:cNvSpPr>
          <p:nvPr/>
        </p:nvSpPr>
        <p:spPr bwMode="auto">
          <a:xfrm>
            <a:off x="2606824" y="3030053"/>
            <a:ext cx="190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千百</a:t>
            </a:r>
            <a:endParaRPr lang="en-US" altLang="zh-CN" sz="2400" dirty="0">
              <a:solidFill>
                <a:prstClr val="black"/>
              </a:solidFill>
              <a:latin typeface="华文中宋" panose="02010600040101010101" pitchFamily="2" charset="-122"/>
              <a:ea typeface="华文中宋" panose="02010600040101010101" pitchFamily="2" charset="-122"/>
              <a:cs typeface="Arial Rounded MT Bold"/>
            </a:endParaRPr>
          </a:p>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万年</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27" name="Text Box 5">
            <a:extLst>
              <a:ext uri="{FF2B5EF4-FFF2-40B4-BE49-F238E27FC236}">
                <a16:creationId xmlns:a16="http://schemas.microsoft.com/office/drawing/2014/main" id="{D3AC3502-70FE-432B-A91C-14F3846D7461}"/>
              </a:ext>
            </a:extLst>
          </p:cNvPr>
          <p:cNvSpPr txBox="1">
            <a:spLocks noChangeArrowheads="1"/>
          </p:cNvSpPr>
          <p:nvPr/>
        </p:nvSpPr>
        <p:spPr bwMode="auto">
          <a:xfrm>
            <a:off x="3699520" y="3728528"/>
            <a:ext cx="1676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没有</a:t>
            </a:r>
            <a:endParaRPr lang="en-US" altLang="zh-CN" sz="2400" dirty="0">
              <a:solidFill>
                <a:prstClr val="black"/>
              </a:solidFill>
              <a:latin typeface="华文中宋" panose="02010600040101010101" pitchFamily="2" charset="-122"/>
              <a:ea typeface="华文中宋" panose="02010600040101010101" pitchFamily="2" charset="-122"/>
              <a:cs typeface="Arial Rounded MT Bold"/>
            </a:endParaRPr>
          </a:p>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全球洪水</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Tree>
    <p:extLst>
      <p:ext uri="{BB962C8B-B14F-4D97-AF65-F5344CB8AC3E}">
        <p14:creationId xmlns:p14="http://schemas.microsoft.com/office/powerpoint/2010/main" val="269108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adam_eve_bones_02"/>
          <p:cNvPicPr>
            <a:picLocks noChangeAspect="1" noChangeArrowheads="1"/>
          </p:cNvPicPr>
          <p:nvPr/>
        </p:nvPicPr>
        <p:blipFill>
          <a:blip r:embed="rId3" cstate="print"/>
          <a:srcRect/>
          <a:stretch>
            <a:fillRect/>
          </a:stretch>
        </p:blipFill>
        <p:spPr bwMode="auto">
          <a:xfrm>
            <a:off x="1524000" y="0"/>
            <a:ext cx="9144000" cy="6357600"/>
          </a:xfrm>
          <a:prstGeom prst="rect">
            <a:avLst/>
          </a:prstGeom>
          <a:noFill/>
          <a:ln w="9525">
            <a:noFill/>
            <a:miter lim="800000"/>
            <a:headEnd/>
            <a:tailEnd/>
          </a:ln>
        </p:spPr>
      </p:pic>
      <p:grpSp>
        <p:nvGrpSpPr>
          <p:cNvPr id="2" name="Group 4"/>
          <p:cNvGrpSpPr>
            <a:grpSpLocks/>
          </p:cNvGrpSpPr>
          <p:nvPr/>
        </p:nvGrpSpPr>
        <p:grpSpPr bwMode="auto">
          <a:xfrm>
            <a:off x="8976318" y="3419560"/>
            <a:ext cx="1583903" cy="963314"/>
            <a:chOff x="4059" y="1842"/>
            <a:chExt cx="2110" cy="771"/>
          </a:xfrm>
        </p:grpSpPr>
        <p:sp>
          <p:nvSpPr>
            <p:cNvPr id="124940" name="AutoShape 5"/>
            <p:cNvSpPr>
              <a:spLocks noChangeArrowheads="1"/>
            </p:cNvSpPr>
            <p:nvPr/>
          </p:nvSpPr>
          <p:spPr bwMode="auto">
            <a:xfrm>
              <a:off x="4059" y="1842"/>
              <a:ext cx="2110" cy="771"/>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a:solidFill>
                  <a:prstClr val="black"/>
                </a:solidFill>
              </a:endParaRPr>
            </a:p>
          </p:txBody>
        </p:sp>
        <p:sp>
          <p:nvSpPr>
            <p:cNvPr id="793606" name="Text Box 6"/>
            <p:cNvSpPr txBox="1">
              <a:spLocks noChangeArrowheads="1"/>
            </p:cNvSpPr>
            <p:nvPr/>
          </p:nvSpPr>
          <p:spPr bwMode="auto">
            <a:xfrm>
              <a:off x="4730" y="2001"/>
              <a:ext cx="1342" cy="443"/>
            </a:xfrm>
            <a:prstGeom prst="rect">
              <a:avLst/>
            </a:prstGeom>
            <a:noFill/>
            <a:ln w="9525">
              <a:noFill/>
              <a:miter lim="800000"/>
              <a:headEnd/>
              <a:tailEnd/>
            </a:ln>
            <a:effectLst/>
          </p:spPr>
          <p:txBody>
            <a:bodyPr wrap="square">
              <a:spAutoFit/>
            </a:bodyPr>
            <a:lstStyle/>
            <a:p>
              <a:pPr>
                <a:spcBef>
                  <a:spcPct val="50000"/>
                </a:spcBef>
                <a:defRPr/>
              </a:pPr>
              <a:r>
                <a:rPr lang="zh-TW" altLang="en-US" sz="3000" b="1" dirty="0">
                  <a:solidFill>
                    <a:prstClr val="white"/>
                  </a:solidFill>
                  <a:latin typeface="微软雅黑" panose="020B0503020204020204" pitchFamily="34" charset="-122"/>
                  <a:ea typeface="微软雅黑" panose="020B0503020204020204" pitchFamily="34" charset="-122"/>
                </a:rPr>
                <a:t>死亡</a:t>
              </a:r>
              <a:r>
                <a:rPr lang="zh-TW" altLang="en-US" sz="3000" b="1" dirty="0">
                  <a:solidFill>
                    <a:srgbClr val="000000"/>
                  </a:solidFill>
                  <a:latin typeface="宋体" pitchFamily="2" charset="-122"/>
                </a:rPr>
                <a:t> </a:t>
              </a:r>
              <a:endParaRPr lang="en-US" altLang="zh-CN" sz="3000" b="1" dirty="0">
                <a:solidFill>
                  <a:srgbClr val="FFFFFF"/>
                </a:solidFill>
                <a:latin typeface="Arial" pitchFamily="34" charset="0"/>
              </a:endParaRPr>
            </a:p>
          </p:txBody>
        </p:sp>
      </p:grpSp>
      <p:grpSp>
        <p:nvGrpSpPr>
          <p:cNvPr id="3" name="Group 7"/>
          <p:cNvGrpSpPr>
            <a:grpSpLocks/>
          </p:cNvGrpSpPr>
          <p:nvPr/>
        </p:nvGrpSpPr>
        <p:grpSpPr bwMode="auto">
          <a:xfrm>
            <a:off x="8976320" y="5346006"/>
            <a:ext cx="1583674" cy="963314"/>
            <a:chOff x="4059" y="3513"/>
            <a:chExt cx="2153" cy="771"/>
          </a:xfrm>
        </p:grpSpPr>
        <p:sp>
          <p:nvSpPr>
            <p:cNvPr id="124938" name="AutoShape 8"/>
            <p:cNvSpPr>
              <a:spLocks noChangeArrowheads="1"/>
            </p:cNvSpPr>
            <p:nvPr/>
          </p:nvSpPr>
          <p:spPr bwMode="auto">
            <a:xfrm>
              <a:off x="4059" y="3513"/>
              <a:ext cx="2153" cy="771"/>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a:solidFill>
                  <a:prstClr val="black"/>
                </a:solidFill>
              </a:endParaRPr>
            </a:p>
          </p:txBody>
        </p:sp>
        <p:sp>
          <p:nvSpPr>
            <p:cNvPr id="793609" name="Text Box 9"/>
            <p:cNvSpPr txBox="1">
              <a:spLocks noChangeArrowheads="1"/>
            </p:cNvSpPr>
            <p:nvPr/>
          </p:nvSpPr>
          <p:spPr bwMode="auto">
            <a:xfrm>
              <a:off x="4744" y="3679"/>
              <a:ext cx="1371" cy="443"/>
            </a:xfrm>
            <a:prstGeom prst="rect">
              <a:avLst/>
            </a:prstGeom>
            <a:noFill/>
            <a:ln w="9525">
              <a:noFill/>
              <a:miter lim="800000"/>
              <a:headEnd/>
              <a:tailEnd/>
            </a:ln>
            <a:effectLst/>
          </p:spPr>
          <p:txBody>
            <a:bodyPr wrap="square">
              <a:spAutoFit/>
            </a:bodyPr>
            <a:lstStyle>
              <a:defPPr>
                <a:defRPr lang="zh-CN"/>
              </a:defPPr>
              <a:lvl1pPr>
                <a:spcBef>
                  <a:spcPct val="50000"/>
                </a:spcBef>
                <a:defRPr sz="3000" b="1">
                  <a:solidFill>
                    <a:schemeClr val="bg1"/>
                  </a:solidFill>
                  <a:effectLst/>
                  <a:latin typeface="微软雅黑" panose="020B0503020204020204" pitchFamily="34" charset="-122"/>
                  <a:ea typeface="微软雅黑" panose="020B0503020204020204" pitchFamily="34" charset="-122"/>
                </a:defRPr>
              </a:lvl1pPr>
            </a:lstStyle>
            <a:p>
              <a:r>
                <a:rPr lang="zh-TW" altLang="en-US" dirty="0">
                  <a:solidFill>
                    <a:prstClr val="white"/>
                  </a:solidFill>
                </a:rPr>
                <a:t>疾病</a:t>
              </a:r>
              <a:endParaRPr lang="en-US" altLang="zh-CN" dirty="0">
                <a:solidFill>
                  <a:prstClr val="white"/>
                </a:solidFill>
              </a:endParaRPr>
            </a:p>
          </p:txBody>
        </p:sp>
      </p:grpSp>
      <p:grpSp>
        <p:nvGrpSpPr>
          <p:cNvPr id="4" name="Group 10"/>
          <p:cNvGrpSpPr>
            <a:grpSpLocks/>
          </p:cNvGrpSpPr>
          <p:nvPr/>
        </p:nvGrpSpPr>
        <p:grpSpPr bwMode="auto">
          <a:xfrm>
            <a:off x="8976322" y="4382874"/>
            <a:ext cx="1583954" cy="963314"/>
            <a:chOff x="4059" y="2704"/>
            <a:chExt cx="2030" cy="771"/>
          </a:xfrm>
        </p:grpSpPr>
        <p:sp>
          <p:nvSpPr>
            <p:cNvPr id="124936" name="AutoShape 11"/>
            <p:cNvSpPr>
              <a:spLocks noChangeArrowheads="1"/>
            </p:cNvSpPr>
            <p:nvPr/>
          </p:nvSpPr>
          <p:spPr bwMode="auto">
            <a:xfrm>
              <a:off x="4059" y="2704"/>
              <a:ext cx="2030" cy="771"/>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a:solidFill>
                  <a:prstClr val="black"/>
                </a:solidFill>
              </a:endParaRPr>
            </a:p>
          </p:txBody>
        </p:sp>
        <p:sp>
          <p:nvSpPr>
            <p:cNvPr id="793612" name="Text Box 12"/>
            <p:cNvSpPr txBox="1">
              <a:spLocks noChangeArrowheads="1"/>
            </p:cNvSpPr>
            <p:nvPr/>
          </p:nvSpPr>
          <p:spPr bwMode="auto">
            <a:xfrm>
              <a:off x="4705" y="2859"/>
              <a:ext cx="1263" cy="443"/>
            </a:xfrm>
            <a:prstGeom prst="rect">
              <a:avLst/>
            </a:prstGeom>
            <a:noFill/>
            <a:ln w="9525">
              <a:noFill/>
              <a:miter lim="800000"/>
              <a:headEnd/>
              <a:tailEnd/>
            </a:ln>
            <a:effectLst/>
          </p:spPr>
          <p:txBody>
            <a:bodyPr wrap="square">
              <a:spAutoFit/>
            </a:bodyPr>
            <a:lstStyle>
              <a:defPPr>
                <a:defRPr lang="zh-CN"/>
              </a:defPPr>
              <a:lvl1pPr>
                <a:spcBef>
                  <a:spcPct val="50000"/>
                </a:spcBef>
                <a:defRPr sz="3000" b="1">
                  <a:solidFill>
                    <a:schemeClr val="bg1"/>
                  </a:solidFill>
                  <a:effectLst>
                    <a:outerShdw blurRad="38100" dist="38100" dir="2700000" algn="tl">
                      <a:srgbClr val="FFFFFF"/>
                    </a:outerShdw>
                  </a:effectLst>
                  <a:latin typeface="微软雅黑" panose="020B0503020204020204" pitchFamily="34" charset="-122"/>
                  <a:ea typeface="微软雅黑" panose="020B0503020204020204" pitchFamily="34" charset="-122"/>
                </a:defRPr>
              </a:lvl1pPr>
            </a:lstStyle>
            <a:p>
              <a:r>
                <a:rPr lang="zh-TW" altLang="en-US" dirty="0">
                  <a:solidFill>
                    <a:prstClr val="white"/>
                  </a:solidFill>
                  <a:effectLst/>
                </a:rPr>
                <a:t>苦难</a:t>
              </a:r>
              <a:endParaRPr lang="en-US" altLang="zh-CN" dirty="0">
                <a:solidFill>
                  <a:prstClr val="white"/>
                </a:solidFill>
                <a:effectLst/>
              </a:endParaRPr>
            </a:p>
          </p:txBody>
        </p:sp>
      </p:grpSp>
      <p:sp>
        <p:nvSpPr>
          <p:cNvPr id="6" name="标题 5"/>
          <p:cNvSpPr>
            <a:spLocks noGrp="1"/>
          </p:cNvSpPr>
          <p:nvPr>
            <p:ph type="title"/>
          </p:nvPr>
        </p:nvSpPr>
        <p:spPr>
          <a:effectLst/>
        </p:spPr>
        <p:txBody>
          <a:bodyPr/>
          <a:lstStyle/>
          <a:p>
            <a:r>
              <a:rPr lang="zh-CN" altLang="en-US" dirty="0">
                <a:solidFill>
                  <a:srgbClr val="052262"/>
                </a:solidFill>
              </a:rPr>
              <a:t>一切</a:t>
            </a:r>
            <a:r>
              <a:rPr lang="en-US" altLang="zh-CN" dirty="0">
                <a:solidFill>
                  <a:srgbClr val="052262"/>
                </a:solidFill>
              </a:rPr>
              <a:t>……</a:t>
            </a:r>
            <a:r>
              <a:rPr lang="zh-CN" altLang="en-US" dirty="0">
                <a:solidFill>
                  <a:srgbClr val="052262"/>
                </a:solidFill>
              </a:rPr>
              <a:t>都甚好？</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par>
                          <p:cTn id="9" fill="hold">
                            <p:stCondLst>
                              <p:cond delay="2500"/>
                            </p:stCondLst>
                            <p:childTnLst>
                              <p:par>
                                <p:cTn id="10" presetID="12" presetClass="entr" presetSubtype="2" fill="hold" nodeType="after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left)">
                                      <p:cBhvr>
                                        <p:cTn id="13" dur="500"/>
                                        <p:tgtEl>
                                          <p:spTgt spid="4"/>
                                        </p:tgtEl>
                                      </p:cBhvr>
                                    </p:animEffect>
                                  </p:childTnLst>
                                </p:cTn>
                              </p:par>
                            </p:childTnLst>
                          </p:cTn>
                        </p:par>
                        <p:par>
                          <p:cTn id="14" fill="hold">
                            <p:stCondLst>
                              <p:cond delay="5000"/>
                            </p:stCondLst>
                            <p:childTnLst>
                              <p:par>
                                <p:cTn id="15" presetID="12" presetClass="entr" presetSubtype="2" fill="hold" nodeType="afterEffect">
                                  <p:stCondLst>
                                    <p:cond delay="2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ppt_x</p:attrName>
                                        </p:attrNameLst>
                                      </p:cBhvr>
                                      <p:tavLst>
                                        <p:tav tm="0">
                                          <p:val>
                                            <p:strVal val="#ppt_x+#ppt_w*1.125000"/>
                                          </p:val>
                                        </p:tav>
                                        <p:tav tm="100000">
                                          <p:val>
                                            <p:strVal val="#ppt_x"/>
                                          </p:val>
                                        </p:tav>
                                      </p:tavLst>
                                    </p:anim>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0867" name="Rectangle 3" hidden="1"/>
          <p:cNvSpPr>
            <a:spLocks noGrp="1" noChangeArrowheads="1"/>
          </p:cNvSpPr>
          <p:nvPr>
            <p:ph type="ctrTitle"/>
          </p:nvPr>
        </p:nvSpPr>
        <p:spPr/>
        <p:txBody>
          <a:bodyPr>
            <a:normAutofit/>
          </a:bodyPr>
          <a:lstStyle/>
          <a:p>
            <a:pPr eaLnBrk="1" hangingPunct="1">
              <a:defRPr/>
            </a:pPr>
            <a:r>
              <a:rPr lang="en-US">
                <a:ea typeface="+mj-ea"/>
              </a:rPr>
              <a:t>07</a:t>
            </a:r>
          </a:p>
        </p:txBody>
      </p:sp>
      <p:sp>
        <p:nvSpPr>
          <p:cNvPr id="21" name="Text Box 2">
            <a:extLst>
              <a:ext uri="{FF2B5EF4-FFF2-40B4-BE49-F238E27FC236}">
                <a16:creationId xmlns:a16="http://schemas.microsoft.com/office/drawing/2014/main" id="{6BEC0C8D-E94D-4FF0-85AC-4DA30B303353}"/>
              </a:ext>
            </a:extLst>
          </p:cNvPr>
          <p:cNvSpPr txBox="1">
            <a:spLocks noChangeArrowheads="1"/>
          </p:cNvSpPr>
          <p:nvPr>
            <p:custDataLst>
              <p:tags r:id="rId1"/>
            </p:custDataLst>
          </p:nvPr>
        </p:nvSpPr>
        <p:spPr bwMode="auto">
          <a:xfrm>
            <a:off x="5889060" y="6985000"/>
            <a:ext cx="412292"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a:solidFill>
                  <a:srgbClr val="272727"/>
                </a:solidFill>
                <a:latin typeface="宋体"/>
              </a:rPr>
              <a:t>07</a:t>
            </a:r>
          </a:p>
        </p:txBody>
      </p:sp>
      <p:pic>
        <p:nvPicPr>
          <p:cNvPr id="22" name="Picture 4" descr="MissileCrossSeries12">
            <a:extLst>
              <a:ext uri="{FF2B5EF4-FFF2-40B4-BE49-F238E27FC236}">
                <a16:creationId xmlns:a16="http://schemas.microsoft.com/office/drawing/2014/main" id="{2F1275F5-9D50-4A85-B040-6850CD26EC6A}"/>
              </a:ext>
            </a:extLst>
          </p:cNvPr>
          <p:cNvPicPr>
            <a:picLocks noChangeAspect="1" noChangeArrowheads="1"/>
          </p:cNvPicPr>
          <p:nvPr/>
        </p:nvPicPr>
        <p:blipFill>
          <a:blip r:embed="rId5" cstate="print"/>
          <a:srcRect/>
          <a:stretch>
            <a:fillRect/>
          </a:stretch>
        </p:blipFill>
        <p:spPr>
          <a:xfrm>
            <a:off x="1524000" y="0"/>
            <a:ext cx="9144000" cy="6858000"/>
          </a:xfrm>
          <a:prstGeom prst="rect">
            <a:avLst/>
          </a:prstGeom>
          <a:noFill/>
        </p:spPr>
      </p:pic>
      <p:sp>
        <p:nvSpPr>
          <p:cNvPr id="24" name="Text Box 2">
            <a:extLst>
              <a:ext uri="{FF2B5EF4-FFF2-40B4-BE49-F238E27FC236}">
                <a16:creationId xmlns:a16="http://schemas.microsoft.com/office/drawing/2014/main" id="{75AC27EB-6511-4D6C-B621-540DD9868B9B}"/>
              </a:ext>
            </a:extLst>
          </p:cNvPr>
          <p:cNvSpPr txBox="1">
            <a:spLocks noChangeArrowheads="1"/>
          </p:cNvSpPr>
          <p:nvPr>
            <p:custDataLst>
              <p:tags r:id="rId2"/>
            </p:custDataLst>
          </p:nvPr>
        </p:nvSpPr>
        <p:spPr bwMode="auto">
          <a:xfrm>
            <a:off x="5889060" y="6985000"/>
            <a:ext cx="412292"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a:solidFill>
                  <a:srgbClr val="272727"/>
                </a:solidFill>
                <a:latin typeface="宋体"/>
              </a:rPr>
              <a:t>04</a:t>
            </a:r>
          </a:p>
        </p:txBody>
      </p:sp>
      <p:sp>
        <p:nvSpPr>
          <p:cNvPr id="25" name="Text Box 5">
            <a:extLst>
              <a:ext uri="{FF2B5EF4-FFF2-40B4-BE49-F238E27FC236}">
                <a16:creationId xmlns:a16="http://schemas.microsoft.com/office/drawing/2014/main" id="{ADBEB7BD-DB13-4BA4-A135-D58BE0633B69}"/>
              </a:ext>
            </a:extLst>
          </p:cNvPr>
          <p:cNvSpPr txBox="1">
            <a:spLocks noChangeArrowheads="1"/>
          </p:cNvSpPr>
          <p:nvPr/>
        </p:nvSpPr>
        <p:spPr bwMode="auto">
          <a:xfrm>
            <a:off x="8763000" y="4110345"/>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b="1" dirty="0">
                <a:solidFill>
                  <a:srgbClr val="052262"/>
                </a:solidFill>
                <a:latin typeface="微软雅黑" panose="020B0503020204020204" pitchFamily="34" charset="-122"/>
                <a:ea typeface="微软雅黑" panose="020B0503020204020204" pitchFamily="34" charset="-122"/>
              </a:rPr>
              <a:t>创 造 事 工</a:t>
            </a:r>
            <a:endParaRPr lang="en-US" sz="2400" b="1" dirty="0">
              <a:solidFill>
                <a:srgbClr val="052262"/>
              </a:solidFill>
              <a:latin typeface="微软雅黑" panose="020B0503020204020204" pitchFamily="34" charset="-122"/>
              <a:ea typeface="微软雅黑" panose="020B0503020204020204" pitchFamily="34" charset="-122"/>
            </a:endParaRPr>
          </a:p>
        </p:txBody>
      </p:sp>
      <p:sp>
        <p:nvSpPr>
          <p:cNvPr id="26" name="Text Box 5">
            <a:extLst>
              <a:ext uri="{FF2B5EF4-FFF2-40B4-BE49-F238E27FC236}">
                <a16:creationId xmlns:a16="http://schemas.microsoft.com/office/drawing/2014/main" id="{3B7E36E0-45CE-4B78-BF29-CCBDFC558835}"/>
              </a:ext>
            </a:extLst>
          </p:cNvPr>
          <p:cNvSpPr txBox="1">
            <a:spLocks noChangeArrowheads="1"/>
          </p:cNvSpPr>
          <p:nvPr/>
        </p:nvSpPr>
        <p:spPr bwMode="auto">
          <a:xfrm>
            <a:off x="8040216" y="1052736"/>
            <a:ext cx="1828800"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ts val="2000"/>
              </a:lnSpc>
              <a:spcBef>
                <a:spcPct val="50000"/>
              </a:spcBef>
              <a:defRPr/>
            </a:pPr>
            <a:r>
              <a:rPr lang="zh-CN" altLang="en-US" sz="3600" dirty="0">
                <a:solidFill>
                  <a:srgbClr val="FF0000"/>
                </a:solidFill>
                <a:latin typeface="方正舒体" panose="02010601030101010101" pitchFamily="2" charset="-122"/>
                <a:ea typeface="方正舒体" panose="02010601030101010101" pitchFamily="2" charset="-122"/>
              </a:rPr>
              <a:t>警报！</a:t>
            </a:r>
            <a:endParaRPr lang="en-US" altLang="zh-CN" sz="3600" dirty="0">
              <a:solidFill>
                <a:srgbClr val="FF0000"/>
              </a:solidFill>
              <a:latin typeface="方正舒体" panose="02010601030101010101" pitchFamily="2" charset="-122"/>
              <a:ea typeface="方正舒体" panose="02010601030101010101" pitchFamily="2" charset="-122"/>
            </a:endParaRPr>
          </a:p>
          <a:p>
            <a:pPr algn="ctr">
              <a:lnSpc>
                <a:spcPts val="2000"/>
              </a:lnSpc>
              <a:spcBef>
                <a:spcPct val="50000"/>
              </a:spcBef>
              <a:defRPr/>
            </a:pPr>
            <a:r>
              <a:rPr lang="zh-CN" altLang="en-US" sz="3600" dirty="0">
                <a:solidFill>
                  <a:srgbClr val="FF0000"/>
                </a:solidFill>
                <a:latin typeface="方正舒体" panose="02010601030101010101" pitchFamily="2" charset="-122"/>
                <a:ea typeface="方正舒体" panose="02010601030101010101" pitchFamily="2" charset="-122"/>
              </a:rPr>
              <a:t>警报！</a:t>
            </a:r>
            <a:endParaRPr lang="en-US" altLang="zh-CN" sz="3600" dirty="0">
              <a:solidFill>
                <a:srgbClr val="FF0000"/>
              </a:solidFill>
              <a:latin typeface="方正舒体" panose="02010601030101010101" pitchFamily="2" charset="-122"/>
              <a:ea typeface="方正舒体" panose="02010601030101010101" pitchFamily="2" charset="-122"/>
            </a:endParaRPr>
          </a:p>
          <a:p>
            <a:pPr algn="ctr">
              <a:lnSpc>
                <a:spcPts val="2000"/>
              </a:lnSpc>
              <a:spcBef>
                <a:spcPct val="50000"/>
              </a:spcBef>
              <a:defRPr/>
            </a:pPr>
            <a:r>
              <a:rPr lang="zh-CN" altLang="en-US" sz="3600" dirty="0">
                <a:solidFill>
                  <a:srgbClr val="FF0000"/>
                </a:solidFill>
                <a:latin typeface="方正舒体" panose="02010601030101010101" pitchFamily="2" charset="-122"/>
                <a:ea typeface="方正舒体" panose="02010601030101010101" pitchFamily="2" charset="-122"/>
              </a:rPr>
              <a:t>警报！</a:t>
            </a:r>
            <a:endParaRPr lang="en-US" sz="3600" dirty="0">
              <a:solidFill>
                <a:srgbClr val="FF0000"/>
              </a:solidFill>
              <a:latin typeface="方正舒体" panose="02010601030101010101" pitchFamily="2" charset="-122"/>
              <a:ea typeface="方正舒体" panose="02010601030101010101" pitchFamily="2" charset="-122"/>
            </a:endParaRPr>
          </a:p>
        </p:txBody>
      </p:sp>
      <p:sp>
        <p:nvSpPr>
          <p:cNvPr id="27" name="Text Box 5">
            <a:extLst>
              <a:ext uri="{FF2B5EF4-FFF2-40B4-BE49-F238E27FC236}">
                <a16:creationId xmlns:a16="http://schemas.microsoft.com/office/drawing/2014/main" id="{D906B680-5F35-4C2F-9327-FBFE30A5D08C}"/>
              </a:ext>
            </a:extLst>
          </p:cNvPr>
          <p:cNvSpPr txBox="1">
            <a:spLocks noChangeArrowheads="1"/>
          </p:cNvSpPr>
          <p:nvPr/>
        </p:nvSpPr>
        <p:spPr bwMode="auto">
          <a:xfrm>
            <a:off x="4038600" y="2348882"/>
            <a:ext cx="167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测年法</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28" name="Text Box 5">
            <a:extLst>
              <a:ext uri="{FF2B5EF4-FFF2-40B4-BE49-F238E27FC236}">
                <a16:creationId xmlns:a16="http://schemas.microsoft.com/office/drawing/2014/main" id="{575D3A50-E5D0-4AED-B4FF-BF62549BF228}"/>
              </a:ext>
            </a:extLst>
          </p:cNvPr>
          <p:cNvSpPr txBox="1">
            <a:spLocks noChangeArrowheads="1"/>
          </p:cNvSpPr>
          <p:nvPr/>
        </p:nvSpPr>
        <p:spPr bwMode="auto">
          <a:xfrm>
            <a:off x="2279576" y="1916834"/>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进化论</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29" name="Text Box 5">
            <a:extLst>
              <a:ext uri="{FF2B5EF4-FFF2-40B4-BE49-F238E27FC236}">
                <a16:creationId xmlns:a16="http://schemas.microsoft.com/office/drawing/2014/main" id="{7CF9BB34-0E59-4E11-87AC-9057E35FEF6E}"/>
              </a:ext>
            </a:extLst>
          </p:cNvPr>
          <p:cNvSpPr txBox="1">
            <a:spLocks noChangeArrowheads="1"/>
          </p:cNvSpPr>
          <p:nvPr/>
        </p:nvSpPr>
        <p:spPr bwMode="auto">
          <a:xfrm>
            <a:off x="1143000" y="2564906"/>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猿人</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30" name="Text Box 5">
            <a:extLst>
              <a:ext uri="{FF2B5EF4-FFF2-40B4-BE49-F238E27FC236}">
                <a16:creationId xmlns:a16="http://schemas.microsoft.com/office/drawing/2014/main" id="{86E917A0-3136-47D1-8108-2F81ECFDE8B4}"/>
              </a:ext>
            </a:extLst>
          </p:cNvPr>
          <p:cNvSpPr txBox="1">
            <a:spLocks noChangeArrowheads="1"/>
          </p:cNvSpPr>
          <p:nvPr/>
        </p:nvSpPr>
        <p:spPr bwMode="auto">
          <a:xfrm>
            <a:off x="2606824" y="3030053"/>
            <a:ext cx="190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千百</a:t>
            </a:r>
            <a:endParaRPr lang="en-US" altLang="zh-CN" sz="2400" dirty="0">
              <a:solidFill>
                <a:prstClr val="black"/>
              </a:solidFill>
              <a:latin typeface="华文中宋" panose="02010600040101010101" pitchFamily="2" charset="-122"/>
              <a:ea typeface="华文中宋" panose="02010600040101010101" pitchFamily="2" charset="-122"/>
              <a:cs typeface="Arial Rounded MT Bold"/>
            </a:endParaRPr>
          </a:p>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万年</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31" name="Text Box 5">
            <a:extLst>
              <a:ext uri="{FF2B5EF4-FFF2-40B4-BE49-F238E27FC236}">
                <a16:creationId xmlns:a16="http://schemas.microsoft.com/office/drawing/2014/main" id="{2D1618CD-95C1-40A6-B820-D81ECC1BA8CB}"/>
              </a:ext>
            </a:extLst>
          </p:cNvPr>
          <p:cNvSpPr txBox="1">
            <a:spLocks noChangeArrowheads="1"/>
          </p:cNvSpPr>
          <p:nvPr/>
        </p:nvSpPr>
        <p:spPr bwMode="auto">
          <a:xfrm>
            <a:off x="3699520" y="3728528"/>
            <a:ext cx="1676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没有</a:t>
            </a:r>
            <a:endParaRPr lang="en-US" altLang="zh-CN" sz="2400" dirty="0">
              <a:solidFill>
                <a:prstClr val="black"/>
              </a:solidFill>
              <a:latin typeface="华文中宋" panose="02010600040101010101" pitchFamily="2" charset="-122"/>
              <a:ea typeface="华文中宋" panose="02010600040101010101" pitchFamily="2" charset="-122"/>
              <a:cs typeface="Arial Rounded MT Bold"/>
            </a:endParaRPr>
          </a:p>
          <a:p>
            <a:pPr algn="ctr">
              <a:defRPr/>
            </a:pPr>
            <a:r>
              <a:rPr lang="zh-CN" altLang="en-US" sz="2400" dirty="0">
                <a:solidFill>
                  <a:prstClr val="black"/>
                </a:solidFill>
                <a:latin typeface="华文中宋" panose="02010600040101010101" pitchFamily="2" charset="-122"/>
                <a:ea typeface="华文中宋" panose="02010600040101010101" pitchFamily="2" charset="-122"/>
                <a:cs typeface="Arial Rounded MT Bold"/>
              </a:rPr>
              <a:t>全球洪水</a:t>
            </a:r>
            <a:endParaRPr lang="en-US" sz="2400" dirty="0">
              <a:solidFill>
                <a:prstClr val="black"/>
              </a:solidFill>
              <a:latin typeface="华文中宋" panose="02010600040101010101" pitchFamily="2" charset="-122"/>
              <a:ea typeface="华文中宋" panose="02010600040101010101" pitchFamily="2" charset="-122"/>
              <a:cs typeface="Arial Rounded MT Bold"/>
            </a:endParaRPr>
          </a:p>
        </p:txBody>
      </p:sp>
      <p:sp>
        <p:nvSpPr>
          <p:cNvPr id="32" name="Text Box 5">
            <a:extLst>
              <a:ext uri="{FF2B5EF4-FFF2-40B4-BE49-F238E27FC236}">
                <a16:creationId xmlns:a16="http://schemas.microsoft.com/office/drawing/2014/main" id="{1E3E3E5D-B771-48F5-AC23-A0BD559433AC}"/>
              </a:ext>
            </a:extLst>
          </p:cNvPr>
          <p:cNvSpPr txBox="1">
            <a:spLocks noChangeArrowheads="1"/>
          </p:cNvSpPr>
          <p:nvPr/>
        </p:nvSpPr>
        <p:spPr bwMode="auto">
          <a:xfrm>
            <a:off x="3352800" y="5518801"/>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388063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2915" name="Rectangle 3" hidden="1"/>
          <p:cNvSpPr>
            <a:spLocks noGrp="1" noChangeArrowheads="1"/>
          </p:cNvSpPr>
          <p:nvPr>
            <p:ph type="ctrTitle"/>
          </p:nvPr>
        </p:nvSpPr>
        <p:spPr/>
        <p:txBody>
          <a:bodyPr>
            <a:normAutofit/>
          </a:bodyPr>
          <a:lstStyle/>
          <a:p>
            <a:pPr eaLnBrk="1" hangingPunct="1">
              <a:defRPr/>
            </a:pPr>
            <a:r>
              <a:rPr lang="en-US">
                <a:ea typeface="+mj-ea"/>
              </a:rPr>
              <a:t>10</a:t>
            </a:r>
          </a:p>
        </p:txBody>
      </p:sp>
      <p:sp>
        <p:nvSpPr>
          <p:cNvPr id="11" name="Text Box 2">
            <a:extLst>
              <a:ext uri="{FF2B5EF4-FFF2-40B4-BE49-F238E27FC236}">
                <a16:creationId xmlns:a16="http://schemas.microsoft.com/office/drawing/2014/main" id="{9030D401-D5D1-4C68-9E41-D4D790E6BBAC}"/>
              </a:ext>
            </a:extLst>
          </p:cNvPr>
          <p:cNvSpPr txBox="1">
            <a:spLocks noChangeArrowheads="1"/>
          </p:cNvSpPr>
          <p:nvPr>
            <p:custDataLst>
              <p:tags r:id="rId1"/>
            </p:custDataLst>
          </p:nvPr>
        </p:nvSpPr>
        <p:spPr bwMode="auto">
          <a:xfrm>
            <a:off x="5889060" y="6985000"/>
            <a:ext cx="412292"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a:solidFill>
                  <a:srgbClr val="272727"/>
                </a:solidFill>
                <a:latin typeface="Arial" charset="0"/>
                <a:ea typeface="ＭＳ Ｐゴシック" charset="0"/>
              </a:rPr>
              <a:t>10</a:t>
            </a:r>
          </a:p>
        </p:txBody>
      </p:sp>
      <p:pic>
        <p:nvPicPr>
          <p:cNvPr id="12" name="Picture 4" descr="MissileCrossSeries13">
            <a:extLst>
              <a:ext uri="{FF2B5EF4-FFF2-40B4-BE49-F238E27FC236}">
                <a16:creationId xmlns:a16="http://schemas.microsoft.com/office/drawing/2014/main" id="{5E637774-2C1D-44AA-94B2-E3D332700E7C}"/>
              </a:ext>
            </a:extLst>
          </p:cNvPr>
          <p:cNvPicPr>
            <a:picLocks noChangeAspect="1" noChangeArrowheads="1"/>
          </p:cNvPicPr>
          <p:nvPr/>
        </p:nvPicPr>
        <p:blipFill>
          <a:blip r:embed="rId4" cstate="print"/>
          <a:srcRect/>
          <a:stretch>
            <a:fillRect/>
          </a:stretch>
        </p:blipFill>
        <p:spPr>
          <a:xfrm>
            <a:off x="1524000" y="0"/>
            <a:ext cx="9144000" cy="6858000"/>
          </a:xfrm>
          <a:prstGeom prst="rect">
            <a:avLst/>
          </a:prstGeom>
          <a:noFill/>
        </p:spPr>
      </p:pic>
      <p:sp>
        <p:nvSpPr>
          <p:cNvPr id="13" name="Text Box 5">
            <a:extLst>
              <a:ext uri="{FF2B5EF4-FFF2-40B4-BE49-F238E27FC236}">
                <a16:creationId xmlns:a16="http://schemas.microsoft.com/office/drawing/2014/main" id="{DCA84CF0-0D45-4B9C-BEB8-97BAE9974B6D}"/>
              </a:ext>
            </a:extLst>
          </p:cNvPr>
          <p:cNvSpPr txBox="1">
            <a:spLocks noChangeArrowheads="1"/>
          </p:cNvSpPr>
          <p:nvPr/>
        </p:nvSpPr>
        <p:spPr bwMode="auto">
          <a:xfrm>
            <a:off x="8763000" y="4110345"/>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b="1" dirty="0">
                <a:solidFill>
                  <a:srgbClr val="052262"/>
                </a:solidFill>
                <a:latin typeface="微软雅黑" panose="020B0503020204020204" pitchFamily="34" charset="-122"/>
                <a:ea typeface="微软雅黑" panose="020B0503020204020204" pitchFamily="34" charset="-122"/>
              </a:rPr>
              <a:t>创 造 事 工</a:t>
            </a:r>
            <a:endParaRPr lang="en-US" sz="2400" b="1" dirty="0">
              <a:solidFill>
                <a:srgbClr val="052262"/>
              </a:solidFill>
              <a:latin typeface="微软雅黑" panose="020B0503020204020204" pitchFamily="34" charset="-122"/>
              <a:ea typeface="微软雅黑" panose="020B0503020204020204" pitchFamily="34" charset="-122"/>
            </a:endParaRPr>
          </a:p>
        </p:txBody>
      </p:sp>
      <p:sp>
        <p:nvSpPr>
          <p:cNvPr id="14" name="Text Box 5">
            <a:extLst>
              <a:ext uri="{FF2B5EF4-FFF2-40B4-BE49-F238E27FC236}">
                <a16:creationId xmlns:a16="http://schemas.microsoft.com/office/drawing/2014/main" id="{F6B28D4B-96AB-4713-93C4-6A584E077274}"/>
              </a:ext>
            </a:extLst>
          </p:cNvPr>
          <p:cNvSpPr txBox="1">
            <a:spLocks noChangeArrowheads="1"/>
          </p:cNvSpPr>
          <p:nvPr/>
        </p:nvSpPr>
        <p:spPr bwMode="auto">
          <a:xfrm>
            <a:off x="3352800" y="5518801"/>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15" name="Text Box 5">
            <a:extLst>
              <a:ext uri="{FF2B5EF4-FFF2-40B4-BE49-F238E27FC236}">
                <a16:creationId xmlns:a16="http://schemas.microsoft.com/office/drawing/2014/main" id="{F5498161-B597-45ED-8394-EB89928A1D9E}"/>
              </a:ext>
            </a:extLst>
          </p:cNvPr>
          <p:cNvSpPr txBox="1">
            <a:spLocks noChangeArrowheads="1"/>
          </p:cNvSpPr>
          <p:nvPr/>
        </p:nvSpPr>
        <p:spPr bwMode="auto">
          <a:xfrm>
            <a:off x="7248128" y="404666"/>
            <a:ext cx="3429000" cy="151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ts val="3000"/>
              </a:lnSpc>
              <a:spcBef>
                <a:spcPct val="50000"/>
              </a:spcBef>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快来就耶稣</a:t>
            </a:r>
            <a:r>
              <a:rPr lang="en-US" sz="3200" dirty="0">
                <a:solidFill>
                  <a:srgbClr val="052262"/>
                </a:solidFill>
                <a:latin typeface="华文行楷" panose="02010800040101010101" pitchFamily="2" charset="-122"/>
                <a:ea typeface="华文行楷" panose="02010800040101010101" pitchFamily="2" charset="-122"/>
                <a:cs typeface="Arial Rounded MT Bold"/>
              </a:rPr>
              <a:t>!</a:t>
            </a:r>
          </a:p>
          <a:p>
            <a:pPr algn="ctr">
              <a:lnSpc>
                <a:spcPts val="3000"/>
              </a:lnSpc>
              <a:spcBef>
                <a:spcPct val="50000"/>
              </a:spcBef>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来到十字架前</a:t>
            </a:r>
            <a:endParaRPr lang="en-US" altLang="zh-CN" sz="3200" dirty="0">
              <a:solidFill>
                <a:srgbClr val="052262"/>
              </a:solidFill>
              <a:latin typeface="华文行楷" panose="02010800040101010101" pitchFamily="2" charset="-122"/>
              <a:ea typeface="华文行楷" panose="02010800040101010101" pitchFamily="2" charset="-122"/>
              <a:cs typeface="Arial Rounded MT Bold"/>
            </a:endParaRPr>
          </a:p>
          <a:p>
            <a:pPr algn="ctr">
              <a:lnSpc>
                <a:spcPts val="3000"/>
              </a:lnSpc>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就能得救</a:t>
            </a:r>
            <a:r>
              <a:rPr lang="en-US" sz="3200" dirty="0">
                <a:solidFill>
                  <a:srgbClr val="052262"/>
                </a:solidFill>
                <a:latin typeface="华文行楷" panose="02010800040101010101" pitchFamily="2" charset="-122"/>
                <a:ea typeface="华文行楷" panose="02010800040101010101" pitchFamily="2" charset="-122"/>
                <a:cs typeface="Arial Rounded MT Bold"/>
              </a:rPr>
              <a:t>!</a:t>
            </a:r>
          </a:p>
        </p:txBody>
      </p:sp>
    </p:spTree>
    <p:extLst>
      <p:ext uri="{BB962C8B-B14F-4D97-AF65-F5344CB8AC3E}">
        <p14:creationId xmlns:p14="http://schemas.microsoft.com/office/powerpoint/2010/main" val="2950927168"/>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solidFill>
                  <a:srgbClr val="052262"/>
                </a:solidFill>
                <a:latin typeface="+mj-ea"/>
                <a:ea typeface="+mj-ea"/>
              </a:rPr>
              <a:t>先有罪，后才有死亡</a:t>
            </a:r>
          </a:p>
        </p:txBody>
      </p:sp>
      <p:sp>
        <p:nvSpPr>
          <p:cNvPr id="3" name="内容占位符 2"/>
          <p:cNvSpPr>
            <a:spLocks noGrp="1"/>
          </p:cNvSpPr>
          <p:nvPr>
            <p:ph sz="quarter" idx="4294967295"/>
          </p:nvPr>
        </p:nvSpPr>
        <p:spPr>
          <a:xfrm>
            <a:off x="1955540" y="2060848"/>
            <a:ext cx="8280920" cy="2410916"/>
          </a:xfrm>
          <a:prstGeom prst="rect">
            <a:avLst/>
          </a:prstGeom>
        </p:spPr>
        <p:txBody>
          <a:bodyPr wrap="square">
            <a:spAutoFit/>
          </a:bodyPr>
          <a:lstStyle/>
          <a:p>
            <a:pPr marL="0" indent="0" defTabSz="685800">
              <a:lnSpc>
                <a:spcPct val="100000"/>
              </a:lnSpc>
              <a:spcBef>
                <a:spcPts val="750"/>
              </a:spcBef>
            </a:pPr>
            <a:r>
              <a:rPr lang="zh-CN" altLang="en-US" sz="4800" dirty="0">
                <a:latin typeface="+mj-ea"/>
                <a:ea typeface="+mj-ea"/>
                <a:cs typeface="Arial" panose="020B0604020202020204" pitchFamily="34" charset="0"/>
              </a:rPr>
              <a:t>罗马书</a:t>
            </a:r>
            <a:r>
              <a:rPr lang="en-US" altLang="zh-CN" sz="4800" dirty="0">
                <a:latin typeface="+mj-ea"/>
                <a:ea typeface="+mj-ea"/>
                <a:cs typeface="Arial" panose="020B0604020202020204" pitchFamily="34" charset="0"/>
              </a:rPr>
              <a:t>5:</a:t>
            </a:r>
            <a:r>
              <a:rPr lang="zh-CN" altLang="en-US" sz="4800" dirty="0">
                <a:latin typeface="+mj-ea"/>
                <a:ea typeface="+mj-ea"/>
                <a:cs typeface="Arial" panose="020B0604020202020204" pitchFamily="34" charset="0"/>
              </a:rPr>
              <a:t> </a:t>
            </a:r>
            <a:r>
              <a:rPr lang="en-US" altLang="zh-CN" sz="4800" dirty="0">
                <a:latin typeface="+mj-ea"/>
                <a:ea typeface="+mj-ea"/>
                <a:cs typeface="Arial" panose="020B0604020202020204" pitchFamily="34" charset="0"/>
              </a:rPr>
              <a:t>12</a:t>
            </a:r>
          </a:p>
          <a:p>
            <a:pPr marL="0" indent="0" defTabSz="685800">
              <a:lnSpc>
                <a:spcPct val="100000"/>
              </a:lnSpc>
              <a:spcBef>
                <a:spcPts val="750"/>
              </a:spcBef>
            </a:pPr>
            <a:r>
              <a:rPr lang="zh-CN" altLang="en-US" sz="4800" dirty="0">
                <a:latin typeface="+mj-ea"/>
                <a:ea typeface="+mj-ea"/>
                <a:cs typeface="Arial" panose="020B0604020202020204" pitchFamily="34" charset="0"/>
              </a:rPr>
              <a:t>这就如罪是从一人入了世界，死又是从罪来的</a:t>
            </a:r>
            <a:r>
              <a:rPr lang="en-US" altLang="zh-CN" sz="4800" dirty="0">
                <a:latin typeface="+mj-ea"/>
                <a:ea typeface="+mj-ea"/>
                <a:cs typeface="Arial" panose="020B0604020202020204" pitchFamily="34" charset="0"/>
              </a:rPr>
              <a: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22"/>
          <p:cNvGrpSpPr/>
          <p:nvPr/>
        </p:nvGrpSpPr>
        <p:grpSpPr>
          <a:xfrm>
            <a:off x="603067" y="1332790"/>
            <a:ext cx="4926996" cy="4549405"/>
            <a:chOff x="623391" y="980727"/>
            <a:chExt cx="5058383" cy="4670723"/>
          </a:xfrm>
        </p:grpSpPr>
        <p:sp>
          <p:nvSpPr>
            <p:cNvPr id="3" name="Text Box 5"/>
            <p:cNvSpPr txBox="1">
              <a:spLocks noChangeArrowheads="1"/>
            </p:cNvSpPr>
            <p:nvPr/>
          </p:nvSpPr>
          <p:spPr bwMode="auto">
            <a:xfrm>
              <a:off x="1489737" y="4797151"/>
              <a:ext cx="3303513" cy="854299"/>
            </a:xfrm>
            <a:prstGeom prst="rect">
              <a:avLst/>
            </a:prstGeom>
            <a:noFill/>
            <a:ln w="12700" algn="ctr">
              <a:noFill/>
              <a:miter lim="800000"/>
              <a:headEnd/>
              <a:tailEnd/>
            </a:ln>
          </p:spPr>
          <p:txBody>
            <a:bodyPr wrap="square" lIns="90000" tIns="46800" rIns="90000" bIns="46800">
              <a:spAutoFit/>
            </a:bodyPr>
            <a:lstStyle/>
            <a:p>
              <a:pPr algn="ctr">
                <a:spcBef>
                  <a:spcPct val="50000"/>
                </a:spcBef>
              </a:pPr>
              <a:r>
                <a:rPr lang="zh-TW" altLang="en-US" sz="4000" b="1" dirty="0">
                  <a:solidFill>
                    <a:srgbClr val="052262"/>
                  </a:solidFill>
                  <a:latin typeface="微软雅黑" panose="020B0503020204020204" pitchFamily="34" charset="-122"/>
                  <a:ea typeface="微软雅黑" panose="020B0503020204020204" pitchFamily="34" charset="-122"/>
                </a:rPr>
                <a:t>进化的故事</a:t>
              </a:r>
              <a:endParaRPr lang="en-GB" altLang="zh-HK" sz="4000" b="1" dirty="0">
                <a:solidFill>
                  <a:srgbClr val="052262"/>
                </a:solidFill>
                <a:latin typeface="微软雅黑" panose="020B0503020204020204" pitchFamily="34" charset="-122"/>
                <a:ea typeface="微软雅黑" panose="020B0503020204020204" pitchFamily="34" charset="-122"/>
              </a:endParaRPr>
            </a:p>
          </p:txBody>
        </p:sp>
        <p:grpSp>
          <p:nvGrpSpPr>
            <p:cNvPr id="10" name="组合 10"/>
            <p:cNvGrpSpPr/>
            <p:nvPr/>
          </p:nvGrpSpPr>
          <p:grpSpPr>
            <a:xfrm>
              <a:off x="623391" y="980727"/>
              <a:ext cx="5058383" cy="3793787"/>
              <a:chOff x="623392" y="980728"/>
              <a:chExt cx="4572000" cy="3429000"/>
            </a:xfrm>
          </p:grpSpPr>
          <p:pic>
            <p:nvPicPr>
              <p:cNvPr id="2" name="Picture 4" descr="EVOLUTION"/>
              <p:cNvPicPr>
                <a:picLocks noChangeAspect="1" noChangeArrowheads="1"/>
              </p:cNvPicPr>
              <p:nvPr/>
            </p:nvPicPr>
            <p:blipFill>
              <a:blip r:embed="rId3" cstate="print"/>
              <a:srcRect/>
              <a:stretch>
                <a:fillRect/>
              </a:stretch>
            </p:blipFill>
            <p:spPr bwMode="auto">
              <a:xfrm>
                <a:off x="623392" y="980728"/>
                <a:ext cx="4572000" cy="3429000"/>
              </a:xfrm>
              <a:prstGeom prst="rect">
                <a:avLst/>
              </a:prstGeom>
              <a:noFill/>
              <a:ln w="9525">
                <a:noFill/>
                <a:miter lim="800000"/>
                <a:headEnd/>
                <a:tailEnd/>
              </a:ln>
            </p:spPr>
          </p:pic>
          <p:sp>
            <p:nvSpPr>
              <p:cNvPr id="9" name="矩形 9"/>
              <p:cNvSpPr>
                <a:spLocks noChangeArrowheads="1"/>
              </p:cNvSpPr>
              <p:nvPr/>
            </p:nvSpPr>
            <p:spPr bwMode="auto">
              <a:xfrm rot="20100000">
                <a:off x="2141709" y="2455949"/>
                <a:ext cx="1463040" cy="667512"/>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TW" altLang="en-US" sz="4400" b="1" dirty="0">
                    <a:solidFill>
                      <a:prstClr val="white"/>
                    </a:solidFill>
                    <a:latin typeface="微软雅黑" panose="020B0503020204020204" pitchFamily="34" charset="-122"/>
                    <a:ea typeface="微软雅黑" panose="020B0503020204020204" pitchFamily="34" charset="-122"/>
                  </a:rPr>
                  <a:t>死亡</a:t>
                </a:r>
                <a:endParaRPr lang="en-US" altLang="zh-TW" sz="4400" b="1" dirty="0">
                  <a:solidFill>
                    <a:prstClr val="white"/>
                  </a:solidFill>
                  <a:latin typeface="微软雅黑" panose="020B0503020204020204" pitchFamily="34" charset="-122"/>
                  <a:ea typeface="微软雅黑" panose="020B0503020204020204" pitchFamily="34" charset="-122"/>
                </a:endParaRPr>
              </a:p>
            </p:txBody>
          </p:sp>
        </p:grpSp>
      </p:grpSp>
      <p:grpSp>
        <p:nvGrpSpPr>
          <p:cNvPr id="11" name="组合 23"/>
          <p:cNvGrpSpPr/>
          <p:nvPr/>
        </p:nvGrpSpPr>
        <p:grpSpPr>
          <a:xfrm>
            <a:off x="6096000" y="1332792"/>
            <a:ext cx="5400600" cy="4549404"/>
            <a:chOff x="5879976" y="980728"/>
            <a:chExt cx="5544616" cy="4670722"/>
          </a:xfrm>
        </p:grpSpPr>
        <p:sp>
          <p:nvSpPr>
            <p:cNvPr id="6" name="Text Box 6"/>
            <p:cNvSpPr txBox="1">
              <a:spLocks noChangeArrowheads="1"/>
            </p:cNvSpPr>
            <p:nvPr/>
          </p:nvSpPr>
          <p:spPr bwMode="auto">
            <a:xfrm>
              <a:off x="6832957" y="4797151"/>
              <a:ext cx="3479848" cy="854299"/>
            </a:xfrm>
            <a:prstGeom prst="rect">
              <a:avLst/>
            </a:prstGeom>
            <a:noFill/>
            <a:ln w="12700" algn="ctr">
              <a:noFill/>
              <a:miter lim="800000"/>
              <a:headEnd/>
              <a:tailEnd/>
            </a:ln>
          </p:spPr>
          <p:txBody>
            <a:bodyPr wrap="square" lIns="90000" tIns="46800" rIns="90000" bIns="46800">
              <a:spAutoFit/>
            </a:bodyPr>
            <a:lstStyle/>
            <a:p>
              <a:pPr algn="ctr">
                <a:spcBef>
                  <a:spcPct val="50000"/>
                </a:spcBef>
              </a:pPr>
              <a:r>
                <a:rPr lang="zh-TW" altLang="en-US" sz="4000" b="1" dirty="0">
                  <a:solidFill>
                    <a:srgbClr val="052262"/>
                  </a:solidFill>
                  <a:latin typeface="微软雅黑" panose="020B0503020204020204" pitchFamily="34" charset="-122"/>
                  <a:ea typeface="微软雅黑" panose="020B0503020204020204" pitchFamily="34" charset="-122"/>
                </a:rPr>
                <a:t>真实的历史</a:t>
              </a:r>
              <a:endParaRPr lang="en-GB" altLang="zh-HK" sz="4000" b="1" dirty="0">
                <a:solidFill>
                  <a:srgbClr val="052262"/>
                </a:solidFill>
                <a:latin typeface="微软雅黑" panose="020B0503020204020204" pitchFamily="34" charset="-122"/>
                <a:ea typeface="微软雅黑" panose="020B0503020204020204" pitchFamily="34" charset="-122"/>
              </a:endParaRPr>
            </a:p>
          </p:txBody>
        </p:sp>
        <p:grpSp>
          <p:nvGrpSpPr>
            <p:cNvPr id="13" name="组合 21"/>
            <p:cNvGrpSpPr/>
            <p:nvPr/>
          </p:nvGrpSpPr>
          <p:grpSpPr>
            <a:xfrm>
              <a:off x="5879976" y="980728"/>
              <a:ext cx="5544616" cy="3783046"/>
              <a:chOff x="5650104" y="980728"/>
              <a:chExt cx="5011480" cy="3419292"/>
            </a:xfrm>
          </p:grpSpPr>
          <p:pic>
            <p:nvPicPr>
              <p:cNvPr id="5" name="Picture 3" descr="death_creation"/>
              <p:cNvPicPr>
                <a:picLocks noChangeAspect="1" noChangeArrowheads="1"/>
              </p:cNvPicPr>
              <p:nvPr/>
            </p:nvPicPr>
            <p:blipFill>
              <a:blip r:embed="rId4" cstate="print"/>
              <a:srcRect t="9125"/>
              <a:stretch>
                <a:fillRect/>
              </a:stretch>
            </p:blipFill>
            <p:spPr bwMode="auto">
              <a:xfrm>
                <a:off x="5650104" y="980728"/>
                <a:ext cx="5011480" cy="3419292"/>
              </a:xfrm>
              <a:prstGeom prst="rect">
                <a:avLst/>
              </a:prstGeom>
              <a:noFill/>
              <a:ln w="9525">
                <a:noFill/>
                <a:miter lim="800000"/>
                <a:headEnd/>
                <a:tailEnd/>
              </a:ln>
            </p:spPr>
          </p:pic>
          <p:sp>
            <p:nvSpPr>
              <p:cNvPr id="8" name="矩形 7"/>
              <p:cNvSpPr/>
              <p:nvPr/>
            </p:nvSpPr>
            <p:spPr bwMode="auto">
              <a:xfrm>
                <a:off x="6119930" y="2601242"/>
                <a:ext cx="1209899" cy="504405"/>
              </a:xfrm>
              <a:prstGeom prst="rect">
                <a:avLst/>
              </a:prstGeom>
              <a:solidFill>
                <a:schemeClr val="bg1">
                  <a:lumMod val="75000"/>
                </a:schemeClr>
              </a:solidFill>
              <a:ln w="12700" cap="flat" cmpd="sng" algn="ctr">
                <a:noFill/>
                <a:prstDash val="solid"/>
                <a:round/>
                <a:headEnd type="none" w="med" len="med"/>
                <a:tailEnd type="none" w="med" len="med"/>
              </a:ln>
              <a:effectLst/>
            </p:spPr>
            <p:txBody>
              <a:bodyPr wrap="square" lIns="90000" tIns="46800" rIns="90000" bIns="46800" anchor="ctr">
                <a:spAutoFit/>
              </a:bodyPr>
              <a:lstStyle/>
              <a:p>
                <a:pPr algn="ctr">
                  <a:defRPr/>
                </a:pPr>
                <a:r>
                  <a:rPr lang="zh-TW" altLang="en-US" sz="2400" b="1" dirty="0">
                    <a:solidFill>
                      <a:prstClr val="black"/>
                    </a:solidFill>
                    <a:latin typeface="华文中宋" panose="02010600040101010101" pitchFamily="2" charset="-122"/>
                    <a:ea typeface="华文中宋" panose="02010600040101010101" pitchFamily="2" charset="-122"/>
                  </a:rPr>
                  <a:t>伊甸园</a:t>
                </a:r>
                <a:endParaRPr lang="zh-HK" altLang="en-US" sz="2400" b="1" dirty="0">
                  <a:solidFill>
                    <a:prstClr val="black"/>
                  </a:solidFill>
                  <a:latin typeface="华文中宋" panose="02010600040101010101" pitchFamily="2" charset="-122"/>
                  <a:ea typeface="华文中宋" panose="02010600040101010101" pitchFamily="2" charset="-122"/>
                </a:endParaRPr>
              </a:p>
            </p:txBody>
          </p:sp>
          <p:sp>
            <p:nvSpPr>
              <p:cNvPr id="12" name="矩形 9"/>
              <p:cNvSpPr>
                <a:spLocks noChangeArrowheads="1"/>
              </p:cNvSpPr>
              <p:nvPr/>
            </p:nvSpPr>
            <p:spPr bwMode="auto">
              <a:xfrm rot="1500000">
                <a:off x="7427744" y="2070822"/>
                <a:ext cx="1508115" cy="594360"/>
              </a:xfrm>
              <a:prstGeom prst="rect">
                <a:avLst/>
              </a:prstGeom>
              <a:solidFill>
                <a:schemeClr val="tx1"/>
              </a:solidFill>
              <a:ln w="12700" algn="ctr">
                <a:noFill/>
                <a:round/>
                <a:headEnd/>
                <a:tailEnd/>
              </a:ln>
            </p:spPr>
            <p:txBody>
              <a:bodyPr wrap="square" lIns="90000" tIns="46800" rIns="90000" bIns="46800" anchor="ctr">
                <a:noAutofit/>
              </a:bodyPr>
              <a:lstStyle/>
              <a:p>
                <a:pPr algn="ctr"/>
                <a:r>
                  <a:rPr lang="zh-TW" altLang="en-US" sz="4400" b="1" dirty="0">
                    <a:solidFill>
                      <a:prstClr val="white"/>
                    </a:solidFill>
                    <a:latin typeface="微软雅黑" panose="020B0503020204020204" pitchFamily="34" charset="-122"/>
                    <a:ea typeface="微软雅黑" panose="020B0503020204020204" pitchFamily="34" charset="-122"/>
                  </a:rPr>
                  <a:t>死亡 </a:t>
                </a:r>
                <a:endParaRPr lang="en-US" altLang="zh-TW" sz="4400" b="1" dirty="0">
                  <a:solidFill>
                    <a:prstClr val="white"/>
                  </a:solidFill>
                  <a:latin typeface="微软雅黑" panose="020B0503020204020204" pitchFamily="34" charset="-122"/>
                  <a:ea typeface="微软雅黑" panose="020B0503020204020204" pitchFamily="34" charset="-122"/>
                </a:endParaRPr>
              </a:p>
            </p:txBody>
          </p:sp>
        </p:grpSp>
      </p:grpSp>
      <p:sp>
        <p:nvSpPr>
          <p:cNvPr id="4" name="标题 3"/>
          <p:cNvSpPr>
            <a:spLocks noGrp="1"/>
          </p:cNvSpPr>
          <p:nvPr>
            <p:ph type="title"/>
          </p:nvPr>
        </p:nvSpPr>
        <p:spPr/>
        <p:txBody>
          <a:bodyPr/>
          <a:lstStyle/>
          <a:p>
            <a:r>
              <a:rPr lang="zh-CN" altLang="en-US" dirty="0">
                <a:latin typeface="Arial" panose="020B0604020202020204" pitchFamily="34" charset="0"/>
                <a:cs typeface="Arial" panose="020B0604020202020204" pitchFamily="34" charset="0"/>
              </a:rPr>
              <a:t>水火不相容</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normAutofit/>
          </a:bodyPr>
          <a:lstStyle/>
          <a:p>
            <a:r>
              <a:rPr lang="zh-CN" altLang="en-US" dirty="0">
                <a:latin typeface="+mj-ea"/>
                <a:ea typeface="+mj-ea"/>
              </a:rPr>
              <a:t>若有慈爱、全能的神，世界为什么有苦难？</a:t>
            </a:r>
            <a:endParaRPr lang="zh-CN" altLang="en-US" dirty="0">
              <a:solidFill>
                <a:schemeClr val="tx1"/>
              </a:solidFill>
              <a:latin typeface="+mj-ea"/>
              <a:ea typeface="+mj-ea"/>
            </a:endParaRPr>
          </a:p>
        </p:txBody>
      </p:sp>
      <p:sp>
        <p:nvSpPr>
          <p:cNvPr id="3" name="内容占位符 2"/>
          <p:cNvSpPr>
            <a:spLocks noGrp="1"/>
          </p:cNvSpPr>
          <p:nvPr>
            <p:ph sz="quarter" idx="4294967295"/>
          </p:nvPr>
        </p:nvSpPr>
        <p:spPr>
          <a:xfrm>
            <a:off x="1612590" y="2708920"/>
            <a:ext cx="8966820" cy="2862322"/>
          </a:xfrm>
          <a:prstGeom prst="rect">
            <a:avLst/>
          </a:prstGeom>
        </p:spPr>
        <p:txBody>
          <a:bodyPr wrap="square">
            <a:spAutoFit/>
          </a:bodyPr>
          <a:lstStyle/>
          <a:p>
            <a:pPr marL="0" indent="0" defTabSz="685800">
              <a:lnSpc>
                <a:spcPct val="100000"/>
              </a:lnSpc>
              <a:spcBef>
                <a:spcPts val="750"/>
              </a:spcBef>
              <a:buFont typeface="Wingdings 2" pitchFamily="18" charset="2"/>
            </a:pPr>
            <a:r>
              <a:rPr lang="zh-CN" altLang="en-US" sz="3600" dirty="0">
                <a:latin typeface="+mj-ea"/>
                <a:ea typeface="+mj-ea"/>
                <a:cs typeface="Arial" panose="020B0604020202020204" pitchFamily="34" charset="0"/>
              </a:rPr>
              <a:t>创世记</a:t>
            </a:r>
            <a:r>
              <a:rPr lang="en-US" altLang="zh-CN" sz="3600" dirty="0">
                <a:latin typeface="+mj-ea"/>
                <a:ea typeface="+mj-ea"/>
                <a:cs typeface="Arial" panose="020B0604020202020204" pitchFamily="34" charset="0"/>
              </a:rPr>
              <a:t>1:29 </a:t>
            </a:r>
            <a:r>
              <a:rPr lang="zh-CN" altLang="en-US" sz="3600" dirty="0">
                <a:latin typeface="+mj-ea"/>
                <a:ea typeface="+mj-ea"/>
                <a:cs typeface="Arial" panose="020B0604020202020204" pitchFamily="34" charset="0"/>
              </a:rPr>
              <a:t>神说：“看哪，我将遍地上一切结种子的菜蔬，和一切树上所结有核的果子，全赐给你们作食物。</a:t>
            </a:r>
            <a:r>
              <a:rPr lang="en-US" altLang="zh-CN" sz="3600" dirty="0">
                <a:latin typeface="+mj-ea"/>
                <a:ea typeface="+mj-ea"/>
                <a:cs typeface="Arial" panose="020B0604020202020204" pitchFamily="34" charset="0"/>
              </a:rPr>
              <a:t>30 </a:t>
            </a:r>
            <a:r>
              <a:rPr lang="zh-CN" altLang="en-US" sz="3600" dirty="0">
                <a:latin typeface="+mj-ea"/>
                <a:ea typeface="+mj-ea"/>
                <a:cs typeface="Arial" panose="020B0604020202020204" pitchFamily="34" charset="0"/>
              </a:rPr>
              <a:t>至于地上的走兽和空中的飞鸟，并各样爬在地上有生命的物，我将</a:t>
            </a:r>
            <a:r>
              <a:rPr lang="zh-CN" altLang="en-US" sz="3600" b="1" dirty="0">
                <a:solidFill>
                  <a:srgbClr val="FF0000"/>
                </a:solidFill>
                <a:latin typeface="+mj-ea"/>
                <a:ea typeface="+mj-ea"/>
                <a:cs typeface="Arial" panose="020B0604020202020204" pitchFamily="34" charset="0"/>
              </a:rPr>
              <a:t>青草</a:t>
            </a:r>
            <a:r>
              <a:rPr lang="zh-CN" altLang="en-US" sz="3600" dirty="0">
                <a:latin typeface="+mj-ea"/>
                <a:ea typeface="+mj-ea"/>
                <a:cs typeface="Arial" panose="020B0604020202020204" pitchFamily="34" charset="0"/>
              </a:rPr>
              <a:t>赐给它们做食物。”</a:t>
            </a:r>
            <a:r>
              <a:rPr lang="en-US" altLang="zh-CN" sz="3600" dirty="0">
                <a:latin typeface="+mj-ea"/>
                <a:ea typeface="+mj-ea"/>
                <a:cs typeface="Arial" panose="020B0604020202020204" pitchFamily="34" charset="0"/>
              </a:rPr>
              <a:t>……</a:t>
            </a:r>
          </a:p>
        </p:txBody>
      </p:sp>
      <p:sp>
        <p:nvSpPr>
          <p:cNvPr id="2" name="矩形 1">
            <a:extLst>
              <a:ext uri="{FF2B5EF4-FFF2-40B4-BE49-F238E27FC236}">
                <a16:creationId xmlns:a16="http://schemas.microsoft.com/office/drawing/2014/main" id="{54A81FE0-1FF4-42DB-85F1-52F8B65393F9}"/>
              </a:ext>
            </a:extLst>
          </p:cNvPr>
          <p:cNvSpPr/>
          <p:nvPr/>
        </p:nvSpPr>
        <p:spPr>
          <a:xfrm>
            <a:off x="3233678" y="1488091"/>
            <a:ext cx="5724644" cy="646331"/>
          </a:xfrm>
          <a:prstGeom prst="rect">
            <a:avLst/>
          </a:prstGeom>
        </p:spPr>
        <p:txBody>
          <a:bodyPr wrap="none">
            <a:spAutoFit/>
          </a:bodyPr>
          <a:lstStyle/>
          <a:p>
            <a:r>
              <a:rPr lang="zh-CN" altLang="en-US" sz="3600" b="1" dirty="0">
                <a:latin typeface="+mj-ea"/>
                <a:ea typeface="+mj-ea"/>
              </a:rPr>
              <a:t>答案：起初，事情不是这样</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4.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5.xml><?xml version="1.0" encoding="utf-8"?>
<p:tagLst xmlns:a="http://schemas.openxmlformats.org/drawingml/2006/main" xmlns:r="http://schemas.openxmlformats.org/officeDocument/2006/relationships" xmlns:p="http://schemas.openxmlformats.org/presentationml/2006/main">
  <p:tag name="IIW_TYPE_CAPTION" val="Picture 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16661</TotalTime>
  <Words>4768</Words>
  <Application>Microsoft Office PowerPoint</Application>
  <PresentationFormat>宽屏</PresentationFormat>
  <Paragraphs>543</Paragraphs>
  <Slides>61</Slides>
  <Notes>54</Notes>
  <HiddenSlides>1</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61</vt:i4>
      </vt:variant>
    </vt:vector>
  </HeadingPairs>
  <TitlesOfParts>
    <vt:vector size="83" baseType="lpstr">
      <vt:lpstr>HG創英角ｺﾞｼｯｸUB</vt:lpstr>
      <vt:lpstr>MS PGothic</vt:lpstr>
      <vt:lpstr>方正舒体</vt:lpstr>
      <vt:lpstr>汉仪粗宋简</vt:lpstr>
      <vt:lpstr>汉仪大宋简</vt:lpstr>
      <vt:lpstr>黑体</vt:lpstr>
      <vt:lpstr>华文行楷</vt:lpstr>
      <vt:lpstr>华文中宋</vt:lpstr>
      <vt:lpstr>SimSun</vt:lpstr>
      <vt:lpstr>SimSun</vt:lpstr>
      <vt:lpstr>微软雅黑</vt:lpstr>
      <vt:lpstr>Arial</vt:lpstr>
      <vt:lpstr>Arial Black</vt:lpstr>
      <vt:lpstr>Calibri</vt:lpstr>
      <vt:lpstr>Cambria</vt:lpstr>
      <vt:lpstr>Franklin Gothic Book</vt:lpstr>
      <vt:lpstr>Franklin Gothic Medium</vt:lpstr>
      <vt:lpstr>Times New Roman</vt:lpstr>
      <vt:lpstr>Wingdings</vt:lpstr>
      <vt:lpstr>Wingdings 2</vt:lpstr>
      <vt:lpstr>Wingdings 3</vt:lpstr>
      <vt:lpstr>Title above text on slide</vt:lpstr>
      <vt:lpstr>PowerPoint 演示文稿</vt:lpstr>
      <vt:lpstr>PowerPoint 演示文稿</vt:lpstr>
      <vt:lpstr>你相信上帝的创造。你拒绝了无神进化论。</vt:lpstr>
      <vt:lpstr>向年老地球论、进化论妥协的代价</vt:lpstr>
      <vt:lpstr>神看着一切所造的都甚好。(创 1:31)</vt:lpstr>
      <vt:lpstr>一切……都甚好？</vt:lpstr>
      <vt:lpstr>先有罪，后才有死亡</vt:lpstr>
      <vt:lpstr>水火不相容</vt:lpstr>
      <vt:lpstr>若有慈爱、全能的神，世界为什么有苦难？</vt:lpstr>
      <vt:lpstr>若有慈爱、全能的神，世界为什么有苦难？</vt:lpstr>
      <vt:lpstr>答案：将来，事情不会总是这样</vt:lpstr>
      <vt:lpstr>PowerPoint 演示文稿</vt:lpstr>
      <vt:lpstr>PowerPoint 演示文稿</vt:lpstr>
      <vt:lpstr>忽略圣经的创造论，下一代就会被世俗掳走</vt:lpstr>
      <vt:lpstr>向年老地球论、进化论妥协的代价</vt:lpstr>
      <vt:lpstr>小结：向年老地球论、进化论妥协的代价</vt:lpstr>
      <vt:lpstr>进化论和圣经不能相容：准确的解经法</vt:lpstr>
      <vt:lpstr>进化论和圣经不能相容：各从其类</vt:lpstr>
      <vt:lpstr>进化论和圣经不能相容：各从其类</vt:lpstr>
      <vt:lpstr>进化论和圣经不能相容：各从其类</vt:lpstr>
      <vt:lpstr>进化论和圣经不能相容：各从其类</vt:lpstr>
      <vt:lpstr>进化论和圣经不能相容：各从其类</vt:lpstr>
      <vt:lpstr>进化论和圣经不能相容：顺序不同</vt:lpstr>
      <vt:lpstr>进化论和圣经不能相容：顺序不同</vt:lpstr>
      <vt:lpstr>进化论和圣经不能相容：顺序不同</vt:lpstr>
      <vt:lpstr>哪一个先出现: </vt:lpstr>
      <vt:lpstr>进化论和圣经不能相容:六日创造</vt:lpstr>
      <vt:lpstr>进化论和圣经不能相容：六日创造</vt:lpstr>
      <vt:lpstr>一“日”不会代表很长的一段时期</vt:lpstr>
      <vt:lpstr>希伯来文本来有好多词可以用表达长期、不确定的时间：</vt:lpstr>
      <vt:lpstr>“以经解经”：第四条诫命教导六日创造</vt:lpstr>
      <vt:lpstr>进化论和圣经不能相容：耶稣的见证</vt:lpstr>
      <vt:lpstr>进化论和圣经不能相容:耶稣的见证</vt:lpstr>
      <vt:lpstr>耶稣谈宇宙的年龄</vt:lpstr>
      <vt:lpstr>向年老地球论、进化论妥协的代价</vt:lpstr>
      <vt:lpstr>四十年前的美国</vt:lpstr>
      <vt:lpstr>今天的西方</vt:lpstr>
      <vt:lpstr>英国如何变成非基督教国家?</vt:lpstr>
      <vt:lpstr>1800-1850年：教会中的妥协</vt:lpstr>
      <vt:lpstr>Scientist and theologian</vt:lpstr>
      <vt:lpstr>你要把亿万年“放在”哪里？</vt:lpstr>
      <vt:lpstr>Genesis &amp; Geology: 19C #1</vt:lpstr>
      <vt:lpstr>长时论必然削弱对圣经和创造者的信心</vt:lpstr>
      <vt:lpstr>年老地球论必然导致接受进化论</vt:lpstr>
      <vt:lpstr>下滑过程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重建根基</vt:lpstr>
      <vt:lpstr>PowerPoint 演示文稿</vt:lpstr>
      <vt:lpstr>02</vt:lpstr>
      <vt:lpstr>04</vt:lpstr>
      <vt:lpstr>07</vt:lpstr>
      <vt:lpstr>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CR</cp:lastModifiedBy>
  <cp:revision>1714</cp:revision>
  <dcterms:created xsi:type="dcterms:W3CDTF">2014-01-09T08:42:09Z</dcterms:created>
  <dcterms:modified xsi:type="dcterms:W3CDTF">2020-05-20T07:39:19Z</dcterms:modified>
</cp:coreProperties>
</file>