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8" r:id="rId1"/>
  </p:sldMasterIdLst>
  <p:notesMasterIdLst>
    <p:notesMasterId r:id="rId70"/>
  </p:notesMasterIdLst>
  <p:sldIdLst>
    <p:sldId id="2676" r:id="rId2"/>
    <p:sldId id="2667" r:id="rId3"/>
    <p:sldId id="2679" r:id="rId4"/>
    <p:sldId id="2964" r:id="rId5"/>
    <p:sldId id="2940" r:id="rId6"/>
    <p:sldId id="2681" r:id="rId7"/>
    <p:sldId id="2684" r:id="rId8"/>
    <p:sldId id="2683" r:id="rId9"/>
    <p:sldId id="2689" r:id="rId10"/>
    <p:sldId id="2941" r:id="rId11"/>
    <p:sldId id="2692" r:id="rId12"/>
    <p:sldId id="2675" r:id="rId13"/>
    <p:sldId id="2693" r:id="rId14"/>
    <p:sldId id="2614" r:id="rId15"/>
    <p:sldId id="2694" r:id="rId16"/>
    <p:sldId id="2699" r:id="rId17"/>
    <p:sldId id="2929" r:id="rId18"/>
    <p:sldId id="2942" r:id="rId19"/>
    <p:sldId id="2671" r:id="rId20"/>
    <p:sldId id="2944" r:id="rId21"/>
    <p:sldId id="2945" r:id="rId22"/>
    <p:sldId id="2813" r:id="rId23"/>
    <p:sldId id="2815" r:id="rId24"/>
    <p:sldId id="2965" r:id="rId25"/>
    <p:sldId id="2946" r:id="rId26"/>
    <p:sldId id="2947" r:id="rId27"/>
    <p:sldId id="2820" r:id="rId28"/>
    <p:sldId id="2821" r:id="rId29"/>
    <p:sldId id="2822" r:id="rId30"/>
    <p:sldId id="2823" r:id="rId31"/>
    <p:sldId id="2824" r:id="rId32"/>
    <p:sldId id="2948" r:id="rId33"/>
    <p:sldId id="2826" r:id="rId34"/>
    <p:sldId id="2936" r:id="rId35"/>
    <p:sldId id="2619" r:id="rId36"/>
    <p:sldId id="2937" r:id="rId37"/>
    <p:sldId id="2825" r:id="rId38"/>
    <p:sldId id="2950" r:id="rId39"/>
    <p:sldId id="2951" r:id="rId40"/>
    <p:sldId id="2952" r:id="rId41"/>
    <p:sldId id="2953" r:id="rId42"/>
    <p:sldId id="2954" r:id="rId43"/>
    <p:sldId id="2955" r:id="rId44"/>
    <p:sldId id="2956" r:id="rId45"/>
    <p:sldId id="2957" r:id="rId46"/>
    <p:sldId id="2935" r:id="rId47"/>
    <p:sldId id="2949" r:id="rId48"/>
    <p:sldId id="2834" r:id="rId49"/>
    <p:sldId id="2958" r:id="rId50"/>
    <p:sldId id="2639" r:id="rId51"/>
    <p:sldId id="2959" r:id="rId52"/>
    <p:sldId id="2960" r:id="rId53"/>
    <p:sldId id="2931" r:id="rId54"/>
    <p:sldId id="2850" r:id="rId55"/>
    <p:sldId id="2939" r:id="rId56"/>
    <p:sldId id="2932" r:id="rId57"/>
    <p:sldId id="2838" r:id="rId58"/>
    <p:sldId id="2839" r:id="rId59"/>
    <p:sldId id="2933" r:id="rId60"/>
    <p:sldId id="2840" r:id="rId61"/>
    <p:sldId id="2961" r:id="rId62"/>
    <p:sldId id="2962" r:id="rId63"/>
    <p:sldId id="2963" r:id="rId64"/>
    <p:sldId id="378" r:id="rId65"/>
    <p:sldId id="2966" r:id="rId66"/>
    <p:sldId id="2846" r:id="rId67"/>
    <p:sldId id="2968" r:id="rId68"/>
    <p:sldId id="2565" r:id="rId6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Wingdings 2" panose="05020102010507070707" pitchFamily="18" charset="2"/>
      <p:regular r:id="rId77"/>
    </p:embeddedFont>
    <p:embeddedFont>
      <p:font typeface="微软雅黑" panose="020B0503020204020204" pitchFamily="34" charset="-122"/>
      <p:regular r:id="rId78"/>
      <p:bold r:id="rId79"/>
    </p:embeddedFont>
    <p:embeddedFont>
      <p:font typeface="微软雅黑" panose="020B0503020204020204" pitchFamily="34" charset="-122"/>
      <p:regular r:id="rId78"/>
      <p:bold r:id="rId79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lee" initials="bl" lastIdx="1" clrIdx="0">
    <p:extLst>
      <p:ext uri="{19B8F6BF-5375-455C-9EA6-DF929625EA0E}">
        <p15:presenceInfo xmlns:p15="http://schemas.microsoft.com/office/powerpoint/2012/main" userId="79fae0f22d7607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0FF"/>
    <a:srgbClr val="AAD3FC"/>
    <a:srgbClr val="1F3014"/>
    <a:srgbClr val="070707"/>
    <a:srgbClr val="5388BA"/>
    <a:srgbClr val="FEFF00"/>
    <a:srgbClr val="900603"/>
    <a:srgbClr val="52382D"/>
    <a:srgbClr val="0C4E8A"/>
    <a:srgbClr val="6E4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1" autoAdjust="0"/>
    <p:restoredTop sz="51769" autoAdjust="0"/>
  </p:normalViewPr>
  <p:slideViewPr>
    <p:cSldViewPr snapToGrid="0" snapToObjects="1">
      <p:cViewPr varScale="1">
        <p:scale>
          <a:sx n="37" d="100"/>
          <a:sy n="37" d="100"/>
        </p:scale>
        <p:origin x="25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08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  <a:t>2022/1/12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80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上课前，让我们来猜一个谜语。记得等我讲完谜面，你才能说出谜底。在历史上曾有这样一个民族，他们人数寡少，势单力薄，后来因战乱而亡国。亡国后，这个民族被分散在世界各地。不可思议的是，在经历了重重苦难和浩劫之后，这个民族不但没有灭绝，相反是在近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2000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后，又奇迹般地重新团聚。请问这个神奇的民族是谁？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（等候学生回答）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击）没错，就是犹太民族。他们建立的国家就是以色列。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649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在犹太人进入迦南地之前，上帝就像一位父亲叮咛即将离家的孩子一样，通过摩西叮嘱犹太人要遵守上帝的律例。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上帝给犹太民族哪些选择和后果？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尽管上帝非常希望犹太人顺服自己的命令，但他并不干涉他们的选择。为了让犹太人知道他们的确有自由选择，而且不同的选择意味着不同的后果，上帝就让摩西提前告诫犹太人说：如果你们遵守上帝的律例，就会蒙福，若不遵守，就要受咒诅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7209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我们来读一读这些经文吧：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第一个选择：听从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申命记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你若留意听从耶和华你神的话，谨守遵行他的一切诫命，就是我今日所吩咐你的，他必使你超乎天下万民之上。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第二个选择：不听从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申命记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28:58-59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你若不谨守遵行，耶和华就必将奇灾……加在你和你后裔的身上；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……你们从所要进去得的地上，必被拔除。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耶和华必使你们分散在万民中，从地这边到地那边……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在那些国中，你必不得安逸，也不得落脚之地……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透过这些经文，摩西清楚地告诉犹太人说：如果他们选择顺服上帝的诫命，那么他们的结局将会是 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击）“超乎天下万民之上”。但是如果他们选择违背上帝的诫命，那么他们的结局会是（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 “分散在万民中，……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在那些国中，你必不得安逸，也不得落脚之地……”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犹太民族的选择是什么？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面对这两个选择，犹太人是怎么回应的？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击）犹太人进入迦南地之后，他们选择违背上帝的律例。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按照经文来看，请问这个选择会给他们带来什么后果？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犹太人被分散在万民中，而且在那些国中，经受苦难，不得安逸。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9778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请问：上帝提前知道犹太人的选择吗？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肯定，因为上帝预知未来。那么，上帝如何面对犹太人的自由选择？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击）上帝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尊重犹太人自己的选择。但同时，他还是希望他们在经受了自己的选择带来的后果之后，能够回转。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572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3.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4'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）老师讲解第一幕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：犹太人的分散是如何在历史上发生的？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接下来，我们就来看第一幕：“犹太人会被分散到世界各地”是如何在历史上成就的。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441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真正被分散全球应该是公元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70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年的时候，那时犹太人正被罗马人统治。为了挣脱罗马人的统治，犹太人在公元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70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年掀起了一次反抗罗马统治的运动。结果，这次反抗激怒了罗马人，导致他们摧毁了犹太人的圣殿、攻破耶路撒冷城，还杀了国中几十万甚至上百万犹太人。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6686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但哪怕死伤如此严重，这样残酷的镇压也没有改变犹太人想要挣脱罗马人统治的决心。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几十年之后，巴勒斯坦地剩下来的犹太人再度反抗。面对这么顽固的对抗，罗马人开始驱逐犹太人，将他们流放各地。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0726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到了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135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年，几乎所有犹太人都被赶出了巴勒斯坦地区。在后来的几个世纪里，罗马皇帝禁止犹太人住在巴勒斯坦地区。在罗马人的刻意驱逐下，犹太人就被迫“分散在万民中”了。直到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1850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年，巴勒斯坦的犹太人也不到两万。摩西关于犹太人的第一条预言“分散在万民中”就被应验了。那犹太人在被驱逐后，他们都去了哪里呢？</a:t>
            </a:r>
            <a:r>
              <a:rPr lang="zh-CN" altLang="zh-CN" sz="1800" b="1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（等候学生回答）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9073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看这幅地图，这是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1938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年犹太人分布的情况。在被罗马人驱逐后，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犹太人去到了世界各地。我们在欧洲的每个国家，还有在非洲、印度、南北美洲都能看到犹太人的身影。除了这些地区，犹太人也遍布东南亚和东亚地区。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986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看，有些犹太人曾经在河南开封生活了几个世纪。这些犹太人就像浮萍一样，四处漂泊。这种漂泊的岁月持续了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1800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多年。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1697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后来，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人们发现美洲和澳洲，犹太人也随着过去了，甚至还有些犹太人去了中非和南非。我们从地图上可以看到犹太人分布世界各地的会堂。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8DEE6-4B0E-408B-A613-BD5345C454B7}" type="slidenum">
              <a:rPr lang="en-US" altLang="zh-CN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622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在很多人眼里，犹太民族是一个像谜一样的民族。许多学者对这个民族的历史、地理、文化做了各种研究，他们想要知道：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7137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这些历史记载表明：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犹太人的确照着圣经预言的，分散在万民中。（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击）到此为止，第一幕“犹太人被分散到世界各地”就落下帷幕了。在这一幕中，有一个令很多学者百思不得其解的问题。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9010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那就是：为什么犹太人被分散在万民中，却没有被任何民族同化？你能回答这个问题吗？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相信读完阅读材料一，你就有答案了。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3724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4.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10'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任务一：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阅读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材料一</a:t>
            </a:r>
            <a:r>
              <a:rPr lang="zh-CN" altLang="zh-CN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zh-TW" altLang="zh-CN" sz="1800" b="1" dirty="0">
                <a:effectLst/>
                <a:latin typeface="Times New Roman" panose="02020603050405020304" pitchFamily="18" charset="0"/>
              </a:rPr>
              <a:t>+ 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完成习题（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为什么犹太人没被同化？）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任务一：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阅读材料一：为什么犹太人分散各地多时，却没被同化？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根据历史记载来看，犹太人被分散到世界各地长达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1800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多年的时间。有许多迹象表明：在这段时期里，犹太人在所到之地，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和当地人融合得似乎都不错。比如说：他们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与当地人通婚、生子。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因为和当地人通婚，犹太人就逐渐失去了自己独特的外貌特征。有些犹太人长得像典型的欧洲人，有蓝眼睛、白皮肤、一头金发。还有些犹太人长得和非洲人一样，有深色皮肤。人们从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外貌上，已经辨别不了他们犹太人的身份。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除了通婚，犹太人还学会了使用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当地人的语言来进行沟通。随着时间的流逝，犹太人连自己的母语——希伯来语都遗忘了。到了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世纪，已经没有人会用希伯来语沟通。犹太人自己的希伯来语变成了一种只出现在宗教仪式中的语言，只用于会堂里面吟诵经文和祷告词。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我们知道，语言是一个民族的重要特征。当一个民族连自己的语言也不再使用时，那这个民族就消亡了。历史上，曾有许多民族因为散居，就逐渐被当地的文化同化至消亡。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但犹太民族散居在世界各个角落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一千多年，无论他们的外表多么像当地人，无论他们与当地社会多么融合，但他们始终没被同化，而是以一个独立的民族存在。直到今天，社会学家都难以解释这个现象，历史上似乎找不到第二个案例。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为什么犹太人被分散在万民中，却一直没有被任何民族同化？这也许是很多学者百思不得其解的难题。但对于基督徒来说，这并不难理解，因为上帝的手一直特别地保守着犹太民族，他让这个民族继续存在，没被同化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到了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世纪，犹太人经过刻意的恢复，让希伯来语，这个已死的语言又活过来，变成日常沟通的语言，甚至成为一个群体的母语，这个现象在历史上是绝无仅有的。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7117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5.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2'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）老师讲解：任务一习题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一、简答题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89535" indent="304800"/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有哪两个特征表明犹太民族几近消亡？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indent="304800"/>
            <a:r>
              <a:rPr lang="en-US" altLang="zh-CN" sz="1800" u="sng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(P 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</a:t>
            </a:r>
            <a:r>
              <a:rPr lang="en-US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) 1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．犹太人失去了自己独特的外貌特征。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u="sng" kern="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800" u="sng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．犹太人忘记了自己的母语，希伯来语。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3025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为什么犹太人被分散在万民中，却没有被任何民族同化？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04800"/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击）因为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上帝的手一直特别地保守犹太民族，让这个民族继续存在，却没有被同化。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242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6.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5'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）老师讲解：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第二条预言：犹太人会遭受逼迫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里我们看第二条预言：犹太人无路到哪儿都会遭受逼迫。申命记中说过：“在那些国中，你必不得安逸，也不得落脚之地”。这段经文表明：无论犹太人在一个地方待上多长时间、生活得多么安稳，他们始终无法在那里扎根落脚，最终仍旧得离开。历史记载表明：这样的现象在历史上一而再、再而三地发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8580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第二幕：犹太人受逼迫是如何在历史上发生的？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接下来，让我们拉开第二幕的帷幕：看看在人类历史中，犹太人是怎么样走到哪儿，就被逼迫到哪儿的。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4871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犹太人在英国、法国和西班牙等地生活了几百年，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他们流利地使用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当地的语言。有些犹太人甚至因为通婚的缘故，他们的外貌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看起来也像是当地人。但无论怎样，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他们在所到之地都受到逼迫，“不得安逸”。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8401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kern="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1290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年，犹太人被全部赶出英国。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1357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1306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年，犹太人被赶出法国。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36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为什么这个民族千百年来苦难不断？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为什么他们在每次苦难过后，总能起死回生？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为什么犹太人在亡国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多年后，又能重归故土，重建家园？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在人看来，这都是不可思议的奇迹。但从圣经看来却是理所当然。为什么？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4756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1492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年，犹太人被赶出西班牙。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4640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1496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年，犹太人在葡萄牙也被驱赶。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78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犹太人在这些国家遭到的无端逼迫和突如其来的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驱赶都应验了摩西针对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犹太人所发的第二条预言：他们在所到之地都会遭受逼迫，“不得安逸”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07953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到了</a:t>
            </a: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世纪，这个预言继续应验。犹太人在意大利和德国也“不得安逸”。但在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世纪之后的几个世纪里，犹太人还是能再回到这些国家居住。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4369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比如说犹太人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世纪就能回到德国，并在那里享受几百年的安定生活。著名的财团罗斯柴尔德家族当时就在德国过着舒适的生活，这就是他们在德国的豪宅。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3606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尽管犹太人已经在德国享受了几百年的安定，但申命记中说：“在那些国中，你必不得安逸，”所以他们果然按预言说的遭到了迫害。后来在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世纪上半叶，德国纳粹掀起了对犹太人的种族性屠杀。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52946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这次大屠杀彻底摧毁了犹太人在德国的安稳状态，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他们不但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财产被没收、还遭到无故暴打、甚至被强迫作奴隶等。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在纳粹逼迫犹太人的时期，有很多居住在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德国和波兰境内的犹太人被活活饿死，还有的被关在毒气室里毒死。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这是一段惨痛的历史，无论什么时候想起来都令人难过。那么上帝呢，面对人类的这些痛苦，他又作何感想？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9348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7.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5'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任务二：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分角色演绎对话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采访上帝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）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现在让我们进入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任务二：采访上帝。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让我们请三位同学来演绎这段对话吧，其中一位扮演记者、另一位扮演上帝，还有一位是旁白。除了旁白，其他两位同学可以临场发挥，用自己的话来表达和剧本相近的意思。（老师挑选角色，或学生自愿举手）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9169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角色扮演：采访上帝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记者：上帝啊，犹太人这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1800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多年受苦受难，难道你不知道吗？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上帝：我当然知道。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以赛亚书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我从起初指明末后的事，从古时言明未成的事。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09039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记者：那你为什么任由这些悲惨的事情发生，却不理会呢？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上帝：我并没有不理会，我曾经三番五次地差派先知，包括摩西、以西结、以赛亚等警戒犹太人要悔改自己的罪，甚至还差遣我唯一的儿子耶稣基督请求他们回转。无奈，他们不肯听啊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425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因为早在两、三千年以前，圣经就已经预先将以色列人日后的这些情景写得清清楚楚。你知道圣经针对犹太民族都发出了哪些预言吗？（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9825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旁白：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马太福音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23:37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【耶稣说：】耶路撒冷，耶路撒冷啊，你杀害先知，又用石头把奉派到你们那里的人打死。我多次想招聚你的儿女，好像母鸡招聚小鸡到翅膀底下，只是你们不愿意。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你看，你们的家必成为荒场，留给你们。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6734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记者：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面对犹太人“不愿意”接受耶稣的救恩，你的心情如何？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上帝：我非常难过！想到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犹太人的选择和他们未来的痛苦，我为他们哀哭。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旁白：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路加福音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耶稣快到耶路撒冷，看见城，就为它哀哭……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93571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记者：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那你是不是已经对犹太人彻底失望，决定不再给他们机会了呢？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上帝：不，只要他们悔改，我立马拯救他们。以西结书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33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我指著我的永生起誓，我断不喜悦恶人死亡，惟喜悦恶人转离所行的道而活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旁白：以西结书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33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11……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以色列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家啊，你们转回，转回吧！离开恶道，何必死亡呢？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07158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记者：你希望通过犹太人的历史向世界传达什么信息呢？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上帝：我想告诉世人三件事：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我在掌管历史和未来。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每个人死后都要面对审判。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最终是我要审判所有人，这其中既有犹太人、也有 非犹太人。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09878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记者：那你希望世人怎么回应你的这三个信息呢？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上帝：我希望每一个人都接受耶稣赦罪的恩典！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旁白：约翰福音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神爱世人，甚至将他的独生子赐给他们，叫一切信他的，不致灭亡，反得永生。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41202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结束采访后，记者说：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不要错怪上帝，不是他刻意把痛苦加给犹太人的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上帝尊重犹太人的自由选择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自由选择带来相应的后果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2684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TW" altLang="zh-CN" sz="1800" b="1" dirty="0">
                <a:effectLst/>
                <a:latin typeface="Times New Roman" panose="02020603050405020304" pitchFamily="18" charset="0"/>
              </a:rPr>
              <a:t>8.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2'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）小结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犹太人是上帝肉身的选民，这个民族作为一个整体在世上代表上帝。因为犹太人作为一个群体，拒绝了弥赛亚耶稣基督；所以他们也要作为一个整体，来面对自己的选择带来的痛苦后果。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78984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第二幕“犹太人去到哪儿都遭受逼迫”到此就落下帷幕了。在这一幕中，我们看到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由于犹太人作为一个群体，选择不听从上帝的话，他们就承受了被分散、遭逼迫的严重后果。那这是否意味着，犹太人作为上帝的选民已经从历史的舞台退出了呢？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85798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不！上帝仍旧记得他给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亚伯拉罕的应许，他仍旧要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把迦南地赐给亚伯拉罕的后裔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永远为业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。还记得吗？这是上帝给亚伯拉罕六大应许中的最后一个应许。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98505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TW" altLang="zh-CN" sz="1800" b="1" dirty="0">
                <a:effectLst/>
                <a:latin typeface="Times New Roman" panose="02020603050405020304" pitchFamily="18" charset="0"/>
              </a:rPr>
              <a:t>9.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8'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）老师讲解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第三条预言：犹太人的回归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12:7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耶和华向亚伯兰显现，说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:“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我要把这地赐给你的后裔。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17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“……我要将你现在寄居的地，就是迦南全地，赐给你和你的后裔永远为业……”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亚伯拉罕的后裔就是犹太人，迦南地就是以色列。神曾应许亚伯拉罕要把迦南地赐给他的后裔，那就意味着犹太人必须回归以色列。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37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2.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6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）老师讲解：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上帝和犹太民族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圣经中关于犹太人的预言有哪些？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圣经关于犹太人的预言，至少有三条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犹太人会被分散到世界各地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他们无论去哪儿，都会遭受逼迫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最终，分散的犹太人要归回。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2725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上帝给亚伯拉罕的这个应许是公元前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年左右。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后来，上帝又借着几位先知，比如说以赛亚，反复地预言了犹太人会永久承受巴勒斯坦为产业。我们今天就来读一读以赛亚在公元前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700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年左右发出的预言。以赛亚预言了犹太人被赶散全球后，会再度回归。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9621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以赛亚书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11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11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当那日，主必二次伸手救回自己百姓中所余剩的，就是在亚述、埃及、巴忒罗、古实、以拦、示拿、哈马，并众海岛所剩下的。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12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……招回以色列被赶散的人，又从地的四方聚集分散的犹大人。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首先请留意“二次伸手救回”这几个字，这表明不是以色列第一次被掳到巴比伦后的召回，而是第二次被掳后的召回。其次请留意这里有许多不同的地名，还有“众海岛”、“地的四方”等方位名词，这些都表明第二次召回的范围是全球性的。很明显，这里上帝通过以赛亚既预言了犹太人被分散到世界各地，又预言他们在被分散后，会从各地回归故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37440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那接下来，让我们拉开第三幕的帷幕，看看以色列的回归又是如何在历史的舞台上开始发生的。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第三幕：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犹太人的回归是如何在历史上发生的？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以色列人要回归，首先他们需要一个地方。这个地方在哪里？就是他们在亡国之前所居住的巴勒斯坦地区。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40680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在犹太人离开巴勒斯坦地区的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1800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多年来，那片地区一直都十分荒凉，人口稀少。在第一世纪的耶稣时代，巴勒斯坦的总人口可能在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万左右。但等到犹太人被分散到世界后，到了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世纪初，整个巴勒斯坦地区的总人口就只有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万上下了，也许只有耶稣基督时代的四分之一。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74932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这是耶利哥城附近的约旦河平原，是在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1910-1920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年拍摄的。从图中可以看到，这片地区空荡荡的，几乎没有人居住。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为什么这片地区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1800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多年都是一片空地？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这是上帝为犹太人日后的归回而特意预留的。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75433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但尽管如此，绝大多数犹太人都不愿意回到这片土地，因为他们都习惯了当地不错的生活，而且高度参与当地的社会活动。毕竟，又有多少人会为了一片荒凉的不毛之地，而放弃自己原本已有的舒适生活呢？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20188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因而在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19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世纪末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世纪初，当</a:t>
            </a:r>
            <a:r>
              <a:rPr lang="zh-CN" altLang="zh-CN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“犹太复国主义运动”（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锡安运动</a:t>
            </a:r>
            <a:r>
              <a:rPr lang="zh-CN" altLang="zh-CN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号召犹太人回归巴勒斯坦地区的时候，只有极少的犹太人响应这个呼召。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31548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截至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1924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年，回到巴勒斯坦的犹太人也不过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11.3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万人，不到全球犹太人口的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1%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。你知道什么时候犹太人才开始大批回归以色列呢？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23830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应该是上个世纪中叶。随着纳粹的逼迫持续加剧，六百万犹太人惨遭屠杀，犹太人才强烈地意识到他们必须要有自己独立的国家。在这种情况下，犹太人才开始大批返回以色列。从二战到现在，大概已有三百万犹太人回到了巴勒斯坦。</a:t>
            </a:r>
            <a:r>
              <a:rPr lang="zh-CN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29408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随着越来越多犹太人的回归，巴勒斯坦地区从原来的荒芜之地也变得越来越有人气了。右图就是耶利哥城附近地区现在的情况，明显多了很多人居住。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01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这节课，我们就着重来看看这些预言是怎么在历史屏幕上，一幕一幕上演的。但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在进入剧情之前，我们先来了解一下我们的主角“犹太民族”的起源。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45271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终于在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1948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年，以色列建国了。一个在历史上销声匿迹了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1800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多年的小国，却在经受了重重灾难之后，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重建他们的国家！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这真是世界瞩目的一大奇事，也是历史上绝无仅有的奇迹！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30076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这个在人看来不可能发生的事情，却按照圣经的预言奇迹般地发生了。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到目前为止，我们把摩西针对犹太民族发出的三条预言都看完了。发现这些预言都毫无差错地在历史上一一应验。（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击）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犹太人的历史进行到这里，第三幕“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分散的犹太人要归回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”也可以拉下帷幕了。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80099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TW" altLang="zh-CN" sz="1800" b="1" dirty="0">
                <a:effectLst/>
                <a:latin typeface="Times New Roman" panose="02020603050405020304" pitchFamily="18" charset="0"/>
              </a:rPr>
              <a:t>10.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Times New Roman" panose="02020603050405020304" pitchFamily="18" charset="0"/>
              </a:rPr>
              <a:t>5'</a:t>
            </a:r>
            <a:r>
              <a:rPr lang="zh-TW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）老师讲解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：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宋体" panose="02010600030101010101" pitchFamily="2" charset="-122"/>
              </a:rPr>
              <a:t>犹太人预言的意义和书写时间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预言的应验说明了什么？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现在我们要问的是：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这些预言的应验说明了什么？把你认为正确的答案写在括号里，可以选择多个答案。（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AC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圣经中的预言是出自掌管万有的上帝。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圣经中关于犹太人的预言是人瞎编乱造的。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圣经的确是上帝的启示。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圣经中关于犹太人的预言是在犹太人分散、受逼迫和归回之后写的。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击）答案是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AC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，你选对了吗？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72156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显然，圣经中关于犹太人的预言不可能是人瞎编乱造出来的，因为人无法预言未来。历史上曾有人尝试对未来发出预言，但都落了空。然而圣经中关于犹太人的预言却在历史上一一应验，这证明圣经中的预言必须是那位掌管万有的上帝发出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0336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犹太人的预言是事后添加的吗？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其次，圣经中关于犹太人的预言也不可能是在事情发生之后添加的。我们今天看到的写有犹太人的预言分别出自申命记和以赛亚书。考古学发现，申命记现存最古老的抄本是在公元前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175-150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年间抄写的，而以赛亚书现存最古老的抄本是公元前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150-100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年间抄写的。但是犹太人是在公元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70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才开始分散的。也就是说：这两卷书的抄本都是在犹太人开始分散之前就写好的了。更不用说，它们的原稿肯定是早在抄本完成之前的许多年就写好的。这再次证明圣经中的预言必须是那位提前知道未来的上帝发出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53809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犹太人的预言是被刻意应验的吗？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还有些人会说圣经中关于犹太人的预言是被人刻意应验的，但这实在是毫无道理。感兴趣的同学可以参考附录一：有关犹太人分散、逼迫、回归的预言不可能是被人刻意应验的。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52226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TW" altLang="zh-CN" sz="1800" b="1" dirty="0">
                <a:effectLst/>
                <a:latin typeface="Times New Roman" panose="02020603050405020304" pitchFamily="18" charset="0"/>
              </a:rPr>
              <a:t>11.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zh-TW" altLang="zh-CN" sz="1800" b="1" dirty="0">
                <a:effectLst/>
                <a:latin typeface="Times New Roman" panose="02020603050405020304" pitchFamily="18" charset="0"/>
              </a:rPr>
              <a:t>2’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）</a:t>
            </a:r>
            <a:r>
              <a:rPr lang="zh-CN" altLang="zh-CN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总结（应用、经文、祷告）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最后，我们来总结一下。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从犹太民族奇特的经历中，我们看到：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、圣经的确是上帝启示的话语。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、圣经所说的必然应验，因为掌管万有的上帝有能力实现他的预言。而且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、上帝是信实的，他言出必行。 我们将自己的生命交托这样一位上帝手里，实在是最好的福分。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69025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犹太人的历史和我们有什么关系？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犹太人的历史和我们有什么关系？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但我们和犹太人一样，也面对两种选择和两种后果。如（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击）果我们选择接受耶稣的救恩，那我们的罪就得赦免，还可以免受审判的痛苦。但若我们选择拒绝耶稣的救恩，我们会活在罪中，死后要面对审判。你的选择是什么？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8444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祷告结束。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016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犹太民族的起源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犹太民族是上帝通过亚伯拉罕，在地上建立的一个民族。上帝对待犹太民族，就像父亲对待自己的儿子一样，救主耶稣基督就是从这个民族而出的。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击）从亚伯拉罕的孙子雅各开始，上帝把这个民族称为以色列。创世记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“你的名不要再叫雅各，要叫以色列。” 以色列人就是犹太人。你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还记得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雅各带着犹太人去了哪里吗？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7068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没错，亚伯拉罕的孙子雅各带着全家人下了埃及，后来犹太人就在埃及做了四百多年的奴隶。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8588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430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后，上帝通过摩西带领犹太人出埃及，回到迦南应许之地。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500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044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248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2434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0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8768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9144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>
              <a:spcBef>
                <a:spcPct val="0"/>
              </a:spcBef>
              <a:buFont typeface="Arial" panose="020B0604020202020204" pitchFamily="34" charset="0"/>
              <a:buNone/>
              <a:defRPr lang="en-US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02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49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881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209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01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1" y="1594338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758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36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2022/1/12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560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17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2022/1/12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06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3" r:id="rId14"/>
    <p:sldLayoutId id="214748369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tiff"/><Relationship Id="rId5" Type="http://schemas.openxmlformats.org/officeDocument/2006/relationships/image" Target="../media/image33.tiff"/><Relationship Id="rId10" Type="http://schemas.openxmlformats.org/officeDocument/2006/relationships/image" Target="../media/image37.tiff"/><Relationship Id="rId4" Type="http://schemas.openxmlformats.org/officeDocument/2006/relationships/image" Target="../media/image32.tiff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tiff"/><Relationship Id="rId5" Type="http://schemas.openxmlformats.org/officeDocument/2006/relationships/image" Target="../media/image43.jp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4.tiff"/><Relationship Id="rId4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87E8443-6CE8-4703-873D-0053F8982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32" y="2405842"/>
            <a:ext cx="5346935" cy="36091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3500" dist="889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9C9999CD-D542-344D-80AD-E34C8135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猜谜</a:t>
            </a:r>
            <a:br>
              <a:rPr lang="zh-CN" altLang="en-US" dirty="0"/>
            </a:br>
            <a:r>
              <a:rPr lang="zh-CN" altLang="en-US" dirty="0"/>
              <a:t>（打一个民族）</a:t>
            </a:r>
          </a:p>
        </p:txBody>
      </p:sp>
    </p:spTree>
    <p:extLst>
      <p:ext uri="{BB962C8B-B14F-4D97-AF65-F5344CB8AC3E}">
        <p14:creationId xmlns:p14="http://schemas.microsoft.com/office/powerpoint/2010/main" val="26033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箭头连接符 18">
            <a:extLst>
              <a:ext uri="{FF2B5EF4-FFF2-40B4-BE49-F238E27FC236}">
                <a16:creationId xmlns:a16="http://schemas.microsoft.com/office/drawing/2014/main" id="{9A8C8D45-BBA1-4F7E-B322-1BEA652C86F4}"/>
              </a:ext>
            </a:extLst>
          </p:cNvPr>
          <p:cNvCxnSpPr>
            <a:cxnSpLocks/>
          </p:cNvCxnSpPr>
          <p:nvPr/>
        </p:nvCxnSpPr>
        <p:spPr>
          <a:xfrm>
            <a:off x="476594" y="5946453"/>
            <a:ext cx="8667406" cy="0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85ACF7CC-09CB-4BFE-9292-99749EF96B5A}"/>
              </a:ext>
            </a:extLst>
          </p:cNvPr>
          <p:cNvSpPr>
            <a:spLocks noChangeAspect="1"/>
          </p:cNvSpPr>
          <p:nvPr/>
        </p:nvSpPr>
        <p:spPr>
          <a:xfrm>
            <a:off x="386831" y="5866852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9B77776-BAE9-4456-9D65-CC15418CF3CD}"/>
              </a:ext>
            </a:extLst>
          </p:cNvPr>
          <p:cNvSpPr>
            <a:spLocks noChangeAspect="1"/>
          </p:cNvSpPr>
          <p:nvPr/>
        </p:nvSpPr>
        <p:spPr>
          <a:xfrm>
            <a:off x="2924934" y="5866852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4">
            <a:extLst>
              <a:ext uri="{FF2B5EF4-FFF2-40B4-BE49-F238E27FC236}">
                <a16:creationId xmlns:a16="http://schemas.microsoft.com/office/drawing/2014/main" id="{7D0F7A77-F18A-4CFC-8B29-85571D12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1" y="6081441"/>
            <a:ext cx="1636294" cy="107631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亚伯拉罕</a:t>
            </a:r>
            <a:endParaRPr lang="en-US" altLang="zh-CN" sz="2800" b="1" dirty="0">
              <a:ea typeface="汉仪大宋简" panose="02010609000101010101" pitchFamily="49" charset="-122"/>
            </a:endParaRPr>
          </a:p>
        </p:txBody>
      </p:sp>
      <p:sp>
        <p:nvSpPr>
          <p:cNvPr id="16" name="矩形 4">
            <a:extLst>
              <a:ext uri="{FF2B5EF4-FFF2-40B4-BE49-F238E27FC236}">
                <a16:creationId xmlns:a16="http://schemas.microsoft.com/office/drawing/2014/main" id="{6CFD0D4E-CA9E-4F30-B3CE-D6BD4EE65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469" y="6095167"/>
            <a:ext cx="2184256" cy="549413"/>
          </a:xfrm>
          <a:prstGeom prst="rect">
            <a:avLst/>
          </a:prstGeom>
          <a:solidFill>
            <a:srgbClr val="1F3014"/>
          </a:solidFill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solidFill>
                  <a:schemeClr val="bg1"/>
                </a:solidFill>
                <a:ea typeface="汉仪大宋简" panose="02010609000101010101" pitchFamily="49" charset="-122"/>
              </a:rPr>
              <a:t>摩西出埃及</a:t>
            </a:r>
            <a:endParaRPr lang="en-US" altLang="zh-CN" sz="2800" b="1" dirty="0">
              <a:solidFill>
                <a:schemeClr val="bg1"/>
              </a:solidFill>
              <a:ea typeface="汉仪大宋简" panose="02010609000101010101" pitchFamily="49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7DF106B-C4BE-44DB-AFAB-90A0BCF6159A}"/>
              </a:ext>
            </a:extLst>
          </p:cNvPr>
          <p:cNvSpPr>
            <a:spLocks noChangeAspect="1"/>
          </p:cNvSpPr>
          <p:nvPr/>
        </p:nvSpPr>
        <p:spPr>
          <a:xfrm>
            <a:off x="5433200" y="5857000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8" name="直线箭头连接符 47">
            <a:extLst>
              <a:ext uri="{FF2B5EF4-FFF2-40B4-BE49-F238E27FC236}">
                <a16:creationId xmlns:a16="http://schemas.microsoft.com/office/drawing/2014/main" id="{A9B727DD-5819-484F-B0B7-D376A33D0098}"/>
              </a:ext>
            </a:extLst>
          </p:cNvPr>
          <p:cNvCxnSpPr>
            <a:cxnSpLocks/>
          </p:cNvCxnSpPr>
          <p:nvPr/>
        </p:nvCxnSpPr>
        <p:spPr>
          <a:xfrm flipV="1">
            <a:off x="5526597" y="5501030"/>
            <a:ext cx="0" cy="352787"/>
          </a:xfrm>
          <a:prstGeom prst="straightConnector1">
            <a:avLst/>
          </a:prstGeom>
          <a:ln w="57150">
            <a:solidFill>
              <a:srgbClr val="1F301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矩形 4">
            <a:extLst>
              <a:ext uri="{FF2B5EF4-FFF2-40B4-BE49-F238E27FC236}">
                <a16:creationId xmlns:a16="http://schemas.microsoft.com/office/drawing/2014/main" id="{835BE17D-D103-4068-BFFC-402FA4899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415" y="6081441"/>
            <a:ext cx="2184256" cy="107631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雅各下埃及</a:t>
            </a:r>
            <a:endParaRPr lang="en-US" altLang="zh-CN" sz="2800" b="1" dirty="0">
              <a:ea typeface="汉仪大宋简" panose="02010609000101010101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610F045-E7B8-3345-A5F8-9787B890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549412"/>
          </a:xfrm>
        </p:spPr>
        <p:txBody>
          <a:bodyPr/>
          <a:lstStyle/>
          <a:p>
            <a:r>
              <a:rPr kumimoji="1" lang="zh-CN" altLang="en-US" dirty="0"/>
              <a:t>进入迦南地之前，摩西叮嘱犹太人</a:t>
            </a:r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4A6E8F3-B76A-A445-ACD7-E756B93DE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26" y="1526146"/>
            <a:ext cx="6986948" cy="393015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64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DA47F73-444E-4F59-9042-6BA834368DD3}"/>
              </a:ext>
            </a:extLst>
          </p:cNvPr>
          <p:cNvSpPr/>
          <p:nvPr/>
        </p:nvSpPr>
        <p:spPr>
          <a:xfrm>
            <a:off x="557432" y="1727950"/>
            <a:ext cx="8417957" cy="44867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第一个选择：听从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申命记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28:1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你若留意听从耶和华你神的话，谨守遵行他的一切诫命，就是我今日所吩咐你的，他必使你超乎天下万民之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上。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第二个选择：不听从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申命记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28:58-59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你若不谨守遵行，耶和华就必将奇灾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加在你和你后裔的身上；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63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你们从所要进去得的地上，必被拔除。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64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耶和华必使你们分散在万民中，从地这边到地那边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……65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在那些国中，你必不得安逸，也不得落脚之地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1" name="直线连接符 4">
            <a:extLst>
              <a:ext uri="{FF2B5EF4-FFF2-40B4-BE49-F238E27FC236}">
                <a16:creationId xmlns:a16="http://schemas.microsoft.com/office/drawing/2014/main" id="{E61AAE7A-BA8D-4125-ABE1-5516BE45C403}"/>
              </a:ext>
            </a:extLst>
          </p:cNvPr>
          <p:cNvCxnSpPr>
            <a:cxnSpLocks/>
          </p:cNvCxnSpPr>
          <p:nvPr/>
        </p:nvCxnSpPr>
        <p:spPr>
          <a:xfrm>
            <a:off x="4502203" y="5728072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线连接符 4">
            <a:extLst>
              <a:ext uri="{FF2B5EF4-FFF2-40B4-BE49-F238E27FC236}">
                <a16:creationId xmlns:a16="http://schemas.microsoft.com/office/drawing/2014/main" id="{85402129-B3FE-4D08-B24F-977D2B3B8940}"/>
              </a:ext>
            </a:extLst>
          </p:cNvPr>
          <p:cNvCxnSpPr>
            <a:cxnSpLocks/>
          </p:cNvCxnSpPr>
          <p:nvPr/>
        </p:nvCxnSpPr>
        <p:spPr>
          <a:xfrm>
            <a:off x="5162309" y="3117964"/>
            <a:ext cx="34019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线连接符 4">
            <a:extLst>
              <a:ext uri="{FF2B5EF4-FFF2-40B4-BE49-F238E27FC236}">
                <a16:creationId xmlns:a16="http://schemas.microsoft.com/office/drawing/2014/main" id="{E52241B9-6450-4AB3-9C55-9DD66A3ABF42}"/>
              </a:ext>
            </a:extLst>
          </p:cNvPr>
          <p:cNvCxnSpPr>
            <a:cxnSpLocks/>
          </p:cNvCxnSpPr>
          <p:nvPr/>
        </p:nvCxnSpPr>
        <p:spPr>
          <a:xfrm>
            <a:off x="1885360" y="6185272"/>
            <a:ext cx="61870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75EAEB67-A103-604B-AFDB-C1B3F678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46827"/>
          </a:xfrm>
        </p:spPr>
        <p:txBody>
          <a:bodyPr/>
          <a:lstStyle/>
          <a:p>
            <a:r>
              <a:rPr kumimoji="1" lang="zh-CN" altLang="en-US" dirty="0"/>
              <a:t>预言</a:t>
            </a:r>
            <a:endParaRPr lang="zh-CN" altLang="en-US" dirty="0"/>
          </a:p>
        </p:txBody>
      </p:sp>
      <p:sp>
        <p:nvSpPr>
          <p:cNvPr id="15" name="直线连接符 20">
            <a:extLst>
              <a:ext uri="{FF2B5EF4-FFF2-40B4-BE49-F238E27FC236}">
                <a16:creationId xmlns:a16="http://schemas.microsoft.com/office/drawing/2014/main" id="{47907B80-1622-6249-B9D0-665819EDAC69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1">
            <a:extLst>
              <a:ext uri="{FF2B5EF4-FFF2-40B4-BE49-F238E27FC236}">
                <a16:creationId xmlns:a16="http://schemas.microsoft.com/office/drawing/2014/main" id="{8CDFD4BF-9A86-7941-8A38-BEB8DA137870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2">
            <a:extLst>
              <a:ext uri="{FF2B5EF4-FFF2-40B4-BE49-F238E27FC236}">
                <a16:creationId xmlns:a16="http://schemas.microsoft.com/office/drawing/2014/main" id="{1798C46F-9C8D-3146-BB68-86CF8EDFB3D6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3">
            <a:extLst>
              <a:ext uri="{FF2B5EF4-FFF2-40B4-BE49-F238E27FC236}">
                <a16:creationId xmlns:a16="http://schemas.microsoft.com/office/drawing/2014/main" id="{A64694E8-83EB-9245-A932-A687DFFBAD0F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" name="图片 24" descr="图片 24">
            <a:extLst>
              <a:ext uri="{FF2B5EF4-FFF2-40B4-BE49-F238E27FC236}">
                <a16:creationId xmlns:a16="http://schemas.microsoft.com/office/drawing/2014/main" id="{61C2C713-AB1B-2449-A00A-0B5E5CBC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图片 25" descr="图片 25">
            <a:extLst>
              <a:ext uri="{FF2B5EF4-FFF2-40B4-BE49-F238E27FC236}">
                <a16:creationId xmlns:a16="http://schemas.microsoft.com/office/drawing/2014/main" id="{3F130D17-EBFC-0547-B023-0E450771D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DCB71C0-E80D-4964-A298-CEABD95AF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47" y="3884240"/>
            <a:ext cx="412567" cy="430312"/>
          </a:xfrm>
          <a:prstGeom prst="rect">
            <a:avLst/>
          </a:prstGeom>
        </p:spPr>
      </p:pic>
      <p:cxnSp>
        <p:nvCxnSpPr>
          <p:cNvPr id="21" name="直线连接符 4">
            <a:extLst>
              <a:ext uri="{FF2B5EF4-FFF2-40B4-BE49-F238E27FC236}">
                <a16:creationId xmlns:a16="http://schemas.microsoft.com/office/drawing/2014/main" id="{0AC04CDB-2492-1E4E-982C-ADC60A2D6E99}"/>
              </a:ext>
            </a:extLst>
          </p:cNvPr>
          <p:cNvCxnSpPr>
            <a:cxnSpLocks/>
          </p:cNvCxnSpPr>
          <p:nvPr/>
        </p:nvCxnSpPr>
        <p:spPr>
          <a:xfrm>
            <a:off x="591364" y="3534652"/>
            <a:ext cx="392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25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30086-1CFC-024A-97D7-B023F1D5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34BECE3-5E5C-4D62-B01B-5B60643CEEAF}"/>
              </a:ext>
            </a:extLst>
          </p:cNvPr>
          <p:cNvSpPr txBox="1"/>
          <p:nvPr/>
        </p:nvSpPr>
        <p:spPr>
          <a:xfrm>
            <a:off x="639029" y="2824201"/>
            <a:ext cx="6569715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60"/>
              </a:lnSpc>
              <a:buFont typeface="+mj-lt"/>
              <a:buAutoNum type="arabicPeriod"/>
            </a:pP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上帝提前知道犹太人的选择吗？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F23722-84F5-479C-B203-CC40A6944F47}"/>
              </a:ext>
            </a:extLst>
          </p:cNvPr>
          <p:cNvSpPr txBox="1"/>
          <p:nvPr/>
        </p:nvSpPr>
        <p:spPr>
          <a:xfrm>
            <a:off x="1018908" y="4627708"/>
            <a:ext cx="5558316" cy="155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尊重他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们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的选择。但同时，他还是希望他们在经受了自己的选择带来的后果之后，能够回转。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079A8EA7-FDF3-2B48-A106-AFE5EB35D33A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4A87B91C-0228-0047-8483-76CC8C611B7C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AB597E6B-7FE1-8F47-AACE-AFC2D16FA7C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B8C83EB6-62F3-7347-BA9A-22384E07E384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8ACFCA9F-C965-B340-AA7C-BBE3E91D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1487B875-4D01-3D4F-B98E-2FC0E0F13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3758F13-B93E-8145-B9AF-A4C7A852AD54}"/>
              </a:ext>
            </a:extLst>
          </p:cNvPr>
          <p:cNvSpPr txBox="1"/>
          <p:nvPr/>
        </p:nvSpPr>
        <p:spPr>
          <a:xfrm>
            <a:off x="639029" y="3455914"/>
            <a:ext cx="6569715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</a:pP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肯定，因为上帝预知未来。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2A9DBC0-3A59-1A4D-99C7-98001CB69A4A}"/>
              </a:ext>
            </a:extLst>
          </p:cNvPr>
          <p:cNvSpPr txBox="1"/>
          <p:nvPr/>
        </p:nvSpPr>
        <p:spPr>
          <a:xfrm>
            <a:off x="639029" y="4094651"/>
            <a:ext cx="6569715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</a:pP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上帝如何面对犹太人的自由选择？</a:t>
            </a:r>
            <a:endParaRPr lang="en-US" altLang="zh-CN" sz="2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5605650-8109-524C-B176-6E58964BD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040" y="252504"/>
            <a:ext cx="2773545" cy="35917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8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D416B2-8D0A-154C-8FE1-16574F4AA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91"/>
          <a:stretch/>
        </p:blipFill>
        <p:spPr>
          <a:xfrm>
            <a:off x="-132" y="-1"/>
            <a:ext cx="9144131" cy="68580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16D4F2D-CA05-4028-9F46-C0E8A4FE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69858"/>
            <a:ext cx="9143999" cy="2679544"/>
          </a:xfrm>
        </p:spPr>
        <p:txBody>
          <a:bodyPr/>
          <a:lstStyle/>
          <a:p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第一幕：</a:t>
            </a: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犹太人被分散到</a:t>
            </a: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世界各地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7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6627F-26F4-BD4A-9E79-2783B328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4" y="3062601"/>
            <a:ext cx="5194434" cy="3795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D4445-22C0-5947-A1BF-6EF193243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623" y="1371600"/>
            <a:ext cx="5051826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8D5E61F-30B5-4448-8C34-5039ECC6B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3693"/>
            <a:ext cx="9144000" cy="741686"/>
          </a:xfrm>
        </p:spPr>
        <p:txBody>
          <a:bodyPr/>
          <a:lstStyle/>
          <a:p>
            <a:r>
              <a:rPr kumimoji="1" lang="zh-CN" altLang="en-US" dirty="0"/>
              <a:t>公元</a:t>
            </a:r>
            <a:r>
              <a:rPr kumimoji="1" lang="en-US" altLang="zh-CN" dirty="0"/>
              <a:t>70</a:t>
            </a:r>
            <a:r>
              <a:rPr kumimoji="1" lang="zh-CN" altLang="en-US" dirty="0"/>
              <a:t>年罗马人洗劫耶路撒冷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06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35BA9-965D-424F-9D7B-DA727AB9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882363"/>
          </a:xfrm>
        </p:spPr>
        <p:txBody>
          <a:bodyPr/>
          <a:lstStyle/>
          <a:p>
            <a:r>
              <a:rPr lang="en-US" altLang="zh-CN" dirty="0"/>
              <a:t>135</a:t>
            </a:r>
            <a:r>
              <a:rPr lang="zh-CN" altLang="en-US" dirty="0"/>
              <a:t>年，犹太人再度反抗罗马人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DD36F63-3E22-C54E-96BA-EB4B9614B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6" y="1477107"/>
            <a:ext cx="7529188" cy="50116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187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8D637A-C431-410A-BBB4-AC269987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" y="265913"/>
            <a:ext cx="9144000" cy="62710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弧 2">
            <a:extLst>
              <a:ext uri="{FF2B5EF4-FFF2-40B4-BE49-F238E27FC236}">
                <a16:creationId xmlns:a16="http://schemas.microsoft.com/office/drawing/2014/main" id="{9C0FE0AD-1575-4452-AA8F-3265A67DE16F}"/>
              </a:ext>
            </a:extLst>
          </p:cNvPr>
          <p:cNvSpPr/>
          <p:nvPr/>
        </p:nvSpPr>
        <p:spPr>
          <a:xfrm>
            <a:off x="6553200" y="9144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98C6D3-2D43-46D2-8301-2922332C322E}"/>
              </a:ext>
            </a:extLst>
          </p:cNvPr>
          <p:cNvSpPr txBox="1"/>
          <p:nvPr/>
        </p:nvSpPr>
        <p:spPr>
          <a:xfrm>
            <a:off x="6349345" y="47614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公元</a:t>
            </a:r>
            <a:r>
              <a:rPr kumimoji="1" lang="en-US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135</a:t>
            </a:r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 </a:t>
            </a:r>
            <a:endParaRPr kumimoji="1" lang="en-US" altLang="zh-CN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犹太人被罗马驱走</a:t>
            </a:r>
          </a:p>
        </p:txBody>
      </p:sp>
    </p:spTree>
    <p:extLst>
      <p:ext uri="{BB962C8B-B14F-4D97-AF65-F5344CB8AC3E}">
        <p14:creationId xmlns:p14="http://schemas.microsoft.com/office/powerpoint/2010/main" val="8209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:a16="http://schemas.microsoft.com/office/drawing/2014/main" id="{B0E6B4E7-7DCF-435B-BB6F-F380EA12F9C4}"/>
              </a:ext>
            </a:extLst>
          </p:cNvPr>
          <p:cNvGrpSpPr/>
          <p:nvPr/>
        </p:nvGrpSpPr>
        <p:grpSpPr>
          <a:xfrm>
            <a:off x="304852" y="5104081"/>
            <a:ext cx="2154778" cy="1156792"/>
            <a:chOff x="4855621" y="5322062"/>
            <a:chExt cx="2154778" cy="1156792"/>
          </a:xfrm>
        </p:grpSpPr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B7337328-CBBD-412F-949E-FCB07EF59732}"/>
                </a:ext>
              </a:extLst>
            </p:cNvPr>
            <p:cNvSpPr txBox="1"/>
            <p:nvPr/>
          </p:nvSpPr>
          <p:spPr>
            <a:xfrm>
              <a:off x="5124946" y="5322062"/>
              <a:ext cx="1885453" cy="115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万以下</a:t>
              </a:r>
              <a:endPara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-10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</a:t>
              </a:r>
              <a:endPara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万以上</a:t>
              </a:r>
            </a:p>
          </p:txBody>
        </p:sp>
        <p:sp>
          <p:nvSpPr>
            <p:cNvPr id="4" name="矩形 6">
              <a:extLst>
                <a:ext uri="{FF2B5EF4-FFF2-40B4-BE49-F238E27FC236}">
                  <a16:creationId xmlns:a16="http://schemas.microsoft.com/office/drawing/2014/main" id="{6A2C8ED3-8C48-46AC-9E34-3E3C7D22DE16}"/>
                </a:ext>
              </a:extLst>
            </p:cNvPr>
            <p:cNvSpPr/>
            <p:nvPr/>
          </p:nvSpPr>
          <p:spPr>
            <a:xfrm>
              <a:off x="4855621" y="5454581"/>
              <a:ext cx="2286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7">
              <a:extLst>
                <a:ext uri="{FF2B5EF4-FFF2-40B4-BE49-F238E27FC236}">
                  <a16:creationId xmlns:a16="http://schemas.microsoft.com/office/drawing/2014/main" id="{7FB3DC03-5CA4-46EA-AEF4-61FCFE1814CE}"/>
                </a:ext>
              </a:extLst>
            </p:cNvPr>
            <p:cNvSpPr/>
            <p:nvPr/>
          </p:nvSpPr>
          <p:spPr>
            <a:xfrm>
              <a:off x="4855621" y="5817997"/>
              <a:ext cx="228600" cy="2286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99798436-1F3B-4A6E-AB25-803ECE4D6F68}"/>
                </a:ext>
              </a:extLst>
            </p:cNvPr>
            <p:cNvSpPr/>
            <p:nvPr/>
          </p:nvSpPr>
          <p:spPr>
            <a:xfrm>
              <a:off x="4855621" y="6181412"/>
              <a:ext cx="228600" cy="2286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" name="Group 42">
            <a:extLst>
              <a:ext uri="{FF2B5EF4-FFF2-40B4-BE49-F238E27FC236}">
                <a16:creationId xmlns:a16="http://schemas.microsoft.com/office/drawing/2014/main" id="{B800D457-3A2E-4679-90D0-A1A9FEB6D460}"/>
              </a:ext>
            </a:extLst>
          </p:cNvPr>
          <p:cNvGrpSpPr/>
          <p:nvPr/>
        </p:nvGrpSpPr>
        <p:grpSpPr>
          <a:xfrm>
            <a:off x="0" y="1392800"/>
            <a:ext cx="9144000" cy="4791362"/>
            <a:chOff x="0" y="749063"/>
            <a:chExt cx="9144000" cy="4678721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696DEFDD-8B41-433A-8D1C-B40F3A1E5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04" b="4261"/>
            <a:stretch/>
          </p:blipFill>
          <p:spPr>
            <a:xfrm>
              <a:off x="0" y="749063"/>
              <a:ext cx="9144000" cy="4678721"/>
            </a:xfrm>
            <a:prstGeom prst="rect">
              <a:avLst/>
            </a:prstGeom>
          </p:spPr>
        </p:pic>
        <p:sp>
          <p:nvSpPr>
            <p:cNvPr id="9" name="椭圆 11">
              <a:extLst>
                <a:ext uri="{FF2B5EF4-FFF2-40B4-BE49-F238E27FC236}">
                  <a16:creationId xmlns:a16="http://schemas.microsoft.com/office/drawing/2014/main" id="{BE8568C6-C271-40F7-BA48-9E01B20ED9C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322785" y="222172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CC19BECE-234A-4BBD-9547-138DC465DB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151426" y="426156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B8CF247C-B877-4A2F-B73B-B53B3EA4AC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2790" y="163924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7">
              <a:extLst>
                <a:ext uri="{FF2B5EF4-FFF2-40B4-BE49-F238E27FC236}">
                  <a16:creationId xmlns:a16="http://schemas.microsoft.com/office/drawing/2014/main" id="{C44EB6D7-814F-4186-8448-08735EABB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5" y="1878460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9">
              <a:extLst>
                <a:ext uri="{FF2B5EF4-FFF2-40B4-BE49-F238E27FC236}">
                  <a16:creationId xmlns:a16="http://schemas.microsoft.com/office/drawing/2014/main" id="{7E602017-87C8-444C-B72D-5EDEA150A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5921" y="196934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22">
              <a:extLst>
                <a:ext uri="{FF2B5EF4-FFF2-40B4-BE49-F238E27FC236}">
                  <a16:creationId xmlns:a16="http://schemas.microsoft.com/office/drawing/2014/main" id="{BE6C4767-85BD-42CF-9EFA-DE61FBBD65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4089" y="148646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24">
              <a:extLst>
                <a:ext uri="{FF2B5EF4-FFF2-40B4-BE49-F238E27FC236}">
                  <a16:creationId xmlns:a16="http://schemas.microsoft.com/office/drawing/2014/main" id="{8895ADE1-5955-4784-BEDD-883DFEF0BF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3" y="1988781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25">
              <a:extLst>
                <a:ext uri="{FF2B5EF4-FFF2-40B4-BE49-F238E27FC236}">
                  <a16:creationId xmlns:a16="http://schemas.microsoft.com/office/drawing/2014/main" id="{185FE179-AA2A-4DA3-B1D4-776855071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5954" y="176360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27">
              <a:extLst>
                <a:ext uri="{FF2B5EF4-FFF2-40B4-BE49-F238E27FC236}">
                  <a16:creationId xmlns:a16="http://schemas.microsoft.com/office/drawing/2014/main" id="{0D00A153-A944-42FE-8A5E-0DED6D6A2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5020" y="17218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椭圆 29">
              <a:extLst>
                <a:ext uri="{FF2B5EF4-FFF2-40B4-BE49-F238E27FC236}">
                  <a16:creationId xmlns:a16="http://schemas.microsoft.com/office/drawing/2014/main" id="{37ECEF43-3169-4E80-A200-88384267A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1166" y="188522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E5E0FC60-64D8-41F9-98C9-2B8E577A9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950" y="202303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6">
              <a:extLst>
                <a:ext uri="{FF2B5EF4-FFF2-40B4-BE49-F238E27FC236}">
                  <a16:creationId xmlns:a16="http://schemas.microsoft.com/office/drawing/2014/main" id="{7A1136A8-4631-4C13-B8F1-B0EAD1970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83" y="204649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椭圆 37">
              <a:extLst>
                <a:ext uri="{FF2B5EF4-FFF2-40B4-BE49-F238E27FC236}">
                  <a16:creationId xmlns:a16="http://schemas.microsoft.com/office/drawing/2014/main" id="{B92DB27B-F8CE-472D-AE7D-A2B1B9D642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130" y="179077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ED2CD1E3-69D1-4C1F-8D22-DDA07ACC5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611" y="164033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F131D44D-E8C0-4748-B868-AAD427B7F7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508" y="167655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45">
              <a:extLst>
                <a:ext uri="{FF2B5EF4-FFF2-40B4-BE49-F238E27FC236}">
                  <a16:creationId xmlns:a16="http://schemas.microsoft.com/office/drawing/2014/main" id="{42F3C179-6CCF-4E7F-BEA9-E55097484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086" y="1712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椭圆 50">
              <a:extLst>
                <a:ext uri="{FF2B5EF4-FFF2-40B4-BE49-F238E27FC236}">
                  <a16:creationId xmlns:a16="http://schemas.microsoft.com/office/drawing/2014/main" id="{562C9260-79CC-4D8A-9FA4-0E6AC705B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33" y="25877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52">
              <a:extLst>
                <a:ext uri="{FF2B5EF4-FFF2-40B4-BE49-F238E27FC236}">
                  <a16:creationId xmlns:a16="http://schemas.microsoft.com/office/drawing/2014/main" id="{F7C60B32-0EB5-4C77-B4D7-F7E44BB7A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94" y="2485542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53">
              <a:extLst>
                <a:ext uri="{FF2B5EF4-FFF2-40B4-BE49-F238E27FC236}">
                  <a16:creationId xmlns:a16="http://schemas.microsoft.com/office/drawing/2014/main" id="{FBC61F45-5DA0-4777-B7A1-E933A8118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6489" y="248466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80">
              <a:extLst>
                <a:ext uri="{FF2B5EF4-FFF2-40B4-BE49-F238E27FC236}">
                  <a16:creationId xmlns:a16="http://schemas.microsoft.com/office/drawing/2014/main" id="{D5B45ED0-9278-40DC-82B8-1DE650970A7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214785" y="2712288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81">
              <a:extLst>
                <a:ext uri="{FF2B5EF4-FFF2-40B4-BE49-F238E27FC236}">
                  <a16:creationId xmlns:a16="http://schemas.microsoft.com/office/drawing/2014/main" id="{DE9C002F-647C-4CF9-A63A-52CDE956888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408043" y="348595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椭圆 82">
              <a:extLst>
                <a:ext uri="{FF2B5EF4-FFF2-40B4-BE49-F238E27FC236}">
                  <a16:creationId xmlns:a16="http://schemas.microsoft.com/office/drawing/2014/main" id="{0DD81818-16A0-4ED9-B7E9-A9D1CEFA816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373319" y="41572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椭圆 83">
              <a:extLst>
                <a:ext uri="{FF2B5EF4-FFF2-40B4-BE49-F238E27FC236}">
                  <a16:creationId xmlns:a16="http://schemas.microsoft.com/office/drawing/2014/main" id="{D0BD143F-F8A4-4F7D-B201-36F236272DC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75984" y="200974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椭圆 84">
              <a:extLst>
                <a:ext uri="{FF2B5EF4-FFF2-40B4-BE49-F238E27FC236}">
                  <a16:creationId xmlns:a16="http://schemas.microsoft.com/office/drawing/2014/main" id="{E9E1B384-AB9A-400C-BF89-30F43F71D07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16002" y="1551839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椭圆 85">
              <a:extLst>
                <a:ext uri="{FF2B5EF4-FFF2-40B4-BE49-F238E27FC236}">
                  <a16:creationId xmlns:a16="http://schemas.microsoft.com/office/drawing/2014/main" id="{296002C4-FF1C-4700-A344-D4AED797733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58353" y="1824550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椭圆 86">
              <a:extLst>
                <a:ext uri="{FF2B5EF4-FFF2-40B4-BE49-F238E27FC236}">
                  <a16:creationId xmlns:a16="http://schemas.microsoft.com/office/drawing/2014/main" id="{6190E20E-2317-4AD8-A8F2-57FD3B843F0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63170" y="2150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87">
              <a:extLst>
                <a:ext uri="{FF2B5EF4-FFF2-40B4-BE49-F238E27FC236}">
                  <a16:creationId xmlns:a16="http://schemas.microsoft.com/office/drawing/2014/main" id="{5ED2D9DD-61DA-41BE-824E-D890D9DE553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74241" y="2258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88">
              <a:extLst>
                <a:ext uri="{FF2B5EF4-FFF2-40B4-BE49-F238E27FC236}">
                  <a16:creationId xmlns:a16="http://schemas.microsoft.com/office/drawing/2014/main" id="{E2843F47-0C54-4081-A5EC-F5EA9B17EF9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50869" y="211917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89">
              <a:extLst>
                <a:ext uri="{FF2B5EF4-FFF2-40B4-BE49-F238E27FC236}">
                  <a16:creationId xmlns:a16="http://schemas.microsoft.com/office/drawing/2014/main" id="{385B56D4-6655-433D-81FE-97FC34B0BA6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35753" y="205323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90">
              <a:extLst>
                <a:ext uri="{FF2B5EF4-FFF2-40B4-BE49-F238E27FC236}">
                  <a16:creationId xmlns:a16="http://schemas.microsoft.com/office/drawing/2014/main" id="{A1B88DF3-A127-457F-AB25-26670971C80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95517" y="222562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91">
              <a:extLst>
                <a:ext uri="{FF2B5EF4-FFF2-40B4-BE49-F238E27FC236}">
                  <a16:creationId xmlns:a16="http://schemas.microsoft.com/office/drawing/2014/main" id="{99D1BB0E-4A37-4955-B871-430F045AA1E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12353" y="198869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椭圆 92">
              <a:extLst>
                <a:ext uri="{FF2B5EF4-FFF2-40B4-BE49-F238E27FC236}">
                  <a16:creationId xmlns:a16="http://schemas.microsoft.com/office/drawing/2014/main" id="{F995B980-7E4F-4AA6-8C04-6964031EC93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48567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椭圆 93">
              <a:extLst>
                <a:ext uri="{FF2B5EF4-FFF2-40B4-BE49-F238E27FC236}">
                  <a16:creationId xmlns:a16="http://schemas.microsoft.com/office/drawing/2014/main" id="{E73BBC89-B9F8-4D82-885E-5C6A897A6F9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93734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94">
              <a:extLst>
                <a:ext uri="{FF2B5EF4-FFF2-40B4-BE49-F238E27FC236}">
                  <a16:creationId xmlns:a16="http://schemas.microsoft.com/office/drawing/2014/main" id="{31C4F552-CD7F-4732-9523-4A113CC308F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72932" y="253954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椭圆 95">
              <a:extLst>
                <a:ext uri="{FF2B5EF4-FFF2-40B4-BE49-F238E27FC236}">
                  <a16:creationId xmlns:a16="http://schemas.microsoft.com/office/drawing/2014/main" id="{64E5C51E-C87B-41DB-86DB-0FD70D698EC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22031" y="237158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椭圆 96">
              <a:extLst>
                <a:ext uri="{FF2B5EF4-FFF2-40B4-BE49-F238E27FC236}">
                  <a16:creationId xmlns:a16="http://schemas.microsoft.com/office/drawing/2014/main" id="{96A82F73-DC02-4FCF-870F-DEB94679283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77073" y="308601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椭圆 97">
              <a:extLst>
                <a:ext uri="{FF2B5EF4-FFF2-40B4-BE49-F238E27FC236}">
                  <a16:creationId xmlns:a16="http://schemas.microsoft.com/office/drawing/2014/main" id="{F2CB795F-FEED-4BB4-B52B-65E7D599FEB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13655" y="40783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98">
              <a:extLst>
                <a:ext uri="{FF2B5EF4-FFF2-40B4-BE49-F238E27FC236}">
                  <a16:creationId xmlns:a16="http://schemas.microsoft.com/office/drawing/2014/main" id="{B316989B-415B-41BE-A58F-BA48A508DD5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1439" y="241533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椭圆 99">
              <a:extLst>
                <a:ext uri="{FF2B5EF4-FFF2-40B4-BE49-F238E27FC236}">
                  <a16:creationId xmlns:a16="http://schemas.microsoft.com/office/drawing/2014/main" id="{2DF49FDB-3D2D-483A-B715-1A31728BE69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737720" y="2684301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椭圆 100">
              <a:extLst>
                <a:ext uri="{FF2B5EF4-FFF2-40B4-BE49-F238E27FC236}">
                  <a16:creationId xmlns:a16="http://schemas.microsoft.com/office/drawing/2014/main" id="{239A021D-AFE4-4065-A311-48AB011DF6E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407937" y="218962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椭圆 102">
              <a:extLst>
                <a:ext uri="{FF2B5EF4-FFF2-40B4-BE49-F238E27FC236}">
                  <a16:creationId xmlns:a16="http://schemas.microsoft.com/office/drawing/2014/main" id="{02F50EB7-9AB9-4E88-97B7-AB51AEA412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90507" y="271346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椭圆 103">
              <a:extLst>
                <a:ext uri="{FF2B5EF4-FFF2-40B4-BE49-F238E27FC236}">
                  <a16:creationId xmlns:a16="http://schemas.microsoft.com/office/drawing/2014/main" id="{CE7BBAE9-B4AB-47D6-8CFB-3007495D153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30547" y="2436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椭圆 104">
              <a:extLst>
                <a:ext uri="{FF2B5EF4-FFF2-40B4-BE49-F238E27FC236}">
                  <a16:creationId xmlns:a16="http://schemas.microsoft.com/office/drawing/2014/main" id="{EAD5E653-ABE6-4C08-B793-0101303982B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683984" y="2382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椭圆 106">
              <a:extLst>
                <a:ext uri="{FF2B5EF4-FFF2-40B4-BE49-F238E27FC236}">
                  <a16:creationId xmlns:a16="http://schemas.microsoft.com/office/drawing/2014/main" id="{0F0A8AA8-0D3E-423C-892C-6D9EFA7E29ED}"/>
                </a:ext>
              </a:extLst>
            </p:cNvPr>
            <p:cNvSpPr/>
            <p:nvPr/>
          </p:nvSpPr>
          <p:spPr>
            <a:xfrm flipV="1">
              <a:off x="7806069" y="276301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椭圆 107">
              <a:extLst>
                <a:ext uri="{FF2B5EF4-FFF2-40B4-BE49-F238E27FC236}">
                  <a16:creationId xmlns:a16="http://schemas.microsoft.com/office/drawing/2014/main" id="{8D74DEDF-CB19-4A26-A60E-673EA54344E0}"/>
                </a:ext>
              </a:extLst>
            </p:cNvPr>
            <p:cNvSpPr/>
            <p:nvPr/>
          </p:nvSpPr>
          <p:spPr>
            <a:xfrm flipV="1">
              <a:off x="8065230" y="2968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椭圆 108">
              <a:extLst>
                <a:ext uri="{FF2B5EF4-FFF2-40B4-BE49-F238E27FC236}">
                  <a16:creationId xmlns:a16="http://schemas.microsoft.com/office/drawing/2014/main" id="{C4A96480-A1FD-4DDE-8E10-9A464448BCE0}"/>
                </a:ext>
              </a:extLst>
            </p:cNvPr>
            <p:cNvSpPr/>
            <p:nvPr/>
          </p:nvSpPr>
          <p:spPr>
            <a:xfrm flipV="1">
              <a:off x="8037466" y="27923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椭圆 109">
              <a:extLst>
                <a:ext uri="{FF2B5EF4-FFF2-40B4-BE49-F238E27FC236}">
                  <a16:creationId xmlns:a16="http://schemas.microsoft.com/office/drawing/2014/main" id="{B98B05F1-EE5C-4ED4-B817-899A3E6488AC}"/>
                </a:ext>
              </a:extLst>
            </p:cNvPr>
            <p:cNvSpPr/>
            <p:nvPr/>
          </p:nvSpPr>
          <p:spPr>
            <a:xfrm flipV="1">
              <a:off x="7934628" y="2860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椭圆 110">
              <a:extLst>
                <a:ext uri="{FF2B5EF4-FFF2-40B4-BE49-F238E27FC236}">
                  <a16:creationId xmlns:a16="http://schemas.microsoft.com/office/drawing/2014/main" id="{7E333617-34C2-4DF3-81D9-0D68A43C13FB}"/>
                </a:ext>
              </a:extLst>
            </p:cNvPr>
            <p:cNvSpPr/>
            <p:nvPr/>
          </p:nvSpPr>
          <p:spPr>
            <a:xfrm flipV="1">
              <a:off x="7831790" y="28803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椭圆 111">
              <a:extLst>
                <a:ext uri="{FF2B5EF4-FFF2-40B4-BE49-F238E27FC236}">
                  <a16:creationId xmlns:a16="http://schemas.microsoft.com/office/drawing/2014/main" id="{EC9D9B4B-7EA3-4D24-AFD7-1F42F17864A7}"/>
                </a:ext>
              </a:extLst>
            </p:cNvPr>
            <p:cNvSpPr/>
            <p:nvPr/>
          </p:nvSpPr>
          <p:spPr>
            <a:xfrm flipV="1">
              <a:off x="8137291" y="28293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椭圆 112">
              <a:extLst>
                <a:ext uri="{FF2B5EF4-FFF2-40B4-BE49-F238E27FC236}">
                  <a16:creationId xmlns:a16="http://schemas.microsoft.com/office/drawing/2014/main" id="{10A2D7AA-7C25-402B-81DD-BB7201E83674}"/>
                </a:ext>
              </a:extLst>
            </p:cNvPr>
            <p:cNvSpPr/>
            <p:nvPr/>
          </p:nvSpPr>
          <p:spPr>
            <a:xfrm flipV="1">
              <a:off x="8249757" y="284892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椭圆 113">
              <a:extLst>
                <a:ext uri="{FF2B5EF4-FFF2-40B4-BE49-F238E27FC236}">
                  <a16:creationId xmlns:a16="http://schemas.microsoft.com/office/drawing/2014/main" id="{189A6114-6DE9-4398-AE0B-23C2F9FF5377}"/>
                </a:ext>
              </a:extLst>
            </p:cNvPr>
            <p:cNvSpPr/>
            <p:nvPr/>
          </p:nvSpPr>
          <p:spPr>
            <a:xfrm flipV="1">
              <a:off x="7752069" y="306613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椭圆 114">
              <a:extLst>
                <a:ext uri="{FF2B5EF4-FFF2-40B4-BE49-F238E27FC236}">
                  <a16:creationId xmlns:a16="http://schemas.microsoft.com/office/drawing/2014/main" id="{B9FF9C12-E1A9-432F-B268-D8EC1524A9AF}"/>
                </a:ext>
              </a:extLst>
            </p:cNvPr>
            <p:cNvSpPr/>
            <p:nvPr/>
          </p:nvSpPr>
          <p:spPr>
            <a:xfrm flipV="1">
              <a:off x="8022494" y="40000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115">
              <a:extLst>
                <a:ext uri="{FF2B5EF4-FFF2-40B4-BE49-F238E27FC236}">
                  <a16:creationId xmlns:a16="http://schemas.microsoft.com/office/drawing/2014/main" id="{E0D66AE0-6432-4C66-BF42-41FD91F90DCD}"/>
                </a:ext>
              </a:extLst>
            </p:cNvPr>
            <p:cNvSpPr/>
            <p:nvPr/>
          </p:nvSpPr>
          <p:spPr>
            <a:xfrm flipV="1">
              <a:off x="7968706" y="32177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116">
              <a:extLst>
                <a:ext uri="{FF2B5EF4-FFF2-40B4-BE49-F238E27FC236}">
                  <a16:creationId xmlns:a16="http://schemas.microsoft.com/office/drawing/2014/main" id="{24698CD2-9D96-443A-B21C-A8D76AA45C1F}"/>
                </a:ext>
              </a:extLst>
            </p:cNvPr>
            <p:cNvSpPr/>
            <p:nvPr/>
          </p:nvSpPr>
          <p:spPr>
            <a:xfrm flipV="1">
              <a:off x="8319319" y="312205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117">
              <a:extLst>
                <a:ext uri="{FF2B5EF4-FFF2-40B4-BE49-F238E27FC236}">
                  <a16:creationId xmlns:a16="http://schemas.microsoft.com/office/drawing/2014/main" id="{FA7871C8-8312-4B5A-B83B-8EC59F4CAEE1}"/>
                </a:ext>
              </a:extLst>
            </p:cNvPr>
            <p:cNvSpPr/>
            <p:nvPr/>
          </p:nvSpPr>
          <p:spPr>
            <a:xfrm flipV="1">
              <a:off x="8330555" y="39169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118">
              <a:extLst>
                <a:ext uri="{FF2B5EF4-FFF2-40B4-BE49-F238E27FC236}">
                  <a16:creationId xmlns:a16="http://schemas.microsoft.com/office/drawing/2014/main" id="{A116F8EA-A2DB-4268-9459-A8D04A04B72B}"/>
                </a:ext>
              </a:extLst>
            </p:cNvPr>
            <p:cNvSpPr/>
            <p:nvPr/>
          </p:nvSpPr>
          <p:spPr>
            <a:xfrm flipV="1">
              <a:off x="7885580" y="355022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椭圆 119">
              <a:extLst>
                <a:ext uri="{FF2B5EF4-FFF2-40B4-BE49-F238E27FC236}">
                  <a16:creationId xmlns:a16="http://schemas.microsoft.com/office/drawing/2014/main" id="{29F0F234-CEBF-4AE3-8479-8F204B049936}"/>
                </a:ext>
              </a:extLst>
            </p:cNvPr>
            <p:cNvSpPr/>
            <p:nvPr/>
          </p:nvSpPr>
          <p:spPr>
            <a:xfrm flipV="1">
              <a:off x="8149631" y="31150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椭圆 120">
              <a:extLst>
                <a:ext uri="{FF2B5EF4-FFF2-40B4-BE49-F238E27FC236}">
                  <a16:creationId xmlns:a16="http://schemas.microsoft.com/office/drawing/2014/main" id="{A23E7F4A-3551-4AB5-9FCC-BC33DC144509}"/>
                </a:ext>
              </a:extLst>
            </p:cNvPr>
            <p:cNvSpPr/>
            <p:nvPr/>
          </p:nvSpPr>
          <p:spPr>
            <a:xfrm flipV="1">
              <a:off x="8379453" y="32128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椭圆 121">
              <a:extLst>
                <a:ext uri="{FF2B5EF4-FFF2-40B4-BE49-F238E27FC236}">
                  <a16:creationId xmlns:a16="http://schemas.microsoft.com/office/drawing/2014/main" id="{2FA42045-175F-4F34-86A0-E985219F8C27}"/>
                </a:ext>
              </a:extLst>
            </p:cNvPr>
            <p:cNvSpPr/>
            <p:nvPr/>
          </p:nvSpPr>
          <p:spPr>
            <a:xfrm flipV="1">
              <a:off x="7849866" y="308080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椭圆 122">
              <a:extLst>
                <a:ext uri="{FF2B5EF4-FFF2-40B4-BE49-F238E27FC236}">
                  <a16:creationId xmlns:a16="http://schemas.microsoft.com/office/drawing/2014/main" id="{2C08F0E7-C24F-476F-9837-E5A218A9213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021691" y="140083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椭圆 124">
              <a:extLst>
                <a:ext uri="{FF2B5EF4-FFF2-40B4-BE49-F238E27FC236}">
                  <a16:creationId xmlns:a16="http://schemas.microsoft.com/office/drawing/2014/main" id="{B6C1EF99-A703-44FD-B566-B48DE2A18EF7}"/>
                </a:ext>
              </a:extLst>
            </p:cNvPr>
            <p:cNvSpPr/>
            <p:nvPr/>
          </p:nvSpPr>
          <p:spPr>
            <a:xfrm flipV="1">
              <a:off x="1222867" y="216152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椭圆 125">
              <a:extLst>
                <a:ext uri="{FF2B5EF4-FFF2-40B4-BE49-F238E27FC236}">
                  <a16:creationId xmlns:a16="http://schemas.microsoft.com/office/drawing/2014/main" id="{271CC11E-2B82-4CCB-9059-869D1AFD73E6}"/>
                </a:ext>
              </a:extLst>
            </p:cNvPr>
            <p:cNvSpPr/>
            <p:nvPr/>
          </p:nvSpPr>
          <p:spPr>
            <a:xfrm flipV="1">
              <a:off x="1550487" y="23815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2" name="椭圆 126">
              <a:extLst>
                <a:ext uri="{FF2B5EF4-FFF2-40B4-BE49-F238E27FC236}">
                  <a16:creationId xmlns:a16="http://schemas.microsoft.com/office/drawing/2014/main" id="{9EBD3C85-371A-4104-A336-F8DD1C7DCFE7}"/>
                </a:ext>
              </a:extLst>
            </p:cNvPr>
            <p:cNvSpPr/>
            <p:nvPr/>
          </p:nvSpPr>
          <p:spPr>
            <a:xfrm flipV="1">
              <a:off x="968596" y="15845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3" name="椭圆 127">
              <a:extLst>
                <a:ext uri="{FF2B5EF4-FFF2-40B4-BE49-F238E27FC236}">
                  <a16:creationId xmlns:a16="http://schemas.microsoft.com/office/drawing/2014/main" id="{F5B6902E-1284-4687-BB0E-DC31DE3C5B61}"/>
                </a:ext>
              </a:extLst>
            </p:cNvPr>
            <p:cNvSpPr/>
            <p:nvPr/>
          </p:nvSpPr>
          <p:spPr>
            <a:xfrm flipV="1">
              <a:off x="576636" y="227472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128">
              <a:extLst>
                <a:ext uri="{FF2B5EF4-FFF2-40B4-BE49-F238E27FC236}">
                  <a16:creationId xmlns:a16="http://schemas.microsoft.com/office/drawing/2014/main" id="{2285E3B4-B225-4F48-BCCB-F1BB71ECDA12}"/>
                </a:ext>
              </a:extLst>
            </p:cNvPr>
            <p:cNvSpPr/>
            <p:nvPr/>
          </p:nvSpPr>
          <p:spPr>
            <a:xfrm flipV="1">
              <a:off x="528511" y="1789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5" name="椭圆 129">
              <a:extLst>
                <a:ext uri="{FF2B5EF4-FFF2-40B4-BE49-F238E27FC236}">
                  <a16:creationId xmlns:a16="http://schemas.microsoft.com/office/drawing/2014/main" id="{800ABCE6-5EFF-4156-9B5B-DBAD1BBC6F68}"/>
                </a:ext>
              </a:extLst>
            </p:cNvPr>
            <p:cNvSpPr/>
            <p:nvPr/>
          </p:nvSpPr>
          <p:spPr>
            <a:xfrm flipV="1">
              <a:off x="968597" y="189258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椭圆 130">
              <a:extLst>
                <a:ext uri="{FF2B5EF4-FFF2-40B4-BE49-F238E27FC236}">
                  <a16:creationId xmlns:a16="http://schemas.microsoft.com/office/drawing/2014/main" id="{B676DF01-6A37-456C-A5A2-0EE66EDEAC77}"/>
                </a:ext>
              </a:extLst>
            </p:cNvPr>
            <p:cNvSpPr/>
            <p:nvPr/>
          </p:nvSpPr>
          <p:spPr>
            <a:xfrm flipV="1">
              <a:off x="675206" y="217619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椭圆 131">
              <a:extLst>
                <a:ext uri="{FF2B5EF4-FFF2-40B4-BE49-F238E27FC236}">
                  <a16:creationId xmlns:a16="http://schemas.microsoft.com/office/drawing/2014/main" id="{A739C802-1963-4A56-8622-DDFBE7336AB2}"/>
                </a:ext>
              </a:extLst>
            </p:cNvPr>
            <p:cNvSpPr/>
            <p:nvPr/>
          </p:nvSpPr>
          <p:spPr>
            <a:xfrm flipV="1">
              <a:off x="513841" y="218597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" name="椭圆 132">
              <a:extLst>
                <a:ext uri="{FF2B5EF4-FFF2-40B4-BE49-F238E27FC236}">
                  <a16:creationId xmlns:a16="http://schemas.microsoft.com/office/drawing/2014/main" id="{E6BBDE7E-0A50-471F-93B5-FD39F934AD57}"/>
                </a:ext>
              </a:extLst>
            </p:cNvPr>
            <p:cNvSpPr/>
            <p:nvPr/>
          </p:nvSpPr>
          <p:spPr>
            <a:xfrm flipV="1">
              <a:off x="1071283" y="23717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椭圆 133">
              <a:extLst>
                <a:ext uri="{FF2B5EF4-FFF2-40B4-BE49-F238E27FC236}">
                  <a16:creationId xmlns:a16="http://schemas.microsoft.com/office/drawing/2014/main" id="{B933FB1E-D81B-4E3A-9E4B-67F5CF198EFE}"/>
                </a:ext>
              </a:extLst>
            </p:cNvPr>
            <p:cNvSpPr/>
            <p:nvPr/>
          </p:nvSpPr>
          <p:spPr>
            <a:xfrm flipV="1">
              <a:off x="753443" y="194637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椭圆 134">
              <a:extLst>
                <a:ext uri="{FF2B5EF4-FFF2-40B4-BE49-F238E27FC236}">
                  <a16:creationId xmlns:a16="http://schemas.microsoft.com/office/drawing/2014/main" id="{B9017593-9DF4-4609-B477-905AD31DA5F4}"/>
                </a:ext>
              </a:extLst>
            </p:cNvPr>
            <p:cNvSpPr/>
            <p:nvPr/>
          </p:nvSpPr>
          <p:spPr>
            <a:xfrm flipV="1">
              <a:off x="1367233" y="14504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1" name="椭圆 135">
              <a:extLst>
                <a:ext uri="{FF2B5EF4-FFF2-40B4-BE49-F238E27FC236}">
                  <a16:creationId xmlns:a16="http://schemas.microsoft.com/office/drawing/2014/main" id="{18AA5E45-824D-4FCF-AB35-AFCC0CF1DB3A}"/>
                </a:ext>
              </a:extLst>
            </p:cNvPr>
            <p:cNvSpPr/>
            <p:nvPr/>
          </p:nvSpPr>
          <p:spPr>
            <a:xfrm flipV="1">
              <a:off x="1401957" y="125365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2" name="椭圆 136">
              <a:extLst>
                <a:ext uri="{FF2B5EF4-FFF2-40B4-BE49-F238E27FC236}">
                  <a16:creationId xmlns:a16="http://schemas.microsoft.com/office/drawing/2014/main" id="{6AAF1DE5-E4F1-4614-BCEB-59ED2B702184}"/>
                </a:ext>
              </a:extLst>
            </p:cNvPr>
            <p:cNvSpPr/>
            <p:nvPr/>
          </p:nvSpPr>
          <p:spPr>
            <a:xfrm flipV="1">
              <a:off x="1182039" y="113791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椭圆 137">
              <a:extLst>
                <a:ext uri="{FF2B5EF4-FFF2-40B4-BE49-F238E27FC236}">
                  <a16:creationId xmlns:a16="http://schemas.microsoft.com/office/drawing/2014/main" id="{80F36541-D385-45E4-8175-5B6A47C2BFFD}"/>
                </a:ext>
              </a:extLst>
            </p:cNvPr>
            <p:cNvSpPr/>
            <p:nvPr/>
          </p:nvSpPr>
          <p:spPr>
            <a:xfrm flipV="1">
              <a:off x="967908" y="134625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4" name="椭圆 138">
              <a:extLst>
                <a:ext uri="{FF2B5EF4-FFF2-40B4-BE49-F238E27FC236}">
                  <a16:creationId xmlns:a16="http://schemas.microsoft.com/office/drawing/2014/main" id="{B64FFC64-26AB-4273-95A4-963D24CD1132}"/>
                </a:ext>
              </a:extLst>
            </p:cNvPr>
            <p:cNvSpPr/>
            <p:nvPr/>
          </p:nvSpPr>
          <p:spPr>
            <a:xfrm flipV="1">
              <a:off x="565061" y="237889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5" name="椭圆 139">
              <a:extLst>
                <a:ext uri="{FF2B5EF4-FFF2-40B4-BE49-F238E27FC236}">
                  <a16:creationId xmlns:a16="http://schemas.microsoft.com/office/drawing/2014/main" id="{3B0ED120-2F80-4D92-A4DA-6AEEE3523781}"/>
                </a:ext>
              </a:extLst>
            </p:cNvPr>
            <p:cNvSpPr/>
            <p:nvPr/>
          </p:nvSpPr>
          <p:spPr>
            <a:xfrm flipV="1">
              <a:off x="1349075" y="33440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椭圆 140">
              <a:extLst>
                <a:ext uri="{FF2B5EF4-FFF2-40B4-BE49-F238E27FC236}">
                  <a16:creationId xmlns:a16="http://schemas.microsoft.com/office/drawing/2014/main" id="{01435620-0B17-4A46-968E-03DFEED82539}"/>
                </a:ext>
              </a:extLst>
            </p:cNvPr>
            <p:cNvSpPr/>
            <p:nvPr/>
          </p:nvSpPr>
          <p:spPr>
            <a:xfrm flipV="1">
              <a:off x="1690529" y="330355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椭圆 141">
              <a:extLst>
                <a:ext uri="{FF2B5EF4-FFF2-40B4-BE49-F238E27FC236}">
                  <a16:creationId xmlns:a16="http://schemas.microsoft.com/office/drawing/2014/main" id="{1A965464-4621-464D-8402-3F20C072B6E6}"/>
                </a:ext>
              </a:extLst>
            </p:cNvPr>
            <p:cNvSpPr/>
            <p:nvPr/>
          </p:nvSpPr>
          <p:spPr>
            <a:xfrm flipV="1">
              <a:off x="1389587" y="367394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8" name="椭圆 142">
              <a:extLst>
                <a:ext uri="{FF2B5EF4-FFF2-40B4-BE49-F238E27FC236}">
                  <a16:creationId xmlns:a16="http://schemas.microsoft.com/office/drawing/2014/main" id="{17B1FA68-B0F2-40C8-9D0E-00607AB934F5}"/>
                </a:ext>
              </a:extLst>
            </p:cNvPr>
            <p:cNvSpPr/>
            <p:nvPr/>
          </p:nvSpPr>
          <p:spPr>
            <a:xfrm flipV="1">
              <a:off x="1487972" y="3783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9" name="椭圆 143">
              <a:extLst>
                <a:ext uri="{FF2B5EF4-FFF2-40B4-BE49-F238E27FC236}">
                  <a16:creationId xmlns:a16="http://schemas.microsoft.com/office/drawing/2014/main" id="{9E096D56-45F9-4ABE-BA67-403744297E53}"/>
                </a:ext>
              </a:extLst>
            </p:cNvPr>
            <p:cNvSpPr/>
            <p:nvPr/>
          </p:nvSpPr>
          <p:spPr>
            <a:xfrm flipV="1">
              <a:off x="1702104" y="366815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0" name="椭圆 144">
              <a:extLst>
                <a:ext uri="{FF2B5EF4-FFF2-40B4-BE49-F238E27FC236}">
                  <a16:creationId xmlns:a16="http://schemas.microsoft.com/office/drawing/2014/main" id="{1A857F74-B716-4B64-8307-C12FF728F901}"/>
                </a:ext>
              </a:extLst>
            </p:cNvPr>
            <p:cNvSpPr/>
            <p:nvPr/>
          </p:nvSpPr>
          <p:spPr>
            <a:xfrm flipV="1">
              <a:off x="1181242" y="361028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1" name="椭圆 145">
              <a:extLst>
                <a:ext uri="{FF2B5EF4-FFF2-40B4-BE49-F238E27FC236}">
                  <a16:creationId xmlns:a16="http://schemas.microsoft.com/office/drawing/2014/main" id="{7DD726D6-7856-45FB-B30A-99ACCB17AD62}"/>
                </a:ext>
              </a:extLst>
            </p:cNvPr>
            <p:cNvSpPr/>
            <p:nvPr/>
          </p:nvSpPr>
          <p:spPr>
            <a:xfrm flipV="1">
              <a:off x="1412736" y="347138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2" name="椭圆 146">
              <a:extLst>
                <a:ext uri="{FF2B5EF4-FFF2-40B4-BE49-F238E27FC236}">
                  <a16:creationId xmlns:a16="http://schemas.microsoft.com/office/drawing/2014/main" id="{4765CF04-8E0D-4631-9E3D-18179D072B78}"/>
                </a:ext>
              </a:extLst>
            </p:cNvPr>
            <p:cNvSpPr/>
            <p:nvPr/>
          </p:nvSpPr>
          <p:spPr>
            <a:xfrm flipV="1">
              <a:off x="1700247" y="253290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3" name="椭圆 147">
              <a:extLst>
                <a:ext uri="{FF2B5EF4-FFF2-40B4-BE49-F238E27FC236}">
                  <a16:creationId xmlns:a16="http://schemas.microsoft.com/office/drawing/2014/main" id="{BC1F8297-AB80-478E-9B19-0916E5EAE473}"/>
                </a:ext>
              </a:extLst>
            </p:cNvPr>
            <p:cNvSpPr/>
            <p:nvPr/>
          </p:nvSpPr>
          <p:spPr>
            <a:xfrm flipV="1">
              <a:off x="1885442" y="29495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4" name="椭圆 148">
              <a:extLst>
                <a:ext uri="{FF2B5EF4-FFF2-40B4-BE49-F238E27FC236}">
                  <a16:creationId xmlns:a16="http://schemas.microsoft.com/office/drawing/2014/main" id="{BB6A8CF5-E05B-4C3A-82A3-613433371A5C}"/>
                </a:ext>
              </a:extLst>
            </p:cNvPr>
            <p:cNvSpPr/>
            <p:nvPr/>
          </p:nvSpPr>
          <p:spPr>
            <a:xfrm flipV="1">
              <a:off x="2406303" y="238822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5" name="椭圆 149">
              <a:extLst>
                <a:ext uri="{FF2B5EF4-FFF2-40B4-BE49-F238E27FC236}">
                  <a16:creationId xmlns:a16="http://schemas.microsoft.com/office/drawing/2014/main" id="{200FAA6C-6F44-4876-8337-8F14F90905DF}"/>
                </a:ext>
              </a:extLst>
            </p:cNvPr>
            <p:cNvSpPr/>
            <p:nvPr/>
          </p:nvSpPr>
          <p:spPr>
            <a:xfrm flipV="1">
              <a:off x="2244258" y="223196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6" name="椭圆 150">
              <a:extLst>
                <a:ext uri="{FF2B5EF4-FFF2-40B4-BE49-F238E27FC236}">
                  <a16:creationId xmlns:a16="http://schemas.microsoft.com/office/drawing/2014/main" id="{CD2F0322-3746-4ABE-ABAF-75A68EAD71E5}"/>
                </a:ext>
              </a:extLst>
            </p:cNvPr>
            <p:cNvSpPr/>
            <p:nvPr/>
          </p:nvSpPr>
          <p:spPr>
            <a:xfrm flipV="1">
              <a:off x="3291767" y="31868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7" name="椭圆 151">
              <a:extLst>
                <a:ext uri="{FF2B5EF4-FFF2-40B4-BE49-F238E27FC236}">
                  <a16:creationId xmlns:a16="http://schemas.microsoft.com/office/drawing/2014/main" id="{47C846EB-0FAD-4C8A-B429-88A1370E189A}"/>
                </a:ext>
              </a:extLst>
            </p:cNvPr>
            <p:cNvSpPr/>
            <p:nvPr/>
          </p:nvSpPr>
          <p:spPr>
            <a:xfrm flipV="1">
              <a:off x="3621645" y="27296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8" name="椭圆 152">
              <a:extLst>
                <a:ext uri="{FF2B5EF4-FFF2-40B4-BE49-F238E27FC236}">
                  <a16:creationId xmlns:a16="http://schemas.microsoft.com/office/drawing/2014/main" id="{5835EAFC-8466-47BA-94FB-2C8DBE8CB5BF}"/>
                </a:ext>
              </a:extLst>
            </p:cNvPr>
            <p:cNvSpPr/>
            <p:nvPr/>
          </p:nvSpPr>
          <p:spPr>
            <a:xfrm flipV="1">
              <a:off x="4235104" y="23245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9" name="椭圆 153">
              <a:extLst>
                <a:ext uri="{FF2B5EF4-FFF2-40B4-BE49-F238E27FC236}">
                  <a16:creationId xmlns:a16="http://schemas.microsoft.com/office/drawing/2014/main" id="{F1DE767F-7E4D-4531-9313-0AAA1A8A52E5}"/>
                </a:ext>
              </a:extLst>
            </p:cNvPr>
            <p:cNvSpPr/>
            <p:nvPr/>
          </p:nvSpPr>
          <p:spPr>
            <a:xfrm flipV="1">
              <a:off x="2770906" y="311163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0" name="椭圆 154">
              <a:extLst>
                <a:ext uri="{FF2B5EF4-FFF2-40B4-BE49-F238E27FC236}">
                  <a16:creationId xmlns:a16="http://schemas.microsoft.com/office/drawing/2014/main" id="{AEB992D0-C52A-489F-844A-B7CA9E265731}"/>
                </a:ext>
              </a:extLst>
            </p:cNvPr>
            <p:cNvSpPr/>
            <p:nvPr/>
          </p:nvSpPr>
          <p:spPr>
            <a:xfrm flipV="1">
              <a:off x="3818415" y="301903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1" name="椭圆 155">
              <a:extLst>
                <a:ext uri="{FF2B5EF4-FFF2-40B4-BE49-F238E27FC236}">
                  <a16:creationId xmlns:a16="http://schemas.microsoft.com/office/drawing/2014/main" id="{39B2122F-3E88-4C1C-9AA8-84ACD01ED55F}"/>
                </a:ext>
              </a:extLst>
            </p:cNvPr>
            <p:cNvSpPr/>
            <p:nvPr/>
          </p:nvSpPr>
          <p:spPr>
            <a:xfrm flipV="1">
              <a:off x="4154081" y="39508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4463D9B-F0B4-4667-8890-76ED55314782}"/>
              </a:ext>
            </a:extLst>
          </p:cNvPr>
          <p:cNvSpPr txBox="1"/>
          <p:nvPr/>
        </p:nvSpPr>
        <p:spPr>
          <a:xfrm>
            <a:off x="3675645" y="5674512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1938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105" name="标题 104">
            <a:extLst>
              <a:ext uri="{FF2B5EF4-FFF2-40B4-BE49-F238E27FC236}">
                <a16:creationId xmlns:a16="http://schemas.microsoft.com/office/drawing/2014/main" id="{63259DAC-EE73-5949-BE0B-2F1044CB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犹太人散居世界各地！</a:t>
            </a:r>
          </a:p>
        </p:txBody>
      </p:sp>
    </p:spTree>
    <p:extLst>
      <p:ext uri="{BB962C8B-B14F-4D97-AF65-F5344CB8AC3E}">
        <p14:creationId xmlns:p14="http://schemas.microsoft.com/office/powerpoint/2010/main" val="196611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文本框 202">
            <a:extLst>
              <a:ext uri="{FF2B5EF4-FFF2-40B4-BE49-F238E27FC236}">
                <a16:creationId xmlns:a16="http://schemas.microsoft.com/office/drawing/2014/main" id="{CBA747E2-27A2-CE45-8D86-DC1FA1D9FF58}"/>
              </a:ext>
            </a:extLst>
          </p:cNvPr>
          <p:cNvSpPr txBox="1"/>
          <p:nvPr/>
        </p:nvSpPr>
        <p:spPr>
          <a:xfrm>
            <a:off x="3675645" y="5674512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1938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grpSp>
        <p:nvGrpSpPr>
          <p:cNvPr id="109" name="Group 42">
            <a:extLst>
              <a:ext uri="{FF2B5EF4-FFF2-40B4-BE49-F238E27FC236}">
                <a16:creationId xmlns:a16="http://schemas.microsoft.com/office/drawing/2014/main" id="{B022FC60-6D0C-C943-B891-BF0D4E3A49AD}"/>
              </a:ext>
            </a:extLst>
          </p:cNvPr>
          <p:cNvGrpSpPr/>
          <p:nvPr/>
        </p:nvGrpSpPr>
        <p:grpSpPr>
          <a:xfrm>
            <a:off x="0" y="724170"/>
            <a:ext cx="9144000" cy="4791362"/>
            <a:chOff x="0" y="749063"/>
            <a:chExt cx="9144000" cy="4678721"/>
          </a:xfrm>
        </p:grpSpPr>
        <p:pic>
          <p:nvPicPr>
            <p:cNvPr id="110" name="图片 4">
              <a:extLst>
                <a:ext uri="{FF2B5EF4-FFF2-40B4-BE49-F238E27FC236}">
                  <a16:creationId xmlns:a16="http://schemas.microsoft.com/office/drawing/2014/main" id="{E56DFF19-6A4F-054D-9EB1-AF4576906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04" b="4261"/>
            <a:stretch/>
          </p:blipFill>
          <p:spPr>
            <a:xfrm>
              <a:off x="0" y="749063"/>
              <a:ext cx="9144000" cy="4678721"/>
            </a:xfrm>
            <a:prstGeom prst="rect">
              <a:avLst/>
            </a:prstGeom>
          </p:spPr>
        </p:pic>
        <p:sp>
          <p:nvSpPr>
            <p:cNvPr id="111" name="椭圆 11">
              <a:extLst>
                <a:ext uri="{FF2B5EF4-FFF2-40B4-BE49-F238E27FC236}">
                  <a16:creationId xmlns:a16="http://schemas.microsoft.com/office/drawing/2014/main" id="{A5C51249-F2F7-324F-B66B-4A7408C9AD0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322785" y="222172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2" name="椭圆 13">
              <a:extLst>
                <a:ext uri="{FF2B5EF4-FFF2-40B4-BE49-F238E27FC236}">
                  <a16:creationId xmlns:a16="http://schemas.microsoft.com/office/drawing/2014/main" id="{85A4D08A-9B08-DF45-A15E-CEBB7105F18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151426" y="426156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3" name="椭圆 15">
              <a:extLst>
                <a:ext uri="{FF2B5EF4-FFF2-40B4-BE49-F238E27FC236}">
                  <a16:creationId xmlns:a16="http://schemas.microsoft.com/office/drawing/2014/main" id="{0BA923BA-7328-9449-AAD4-DA0A0038CA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2790" y="163924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4" name="椭圆 17">
              <a:extLst>
                <a:ext uri="{FF2B5EF4-FFF2-40B4-BE49-F238E27FC236}">
                  <a16:creationId xmlns:a16="http://schemas.microsoft.com/office/drawing/2014/main" id="{FAD6B0BA-D8A5-6441-A204-2C1C24D59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5" y="1878460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5" name="椭圆 19">
              <a:extLst>
                <a:ext uri="{FF2B5EF4-FFF2-40B4-BE49-F238E27FC236}">
                  <a16:creationId xmlns:a16="http://schemas.microsoft.com/office/drawing/2014/main" id="{C15DC1AD-4F24-BE4F-9403-C134760A9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5921" y="196934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6" name="椭圆 22">
              <a:extLst>
                <a:ext uri="{FF2B5EF4-FFF2-40B4-BE49-F238E27FC236}">
                  <a16:creationId xmlns:a16="http://schemas.microsoft.com/office/drawing/2014/main" id="{AC51B810-EB8F-8D4D-AE9F-73FD53150E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4089" y="148646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7" name="椭圆 24">
              <a:extLst>
                <a:ext uri="{FF2B5EF4-FFF2-40B4-BE49-F238E27FC236}">
                  <a16:creationId xmlns:a16="http://schemas.microsoft.com/office/drawing/2014/main" id="{44F2F148-042F-FC44-AC69-1FBDC464F9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3" y="1988781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8" name="椭圆 25">
              <a:extLst>
                <a:ext uri="{FF2B5EF4-FFF2-40B4-BE49-F238E27FC236}">
                  <a16:creationId xmlns:a16="http://schemas.microsoft.com/office/drawing/2014/main" id="{BCB4BBFA-D8BE-A44E-86F8-CAC16FBE6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5954" y="176360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9" name="椭圆 27">
              <a:extLst>
                <a:ext uri="{FF2B5EF4-FFF2-40B4-BE49-F238E27FC236}">
                  <a16:creationId xmlns:a16="http://schemas.microsoft.com/office/drawing/2014/main" id="{99AF3330-823F-4A46-A6B2-2968F9A7EA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5020" y="17218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0" name="椭圆 29">
              <a:extLst>
                <a:ext uri="{FF2B5EF4-FFF2-40B4-BE49-F238E27FC236}">
                  <a16:creationId xmlns:a16="http://schemas.microsoft.com/office/drawing/2014/main" id="{B3E55A57-AE4A-2442-8C6D-B2FDEC4EA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1166" y="188522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1" name="椭圆 31">
              <a:extLst>
                <a:ext uri="{FF2B5EF4-FFF2-40B4-BE49-F238E27FC236}">
                  <a16:creationId xmlns:a16="http://schemas.microsoft.com/office/drawing/2014/main" id="{0AEB8F07-AE74-9B4B-B153-3BC40339E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950" y="202303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2" name="椭圆 36">
              <a:extLst>
                <a:ext uri="{FF2B5EF4-FFF2-40B4-BE49-F238E27FC236}">
                  <a16:creationId xmlns:a16="http://schemas.microsoft.com/office/drawing/2014/main" id="{5B4AB238-13CA-E34D-9B59-0CE4D7A6B7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83" y="204649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3" name="椭圆 37">
              <a:extLst>
                <a:ext uri="{FF2B5EF4-FFF2-40B4-BE49-F238E27FC236}">
                  <a16:creationId xmlns:a16="http://schemas.microsoft.com/office/drawing/2014/main" id="{EAC8899E-1881-754E-B358-B79DF93AE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130" y="179077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4" name="椭圆 42">
              <a:extLst>
                <a:ext uri="{FF2B5EF4-FFF2-40B4-BE49-F238E27FC236}">
                  <a16:creationId xmlns:a16="http://schemas.microsoft.com/office/drawing/2014/main" id="{BBE8622C-2B47-EF45-9156-5002204AA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611" y="164033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5" name="椭圆 43">
              <a:extLst>
                <a:ext uri="{FF2B5EF4-FFF2-40B4-BE49-F238E27FC236}">
                  <a16:creationId xmlns:a16="http://schemas.microsoft.com/office/drawing/2014/main" id="{A3799EED-2E53-F944-8B08-DC4A542CB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508" y="167655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6" name="椭圆 45">
              <a:extLst>
                <a:ext uri="{FF2B5EF4-FFF2-40B4-BE49-F238E27FC236}">
                  <a16:creationId xmlns:a16="http://schemas.microsoft.com/office/drawing/2014/main" id="{9B64842D-347E-5D4A-8242-178C77699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086" y="1712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7" name="椭圆 50">
              <a:extLst>
                <a:ext uri="{FF2B5EF4-FFF2-40B4-BE49-F238E27FC236}">
                  <a16:creationId xmlns:a16="http://schemas.microsoft.com/office/drawing/2014/main" id="{94B104EA-B18B-9F49-8CEA-7085E371BB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33" y="25877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8" name="椭圆 52">
              <a:extLst>
                <a:ext uri="{FF2B5EF4-FFF2-40B4-BE49-F238E27FC236}">
                  <a16:creationId xmlns:a16="http://schemas.microsoft.com/office/drawing/2014/main" id="{42C05546-29BC-644D-9FD0-9624D6582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94" y="2485542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9" name="椭圆 53">
              <a:extLst>
                <a:ext uri="{FF2B5EF4-FFF2-40B4-BE49-F238E27FC236}">
                  <a16:creationId xmlns:a16="http://schemas.microsoft.com/office/drawing/2014/main" id="{14D21D93-B059-0E47-A830-34DD4299C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6489" y="248466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0" name="椭圆 80">
              <a:extLst>
                <a:ext uri="{FF2B5EF4-FFF2-40B4-BE49-F238E27FC236}">
                  <a16:creationId xmlns:a16="http://schemas.microsoft.com/office/drawing/2014/main" id="{8B78D8EB-E570-D74E-B963-A8F572EC57F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214785" y="2712288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1" name="椭圆 81">
              <a:extLst>
                <a:ext uri="{FF2B5EF4-FFF2-40B4-BE49-F238E27FC236}">
                  <a16:creationId xmlns:a16="http://schemas.microsoft.com/office/drawing/2014/main" id="{AC0BA1D5-40AF-7449-A589-F1C14386C7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408043" y="348595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2" name="椭圆 82">
              <a:extLst>
                <a:ext uri="{FF2B5EF4-FFF2-40B4-BE49-F238E27FC236}">
                  <a16:creationId xmlns:a16="http://schemas.microsoft.com/office/drawing/2014/main" id="{1E53647B-F40F-2642-B47C-0EE4D32303D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373319" y="41572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3" name="椭圆 83">
              <a:extLst>
                <a:ext uri="{FF2B5EF4-FFF2-40B4-BE49-F238E27FC236}">
                  <a16:creationId xmlns:a16="http://schemas.microsoft.com/office/drawing/2014/main" id="{85AB9E78-40C5-884E-86D2-3AE7F3262CD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75984" y="200974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4" name="椭圆 84">
              <a:extLst>
                <a:ext uri="{FF2B5EF4-FFF2-40B4-BE49-F238E27FC236}">
                  <a16:creationId xmlns:a16="http://schemas.microsoft.com/office/drawing/2014/main" id="{1F1BB394-063A-5743-BBFD-D1B2BAE3A43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16002" y="1551839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5" name="椭圆 85">
              <a:extLst>
                <a:ext uri="{FF2B5EF4-FFF2-40B4-BE49-F238E27FC236}">
                  <a16:creationId xmlns:a16="http://schemas.microsoft.com/office/drawing/2014/main" id="{DE039B9D-AB9B-0F44-92DC-93C24993E90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58353" y="1824550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6" name="椭圆 86">
              <a:extLst>
                <a:ext uri="{FF2B5EF4-FFF2-40B4-BE49-F238E27FC236}">
                  <a16:creationId xmlns:a16="http://schemas.microsoft.com/office/drawing/2014/main" id="{D8E4D5DC-A021-B94F-BA02-15753F911E7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63170" y="2150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7" name="椭圆 87">
              <a:extLst>
                <a:ext uri="{FF2B5EF4-FFF2-40B4-BE49-F238E27FC236}">
                  <a16:creationId xmlns:a16="http://schemas.microsoft.com/office/drawing/2014/main" id="{FA2A87D6-30E9-0C4E-9090-B9224893C74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74241" y="2258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8" name="椭圆 88">
              <a:extLst>
                <a:ext uri="{FF2B5EF4-FFF2-40B4-BE49-F238E27FC236}">
                  <a16:creationId xmlns:a16="http://schemas.microsoft.com/office/drawing/2014/main" id="{FF50BCB2-92F5-1945-85FD-F64A438F928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50869" y="211917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9" name="椭圆 89">
              <a:extLst>
                <a:ext uri="{FF2B5EF4-FFF2-40B4-BE49-F238E27FC236}">
                  <a16:creationId xmlns:a16="http://schemas.microsoft.com/office/drawing/2014/main" id="{866CA4C5-A20F-6B44-842A-D40654905F6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35753" y="205323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0" name="椭圆 90">
              <a:extLst>
                <a:ext uri="{FF2B5EF4-FFF2-40B4-BE49-F238E27FC236}">
                  <a16:creationId xmlns:a16="http://schemas.microsoft.com/office/drawing/2014/main" id="{48FA8E4E-8E67-E84A-BE07-86824E64249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95517" y="222562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1" name="椭圆 91">
              <a:extLst>
                <a:ext uri="{FF2B5EF4-FFF2-40B4-BE49-F238E27FC236}">
                  <a16:creationId xmlns:a16="http://schemas.microsoft.com/office/drawing/2014/main" id="{74A05B2B-F4D9-D045-AB3D-A2683E1B116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12353" y="198869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2" name="椭圆 92">
              <a:extLst>
                <a:ext uri="{FF2B5EF4-FFF2-40B4-BE49-F238E27FC236}">
                  <a16:creationId xmlns:a16="http://schemas.microsoft.com/office/drawing/2014/main" id="{E9A569FC-B5B0-3C4F-B4FE-E01EB51B5D5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48567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3" name="椭圆 93">
              <a:extLst>
                <a:ext uri="{FF2B5EF4-FFF2-40B4-BE49-F238E27FC236}">
                  <a16:creationId xmlns:a16="http://schemas.microsoft.com/office/drawing/2014/main" id="{94A2993F-B039-CB46-A4BB-38EF5BB1633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93734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4" name="椭圆 94">
              <a:extLst>
                <a:ext uri="{FF2B5EF4-FFF2-40B4-BE49-F238E27FC236}">
                  <a16:creationId xmlns:a16="http://schemas.microsoft.com/office/drawing/2014/main" id="{CE317685-66C4-E94E-927A-3A6BA4F0E7A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72932" y="253954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5" name="椭圆 95">
              <a:extLst>
                <a:ext uri="{FF2B5EF4-FFF2-40B4-BE49-F238E27FC236}">
                  <a16:creationId xmlns:a16="http://schemas.microsoft.com/office/drawing/2014/main" id="{2D582F81-B5BE-184A-808C-0455DF3F171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22031" y="237158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6" name="椭圆 96">
              <a:extLst>
                <a:ext uri="{FF2B5EF4-FFF2-40B4-BE49-F238E27FC236}">
                  <a16:creationId xmlns:a16="http://schemas.microsoft.com/office/drawing/2014/main" id="{FE285310-20B0-774E-8648-6A242286610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77073" y="308601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7" name="椭圆 97">
              <a:extLst>
                <a:ext uri="{FF2B5EF4-FFF2-40B4-BE49-F238E27FC236}">
                  <a16:creationId xmlns:a16="http://schemas.microsoft.com/office/drawing/2014/main" id="{E4F5134F-F872-2A4C-A184-69FEA23A176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13655" y="40783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8" name="椭圆 98">
              <a:extLst>
                <a:ext uri="{FF2B5EF4-FFF2-40B4-BE49-F238E27FC236}">
                  <a16:creationId xmlns:a16="http://schemas.microsoft.com/office/drawing/2014/main" id="{A19EADDC-0AFA-9041-9C07-EC4EB2793E9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1439" y="241533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9" name="椭圆 99">
              <a:extLst>
                <a:ext uri="{FF2B5EF4-FFF2-40B4-BE49-F238E27FC236}">
                  <a16:creationId xmlns:a16="http://schemas.microsoft.com/office/drawing/2014/main" id="{6EC669E2-AD59-DF47-AD97-41CBD8FCAD9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737720" y="2684301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0" name="椭圆 100">
              <a:extLst>
                <a:ext uri="{FF2B5EF4-FFF2-40B4-BE49-F238E27FC236}">
                  <a16:creationId xmlns:a16="http://schemas.microsoft.com/office/drawing/2014/main" id="{210C3B11-3A4A-F241-936A-633D02044DF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407937" y="218962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1" name="椭圆 102">
              <a:extLst>
                <a:ext uri="{FF2B5EF4-FFF2-40B4-BE49-F238E27FC236}">
                  <a16:creationId xmlns:a16="http://schemas.microsoft.com/office/drawing/2014/main" id="{5D069F61-BB15-0445-9C6F-43DE6FA8308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90507" y="271346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2" name="椭圆 103">
              <a:extLst>
                <a:ext uri="{FF2B5EF4-FFF2-40B4-BE49-F238E27FC236}">
                  <a16:creationId xmlns:a16="http://schemas.microsoft.com/office/drawing/2014/main" id="{38BFAC95-DEFE-6847-9062-65584F3695D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30547" y="2436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3" name="椭圆 104">
              <a:extLst>
                <a:ext uri="{FF2B5EF4-FFF2-40B4-BE49-F238E27FC236}">
                  <a16:creationId xmlns:a16="http://schemas.microsoft.com/office/drawing/2014/main" id="{C8BFF6F4-D38D-E947-8425-19B6791DC49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683984" y="2382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4" name="椭圆 106">
              <a:extLst>
                <a:ext uri="{FF2B5EF4-FFF2-40B4-BE49-F238E27FC236}">
                  <a16:creationId xmlns:a16="http://schemas.microsoft.com/office/drawing/2014/main" id="{132F887B-5A6A-964A-B724-CF4F3F7B3D51}"/>
                </a:ext>
              </a:extLst>
            </p:cNvPr>
            <p:cNvSpPr/>
            <p:nvPr/>
          </p:nvSpPr>
          <p:spPr>
            <a:xfrm flipV="1">
              <a:off x="7806069" y="276301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5" name="椭圆 107">
              <a:extLst>
                <a:ext uri="{FF2B5EF4-FFF2-40B4-BE49-F238E27FC236}">
                  <a16:creationId xmlns:a16="http://schemas.microsoft.com/office/drawing/2014/main" id="{B3844B70-6798-5F4E-987A-E900C6696832}"/>
                </a:ext>
              </a:extLst>
            </p:cNvPr>
            <p:cNvSpPr/>
            <p:nvPr/>
          </p:nvSpPr>
          <p:spPr>
            <a:xfrm flipV="1">
              <a:off x="8065230" y="2968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6" name="椭圆 108">
              <a:extLst>
                <a:ext uri="{FF2B5EF4-FFF2-40B4-BE49-F238E27FC236}">
                  <a16:creationId xmlns:a16="http://schemas.microsoft.com/office/drawing/2014/main" id="{7660F33D-AD34-664D-89C0-608AD0533771}"/>
                </a:ext>
              </a:extLst>
            </p:cNvPr>
            <p:cNvSpPr/>
            <p:nvPr/>
          </p:nvSpPr>
          <p:spPr>
            <a:xfrm flipV="1">
              <a:off x="8037466" y="27923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7" name="椭圆 109">
              <a:extLst>
                <a:ext uri="{FF2B5EF4-FFF2-40B4-BE49-F238E27FC236}">
                  <a16:creationId xmlns:a16="http://schemas.microsoft.com/office/drawing/2014/main" id="{E978579D-E524-0F44-8BB9-867B9789EFAC}"/>
                </a:ext>
              </a:extLst>
            </p:cNvPr>
            <p:cNvSpPr/>
            <p:nvPr/>
          </p:nvSpPr>
          <p:spPr>
            <a:xfrm flipV="1">
              <a:off x="7934628" y="2860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8" name="椭圆 110">
              <a:extLst>
                <a:ext uri="{FF2B5EF4-FFF2-40B4-BE49-F238E27FC236}">
                  <a16:creationId xmlns:a16="http://schemas.microsoft.com/office/drawing/2014/main" id="{7FB8893A-EF6F-504D-9BC0-01D1D29CCA68}"/>
                </a:ext>
              </a:extLst>
            </p:cNvPr>
            <p:cNvSpPr/>
            <p:nvPr/>
          </p:nvSpPr>
          <p:spPr>
            <a:xfrm flipV="1">
              <a:off x="7831790" y="28803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9" name="椭圆 111">
              <a:extLst>
                <a:ext uri="{FF2B5EF4-FFF2-40B4-BE49-F238E27FC236}">
                  <a16:creationId xmlns:a16="http://schemas.microsoft.com/office/drawing/2014/main" id="{E9086019-8934-EB4A-B731-AC2D8D3BC30A}"/>
                </a:ext>
              </a:extLst>
            </p:cNvPr>
            <p:cNvSpPr/>
            <p:nvPr/>
          </p:nvSpPr>
          <p:spPr>
            <a:xfrm flipV="1">
              <a:off x="8137291" y="28293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0" name="椭圆 112">
              <a:extLst>
                <a:ext uri="{FF2B5EF4-FFF2-40B4-BE49-F238E27FC236}">
                  <a16:creationId xmlns:a16="http://schemas.microsoft.com/office/drawing/2014/main" id="{8657A7F4-B963-A34A-B674-95BA93EABC67}"/>
                </a:ext>
              </a:extLst>
            </p:cNvPr>
            <p:cNvSpPr/>
            <p:nvPr/>
          </p:nvSpPr>
          <p:spPr>
            <a:xfrm flipV="1">
              <a:off x="8249757" y="284892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1" name="椭圆 113">
              <a:extLst>
                <a:ext uri="{FF2B5EF4-FFF2-40B4-BE49-F238E27FC236}">
                  <a16:creationId xmlns:a16="http://schemas.microsoft.com/office/drawing/2014/main" id="{FC359314-8E53-6D45-AB51-851588861756}"/>
                </a:ext>
              </a:extLst>
            </p:cNvPr>
            <p:cNvSpPr/>
            <p:nvPr/>
          </p:nvSpPr>
          <p:spPr>
            <a:xfrm flipV="1">
              <a:off x="7752069" y="306613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2" name="椭圆 114">
              <a:extLst>
                <a:ext uri="{FF2B5EF4-FFF2-40B4-BE49-F238E27FC236}">
                  <a16:creationId xmlns:a16="http://schemas.microsoft.com/office/drawing/2014/main" id="{6702E872-C675-0F47-97E8-34C3C411F8FB}"/>
                </a:ext>
              </a:extLst>
            </p:cNvPr>
            <p:cNvSpPr/>
            <p:nvPr/>
          </p:nvSpPr>
          <p:spPr>
            <a:xfrm flipV="1">
              <a:off x="8022494" y="40000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3" name="椭圆 115">
              <a:extLst>
                <a:ext uri="{FF2B5EF4-FFF2-40B4-BE49-F238E27FC236}">
                  <a16:creationId xmlns:a16="http://schemas.microsoft.com/office/drawing/2014/main" id="{CF25FD04-2140-DA44-BA6F-5B0972629D69}"/>
                </a:ext>
              </a:extLst>
            </p:cNvPr>
            <p:cNvSpPr/>
            <p:nvPr/>
          </p:nvSpPr>
          <p:spPr>
            <a:xfrm flipV="1">
              <a:off x="7968706" y="32177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4" name="椭圆 116">
              <a:extLst>
                <a:ext uri="{FF2B5EF4-FFF2-40B4-BE49-F238E27FC236}">
                  <a16:creationId xmlns:a16="http://schemas.microsoft.com/office/drawing/2014/main" id="{8FAA3E28-1B0C-7C47-A1C4-E310B1A07EC1}"/>
                </a:ext>
              </a:extLst>
            </p:cNvPr>
            <p:cNvSpPr/>
            <p:nvPr/>
          </p:nvSpPr>
          <p:spPr>
            <a:xfrm flipV="1">
              <a:off x="8319319" y="312205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5" name="椭圆 117">
              <a:extLst>
                <a:ext uri="{FF2B5EF4-FFF2-40B4-BE49-F238E27FC236}">
                  <a16:creationId xmlns:a16="http://schemas.microsoft.com/office/drawing/2014/main" id="{B942EEA8-CEAC-094E-BE16-DD18F07E90AC}"/>
                </a:ext>
              </a:extLst>
            </p:cNvPr>
            <p:cNvSpPr/>
            <p:nvPr/>
          </p:nvSpPr>
          <p:spPr>
            <a:xfrm flipV="1">
              <a:off x="8330555" y="39169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6" name="椭圆 118">
              <a:extLst>
                <a:ext uri="{FF2B5EF4-FFF2-40B4-BE49-F238E27FC236}">
                  <a16:creationId xmlns:a16="http://schemas.microsoft.com/office/drawing/2014/main" id="{51828419-F4CA-4F4A-AB43-8AF515ED3EA9}"/>
                </a:ext>
              </a:extLst>
            </p:cNvPr>
            <p:cNvSpPr/>
            <p:nvPr/>
          </p:nvSpPr>
          <p:spPr>
            <a:xfrm flipV="1">
              <a:off x="7885580" y="355022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7" name="椭圆 119">
              <a:extLst>
                <a:ext uri="{FF2B5EF4-FFF2-40B4-BE49-F238E27FC236}">
                  <a16:creationId xmlns:a16="http://schemas.microsoft.com/office/drawing/2014/main" id="{62DD236C-B9EC-B248-8BC2-C59765591FE1}"/>
                </a:ext>
              </a:extLst>
            </p:cNvPr>
            <p:cNvSpPr/>
            <p:nvPr/>
          </p:nvSpPr>
          <p:spPr>
            <a:xfrm flipV="1">
              <a:off x="8149631" y="31150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8" name="椭圆 120">
              <a:extLst>
                <a:ext uri="{FF2B5EF4-FFF2-40B4-BE49-F238E27FC236}">
                  <a16:creationId xmlns:a16="http://schemas.microsoft.com/office/drawing/2014/main" id="{50C8A4E8-3B4E-C846-B3B5-9D85D4105CBB}"/>
                </a:ext>
              </a:extLst>
            </p:cNvPr>
            <p:cNvSpPr/>
            <p:nvPr/>
          </p:nvSpPr>
          <p:spPr>
            <a:xfrm flipV="1">
              <a:off x="8379453" y="32128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9" name="椭圆 121">
              <a:extLst>
                <a:ext uri="{FF2B5EF4-FFF2-40B4-BE49-F238E27FC236}">
                  <a16:creationId xmlns:a16="http://schemas.microsoft.com/office/drawing/2014/main" id="{4B03DF14-F74E-E94D-B0CC-963A1089459E}"/>
                </a:ext>
              </a:extLst>
            </p:cNvPr>
            <p:cNvSpPr/>
            <p:nvPr/>
          </p:nvSpPr>
          <p:spPr>
            <a:xfrm flipV="1">
              <a:off x="7849866" y="308080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0" name="椭圆 122">
              <a:extLst>
                <a:ext uri="{FF2B5EF4-FFF2-40B4-BE49-F238E27FC236}">
                  <a16:creationId xmlns:a16="http://schemas.microsoft.com/office/drawing/2014/main" id="{06DB8EDE-052E-0C4B-BB82-BAD578CAB32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021691" y="140083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1" name="椭圆 124">
              <a:extLst>
                <a:ext uri="{FF2B5EF4-FFF2-40B4-BE49-F238E27FC236}">
                  <a16:creationId xmlns:a16="http://schemas.microsoft.com/office/drawing/2014/main" id="{2B4CA40D-370D-3344-A982-9A45BF95CCA3}"/>
                </a:ext>
              </a:extLst>
            </p:cNvPr>
            <p:cNvSpPr/>
            <p:nvPr/>
          </p:nvSpPr>
          <p:spPr>
            <a:xfrm flipV="1">
              <a:off x="1222867" y="216152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2" name="椭圆 125">
              <a:extLst>
                <a:ext uri="{FF2B5EF4-FFF2-40B4-BE49-F238E27FC236}">
                  <a16:creationId xmlns:a16="http://schemas.microsoft.com/office/drawing/2014/main" id="{405E97D0-FF52-024F-A894-37E71FC2ADC9}"/>
                </a:ext>
              </a:extLst>
            </p:cNvPr>
            <p:cNvSpPr/>
            <p:nvPr/>
          </p:nvSpPr>
          <p:spPr>
            <a:xfrm flipV="1">
              <a:off x="1550487" y="23815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3" name="椭圆 126">
              <a:extLst>
                <a:ext uri="{FF2B5EF4-FFF2-40B4-BE49-F238E27FC236}">
                  <a16:creationId xmlns:a16="http://schemas.microsoft.com/office/drawing/2014/main" id="{BC051ADD-3F8A-6841-AEB5-B189E18BE313}"/>
                </a:ext>
              </a:extLst>
            </p:cNvPr>
            <p:cNvSpPr/>
            <p:nvPr/>
          </p:nvSpPr>
          <p:spPr>
            <a:xfrm flipV="1">
              <a:off x="968596" y="15845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4" name="椭圆 127">
              <a:extLst>
                <a:ext uri="{FF2B5EF4-FFF2-40B4-BE49-F238E27FC236}">
                  <a16:creationId xmlns:a16="http://schemas.microsoft.com/office/drawing/2014/main" id="{BAB73805-578B-134A-BFF3-EB7FF22F0336}"/>
                </a:ext>
              </a:extLst>
            </p:cNvPr>
            <p:cNvSpPr/>
            <p:nvPr/>
          </p:nvSpPr>
          <p:spPr>
            <a:xfrm flipV="1">
              <a:off x="576636" y="227472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5" name="椭圆 128">
              <a:extLst>
                <a:ext uri="{FF2B5EF4-FFF2-40B4-BE49-F238E27FC236}">
                  <a16:creationId xmlns:a16="http://schemas.microsoft.com/office/drawing/2014/main" id="{DA0F65AF-EA3D-864E-8E75-0FEFCCFC549C}"/>
                </a:ext>
              </a:extLst>
            </p:cNvPr>
            <p:cNvSpPr/>
            <p:nvPr/>
          </p:nvSpPr>
          <p:spPr>
            <a:xfrm flipV="1">
              <a:off x="528511" y="1789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6" name="椭圆 129">
              <a:extLst>
                <a:ext uri="{FF2B5EF4-FFF2-40B4-BE49-F238E27FC236}">
                  <a16:creationId xmlns:a16="http://schemas.microsoft.com/office/drawing/2014/main" id="{7902E345-8D2A-A248-AE52-F12E84F5A37E}"/>
                </a:ext>
              </a:extLst>
            </p:cNvPr>
            <p:cNvSpPr/>
            <p:nvPr/>
          </p:nvSpPr>
          <p:spPr>
            <a:xfrm flipV="1">
              <a:off x="968597" y="189258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7" name="椭圆 130">
              <a:extLst>
                <a:ext uri="{FF2B5EF4-FFF2-40B4-BE49-F238E27FC236}">
                  <a16:creationId xmlns:a16="http://schemas.microsoft.com/office/drawing/2014/main" id="{64DFF9B2-E06E-8247-A04A-9FCE0C3E9E31}"/>
                </a:ext>
              </a:extLst>
            </p:cNvPr>
            <p:cNvSpPr/>
            <p:nvPr/>
          </p:nvSpPr>
          <p:spPr>
            <a:xfrm flipV="1">
              <a:off x="675206" y="217619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8" name="椭圆 131">
              <a:extLst>
                <a:ext uri="{FF2B5EF4-FFF2-40B4-BE49-F238E27FC236}">
                  <a16:creationId xmlns:a16="http://schemas.microsoft.com/office/drawing/2014/main" id="{E3A3D54A-7728-0A43-9D2B-5A8FE6A6FC62}"/>
                </a:ext>
              </a:extLst>
            </p:cNvPr>
            <p:cNvSpPr/>
            <p:nvPr/>
          </p:nvSpPr>
          <p:spPr>
            <a:xfrm flipV="1">
              <a:off x="513841" y="218597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9" name="椭圆 132">
              <a:extLst>
                <a:ext uri="{FF2B5EF4-FFF2-40B4-BE49-F238E27FC236}">
                  <a16:creationId xmlns:a16="http://schemas.microsoft.com/office/drawing/2014/main" id="{8F3AD8D5-0413-4247-9DE1-0AD32A848DD9}"/>
                </a:ext>
              </a:extLst>
            </p:cNvPr>
            <p:cNvSpPr/>
            <p:nvPr/>
          </p:nvSpPr>
          <p:spPr>
            <a:xfrm flipV="1">
              <a:off x="1071283" y="23717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0" name="椭圆 133">
              <a:extLst>
                <a:ext uri="{FF2B5EF4-FFF2-40B4-BE49-F238E27FC236}">
                  <a16:creationId xmlns:a16="http://schemas.microsoft.com/office/drawing/2014/main" id="{E5699FC5-3654-114A-9189-4F82517E656B}"/>
                </a:ext>
              </a:extLst>
            </p:cNvPr>
            <p:cNvSpPr/>
            <p:nvPr/>
          </p:nvSpPr>
          <p:spPr>
            <a:xfrm flipV="1">
              <a:off x="753443" y="194637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1" name="椭圆 134">
              <a:extLst>
                <a:ext uri="{FF2B5EF4-FFF2-40B4-BE49-F238E27FC236}">
                  <a16:creationId xmlns:a16="http://schemas.microsoft.com/office/drawing/2014/main" id="{FD658289-76D1-4240-80C0-BE630E92FEE4}"/>
                </a:ext>
              </a:extLst>
            </p:cNvPr>
            <p:cNvSpPr/>
            <p:nvPr/>
          </p:nvSpPr>
          <p:spPr>
            <a:xfrm flipV="1">
              <a:off x="1367233" y="14504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2" name="椭圆 135">
              <a:extLst>
                <a:ext uri="{FF2B5EF4-FFF2-40B4-BE49-F238E27FC236}">
                  <a16:creationId xmlns:a16="http://schemas.microsoft.com/office/drawing/2014/main" id="{8F104D0A-016D-794C-8D72-ECE831C2F102}"/>
                </a:ext>
              </a:extLst>
            </p:cNvPr>
            <p:cNvSpPr/>
            <p:nvPr/>
          </p:nvSpPr>
          <p:spPr>
            <a:xfrm flipV="1">
              <a:off x="1401957" y="125365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3" name="椭圆 136">
              <a:extLst>
                <a:ext uri="{FF2B5EF4-FFF2-40B4-BE49-F238E27FC236}">
                  <a16:creationId xmlns:a16="http://schemas.microsoft.com/office/drawing/2014/main" id="{9C1B9705-1EB8-1149-B9C1-F3FBEDA5A4A3}"/>
                </a:ext>
              </a:extLst>
            </p:cNvPr>
            <p:cNvSpPr/>
            <p:nvPr/>
          </p:nvSpPr>
          <p:spPr>
            <a:xfrm flipV="1">
              <a:off x="1182039" y="113791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4" name="椭圆 137">
              <a:extLst>
                <a:ext uri="{FF2B5EF4-FFF2-40B4-BE49-F238E27FC236}">
                  <a16:creationId xmlns:a16="http://schemas.microsoft.com/office/drawing/2014/main" id="{FA66D727-E99A-9D4C-A661-2606F89C5F9C}"/>
                </a:ext>
              </a:extLst>
            </p:cNvPr>
            <p:cNvSpPr/>
            <p:nvPr/>
          </p:nvSpPr>
          <p:spPr>
            <a:xfrm flipV="1">
              <a:off x="967908" y="134625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5" name="椭圆 138">
              <a:extLst>
                <a:ext uri="{FF2B5EF4-FFF2-40B4-BE49-F238E27FC236}">
                  <a16:creationId xmlns:a16="http://schemas.microsoft.com/office/drawing/2014/main" id="{163E2A3C-EE0F-1440-B514-1C9192615B06}"/>
                </a:ext>
              </a:extLst>
            </p:cNvPr>
            <p:cNvSpPr/>
            <p:nvPr/>
          </p:nvSpPr>
          <p:spPr>
            <a:xfrm flipV="1">
              <a:off x="565061" y="237889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6" name="椭圆 139">
              <a:extLst>
                <a:ext uri="{FF2B5EF4-FFF2-40B4-BE49-F238E27FC236}">
                  <a16:creationId xmlns:a16="http://schemas.microsoft.com/office/drawing/2014/main" id="{F5D5A9E1-F3E2-FD41-81C0-BB8BB4E8D1E1}"/>
                </a:ext>
              </a:extLst>
            </p:cNvPr>
            <p:cNvSpPr/>
            <p:nvPr/>
          </p:nvSpPr>
          <p:spPr>
            <a:xfrm flipV="1">
              <a:off x="1349075" y="33440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7" name="椭圆 140">
              <a:extLst>
                <a:ext uri="{FF2B5EF4-FFF2-40B4-BE49-F238E27FC236}">
                  <a16:creationId xmlns:a16="http://schemas.microsoft.com/office/drawing/2014/main" id="{7E6B26B4-84D2-FB44-A754-12A52556B658}"/>
                </a:ext>
              </a:extLst>
            </p:cNvPr>
            <p:cNvSpPr/>
            <p:nvPr/>
          </p:nvSpPr>
          <p:spPr>
            <a:xfrm flipV="1">
              <a:off x="1690529" y="330355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8" name="椭圆 141">
              <a:extLst>
                <a:ext uri="{FF2B5EF4-FFF2-40B4-BE49-F238E27FC236}">
                  <a16:creationId xmlns:a16="http://schemas.microsoft.com/office/drawing/2014/main" id="{7EABA624-06B6-FA47-9678-C6FA35F93096}"/>
                </a:ext>
              </a:extLst>
            </p:cNvPr>
            <p:cNvSpPr/>
            <p:nvPr/>
          </p:nvSpPr>
          <p:spPr>
            <a:xfrm flipV="1">
              <a:off x="1389587" y="367394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9" name="椭圆 142">
              <a:extLst>
                <a:ext uri="{FF2B5EF4-FFF2-40B4-BE49-F238E27FC236}">
                  <a16:creationId xmlns:a16="http://schemas.microsoft.com/office/drawing/2014/main" id="{DB0D276B-780A-4E45-87A6-DDE3DADB91A7}"/>
                </a:ext>
              </a:extLst>
            </p:cNvPr>
            <p:cNvSpPr/>
            <p:nvPr/>
          </p:nvSpPr>
          <p:spPr>
            <a:xfrm flipV="1">
              <a:off x="1487972" y="3783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0" name="椭圆 143">
              <a:extLst>
                <a:ext uri="{FF2B5EF4-FFF2-40B4-BE49-F238E27FC236}">
                  <a16:creationId xmlns:a16="http://schemas.microsoft.com/office/drawing/2014/main" id="{A55AEDA9-6FCB-0146-88D1-5D8604B60270}"/>
                </a:ext>
              </a:extLst>
            </p:cNvPr>
            <p:cNvSpPr/>
            <p:nvPr/>
          </p:nvSpPr>
          <p:spPr>
            <a:xfrm flipV="1">
              <a:off x="1702104" y="366815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1" name="椭圆 144">
              <a:extLst>
                <a:ext uri="{FF2B5EF4-FFF2-40B4-BE49-F238E27FC236}">
                  <a16:creationId xmlns:a16="http://schemas.microsoft.com/office/drawing/2014/main" id="{7E001EED-0356-9C4C-875C-9008F8D13456}"/>
                </a:ext>
              </a:extLst>
            </p:cNvPr>
            <p:cNvSpPr/>
            <p:nvPr/>
          </p:nvSpPr>
          <p:spPr>
            <a:xfrm flipV="1">
              <a:off x="1181242" y="361028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2" name="椭圆 145">
              <a:extLst>
                <a:ext uri="{FF2B5EF4-FFF2-40B4-BE49-F238E27FC236}">
                  <a16:creationId xmlns:a16="http://schemas.microsoft.com/office/drawing/2014/main" id="{DF013D7D-F5B1-1E4C-9A5C-FB6D6E0B8F8A}"/>
                </a:ext>
              </a:extLst>
            </p:cNvPr>
            <p:cNvSpPr/>
            <p:nvPr/>
          </p:nvSpPr>
          <p:spPr>
            <a:xfrm flipV="1">
              <a:off x="1412736" y="347138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3" name="椭圆 146">
              <a:extLst>
                <a:ext uri="{FF2B5EF4-FFF2-40B4-BE49-F238E27FC236}">
                  <a16:creationId xmlns:a16="http://schemas.microsoft.com/office/drawing/2014/main" id="{A0B3FEE9-B10C-E74D-BE2C-31A0FD5E32DC}"/>
                </a:ext>
              </a:extLst>
            </p:cNvPr>
            <p:cNvSpPr/>
            <p:nvPr/>
          </p:nvSpPr>
          <p:spPr>
            <a:xfrm flipV="1">
              <a:off x="1700247" y="253290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4" name="椭圆 147">
              <a:extLst>
                <a:ext uri="{FF2B5EF4-FFF2-40B4-BE49-F238E27FC236}">
                  <a16:creationId xmlns:a16="http://schemas.microsoft.com/office/drawing/2014/main" id="{B47277DF-E7A1-3646-98C6-4D961168D345}"/>
                </a:ext>
              </a:extLst>
            </p:cNvPr>
            <p:cNvSpPr/>
            <p:nvPr/>
          </p:nvSpPr>
          <p:spPr>
            <a:xfrm flipV="1">
              <a:off x="1885442" y="29495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5" name="椭圆 148">
              <a:extLst>
                <a:ext uri="{FF2B5EF4-FFF2-40B4-BE49-F238E27FC236}">
                  <a16:creationId xmlns:a16="http://schemas.microsoft.com/office/drawing/2014/main" id="{EBF467AA-DE51-E448-8CAA-97AAFA45ACCA}"/>
                </a:ext>
              </a:extLst>
            </p:cNvPr>
            <p:cNvSpPr/>
            <p:nvPr/>
          </p:nvSpPr>
          <p:spPr>
            <a:xfrm flipV="1">
              <a:off x="2406303" y="238822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6" name="椭圆 149">
              <a:extLst>
                <a:ext uri="{FF2B5EF4-FFF2-40B4-BE49-F238E27FC236}">
                  <a16:creationId xmlns:a16="http://schemas.microsoft.com/office/drawing/2014/main" id="{3EF2AE29-D6A2-E54F-AA10-D772C65F3765}"/>
                </a:ext>
              </a:extLst>
            </p:cNvPr>
            <p:cNvSpPr/>
            <p:nvPr/>
          </p:nvSpPr>
          <p:spPr>
            <a:xfrm flipV="1">
              <a:off x="2244258" y="223196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7" name="椭圆 150">
              <a:extLst>
                <a:ext uri="{FF2B5EF4-FFF2-40B4-BE49-F238E27FC236}">
                  <a16:creationId xmlns:a16="http://schemas.microsoft.com/office/drawing/2014/main" id="{26CD69C7-D20C-604F-B25D-DA7D4A00A302}"/>
                </a:ext>
              </a:extLst>
            </p:cNvPr>
            <p:cNvSpPr/>
            <p:nvPr/>
          </p:nvSpPr>
          <p:spPr>
            <a:xfrm flipV="1">
              <a:off x="3291767" y="31868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8" name="椭圆 151">
              <a:extLst>
                <a:ext uri="{FF2B5EF4-FFF2-40B4-BE49-F238E27FC236}">
                  <a16:creationId xmlns:a16="http://schemas.microsoft.com/office/drawing/2014/main" id="{A2A4F594-31B7-5D45-B673-48C59727A5F4}"/>
                </a:ext>
              </a:extLst>
            </p:cNvPr>
            <p:cNvSpPr/>
            <p:nvPr/>
          </p:nvSpPr>
          <p:spPr>
            <a:xfrm flipV="1">
              <a:off x="3621645" y="27296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9" name="椭圆 152">
              <a:extLst>
                <a:ext uri="{FF2B5EF4-FFF2-40B4-BE49-F238E27FC236}">
                  <a16:creationId xmlns:a16="http://schemas.microsoft.com/office/drawing/2014/main" id="{EB8A8B15-641E-0E4C-8A9C-5791BFBB92F4}"/>
                </a:ext>
              </a:extLst>
            </p:cNvPr>
            <p:cNvSpPr/>
            <p:nvPr/>
          </p:nvSpPr>
          <p:spPr>
            <a:xfrm flipV="1">
              <a:off x="4235104" y="23245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0" name="椭圆 153">
              <a:extLst>
                <a:ext uri="{FF2B5EF4-FFF2-40B4-BE49-F238E27FC236}">
                  <a16:creationId xmlns:a16="http://schemas.microsoft.com/office/drawing/2014/main" id="{FE6116E7-219D-6F48-9244-A1F90F6E1770}"/>
                </a:ext>
              </a:extLst>
            </p:cNvPr>
            <p:cNvSpPr/>
            <p:nvPr/>
          </p:nvSpPr>
          <p:spPr>
            <a:xfrm flipV="1">
              <a:off x="2770906" y="311163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1" name="椭圆 154">
              <a:extLst>
                <a:ext uri="{FF2B5EF4-FFF2-40B4-BE49-F238E27FC236}">
                  <a16:creationId xmlns:a16="http://schemas.microsoft.com/office/drawing/2014/main" id="{28320443-29DB-2140-80FF-49E0B0E499CE}"/>
                </a:ext>
              </a:extLst>
            </p:cNvPr>
            <p:cNvSpPr/>
            <p:nvPr/>
          </p:nvSpPr>
          <p:spPr>
            <a:xfrm flipV="1">
              <a:off x="3818415" y="301903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2" name="椭圆 155">
              <a:extLst>
                <a:ext uri="{FF2B5EF4-FFF2-40B4-BE49-F238E27FC236}">
                  <a16:creationId xmlns:a16="http://schemas.microsoft.com/office/drawing/2014/main" id="{D7AAAD1A-5CE6-CF45-B958-FEA1623C2306}"/>
                </a:ext>
              </a:extLst>
            </p:cNvPr>
            <p:cNvSpPr/>
            <p:nvPr/>
          </p:nvSpPr>
          <p:spPr>
            <a:xfrm flipV="1">
              <a:off x="4154081" y="39508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" name="Group 35">
            <a:extLst>
              <a:ext uri="{FF2B5EF4-FFF2-40B4-BE49-F238E27FC236}">
                <a16:creationId xmlns:a16="http://schemas.microsoft.com/office/drawing/2014/main" id="{B0E6B4E7-7DCF-435B-BB6F-F380EA12F9C4}"/>
              </a:ext>
            </a:extLst>
          </p:cNvPr>
          <p:cNvGrpSpPr/>
          <p:nvPr/>
        </p:nvGrpSpPr>
        <p:grpSpPr>
          <a:xfrm>
            <a:off x="304852" y="5104081"/>
            <a:ext cx="2154778" cy="1156792"/>
            <a:chOff x="4855621" y="5322062"/>
            <a:chExt cx="2154778" cy="1156792"/>
          </a:xfrm>
        </p:grpSpPr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B7337328-CBBD-412F-949E-FCB07EF59732}"/>
                </a:ext>
              </a:extLst>
            </p:cNvPr>
            <p:cNvSpPr txBox="1"/>
            <p:nvPr/>
          </p:nvSpPr>
          <p:spPr>
            <a:xfrm>
              <a:off x="5124946" y="5322062"/>
              <a:ext cx="1885453" cy="115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万以下</a:t>
              </a:r>
              <a:endPara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-10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</a:t>
              </a:r>
              <a:endPara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万以上</a:t>
              </a:r>
            </a:p>
          </p:txBody>
        </p:sp>
        <p:sp>
          <p:nvSpPr>
            <p:cNvPr id="4" name="矩形 6">
              <a:extLst>
                <a:ext uri="{FF2B5EF4-FFF2-40B4-BE49-F238E27FC236}">
                  <a16:creationId xmlns:a16="http://schemas.microsoft.com/office/drawing/2014/main" id="{6A2C8ED3-8C48-46AC-9E34-3E3C7D22DE16}"/>
                </a:ext>
              </a:extLst>
            </p:cNvPr>
            <p:cNvSpPr/>
            <p:nvPr/>
          </p:nvSpPr>
          <p:spPr>
            <a:xfrm>
              <a:off x="4855621" y="5454581"/>
              <a:ext cx="2286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7">
              <a:extLst>
                <a:ext uri="{FF2B5EF4-FFF2-40B4-BE49-F238E27FC236}">
                  <a16:creationId xmlns:a16="http://schemas.microsoft.com/office/drawing/2014/main" id="{7FB3DC03-5CA4-46EA-AEF4-61FCFE1814CE}"/>
                </a:ext>
              </a:extLst>
            </p:cNvPr>
            <p:cNvSpPr/>
            <p:nvPr/>
          </p:nvSpPr>
          <p:spPr>
            <a:xfrm>
              <a:off x="4855621" y="5817997"/>
              <a:ext cx="228600" cy="2286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99798436-1F3B-4A6E-AB25-803ECE4D6F68}"/>
                </a:ext>
              </a:extLst>
            </p:cNvPr>
            <p:cNvSpPr/>
            <p:nvPr/>
          </p:nvSpPr>
          <p:spPr>
            <a:xfrm>
              <a:off x="4855621" y="6181412"/>
              <a:ext cx="228600" cy="2286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3" name="Rectangle 1">
            <a:extLst>
              <a:ext uri="{FF2B5EF4-FFF2-40B4-BE49-F238E27FC236}">
                <a16:creationId xmlns:a16="http://schemas.microsoft.com/office/drawing/2014/main" id="{D5CE9576-35EE-9140-B670-7E37A88FC02E}"/>
              </a:ext>
            </a:extLst>
          </p:cNvPr>
          <p:cNvSpPr/>
          <p:nvPr/>
        </p:nvSpPr>
        <p:spPr>
          <a:xfrm>
            <a:off x="4139331" y="2608415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中国河南</a:t>
            </a:r>
            <a:r>
              <a:rPr kumimoji="1" lang="zh-CN" altLang="en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开封</a:t>
            </a:r>
            <a:endParaRPr lang="en-CN" sz="3200" dirty="0"/>
          </a:p>
        </p:txBody>
      </p:sp>
      <p:sp>
        <p:nvSpPr>
          <p:cNvPr id="104" name="Down Arrow 2">
            <a:extLst>
              <a:ext uri="{FF2B5EF4-FFF2-40B4-BE49-F238E27FC236}">
                <a16:creationId xmlns:a16="http://schemas.microsoft.com/office/drawing/2014/main" id="{2A9C684D-C24C-E746-8475-96627709FA9F}"/>
              </a:ext>
            </a:extLst>
          </p:cNvPr>
          <p:cNvSpPr/>
          <p:nvPr/>
        </p:nvSpPr>
        <p:spPr>
          <a:xfrm rot="6860507">
            <a:off x="3748641" y="2387277"/>
            <a:ext cx="353202" cy="53209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106" name="Picture 123">
            <a:extLst>
              <a:ext uri="{FF2B5EF4-FFF2-40B4-BE49-F238E27FC236}">
                <a16:creationId xmlns:a16="http://schemas.microsoft.com/office/drawing/2014/main" id="{192C428B-E0E5-5D4B-BF92-A8E25715C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1" r="2703" b="4059"/>
          <a:stretch/>
        </p:blipFill>
        <p:spPr>
          <a:xfrm>
            <a:off x="211780" y="3935799"/>
            <a:ext cx="4199516" cy="28996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" name="Picture 157">
            <a:extLst>
              <a:ext uri="{FF2B5EF4-FFF2-40B4-BE49-F238E27FC236}">
                <a16:creationId xmlns:a16="http://schemas.microsoft.com/office/drawing/2014/main" id="{221CD1C6-465C-FA4E-B2F5-272D528FE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40" y="382866"/>
            <a:ext cx="2779159" cy="34690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" name="图片 2">
            <a:extLst>
              <a:ext uri="{FF2B5EF4-FFF2-40B4-BE49-F238E27FC236}">
                <a16:creationId xmlns:a16="http://schemas.microsoft.com/office/drawing/2014/main" id="{B02E9C56-F7FF-7C46-90EB-863E7BE71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67" y="3865666"/>
            <a:ext cx="4155730" cy="30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B32751-99A8-F943-A450-40F9D410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2514"/>
            <a:ext cx="9144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1992A0-DB50-4644-9C83-1A616F3D0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786" y="5283787"/>
            <a:ext cx="2352764" cy="15742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014D2-344D-CD4C-A23F-EE175D867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512" y="4543415"/>
            <a:ext cx="1538395" cy="23145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椭圆 51">
            <a:extLst>
              <a:ext uri="{FF2B5EF4-FFF2-40B4-BE49-F238E27FC236}">
                <a16:creationId xmlns:a16="http://schemas.microsoft.com/office/drawing/2014/main" id="{CED5B8B9-43F2-B141-9163-3A5F5DB366B5}"/>
              </a:ext>
            </a:extLst>
          </p:cNvPr>
          <p:cNvSpPr>
            <a:spLocks noChangeAspect="1"/>
          </p:cNvSpPr>
          <p:nvPr/>
        </p:nvSpPr>
        <p:spPr>
          <a:xfrm>
            <a:off x="3026377" y="49015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51">
            <a:extLst>
              <a:ext uri="{FF2B5EF4-FFF2-40B4-BE49-F238E27FC236}">
                <a16:creationId xmlns:a16="http://schemas.microsoft.com/office/drawing/2014/main" id="{4D3C5CEE-806B-DC46-A6EA-31F2C8C6A72A}"/>
              </a:ext>
            </a:extLst>
          </p:cNvPr>
          <p:cNvSpPr>
            <a:spLocks noChangeAspect="1"/>
          </p:cNvSpPr>
          <p:nvPr/>
        </p:nvSpPr>
        <p:spPr>
          <a:xfrm>
            <a:off x="4953000" y="48295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51">
            <a:extLst>
              <a:ext uri="{FF2B5EF4-FFF2-40B4-BE49-F238E27FC236}">
                <a16:creationId xmlns:a16="http://schemas.microsoft.com/office/drawing/2014/main" id="{2AC596A9-5E33-9341-9B31-45CB3B5D3AD4}"/>
              </a:ext>
            </a:extLst>
          </p:cNvPr>
          <p:cNvSpPr>
            <a:spLocks noChangeAspect="1"/>
          </p:cNvSpPr>
          <p:nvPr/>
        </p:nvSpPr>
        <p:spPr>
          <a:xfrm>
            <a:off x="8229600" y="49735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51">
            <a:extLst>
              <a:ext uri="{FF2B5EF4-FFF2-40B4-BE49-F238E27FC236}">
                <a16:creationId xmlns:a16="http://schemas.microsoft.com/office/drawing/2014/main" id="{4E6593F8-129C-7343-B149-3DA4C48B3CD1}"/>
              </a:ext>
            </a:extLst>
          </p:cNvPr>
          <p:cNvSpPr>
            <a:spLocks noChangeAspect="1"/>
          </p:cNvSpPr>
          <p:nvPr/>
        </p:nvSpPr>
        <p:spPr>
          <a:xfrm>
            <a:off x="7399800" y="32251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5E2840-8599-2B41-A9D4-661D8F4D9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72" r="5140" b="7199"/>
          <a:stretch/>
        </p:blipFill>
        <p:spPr>
          <a:xfrm>
            <a:off x="7086601" y="1344465"/>
            <a:ext cx="205739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椭圆 51">
            <a:extLst>
              <a:ext uri="{FF2B5EF4-FFF2-40B4-BE49-F238E27FC236}">
                <a16:creationId xmlns:a16="http://schemas.microsoft.com/office/drawing/2014/main" id="{6AA79E1F-1537-9446-8899-5571E336E08D}"/>
              </a:ext>
            </a:extLst>
          </p:cNvPr>
          <p:cNvSpPr>
            <a:spLocks noChangeAspect="1"/>
          </p:cNvSpPr>
          <p:nvPr/>
        </p:nvSpPr>
        <p:spPr>
          <a:xfrm>
            <a:off x="4809000" y="2736914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955BE19-88C9-8E43-96F5-91BF88F5B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55" y="1050721"/>
            <a:ext cx="1452000" cy="16861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椭圆 51">
            <a:extLst>
              <a:ext uri="{FF2B5EF4-FFF2-40B4-BE49-F238E27FC236}">
                <a16:creationId xmlns:a16="http://schemas.microsoft.com/office/drawing/2014/main" id="{1C451C31-53E9-B644-9287-E7C4091C29CE}"/>
              </a:ext>
            </a:extLst>
          </p:cNvPr>
          <p:cNvSpPr>
            <a:spLocks noChangeAspect="1"/>
          </p:cNvSpPr>
          <p:nvPr/>
        </p:nvSpPr>
        <p:spPr>
          <a:xfrm>
            <a:off x="4551092" y="285414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51">
            <a:extLst>
              <a:ext uri="{FF2B5EF4-FFF2-40B4-BE49-F238E27FC236}">
                <a16:creationId xmlns:a16="http://schemas.microsoft.com/office/drawing/2014/main" id="{EA3D0E3C-0AA4-2045-8778-AAE27C6EA4AF}"/>
              </a:ext>
            </a:extLst>
          </p:cNvPr>
          <p:cNvSpPr>
            <a:spLocks noChangeAspect="1"/>
          </p:cNvSpPr>
          <p:nvPr/>
        </p:nvSpPr>
        <p:spPr>
          <a:xfrm>
            <a:off x="2584907" y="299352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7FF34DC-A52E-CB4A-A456-A4720AD2AD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93" y="1319979"/>
            <a:ext cx="1359677" cy="17916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39480EF8-2A3B-C24B-8BE1-631574C36DA6}"/>
              </a:ext>
            </a:extLst>
          </p:cNvPr>
          <p:cNvCxnSpPr>
            <a:stCxn id="27" idx="1"/>
          </p:cNvCxnSpPr>
          <p:nvPr/>
        </p:nvCxnSpPr>
        <p:spPr>
          <a:xfrm flipH="1" flipV="1">
            <a:off x="2156109" y="2542070"/>
            <a:ext cx="449886" cy="4725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214EAF55-708E-4D45-AFE8-4EDFB933B3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9783"/>
            <a:ext cx="1851309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26AB146B-B009-ED40-9824-31346242A612}"/>
              </a:ext>
            </a:extLst>
          </p:cNvPr>
          <p:cNvCxnSpPr>
            <a:cxnSpLocks/>
          </p:cNvCxnSpPr>
          <p:nvPr/>
        </p:nvCxnSpPr>
        <p:spPr>
          <a:xfrm flipH="1" flipV="1">
            <a:off x="4406860" y="2736914"/>
            <a:ext cx="190994" cy="1584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F06AAFB7-C83C-BE4A-93A4-561F4351F674}"/>
              </a:ext>
            </a:extLst>
          </p:cNvPr>
          <p:cNvCxnSpPr>
            <a:cxnSpLocks/>
          </p:cNvCxnSpPr>
          <p:nvPr/>
        </p:nvCxnSpPr>
        <p:spPr>
          <a:xfrm flipV="1">
            <a:off x="4891036" y="2575141"/>
            <a:ext cx="132919" cy="1800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AAE09CCF-EC00-E54B-BB63-66C0757C5149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7450042" y="2737958"/>
            <a:ext cx="21758" cy="4872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EDFAF27B-3DAB-A541-B90A-1C8981BE3583}"/>
              </a:ext>
            </a:extLst>
          </p:cNvPr>
          <p:cNvCxnSpPr>
            <a:cxnSpLocks/>
          </p:cNvCxnSpPr>
          <p:nvPr/>
        </p:nvCxnSpPr>
        <p:spPr>
          <a:xfrm flipH="1">
            <a:off x="2594521" y="4973588"/>
            <a:ext cx="4543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C131CC4E-C230-D042-9326-02B2A1203E0B}"/>
              </a:ext>
            </a:extLst>
          </p:cNvPr>
          <p:cNvCxnSpPr>
            <a:cxnSpLocks/>
          </p:cNvCxnSpPr>
          <p:nvPr/>
        </p:nvCxnSpPr>
        <p:spPr>
          <a:xfrm flipH="1">
            <a:off x="5016995" y="4901588"/>
            <a:ext cx="1" cy="3658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线连接符 45">
            <a:extLst>
              <a:ext uri="{FF2B5EF4-FFF2-40B4-BE49-F238E27FC236}">
                <a16:creationId xmlns:a16="http://schemas.microsoft.com/office/drawing/2014/main" id="{060B8CD0-70C7-6C46-81F7-EBDC93FAF8FE}"/>
              </a:ext>
            </a:extLst>
          </p:cNvPr>
          <p:cNvCxnSpPr>
            <a:cxnSpLocks/>
          </p:cNvCxnSpPr>
          <p:nvPr/>
        </p:nvCxnSpPr>
        <p:spPr>
          <a:xfrm flipH="1">
            <a:off x="8287734" y="5100881"/>
            <a:ext cx="1" cy="3658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E888CE9-B661-BE4E-9BBD-8DEAA4FE3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776" y="5413692"/>
            <a:ext cx="1928224" cy="14443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25C63F32-9332-F547-855C-F0C9C207B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世界各地的犹太会堂</a:t>
            </a:r>
            <a:br>
              <a:rPr kumimoji="1"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598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D8B16D3-C27C-3142-857A-5B55F42C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4" r="15078"/>
          <a:stretch/>
        </p:blipFill>
        <p:spPr>
          <a:xfrm>
            <a:off x="4030462" y="0"/>
            <a:ext cx="511353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85F2D5-2D5B-B049-B6E6-3FC4B1EB8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530" y="954158"/>
            <a:ext cx="4263902" cy="4916556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8CCBE06B-A5B2-6145-B049-F04B5FBB21AA}"/>
              </a:ext>
            </a:extLst>
          </p:cNvPr>
          <p:cNvSpPr txBox="1">
            <a:spLocks/>
          </p:cNvSpPr>
          <p:nvPr/>
        </p:nvSpPr>
        <p:spPr>
          <a:xfrm>
            <a:off x="81875" y="2221283"/>
            <a:ext cx="3729091" cy="347715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圣经对</a:t>
            </a:r>
            <a:endParaRPr kumimoji="1"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犹太人的预言</a:t>
            </a:r>
            <a:endParaRPr kumimoji="1"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kumimoji="1"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2F226E4C-FF84-AE4C-B562-F4B9D6869E51}"/>
              </a:ext>
            </a:extLst>
          </p:cNvPr>
          <p:cNvSpPr txBox="1">
            <a:spLocks/>
          </p:cNvSpPr>
          <p:nvPr/>
        </p:nvSpPr>
        <p:spPr>
          <a:xfrm>
            <a:off x="349281" y="3540370"/>
            <a:ext cx="3406702" cy="154744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80"/>
              </a:lnSpc>
            </a:pPr>
            <a:endParaRPr kumimoji="1" lang="zh-CN" altLang="en-US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CD7131D-B628-4B1D-ADB3-50FDD1CDF235}"/>
              </a:ext>
            </a:extLst>
          </p:cNvPr>
          <p:cNvSpPr txBox="1">
            <a:spLocks/>
          </p:cNvSpPr>
          <p:nvPr/>
        </p:nvSpPr>
        <p:spPr>
          <a:xfrm>
            <a:off x="57921" y="3641298"/>
            <a:ext cx="3729091" cy="347715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1" lang="zh-CN" altLang="zh-CN" sz="3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分散</a:t>
            </a:r>
            <a:r>
              <a:rPr kumimoji="1" lang="en-US" altLang="zh-CN" sz="3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zh-CN" sz="3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逼迫</a:t>
            </a:r>
            <a:r>
              <a:rPr kumimoji="1" lang="en-US" altLang="zh-CN" sz="3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zh-CN" sz="3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回归</a:t>
            </a:r>
            <a:endParaRPr kumimoji="1" lang="en-US" altLang="zh-CN" sz="3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申命记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28:58-65</a:t>
            </a:r>
          </a:p>
          <a:p>
            <a:pPr algn="ctr">
              <a:lnSpc>
                <a:spcPts val="3860"/>
              </a:lnSpc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</p:spTree>
    <p:extLst>
      <p:ext uri="{BB962C8B-B14F-4D97-AF65-F5344CB8AC3E}">
        <p14:creationId xmlns:p14="http://schemas.microsoft.com/office/powerpoint/2010/main" val="4170893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42">
            <a:extLst>
              <a:ext uri="{FF2B5EF4-FFF2-40B4-BE49-F238E27FC236}">
                <a16:creationId xmlns:a16="http://schemas.microsoft.com/office/drawing/2014/main" id="{29E27AA4-01EB-0041-85B2-08D979DBC772}"/>
              </a:ext>
            </a:extLst>
          </p:cNvPr>
          <p:cNvGrpSpPr/>
          <p:nvPr/>
        </p:nvGrpSpPr>
        <p:grpSpPr>
          <a:xfrm>
            <a:off x="1406337" y="3317197"/>
            <a:ext cx="6331327" cy="3317550"/>
            <a:chOff x="0" y="749063"/>
            <a:chExt cx="9144000" cy="4678721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58FEC4B3-1E12-584D-B923-8AAC4C92A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04" b="4261"/>
            <a:stretch/>
          </p:blipFill>
          <p:spPr>
            <a:xfrm>
              <a:off x="0" y="749063"/>
              <a:ext cx="9144000" cy="4678721"/>
            </a:xfrm>
            <a:prstGeom prst="rect">
              <a:avLst/>
            </a:prstGeom>
          </p:spPr>
        </p:pic>
        <p:sp>
          <p:nvSpPr>
            <p:cNvPr id="23" name="椭圆 11">
              <a:extLst>
                <a:ext uri="{FF2B5EF4-FFF2-40B4-BE49-F238E27FC236}">
                  <a16:creationId xmlns:a16="http://schemas.microsoft.com/office/drawing/2014/main" id="{03C3800B-1644-1F41-BA4B-2E128C1DA2E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322785" y="222172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13">
              <a:extLst>
                <a:ext uri="{FF2B5EF4-FFF2-40B4-BE49-F238E27FC236}">
                  <a16:creationId xmlns:a16="http://schemas.microsoft.com/office/drawing/2014/main" id="{EB37EDBE-6CB4-D54A-A29F-65A0A79F6F4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151426" y="426156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椭圆 15">
              <a:extLst>
                <a:ext uri="{FF2B5EF4-FFF2-40B4-BE49-F238E27FC236}">
                  <a16:creationId xmlns:a16="http://schemas.microsoft.com/office/drawing/2014/main" id="{20031507-C101-274A-8866-B86B6FB5A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2790" y="163924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17">
              <a:extLst>
                <a:ext uri="{FF2B5EF4-FFF2-40B4-BE49-F238E27FC236}">
                  <a16:creationId xmlns:a16="http://schemas.microsoft.com/office/drawing/2014/main" id="{AE96A8A8-436C-3E44-ACCC-845B9C9E0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5" y="1878460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19">
              <a:extLst>
                <a:ext uri="{FF2B5EF4-FFF2-40B4-BE49-F238E27FC236}">
                  <a16:creationId xmlns:a16="http://schemas.microsoft.com/office/drawing/2014/main" id="{387D92C5-5690-4C45-B484-6992402ED8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5921" y="196934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2">
              <a:extLst>
                <a:ext uri="{FF2B5EF4-FFF2-40B4-BE49-F238E27FC236}">
                  <a16:creationId xmlns:a16="http://schemas.microsoft.com/office/drawing/2014/main" id="{7A8431F2-7BD6-8B41-9763-A33CB7FFC1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4089" y="148646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24">
              <a:extLst>
                <a:ext uri="{FF2B5EF4-FFF2-40B4-BE49-F238E27FC236}">
                  <a16:creationId xmlns:a16="http://schemas.microsoft.com/office/drawing/2014/main" id="{0AFDB705-46AF-BC4C-94A8-44C08B500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3" y="1988781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椭圆 25">
              <a:extLst>
                <a:ext uri="{FF2B5EF4-FFF2-40B4-BE49-F238E27FC236}">
                  <a16:creationId xmlns:a16="http://schemas.microsoft.com/office/drawing/2014/main" id="{A1479B0A-D66A-7A42-A603-0894B8AC60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5954" y="176360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椭圆 27">
              <a:extLst>
                <a:ext uri="{FF2B5EF4-FFF2-40B4-BE49-F238E27FC236}">
                  <a16:creationId xmlns:a16="http://schemas.microsoft.com/office/drawing/2014/main" id="{AAF1BBB0-0437-C84A-AE97-82170A00F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5020" y="17218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椭圆 29">
              <a:extLst>
                <a:ext uri="{FF2B5EF4-FFF2-40B4-BE49-F238E27FC236}">
                  <a16:creationId xmlns:a16="http://schemas.microsoft.com/office/drawing/2014/main" id="{C5CC33C4-8E52-1A4E-91BF-883F96B3A5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1166" y="188522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椭圆 31">
              <a:extLst>
                <a:ext uri="{FF2B5EF4-FFF2-40B4-BE49-F238E27FC236}">
                  <a16:creationId xmlns:a16="http://schemas.microsoft.com/office/drawing/2014/main" id="{011A0548-8265-8E41-B130-43734E501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950" y="202303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椭圆 36">
              <a:extLst>
                <a:ext uri="{FF2B5EF4-FFF2-40B4-BE49-F238E27FC236}">
                  <a16:creationId xmlns:a16="http://schemas.microsoft.com/office/drawing/2014/main" id="{5404AF35-DDFD-FE4F-BA6E-43449F1C6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83" y="204649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37">
              <a:extLst>
                <a:ext uri="{FF2B5EF4-FFF2-40B4-BE49-F238E27FC236}">
                  <a16:creationId xmlns:a16="http://schemas.microsoft.com/office/drawing/2014/main" id="{922B4C5D-5468-8246-A813-B495C8AE08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130" y="179077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42">
              <a:extLst>
                <a:ext uri="{FF2B5EF4-FFF2-40B4-BE49-F238E27FC236}">
                  <a16:creationId xmlns:a16="http://schemas.microsoft.com/office/drawing/2014/main" id="{B7E6AFEF-E155-6543-8B45-DAE011AB22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611" y="164033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43">
              <a:extLst>
                <a:ext uri="{FF2B5EF4-FFF2-40B4-BE49-F238E27FC236}">
                  <a16:creationId xmlns:a16="http://schemas.microsoft.com/office/drawing/2014/main" id="{3F9F0593-B8C1-D747-9A5D-750C46ECC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508" y="167655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45">
              <a:extLst>
                <a:ext uri="{FF2B5EF4-FFF2-40B4-BE49-F238E27FC236}">
                  <a16:creationId xmlns:a16="http://schemas.microsoft.com/office/drawing/2014/main" id="{A6DEFC64-0519-5D4B-9175-42BE6F428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086" y="1712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50">
              <a:extLst>
                <a:ext uri="{FF2B5EF4-FFF2-40B4-BE49-F238E27FC236}">
                  <a16:creationId xmlns:a16="http://schemas.microsoft.com/office/drawing/2014/main" id="{72420DC8-9A89-CA46-880E-72558B9CE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33" y="25877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椭圆 52">
              <a:extLst>
                <a:ext uri="{FF2B5EF4-FFF2-40B4-BE49-F238E27FC236}">
                  <a16:creationId xmlns:a16="http://schemas.microsoft.com/office/drawing/2014/main" id="{D1942FB3-C1D1-7048-9327-3951E8813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94" y="2485542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椭圆 53">
              <a:extLst>
                <a:ext uri="{FF2B5EF4-FFF2-40B4-BE49-F238E27FC236}">
                  <a16:creationId xmlns:a16="http://schemas.microsoft.com/office/drawing/2014/main" id="{C0ED8575-8988-364B-B725-50160FFB1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6489" y="248466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80">
              <a:extLst>
                <a:ext uri="{FF2B5EF4-FFF2-40B4-BE49-F238E27FC236}">
                  <a16:creationId xmlns:a16="http://schemas.microsoft.com/office/drawing/2014/main" id="{664455CA-626C-6345-83EF-3037CD30053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214785" y="2712288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椭圆 81">
              <a:extLst>
                <a:ext uri="{FF2B5EF4-FFF2-40B4-BE49-F238E27FC236}">
                  <a16:creationId xmlns:a16="http://schemas.microsoft.com/office/drawing/2014/main" id="{80B42BA5-7D62-8541-AF86-0B0A2A2B0C7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408043" y="348595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椭圆 82">
              <a:extLst>
                <a:ext uri="{FF2B5EF4-FFF2-40B4-BE49-F238E27FC236}">
                  <a16:creationId xmlns:a16="http://schemas.microsoft.com/office/drawing/2014/main" id="{846F941D-5EB0-914E-8337-4F751B10E5C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373319" y="41572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椭圆 83">
              <a:extLst>
                <a:ext uri="{FF2B5EF4-FFF2-40B4-BE49-F238E27FC236}">
                  <a16:creationId xmlns:a16="http://schemas.microsoft.com/office/drawing/2014/main" id="{D6A92956-9484-F246-B8AC-F717F78EA71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75984" y="200974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84">
              <a:extLst>
                <a:ext uri="{FF2B5EF4-FFF2-40B4-BE49-F238E27FC236}">
                  <a16:creationId xmlns:a16="http://schemas.microsoft.com/office/drawing/2014/main" id="{C1425DF5-C7A4-AA4A-A78C-3E5ACBD38B2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16002" y="1551839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椭圆 85">
              <a:extLst>
                <a:ext uri="{FF2B5EF4-FFF2-40B4-BE49-F238E27FC236}">
                  <a16:creationId xmlns:a16="http://schemas.microsoft.com/office/drawing/2014/main" id="{3A981642-C776-9C48-B6CE-65FFD60620E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58353" y="1824550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椭圆 86">
              <a:extLst>
                <a:ext uri="{FF2B5EF4-FFF2-40B4-BE49-F238E27FC236}">
                  <a16:creationId xmlns:a16="http://schemas.microsoft.com/office/drawing/2014/main" id="{CC5197EF-140E-D649-BEF7-6F4E5223BD7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63170" y="2150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椭圆 87">
              <a:extLst>
                <a:ext uri="{FF2B5EF4-FFF2-40B4-BE49-F238E27FC236}">
                  <a16:creationId xmlns:a16="http://schemas.microsoft.com/office/drawing/2014/main" id="{5C0D5380-D14A-854A-BF53-53505D66C05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74241" y="2258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椭圆 88">
              <a:extLst>
                <a:ext uri="{FF2B5EF4-FFF2-40B4-BE49-F238E27FC236}">
                  <a16:creationId xmlns:a16="http://schemas.microsoft.com/office/drawing/2014/main" id="{4D1329A9-64F1-DF47-B55E-CDEFC85A0E9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50869" y="211917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椭圆 89">
              <a:extLst>
                <a:ext uri="{FF2B5EF4-FFF2-40B4-BE49-F238E27FC236}">
                  <a16:creationId xmlns:a16="http://schemas.microsoft.com/office/drawing/2014/main" id="{9850289F-0215-4744-A293-2A5C9F99F66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35753" y="205323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椭圆 90">
              <a:extLst>
                <a:ext uri="{FF2B5EF4-FFF2-40B4-BE49-F238E27FC236}">
                  <a16:creationId xmlns:a16="http://schemas.microsoft.com/office/drawing/2014/main" id="{970D7261-082E-2848-B4FC-282A1335BF3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95517" y="222562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椭圆 91">
              <a:extLst>
                <a:ext uri="{FF2B5EF4-FFF2-40B4-BE49-F238E27FC236}">
                  <a16:creationId xmlns:a16="http://schemas.microsoft.com/office/drawing/2014/main" id="{A922DB96-6A36-A842-9135-C3A8401E46E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12353" y="198869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椭圆 92">
              <a:extLst>
                <a:ext uri="{FF2B5EF4-FFF2-40B4-BE49-F238E27FC236}">
                  <a16:creationId xmlns:a16="http://schemas.microsoft.com/office/drawing/2014/main" id="{8D44DB1A-E87B-2F47-A642-984B1AF53CD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48567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椭圆 93">
              <a:extLst>
                <a:ext uri="{FF2B5EF4-FFF2-40B4-BE49-F238E27FC236}">
                  <a16:creationId xmlns:a16="http://schemas.microsoft.com/office/drawing/2014/main" id="{3BA99EAF-05D5-3344-AFC9-DBEE847E427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93734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椭圆 94">
              <a:extLst>
                <a:ext uri="{FF2B5EF4-FFF2-40B4-BE49-F238E27FC236}">
                  <a16:creationId xmlns:a16="http://schemas.microsoft.com/office/drawing/2014/main" id="{EDD30144-B2C3-054E-9BB6-FC36FBC07D1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72932" y="253954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椭圆 95">
              <a:extLst>
                <a:ext uri="{FF2B5EF4-FFF2-40B4-BE49-F238E27FC236}">
                  <a16:creationId xmlns:a16="http://schemas.microsoft.com/office/drawing/2014/main" id="{063D6B17-27A2-574E-9037-A5D53D70680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22031" y="237158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椭圆 96">
              <a:extLst>
                <a:ext uri="{FF2B5EF4-FFF2-40B4-BE49-F238E27FC236}">
                  <a16:creationId xmlns:a16="http://schemas.microsoft.com/office/drawing/2014/main" id="{B3E1B9AB-5F15-864F-9A6A-10ACBE109BE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77073" y="308601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椭圆 97">
              <a:extLst>
                <a:ext uri="{FF2B5EF4-FFF2-40B4-BE49-F238E27FC236}">
                  <a16:creationId xmlns:a16="http://schemas.microsoft.com/office/drawing/2014/main" id="{676786B3-822F-D248-8FC5-A7B30100D2D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13655" y="40783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椭圆 98">
              <a:extLst>
                <a:ext uri="{FF2B5EF4-FFF2-40B4-BE49-F238E27FC236}">
                  <a16:creationId xmlns:a16="http://schemas.microsoft.com/office/drawing/2014/main" id="{4C7DCF81-990F-1346-86C6-175880B60AD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1439" y="241533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椭圆 99">
              <a:extLst>
                <a:ext uri="{FF2B5EF4-FFF2-40B4-BE49-F238E27FC236}">
                  <a16:creationId xmlns:a16="http://schemas.microsoft.com/office/drawing/2014/main" id="{9C7136A1-92F8-0048-99FE-FDF3B3F39F3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737720" y="2684301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100">
              <a:extLst>
                <a:ext uri="{FF2B5EF4-FFF2-40B4-BE49-F238E27FC236}">
                  <a16:creationId xmlns:a16="http://schemas.microsoft.com/office/drawing/2014/main" id="{B1306889-7E5C-9649-B7E3-95F95FEBADA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407937" y="218962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102">
              <a:extLst>
                <a:ext uri="{FF2B5EF4-FFF2-40B4-BE49-F238E27FC236}">
                  <a16:creationId xmlns:a16="http://schemas.microsoft.com/office/drawing/2014/main" id="{1CC2ED41-BF2B-3B46-A95D-CA36D9000ED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90507" y="271346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103">
              <a:extLst>
                <a:ext uri="{FF2B5EF4-FFF2-40B4-BE49-F238E27FC236}">
                  <a16:creationId xmlns:a16="http://schemas.microsoft.com/office/drawing/2014/main" id="{98746615-E30D-A648-BBE4-CA078EDDCF0B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30547" y="2436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104">
              <a:extLst>
                <a:ext uri="{FF2B5EF4-FFF2-40B4-BE49-F238E27FC236}">
                  <a16:creationId xmlns:a16="http://schemas.microsoft.com/office/drawing/2014/main" id="{F0509D7A-026B-BB4D-9B8D-B4F7EF9AC32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683984" y="2382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椭圆 106">
              <a:extLst>
                <a:ext uri="{FF2B5EF4-FFF2-40B4-BE49-F238E27FC236}">
                  <a16:creationId xmlns:a16="http://schemas.microsoft.com/office/drawing/2014/main" id="{981EAD48-BF8E-2249-98C7-C3968E77F3F2}"/>
                </a:ext>
              </a:extLst>
            </p:cNvPr>
            <p:cNvSpPr/>
            <p:nvPr/>
          </p:nvSpPr>
          <p:spPr>
            <a:xfrm flipV="1">
              <a:off x="7806069" y="276301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椭圆 107">
              <a:extLst>
                <a:ext uri="{FF2B5EF4-FFF2-40B4-BE49-F238E27FC236}">
                  <a16:creationId xmlns:a16="http://schemas.microsoft.com/office/drawing/2014/main" id="{005EC45F-FCED-B744-B853-1B63F5C70DE2}"/>
                </a:ext>
              </a:extLst>
            </p:cNvPr>
            <p:cNvSpPr/>
            <p:nvPr/>
          </p:nvSpPr>
          <p:spPr>
            <a:xfrm flipV="1">
              <a:off x="8065230" y="2968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椭圆 108">
              <a:extLst>
                <a:ext uri="{FF2B5EF4-FFF2-40B4-BE49-F238E27FC236}">
                  <a16:creationId xmlns:a16="http://schemas.microsoft.com/office/drawing/2014/main" id="{7304BC77-18CD-6043-905E-402673FD62F2}"/>
                </a:ext>
              </a:extLst>
            </p:cNvPr>
            <p:cNvSpPr/>
            <p:nvPr/>
          </p:nvSpPr>
          <p:spPr>
            <a:xfrm flipV="1">
              <a:off x="8037466" y="27923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椭圆 109">
              <a:extLst>
                <a:ext uri="{FF2B5EF4-FFF2-40B4-BE49-F238E27FC236}">
                  <a16:creationId xmlns:a16="http://schemas.microsoft.com/office/drawing/2014/main" id="{8D0F4439-C60B-FF4D-A0B5-67B9B8A7A28B}"/>
                </a:ext>
              </a:extLst>
            </p:cNvPr>
            <p:cNvSpPr/>
            <p:nvPr/>
          </p:nvSpPr>
          <p:spPr>
            <a:xfrm flipV="1">
              <a:off x="7934628" y="2860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椭圆 110">
              <a:extLst>
                <a:ext uri="{FF2B5EF4-FFF2-40B4-BE49-F238E27FC236}">
                  <a16:creationId xmlns:a16="http://schemas.microsoft.com/office/drawing/2014/main" id="{F349B808-B9FA-2848-B996-8ACDF4B42340}"/>
                </a:ext>
              </a:extLst>
            </p:cNvPr>
            <p:cNvSpPr/>
            <p:nvPr/>
          </p:nvSpPr>
          <p:spPr>
            <a:xfrm flipV="1">
              <a:off x="7831790" y="28803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椭圆 111">
              <a:extLst>
                <a:ext uri="{FF2B5EF4-FFF2-40B4-BE49-F238E27FC236}">
                  <a16:creationId xmlns:a16="http://schemas.microsoft.com/office/drawing/2014/main" id="{E0BEAA5C-6DC6-3C42-AE98-6637A173CA9D}"/>
                </a:ext>
              </a:extLst>
            </p:cNvPr>
            <p:cNvSpPr/>
            <p:nvPr/>
          </p:nvSpPr>
          <p:spPr>
            <a:xfrm flipV="1">
              <a:off x="8137291" y="28293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2" name="椭圆 112">
              <a:extLst>
                <a:ext uri="{FF2B5EF4-FFF2-40B4-BE49-F238E27FC236}">
                  <a16:creationId xmlns:a16="http://schemas.microsoft.com/office/drawing/2014/main" id="{BBE85AF1-CDCF-0545-A1D5-9F96B4D63993}"/>
                </a:ext>
              </a:extLst>
            </p:cNvPr>
            <p:cNvSpPr/>
            <p:nvPr/>
          </p:nvSpPr>
          <p:spPr>
            <a:xfrm flipV="1">
              <a:off x="8249757" y="284892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3" name="椭圆 113">
              <a:extLst>
                <a:ext uri="{FF2B5EF4-FFF2-40B4-BE49-F238E27FC236}">
                  <a16:creationId xmlns:a16="http://schemas.microsoft.com/office/drawing/2014/main" id="{10DB7B3A-0A85-DF44-A020-B7A514A55154}"/>
                </a:ext>
              </a:extLst>
            </p:cNvPr>
            <p:cNvSpPr/>
            <p:nvPr/>
          </p:nvSpPr>
          <p:spPr>
            <a:xfrm flipV="1">
              <a:off x="7752069" y="306613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114">
              <a:extLst>
                <a:ext uri="{FF2B5EF4-FFF2-40B4-BE49-F238E27FC236}">
                  <a16:creationId xmlns:a16="http://schemas.microsoft.com/office/drawing/2014/main" id="{0CE41924-17C7-3A4C-AD0A-03B3F8185633}"/>
                </a:ext>
              </a:extLst>
            </p:cNvPr>
            <p:cNvSpPr/>
            <p:nvPr/>
          </p:nvSpPr>
          <p:spPr>
            <a:xfrm flipV="1">
              <a:off x="8022494" y="40000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5" name="椭圆 115">
              <a:extLst>
                <a:ext uri="{FF2B5EF4-FFF2-40B4-BE49-F238E27FC236}">
                  <a16:creationId xmlns:a16="http://schemas.microsoft.com/office/drawing/2014/main" id="{4D235891-FA62-8C43-B01F-05F9E6E4BBBF}"/>
                </a:ext>
              </a:extLst>
            </p:cNvPr>
            <p:cNvSpPr/>
            <p:nvPr/>
          </p:nvSpPr>
          <p:spPr>
            <a:xfrm flipV="1">
              <a:off x="7968706" y="32177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椭圆 116">
              <a:extLst>
                <a:ext uri="{FF2B5EF4-FFF2-40B4-BE49-F238E27FC236}">
                  <a16:creationId xmlns:a16="http://schemas.microsoft.com/office/drawing/2014/main" id="{7A80C36F-FAE8-4B4F-AFC3-CD0C55709C22}"/>
                </a:ext>
              </a:extLst>
            </p:cNvPr>
            <p:cNvSpPr/>
            <p:nvPr/>
          </p:nvSpPr>
          <p:spPr>
            <a:xfrm flipV="1">
              <a:off x="8319319" y="312205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椭圆 117">
              <a:extLst>
                <a:ext uri="{FF2B5EF4-FFF2-40B4-BE49-F238E27FC236}">
                  <a16:creationId xmlns:a16="http://schemas.microsoft.com/office/drawing/2014/main" id="{254BAD3E-EBD4-864A-BBDE-9C33ABFD0A63}"/>
                </a:ext>
              </a:extLst>
            </p:cNvPr>
            <p:cNvSpPr/>
            <p:nvPr/>
          </p:nvSpPr>
          <p:spPr>
            <a:xfrm flipV="1">
              <a:off x="8330555" y="39169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" name="椭圆 118">
              <a:extLst>
                <a:ext uri="{FF2B5EF4-FFF2-40B4-BE49-F238E27FC236}">
                  <a16:creationId xmlns:a16="http://schemas.microsoft.com/office/drawing/2014/main" id="{7443C260-B730-8346-ADCB-F95F6F83BE10}"/>
                </a:ext>
              </a:extLst>
            </p:cNvPr>
            <p:cNvSpPr/>
            <p:nvPr/>
          </p:nvSpPr>
          <p:spPr>
            <a:xfrm flipV="1">
              <a:off x="7885580" y="355022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椭圆 119">
              <a:extLst>
                <a:ext uri="{FF2B5EF4-FFF2-40B4-BE49-F238E27FC236}">
                  <a16:creationId xmlns:a16="http://schemas.microsoft.com/office/drawing/2014/main" id="{904FAEE6-E124-9D45-BED4-A093574EEF66}"/>
                </a:ext>
              </a:extLst>
            </p:cNvPr>
            <p:cNvSpPr/>
            <p:nvPr/>
          </p:nvSpPr>
          <p:spPr>
            <a:xfrm flipV="1">
              <a:off x="8149631" y="31150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椭圆 120">
              <a:extLst>
                <a:ext uri="{FF2B5EF4-FFF2-40B4-BE49-F238E27FC236}">
                  <a16:creationId xmlns:a16="http://schemas.microsoft.com/office/drawing/2014/main" id="{3C49DDDA-EF6C-5B4F-ABCD-E6B253C66F87}"/>
                </a:ext>
              </a:extLst>
            </p:cNvPr>
            <p:cNvSpPr/>
            <p:nvPr/>
          </p:nvSpPr>
          <p:spPr>
            <a:xfrm flipV="1">
              <a:off x="8379453" y="32128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1" name="椭圆 121">
              <a:extLst>
                <a:ext uri="{FF2B5EF4-FFF2-40B4-BE49-F238E27FC236}">
                  <a16:creationId xmlns:a16="http://schemas.microsoft.com/office/drawing/2014/main" id="{F5AF11D4-2D60-CC47-B822-9B644C89B01F}"/>
                </a:ext>
              </a:extLst>
            </p:cNvPr>
            <p:cNvSpPr/>
            <p:nvPr/>
          </p:nvSpPr>
          <p:spPr>
            <a:xfrm flipV="1">
              <a:off x="7849866" y="308080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2" name="椭圆 122">
              <a:extLst>
                <a:ext uri="{FF2B5EF4-FFF2-40B4-BE49-F238E27FC236}">
                  <a16:creationId xmlns:a16="http://schemas.microsoft.com/office/drawing/2014/main" id="{E26B545F-9D2A-9B48-B2B6-59EB75CA8D7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021691" y="140083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椭圆 124">
              <a:extLst>
                <a:ext uri="{FF2B5EF4-FFF2-40B4-BE49-F238E27FC236}">
                  <a16:creationId xmlns:a16="http://schemas.microsoft.com/office/drawing/2014/main" id="{E07D8C8E-1EDD-4D4A-B159-A4957A185DDC}"/>
                </a:ext>
              </a:extLst>
            </p:cNvPr>
            <p:cNvSpPr/>
            <p:nvPr/>
          </p:nvSpPr>
          <p:spPr>
            <a:xfrm flipV="1">
              <a:off x="1222867" y="216152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4" name="椭圆 125">
              <a:extLst>
                <a:ext uri="{FF2B5EF4-FFF2-40B4-BE49-F238E27FC236}">
                  <a16:creationId xmlns:a16="http://schemas.microsoft.com/office/drawing/2014/main" id="{886E8260-5C00-F247-A0A0-076F96CD5367}"/>
                </a:ext>
              </a:extLst>
            </p:cNvPr>
            <p:cNvSpPr/>
            <p:nvPr/>
          </p:nvSpPr>
          <p:spPr>
            <a:xfrm flipV="1">
              <a:off x="1550487" y="23815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5" name="椭圆 126">
              <a:extLst>
                <a:ext uri="{FF2B5EF4-FFF2-40B4-BE49-F238E27FC236}">
                  <a16:creationId xmlns:a16="http://schemas.microsoft.com/office/drawing/2014/main" id="{BB8149D0-BB7C-D24C-AF4B-BFA9D3176C45}"/>
                </a:ext>
              </a:extLst>
            </p:cNvPr>
            <p:cNvSpPr/>
            <p:nvPr/>
          </p:nvSpPr>
          <p:spPr>
            <a:xfrm flipV="1">
              <a:off x="968596" y="15845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椭圆 127">
              <a:extLst>
                <a:ext uri="{FF2B5EF4-FFF2-40B4-BE49-F238E27FC236}">
                  <a16:creationId xmlns:a16="http://schemas.microsoft.com/office/drawing/2014/main" id="{24A96856-A302-8941-B1D0-CE59390769C4}"/>
                </a:ext>
              </a:extLst>
            </p:cNvPr>
            <p:cNvSpPr/>
            <p:nvPr/>
          </p:nvSpPr>
          <p:spPr>
            <a:xfrm flipV="1">
              <a:off x="576636" y="227472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椭圆 128">
              <a:extLst>
                <a:ext uri="{FF2B5EF4-FFF2-40B4-BE49-F238E27FC236}">
                  <a16:creationId xmlns:a16="http://schemas.microsoft.com/office/drawing/2014/main" id="{7B8E35BE-BD3D-2D49-BF90-1F42B68A27FF}"/>
                </a:ext>
              </a:extLst>
            </p:cNvPr>
            <p:cNvSpPr/>
            <p:nvPr/>
          </p:nvSpPr>
          <p:spPr>
            <a:xfrm flipV="1">
              <a:off x="528511" y="1789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8" name="椭圆 129">
              <a:extLst>
                <a:ext uri="{FF2B5EF4-FFF2-40B4-BE49-F238E27FC236}">
                  <a16:creationId xmlns:a16="http://schemas.microsoft.com/office/drawing/2014/main" id="{4D1927A6-E2E0-A243-B85F-40DF8E6A8EC9}"/>
                </a:ext>
              </a:extLst>
            </p:cNvPr>
            <p:cNvSpPr/>
            <p:nvPr/>
          </p:nvSpPr>
          <p:spPr>
            <a:xfrm flipV="1">
              <a:off x="968597" y="189258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9" name="椭圆 130">
              <a:extLst>
                <a:ext uri="{FF2B5EF4-FFF2-40B4-BE49-F238E27FC236}">
                  <a16:creationId xmlns:a16="http://schemas.microsoft.com/office/drawing/2014/main" id="{30EFF021-0273-F942-908A-52428395572B}"/>
                </a:ext>
              </a:extLst>
            </p:cNvPr>
            <p:cNvSpPr/>
            <p:nvPr/>
          </p:nvSpPr>
          <p:spPr>
            <a:xfrm flipV="1">
              <a:off x="675206" y="217619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0" name="椭圆 131">
              <a:extLst>
                <a:ext uri="{FF2B5EF4-FFF2-40B4-BE49-F238E27FC236}">
                  <a16:creationId xmlns:a16="http://schemas.microsoft.com/office/drawing/2014/main" id="{E8CF03C9-8D52-9D4D-88AD-7A459AE2D9E8}"/>
                </a:ext>
              </a:extLst>
            </p:cNvPr>
            <p:cNvSpPr/>
            <p:nvPr/>
          </p:nvSpPr>
          <p:spPr>
            <a:xfrm flipV="1">
              <a:off x="513841" y="218597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1" name="椭圆 132">
              <a:extLst>
                <a:ext uri="{FF2B5EF4-FFF2-40B4-BE49-F238E27FC236}">
                  <a16:creationId xmlns:a16="http://schemas.microsoft.com/office/drawing/2014/main" id="{E71B074F-31D6-C04B-9C45-D8411B6B29B5}"/>
                </a:ext>
              </a:extLst>
            </p:cNvPr>
            <p:cNvSpPr/>
            <p:nvPr/>
          </p:nvSpPr>
          <p:spPr>
            <a:xfrm flipV="1">
              <a:off x="1071283" y="23717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2" name="椭圆 133">
              <a:extLst>
                <a:ext uri="{FF2B5EF4-FFF2-40B4-BE49-F238E27FC236}">
                  <a16:creationId xmlns:a16="http://schemas.microsoft.com/office/drawing/2014/main" id="{92A951A1-AEB9-2B44-A8E5-D53FFF8B6D32}"/>
                </a:ext>
              </a:extLst>
            </p:cNvPr>
            <p:cNvSpPr/>
            <p:nvPr/>
          </p:nvSpPr>
          <p:spPr>
            <a:xfrm flipV="1">
              <a:off x="753443" y="194637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3" name="椭圆 134">
              <a:extLst>
                <a:ext uri="{FF2B5EF4-FFF2-40B4-BE49-F238E27FC236}">
                  <a16:creationId xmlns:a16="http://schemas.microsoft.com/office/drawing/2014/main" id="{E59BEE67-635F-5843-91B4-AF2D95854FEB}"/>
                </a:ext>
              </a:extLst>
            </p:cNvPr>
            <p:cNvSpPr/>
            <p:nvPr/>
          </p:nvSpPr>
          <p:spPr>
            <a:xfrm flipV="1">
              <a:off x="1367233" y="14504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4" name="椭圆 135">
              <a:extLst>
                <a:ext uri="{FF2B5EF4-FFF2-40B4-BE49-F238E27FC236}">
                  <a16:creationId xmlns:a16="http://schemas.microsoft.com/office/drawing/2014/main" id="{FB0E4086-4AD2-C046-AED0-54C04720BD88}"/>
                </a:ext>
              </a:extLst>
            </p:cNvPr>
            <p:cNvSpPr/>
            <p:nvPr/>
          </p:nvSpPr>
          <p:spPr>
            <a:xfrm flipV="1">
              <a:off x="1401957" y="125365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5" name="椭圆 136">
              <a:extLst>
                <a:ext uri="{FF2B5EF4-FFF2-40B4-BE49-F238E27FC236}">
                  <a16:creationId xmlns:a16="http://schemas.microsoft.com/office/drawing/2014/main" id="{E9CD10FD-0F85-1942-AF61-F35F1B079ED5}"/>
                </a:ext>
              </a:extLst>
            </p:cNvPr>
            <p:cNvSpPr/>
            <p:nvPr/>
          </p:nvSpPr>
          <p:spPr>
            <a:xfrm flipV="1">
              <a:off x="1182039" y="113791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6" name="椭圆 137">
              <a:extLst>
                <a:ext uri="{FF2B5EF4-FFF2-40B4-BE49-F238E27FC236}">
                  <a16:creationId xmlns:a16="http://schemas.microsoft.com/office/drawing/2014/main" id="{11BBD411-17B7-2E40-BEDD-19871722BE51}"/>
                </a:ext>
              </a:extLst>
            </p:cNvPr>
            <p:cNvSpPr/>
            <p:nvPr/>
          </p:nvSpPr>
          <p:spPr>
            <a:xfrm flipV="1">
              <a:off x="967908" y="134625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7" name="椭圆 138">
              <a:extLst>
                <a:ext uri="{FF2B5EF4-FFF2-40B4-BE49-F238E27FC236}">
                  <a16:creationId xmlns:a16="http://schemas.microsoft.com/office/drawing/2014/main" id="{93B02D02-75EE-FE4C-A71D-1F4DB0A50A88}"/>
                </a:ext>
              </a:extLst>
            </p:cNvPr>
            <p:cNvSpPr/>
            <p:nvPr/>
          </p:nvSpPr>
          <p:spPr>
            <a:xfrm flipV="1">
              <a:off x="565061" y="237889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8" name="椭圆 139">
              <a:extLst>
                <a:ext uri="{FF2B5EF4-FFF2-40B4-BE49-F238E27FC236}">
                  <a16:creationId xmlns:a16="http://schemas.microsoft.com/office/drawing/2014/main" id="{27054BA1-B3FE-974E-A961-B8FA1E018AA3}"/>
                </a:ext>
              </a:extLst>
            </p:cNvPr>
            <p:cNvSpPr/>
            <p:nvPr/>
          </p:nvSpPr>
          <p:spPr>
            <a:xfrm flipV="1">
              <a:off x="1349075" y="33440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9" name="椭圆 140">
              <a:extLst>
                <a:ext uri="{FF2B5EF4-FFF2-40B4-BE49-F238E27FC236}">
                  <a16:creationId xmlns:a16="http://schemas.microsoft.com/office/drawing/2014/main" id="{DDAA76F7-2FDE-4945-A0E4-A0D655E5B1DE}"/>
                </a:ext>
              </a:extLst>
            </p:cNvPr>
            <p:cNvSpPr/>
            <p:nvPr/>
          </p:nvSpPr>
          <p:spPr>
            <a:xfrm flipV="1">
              <a:off x="1690529" y="330355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0" name="椭圆 141">
              <a:extLst>
                <a:ext uri="{FF2B5EF4-FFF2-40B4-BE49-F238E27FC236}">
                  <a16:creationId xmlns:a16="http://schemas.microsoft.com/office/drawing/2014/main" id="{ABAD1D4B-39D0-2340-BF61-549BB49BA822}"/>
                </a:ext>
              </a:extLst>
            </p:cNvPr>
            <p:cNvSpPr/>
            <p:nvPr/>
          </p:nvSpPr>
          <p:spPr>
            <a:xfrm flipV="1">
              <a:off x="1389587" y="367394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1" name="椭圆 142">
              <a:extLst>
                <a:ext uri="{FF2B5EF4-FFF2-40B4-BE49-F238E27FC236}">
                  <a16:creationId xmlns:a16="http://schemas.microsoft.com/office/drawing/2014/main" id="{6178021A-E8A9-FB4F-85AE-E73B50495CFF}"/>
                </a:ext>
              </a:extLst>
            </p:cNvPr>
            <p:cNvSpPr/>
            <p:nvPr/>
          </p:nvSpPr>
          <p:spPr>
            <a:xfrm flipV="1">
              <a:off x="1487972" y="3783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" name="椭圆 143">
              <a:extLst>
                <a:ext uri="{FF2B5EF4-FFF2-40B4-BE49-F238E27FC236}">
                  <a16:creationId xmlns:a16="http://schemas.microsoft.com/office/drawing/2014/main" id="{E898653D-8875-D946-9F13-73E035D02F00}"/>
                </a:ext>
              </a:extLst>
            </p:cNvPr>
            <p:cNvSpPr/>
            <p:nvPr/>
          </p:nvSpPr>
          <p:spPr>
            <a:xfrm flipV="1">
              <a:off x="1702104" y="366815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" name="椭圆 144">
              <a:extLst>
                <a:ext uri="{FF2B5EF4-FFF2-40B4-BE49-F238E27FC236}">
                  <a16:creationId xmlns:a16="http://schemas.microsoft.com/office/drawing/2014/main" id="{4BE1DA91-859D-CD49-AB0A-4FF68498E710}"/>
                </a:ext>
              </a:extLst>
            </p:cNvPr>
            <p:cNvSpPr/>
            <p:nvPr/>
          </p:nvSpPr>
          <p:spPr>
            <a:xfrm flipV="1">
              <a:off x="1181242" y="361028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4" name="椭圆 145">
              <a:extLst>
                <a:ext uri="{FF2B5EF4-FFF2-40B4-BE49-F238E27FC236}">
                  <a16:creationId xmlns:a16="http://schemas.microsoft.com/office/drawing/2014/main" id="{45652E7D-30EE-E44E-ADA8-3496A0B3A421}"/>
                </a:ext>
              </a:extLst>
            </p:cNvPr>
            <p:cNvSpPr/>
            <p:nvPr/>
          </p:nvSpPr>
          <p:spPr>
            <a:xfrm flipV="1">
              <a:off x="1412736" y="347138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5" name="椭圆 146">
              <a:extLst>
                <a:ext uri="{FF2B5EF4-FFF2-40B4-BE49-F238E27FC236}">
                  <a16:creationId xmlns:a16="http://schemas.microsoft.com/office/drawing/2014/main" id="{AB03A239-A4ED-1246-8458-0D28FF2BAB5B}"/>
                </a:ext>
              </a:extLst>
            </p:cNvPr>
            <p:cNvSpPr/>
            <p:nvPr/>
          </p:nvSpPr>
          <p:spPr>
            <a:xfrm flipV="1">
              <a:off x="1700247" y="253290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6" name="椭圆 147">
              <a:extLst>
                <a:ext uri="{FF2B5EF4-FFF2-40B4-BE49-F238E27FC236}">
                  <a16:creationId xmlns:a16="http://schemas.microsoft.com/office/drawing/2014/main" id="{05D3BF40-5ECE-FE4C-9580-6708A1A76881}"/>
                </a:ext>
              </a:extLst>
            </p:cNvPr>
            <p:cNvSpPr/>
            <p:nvPr/>
          </p:nvSpPr>
          <p:spPr>
            <a:xfrm flipV="1">
              <a:off x="1885442" y="29495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7" name="椭圆 148">
              <a:extLst>
                <a:ext uri="{FF2B5EF4-FFF2-40B4-BE49-F238E27FC236}">
                  <a16:creationId xmlns:a16="http://schemas.microsoft.com/office/drawing/2014/main" id="{E00180A4-9719-6945-8DFF-A09C0D68F706}"/>
                </a:ext>
              </a:extLst>
            </p:cNvPr>
            <p:cNvSpPr/>
            <p:nvPr/>
          </p:nvSpPr>
          <p:spPr>
            <a:xfrm flipV="1">
              <a:off x="2406303" y="238822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8" name="椭圆 149">
              <a:extLst>
                <a:ext uri="{FF2B5EF4-FFF2-40B4-BE49-F238E27FC236}">
                  <a16:creationId xmlns:a16="http://schemas.microsoft.com/office/drawing/2014/main" id="{2FA7D7D6-6BCD-1F46-B201-EA1E0EEB69CA}"/>
                </a:ext>
              </a:extLst>
            </p:cNvPr>
            <p:cNvSpPr/>
            <p:nvPr/>
          </p:nvSpPr>
          <p:spPr>
            <a:xfrm flipV="1">
              <a:off x="2244258" y="223196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9" name="椭圆 150">
              <a:extLst>
                <a:ext uri="{FF2B5EF4-FFF2-40B4-BE49-F238E27FC236}">
                  <a16:creationId xmlns:a16="http://schemas.microsoft.com/office/drawing/2014/main" id="{7D0E90A1-456E-574A-BDC3-8F85AB66F705}"/>
                </a:ext>
              </a:extLst>
            </p:cNvPr>
            <p:cNvSpPr/>
            <p:nvPr/>
          </p:nvSpPr>
          <p:spPr>
            <a:xfrm flipV="1">
              <a:off x="3291767" y="31868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椭圆 151">
              <a:extLst>
                <a:ext uri="{FF2B5EF4-FFF2-40B4-BE49-F238E27FC236}">
                  <a16:creationId xmlns:a16="http://schemas.microsoft.com/office/drawing/2014/main" id="{C2DFC60B-E0F6-D240-8A53-7B865C8BC1B3}"/>
                </a:ext>
              </a:extLst>
            </p:cNvPr>
            <p:cNvSpPr/>
            <p:nvPr/>
          </p:nvSpPr>
          <p:spPr>
            <a:xfrm flipV="1">
              <a:off x="3621645" y="27296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1" name="椭圆 152">
              <a:extLst>
                <a:ext uri="{FF2B5EF4-FFF2-40B4-BE49-F238E27FC236}">
                  <a16:creationId xmlns:a16="http://schemas.microsoft.com/office/drawing/2014/main" id="{35AF3A1A-F4C6-8A44-A705-6771CB213446}"/>
                </a:ext>
              </a:extLst>
            </p:cNvPr>
            <p:cNvSpPr/>
            <p:nvPr/>
          </p:nvSpPr>
          <p:spPr>
            <a:xfrm flipV="1">
              <a:off x="4235104" y="23245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2" name="椭圆 153">
              <a:extLst>
                <a:ext uri="{FF2B5EF4-FFF2-40B4-BE49-F238E27FC236}">
                  <a16:creationId xmlns:a16="http://schemas.microsoft.com/office/drawing/2014/main" id="{24E6BFA6-C22B-3641-B3CA-E41439AD3FFC}"/>
                </a:ext>
              </a:extLst>
            </p:cNvPr>
            <p:cNvSpPr/>
            <p:nvPr/>
          </p:nvSpPr>
          <p:spPr>
            <a:xfrm flipV="1">
              <a:off x="2770906" y="311163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3" name="椭圆 154">
              <a:extLst>
                <a:ext uri="{FF2B5EF4-FFF2-40B4-BE49-F238E27FC236}">
                  <a16:creationId xmlns:a16="http://schemas.microsoft.com/office/drawing/2014/main" id="{7468E120-BC88-BE45-99C1-0612F5A95F8F}"/>
                </a:ext>
              </a:extLst>
            </p:cNvPr>
            <p:cNvSpPr/>
            <p:nvPr/>
          </p:nvSpPr>
          <p:spPr>
            <a:xfrm flipV="1">
              <a:off x="3818415" y="301903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4" name="椭圆 155">
              <a:extLst>
                <a:ext uri="{FF2B5EF4-FFF2-40B4-BE49-F238E27FC236}">
                  <a16:creationId xmlns:a16="http://schemas.microsoft.com/office/drawing/2014/main" id="{9853D269-C171-604A-A19E-39B5772D3F06}"/>
                </a:ext>
              </a:extLst>
            </p:cNvPr>
            <p:cNvSpPr/>
            <p:nvPr/>
          </p:nvSpPr>
          <p:spPr>
            <a:xfrm flipV="1">
              <a:off x="4154081" y="39508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1320147" y="1766742"/>
            <a:ext cx="6551936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一、会被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分散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到世界各地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二、会遭受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逼迫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三、最终，分散的犹太人要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归回</a:t>
            </a:r>
            <a:endParaRPr lang="en-US" altLang="zh-CN" sz="2800" b="1" kern="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圣经对犹太人的预言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9F6A017-5B73-6849-AC79-30DA1FC5B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60" y="1750144"/>
            <a:ext cx="387415" cy="4040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22B668-D7E9-8544-A34F-77F23AE497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4" b="15271"/>
          <a:stretch/>
        </p:blipFill>
        <p:spPr>
          <a:xfrm>
            <a:off x="4" y="-1"/>
            <a:ext cx="9143993" cy="686987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114CFCCD-6FB2-C64C-BB20-94001E575BBF}"/>
              </a:ext>
            </a:extLst>
          </p:cNvPr>
          <p:cNvSpPr txBox="1">
            <a:spLocks/>
          </p:cNvSpPr>
          <p:nvPr/>
        </p:nvSpPr>
        <p:spPr>
          <a:xfrm>
            <a:off x="-8332" y="2997317"/>
            <a:ext cx="9143999" cy="267319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第一幕</a:t>
            </a: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：</a:t>
            </a:r>
            <a:br>
              <a:rPr lang="en-US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犹太人被分散</a:t>
            </a:r>
            <a:br>
              <a:rPr lang="en-US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（完）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6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:a16="http://schemas.microsoft.com/office/drawing/2014/main" id="{B0E6B4E7-7DCF-435B-BB6F-F380EA12F9C4}"/>
              </a:ext>
            </a:extLst>
          </p:cNvPr>
          <p:cNvGrpSpPr/>
          <p:nvPr/>
        </p:nvGrpSpPr>
        <p:grpSpPr>
          <a:xfrm>
            <a:off x="304852" y="3711281"/>
            <a:ext cx="2154778" cy="1156792"/>
            <a:chOff x="4855621" y="5322062"/>
            <a:chExt cx="2154778" cy="1156792"/>
          </a:xfrm>
        </p:grpSpPr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B7337328-CBBD-412F-949E-FCB07EF59732}"/>
                </a:ext>
              </a:extLst>
            </p:cNvPr>
            <p:cNvSpPr txBox="1"/>
            <p:nvPr/>
          </p:nvSpPr>
          <p:spPr>
            <a:xfrm>
              <a:off x="5124946" y="5322062"/>
              <a:ext cx="1885453" cy="115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万以下</a:t>
              </a:r>
              <a:endPara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-10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</a:t>
              </a:r>
              <a:endPara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犹太人口</a:t>
              </a:r>
              <a:r>
                <a:rPr kumimoji="1"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kumimoji="1" lang="zh-CN" altLang="en-US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万以上</a:t>
              </a:r>
            </a:p>
          </p:txBody>
        </p:sp>
        <p:sp>
          <p:nvSpPr>
            <p:cNvPr id="4" name="矩形 6">
              <a:extLst>
                <a:ext uri="{FF2B5EF4-FFF2-40B4-BE49-F238E27FC236}">
                  <a16:creationId xmlns:a16="http://schemas.microsoft.com/office/drawing/2014/main" id="{6A2C8ED3-8C48-46AC-9E34-3E3C7D22DE16}"/>
                </a:ext>
              </a:extLst>
            </p:cNvPr>
            <p:cNvSpPr/>
            <p:nvPr/>
          </p:nvSpPr>
          <p:spPr>
            <a:xfrm>
              <a:off x="4855621" y="5454581"/>
              <a:ext cx="2286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7">
              <a:extLst>
                <a:ext uri="{FF2B5EF4-FFF2-40B4-BE49-F238E27FC236}">
                  <a16:creationId xmlns:a16="http://schemas.microsoft.com/office/drawing/2014/main" id="{7FB3DC03-5CA4-46EA-AEF4-61FCFE1814CE}"/>
                </a:ext>
              </a:extLst>
            </p:cNvPr>
            <p:cNvSpPr/>
            <p:nvPr/>
          </p:nvSpPr>
          <p:spPr>
            <a:xfrm>
              <a:off x="4855621" y="5817997"/>
              <a:ext cx="228600" cy="2286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99798436-1F3B-4A6E-AB25-803ECE4D6F68}"/>
                </a:ext>
              </a:extLst>
            </p:cNvPr>
            <p:cNvSpPr/>
            <p:nvPr/>
          </p:nvSpPr>
          <p:spPr>
            <a:xfrm>
              <a:off x="4855621" y="6181412"/>
              <a:ext cx="228600" cy="2286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" name="Group 42">
            <a:extLst>
              <a:ext uri="{FF2B5EF4-FFF2-40B4-BE49-F238E27FC236}">
                <a16:creationId xmlns:a16="http://schemas.microsoft.com/office/drawing/2014/main" id="{B800D457-3A2E-4679-90D0-A1A9FEB6D460}"/>
              </a:ext>
            </a:extLst>
          </p:cNvPr>
          <p:cNvGrpSpPr/>
          <p:nvPr/>
        </p:nvGrpSpPr>
        <p:grpSpPr>
          <a:xfrm>
            <a:off x="0" y="0"/>
            <a:ext cx="9144000" cy="4791362"/>
            <a:chOff x="0" y="749063"/>
            <a:chExt cx="9144000" cy="4678721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696DEFDD-8B41-433A-8D1C-B40F3A1E5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04" b="4261"/>
            <a:stretch/>
          </p:blipFill>
          <p:spPr>
            <a:xfrm>
              <a:off x="0" y="749063"/>
              <a:ext cx="9144000" cy="4678721"/>
            </a:xfrm>
            <a:prstGeom prst="rect">
              <a:avLst/>
            </a:prstGeom>
          </p:spPr>
        </p:pic>
        <p:sp>
          <p:nvSpPr>
            <p:cNvPr id="9" name="椭圆 11">
              <a:extLst>
                <a:ext uri="{FF2B5EF4-FFF2-40B4-BE49-F238E27FC236}">
                  <a16:creationId xmlns:a16="http://schemas.microsoft.com/office/drawing/2014/main" id="{BE8568C6-C271-40F7-BA48-9E01B20ED9C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322785" y="222172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CC19BECE-234A-4BBD-9547-138DC465DB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151426" y="426156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B8CF247C-B877-4A2F-B73B-B53B3EA4AC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2790" y="163924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7">
              <a:extLst>
                <a:ext uri="{FF2B5EF4-FFF2-40B4-BE49-F238E27FC236}">
                  <a16:creationId xmlns:a16="http://schemas.microsoft.com/office/drawing/2014/main" id="{C44EB6D7-814F-4186-8448-08735EABB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5" y="1878460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9">
              <a:extLst>
                <a:ext uri="{FF2B5EF4-FFF2-40B4-BE49-F238E27FC236}">
                  <a16:creationId xmlns:a16="http://schemas.microsoft.com/office/drawing/2014/main" id="{7E602017-87C8-444C-B72D-5EDEA150A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5921" y="196934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22">
              <a:extLst>
                <a:ext uri="{FF2B5EF4-FFF2-40B4-BE49-F238E27FC236}">
                  <a16:creationId xmlns:a16="http://schemas.microsoft.com/office/drawing/2014/main" id="{BE6C4767-85BD-42CF-9EFA-DE61FBBD65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9365" y="149193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24">
              <a:extLst>
                <a:ext uri="{FF2B5EF4-FFF2-40B4-BE49-F238E27FC236}">
                  <a16:creationId xmlns:a16="http://schemas.microsoft.com/office/drawing/2014/main" id="{8895ADE1-5955-4784-BEDD-883DFEF0BF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3" y="1988781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25">
              <a:extLst>
                <a:ext uri="{FF2B5EF4-FFF2-40B4-BE49-F238E27FC236}">
                  <a16:creationId xmlns:a16="http://schemas.microsoft.com/office/drawing/2014/main" id="{185FE179-AA2A-4DA3-B1D4-776855071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5954" y="176360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27">
              <a:extLst>
                <a:ext uri="{FF2B5EF4-FFF2-40B4-BE49-F238E27FC236}">
                  <a16:creationId xmlns:a16="http://schemas.microsoft.com/office/drawing/2014/main" id="{0D00A153-A944-42FE-8A5E-0DED6D6A2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5020" y="17218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椭圆 29">
              <a:extLst>
                <a:ext uri="{FF2B5EF4-FFF2-40B4-BE49-F238E27FC236}">
                  <a16:creationId xmlns:a16="http://schemas.microsoft.com/office/drawing/2014/main" id="{37ECEF43-3169-4E80-A200-88384267A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1166" y="188522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E5E0FC60-64D8-41F9-98C9-2B8E577A9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950" y="202303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6">
              <a:extLst>
                <a:ext uri="{FF2B5EF4-FFF2-40B4-BE49-F238E27FC236}">
                  <a16:creationId xmlns:a16="http://schemas.microsoft.com/office/drawing/2014/main" id="{7A1136A8-4631-4C13-B8F1-B0EAD1970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83" y="204649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椭圆 37">
              <a:extLst>
                <a:ext uri="{FF2B5EF4-FFF2-40B4-BE49-F238E27FC236}">
                  <a16:creationId xmlns:a16="http://schemas.microsoft.com/office/drawing/2014/main" id="{B92DB27B-F8CE-472D-AE7D-A2B1B9D642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130" y="179077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ED2CD1E3-69D1-4C1F-8D22-DDA07ACC5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611" y="164033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F131D44D-E8C0-4748-B868-AAD427B7F7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508" y="167655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45">
              <a:extLst>
                <a:ext uri="{FF2B5EF4-FFF2-40B4-BE49-F238E27FC236}">
                  <a16:creationId xmlns:a16="http://schemas.microsoft.com/office/drawing/2014/main" id="{42F3C179-6CCF-4E7F-BEA9-E55097484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086" y="1712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椭圆 50">
              <a:extLst>
                <a:ext uri="{FF2B5EF4-FFF2-40B4-BE49-F238E27FC236}">
                  <a16:creationId xmlns:a16="http://schemas.microsoft.com/office/drawing/2014/main" id="{562C9260-79CC-4D8A-9FA4-0E6AC705B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33" y="25877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52">
              <a:extLst>
                <a:ext uri="{FF2B5EF4-FFF2-40B4-BE49-F238E27FC236}">
                  <a16:creationId xmlns:a16="http://schemas.microsoft.com/office/drawing/2014/main" id="{F7C60B32-0EB5-4C77-B4D7-F7E44BB7A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94" y="2485542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53">
              <a:extLst>
                <a:ext uri="{FF2B5EF4-FFF2-40B4-BE49-F238E27FC236}">
                  <a16:creationId xmlns:a16="http://schemas.microsoft.com/office/drawing/2014/main" id="{FBC61F45-5DA0-4777-B7A1-E933A8118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6489" y="248466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80">
              <a:extLst>
                <a:ext uri="{FF2B5EF4-FFF2-40B4-BE49-F238E27FC236}">
                  <a16:creationId xmlns:a16="http://schemas.microsoft.com/office/drawing/2014/main" id="{D5B45ED0-9278-40DC-82B8-1DE650970A7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214785" y="2712288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81">
              <a:extLst>
                <a:ext uri="{FF2B5EF4-FFF2-40B4-BE49-F238E27FC236}">
                  <a16:creationId xmlns:a16="http://schemas.microsoft.com/office/drawing/2014/main" id="{DE9C002F-647C-4CF9-A63A-52CDE956888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408043" y="348595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椭圆 82">
              <a:extLst>
                <a:ext uri="{FF2B5EF4-FFF2-40B4-BE49-F238E27FC236}">
                  <a16:creationId xmlns:a16="http://schemas.microsoft.com/office/drawing/2014/main" id="{0DD81818-16A0-4ED9-B7E9-A9D1CEFA816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373319" y="41572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椭圆 83">
              <a:extLst>
                <a:ext uri="{FF2B5EF4-FFF2-40B4-BE49-F238E27FC236}">
                  <a16:creationId xmlns:a16="http://schemas.microsoft.com/office/drawing/2014/main" id="{D0BD143F-F8A4-4F7D-B201-36F236272DC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75984" y="200974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椭圆 84">
              <a:extLst>
                <a:ext uri="{FF2B5EF4-FFF2-40B4-BE49-F238E27FC236}">
                  <a16:creationId xmlns:a16="http://schemas.microsoft.com/office/drawing/2014/main" id="{E9E1B384-AB9A-400C-BF89-30F43F71D07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16002" y="1551839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椭圆 85">
              <a:extLst>
                <a:ext uri="{FF2B5EF4-FFF2-40B4-BE49-F238E27FC236}">
                  <a16:creationId xmlns:a16="http://schemas.microsoft.com/office/drawing/2014/main" id="{296002C4-FF1C-4700-A344-D4AED797733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58353" y="1824550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椭圆 86">
              <a:extLst>
                <a:ext uri="{FF2B5EF4-FFF2-40B4-BE49-F238E27FC236}">
                  <a16:creationId xmlns:a16="http://schemas.microsoft.com/office/drawing/2014/main" id="{6190E20E-2317-4AD8-A8F2-57FD3B843F0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63170" y="2150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87">
              <a:extLst>
                <a:ext uri="{FF2B5EF4-FFF2-40B4-BE49-F238E27FC236}">
                  <a16:creationId xmlns:a16="http://schemas.microsoft.com/office/drawing/2014/main" id="{5ED2D9DD-61DA-41BE-824E-D890D9DE553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74241" y="2258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88">
              <a:extLst>
                <a:ext uri="{FF2B5EF4-FFF2-40B4-BE49-F238E27FC236}">
                  <a16:creationId xmlns:a16="http://schemas.microsoft.com/office/drawing/2014/main" id="{E2843F47-0C54-4081-A5EC-F5EA9B17EF9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50869" y="211917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89">
              <a:extLst>
                <a:ext uri="{FF2B5EF4-FFF2-40B4-BE49-F238E27FC236}">
                  <a16:creationId xmlns:a16="http://schemas.microsoft.com/office/drawing/2014/main" id="{385B56D4-6655-433D-81FE-97FC34B0BA6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35753" y="205323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90">
              <a:extLst>
                <a:ext uri="{FF2B5EF4-FFF2-40B4-BE49-F238E27FC236}">
                  <a16:creationId xmlns:a16="http://schemas.microsoft.com/office/drawing/2014/main" id="{A1B88DF3-A127-457F-AB25-26670971C80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95517" y="222562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91">
              <a:extLst>
                <a:ext uri="{FF2B5EF4-FFF2-40B4-BE49-F238E27FC236}">
                  <a16:creationId xmlns:a16="http://schemas.microsoft.com/office/drawing/2014/main" id="{99D1BB0E-4A37-4955-B871-430F045AA1E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12353" y="198869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椭圆 92">
              <a:extLst>
                <a:ext uri="{FF2B5EF4-FFF2-40B4-BE49-F238E27FC236}">
                  <a16:creationId xmlns:a16="http://schemas.microsoft.com/office/drawing/2014/main" id="{F995B980-7E4F-4AA6-8C04-6964031EC93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48567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椭圆 93">
              <a:extLst>
                <a:ext uri="{FF2B5EF4-FFF2-40B4-BE49-F238E27FC236}">
                  <a16:creationId xmlns:a16="http://schemas.microsoft.com/office/drawing/2014/main" id="{E73BBC89-B9F8-4D82-885E-5C6A897A6F9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93734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94">
              <a:extLst>
                <a:ext uri="{FF2B5EF4-FFF2-40B4-BE49-F238E27FC236}">
                  <a16:creationId xmlns:a16="http://schemas.microsoft.com/office/drawing/2014/main" id="{31C4F552-CD7F-4732-9523-4A113CC308F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72932" y="253954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椭圆 95">
              <a:extLst>
                <a:ext uri="{FF2B5EF4-FFF2-40B4-BE49-F238E27FC236}">
                  <a16:creationId xmlns:a16="http://schemas.microsoft.com/office/drawing/2014/main" id="{64E5C51E-C87B-41DB-86DB-0FD70D698EC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22031" y="237158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椭圆 96">
              <a:extLst>
                <a:ext uri="{FF2B5EF4-FFF2-40B4-BE49-F238E27FC236}">
                  <a16:creationId xmlns:a16="http://schemas.microsoft.com/office/drawing/2014/main" id="{96A82F73-DC02-4FCF-870F-DEB94679283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77073" y="308601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椭圆 97">
              <a:extLst>
                <a:ext uri="{FF2B5EF4-FFF2-40B4-BE49-F238E27FC236}">
                  <a16:creationId xmlns:a16="http://schemas.microsoft.com/office/drawing/2014/main" id="{F2CB795F-FEED-4BB4-B52B-65E7D599FEB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13655" y="40783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98">
              <a:extLst>
                <a:ext uri="{FF2B5EF4-FFF2-40B4-BE49-F238E27FC236}">
                  <a16:creationId xmlns:a16="http://schemas.microsoft.com/office/drawing/2014/main" id="{B316989B-415B-41BE-A58F-BA48A508DD5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1439" y="241533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椭圆 99">
              <a:extLst>
                <a:ext uri="{FF2B5EF4-FFF2-40B4-BE49-F238E27FC236}">
                  <a16:creationId xmlns:a16="http://schemas.microsoft.com/office/drawing/2014/main" id="{2DF49FDB-3D2D-483A-B715-1A31728BE69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737720" y="2684301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椭圆 100">
              <a:extLst>
                <a:ext uri="{FF2B5EF4-FFF2-40B4-BE49-F238E27FC236}">
                  <a16:creationId xmlns:a16="http://schemas.microsoft.com/office/drawing/2014/main" id="{239A021D-AFE4-4065-A311-48AB011DF6E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407937" y="218962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椭圆 102">
              <a:extLst>
                <a:ext uri="{FF2B5EF4-FFF2-40B4-BE49-F238E27FC236}">
                  <a16:creationId xmlns:a16="http://schemas.microsoft.com/office/drawing/2014/main" id="{02F50EB7-9AB9-4E88-97B7-AB51AEA412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90507" y="271346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椭圆 103">
              <a:extLst>
                <a:ext uri="{FF2B5EF4-FFF2-40B4-BE49-F238E27FC236}">
                  <a16:creationId xmlns:a16="http://schemas.microsoft.com/office/drawing/2014/main" id="{CE7BBAE9-B4AB-47D6-8CFB-3007495D153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30547" y="2436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椭圆 104">
              <a:extLst>
                <a:ext uri="{FF2B5EF4-FFF2-40B4-BE49-F238E27FC236}">
                  <a16:creationId xmlns:a16="http://schemas.microsoft.com/office/drawing/2014/main" id="{EAD5E653-ABE6-4C08-B793-0101303982B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683984" y="2382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椭圆 106">
              <a:extLst>
                <a:ext uri="{FF2B5EF4-FFF2-40B4-BE49-F238E27FC236}">
                  <a16:creationId xmlns:a16="http://schemas.microsoft.com/office/drawing/2014/main" id="{0F0A8AA8-0D3E-423C-892C-6D9EFA7E29ED}"/>
                </a:ext>
              </a:extLst>
            </p:cNvPr>
            <p:cNvSpPr/>
            <p:nvPr/>
          </p:nvSpPr>
          <p:spPr>
            <a:xfrm flipV="1">
              <a:off x="7806069" y="276301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椭圆 107">
              <a:extLst>
                <a:ext uri="{FF2B5EF4-FFF2-40B4-BE49-F238E27FC236}">
                  <a16:creationId xmlns:a16="http://schemas.microsoft.com/office/drawing/2014/main" id="{8D74DEDF-CB19-4A26-A60E-673EA54344E0}"/>
                </a:ext>
              </a:extLst>
            </p:cNvPr>
            <p:cNvSpPr/>
            <p:nvPr/>
          </p:nvSpPr>
          <p:spPr>
            <a:xfrm flipV="1">
              <a:off x="8065230" y="2968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椭圆 108">
              <a:extLst>
                <a:ext uri="{FF2B5EF4-FFF2-40B4-BE49-F238E27FC236}">
                  <a16:creationId xmlns:a16="http://schemas.microsoft.com/office/drawing/2014/main" id="{C4A96480-A1FD-4DDE-8E10-9A464448BCE0}"/>
                </a:ext>
              </a:extLst>
            </p:cNvPr>
            <p:cNvSpPr/>
            <p:nvPr/>
          </p:nvSpPr>
          <p:spPr>
            <a:xfrm flipV="1">
              <a:off x="8037466" y="27923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椭圆 109">
              <a:extLst>
                <a:ext uri="{FF2B5EF4-FFF2-40B4-BE49-F238E27FC236}">
                  <a16:creationId xmlns:a16="http://schemas.microsoft.com/office/drawing/2014/main" id="{B98B05F1-EE5C-4ED4-B817-899A3E6488AC}"/>
                </a:ext>
              </a:extLst>
            </p:cNvPr>
            <p:cNvSpPr/>
            <p:nvPr/>
          </p:nvSpPr>
          <p:spPr>
            <a:xfrm flipV="1">
              <a:off x="7934628" y="2860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椭圆 110">
              <a:extLst>
                <a:ext uri="{FF2B5EF4-FFF2-40B4-BE49-F238E27FC236}">
                  <a16:creationId xmlns:a16="http://schemas.microsoft.com/office/drawing/2014/main" id="{7E333617-34C2-4DF3-81D9-0D68A43C13FB}"/>
                </a:ext>
              </a:extLst>
            </p:cNvPr>
            <p:cNvSpPr/>
            <p:nvPr/>
          </p:nvSpPr>
          <p:spPr>
            <a:xfrm flipV="1">
              <a:off x="7831790" y="28803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椭圆 111">
              <a:extLst>
                <a:ext uri="{FF2B5EF4-FFF2-40B4-BE49-F238E27FC236}">
                  <a16:creationId xmlns:a16="http://schemas.microsoft.com/office/drawing/2014/main" id="{EC9D9B4B-7EA3-4D24-AFD7-1F42F17864A7}"/>
                </a:ext>
              </a:extLst>
            </p:cNvPr>
            <p:cNvSpPr/>
            <p:nvPr/>
          </p:nvSpPr>
          <p:spPr>
            <a:xfrm flipV="1">
              <a:off x="8137291" y="28293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椭圆 112">
              <a:extLst>
                <a:ext uri="{FF2B5EF4-FFF2-40B4-BE49-F238E27FC236}">
                  <a16:creationId xmlns:a16="http://schemas.microsoft.com/office/drawing/2014/main" id="{10A2D7AA-7C25-402B-81DD-BB7201E83674}"/>
                </a:ext>
              </a:extLst>
            </p:cNvPr>
            <p:cNvSpPr/>
            <p:nvPr/>
          </p:nvSpPr>
          <p:spPr>
            <a:xfrm flipV="1">
              <a:off x="8249757" y="284892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椭圆 113">
              <a:extLst>
                <a:ext uri="{FF2B5EF4-FFF2-40B4-BE49-F238E27FC236}">
                  <a16:creationId xmlns:a16="http://schemas.microsoft.com/office/drawing/2014/main" id="{189A6114-6DE9-4398-AE0B-23C2F9FF5377}"/>
                </a:ext>
              </a:extLst>
            </p:cNvPr>
            <p:cNvSpPr/>
            <p:nvPr/>
          </p:nvSpPr>
          <p:spPr>
            <a:xfrm flipV="1">
              <a:off x="7752069" y="306613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椭圆 114">
              <a:extLst>
                <a:ext uri="{FF2B5EF4-FFF2-40B4-BE49-F238E27FC236}">
                  <a16:creationId xmlns:a16="http://schemas.microsoft.com/office/drawing/2014/main" id="{B9FF9C12-E1A9-432F-B268-D8EC1524A9AF}"/>
                </a:ext>
              </a:extLst>
            </p:cNvPr>
            <p:cNvSpPr/>
            <p:nvPr/>
          </p:nvSpPr>
          <p:spPr>
            <a:xfrm flipV="1">
              <a:off x="8022494" y="40000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115">
              <a:extLst>
                <a:ext uri="{FF2B5EF4-FFF2-40B4-BE49-F238E27FC236}">
                  <a16:creationId xmlns:a16="http://schemas.microsoft.com/office/drawing/2014/main" id="{E0D66AE0-6432-4C66-BF42-41FD91F90DCD}"/>
                </a:ext>
              </a:extLst>
            </p:cNvPr>
            <p:cNvSpPr/>
            <p:nvPr/>
          </p:nvSpPr>
          <p:spPr>
            <a:xfrm flipV="1">
              <a:off x="7968706" y="32177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116">
              <a:extLst>
                <a:ext uri="{FF2B5EF4-FFF2-40B4-BE49-F238E27FC236}">
                  <a16:creationId xmlns:a16="http://schemas.microsoft.com/office/drawing/2014/main" id="{24698CD2-9D96-443A-B21C-A8D76AA45C1F}"/>
                </a:ext>
              </a:extLst>
            </p:cNvPr>
            <p:cNvSpPr/>
            <p:nvPr/>
          </p:nvSpPr>
          <p:spPr>
            <a:xfrm flipV="1">
              <a:off x="8319319" y="312205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117">
              <a:extLst>
                <a:ext uri="{FF2B5EF4-FFF2-40B4-BE49-F238E27FC236}">
                  <a16:creationId xmlns:a16="http://schemas.microsoft.com/office/drawing/2014/main" id="{FA7871C8-8312-4B5A-B83B-8EC59F4CAEE1}"/>
                </a:ext>
              </a:extLst>
            </p:cNvPr>
            <p:cNvSpPr/>
            <p:nvPr/>
          </p:nvSpPr>
          <p:spPr>
            <a:xfrm flipV="1">
              <a:off x="8330555" y="39169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118">
              <a:extLst>
                <a:ext uri="{FF2B5EF4-FFF2-40B4-BE49-F238E27FC236}">
                  <a16:creationId xmlns:a16="http://schemas.microsoft.com/office/drawing/2014/main" id="{A116F8EA-A2DB-4268-9459-A8D04A04B72B}"/>
                </a:ext>
              </a:extLst>
            </p:cNvPr>
            <p:cNvSpPr/>
            <p:nvPr/>
          </p:nvSpPr>
          <p:spPr>
            <a:xfrm flipV="1">
              <a:off x="7885580" y="355022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椭圆 119">
              <a:extLst>
                <a:ext uri="{FF2B5EF4-FFF2-40B4-BE49-F238E27FC236}">
                  <a16:creationId xmlns:a16="http://schemas.microsoft.com/office/drawing/2014/main" id="{29F0F234-CEBF-4AE3-8479-8F204B049936}"/>
                </a:ext>
              </a:extLst>
            </p:cNvPr>
            <p:cNvSpPr/>
            <p:nvPr/>
          </p:nvSpPr>
          <p:spPr>
            <a:xfrm flipV="1">
              <a:off x="8149631" y="31150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椭圆 120">
              <a:extLst>
                <a:ext uri="{FF2B5EF4-FFF2-40B4-BE49-F238E27FC236}">
                  <a16:creationId xmlns:a16="http://schemas.microsoft.com/office/drawing/2014/main" id="{A23E7F4A-3551-4AB5-9FCC-BC33DC144509}"/>
                </a:ext>
              </a:extLst>
            </p:cNvPr>
            <p:cNvSpPr/>
            <p:nvPr/>
          </p:nvSpPr>
          <p:spPr>
            <a:xfrm flipV="1">
              <a:off x="8379453" y="32128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椭圆 121">
              <a:extLst>
                <a:ext uri="{FF2B5EF4-FFF2-40B4-BE49-F238E27FC236}">
                  <a16:creationId xmlns:a16="http://schemas.microsoft.com/office/drawing/2014/main" id="{2FA42045-175F-4F34-86A0-E985219F8C27}"/>
                </a:ext>
              </a:extLst>
            </p:cNvPr>
            <p:cNvSpPr/>
            <p:nvPr/>
          </p:nvSpPr>
          <p:spPr>
            <a:xfrm flipV="1">
              <a:off x="7849866" y="308080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椭圆 122">
              <a:extLst>
                <a:ext uri="{FF2B5EF4-FFF2-40B4-BE49-F238E27FC236}">
                  <a16:creationId xmlns:a16="http://schemas.microsoft.com/office/drawing/2014/main" id="{2C08F0E7-C24F-476F-9837-E5A218A9213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021691" y="140083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椭圆 124">
              <a:extLst>
                <a:ext uri="{FF2B5EF4-FFF2-40B4-BE49-F238E27FC236}">
                  <a16:creationId xmlns:a16="http://schemas.microsoft.com/office/drawing/2014/main" id="{B6C1EF99-A703-44FD-B566-B48DE2A18EF7}"/>
                </a:ext>
              </a:extLst>
            </p:cNvPr>
            <p:cNvSpPr/>
            <p:nvPr/>
          </p:nvSpPr>
          <p:spPr>
            <a:xfrm flipV="1">
              <a:off x="1222867" y="216152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椭圆 125">
              <a:extLst>
                <a:ext uri="{FF2B5EF4-FFF2-40B4-BE49-F238E27FC236}">
                  <a16:creationId xmlns:a16="http://schemas.microsoft.com/office/drawing/2014/main" id="{271CC11E-2B82-4CCB-9059-869D1AFD73E6}"/>
                </a:ext>
              </a:extLst>
            </p:cNvPr>
            <p:cNvSpPr/>
            <p:nvPr/>
          </p:nvSpPr>
          <p:spPr>
            <a:xfrm flipV="1">
              <a:off x="1550487" y="23815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2" name="椭圆 126">
              <a:extLst>
                <a:ext uri="{FF2B5EF4-FFF2-40B4-BE49-F238E27FC236}">
                  <a16:creationId xmlns:a16="http://schemas.microsoft.com/office/drawing/2014/main" id="{9EBD3C85-371A-4104-A336-F8DD1C7DCFE7}"/>
                </a:ext>
              </a:extLst>
            </p:cNvPr>
            <p:cNvSpPr/>
            <p:nvPr/>
          </p:nvSpPr>
          <p:spPr>
            <a:xfrm flipV="1">
              <a:off x="968596" y="15845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3" name="椭圆 127">
              <a:extLst>
                <a:ext uri="{FF2B5EF4-FFF2-40B4-BE49-F238E27FC236}">
                  <a16:creationId xmlns:a16="http://schemas.microsoft.com/office/drawing/2014/main" id="{F5B6902E-1284-4687-BB0E-DC31DE3C5B61}"/>
                </a:ext>
              </a:extLst>
            </p:cNvPr>
            <p:cNvSpPr/>
            <p:nvPr/>
          </p:nvSpPr>
          <p:spPr>
            <a:xfrm flipV="1">
              <a:off x="576636" y="227472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128">
              <a:extLst>
                <a:ext uri="{FF2B5EF4-FFF2-40B4-BE49-F238E27FC236}">
                  <a16:creationId xmlns:a16="http://schemas.microsoft.com/office/drawing/2014/main" id="{2285E3B4-B225-4F48-BCCB-F1BB71ECDA12}"/>
                </a:ext>
              </a:extLst>
            </p:cNvPr>
            <p:cNvSpPr/>
            <p:nvPr/>
          </p:nvSpPr>
          <p:spPr>
            <a:xfrm flipV="1">
              <a:off x="528511" y="1789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5" name="椭圆 129">
              <a:extLst>
                <a:ext uri="{FF2B5EF4-FFF2-40B4-BE49-F238E27FC236}">
                  <a16:creationId xmlns:a16="http://schemas.microsoft.com/office/drawing/2014/main" id="{800ABCE6-5EFF-4156-9B5B-DBAD1BBC6F68}"/>
                </a:ext>
              </a:extLst>
            </p:cNvPr>
            <p:cNvSpPr/>
            <p:nvPr/>
          </p:nvSpPr>
          <p:spPr>
            <a:xfrm flipV="1">
              <a:off x="968597" y="189258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椭圆 130">
              <a:extLst>
                <a:ext uri="{FF2B5EF4-FFF2-40B4-BE49-F238E27FC236}">
                  <a16:creationId xmlns:a16="http://schemas.microsoft.com/office/drawing/2014/main" id="{B676DF01-6A37-456C-A5A2-0EE66EDEAC77}"/>
                </a:ext>
              </a:extLst>
            </p:cNvPr>
            <p:cNvSpPr/>
            <p:nvPr/>
          </p:nvSpPr>
          <p:spPr>
            <a:xfrm flipV="1">
              <a:off x="675206" y="217619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椭圆 131">
              <a:extLst>
                <a:ext uri="{FF2B5EF4-FFF2-40B4-BE49-F238E27FC236}">
                  <a16:creationId xmlns:a16="http://schemas.microsoft.com/office/drawing/2014/main" id="{A739C802-1963-4A56-8622-DDFBE7336AB2}"/>
                </a:ext>
              </a:extLst>
            </p:cNvPr>
            <p:cNvSpPr/>
            <p:nvPr/>
          </p:nvSpPr>
          <p:spPr>
            <a:xfrm flipV="1">
              <a:off x="513841" y="218597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" name="椭圆 132">
              <a:extLst>
                <a:ext uri="{FF2B5EF4-FFF2-40B4-BE49-F238E27FC236}">
                  <a16:creationId xmlns:a16="http://schemas.microsoft.com/office/drawing/2014/main" id="{E6BBDE7E-0A50-471F-93B5-FD39F934AD57}"/>
                </a:ext>
              </a:extLst>
            </p:cNvPr>
            <p:cNvSpPr/>
            <p:nvPr/>
          </p:nvSpPr>
          <p:spPr>
            <a:xfrm flipV="1">
              <a:off x="1071283" y="23717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椭圆 133">
              <a:extLst>
                <a:ext uri="{FF2B5EF4-FFF2-40B4-BE49-F238E27FC236}">
                  <a16:creationId xmlns:a16="http://schemas.microsoft.com/office/drawing/2014/main" id="{B933FB1E-D81B-4E3A-9E4B-67F5CF198EFE}"/>
                </a:ext>
              </a:extLst>
            </p:cNvPr>
            <p:cNvSpPr/>
            <p:nvPr/>
          </p:nvSpPr>
          <p:spPr>
            <a:xfrm flipV="1">
              <a:off x="753443" y="194637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椭圆 134">
              <a:extLst>
                <a:ext uri="{FF2B5EF4-FFF2-40B4-BE49-F238E27FC236}">
                  <a16:creationId xmlns:a16="http://schemas.microsoft.com/office/drawing/2014/main" id="{B9017593-9DF4-4609-B477-905AD31DA5F4}"/>
                </a:ext>
              </a:extLst>
            </p:cNvPr>
            <p:cNvSpPr/>
            <p:nvPr/>
          </p:nvSpPr>
          <p:spPr>
            <a:xfrm flipV="1">
              <a:off x="1367233" y="14504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1" name="椭圆 135">
              <a:extLst>
                <a:ext uri="{FF2B5EF4-FFF2-40B4-BE49-F238E27FC236}">
                  <a16:creationId xmlns:a16="http://schemas.microsoft.com/office/drawing/2014/main" id="{18AA5E45-824D-4FCF-AB35-AFCC0CF1DB3A}"/>
                </a:ext>
              </a:extLst>
            </p:cNvPr>
            <p:cNvSpPr/>
            <p:nvPr/>
          </p:nvSpPr>
          <p:spPr>
            <a:xfrm flipV="1">
              <a:off x="1401957" y="125365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2" name="椭圆 136">
              <a:extLst>
                <a:ext uri="{FF2B5EF4-FFF2-40B4-BE49-F238E27FC236}">
                  <a16:creationId xmlns:a16="http://schemas.microsoft.com/office/drawing/2014/main" id="{6AAF1DE5-E4F1-4614-BCEB-59ED2B702184}"/>
                </a:ext>
              </a:extLst>
            </p:cNvPr>
            <p:cNvSpPr/>
            <p:nvPr/>
          </p:nvSpPr>
          <p:spPr>
            <a:xfrm flipV="1">
              <a:off x="1182039" y="113791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椭圆 137">
              <a:extLst>
                <a:ext uri="{FF2B5EF4-FFF2-40B4-BE49-F238E27FC236}">
                  <a16:creationId xmlns:a16="http://schemas.microsoft.com/office/drawing/2014/main" id="{80F36541-D385-45E4-8175-5B6A47C2BFFD}"/>
                </a:ext>
              </a:extLst>
            </p:cNvPr>
            <p:cNvSpPr/>
            <p:nvPr/>
          </p:nvSpPr>
          <p:spPr>
            <a:xfrm flipV="1">
              <a:off x="967908" y="134625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4" name="椭圆 138">
              <a:extLst>
                <a:ext uri="{FF2B5EF4-FFF2-40B4-BE49-F238E27FC236}">
                  <a16:creationId xmlns:a16="http://schemas.microsoft.com/office/drawing/2014/main" id="{B64FFC64-26AB-4273-95A4-963D24CD1132}"/>
                </a:ext>
              </a:extLst>
            </p:cNvPr>
            <p:cNvSpPr/>
            <p:nvPr/>
          </p:nvSpPr>
          <p:spPr>
            <a:xfrm flipV="1">
              <a:off x="565061" y="237889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5" name="椭圆 139">
              <a:extLst>
                <a:ext uri="{FF2B5EF4-FFF2-40B4-BE49-F238E27FC236}">
                  <a16:creationId xmlns:a16="http://schemas.microsoft.com/office/drawing/2014/main" id="{3B0ED120-2F80-4D92-A4DA-6AEEE3523781}"/>
                </a:ext>
              </a:extLst>
            </p:cNvPr>
            <p:cNvSpPr/>
            <p:nvPr/>
          </p:nvSpPr>
          <p:spPr>
            <a:xfrm flipV="1">
              <a:off x="1349075" y="33440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椭圆 140">
              <a:extLst>
                <a:ext uri="{FF2B5EF4-FFF2-40B4-BE49-F238E27FC236}">
                  <a16:creationId xmlns:a16="http://schemas.microsoft.com/office/drawing/2014/main" id="{01435620-0B17-4A46-968E-03DFEED82539}"/>
                </a:ext>
              </a:extLst>
            </p:cNvPr>
            <p:cNvSpPr/>
            <p:nvPr/>
          </p:nvSpPr>
          <p:spPr>
            <a:xfrm flipV="1">
              <a:off x="1690529" y="330355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椭圆 141">
              <a:extLst>
                <a:ext uri="{FF2B5EF4-FFF2-40B4-BE49-F238E27FC236}">
                  <a16:creationId xmlns:a16="http://schemas.microsoft.com/office/drawing/2014/main" id="{1A965464-4621-464D-8402-3F20C072B6E6}"/>
                </a:ext>
              </a:extLst>
            </p:cNvPr>
            <p:cNvSpPr/>
            <p:nvPr/>
          </p:nvSpPr>
          <p:spPr>
            <a:xfrm flipV="1">
              <a:off x="1389587" y="367394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8" name="椭圆 142">
              <a:extLst>
                <a:ext uri="{FF2B5EF4-FFF2-40B4-BE49-F238E27FC236}">
                  <a16:creationId xmlns:a16="http://schemas.microsoft.com/office/drawing/2014/main" id="{17B1FA68-B0F2-40C8-9D0E-00607AB934F5}"/>
                </a:ext>
              </a:extLst>
            </p:cNvPr>
            <p:cNvSpPr/>
            <p:nvPr/>
          </p:nvSpPr>
          <p:spPr>
            <a:xfrm flipV="1">
              <a:off x="1487972" y="3783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9" name="椭圆 143">
              <a:extLst>
                <a:ext uri="{FF2B5EF4-FFF2-40B4-BE49-F238E27FC236}">
                  <a16:creationId xmlns:a16="http://schemas.microsoft.com/office/drawing/2014/main" id="{9E096D56-45F9-4ABE-BA67-403744297E53}"/>
                </a:ext>
              </a:extLst>
            </p:cNvPr>
            <p:cNvSpPr/>
            <p:nvPr/>
          </p:nvSpPr>
          <p:spPr>
            <a:xfrm flipV="1">
              <a:off x="1702104" y="366815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0" name="椭圆 144">
              <a:extLst>
                <a:ext uri="{FF2B5EF4-FFF2-40B4-BE49-F238E27FC236}">
                  <a16:creationId xmlns:a16="http://schemas.microsoft.com/office/drawing/2014/main" id="{1A857F74-B716-4B64-8307-C12FF728F901}"/>
                </a:ext>
              </a:extLst>
            </p:cNvPr>
            <p:cNvSpPr/>
            <p:nvPr/>
          </p:nvSpPr>
          <p:spPr>
            <a:xfrm flipV="1">
              <a:off x="1181242" y="361028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1" name="椭圆 145">
              <a:extLst>
                <a:ext uri="{FF2B5EF4-FFF2-40B4-BE49-F238E27FC236}">
                  <a16:creationId xmlns:a16="http://schemas.microsoft.com/office/drawing/2014/main" id="{7DD726D6-7856-45FB-B30A-99ACCB17AD62}"/>
                </a:ext>
              </a:extLst>
            </p:cNvPr>
            <p:cNvSpPr/>
            <p:nvPr/>
          </p:nvSpPr>
          <p:spPr>
            <a:xfrm flipV="1">
              <a:off x="1412736" y="347138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2" name="椭圆 146">
              <a:extLst>
                <a:ext uri="{FF2B5EF4-FFF2-40B4-BE49-F238E27FC236}">
                  <a16:creationId xmlns:a16="http://schemas.microsoft.com/office/drawing/2014/main" id="{4765CF04-8E0D-4631-9E3D-18179D072B78}"/>
                </a:ext>
              </a:extLst>
            </p:cNvPr>
            <p:cNvSpPr/>
            <p:nvPr/>
          </p:nvSpPr>
          <p:spPr>
            <a:xfrm flipV="1">
              <a:off x="1700247" y="253290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3" name="椭圆 147">
              <a:extLst>
                <a:ext uri="{FF2B5EF4-FFF2-40B4-BE49-F238E27FC236}">
                  <a16:creationId xmlns:a16="http://schemas.microsoft.com/office/drawing/2014/main" id="{BC1F8297-AB80-478E-9B19-0916E5EAE473}"/>
                </a:ext>
              </a:extLst>
            </p:cNvPr>
            <p:cNvSpPr/>
            <p:nvPr/>
          </p:nvSpPr>
          <p:spPr>
            <a:xfrm flipV="1">
              <a:off x="1885442" y="29495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4" name="椭圆 148">
              <a:extLst>
                <a:ext uri="{FF2B5EF4-FFF2-40B4-BE49-F238E27FC236}">
                  <a16:creationId xmlns:a16="http://schemas.microsoft.com/office/drawing/2014/main" id="{BB6A8CF5-E05B-4C3A-82A3-613433371A5C}"/>
                </a:ext>
              </a:extLst>
            </p:cNvPr>
            <p:cNvSpPr/>
            <p:nvPr/>
          </p:nvSpPr>
          <p:spPr>
            <a:xfrm flipV="1">
              <a:off x="2406303" y="238822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5" name="椭圆 149">
              <a:extLst>
                <a:ext uri="{FF2B5EF4-FFF2-40B4-BE49-F238E27FC236}">
                  <a16:creationId xmlns:a16="http://schemas.microsoft.com/office/drawing/2014/main" id="{200FAA6C-6F44-4876-8337-8F14F90905DF}"/>
                </a:ext>
              </a:extLst>
            </p:cNvPr>
            <p:cNvSpPr/>
            <p:nvPr/>
          </p:nvSpPr>
          <p:spPr>
            <a:xfrm flipV="1">
              <a:off x="2244258" y="223196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6" name="椭圆 150">
              <a:extLst>
                <a:ext uri="{FF2B5EF4-FFF2-40B4-BE49-F238E27FC236}">
                  <a16:creationId xmlns:a16="http://schemas.microsoft.com/office/drawing/2014/main" id="{CD2F0322-3746-4ABE-ABAF-75A68EAD71E5}"/>
                </a:ext>
              </a:extLst>
            </p:cNvPr>
            <p:cNvSpPr/>
            <p:nvPr/>
          </p:nvSpPr>
          <p:spPr>
            <a:xfrm flipV="1">
              <a:off x="3291767" y="31868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7" name="椭圆 151">
              <a:extLst>
                <a:ext uri="{FF2B5EF4-FFF2-40B4-BE49-F238E27FC236}">
                  <a16:creationId xmlns:a16="http://schemas.microsoft.com/office/drawing/2014/main" id="{47C846EB-0FAD-4C8A-B429-88A1370E189A}"/>
                </a:ext>
              </a:extLst>
            </p:cNvPr>
            <p:cNvSpPr/>
            <p:nvPr/>
          </p:nvSpPr>
          <p:spPr>
            <a:xfrm flipV="1">
              <a:off x="3621645" y="27296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8" name="椭圆 152">
              <a:extLst>
                <a:ext uri="{FF2B5EF4-FFF2-40B4-BE49-F238E27FC236}">
                  <a16:creationId xmlns:a16="http://schemas.microsoft.com/office/drawing/2014/main" id="{5835EAFC-8466-47BA-94FB-2C8DBE8CB5BF}"/>
                </a:ext>
              </a:extLst>
            </p:cNvPr>
            <p:cNvSpPr/>
            <p:nvPr/>
          </p:nvSpPr>
          <p:spPr>
            <a:xfrm flipV="1">
              <a:off x="4235104" y="23245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9" name="椭圆 153">
              <a:extLst>
                <a:ext uri="{FF2B5EF4-FFF2-40B4-BE49-F238E27FC236}">
                  <a16:creationId xmlns:a16="http://schemas.microsoft.com/office/drawing/2014/main" id="{F1DE767F-7E4D-4531-9313-0AAA1A8A52E5}"/>
                </a:ext>
              </a:extLst>
            </p:cNvPr>
            <p:cNvSpPr/>
            <p:nvPr/>
          </p:nvSpPr>
          <p:spPr>
            <a:xfrm flipV="1">
              <a:off x="2770906" y="311163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0" name="椭圆 154">
              <a:extLst>
                <a:ext uri="{FF2B5EF4-FFF2-40B4-BE49-F238E27FC236}">
                  <a16:creationId xmlns:a16="http://schemas.microsoft.com/office/drawing/2014/main" id="{AEB992D0-C52A-489F-844A-B7CA9E265731}"/>
                </a:ext>
              </a:extLst>
            </p:cNvPr>
            <p:cNvSpPr/>
            <p:nvPr/>
          </p:nvSpPr>
          <p:spPr>
            <a:xfrm flipV="1">
              <a:off x="3818415" y="301903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1" name="椭圆 155">
              <a:extLst>
                <a:ext uri="{FF2B5EF4-FFF2-40B4-BE49-F238E27FC236}">
                  <a16:creationId xmlns:a16="http://schemas.microsoft.com/office/drawing/2014/main" id="{39B2122F-3E88-4C1C-9AA8-84ACD01ED55F}"/>
                </a:ext>
              </a:extLst>
            </p:cNvPr>
            <p:cNvSpPr/>
            <p:nvPr/>
          </p:nvSpPr>
          <p:spPr>
            <a:xfrm flipV="1">
              <a:off x="4154081" y="39508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4463D9B-F0B4-4667-8890-76ED55314782}"/>
              </a:ext>
            </a:extLst>
          </p:cNvPr>
          <p:cNvSpPr txBox="1"/>
          <p:nvPr/>
        </p:nvSpPr>
        <p:spPr>
          <a:xfrm>
            <a:off x="1537536" y="5345712"/>
            <a:ext cx="6750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问：为什么犹太人被分散在万民中，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却没有被任何民族同化？</a:t>
            </a:r>
          </a:p>
        </p:txBody>
      </p:sp>
    </p:spTree>
    <p:extLst>
      <p:ext uri="{BB962C8B-B14F-4D97-AF65-F5344CB8AC3E}">
        <p14:creationId xmlns:p14="http://schemas.microsoft.com/office/powerpoint/2010/main" val="184517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2">
            <a:extLst>
              <a:ext uri="{FF2B5EF4-FFF2-40B4-BE49-F238E27FC236}">
                <a16:creationId xmlns:a16="http://schemas.microsoft.com/office/drawing/2014/main" id="{8DA4FA6E-71B4-134C-AFBA-5A434FBA3D27}"/>
              </a:ext>
            </a:extLst>
          </p:cNvPr>
          <p:cNvGrpSpPr/>
          <p:nvPr/>
        </p:nvGrpSpPr>
        <p:grpSpPr>
          <a:xfrm>
            <a:off x="965613" y="3101051"/>
            <a:ext cx="7169891" cy="3756949"/>
            <a:chOff x="0" y="749063"/>
            <a:chExt cx="9144000" cy="4678721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69B32FD6-EA9C-F842-884D-F31758DFD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04" b="4261"/>
            <a:stretch/>
          </p:blipFill>
          <p:spPr>
            <a:xfrm>
              <a:off x="0" y="749063"/>
              <a:ext cx="9144000" cy="4678721"/>
            </a:xfrm>
            <a:prstGeom prst="rect">
              <a:avLst/>
            </a:prstGeom>
          </p:spPr>
        </p:pic>
        <p:sp>
          <p:nvSpPr>
            <p:cNvPr id="15" name="椭圆 11">
              <a:extLst>
                <a:ext uri="{FF2B5EF4-FFF2-40B4-BE49-F238E27FC236}">
                  <a16:creationId xmlns:a16="http://schemas.microsoft.com/office/drawing/2014/main" id="{48BD4B80-2967-DB42-A78D-B4B14096B5A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322785" y="222172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E97FDA-16C8-E647-9D0C-749D21024F3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151426" y="426156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15">
              <a:extLst>
                <a:ext uri="{FF2B5EF4-FFF2-40B4-BE49-F238E27FC236}">
                  <a16:creationId xmlns:a16="http://schemas.microsoft.com/office/drawing/2014/main" id="{E49E463A-5DD1-A54B-AF28-6A0834B6A7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2790" y="163924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AFFEC96-E6EF-7647-9167-58571BC479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5" y="1878460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椭圆 19">
              <a:extLst>
                <a:ext uri="{FF2B5EF4-FFF2-40B4-BE49-F238E27FC236}">
                  <a16:creationId xmlns:a16="http://schemas.microsoft.com/office/drawing/2014/main" id="{6A20CF0B-678E-164D-A88C-26722D64C5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5921" y="196934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22">
              <a:extLst>
                <a:ext uri="{FF2B5EF4-FFF2-40B4-BE49-F238E27FC236}">
                  <a16:creationId xmlns:a16="http://schemas.microsoft.com/office/drawing/2014/main" id="{7364C569-847E-784F-909A-AB51C8F1BF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4089" y="148646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椭圆 24">
              <a:extLst>
                <a:ext uri="{FF2B5EF4-FFF2-40B4-BE49-F238E27FC236}">
                  <a16:creationId xmlns:a16="http://schemas.microsoft.com/office/drawing/2014/main" id="{9CC5C9BD-95B6-2F47-871A-9D80B4B4E9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1593" y="1988781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5">
              <a:extLst>
                <a:ext uri="{FF2B5EF4-FFF2-40B4-BE49-F238E27FC236}">
                  <a16:creationId xmlns:a16="http://schemas.microsoft.com/office/drawing/2014/main" id="{AB3987D9-08BC-DF41-B95B-2B376EA6F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5954" y="176360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7">
              <a:extLst>
                <a:ext uri="{FF2B5EF4-FFF2-40B4-BE49-F238E27FC236}">
                  <a16:creationId xmlns:a16="http://schemas.microsoft.com/office/drawing/2014/main" id="{5167CC31-E2BF-3547-896A-DA17327723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5020" y="17218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9">
              <a:extLst>
                <a:ext uri="{FF2B5EF4-FFF2-40B4-BE49-F238E27FC236}">
                  <a16:creationId xmlns:a16="http://schemas.microsoft.com/office/drawing/2014/main" id="{FDBAC867-9128-5C46-B6B0-1E404DB5C9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1166" y="188522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椭圆 31">
              <a:extLst>
                <a:ext uri="{FF2B5EF4-FFF2-40B4-BE49-F238E27FC236}">
                  <a16:creationId xmlns:a16="http://schemas.microsoft.com/office/drawing/2014/main" id="{7906E073-46BC-F24A-B88D-E1AB95B5C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950" y="2023037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36">
              <a:extLst>
                <a:ext uri="{FF2B5EF4-FFF2-40B4-BE49-F238E27FC236}">
                  <a16:creationId xmlns:a16="http://schemas.microsoft.com/office/drawing/2014/main" id="{407CCCD6-746F-184B-A5E5-05A2BDE76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83" y="204649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37">
              <a:extLst>
                <a:ext uri="{FF2B5EF4-FFF2-40B4-BE49-F238E27FC236}">
                  <a16:creationId xmlns:a16="http://schemas.microsoft.com/office/drawing/2014/main" id="{5CDA1256-7AAE-A248-8528-10DD06920B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130" y="179077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42">
              <a:extLst>
                <a:ext uri="{FF2B5EF4-FFF2-40B4-BE49-F238E27FC236}">
                  <a16:creationId xmlns:a16="http://schemas.microsoft.com/office/drawing/2014/main" id="{C9171FE2-D9D0-D340-8CBE-BA04A059A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611" y="164033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43">
              <a:extLst>
                <a:ext uri="{FF2B5EF4-FFF2-40B4-BE49-F238E27FC236}">
                  <a16:creationId xmlns:a16="http://schemas.microsoft.com/office/drawing/2014/main" id="{28D856EB-7799-BB48-A3C3-924835B835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508" y="1676558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椭圆 45">
              <a:extLst>
                <a:ext uri="{FF2B5EF4-FFF2-40B4-BE49-F238E27FC236}">
                  <a16:creationId xmlns:a16="http://schemas.microsoft.com/office/drawing/2014/main" id="{4626B7F2-F070-1D4B-9793-9EB0037DC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086" y="1712255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椭圆 50">
              <a:extLst>
                <a:ext uri="{FF2B5EF4-FFF2-40B4-BE49-F238E27FC236}">
                  <a16:creationId xmlns:a16="http://schemas.microsoft.com/office/drawing/2014/main" id="{CACDC966-2740-9742-81BC-C70EA1DAC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33" y="2587773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椭圆 52">
              <a:extLst>
                <a:ext uri="{FF2B5EF4-FFF2-40B4-BE49-F238E27FC236}">
                  <a16:creationId xmlns:a16="http://schemas.microsoft.com/office/drawing/2014/main" id="{C4A88E99-D21B-9741-9C1B-12CE60081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94" y="2485542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椭圆 53">
              <a:extLst>
                <a:ext uri="{FF2B5EF4-FFF2-40B4-BE49-F238E27FC236}">
                  <a16:creationId xmlns:a16="http://schemas.microsoft.com/office/drawing/2014/main" id="{0D86963E-B930-CD46-9E8B-F45FC82389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6489" y="2484669"/>
              <a:ext cx="108000" cy="108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634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椭圆 80">
              <a:extLst>
                <a:ext uri="{FF2B5EF4-FFF2-40B4-BE49-F238E27FC236}">
                  <a16:creationId xmlns:a16="http://schemas.microsoft.com/office/drawing/2014/main" id="{3BF9B962-2BBB-794A-B52C-8E49652E99A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214785" y="2712288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81">
              <a:extLst>
                <a:ext uri="{FF2B5EF4-FFF2-40B4-BE49-F238E27FC236}">
                  <a16:creationId xmlns:a16="http://schemas.microsoft.com/office/drawing/2014/main" id="{852468DF-7B93-9444-9B4C-05B7004BB4B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408043" y="348595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82">
              <a:extLst>
                <a:ext uri="{FF2B5EF4-FFF2-40B4-BE49-F238E27FC236}">
                  <a16:creationId xmlns:a16="http://schemas.microsoft.com/office/drawing/2014/main" id="{EE358CBA-C81C-CE49-9EC3-37560AA1EE3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373319" y="41572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83">
              <a:extLst>
                <a:ext uri="{FF2B5EF4-FFF2-40B4-BE49-F238E27FC236}">
                  <a16:creationId xmlns:a16="http://schemas.microsoft.com/office/drawing/2014/main" id="{1D3EB9CE-36A2-E64E-86F0-F487E710B5D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75984" y="200974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84">
              <a:extLst>
                <a:ext uri="{FF2B5EF4-FFF2-40B4-BE49-F238E27FC236}">
                  <a16:creationId xmlns:a16="http://schemas.microsoft.com/office/drawing/2014/main" id="{718B970B-06FD-0448-8EEA-BAD9F8DEBF5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16002" y="1551839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85">
              <a:extLst>
                <a:ext uri="{FF2B5EF4-FFF2-40B4-BE49-F238E27FC236}">
                  <a16:creationId xmlns:a16="http://schemas.microsoft.com/office/drawing/2014/main" id="{A81EB7E7-604D-0C44-A556-95396C8A859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858353" y="1824550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椭圆 86">
              <a:extLst>
                <a:ext uri="{FF2B5EF4-FFF2-40B4-BE49-F238E27FC236}">
                  <a16:creationId xmlns:a16="http://schemas.microsoft.com/office/drawing/2014/main" id="{F117DFC2-8FE9-C64E-92AD-0CD4F6E4B0A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63170" y="2150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椭圆 87">
              <a:extLst>
                <a:ext uri="{FF2B5EF4-FFF2-40B4-BE49-F238E27FC236}">
                  <a16:creationId xmlns:a16="http://schemas.microsoft.com/office/drawing/2014/main" id="{8A008FD5-E817-7F43-B372-D642D96A510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74241" y="225867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88">
              <a:extLst>
                <a:ext uri="{FF2B5EF4-FFF2-40B4-BE49-F238E27FC236}">
                  <a16:creationId xmlns:a16="http://schemas.microsoft.com/office/drawing/2014/main" id="{CBBF58F4-F04F-AE4B-AF5D-65ADAAE5F93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050869" y="2119175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椭圆 89">
              <a:extLst>
                <a:ext uri="{FF2B5EF4-FFF2-40B4-BE49-F238E27FC236}">
                  <a16:creationId xmlns:a16="http://schemas.microsoft.com/office/drawing/2014/main" id="{6F6F2499-4B84-5341-BE62-3D73A7C44B1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235753" y="205323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椭圆 90">
              <a:extLst>
                <a:ext uri="{FF2B5EF4-FFF2-40B4-BE49-F238E27FC236}">
                  <a16:creationId xmlns:a16="http://schemas.microsoft.com/office/drawing/2014/main" id="{C889FFBE-F679-764D-AA61-62D25F6906C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595517" y="222562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椭圆 91">
              <a:extLst>
                <a:ext uri="{FF2B5EF4-FFF2-40B4-BE49-F238E27FC236}">
                  <a16:creationId xmlns:a16="http://schemas.microsoft.com/office/drawing/2014/main" id="{5C82E2E5-509B-674F-AA4D-80A87004E41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12353" y="198869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92">
              <a:extLst>
                <a:ext uri="{FF2B5EF4-FFF2-40B4-BE49-F238E27FC236}">
                  <a16:creationId xmlns:a16="http://schemas.microsoft.com/office/drawing/2014/main" id="{0F014A87-7E10-8040-83DA-7D4E70F5DC09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48567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椭圆 93">
              <a:extLst>
                <a:ext uri="{FF2B5EF4-FFF2-40B4-BE49-F238E27FC236}">
                  <a16:creationId xmlns:a16="http://schemas.microsoft.com/office/drawing/2014/main" id="{1192A190-FE00-EF4C-87C6-0825488A6F1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193734" y="263933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椭圆 94">
              <a:extLst>
                <a:ext uri="{FF2B5EF4-FFF2-40B4-BE49-F238E27FC236}">
                  <a16:creationId xmlns:a16="http://schemas.microsoft.com/office/drawing/2014/main" id="{763849DB-2ED7-B149-80B3-B83FBE799DE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72932" y="2539542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椭圆 95">
              <a:extLst>
                <a:ext uri="{FF2B5EF4-FFF2-40B4-BE49-F238E27FC236}">
                  <a16:creationId xmlns:a16="http://schemas.microsoft.com/office/drawing/2014/main" id="{734EEA85-6F35-1F44-AAF9-5A63485E8E3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922031" y="237158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椭圆 96">
              <a:extLst>
                <a:ext uri="{FF2B5EF4-FFF2-40B4-BE49-F238E27FC236}">
                  <a16:creationId xmlns:a16="http://schemas.microsoft.com/office/drawing/2014/main" id="{1089C98E-299C-D34B-B1C0-9FCFB19EFE5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477073" y="308601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椭圆 97">
              <a:extLst>
                <a:ext uri="{FF2B5EF4-FFF2-40B4-BE49-F238E27FC236}">
                  <a16:creationId xmlns:a16="http://schemas.microsoft.com/office/drawing/2014/main" id="{B84252FA-F099-6D4E-AFEC-B9608427CD1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313655" y="407838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椭圆 98">
              <a:extLst>
                <a:ext uri="{FF2B5EF4-FFF2-40B4-BE49-F238E27FC236}">
                  <a16:creationId xmlns:a16="http://schemas.microsoft.com/office/drawing/2014/main" id="{AE1B4490-065A-DD4F-8395-26A64B88BC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511439" y="2415333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椭圆 99">
              <a:extLst>
                <a:ext uri="{FF2B5EF4-FFF2-40B4-BE49-F238E27FC236}">
                  <a16:creationId xmlns:a16="http://schemas.microsoft.com/office/drawing/2014/main" id="{3E7D005F-DDA4-9B4A-B237-D565D8259EE0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737720" y="2684301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椭圆 100">
              <a:extLst>
                <a:ext uri="{FF2B5EF4-FFF2-40B4-BE49-F238E27FC236}">
                  <a16:creationId xmlns:a16="http://schemas.microsoft.com/office/drawing/2014/main" id="{894352D7-30F2-8649-B619-9B8455C35D0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407937" y="2189627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椭圆 102">
              <a:extLst>
                <a:ext uri="{FF2B5EF4-FFF2-40B4-BE49-F238E27FC236}">
                  <a16:creationId xmlns:a16="http://schemas.microsoft.com/office/drawing/2014/main" id="{ACDC14F6-997A-E241-977E-2B89D5C741B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90507" y="271346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椭圆 103">
              <a:extLst>
                <a:ext uri="{FF2B5EF4-FFF2-40B4-BE49-F238E27FC236}">
                  <a16:creationId xmlns:a16="http://schemas.microsoft.com/office/drawing/2014/main" id="{58B43BDF-4C1B-044E-A23E-DFECEB93559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830547" y="2436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椭圆 104">
              <a:extLst>
                <a:ext uri="{FF2B5EF4-FFF2-40B4-BE49-F238E27FC236}">
                  <a16:creationId xmlns:a16="http://schemas.microsoft.com/office/drawing/2014/main" id="{29D2F59A-C9BB-DF45-A447-88988F8A30F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1683984" y="2382146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椭圆 106">
              <a:extLst>
                <a:ext uri="{FF2B5EF4-FFF2-40B4-BE49-F238E27FC236}">
                  <a16:creationId xmlns:a16="http://schemas.microsoft.com/office/drawing/2014/main" id="{37A5F5F9-478C-2445-8186-A60DDB2EE2C1}"/>
                </a:ext>
              </a:extLst>
            </p:cNvPr>
            <p:cNvSpPr/>
            <p:nvPr/>
          </p:nvSpPr>
          <p:spPr>
            <a:xfrm flipV="1">
              <a:off x="7806069" y="276301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椭圆 107">
              <a:extLst>
                <a:ext uri="{FF2B5EF4-FFF2-40B4-BE49-F238E27FC236}">
                  <a16:creationId xmlns:a16="http://schemas.microsoft.com/office/drawing/2014/main" id="{6219C142-B505-C14E-9D53-F850D5F4C794}"/>
                </a:ext>
              </a:extLst>
            </p:cNvPr>
            <p:cNvSpPr/>
            <p:nvPr/>
          </p:nvSpPr>
          <p:spPr>
            <a:xfrm flipV="1">
              <a:off x="8065230" y="2968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椭圆 108">
              <a:extLst>
                <a:ext uri="{FF2B5EF4-FFF2-40B4-BE49-F238E27FC236}">
                  <a16:creationId xmlns:a16="http://schemas.microsoft.com/office/drawing/2014/main" id="{F8E98584-4DD5-A641-AD89-9F05B245B584}"/>
                </a:ext>
              </a:extLst>
            </p:cNvPr>
            <p:cNvSpPr/>
            <p:nvPr/>
          </p:nvSpPr>
          <p:spPr>
            <a:xfrm flipV="1">
              <a:off x="8037466" y="27923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椭圆 109">
              <a:extLst>
                <a:ext uri="{FF2B5EF4-FFF2-40B4-BE49-F238E27FC236}">
                  <a16:creationId xmlns:a16="http://schemas.microsoft.com/office/drawing/2014/main" id="{48C2CC35-ACA7-CE4A-A250-BDE3D84B6111}"/>
                </a:ext>
              </a:extLst>
            </p:cNvPr>
            <p:cNvSpPr/>
            <p:nvPr/>
          </p:nvSpPr>
          <p:spPr>
            <a:xfrm flipV="1">
              <a:off x="7934628" y="28603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110">
              <a:extLst>
                <a:ext uri="{FF2B5EF4-FFF2-40B4-BE49-F238E27FC236}">
                  <a16:creationId xmlns:a16="http://schemas.microsoft.com/office/drawing/2014/main" id="{BE5B1FC4-9FF6-4940-89D9-748368A3EFD2}"/>
                </a:ext>
              </a:extLst>
            </p:cNvPr>
            <p:cNvSpPr/>
            <p:nvPr/>
          </p:nvSpPr>
          <p:spPr>
            <a:xfrm flipV="1">
              <a:off x="7831790" y="28803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111">
              <a:extLst>
                <a:ext uri="{FF2B5EF4-FFF2-40B4-BE49-F238E27FC236}">
                  <a16:creationId xmlns:a16="http://schemas.microsoft.com/office/drawing/2014/main" id="{2ADE5556-2EDF-FD40-A47E-991985FDB3C0}"/>
                </a:ext>
              </a:extLst>
            </p:cNvPr>
            <p:cNvSpPr/>
            <p:nvPr/>
          </p:nvSpPr>
          <p:spPr>
            <a:xfrm flipV="1">
              <a:off x="8137291" y="28293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112">
              <a:extLst>
                <a:ext uri="{FF2B5EF4-FFF2-40B4-BE49-F238E27FC236}">
                  <a16:creationId xmlns:a16="http://schemas.microsoft.com/office/drawing/2014/main" id="{C85514DB-914B-4C45-B3BD-4B270810A9E0}"/>
                </a:ext>
              </a:extLst>
            </p:cNvPr>
            <p:cNvSpPr/>
            <p:nvPr/>
          </p:nvSpPr>
          <p:spPr>
            <a:xfrm flipV="1">
              <a:off x="8249757" y="284892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113">
              <a:extLst>
                <a:ext uri="{FF2B5EF4-FFF2-40B4-BE49-F238E27FC236}">
                  <a16:creationId xmlns:a16="http://schemas.microsoft.com/office/drawing/2014/main" id="{6860CC1D-14AA-0B46-ACE5-F121183451F9}"/>
                </a:ext>
              </a:extLst>
            </p:cNvPr>
            <p:cNvSpPr/>
            <p:nvPr/>
          </p:nvSpPr>
          <p:spPr>
            <a:xfrm flipV="1">
              <a:off x="7752069" y="306613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椭圆 114">
              <a:extLst>
                <a:ext uri="{FF2B5EF4-FFF2-40B4-BE49-F238E27FC236}">
                  <a16:creationId xmlns:a16="http://schemas.microsoft.com/office/drawing/2014/main" id="{1320C1D7-045E-2947-9A30-E90F6F46F0D1}"/>
                </a:ext>
              </a:extLst>
            </p:cNvPr>
            <p:cNvSpPr/>
            <p:nvPr/>
          </p:nvSpPr>
          <p:spPr>
            <a:xfrm flipV="1">
              <a:off x="8022494" y="40000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椭圆 115">
              <a:extLst>
                <a:ext uri="{FF2B5EF4-FFF2-40B4-BE49-F238E27FC236}">
                  <a16:creationId xmlns:a16="http://schemas.microsoft.com/office/drawing/2014/main" id="{57977686-9761-1744-86C4-A5A29A45FF86}"/>
                </a:ext>
              </a:extLst>
            </p:cNvPr>
            <p:cNvSpPr/>
            <p:nvPr/>
          </p:nvSpPr>
          <p:spPr>
            <a:xfrm flipV="1">
              <a:off x="7968706" y="32177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椭圆 116">
              <a:extLst>
                <a:ext uri="{FF2B5EF4-FFF2-40B4-BE49-F238E27FC236}">
                  <a16:creationId xmlns:a16="http://schemas.microsoft.com/office/drawing/2014/main" id="{141F7FF9-B46F-4040-8D86-6D01BF256393}"/>
                </a:ext>
              </a:extLst>
            </p:cNvPr>
            <p:cNvSpPr/>
            <p:nvPr/>
          </p:nvSpPr>
          <p:spPr>
            <a:xfrm flipV="1">
              <a:off x="8319319" y="312205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椭圆 117">
              <a:extLst>
                <a:ext uri="{FF2B5EF4-FFF2-40B4-BE49-F238E27FC236}">
                  <a16:creationId xmlns:a16="http://schemas.microsoft.com/office/drawing/2014/main" id="{938766BD-AE23-3841-8AD9-A1BA9E976468}"/>
                </a:ext>
              </a:extLst>
            </p:cNvPr>
            <p:cNvSpPr/>
            <p:nvPr/>
          </p:nvSpPr>
          <p:spPr>
            <a:xfrm flipV="1">
              <a:off x="8330555" y="39169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椭圆 118">
              <a:extLst>
                <a:ext uri="{FF2B5EF4-FFF2-40B4-BE49-F238E27FC236}">
                  <a16:creationId xmlns:a16="http://schemas.microsoft.com/office/drawing/2014/main" id="{A91CDCCC-D0EB-3442-B8A2-CB1E34992596}"/>
                </a:ext>
              </a:extLst>
            </p:cNvPr>
            <p:cNvSpPr/>
            <p:nvPr/>
          </p:nvSpPr>
          <p:spPr>
            <a:xfrm flipV="1">
              <a:off x="7885580" y="355022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椭圆 119">
              <a:extLst>
                <a:ext uri="{FF2B5EF4-FFF2-40B4-BE49-F238E27FC236}">
                  <a16:creationId xmlns:a16="http://schemas.microsoft.com/office/drawing/2014/main" id="{BFCC10C7-5852-A249-AA1E-70DA97C8C5F3}"/>
                </a:ext>
              </a:extLst>
            </p:cNvPr>
            <p:cNvSpPr/>
            <p:nvPr/>
          </p:nvSpPr>
          <p:spPr>
            <a:xfrm flipV="1">
              <a:off x="8149631" y="31150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2" name="椭圆 120">
              <a:extLst>
                <a:ext uri="{FF2B5EF4-FFF2-40B4-BE49-F238E27FC236}">
                  <a16:creationId xmlns:a16="http://schemas.microsoft.com/office/drawing/2014/main" id="{42AB6FBD-4F56-0240-B008-F42EF473E653}"/>
                </a:ext>
              </a:extLst>
            </p:cNvPr>
            <p:cNvSpPr/>
            <p:nvPr/>
          </p:nvSpPr>
          <p:spPr>
            <a:xfrm flipV="1">
              <a:off x="8379453" y="32128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3" name="椭圆 121">
              <a:extLst>
                <a:ext uri="{FF2B5EF4-FFF2-40B4-BE49-F238E27FC236}">
                  <a16:creationId xmlns:a16="http://schemas.microsoft.com/office/drawing/2014/main" id="{7BE42DEB-0131-A544-84BD-628B07AF8071}"/>
                </a:ext>
              </a:extLst>
            </p:cNvPr>
            <p:cNvSpPr/>
            <p:nvPr/>
          </p:nvSpPr>
          <p:spPr>
            <a:xfrm flipV="1">
              <a:off x="7849866" y="308080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122">
              <a:extLst>
                <a:ext uri="{FF2B5EF4-FFF2-40B4-BE49-F238E27FC236}">
                  <a16:creationId xmlns:a16="http://schemas.microsoft.com/office/drawing/2014/main" id="{F86F9C8F-7A09-D14F-9856-18B65A82355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021691" y="1400834"/>
              <a:ext cx="108000" cy="108000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5" name="椭圆 124">
              <a:extLst>
                <a:ext uri="{FF2B5EF4-FFF2-40B4-BE49-F238E27FC236}">
                  <a16:creationId xmlns:a16="http://schemas.microsoft.com/office/drawing/2014/main" id="{091E94A8-8348-A240-8EAF-EB7F8B97BE98}"/>
                </a:ext>
              </a:extLst>
            </p:cNvPr>
            <p:cNvSpPr/>
            <p:nvPr/>
          </p:nvSpPr>
          <p:spPr>
            <a:xfrm flipV="1">
              <a:off x="1222867" y="216152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椭圆 125">
              <a:extLst>
                <a:ext uri="{FF2B5EF4-FFF2-40B4-BE49-F238E27FC236}">
                  <a16:creationId xmlns:a16="http://schemas.microsoft.com/office/drawing/2014/main" id="{94FCAE2B-F06F-B646-BB36-1DFD326212EE}"/>
                </a:ext>
              </a:extLst>
            </p:cNvPr>
            <p:cNvSpPr/>
            <p:nvPr/>
          </p:nvSpPr>
          <p:spPr>
            <a:xfrm flipV="1">
              <a:off x="1550487" y="23815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椭圆 126">
              <a:extLst>
                <a:ext uri="{FF2B5EF4-FFF2-40B4-BE49-F238E27FC236}">
                  <a16:creationId xmlns:a16="http://schemas.microsoft.com/office/drawing/2014/main" id="{ADA97E74-9369-8E4F-93BC-7E4D530BB0D5}"/>
                </a:ext>
              </a:extLst>
            </p:cNvPr>
            <p:cNvSpPr/>
            <p:nvPr/>
          </p:nvSpPr>
          <p:spPr>
            <a:xfrm flipV="1">
              <a:off x="968596" y="15845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" name="椭圆 127">
              <a:extLst>
                <a:ext uri="{FF2B5EF4-FFF2-40B4-BE49-F238E27FC236}">
                  <a16:creationId xmlns:a16="http://schemas.microsoft.com/office/drawing/2014/main" id="{DF5FF56C-4629-FB4F-9FED-D4A2C782B100}"/>
                </a:ext>
              </a:extLst>
            </p:cNvPr>
            <p:cNvSpPr/>
            <p:nvPr/>
          </p:nvSpPr>
          <p:spPr>
            <a:xfrm flipV="1">
              <a:off x="576636" y="227472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椭圆 128">
              <a:extLst>
                <a:ext uri="{FF2B5EF4-FFF2-40B4-BE49-F238E27FC236}">
                  <a16:creationId xmlns:a16="http://schemas.microsoft.com/office/drawing/2014/main" id="{34160C20-21E0-7141-8493-35705383AC73}"/>
                </a:ext>
              </a:extLst>
            </p:cNvPr>
            <p:cNvSpPr/>
            <p:nvPr/>
          </p:nvSpPr>
          <p:spPr>
            <a:xfrm flipV="1">
              <a:off x="528511" y="1789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椭圆 129">
              <a:extLst>
                <a:ext uri="{FF2B5EF4-FFF2-40B4-BE49-F238E27FC236}">
                  <a16:creationId xmlns:a16="http://schemas.microsoft.com/office/drawing/2014/main" id="{61A1DF4D-0A38-6D4B-9872-1A6A8387400E}"/>
                </a:ext>
              </a:extLst>
            </p:cNvPr>
            <p:cNvSpPr/>
            <p:nvPr/>
          </p:nvSpPr>
          <p:spPr>
            <a:xfrm flipV="1">
              <a:off x="968597" y="189258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1" name="椭圆 130">
              <a:extLst>
                <a:ext uri="{FF2B5EF4-FFF2-40B4-BE49-F238E27FC236}">
                  <a16:creationId xmlns:a16="http://schemas.microsoft.com/office/drawing/2014/main" id="{325F22B7-173F-AA47-9181-17A1F2B8FB3C}"/>
                </a:ext>
              </a:extLst>
            </p:cNvPr>
            <p:cNvSpPr/>
            <p:nvPr/>
          </p:nvSpPr>
          <p:spPr>
            <a:xfrm flipV="1">
              <a:off x="675206" y="217619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2" name="椭圆 131">
              <a:extLst>
                <a:ext uri="{FF2B5EF4-FFF2-40B4-BE49-F238E27FC236}">
                  <a16:creationId xmlns:a16="http://schemas.microsoft.com/office/drawing/2014/main" id="{8B635958-C2C4-6045-8B79-4F202CBFB220}"/>
                </a:ext>
              </a:extLst>
            </p:cNvPr>
            <p:cNvSpPr/>
            <p:nvPr/>
          </p:nvSpPr>
          <p:spPr>
            <a:xfrm flipV="1">
              <a:off x="513841" y="218597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椭圆 132">
              <a:extLst>
                <a:ext uri="{FF2B5EF4-FFF2-40B4-BE49-F238E27FC236}">
                  <a16:creationId xmlns:a16="http://schemas.microsoft.com/office/drawing/2014/main" id="{F98405A0-65B5-1E49-8535-5FC3C5F29053}"/>
                </a:ext>
              </a:extLst>
            </p:cNvPr>
            <p:cNvSpPr/>
            <p:nvPr/>
          </p:nvSpPr>
          <p:spPr>
            <a:xfrm flipV="1">
              <a:off x="1071283" y="23717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4" name="椭圆 133">
              <a:extLst>
                <a:ext uri="{FF2B5EF4-FFF2-40B4-BE49-F238E27FC236}">
                  <a16:creationId xmlns:a16="http://schemas.microsoft.com/office/drawing/2014/main" id="{24F79A67-F38F-124A-B02D-5DEF0F6BB7EF}"/>
                </a:ext>
              </a:extLst>
            </p:cNvPr>
            <p:cNvSpPr/>
            <p:nvPr/>
          </p:nvSpPr>
          <p:spPr>
            <a:xfrm flipV="1">
              <a:off x="753443" y="194637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5" name="椭圆 134">
              <a:extLst>
                <a:ext uri="{FF2B5EF4-FFF2-40B4-BE49-F238E27FC236}">
                  <a16:creationId xmlns:a16="http://schemas.microsoft.com/office/drawing/2014/main" id="{263B80C3-51E6-EA43-ABEB-C87045AFDD6D}"/>
                </a:ext>
              </a:extLst>
            </p:cNvPr>
            <p:cNvSpPr/>
            <p:nvPr/>
          </p:nvSpPr>
          <p:spPr>
            <a:xfrm flipV="1">
              <a:off x="1367233" y="14504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椭圆 135">
              <a:extLst>
                <a:ext uri="{FF2B5EF4-FFF2-40B4-BE49-F238E27FC236}">
                  <a16:creationId xmlns:a16="http://schemas.microsoft.com/office/drawing/2014/main" id="{CA5545CD-F479-8448-9E8B-D3BBEC911AB9}"/>
                </a:ext>
              </a:extLst>
            </p:cNvPr>
            <p:cNvSpPr/>
            <p:nvPr/>
          </p:nvSpPr>
          <p:spPr>
            <a:xfrm flipV="1">
              <a:off x="1401957" y="125365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椭圆 136">
              <a:extLst>
                <a:ext uri="{FF2B5EF4-FFF2-40B4-BE49-F238E27FC236}">
                  <a16:creationId xmlns:a16="http://schemas.microsoft.com/office/drawing/2014/main" id="{46631563-C24D-1B4A-8245-25FAF2B5F266}"/>
                </a:ext>
              </a:extLst>
            </p:cNvPr>
            <p:cNvSpPr/>
            <p:nvPr/>
          </p:nvSpPr>
          <p:spPr>
            <a:xfrm flipV="1">
              <a:off x="1182039" y="113791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8" name="椭圆 137">
              <a:extLst>
                <a:ext uri="{FF2B5EF4-FFF2-40B4-BE49-F238E27FC236}">
                  <a16:creationId xmlns:a16="http://schemas.microsoft.com/office/drawing/2014/main" id="{0A170A0A-2C9C-3F43-99AE-3E0D6B044830}"/>
                </a:ext>
              </a:extLst>
            </p:cNvPr>
            <p:cNvSpPr/>
            <p:nvPr/>
          </p:nvSpPr>
          <p:spPr>
            <a:xfrm flipV="1">
              <a:off x="967908" y="134625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9" name="椭圆 138">
              <a:extLst>
                <a:ext uri="{FF2B5EF4-FFF2-40B4-BE49-F238E27FC236}">
                  <a16:creationId xmlns:a16="http://schemas.microsoft.com/office/drawing/2014/main" id="{811FEC8F-AB94-1342-97C6-4D947CBD32DD}"/>
                </a:ext>
              </a:extLst>
            </p:cNvPr>
            <p:cNvSpPr/>
            <p:nvPr/>
          </p:nvSpPr>
          <p:spPr>
            <a:xfrm flipV="1">
              <a:off x="565061" y="2378897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0" name="椭圆 139">
              <a:extLst>
                <a:ext uri="{FF2B5EF4-FFF2-40B4-BE49-F238E27FC236}">
                  <a16:creationId xmlns:a16="http://schemas.microsoft.com/office/drawing/2014/main" id="{0F4C1FAB-97B8-EC42-9C38-25E00325649B}"/>
                </a:ext>
              </a:extLst>
            </p:cNvPr>
            <p:cNvSpPr/>
            <p:nvPr/>
          </p:nvSpPr>
          <p:spPr>
            <a:xfrm flipV="1">
              <a:off x="1349075" y="334406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1" name="椭圆 140">
              <a:extLst>
                <a:ext uri="{FF2B5EF4-FFF2-40B4-BE49-F238E27FC236}">
                  <a16:creationId xmlns:a16="http://schemas.microsoft.com/office/drawing/2014/main" id="{C68BFBC4-3700-A641-A474-8B1B6D1E8558}"/>
                </a:ext>
              </a:extLst>
            </p:cNvPr>
            <p:cNvSpPr/>
            <p:nvPr/>
          </p:nvSpPr>
          <p:spPr>
            <a:xfrm flipV="1">
              <a:off x="1690529" y="330355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2" name="椭圆 141">
              <a:extLst>
                <a:ext uri="{FF2B5EF4-FFF2-40B4-BE49-F238E27FC236}">
                  <a16:creationId xmlns:a16="http://schemas.microsoft.com/office/drawing/2014/main" id="{804DD27C-E005-5341-B624-A025C21B2EFE}"/>
                </a:ext>
              </a:extLst>
            </p:cNvPr>
            <p:cNvSpPr/>
            <p:nvPr/>
          </p:nvSpPr>
          <p:spPr>
            <a:xfrm flipV="1">
              <a:off x="1389587" y="367394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3" name="椭圆 142">
              <a:extLst>
                <a:ext uri="{FF2B5EF4-FFF2-40B4-BE49-F238E27FC236}">
                  <a16:creationId xmlns:a16="http://schemas.microsoft.com/office/drawing/2014/main" id="{6AD5A017-EE34-194B-BBA2-4D4BE799E3A8}"/>
                </a:ext>
              </a:extLst>
            </p:cNvPr>
            <p:cNvSpPr/>
            <p:nvPr/>
          </p:nvSpPr>
          <p:spPr>
            <a:xfrm flipV="1">
              <a:off x="1487972" y="37839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4" name="椭圆 143">
              <a:extLst>
                <a:ext uri="{FF2B5EF4-FFF2-40B4-BE49-F238E27FC236}">
                  <a16:creationId xmlns:a16="http://schemas.microsoft.com/office/drawing/2014/main" id="{478AB623-3D6E-A94E-B42E-D8715042AC0A}"/>
                </a:ext>
              </a:extLst>
            </p:cNvPr>
            <p:cNvSpPr/>
            <p:nvPr/>
          </p:nvSpPr>
          <p:spPr>
            <a:xfrm flipV="1">
              <a:off x="1702104" y="366815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5" name="椭圆 144">
              <a:extLst>
                <a:ext uri="{FF2B5EF4-FFF2-40B4-BE49-F238E27FC236}">
                  <a16:creationId xmlns:a16="http://schemas.microsoft.com/office/drawing/2014/main" id="{A18C85E4-F832-104D-B207-E2F733741F51}"/>
                </a:ext>
              </a:extLst>
            </p:cNvPr>
            <p:cNvSpPr/>
            <p:nvPr/>
          </p:nvSpPr>
          <p:spPr>
            <a:xfrm flipV="1">
              <a:off x="1181242" y="3610283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6" name="椭圆 145">
              <a:extLst>
                <a:ext uri="{FF2B5EF4-FFF2-40B4-BE49-F238E27FC236}">
                  <a16:creationId xmlns:a16="http://schemas.microsoft.com/office/drawing/2014/main" id="{EF30F41B-ECAB-B341-BA26-0BFE01FD8B3C}"/>
                </a:ext>
              </a:extLst>
            </p:cNvPr>
            <p:cNvSpPr/>
            <p:nvPr/>
          </p:nvSpPr>
          <p:spPr>
            <a:xfrm flipV="1">
              <a:off x="1412736" y="347138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7" name="椭圆 146">
              <a:extLst>
                <a:ext uri="{FF2B5EF4-FFF2-40B4-BE49-F238E27FC236}">
                  <a16:creationId xmlns:a16="http://schemas.microsoft.com/office/drawing/2014/main" id="{8A2791F2-2D17-2A40-BB8F-14AD8370CF1A}"/>
                </a:ext>
              </a:extLst>
            </p:cNvPr>
            <p:cNvSpPr/>
            <p:nvPr/>
          </p:nvSpPr>
          <p:spPr>
            <a:xfrm flipV="1">
              <a:off x="1700247" y="253290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8" name="椭圆 147">
              <a:extLst>
                <a:ext uri="{FF2B5EF4-FFF2-40B4-BE49-F238E27FC236}">
                  <a16:creationId xmlns:a16="http://schemas.microsoft.com/office/drawing/2014/main" id="{A20B4888-D48E-5340-A6E5-6E8A0B70375A}"/>
                </a:ext>
              </a:extLst>
            </p:cNvPr>
            <p:cNvSpPr/>
            <p:nvPr/>
          </p:nvSpPr>
          <p:spPr>
            <a:xfrm flipV="1">
              <a:off x="1885442" y="29495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9" name="椭圆 148">
              <a:extLst>
                <a:ext uri="{FF2B5EF4-FFF2-40B4-BE49-F238E27FC236}">
                  <a16:creationId xmlns:a16="http://schemas.microsoft.com/office/drawing/2014/main" id="{3579C8C8-271B-5E4B-8CB5-5945F6AE5CFB}"/>
                </a:ext>
              </a:extLst>
            </p:cNvPr>
            <p:cNvSpPr/>
            <p:nvPr/>
          </p:nvSpPr>
          <p:spPr>
            <a:xfrm flipV="1">
              <a:off x="2406303" y="2388220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0" name="椭圆 149">
              <a:extLst>
                <a:ext uri="{FF2B5EF4-FFF2-40B4-BE49-F238E27FC236}">
                  <a16:creationId xmlns:a16="http://schemas.microsoft.com/office/drawing/2014/main" id="{9D25317C-9109-B747-A7CC-B1517292E667}"/>
                </a:ext>
              </a:extLst>
            </p:cNvPr>
            <p:cNvSpPr/>
            <p:nvPr/>
          </p:nvSpPr>
          <p:spPr>
            <a:xfrm flipV="1">
              <a:off x="2244258" y="223196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1" name="椭圆 150">
              <a:extLst>
                <a:ext uri="{FF2B5EF4-FFF2-40B4-BE49-F238E27FC236}">
                  <a16:creationId xmlns:a16="http://schemas.microsoft.com/office/drawing/2014/main" id="{2DE2BD12-939F-8840-9257-03EE0BA8C5ED}"/>
                </a:ext>
              </a:extLst>
            </p:cNvPr>
            <p:cNvSpPr/>
            <p:nvPr/>
          </p:nvSpPr>
          <p:spPr>
            <a:xfrm flipV="1">
              <a:off x="3291767" y="31868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" name="椭圆 151">
              <a:extLst>
                <a:ext uri="{FF2B5EF4-FFF2-40B4-BE49-F238E27FC236}">
                  <a16:creationId xmlns:a16="http://schemas.microsoft.com/office/drawing/2014/main" id="{067A0BE0-A6F5-664B-A122-5106C12D98D2}"/>
                </a:ext>
              </a:extLst>
            </p:cNvPr>
            <p:cNvSpPr/>
            <p:nvPr/>
          </p:nvSpPr>
          <p:spPr>
            <a:xfrm flipV="1">
              <a:off x="3621645" y="272967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" name="椭圆 152">
              <a:extLst>
                <a:ext uri="{FF2B5EF4-FFF2-40B4-BE49-F238E27FC236}">
                  <a16:creationId xmlns:a16="http://schemas.microsoft.com/office/drawing/2014/main" id="{F2445F63-A378-7D48-A6DF-752E01340ECA}"/>
                </a:ext>
              </a:extLst>
            </p:cNvPr>
            <p:cNvSpPr/>
            <p:nvPr/>
          </p:nvSpPr>
          <p:spPr>
            <a:xfrm flipV="1">
              <a:off x="4235104" y="232455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4" name="椭圆 153">
              <a:extLst>
                <a:ext uri="{FF2B5EF4-FFF2-40B4-BE49-F238E27FC236}">
                  <a16:creationId xmlns:a16="http://schemas.microsoft.com/office/drawing/2014/main" id="{12ED15A4-66A8-0E47-AE3A-FEBA71139DFB}"/>
                </a:ext>
              </a:extLst>
            </p:cNvPr>
            <p:cNvSpPr/>
            <p:nvPr/>
          </p:nvSpPr>
          <p:spPr>
            <a:xfrm flipV="1">
              <a:off x="2770906" y="3111636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5" name="椭圆 154">
              <a:extLst>
                <a:ext uri="{FF2B5EF4-FFF2-40B4-BE49-F238E27FC236}">
                  <a16:creationId xmlns:a16="http://schemas.microsoft.com/office/drawing/2014/main" id="{44BE342B-327A-794B-861B-D343C964D82C}"/>
                </a:ext>
              </a:extLst>
            </p:cNvPr>
            <p:cNvSpPr/>
            <p:nvPr/>
          </p:nvSpPr>
          <p:spPr>
            <a:xfrm flipV="1">
              <a:off x="3818415" y="3019039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6" name="椭圆 155">
              <a:extLst>
                <a:ext uri="{FF2B5EF4-FFF2-40B4-BE49-F238E27FC236}">
                  <a16:creationId xmlns:a16="http://schemas.microsoft.com/office/drawing/2014/main" id="{244B45D8-871B-AB47-9839-85E477C9F87A}"/>
                </a:ext>
              </a:extLst>
            </p:cNvPr>
            <p:cNvSpPr/>
            <p:nvPr/>
          </p:nvSpPr>
          <p:spPr>
            <a:xfrm flipV="1">
              <a:off x="4154081" y="395080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8E0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8A29F3C2-7483-B745-B463-BF70E7B9E7F2}"/>
              </a:ext>
            </a:extLst>
          </p:cNvPr>
          <p:cNvSpPr/>
          <p:nvPr/>
        </p:nvSpPr>
        <p:spPr>
          <a:xfrm flipH="1">
            <a:off x="454531" y="1359267"/>
            <a:ext cx="0" cy="502390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C4C94411-6C55-0042-B7D9-B4169EEE004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5584A0E3-54F9-6647-BD95-E1127C1C1E49}"/>
              </a:ext>
            </a:extLst>
          </p:cNvPr>
          <p:cNvSpPr/>
          <p:nvPr/>
        </p:nvSpPr>
        <p:spPr>
          <a:xfrm flipH="1" flipV="1">
            <a:off x="971601" y="135926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85053B31-A797-FE47-9ADF-C0FD646250E9}"/>
              </a:ext>
            </a:extLst>
          </p:cNvPr>
          <p:cNvSpPr/>
          <p:nvPr/>
        </p:nvSpPr>
        <p:spPr>
          <a:xfrm flipH="1">
            <a:off x="8714268" y="1359267"/>
            <a:ext cx="0" cy="4885613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C78CDDFB-88F1-814A-BB30-AC17D162F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ECB88568-39B1-474B-8CAA-8830A280F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10016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61465558-5F82-034D-9AA3-190BFC0A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E9AFF69-1528-5547-8C81-70655F6DB763}"/>
              </a:ext>
            </a:extLst>
          </p:cNvPr>
          <p:cNvSpPr txBox="1">
            <a:spLocks noChangeArrowheads="1"/>
          </p:cNvSpPr>
          <p:nvPr/>
        </p:nvSpPr>
        <p:spPr>
          <a:xfrm>
            <a:off x="1107332" y="1464045"/>
            <a:ext cx="6535786" cy="28560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阅读材料一：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为什么犹太人</a:t>
            </a:r>
            <a:r>
              <a:rPr lang="zh-CN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分散各地多时，却没被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同化？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回答问题</a:t>
            </a:r>
          </a:p>
          <a:p>
            <a:pPr marL="0" indent="0">
              <a:lnSpc>
                <a:spcPct val="100000"/>
              </a:lnSpc>
              <a:buNone/>
            </a:pP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335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8A29F3C2-7483-B745-B463-BF70E7B9E7F2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C4C94411-6C55-0042-B7D9-B4169EEE004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5584A0E3-54F9-6647-BD95-E1127C1C1E49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85053B31-A797-FE47-9ADF-C0FD646250E9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C78CDDFB-88F1-814A-BB30-AC17D162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ECB88568-39B1-474B-8CAA-8830A280F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61465558-5F82-034D-9AA3-190BFC0A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任务一习题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E9AFF69-1528-5547-8C81-70655F6DB763}"/>
              </a:ext>
            </a:extLst>
          </p:cNvPr>
          <p:cNvSpPr txBox="1">
            <a:spLocks noChangeArrowheads="1"/>
          </p:cNvSpPr>
          <p:nvPr/>
        </p:nvSpPr>
        <p:spPr>
          <a:xfrm>
            <a:off x="808341" y="1740460"/>
            <a:ext cx="6535786" cy="105007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一、简答题</a:t>
            </a:r>
          </a:p>
          <a:p>
            <a:pPr marL="0" indent="0">
              <a:buNone/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有哪两个特征表明犹太民族几近消亡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8447A23-D1AD-134A-90B0-C5AF97612828}"/>
              </a:ext>
            </a:extLst>
          </p:cNvPr>
          <p:cNvSpPr txBox="1">
            <a:spLocks noChangeArrowheads="1"/>
          </p:cNvSpPr>
          <p:nvPr/>
        </p:nvSpPr>
        <p:spPr>
          <a:xfrm>
            <a:off x="808341" y="2829041"/>
            <a:ext cx="6535786" cy="28560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60"/>
              </a:lnSpc>
              <a:buNone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犹太人失去了自己独特的外貌特征。</a:t>
            </a:r>
          </a:p>
          <a:p>
            <a:pPr marL="0" indent="0">
              <a:lnSpc>
                <a:spcPts val="3860"/>
              </a:lnSpc>
              <a:buNone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犹太人忘记了自己的母语，希伯来语。</a:t>
            </a: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52BBACD7-069D-8C4A-AF12-A27F3D657C53}"/>
              </a:ext>
            </a:extLst>
          </p:cNvPr>
          <p:cNvCxnSpPr/>
          <p:nvPr/>
        </p:nvCxnSpPr>
        <p:spPr>
          <a:xfrm>
            <a:off x="821126" y="3399948"/>
            <a:ext cx="68542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4334B867-D573-414D-9042-730E73F28F7D}"/>
              </a:ext>
            </a:extLst>
          </p:cNvPr>
          <p:cNvCxnSpPr/>
          <p:nvPr/>
        </p:nvCxnSpPr>
        <p:spPr>
          <a:xfrm>
            <a:off x="821126" y="4017465"/>
            <a:ext cx="68542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9E7612F-B49C-5F4B-8E29-D186D5866C27}"/>
              </a:ext>
            </a:extLst>
          </p:cNvPr>
          <p:cNvGrpSpPr/>
          <p:nvPr/>
        </p:nvGrpSpPr>
        <p:grpSpPr>
          <a:xfrm>
            <a:off x="2544962" y="4204491"/>
            <a:ext cx="4054076" cy="2705125"/>
            <a:chOff x="792438" y="1524000"/>
            <a:chExt cx="7809102" cy="5210706"/>
          </a:xfrm>
        </p:grpSpPr>
        <p:pic>
          <p:nvPicPr>
            <p:cNvPr id="27" name="Picture 2" descr="Jewish Portrait High Res Stock Images | Shutterstock">
              <a:extLst>
                <a:ext uri="{FF2B5EF4-FFF2-40B4-BE49-F238E27FC236}">
                  <a16:creationId xmlns:a16="http://schemas.microsoft.com/office/drawing/2014/main" id="{7D6F451D-761A-E448-8218-E1A5E69C9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65"/>
            <a:stretch/>
          </p:blipFill>
          <p:spPr bwMode="auto">
            <a:xfrm>
              <a:off x="792438" y="1524000"/>
              <a:ext cx="3950564" cy="259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">
              <a:extLst>
                <a:ext uri="{FF2B5EF4-FFF2-40B4-BE49-F238E27FC236}">
                  <a16:creationId xmlns:a16="http://schemas.microsoft.com/office/drawing/2014/main" id="{A2FCB595-AA2A-A444-9787-F0493FCD6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135"/>
            <a:stretch/>
          </p:blipFill>
          <p:spPr>
            <a:xfrm>
              <a:off x="792438" y="4182052"/>
              <a:ext cx="3950565" cy="2533138"/>
            </a:xfrm>
            <a:prstGeom prst="rect">
              <a:avLst/>
            </a:prstGeom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6AA1747E-E839-964B-AAB9-29E6DF04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275"/>
            <a:stretch/>
          </p:blipFill>
          <p:spPr>
            <a:xfrm>
              <a:off x="4795747" y="1524002"/>
              <a:ext cx="3805793" cy="5191191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FB466EA-8996-8447-B443-EC09EA663A0A}"/>
                </a:ext>
              </a:extLst>
            </p:cNvPr>
            <p:cNvSpPr/>
            <p:nvPr/>
          </p:nvSpPr>
          <p:spPr>
            <a:xfrm>
              <a:off x="792440" y="1524000"/>
              <a:ext cx="7809098" cy="521070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69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线连接符 20">
            <a:extLst>
              <a:ext uri="{FF2B5EF4-FFF2-40B4-BE49-F238E27FC236}">
                <a16:creationId xmlns:a16="http://schemas.microsoft.com/office/drawing/2014/main" id="{8A29F3C2-7483-B745-B463-BF70E7B9E7F2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1">
            <a:extLst>
              <a:ext uri="{FF2B5EF4-FFF2-40B4-BE49-F238E27FC236}">
                <a16:creationId xmlns:a16="http://schemas.microsoft.com/office/drawing/2014/main" id="{C4C94411-6C55-0042-B7D9-B4169EEE004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2">
            <a:extLst>
              <a:ext uri="{FF2B5EF4-FFF2-40B4-BE49-F238E27FC236}">
                <a16:creationId xmlns:a16="http://schemas.microsoft.com/office/drawing/2014/main" id="{5584A0E3-54F9-6647-BD95-E1127C1C1E49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3">
            <a:extLst>
              <a:ext uri="{FF2B5EF4-FFF2-40B4-BE49-F238E27FC236}">
                <a16:creationId xmlns:a16="http://schemas.microsoft.com/office/drawing/2014/main" id="{85053B31-A797-FE47-9ADF-C0FD646250E9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图片 24" descr="图片 24">
            <a:extLst>
              <a:ext uri="{FF2B5EF4-FFF2-40B4-BE49-F238E27FC236}">
                <a16:creationId xmlns:a16="http://schemas.microsoft.com/office/drawing/2014/main" id="{C78CDDFB-88F1-814A-BB30-AC17D162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25" descr="图片 25">
            <a:extLst>
              <a:ext uri="{FF2B5EF4-FFF2-40B4-BE49-F238E27FC236}">
                <a16:creationId xmlns:a16="http://schemas.microsoft.com/office/drawing/2014/main" id="{ECB88568-39B1-474B-8CAA-8830A280F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61465558-5F82-034D-9AA3-190BFC0A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任务一习题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E9AFF69-1528-5547-8C81-70655F6DB763}"/>
              </a:ext>
            </a:extLst>
          </p:cNvPr>
          <p:cNvSpPr txBox="1">
            <a:spLocks noChangeArrowheads="1"/>
          </p:cNvSpPr>
          <p:nvPr/>
        </p:nvSpPr>
        <p:spPr>
          <a:xfrm>
            <a:off x="808341" y="1740460"/>
            <a:ext cx="7131892" cy="105007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60"/>
              </a:lnSpc>
              <a:buNone/>
            </a:pP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为什么犹太人被分散在万民中，却没有被任何民族同化？</a:t>
            </a:r>
            <a:endParaRPr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8447A23-D1AD-134A-90B0-C5AF97612828}"/>
              </a:ext>
            </a:extLst>
          </p:cNvPr>
          <p:cNvSpPr txBox="1">
            <a:spLocks noChangeArrowheads="1"/>
          </p:cNvSpPr>
          <p:nvPr/>
        </p:nvSpPr>
        <p:spPr>
          <a:xfrm>
            <a:off x="808341" y="2748018"/>
            <a:ext cx="6535786" cy="28560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80"/>
              </a:lnSpc>
              <a:buNone/>
            </a:pPr>
            <a:r>
              <a:rPr lang="zh-CN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因为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上帝的手一直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特别地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保守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犹太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民族，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让这个民族继续存在，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却没有被同化。</a:t>
            </a:r>
            <a:endParaRPr lang="zh-CN" altLang="zh-CN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C6E7BB-7722-E143-AFFC-459F2B82A920}"/>
              </a:ext>
            </a:extLst>
          </p:cNvPr>
          <p:cNvGrpSpPr/>
          <p:nvPr/>
        </p:nvGrpSpPr>
        <p:grpSpPr>
          <a:xfrm>
            <a:off x="2544962" y="4156364"/>
            <a:ext cx="4054076" cy="2705125"/>
            <a:chOff x="792438" y="1524000"/>
            <a:chExt cx="7809102" cy="5210706"/>
          </a:xfrm>
        </p:grpSpPr>
        <p:pic>
          <p:nvPicPr>
            <p:cNvPr id="22" name="Picture 2" descr="Jewish Portrait High Res Stock Images | Shutterstock">
              <a:extLst>
                <a:ext uri="{FF2B5EF4-FFF2-40B4-BE49-F238E27FC236}">
                  <a16:creationId xmlns:a16="http://schemas.microsoft.com/office/drawing/2014/main" id="{0A7C6E0B-D65E-CF48-A193-294A464D7E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65"/>
            <a:stretch/>
          </p:blipFill>
          <p:spPr bwMode="auto">
            <a:xfrm>
              <a:off x="792438" y="1524000"/>
              <a:ext cx="3950564" cy="259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FA11C1B2-0E4D-D648-BB0D-E3B852DAC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135"/>
            <a:stretch/>
          </p:blipFill>
          <p:spPr>
            <a:xfrm>
              <a:off x="792438" y="4182052"/>
              <a:ext cx="3950565" cy="2533138"/>
            </a:xfrm>
            <a:prstGeom prst="rect">
              <a:avLst/>
            </a:prstGeom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60E5E3F9-3E15-1A43-A958-7915C0ACB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275"/>
            <a:stretch/>
          </p:blipFill>
          <p:spPr>
            <a:xfrm>
              <a:off x="4795747" y="1524002"/>
              <a:ext cx="3805793" cy="5191191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453A2B9-9394-DF44-B765-DEB102C1C7D6}"/>
                </a:ext>
              </a:extLst>
            </p:cNvPr>
            <p:cNvSpPr/>
            <p:nvPr/>
          </p:nvSpPr>
          <p:spPr>
            <a:xfrm>
              <a:off x="792440" y="1524000"/>
              <a:ext cx="7809098" cy="521070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F9E43555-6D60-4F42-87DC-8F9612F39BFC}"/>
              </a:ext>
            </a:extLst>
          </p:cNvPr>
          <p:cNvCxnSpPr/>
          <p:nvPr/>
        </p:nvCxnSpPr>
        <p:spPr>
          <a:xfrm>
            <a:off x="821126" y="3399948"/>
            <a:ext cx="68542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BD7A550F-93A7-004B-9A88-1364C2B2DED4}"/>
              </a:ext>
            </a:extLst>
          </p:cNvPr>
          <p:cNvCxnSpPr/>
          <p:nvPr/>
        </p:nvCxnSpPr>
        <p:spPr>
          <a:xfrm>
            <a:off x="821126" y="4017465"/>
            <a:ext cx="685423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3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83556" y="1964296"/>
            <a:ext cx="6551936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二、会遭受</a:t>
            </a: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逼迫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圣经对犹太人的预言</a:t>
            </a:r>
            <a:endParaRPr lang="zh-CN" altLang="en-US" dirty="0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B70DFCD3-5B82-B54B-89F2-A5AB28463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17"/>
          <a:stretch/>
        </p:blipFill>
        <p:spPr>
          <a:xfrm>
            <a:off x="5590811" y="1344768"/>
            <a:ext cx="3330451" cy="45991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CD8027EB-BB7F-E847-A2D8-54C04446222F}"/>
              </a:ext>
            </a:extLst>
          </p:cNvPr>
          <p:cNvSpPr/>
          <p:nvPr/>
        </p:nvSpPr>
        <p:spPr>
          <a:xfrm>
            <a:off x="1430228" y="3461429"/>
            <a:ext cx="3999888" cy="16711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申命记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28:65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在那些国中，你必不得安逸，也不得落脚之地。</a:t>
            </a:r>
          </a:p>
        </p:txBody>
      </p:sp>
    </p:spTree>
    <p:extLst>
      <p:ext uri="{BB962C8B-B14F-4D97-AF65-F5344CB8AC3E}">
        <p14:creationId xmlns:p14="http://schemas.microsoft.com/office/powerpoint/2010/main" val="1584247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D416B2-8D0A-154C-8FE1-16574F4AA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91"/>
          <a:stretch/>
        </p:blipFill>
        <p:spPr>
          <a:xfrm>
            <a:off x="-132" y="-1"/>
            <a:ext cx="9144131" cy="68580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16D4F2D-CA05-4028-9F46-C0E8A4FE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69858"/>
            <a:ext cx="9143999" cy="2679544"/>
          </a:xfrm>
        </p:spPr>
        <p:txBody>
          <a:bodyPr/>
          <a:lstStyle/>
          <a:p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第</a:t>
            </a:r>
            <a:r>
              <a:rPr lang="zh-CN" altLang="en-US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二</a:t>
            </a:r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幕：</a:t>
            </a: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犹太人</a:t>
            </a:r>
            <a:r>
              <a:rPr lang="zh-CN" altLang="en-US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在</a:t>
            </a:r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各地</a:t>
            </a: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en-US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受逼迫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99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E193729-291B-FB44-81CC-8E8F6D46FDFE}"/>
              </a:ext>
            </a:extLst>
          </p:cNvPr>
          <p:cNvGrpSpPr/>
          <p:nvPr/>
        </p:nvGrpSpPr>
        <p:grpSpPr>
          <a:xfrm>
            <a:off x="0" y="2115226"/>
            <a:ext cx="9144000" cy="2934445"/>
            <a:chOff x="0" y="2647105"/>
            <a:chExt cx="8098971" cy="2599080"/>
          </a:xfrm>
        </p:grpSpPr>
        <p:pic>
          <p:nvPicPr>
            <p:cNvPr id="5" name="Picture 2" descr="Jewish Portrait High Res Stock Images | Shutterstock">
              <a:extLst>
                <a:ext uri="{FF2B5EF4-FFF2-40B4-BE49-F238E27FC236}">
                  <a16:creationId xmlns:a16="http://schemas.microsoft.com/office/drawing/2014/main" id="{16BD3EE7-A08A-4C79-BDF4-2ED486E46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65"/>
            <a:stretch/>
          </p:blipFill>
          <p:spPr bwMode="auto">
            <a:xfrm>
              <a:off x="0" y="2647105"/>
              <a:ext cx="3950564" cy="25933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EC79226-74DF-4AD7-998E-988F759AE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135"/>
            <a:stretch/>
          </p:blipFill>
          <p:spPr>
            <a:xfrm>
              <a:off x="4045566" y="2647105"/>
              <a:ext cx="4053405" cy="25990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D884FFB2-6866-5543-9E9B-1A3F109A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935345"/>
          </a:xfrm>
        </p:spPr>
        <p:txBody>
          <a:bodyPr/>
          <a:lstStyle/>
          <a:p>
            <a:r>
              <a:rPr lang="zh-CN" altLang="en-US" dirty="0"/>
              <a:t>犹太人长期居住异国</a:t>
            </a:r>
          </a:p>
        </p:txBody>
      </p:sp>
    </p:spTree>
    <p:extLst>
      <p:ext uri="{BB962C8B-B14F-4D97-AF65-F5344CB8AC3E}">
        <p14:creationId xmlns:p14="http://schemas.microsoft.com/office/powerpoint/2010/main" val="2087572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6D2CDC4F-109B-434E-8859-969F0E54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514" y="1579421"/>
            <a:ext cx="5112972" cy="36991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18F36-F19D-41EB-8A1F-EAFBAC09F981}"/>
              </a:ext>
            </a:extLst>
          </p:cNvPr>
          <p:cNvSpPr txBox="1"/>
          <p:nvPr/>
        </p:nvSpPr>
        <p:spPr>
          <a:xfrm>
            <a:off x="1808252" y="5458939"/>
            <a:ext cx="5743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1290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犹太人被赶出英国</a:t>
            </a:r>
            <a:endParaRPr 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B34E48-2F41-F14F-9974-DE2EA888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852218"/>
          </a:xfrm>
        </p:spPr>
        <p:txBody>
          <a:bodyPr/>
          <a:lstStyle/>
          <a:p>
            <a:r>
              <a:rPr kumimoji="1" lang="zh-CN" altLang="en-US" dirty="0"/>
              <a:t>犹太人四处被迫害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5554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卡通人物&#10;&#10;中度可信度描述已自动生成">
            <a:extLst>
              <a:ext uri="{FF2B5EF4-FFF2-40B4-BE49-F238E27FC236}">
                <a16:creationId xmlns:a16="http://schemas.microsoft.com/office/drawing/2014/main" id="{33AC575C-71C5-417E-B24F-CC25715A9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518" r="8333" b="7037"/>
          <a:stretch/>
        </p:blipFill>
        <p:spPr>
          <a:xfrm>
            <a:off x="1561670" y="1590018"/>
            <a:ext cx="6629469" cy="36779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17D38C-2319-4868-816C-AF9139EE4758}"/>
              </a:ext>
            </a:extLst>
          </p:cNvPr>
          <p:cNvSpPr txBox="1"/>
          <p:nvPr/>
        </p:nvSpPr>
        <p:spPr>
          <a:xfrm>
            <a:off x="2753475" y="5438298"/>
            <a:ext cx="3842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1306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犹太人被逐出法国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F320BB2-4F13-C94D-A6B8-F6BD2AA5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864093"/>
          </a:xfrm>
        </p:spPr>
        <p:txBody>
          <a:bodyPr/>
          <a:lstStyle/>
          <a:p>
            <a:r>
              <a:rPr kumimoji="1" lang="zh-CN" altLang="en-US" dirty="0"/>
              <a:t>犹太人四处被迫害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550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83556" y="3016708"/>
            <a:ext cx="4351429" cy="2257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4260"/>
              </a:lnSpc>
              <a:buFont typeface="Arial" panose="020B0604020202020204" pitchFamily="34" charset="0"/>
              <a:buChar char="•"/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</a:t>
            </a:r>
            <a:r>
              <a:rPr lang="zh-CN" altLang="zh-CN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苦难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不断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260"/>
              </a:lnSpc>
              <a:buFont typeface="Arial" panose="020B0604020202020204" pitchFamily="34" charset="0"/>
              <a:buChar char="•"/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起死回生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260"/>
              </a:lnSpc>
              <a:buFont typeface="Arial" panose="020B0604020202020204" pitchFamily="34" charset="0"/>
              <a:buChar char="•"/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重</a:t>
            </a:r>
            <a:r>
              <a:rPr lang="zh-CN" altLang="zh-CN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建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家园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60"/>
              </a:lnSpc>
            </a:pP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……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lang="zh-CN" altLang="en-US" dirty="0"/>
              <a:t>犹太民族之谜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785DC3-1208-2F4A-9602-3AA8E801A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71" y="2088052"/>
            <a:ext cx="4571993" cy="35623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7411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17D38C-2319-4868-816C-AF9139EE4758}"/>
              </a:ext>
            </a:extLst>
          </p:cNvPr>
          <p:cNvSpPr txBox="1"/>
          <p:nvPr/>
        </p:nvSpPr>
        <p:spPr>
          <a:xfrm>
            <a:off x="2352784" y="6126664"/>
            <a:ext cx="509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1492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年，犹太人被赶出西班牙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207E75-A36E-408A-A64D-98DADB70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0" y="1284945"/>
            <a:ext cx="7708500" cy="46443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BAEF42-5D26-CF4B-A358-B7343546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犹太人四处被迫害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9148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D40DBBD-9891-4686-9D32-D4336CBB2E94}"/>
              </a:ext>
            </a:extLst>
          </p:cNvPr>
          <p:cNvSpPr txBox="1"/>
          <p:nvPr/>
        </p:nvSpPr>
        <p:spPr>
          <a:xfrm>
            <a:off x="1119882" y="6102891"/>
            <a:ext cx="697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1496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年，犹太人被赶出葡萄牙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247D40B-4372-41E6-A882-2A4873F52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24" y="1356205"/>
            <a:ext cx="6976152" cy="46403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DEC96F8-0CAB-3B46-801A-BE64D630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犹太人四处被迫害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6823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1320147" y="1766742"/>
            <a:ext cx="6551936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一、会被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分散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到世界各地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二、会遭受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逼迫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三、最终，分散的犹太人要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归回</a:t>
            </a:r>
            <a:endParaRPr lang="en-US" altLang="zh-CN" sz="2800" b="1" kern="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圣经对犹太人的预言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2891063-F5EF-284A-8AAB-E6AAB3476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2304809"/>
            <a:ext cx="387415" cy="40407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CD72935-6889-1D4B-A327-A5D40C05E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75" y="1789258"/>
            <a:ext cx="387415" cy="40407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31EE8DD-2B01-7E4A-83F6-F59E90CE9D90}"/>
              </a:ext>
            </a:extLst>
          </p:cNvPr>
          <p:cNvGrpSpPr/>
          <p:nvPr/>
        </p:nvGrpSpPr>
        <p:grpSpPr>
          <a:xfrm>
            <a:off x="686325" y="3714807"/>
            <a:ext cx="7879300" cy="2260624"/>
            <a:chOff x="0" y="3457982"/>
            <a:chExt cx="8774456" cy="2517450"/>
          </a:xfrm>
        </p:grpSpPr>
        <p:pic>
          <p:nvPicPr>
            <p:cNvPr id="14" name="图片 13" descr="一群卡通人物&#10;&#10;中度可信度描述已自动生成">
              <a:extLst>
                <a:ext uri="{FF2B5EF4-FFF2-40B4-BE49-F238E27FC236}">
                  <a16:creationId xmlns:a16="http://schemas.microsoft.com/office/drawing/2014/main" id="{0EF440BA-D13C-1245-BDE3-CFBE15402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8518" r="8333" b="7037"/>
            <a:stretch/>
          </p:blipFill>
          <p:spPr>
            <a:xfrm>
              <a:off x="0" y="3458860"/>
              <a:ext cx="4536080" cy="25165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E91EED10-E598-234A-A935-6742B4E3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6115" y="3457982"/>
              <a:ext cx="4178341" cy="251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3403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D40DBBD-9891-4686-9D32-D4336CBB2E94}"/>
              </a:ext>
            </a:extLst>
          </p:cNvPr>
          <p:cNvSpPr txBox="1"/>
          <p:nvPr/>
        </p:nvSpPr>
        <p:spPr>
          <a:xfrm>
            <a:off x="750016" y="5630283"/>
            <a:ext cx="7068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世纪，犹太人在意大利和德国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被驱赶或迫害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B48AE4-216C-4B95-A757-D1EECF6633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10891" r="-172"/>
          <a:stretch/>
        </p:blipFill>
        <p:spPr>
          <a:xfrm>
            <a:off x="1119882" y="1353786"/>
            <a:ext cx="6483375" cy="41959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C3B4BB-1786-CB42-8242-14E13E81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犹太人四处被迫害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987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0AFD8CB-05FE-498A-AE9B-FEADA69A7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561"/>
            <a:ext cx="22225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F99844-1F66-47B3-9855-AF2097D30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73" y="1582838"/>
            <a:ext cx="6829227" cy="43803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1CA3D4D-A590-4B3C-98E7-B0EE98098456}"/>
              </a:ext>
            </a:extLst>
          </p:cNvPr>
          <p:cNvSpPr txBox="1"/>
          <p:nvPr/>
        </p:nvSpPr>
        <p:spPr>
          <a:xfrm>
            <a:off x="5862" y="4343623"/>
            <a:ext cx="2216638" cy="1632205"/>
          </a:xfrm>
          <a:prstGeom prst="rect">
            <a:avLst/>
          </a:prstGeom>
          <a:solidFill>
            <a:schemeClr val="tx1"/>
          </a:solidFill>
        </p:spPr>
        <p:txBody>
          <a:bodyPr wrap="square" tIns="144000" bIns="144000" rtlCol="0">
            <a:spAutoFit/>
          </a:bodyPr>
          <a:lstStyle/>
          <a:p>
            <a:pPr algn="ctr"/>
            <a:r>
              <a:rPr lang="en" altLang="zh-CN" sz="2000" b="1" dirty="0">
                <a:solidFill>
                  <a:schemeClr val="bg1"/>
                </a:solidFill>
              </a:rPr>
              <a:t>Carl Mayer von </a:t>
            </a:r>
          </a:p>
          <a:p>
            <a:pPr algn="ctr"/>
            <a:r>
              <a:rPr lang="en" altLang="zh-CN" sz="2000" b="1" dirty="0">
                <a:solidFill>
                  <a:schemeClr val="bg1"/>
                </a:solidFill>
              </a:rPr>
              <a:t>Rothschild</a:t>
            </a:r>
          </a:p>
          <a:p>
            <a:pPr algn="ctr">
              <a:lnSpc>
                <a:spcPts val="3000"/>
              </a:lnSpc>
            </a:pPr>
            <a:r>
              <a:rPr lang="zh-CN" altLang="en-US" sz="2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罗斯柴尔德家族</a:t>
            </a:r>
            <a:endParaRPr lang="en-US" altLang="zh-CN" sz="2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3000"/>
              </a:lnSpc>
            </a:pPr>
            <a:r>
              <a:rPr lang="en-US" altLang="zh-CN" b="1" dirty="0">
                <a:solidFill>
                  <a:schemeClr val="bg1"/>
                </a:solidFill>
              </a:rPr>
              <a:t>1788-1855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7B362B-AEC5-48CB-ADE7-E4120C1535B7}"/>
              </a:ext>
            </a:extLst>
          </p:cNvPr>
          <p:cNvSpPr txBox="1"/>
          <p:nvPr/>
        </p:nvSpPr>
        <p:spPr>
          <a:xfrm>
            <a:off x="2314773" y="6088818"/>
            <a:ext cx="6829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1764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年建造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DA8BC0A-9BF6-2943-A82D-6A92C12C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德国短暂的“安逸”</a:t>
            </a:r>
          </a:p>
        </p:txBody>
      </p:sp>
    </p:spTree>
    <p:extLst>
      <p:ext uri="{BB962C8B-B14F-4D97-AF65-F5344CB8AC3E}">
        <p14:creationId xmlns:p14="http://schemas.microsoft.com/office/powerpoint/2010/main" val="516335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985B00E-BC09-A943-8CD8-8E13691BB06F}"/>
              </a:ext>
            </a:extLst>
          </p:cNvPr>
          <p:cNvGrpSpPr/>
          <p:nvPr/>
        </p:nvGrpSpPr>
        <p:grpSpPr>
          <a:xfrm>
            <a:off x="0" y="2281052"/>
            <a:ext cx="9144000" cy="2913940"/>
            <a:chOff x="26043" y="2362200"/>
            <a:chExt cx="8889357" cy="2832792"/>
          </a:xfrm>
        </p:grpSpPr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E20AA078-87D3-214F-BF47-337A6B93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43" y="2362200"/>
              <a:ext cx="3757652" cy="28182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DFFB8A-27FA-C640-867B-82D8E1C3B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327" y="2362201"/>
              <a:ext cx="5036073" cy="28327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A0A203CB-EFE0-1741-9C58-1C308C42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纳粹种族大屠杀</a:t>
            </a:r>
            <a:br>
              <a:rPr kumimoji="1"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6652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970505-2860-48AB-A27B-1BF8F533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9415"/>
            <a:ext cx="3569319" cy="271598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F24BB661-4486-44AB-AD5B-775B7E193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3569320" cy="26769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0ACC1B7-6DD7-4200-BEF6-42E36FFE6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319" y="2119104"/>
            <a:ext cx="5193681" cy="36285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9CE89-FD0F-434A-B099-8A5B1C827933}"/>
              </a:ext>
            </a:extLst>
          </p:cNvPr>
          <p:cNvSpPr txBox="1"/>
          <p:nvPr/>
        </p:nvSpPr>
        <p:spPr>
          <a:xfrm>
            <a:off x="3950319" y="5920597"/>
            <a:ext cx="519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纳粹集中营的毒气室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F2C5C9D9-9C87-464B-BE29-68FEC4C0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纳粹种族大屠杀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4868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查看源图像">
            <a:extLst>
              <a:ext uri="{FF2B5EF4-FFF2-40B4-BE49-F238E27FC236}">
                <a16:creationId xmlns:a16="http://schemas.microsoft.com/office/drawing/2014/main" id="{C561D3FF-5AD4-4CFA-A2C1-2579CDDB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623" y="683148"/>
            <a:ext cx="3508744" cy="21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CE9D5F4-F372-E848-BE67-68E87DE9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970971"/>
          </a:xfrm>
        </p:spPr>
        <p:txBody>
          <a:bodyPr/>
          <a:lstStyle/>
          <a:p>
            <a:r>
              <a:rPr lang="zh-CN" altLang="en-US" dirty="0"/>
              <a:t>任务二：采访上帝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BDFFE4A-3BDE-684C-BFFB-CE4CE85D2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664" y="2386940"/>
            <a:ext cx="4189396" cy="37879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D5B6287-BD1A-7E41-8E85-3EEE7EB13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99" y="1253481"/>
            <a:ext cx="7021401" cy="5511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2011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83556" y="1895239"/>
            <a:ext cx="7742661" cy="220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记者：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上帝啊，犹太人这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1800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多年受苦受难，难道你不知道吗？ 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我当然知道。以赛亚书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46:10 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我从起初指明末后的事，从古时言明未成的事。</a:t>
            </a:r>
            <a:endParaRPr lang="zh-CN" altLang="en-US" sz="28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采访上帝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EE9F2BE-6B74-ED44-8BFA-3161B00D0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940" y="4229741"/>
            <a:ext cx="3348100" cy="26282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8419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509667" y="1901552"/>
            <a:ext cx="5231097" cy="420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记者：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那你为什么任由这些悲惨的事情发生，却不理会呢？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我并没有不理会，我曾经三番五次地差派先知，包括摩西、以西结、以赛亚等警戒犹太人要悔改自己的罪，甚至还差遣我唯一的儿子耶稣基督请求他们回转。无奈，他们不肯听啊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800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采访上帝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EE9F2BE-6B74-ED44-8BFA-3161B00D0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900" y="2497427"/>
            <a:ext cx="3348100" cy="26282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589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lang="zh-CN" altLang="en-US" dirty="0"/>
              <a:t>犹太民族之谜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0BD83A8-8D60-DA4E-A798-CB1BDA30DD4F}"/>
              </a:ext>
            </a:extLst>
          </p:cNvPr>
          <p:cNvSpPr txBox="1"/>
          <p:nvPr/>
        </p:nvSpPr>
        <p:spPr>
          <a:xfrm>
            <a:off x="683556" y="3016708"/>
            <a:ext cx="4351429" cy="2809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4260"/>
              </a:lnSpc>
              <a:buFont typeface="Arial" panose="020B0604020202020204" pitchFamily="34" charset="0"/>
              <a:buChar char="•"/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</a:t>
            </a:r>
            <a:r>
              <a:rPr lang="zh-CN" altLang="zh-CN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苦难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不断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260"/>
              </a:lnSpc>
              <a:buFont typeface="Arial" panose="020B0604020202020204" pitchFamily="34" charset="0"/>
              <a:buChar char="•"/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起死回生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260"/>
              </a:lnSpc>
              <a:buFont typeface="Arial" panose="020B0604020202020204" pitchFamily="34" charset="0"/>
              <a:buChar char="•"/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为什么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重</a:t>
            </a:r>
            <a:r>
              <a:rPr lang="zh-CN" altLang="zh-CN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建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家园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260"/>
              </a:lnSpc>
              <a:buFont typeface="Arial" panose="020B0604020202020204" pitchFamily="34" charset="0"/>
              <a:buChar char="•"/>
            </a:pP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60"/>
              </a:lnSpc>
            </a:pP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因为圣经如此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预言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A385A4F-0052-6146-A99F-FE63BC229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17"/>
          <a:stretch/>
        </p:blipFill>
        <p:spPr>
          <a:xfrm>
            <a:off x="4842935" y="1693922"/>
            <a:ext cx="3330451" cy="45991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1981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708361" y="3671444"/>
            <a:ext cx="8005907" cy="2553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旁白：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马太福音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23:37【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耶稣说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耶路撒冷，耶路撒冷啊，你杀害先知，又用石头把奉派到你们那里的人打死。我多次想招聚你的儿女，好像母鸡招聚小鸡到翅膀底下，只是你们不愿意。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38 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你看，你们的家必成为荒场，留给你们。</a:t>
            </a:r>
            <a:endParaRPr lang="zh-CN" altLang="en-US" sz="2800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 descr="查看源图像">
            <a:extLst>
              <a:ext uri="{FF2B5EF4-FFF2-40B4-BE49-F238E27FC236}">
                <a16:creationId xmlns:a16="http://schemas.microsoft.com/office/drawing/2014/main" id="{76BEB048-F89A-BB49-91B3-EAFC3F7F7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36" y="301670"/>
            <a:ext cx="4151128" cy="31181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170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83556" y="2883575"/>
            <a:ext cx="7789875" cy="3361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记者：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面对犹太人“不愿意”接受耶稣的救恩，你的心情如何？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我非常难过！想到犹太人的选择和他们未来的痛苦，我为他们哀哭。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旁白：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路加福音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19:41 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耶稣快到耶路撒冷，看见城，就为它哀哭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800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采访上帝</a:t>
            </a:r>
            <a:endParaRPr lang="zh-CN" altLang="en-US" dirty="0"/>
          </a:p>
        </p:txBody>
      </p:sp>
      <p:pic>
        <p:nvPicPr>
          <p:cNvPr id="11" name="图片 10" descr="图片包含 建筑, 户外, 人, 女人&#10;&#10;描述已自动生成">
            <a:extLst>
              <a:ext uri="{FF2B5EF4-FFF2-40B4-BE49-F238E27FC236}">
                <a16:creationId xmlns:a16="http://schemas.microsoft.com/office/drawing/2014/main" id="{40DD639D-A7C3-5A45-92D0-E80BBDBB9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81" y="320484"/>
            <a:ext cx="3197219" cy="24641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1700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77062" y="2270149"/>
            <a:ext cx="7789875" cy="3861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记者：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那你是不是已经对犹太人彻底失望，决定不再给他们机会了呢？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不，只要他们悔改，我立马拯救他们。以西结书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33:11 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我指著我的永生起誓，我断不喜悦恶人死亡，惟喜悦恶人转离所行的道而活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旁白：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以西结书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33:11……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以色列家啊，你们转回，转回吧！离开恶道，何必死亡呢？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采访上帝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D3446B4-1BB3-0943-B6F1-6387AF8BB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670" y="1"/>
            <a:ext cx="2921329" cy="22932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471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83556" y="1919345"/>
            <a:ext cx="5693489" cy="416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记者：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你希望通过犹太人的历史向世界传达什么信息呢？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我想告诉世人三件事：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、我在掌管历史和未来。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、每个人死后都要面对审判。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、最终是我要审判所有人，这其中既有犹太人、也有非犹太人。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采访上帝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1CD6E3-070B-C641-AC97-C5A1F8139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67" r="22002"/>
          <a:stretch/>
        </p:blipFill>
        <p:spPr>
          <a:xfrm>
            <a:off x="9231338" y="-208648"/>
            <a:ext cx="3032561" cy="3797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C52957-A09B-DB4A-905F-2BEFE58E00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37"/>
          <a:stretch/>
        </p:blipFill>
        <p:spPr>
          <a:xfrm>
            <a:off x="9231338" y="3655783"/>
            <a:ext cx="3374695" cy="29789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33CEEE-C3BC-D54F-910B-63F8DC185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61" r="14499"/>
          <a:stretch/>
        </p:blipFill>
        <p:spPr>
          <a:xfrm>
            <a:off x="6088304" y="2523294"/>
            <a:ext cx="3053024" cy="29789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2573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83556" y="1919345"/>
            <a:ext cx="5693489" cy="3861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记者：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那你希望世人怎么回应你的这三个信息呢？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我希望每一个人都接受耶稣赦罪的恩典！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旁白：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约翰福音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3:16 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神爱世人，甚至将他的独生子赐给他们，叫一切信他的，不致灭亡，反得永生。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采访上帝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2AF0C91-70D6-5C44-8FE6-00649E594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455" y="2088047"/>
            <a:ext cx="2773545" cy="35917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2715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683556" y="2684868"/>
            <a:ext cx="5147225" cy="3015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记者：</a:t>
            </a:r>
            <a:endParaRPr lang="en-US" altLang="zh-CN" sz="28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不要错怪上帝，不是他刻意把痛苦加给犹太人的</a:t>
            </a:r>
          </a:p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上帝尊重犹太人的自由选择</a:t>
            </a:r>
          </a:p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自由选择带来相应的后果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lang="zh-CN" altLang="en-US" dirty="0"/>
              <a:t>结束任务二的采访后，记者说：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2562CAE-813B-F144-BCE2-159386C20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146" y="1787218"/>
            <a:ext cx="2541799" cy="41980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6245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F1E8093-D36B-419A-86BB-7C91B7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589"/>
            <a:ext cx="9144000" cy="564702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1D97097-4A07-B848-B5CB-192D1101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犹太人作为一个群体拒绝弥赛亚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2899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CEBF038-8472-BC43-8CAF-39DED1C44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0" y="2284534"/>
            <a:ext cx="387415" cy="404078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C441DB2-80D6-6245-8751-1A509EECB34F}"/>
              </a:ext>
            </a:extLst>
          </p:cNvPr>
          <p:cNvGrpSpPr/>
          <p:nvPr/>
        </p:nvGrpSpPr>
        <p:grpSpPr>
          <a:xfrm>
            <a:off x="686325" y="3714807"/>
            <a:ext cx="7879300" cy="2260624"/>
            <a:chOff x="0" y="3457982"/>
            <a:chExt cx="8774456" cy="2517450"/>
          </a:xfrm>
        </p:grpSpPr>
        <p:pic>
          <p:nvPicPr>
            <p:cNvPr id="23" name="图片 22" descr="一群卡通人物&#10;&#10;中度可信度描述已自动生成">
              <a:extLst>
                <a:ext uri="{FF2B5EF4-FFF2-40B4-BE49-F238E27FC236}">
                  <a16:creationId xmlns:a16="http://schemas.microsoft.com/office/drawing/2014/main" id="{8E0A699B-3E73-F44B-A62E-CCF8BBE2A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8518" r="8333" b="7037"/>
            <a:stretch/>
          </p:blipFill>
          <p:spPr>
            <a:xfrm>
              <a:off x="0" y="3458860"/>
              <a:ext cx="4536080" cy="25165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ADFA87F3-43B5-C041-B7EA-97B79C42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6115" y="3457982"/>
              <a:ext cx="4178341" cy="2517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1320147" y="1766742"/>
            <a:ext cx="6551936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一、会被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分散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到世界各地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二、会遭受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逼迫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三、最终，分散的犹太人要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归回</a:t>
            </a:r>
            <a:endParaRPr lang="en-US" altLang="zh-CN" sz="2800" b="1" kern="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圣经对犹太人的预言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9F6A017-5B73-6849-AC79-30DA1FC5B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0" y="1750144"/>
            <a:ext cx="387415" cy="4040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22B668-D7E9-8544-A34F-77F23AE497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4" b="15271"/>
          <a:stretch/>
        </p:blipFill>
        <p:spPr>
          <a:xfrm>
            <a:off x="0" y="-5938"/>
            <a:ext cx="9143993" cy="686987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114CFCCD-6FB2-C64C-BB20-94001E575BBF}"/>
              </a:ext>
            </a:extLst>
          </p:cNvPr>
          <p:cNvSpPr txBox="1">
            <a:spLocks/>
          </p:cNvSpPr>
          <p:nvPr/>
        </p:nvSpPr>
        <p:spPr>
          <a:xfrm>
            <a:off x="-7" y="2991380"/>
            <a:ext cx="9143999" cy="267319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第</a:t>
            </a: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二</a:t>
            </a:r>
            <a:r>
              <a:rPr lang="zh-CN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幕</a:t>
            </a: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：</a:t>
            </a:r>
            <a:br>
              <a:rPr lang="en-US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犹太人受逼迫</a:t>
            </a:r>
            <a:br>
              <a:rPr lang="en-US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（完）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20502747-0EAE-43DB-88EB-FC4610A7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360" y="-13855"/>
            <a:ext cx="662064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7A78DA3-36E5-45FB-BC90-FEA85205C608}"/>
              </a:ext>
            </a:extLst>
          </p:cNvPr>
          <p:cNvSpPr/>
          <p:nvPr/>
        </p:nvSpPr>
        <p:spPr>
          <a:xfrm>
            <a:off x="284728" y="2597196"/>
            <a:ext cx="1953905" cy="163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把迦南地赐给你的后裔 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96332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上帝预言迦南归犹太人永久为业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0BCEA14-6A8F-BC46-89B6-AB536C1A58EA}"/>
              </a:ext>
            </a:extLst>
          </p:cNvPr>
          <p:cNvSpPr/>
          <p:nvPr/>
        </p:nvSpPr>
        <p:spPr>
          <a:xfrm>
            <a:off x="643448" y="2145911"/>
            <a:ext cx="4114973" cy="44417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12:7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耶和华向亚伯兰显现，说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:“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我要把这地赐给你的后裔。”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……17:8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我要将你现在寄居的地，就是迦南全地，赐给你和你的后裔永远为业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” 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40"/>
              </a:lnSpc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40"/>
              </a:lnSpc>
            </a:pP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pic>
        <p:nvPicPr>
          <p:cNvPr id="12" name="Picture 2" descr="查看源图像">
            <a:extLst>
              <a:ext uri="{FF2B5EF4-FFF2-40B4-BE49-F238E27FC236}">
                <a16:creationId xmlns:a16="http://schemas.microsoft.com/office/drawing/2014/main" id="{56F6F047-7703-CF48-8AC0-16659312F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2"/>
          <a:stretch/>
        </p:blipFill>
        <p:spPr bwMode="auto">
          <a:xfrm>
            <a:off x="5079055" y="1919872"/>
            <a:ext cx="3806356" cy="39453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632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843093" y="1760566"/>
            <a:ext cx="6551936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一、会被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分散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到世界各地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二、会遭受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逼迫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三、最终，分散的犹太人要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归回</a:t>
            </a:r>
            <a:endParaRPr lang="en-US" altLang="zh-CN" sz="2800" b="1" kern="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圣经对犹太人的预言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BEB585D-A6EE-6543-8DB3-075D3DC05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54" y="3542817"/>
            <a:ext cx="4846291" cy="30919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9070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线箭头连接符 24">
            <a:extLst>
              <a:ext uri="{FF2B5EF4-FFF2-40B4-BE49-F238E27FC236}">
                <a16:creationId xmlns:a16="http://schemas.microsoft.com/office/drawing/2014/main" id="{5BDE52C1-D431-1E4B-A7EB-591D5CF096C0}"/>
              </a:ext>
            </a:extLst>
          </p:cNvPr>
          <p:cNvCxnSpPr>
            <a:cxnSpLocks/>
          </p:cNvCxnSpPr>
          <p:nvPr/>
        </p:nvCxnSpPr>
        <p:spPr>
          <a:xfrm>
            <a:off x="1447800" y="5605205"/>
            <a:ext cx="6963552" cy="0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25">
            <a:extLst>
              <a:ext uri="{FF2B5EF4-FFF2-40B4-BE49-F238E27FC236}">
                <a16:creationId xmlns:a16="http://schemas.microsoft.com/office/drawing/2014/main" id="{6014E99E-7CB6-6246-8F8D-A62562B6B94A}"/>
              </a:ext>
            </a:extLst>
          </p:cNvPr>
          <p:cNvSpPr>
            <a:spLocks noChangeAspect="1"/>
          </p:cNvSpPr>
          <p:nvPr/>
        </p:nvSpPr>
        <p:spPr>
          <a:xfrm>
            <a:off x="1371600" y="553578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4">
            <a:extLst>
              <a:ext uri="{FF2B5EF4-FFF2-40B4-BE49-F238E27FC236}">
                <a16:creationId xmlns:a16="http://schemas.microsoft.com/office/drawing/2014/main" id="{741C2AE2-1D54-6B4B-B789-F0AD5B66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96" y="5100959"/>
            <a:ext cx="1615808" cy="2202365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>
              <a:lnSpc>
                <a:spcPts val="2580"/>
              </a:lnSpc>
            </a:pPr>
            <a:r>
              <a:rPr lang="zh-CN" altLang="en-US" sz="2400" b="1" dirty="0">
                <a:ea typeface="汉仪大宋简" panose="02010609000101010101" pitchFamily="49" charset="-122"/>
              </a:rPr>
              <a:t>亚伯拉罕</a:t>
            </a:r>
            <a:endParaRPr lang="en-US" altLang="zh-CN" sz="2400" b="1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endParaRPr lang="en-US" altLang="zh-CN" sz="2400" b="1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r>
              <a:rPr lang="zh-CN" altLang="en-US" sz="2400" dirty="0">
                <a:ea typeface="汉仪大宋简" panose="02010609000101010101" pitchFamily="49" charset="-122"/>
              </a:rPr>
              <a:t>公元前</a:t>
            </a:r>
            <a:endParaRPr lang="en-US" altLang="zh-CN" sz="2400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r>
              <a:rPr lang="en-US" altLang="zh-CN" sz="2400" dirty="0">
                <a:ea typeface="汉仪大宋简" panose="02010609000101010101" pitchFamily="49" charset="-122"/>
              </a:rPr>
              <a:t>2000</a:t>
            </a:r>
            <a:r>
              <a:rPr lang="zh-CN" altLang="en-US" sz="2400" dirty="0">
                <a:ea typeface="汉仪大宋简" panose="02010609000101010101" pitchFamily="49" charset="-122"/>
              </a:rPr>
              <a:t>年</a:t>
            </a:r>
            <a:endParaRPr lang="en-US" altLang="zh-CN" sz="2400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r>
              <a:rPr lang="zh-CN" altLang="en-US" sz="2400" dirty="0">
                <a:ea typeface="汉仪大宋简" panose="02010609000101010101" pitchFamily="49" charset="-122"/>
              </a:rPr>
              <a:t>左右</a:t>
            </a:r>
            <a:endParaRPr lang="en-US" altLang="zh-CN" sz="2400" dirty="0"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4">
            <a:extLst>
              <a:ext uri="{FF2B5EF4-FFF2-40B4-BE49-F238E27FC236}">
                <a16:creationId xmlns:a16="http://schemas.microsoft.com/office/drawing/2014/main" id="{8C8CF679-3BA1-C844-8D82-125C60285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0621" y="5109857"/>
            <a:ext cx="1442136" cy="1896584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>
              <a:lnSpc>
                <a:spcPts val="2580"/>
              </a:lnSpc>
            </a:pPr>
            <a:r>
              <a:rPr lang="zh-CN" altLang="en-US" sz="2400" b="1" dirty="0">
                <a:ea typeface="汉仪大宋简" panose="02010609000101010101" pitchFamily="49" charset="-122"/>
              </a:rPr>
              <a:t>以赛亚</a:t>
            </a:r>
            <a:endParaRPr lang="en-US" altLang="zh-CN" sz="2400" b="1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endParaRPr lang="en-US" altLang="zh-CN" sz="2400" b="1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r>
              <a:rPr lang="zh-CN" altLang="en-US" sz="2400" dirty="0">
                <a:ea typeface="汉仪大宋简" panose="02010609000101010101" pitchFamily="49" charset="-122"/>
              </a:rPr>
              <a:t>公元前</a:t>
            </a:r>
            <a:endParaRPr lang="en-US" altLang="zh-CN" sz="2400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r>
              <a:rPr lang="en-US" altLang="zh-CN" sz="2400" dirty="0">
                <a:ea typeface="汉仪大宋简" panose="02010609000101010101" pitchFamily="49" charset="-122"/>
              </a:rPr>
              <a:t>700</a:t>
            </a:r>
            <a:r>
              <a:rPr lang="zh-CN" altLang="en-US" sz="2400" dirty="0">
                <a:ea typeface="汉仪大宋简" panose="02010609000101010101" pitchFamily="49" charset="-122"/>
              </a:rPr>
              <a:t>年</a:t>
            </a:r>
            <a:endParaRPr lang="en-US" altLang="zh-CN" sz="2400" dirty="0">
              <a:ea typeface="汉仪大宋简" panose="02010609000101010101" pitchFamily="49" charset="-122"/>
            </a:endParaRPr>
          </a:p>
          <a:p>
            <a:pPr algn="ctr" eaLnBrk="0" hangingPunct="0">
              <a:lnSpc>
                <a:spcPts val="2580"/>
              </a:lnSpc>
            </a:pPr>
            <a:r>
              <a:rPr lang="zh-CN" altLang="en-US" sz="2400" dirty="0">
                <a:ea typeface="汉仪大宋简" panose="02010609000101010101" pitchFamily="49" charset="-122"/>
              </a:rPr>
              <a:t>左右</a:t>
            </a:r>
            <a:endParaRPr lang="en-US" altLang="zh-CN" sz="2400" dirty="0">
              <a:ea typeface="汉仪大宋简" panose="0201060900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23" name="组合 47">
            <a:extLst>
              <a:ext uri="{FF2B5EF4-FFF2-40B4-BE49-F238E27FC236}">
                <a16:creationId xmlns:a16="http://schemas.microsoft.com/office/drawing/2014/main" id="{DC574916-458F-754D-9949-BAF875C4A204}"/>
              </a:ext>
            </a:extLst>
          </p:cNvPr>
          <p:cNvGrpSpPr/>
          <p:nvPr/>
        </p:nvGrpSpPr>
        <p:grpSpPr>
          <a:xfrm>
            <a:off x="7238822" y="5181983"/>
            <a:ext cx="323189" cy="439067"/>
            <a:chOff x="3899792" y="1062698"/>
            <a:chExt cx="434958" cy="590910"/>
          </a:xfrm>
          <a:solidFill>
            <a:schemeClr val="tx1"/>
          </a:solidFill>
        </p:grpSpPr>
        <p:sp>
          <p:nvSpPr>
            <p:cNvPr id="24" name="矩形 52">
              <a:extLst>
                <a:ext uri="{FF2B5EF4-FFF2-40B4-BE49-F238E27FC236}">
                  <a16:creationId xmlns:a16="http://schemas.microsoft.com/office/drawing/2014/main" id="{3723EF8A-F4D9-5045-9B91-28282C0CB37D}"/>
                </a:ext>
              </a:extLst>
            </p:cNvPr>
            <p:cNvSpPr/>
            <p:nvPr/>
          </p:nvSpPr>
          <p:spPr>
            <a:xfrm>
              <a:off x="3899792" y="1227243"/>
              <a:ext cx="434958" cy="12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矩形 53">
              <a:extLst>
                <a:ext uri="{FF2B5EF4-FFF2-40B4-BE49-F238E27FC236}">
                  <a16:creationId xmlns:a16="http://schemas.microsoft.com/office/drawing/2014/main" id="{D0771F46-0C79-CD45-A5F9-7271AEF03F68}"/>
                </a:ext>
              </a:extLst>
            </p:cNvPr>
            <p:cNvSpPr/>
            <p:nvPr/>
          </p:nvSpPr>
          <p:spPr>
            <a:xfrm rot="5400000">
              <a:off x="3821816" y="1297641"/>
              <a:ext cx="590910" cy="12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4" name="矩形 4">
            <a:extLst>
              <a:ext uri="{FF2B5EF4-FFF2-40B4-BE49-F238E27FC236}">
                <a16:creationId xmlns:a16="http://schemas.microsoft.com/office/drawing/2014/main" id="{8C3882D8-3805-5A49-A24B-68194798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9349" y="5679415"/>
            <a:ext cx="1442136" cy="107631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400" dirty="0">
                <a:ea typeface="汉仪大宋简" panose="02010609000101010101" pitchFamily="49" charset="-122"/>
              </a:rPr>
              <a:t>耶稣基督</a:t>
            </a:r>
            <a:endParaRPr lang="en-US" altLang="zh-CN" sz="2400" dirty="0">
              <a:ea typeface="汉仪大宋简" panose="02010609000101010101" pitchFamily="49" charset="-122"/>
            </a:endParaRPr>
          </a:p>
          <a:p>
            <a:pPr algn="ctr" eaLnBrk="0" hangingPunct="0"/>
            <a:r>
              <a:rPr lang="zh-CN" altLang="en-US" sz="2400" dirty="0">
                <a:ea typeface="汉仪大宋简" panose="02010609000101010101" pitchFamily="49" charset="-122"/>
              </a:rPr>
              <a:t>公元</a:t>
            </a:r>
            <a:endParaRPr lang="en-US" altLang="zh-CN" sz="2400" dirty="0">
              <a:ea typeface="汉仪大宋简" panose="02010609000101010101" pitchFamily="49" charset="-122"/>
            </a:endParaRPr>
          </a:p>
          <a:p>
            <a:pPr algn="ctr" eaLnBrk="0" hangingPunct="0"/>
            <a:r>
              <a:rPr lang="zh-CN" altLang="en-US" sz="2400" dirty="0">
                <a:ea typeface="汉仪大宋简" panose="02010609000101010101" pitchFamily="49" charset="-122"/>
              </a:rPr>
              <a:t>元年</a:t>
            </a:r>
            <a:endParaRPr lang="en-US" altLang="zh-CN" sz="2400" dirty="0">
              <a:ea typeface="汉仪大宋简" panose="02010609000101010101" pitchFamily="49" charset="-122"/>
            </a:endParaRPr>
          </a:p>
        </p:txBody>
      </p:sp>
      <p:sp>
        <p:nvSpPr>
          <p:cNvPr id="27" name="椭圆 51">
            <a:extLst>
              <a:ext uri="{FF2B5EF4-FFF2-40B4-BE49-F238E27FC236}">
                <a16:creationId xmlns:a16="http://schemas.microsoft.com/office/drawing/2014/main" id="{F429B186-29B0-E742-AF09-2531CBDF97CA}"/>
              </a:ext>
            </a:extLst>
          </p:cNvPr>
          <p:cNvSpPr>
            <a:spLocks noChangeAspect="1"/>
          </p:cNvSpPr>
          <p:nvPr/>
        </p:nvSpPr>
        <p:spPr>
          <a:xfrm>
            <a:off x="4167972" y="555221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D1746-11D1-764B-8533-4EF22C0DB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9"/>
          <a:stretch/>
        </p:blipFill>
        <p:spPr>
          <a:xfrm>
            <a:off x="1853354" y="1246829"/>
            <a:ext cx="5228970" cy="36490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59F196A-1F96-5B45-BF02-025A5CB6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先知以赛亚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34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34" grpId="0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上帝预言迦南归犹太人永久为业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D727C9-888E-D74A-A784-62D6CA93470D}"/>
              </a:ext>
            </a:extLst>
          </p:cNvPr>
          <p:cNvSpPr/>
          <p:nvPr/>
        </p:nvSpPr>
        <p:spPr>
          <a:xfrm>
            <a:off x="840930" y="2160900"/>
            <a:ext cx="7486941" cy="35878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以赛亚书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11:11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当那日，主必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二次伸手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救回自己百姓中所余剩的，就是在亚述、埃及、巴忒罗、古实、以拦、示拿、哈马，并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众海岛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所剩下的。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招回以色列被赶散的人，又从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地的四方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聚集分散的犹大人。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09447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D416B2-8D0A-154C-8FE1-16574F4AA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91"/>
          <a:stretch/>
        </p:blipFill>
        <p:spPr>
          <a:xfrm>
            <a:off x="-132" y="-1"/>
            <a:ext cx="9144131" cy="68580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16D4F2D-CA05-4028-9F46-C0E8A4FE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69858"/>
            <a:ext cx="9143999" cy="2679544"/>
          </a:xfrm>
        </p:spPr>
        <p:txBody>
          <a:bodyPr/>
          <a:lstStyle/>
          <a:p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第</a:t>
            </a:r>
            <a:r>
              <a:rPr lang="zh-CN" altLang="en-US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三</a:t>
            </a:r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幕：</a:t>
            </a: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en-US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分散的</a:t>
            </a:r>
            <a:r>
              <a:rPr lang="zh-CN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犹太人</a:t>
            </a:r>
            <a:br>
              <a:rPr lang="en-US" altLang="zh-CN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en-US" kern="0" dirty="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要归回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36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4AC174C-80FF-2646-A083-E4661A61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570" y="1779631"/>
            <a:ext cx="5240860" cy="368239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40FAA1E-61DF-4117-80C5-05114100CA42}"/>
              </a:ext>
            </a:extLst>
          </p:cNvPr>
          <p:cNvSpPr txBox="1"/>
          <p:nvPr/>
        </p:nvSpPr>
        <p:spPr>
          <a:xfrm>
            <a:off x="1422665" y="5570717"/>
            <a:ext cx="6298671" cy="106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耶稣时代的人口：</a:t>
            </a:r>
            <a:r>
              <a:rPr kumimoji="1" lang="en-US" altLang="zh-CN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200</a:t>
            </a:r>
            <a:r>
              <a:rPr kumimoji="1" lang="zh-CN" altLang="en-US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万左右</a:t>
            </a:r>
            <a:endParaRPr kumimoji="1" lang="en-US" altLang="zh-CN" sz="32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1900</a:t>
            </a:r>
            <a:r>
              <a:rPr kumimoji="1" lang="zh-CN" alt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年的人口：</a:t>
            </a:r>
            <a:r>
              <a:rPr kumimoji="1" lang="en-US" altLang="zh-CN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50</a:t>
            </a:r>
            <a:r>
              <a:rPr kumimoji="1" lang="zh-CN" alt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万左右</a:t>
            </a:r>
            <a:endParaRPr kumimoji="1" lang="en-US" altLang="zh-CN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A3A281A-30AD-7445-81F3-FC50A88B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犹太人被分散期间</a:t>
            </a:r>
            <a:br>
              <a:rPr lang="zh-CN" altLang="en-US" dirty="0"/>
            </a:br>
            <a:r>
              <a:rPr lang="zh-CN" altLang="en-US" dirty="0"/>
              <a:t>巴勒斯坦地区人口稀少</a:t>
            </a:r>
          </a:p>
        </p:txBody>
      </p:sp>
      <p:sp>
        <p:nvSpPr>
          <p:cNvPr id="8" name="右箭头 7">
            <a:extLst>
              <a:ext uri="{FF2B5EF4-FFF2-40B4-BE49-F238E27FC236}">
                <a16:creationId xmlns:a16="http://schemas.microsoft.com/office/drawing/2014/main" id="{4056D28A-485C-9C4D-BC2B-8218FD1D1F39}"/>
              </a:ext>
            </a:extLst>
          </p:cNvPr>
          <p:cNvSpPr/>
          <p:nvPr/>
        </p:nvSpPr>
        <p:spPr>
          <a:xfrm>
            <a:off x="1736203" y="3279976"/>
            <a:ext cx="1817225" cy="298048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6711DE7-9045-9044-80BC-0B6F0B651143}"/>
              </a:ext>
            </a:extLst>
          </p:cNvPr>
          <p:cNvSpPr txBox="1"/>
          <p:nvPr/>
        </p:nvSpPr>
        <p:spPr>
          <a:xfrm>
            <a:off x="340218" y="2836045"/>
            <a:ext cx="17733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巴勒斯坦地区</a:t>
            </a:r>
            <a:endParaRPr kumimoji="1" lang="en-US" altLang="zh-CN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0080"/>
              </a:highligh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8078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3FE75CD-256B-4F28-AF39-3CF3C01934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/>
          <a:stretch/>
        </p:blipFill>
        <p:spPr>
          <a:xfrm>
            <a:off x="1799591" y="1356075"/>
            <a:ext cx="5809271" cy="52904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F996AE-D179-4555-AC68-813E42F30188}"/>
              </a:ext>
            </a:extLst>
          </p:cNvPr>
          <p:cNvSpPr txBox="1"/>
          <p:nvPr/>
        </p:nvSpPr>
        <p:spPr>
          <a:xfrm>
            <a:off x="5141388" y="1952559"/>
            <a:ext cx="2203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1910-1920</a:t>
            </a:r>
            <a:r>
              <a:rPr kumimoji="1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endParaRPr kumimoji="1" lang="en-US" altLang="zh-CN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拍摄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E4898E3-0D96-F948-93AB-395967FAA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耶利哥城附近的约旦河平原：一片荒凉！</a:t>
            </a:r>
          </a:p>
        </p:txBody>
      </p:sp>
    </p:spTree>
    <p:extLst>
      <p:ext uri="{BB962C8B-B14F-4D97-AF65-F5344CB8AC3E}">
        <p14:creationId xmlns:p14="http://schemas.microsoft.com/office/powerpoint/2010/main" val="27816227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6D59439-8351-4784-98A2-094C3E726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/>
          <a:stretch/>
        </p:blipFill>
        <p:spPr>
          <a:xfrm>
            <a:off x="0" y="2088107"/>
            <a:ext cx="3766213" cy="34298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007A7F-8C83-A346-A2B6-2A5B0D87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绝大部分的犹太人</a:t>
            </a:r>
            <a:br>
              <a:rPr lang="zh-CN" altLang="en-US" dirty="0"/>
            </a:br>
            <a:r>
              <a:rPr lang="zh-CN" altLang="en-US" dirty="0"/>
              <a:t>不愿意回归巴勒斯坦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539E7A7-7256-A840-939C-B3E0B1BC3648}"/>
              </a:ext>
            </a:extLst>
          </p:cNvPr>
          <p:cNvSpPr txBox="1"/>
          <p:nvPr/>
        </p:nvSpPr>
        <p:spPr>
          <a:xfrm>
            <a:off x="1350407" y="2508892"/>
            <a:ext cx="2203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1910-1920</a:t>
            </a:r>
            <a:r>
              <a:rPr kumimoji="1" lang="zh-CN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endParaRPr kumimoji="1" lang="en-US" altLang="zh-CN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拍摄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706429-52B8-FE4D-B48C-108C79BFC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88" y="2088107"/>
            <a:ext cx="4881449" cy="3429860"/>
          </a:xfrm>
          <a:prstGeom prst="rect">
            <a:avLst/>
          </a:prstGeom>
        </p:spPr>
      </p:pic>
      <p:sp>
        <p:nvSpPr>
          <p:cNvPr id="9" name="右箭头 8">
            <a:extLst>
              <a:ext uri="{FF2B5EF4-FFF2-40B4-BE49-F238E27FC236}">
                <a16:creationId xmlns:a16="http://schemas.microsoft.com/office/drawing/2014/main" id="{32C8AB56-1A99-3C43-960C-D0154126FB1E}"/>
              </a:ext>
            </a:extLst>
          </p:cNvPr>
          <p:cNvSpPr/>
          <p:nvPr/>
        </p:nvSpPr>
        <p:spPr>
          <a:xfrm rot="16200000">
            <a:off x="4768771" y="5017168"/>
            <a:ext cx="1817225" cy="298048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4FAC34-63A6-874D-8E93-CC05072B9665}"/>
              </a:ext>
            </a:extLst>
          </p:cNvPr>
          <p:cNvSpPr txBox="1"/>
          <p:nvPr/>
        </p:nvSpPr>
        <p:spPr>
          <a:xfrm>
            <a:off x="4790684" y="5795873"/>
            <a:ext cx="17733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巴勒斯坦地区</a:t>
            </a:r>
            <a:endParaRPr kumimoji="1" lang="en-US" altLang="zh-CN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0080"/>
              </a:highligh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90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EC975B9-9671-4A4A-8EFB-CF39458006A1}"/>
              </a:ext>
            </a:extLst>
          </p:cNvPr>
          <p:cNvGrpSpPr/>
          <p:nvPr/>
        </p:nvGrpSpPr>
        <p:grpSpPr>
          <a:xfrm>
            <a:off x="0" y="2093645"/>
            <a:ext cx="9144000" cy="3375804"/>
            <a:chOff x="0" y="2093645"/>
            <a:chExt cx="8540940" cy="315316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6EEDE85-8493-472F-9B52-D6DE26F6E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3645"/>
              <a:ext cx="4632041" cy="31531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044AFEF7-1027-421D-9FE0-B114EA87D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200" y="2093645"/>
              <a:ext cx="3767740" cy="31531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FA3196C0-555D-44A4-A0AE-7BB1FC55A86E}"/>
              </a:ext>
            </a:extLst>
          </p:cNvPr>
          <p:cNvSpPr txBox="1">
            <a:spLocks/>
          </p:cNvSpPr>
          <p:nvPr/>
        </p:nvSpPr>
        <p:spPr>
          <a:xfrm>
            <a:off x="5110227" y="5749291"/>
            <a:ext cx="4033773" cy="92583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altLang="zh-CN" sz="2800" b="0" dirty="0">
                <a:solidFill>
                  <a:srgbClr val="202122"/>
                </a:solidFill>
                <a:latin typeface="Arial" panose="020B0604020202020204" pitchFamily="34" charset="0"/>
              </a:rPr>
              <a:t>1920</a:t>
            </a:r>
            <a:r>
              <a:rPr lang="zh-CN" altLang="en-US" sz="2800" b="0" dirty="0">
                <a:solidFill>
                  <a:srgbClr val="202122"/>
                </a:solidFill>
                <a:latin typeface="Arial" panose="020B0604020202020204" pitchFamily="34" charset="0"/>
              </a:rPr>
              <a:t>年</a:t>
            </a:r>
            <a:endParaRPr lang="en-US" altLang="zh-CN" sz="2800" b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zh-CN" altLang="en-US" sz="2800" b="0" dirty="0">
                <a:solidFill>
                  <a:srgbClr val="202122"/>
                </a:solidFill>
                <a:latin typeface="Arial" panose="020B0604020202020204" pitchFamily="34" charset="0"/>
              </a:rPr>
              <a:t>准备回以色列的犹太人</a:t>
            </a:r>
            <a:endParaRPr lang="zh-CN" altLang="en-US" sz="2800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02F734F-25C5-964B-BD74-58925853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极少犹太人响应</a:t>
            </a:r>
            <a:br>
              <a:rPr lang="zh-CN" altLang="en-US" dirty="0"/>
            </a:br>
            <a:r>
              <a:rPr lang="zh-CN" altLang="en-US" dirty="0"/>
              <a:t>“犹太复国主义运动”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8ADB927-5A60-C741-B391-B091961DD69A}"/>
              </a:ext>
            </a:extLst>
          </p:cNvPr>
          <p:cNvSpPr txBox="1">
            <a:spLocks/>
          </p:cNvSpPr>
          <p:nvPr/>
        </p:nvSpPr>
        <p:spPr>
          <a:xfrm>
            <a:off x="-1" y="5749291"/>
            <a:ext cx="4959101" cy="92583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altLang="zh-CN" sz="2800" b="0" dirty="0">
                <a:solidFill>
                  <a:srgbClr val="202122"/>
                </a:solidFill>
                <a:latin typeface="Arial" panose="020B0604020202020204" pitchFamily="34" charset="0"/>
              </a:rPr>
              <a:t>1890</a:t>
            </a:r>
            <a:r>
              <a:rPr lang="zh-CN" altLang="en-US" sz="2800" b="0" dirty="0">
                <a:solidFill>
                  <a:srgbClr val="202122"/>
                </a:solidFill>
                <a:latin typeface="Arial" panose="020B0604020202020204" pitchFamily="34" charset="0"/>
              </a:rPr>
              <a:t>年代</a:t>
            </a:r>
            <a:endParaRPr lang="en-US" altLang="zh-CN" sz="2800" b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zh-CN" altLang="en-US" sz="2800" b="0" dirty="0">
                <a:solidFill>
                  <a:srgbClr val="202122"/>
                </a:solidFill>
                <a:latin typeface="Arial" panose="020B0604020202020204" pitchFamily="34" charset="0"/>
              </a:rPr>
              <a:t>回到以色列的少数犹太人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64115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5D494821-F0DC-41F3-A477-A0A6A7D46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54" y="2304569"/>
            <a:ext cx="4057507" cy="4057507"/>
          </a:xfrm>
          <a:prstGeom prst="rect">
            <a:avLst/>
          </a:prstGeom>
          <a:effectLst>
            <a:outerShdw blurRad="190500" dist="762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0132730-5F91-469C-86D6-5D7C52DE2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87" y="1980478"/>
            <a:ext cx="3321934" cy="33219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B0C4ABCC-BCC3-464B-957D-FCFE2F91FC47}"/>
              </a:ext>
            </a:extLst>
          </p:cNvPr>
          <p:cNvGrpSpPr/>
          <p:nvPr/>
        </p:nvGrpSpPr>
        <p:grpSpPr>
          <a:xfrm>
            <a:off x="4082222" y="3917218"/>
            <a:ext cx="925974" cy="564265"/>
            <a:chOff x="3321935" y="3429001"/>
            <a:chExt cx="925974" cy="56426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2D46E47-AB1B-4E87-A56F-E9509DC3AE7F}"/>
                </a:ext>
              </a:extLst>
            </p:cNvPr>
            <p:cNvSpPr/>
            <p:nvPr/>
          </p:nvSpPr>
          <p:spPr>
            <a:xfrm>
              <a:off x="4051139" y="3657600"/>
              <a:ext cx="196770" cy="33566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7" name="直线箭头连接符 17">
              <a:extLst>
                <a:ext uri="{FF2B5EF4-FFF2-40B4-BE49-F238E27FC236}">
                  <a16:creationId xmlns:a16="http://schemas.microsoft.com/office/drawing/2014/main" id="{3B6CCCD2-32CD-4C65-9F25-93D0BA06C47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3321935" y="3429001"/>
              <a:ext cx="729204" cy="3964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5CDC6F83-BECB-1148-A486-89D4176C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截至</a:t>
            </a:r>
            <a:r>
              <a:rPr lang="en-US" altLang="zh-CN" dirty="0"/>
              <a:t>1924</a:t>
            </a:r>
            <a:r>
              <a:rPr lang="zh-CN" altLang="en-US" dirty="0"/>
              <a:t>年，回到巴勒斯坦的犹太人</a:t>
            </a:r>
            <a:br>
              <a:rPr lang="en-US" altLang="zh-CN" dirty="0"/>
            </a:br>
            <a:r>
              <a:rPr lang="zh-CN" altLang="en-US" dirty="0"/>
              <a:t>不过</a:t>
            </a:r>
            <a:r>
              <a:rPr lang="en-US" altLang="zh-CN" dirty="0"/>
              <a:t>11.3</a:t>
            </a:r>
            <a:r>
              <a:rPr lang="zh-CN" altLang="en-US" dirty="0"/>
              <a:t>万人，不到全球犹太人口的</a:t>
            </a:r>
            <a:r>
              <a:rPr lang="en-US" altLang="zh-CN" dirty="0"/>
              <a:t>1%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346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>
            <a:extLst>
              <a:ext uri="{FF2B5EF4-FFF2-40B4-BE49-F238E27FC236}">
                <a16:creationId xmlns:a16="http://schemas.microsoft.com/office/drawing/2014/main" id="{028A60CA-6208-4F6B-88DF-B7DA9EFAE07F}"/>
              </a:ext>
            </a:extLst>
          </p:cNvPr>
          <p:cNvSpPr txBox="1"/>
          <p:nvPr/>
        </p:nvSpPr>
        <p:spPr>
          <a:xfrm>
            <a:off x="5371517" y="2404686"/>
            <a:ext cx="3606228" cy="2361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纳粹逼迫加剧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六百万犹太人被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杀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marL="457200" indent="-457200">
              <a:lnSpc>
                <a:spcPts val="386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犹太人开始大批返回以色列</a:t>
            </a:r>
            <a:endParaRPr kumimoji="1" lang="zh-CN" altLang="en-US" sz="28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F118999-1F08-7A4B-92A2-140B110DDD9A}"/>
              </a:ext>
            </a:extLst>
          </p:cNvPr>
          <p:cNvGrpSpPr/>
          <p:nvPr/>
        </p:nvGrpSpPr>
        <p:grpSpPr>
          <a:xfrm>
            <a:off x="0" y="7492"/>
            <a:ext cx="5153891" cy="6850508"/>
            <a:chOff x="113018" y="138635"/>
            <a:chExt cx="5294544" cy="7037463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AA269DC-31F5-4585-834E-D4B530AE6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18" y="138635"/>
              <a:ext cx="5294544" cy="29781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554" name="Picture 2" descr="查看源图像">
              <a:extLst>
                <a:ext uri="{FF2B5EF4-FFF2-40B4-BE49-F238E27FC236}">
                  <a16:creationId xmlns:a16="http://schemas.microsoft.com/office/drawing/2014/main" id="{343F638C-2C24-4BF1-955E-E3598FF59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18" y="3221736"/>
              <a:ext cx="5294544" cy="39543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873986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4105659-782A-4364-9B2F-6F79C3171BD1}"/>
              </a:ext>
            </a:extLst>
          </p:cNvPr>
          <p:cNvGrpSpPr/>
          <p:nvPr/>
        </p:nvGrpSpPr>
        <p:grpSpPr>
          <a:xfrm>
            <a:off x="5862" y="2435929"/>
            <a:ext cx="9138138" cy="3982137"/>
            <a:chOff x="685800" y="838201"/>
            <a:chExt cx="8458200" cy="368584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6D59439-8351-4784-98A2-094C3E726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66"/>
            <a:stretch/>
          </p:blipFill>
          <p:spPr>
            <a:xfrm>
              <a:off x="685800" y="838201"/>
              <a:ext cx="4047295" cy="36858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04CE83B-455A-493B-B621-A86FE81C8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t="2662" r="4822"/>
            <a:stretch/>
          </p:blipFill>
          <p:spPr>
            <a:xfrm>
              <a:off x="4876800" y="838201"/>
              <a:ext cx="4267200" cy="36858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8F996AE-D179-4555-AC68-813E42F30188}"/>
              </a:ext>
            </a:extLst>
          </p:cNvPr>
          <p:cNvSpPr txBox="1"/>
          <p:nvPr/>
        </p:nvSpPr>
        <p:spPr>
          <a:xfrm>
            <a:off x="0" y="1910547"/>
            <a:ext cx="4378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1910-1920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241AB-C1B8-4686-9FAE-A4E7B22F7A3F}"/>
              </a:ext>
            </a:extLst>
          </p:cNvPr>
          <p:cNvSpPr txBox="1"/>
          <p:nvPr/>
        </p:nvSpPr>
        <p:spPr>
          <a:xfrm>
            <a:off x="4533768" y="1905990"/>
            <a:ext cx="4610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现在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6F373FA-B3DA-564E-8D7A-646C0DE8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耶利哥城附近的约旦河平原</a:t>
            </a:r>
            <a:br>
              <a:rPr lang="en-US" altLang="zh-CN" dirty="0"/>
            </a:br>
            <a:r>
              <a:rPr lang="zh-CN" altLang="en-US" dirty="0"/>
              <a:t>人口剧增</a:t>
            </a:r>
          </a:p>
        </p:txBody>
      </p:sp>
    </p:spTree>
    <p:extLst>
      <p:ext uri="{BB962C8B-B14F-4D97-AF65-F5344CB8AC3E}">
        <p14:creationId xmlns:p14="http://schemas.microsoft.com/office/powerpoint/2010/main" val="161762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A363032-2996-1248-AC1A-F4785EE6F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6" y="162657"/>
            <a:ext cx="8927123" cy="66953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F2ADE5F-1627-4959-BB68-CEA92B3BF828}"/>
              </a:ext>
            </a:extLst>
          </p:cNvPr>
          <p:cNvSpPr txBox="1"/>
          <p:nvPr/>
        </p:nvSpPr>
        <p:spPr>
          <a:xfrm>
            <a:off x="1078524" y="2878255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400" b="1" dirty="0">
                <a:solidFill>
                  <a:srgbClr val="07070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犹太人的历史</a:t>
            </a:r>
          </a:p>
        </p:txBody>
      </p:sp>
    </p:spTree>
    <p:extLst>
      <p:ext uri="{BB962C8B-B14F-4D97-AF65-F5344CB8AC3E}">
        <p14:creationId xmlns:p14="http://schemas.microsoft.com/office/powerpoint/2010/main" val="2368644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CBF55B2-F7AB-4FD3-B42A-6E91030D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619"/>
            <a:ext cx="6781799" cy="487441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蓝色的背景和白色的旗子&#10;&#10;描述已自动生成">
            <a:extLst>
              <a:ext uri="{FF2B5EF4-FFF2-40B4-BE49-F238E27FC236}">
                <a16:creationId xmlns:a16="http://schemas.microsoft.com/office/drawing/2014/main" id="{2EE35DA3-4A24-4226-8F37-92DAA5273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r="14168"/>
          <a:stretch/>
        </p:blipFill>
        <p:spPr>
          <a:xfrm>
            <a:off x="6375265" y="4488873"/>
            <a:ext cx="2768736" cy="236912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5656BDA-1EEF-5941-86D8-928F9359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697838"/>
          </a:xfrm>
        </p:spPr>
        <p:txBody>
          <a:bodyPr/>
          <a:lstStyle/>
          <a:p>
            <a:r>
              <a:rPr lang="en-US" altLang="zh-CN" dirty="0"/>
              <a:t>1948</a:t>
            </a:r>
            <a:r>
              <a:rPr lang="zh-CN" altLang="en-US" dirty="0"/>
              <a:t>年，以色列建国了！</a:t>
            </a:r>
          </a:p>
        </p:txBody>
      </p:sp>
    </p:spTree>
    <p:extLst>
      <p:ext uri="{BB962C8B-B14F-4D97-AF65-F5344CB8AC3E}">
        <p14:creationId xmlns:p14="http://schemas.microsoft.com/office/powerpoint/2010/main" val="2700466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CEBF038-8472-BC43-8CAF-39DED1C44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0" y="2284534"/>
            <a:ext cx="387415" cy="40407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B72298-4C6E-0242-BDB1-DCDA5BD61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0" y="2795172"/>
            <a:ext cx="387415" cy="404078"/>
          </a:xfrm>
          <a:prstGeom prst="rect">
            <a:avLst/>
          </a:prstGeom>
        </p:spPr>
      </p:pic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38B2364-2514-417A-84F0-7C7895C13A95}"/>
              </a:ext>
            </a:extLst>
          </p:cNvPr>
          <p:cNvSpPr txBox="1"/>
          <p:nvPr/>
        </p:nvSpPr>
        <p:spPr>
          <a:xfrm>
            <a:off x="1320147" y="1766742"/>
            <a:ext cx="6551936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一、会被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分散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到世界各地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二、会遭受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逼迫</a:t>
            </a: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三、最终，分散的犹太人要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归回</a:t>
            </a:r>
            <a:endParaRPr lang="en-US" altLang="zh-CN" sz="2800" b="1" kern="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95D6D50-26DF-234D-BE85-9497239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25855"/>
          </a:xfrm>
        </p:spPr>
        <p:txBody>
          <a:bodyPr/>
          <a:lstStyle/>
          <a:p>
            <a:r>
              <a:rPr kumimoji="1" lang="zh-CN" altLang="en-US" dirty="0"/>
              <a:t>圣经对犹太人的预言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BEB585D-A6EE-6543-8DB3-075D3DC05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854" y="3542817"/>
            <a:ext cx="4846291" cy="30919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9F6A017-5B73-6849-AC79-30DA1FC5B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0" y="1750144"/>
            <a:ext cx="387415" cy="4040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22B668-D7E9-8544-A34F-77F23AE497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4" b="15271"/>
          <a:stretch/>
        </p:blipFill>
        <p:spPr>
          <a:xfrm>
            <a:off x="7" y="-1"/>
            <a:ext cx="9143993" cy="686987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114CFCCD-6FB2-C64C-BB20-94001E575BBF}"/>
              </a:ext>
            </a:extLst>
          </p:cNvPr>
          <p:cNvSpPr txBox="1">
            <a:spLocks/>
          </p:cNvSpPr>
          <p:nvPr/>
        </p:nvSpPr>
        <p:spPr>
          <a:xfrm>
            <a:off x="0" y="2997317"/>
            <a:ext cx="9143999" cy="267319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第</a:t>
            </a: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三</a:t>
            </a:r>
            <a:r>
              <a:rPr lang="zh-CN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幕</a:t>
            </a: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：</a:t>
            </a:r>
            <a:br>
              <a:rPr lang="en-US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分散的犹太人要回归</a:t>
            </a:r>
            <a:br>
              <a:rPr lang="en-US" altLang="zh-CN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zh-CN" altLang="en-US" sz="44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（完）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2D727C9-888E-D74A-A784-62D6CA93470D}"/>
              </a:ext>
            </a:extLst>
          </p:cNvPr>
          <p:cNvSpPr/>
          <p:nvPr/>
        </p:nvSpPr>
        <p:spPr>
          <a:xfrm>
            <a:off x="755450" y="2027408"/>
            <a:ext cx="8219942" cy="41849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请问犹太人预言的应验说明了什么？</a:t>
            </a: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可以选择多个答案。（</a:t>
            </a:r>
            <a:r>
              <a:rPr lang="e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CN" altLang="e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圣经中的预言是出自掌管万有的上帝。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圣经中关于犹太人的预言是人瞎编乱造的。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圣经的确是上帝的启示。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圣经中关于犹太人的预言是在犹太人分散、受逼迫和归回之后写的。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AA475D-0929-7740-9E95-BBB144EF414D}"/>
              </a:ext>
            </a:extLst>
          </p:cNvPr>
          <p:cNvSpPr txBox="1"/>
          <p:nvPr/>
        </p:nvSpPr>
        <p:spPr>
          <a:xfrm>
            <a:off x="4291621" y="2612572"/>
            <a:ext cx="69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AC</a:t>
            </a:r>
            <a:endParaRPr kumimoji="1" lang="zh-CN" altLang="en-US" sz="2800" b="1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809156B8-EFAF-5643-8A1C-BF4EB6995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17"/>
          <a:stretch/>
        </p:blipFill>
        <p:spPr>
          <a:xfrm>
            <a:off x="6645535" y="11543"/>
            <a:ext cx="2474710" cy="34174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9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2D727C9-888E-D74A-A784-62D6CA93470D}"/>
              </a:ext>
            </a:extLst>
          </p:cNvPr>
          <p:cNvSpPr/>
          <p:nvPr/>
        </p:nvSpPr>
        <p:spPr>
          <a:xfrm>
            <a:off x="971601" y="3645807"/>
            <a:ext cx="6464746" cy="26337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人无法预言未来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人对未来发出的预言都落了空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关于犹太人的预言却一一应验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这证明圣经中的预言必须是那位掌管万有的上帝发出的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7F965A2-039A-9E45-9BDB-7174382E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犹太人的预言不可能是瞎编的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28F6436-642B-CF46-A1F8-F4A55428B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89" b="15375"/>
          <a:stretch/>
        </p:blipFill>
        <p:spPr>
          <a:xfrm>
            <a:off x="3131785" y="1274792"/>
            <a:ext cx="2880430" cy="23362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7814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4Q Deut A"/>
          <p:cNvPicPr>
            <a:picLocks noChangeAspect="1" noChangeArrowheads="1"/>
          </p:cNvPicPr>
          <p:nvPr/>
        </p:nvPicPr>
        <p:blipFill rotWithShape="1">
          <a:blip r:embed="rId3" cstate="print"/>
          <a:srcRect l="14001" r="4741"/>
          <a:stretch/>
        </p:blipFill>
        <p:spPr bwMode="auto">
          <a:xfrm>
            <a:off x="0" y="1932980"/>
            <a:ext cx="3628330" cy="22223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0" y="4384358"/>
            <a:ext cx="38080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死海古卷的申命记抄本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（4QDeutA）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公元前175-150年</a:t>
            </a:r>
          </a:p>
        </p:txBody>
      </p:sp>
      <p:pic>
        <p:nvPicPr>
          <p:cNvPr id="5" name="Picture 4" descr="C:\Users\Tom Keenan\Documents\Reasonable Faith\x Old 2nd Ed RF pre 2013-03-05\RF 7\RF 7 Pic &amp; Download--Mona\Great_Isaiah_Scroll smaller res PUB DOM en.wikipedia.org%wiki%FileCOLONGreat_Isaiah_Scroll.jpg.jpg">
            <a:extLst>
              <a:ext uri="{FF2B5EF4-FFF2-40B4-BE49-F238E27FC236}">
                <a16:creationId xmlns:a16="http://schemas.microsoft.com/office/drawing/2014/main" id="{554BA28F-CF90-D94A-9C63-6F6EC6A41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6250" t="-934"/>
          <a:stretch>
            <a:fillRect/>
          </a:stretch>
        </p:blipFill>
        <p:spPr bwMode="auto">
          <a:xfrm>
            <a:off x="3714010" y="1932980"/>
            <a:ext cx="5418276" cy="22386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F8C9641-C492-B74F-AA23-CA269F5E1B35}"/>
              </a:ext>
            </a:extLst>
          </p:cNvPr>
          <p:cNvSpPr/>
          <p:nvPr/>
        </p:nvSpPr>
        <p:spPr>
          <a:xfrm>
            <a:off x="4765509" y="4384358"/>
            <a:ext cx="436677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死海古卷的以赛亚书抄本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1QIsaA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公元前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150-100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4D2EAFB-4A24-0E46-9751-26F2C8F7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850217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写于事情发生之后吗？</a:t>
            </a:r>
            <a:endParaRPr lang="zh-CN" alt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09CE11-6F99-4A46-ADBA-9B129F30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刻意应验的吗？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A85C86-4DCC-E24B-B752-07D9203A6820}"/>
              </a:ext>
            </a:extLst>
          </p:cNvPr>
          <p:cNvSpPr/>
          <p:nvPr/>
        </p:nvSpPr>
        <p:spPr>
          <a:xfrm>
            <a:off x="1267428" y="2821076"/>
            <a:ext cx="6609144" cy="1671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参考附录一：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42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有关犹太人的分散、逼迫、回归的预言，不可能是被人刻意应验的</a:t>
            </a: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581E4927-6D63-0242-93AF-8CC206496B33}"/>
              </a:ext>
            </a:extLst>
          </p:cNvPr>
          <p:cNvSpPr/>
          <p:nvPr/>
        </p:nvSpPr>
        <p:spPr>
          <a:xfrm flipH="1">
            <a:off x="454531" y="1961639"/>
            <a:ext cx="0" cy="442153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83CC1BA2-1018-7B4D-93C5-3B08C38BB988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9628EEDD-F297-3347-B3C9-1959FDF741CB}"/>
              </a:ext>
            </a:extLst>
          </p:cNvPr>
          <p:cNvSpPr/>
          <p:nvPr/>
        </p:nvSpPr>
        <p:spPr>
          <a:xfrm flipH="1" flipV="1">
            <a:off x="971601" y="1961640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A80CB932-A0A6-DB40-A5AD-185A8684FDB1}"/>
              </a:ext>
            </a:extLst>
          </p:cNvPr>
          <p:cNvSpPr/>
          <p:nvPr/>
        </p:nvSpPr>
        <p:spPr>
          <a:xfrm flipH="1">
            <a:off x="8714268" y="1961638"/>
            <a:ext cx="0" cy="428324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图片 24" descr="图片 24">
            <a:extLst>
              <a:ext uri="{FF2B5EF4-FFF2-40B4-BE49-F238E27FC236}">
                <a16:creationId xmlns:a16="http://schemas.microsoft.com/office/drawing/2014/main" id="{44BD860E-6C2D-484A-BCD0-CBA182717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D77B7940-3BC1-EB4E-B1B9-CF7D49114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702539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709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00AB394-5E06-934E-AB7E-D834303FB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295400"/>
            <a:ext cx="1981200" cy="13462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334D1F9-F574-DB4A-B57D-97F46BEA6D10}"/>
              </a:ext>
            </a:extLst>
          </p:cNvPr>
          <p:cNvGrpSpPr/>
          <p:nvPr/>
        </p:nvGrpSpPr>
        <p:grpSpPr>
          <a:xfrm>
            <a:off x="584521" y="1295400"/>
            <a:ext cx="7974957" cy="3457247"/>
            <a:chOff x="-15433" y="1756351"/>
            <a:chExt cx="8778433" cy="380556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56858BD-C2CE-B84F-804E-6D4CD128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5433" y="1773432"/>
              <a:ext cx="2750159" cy="37884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7FDDAF-C62C-4A46-A6DE-D0E25D194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005"/>
            <a:stretch/>
          </p:blipFill>
          <p:spPr>
            <a:xfrm>
              <a:off x="2816517" y="1756351"/>
              <a:ext cx="5946483" cy="38055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297CE6F7-D7C5-47FE-978D-ABB5B65A2288}"/>
              </a:ext>
            </a:extLst>
          </p:cNvPr>
          <p:cNvSpPr txBox="1"/>
          <p:nvPr/>
        </p:nvSpPr>
        <p:spPr>
          <a:xfrm>
            <a:off x="1764970" y="4887142"/>
            <a:ext cx="6015037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、圣经的确是上帝启示的话语。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、圣经所说的必然应验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、上帝是信实的，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他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言出必行。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F69F057-C079-C846-A202-FA34B667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5801234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00AB394-5E06-934E-AB7E-D834303FB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295400"/>
            <a:ext cx="1981200" cy="13462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97CE6F7-D7C5-47FE-978D-ABB5B65A2288}"/>
              </a:ext>
            </a:extLst>
          </p:cNvPr>
          <p:cNvSpPr txBox="1"/>
          <p:nvPr/>
        </p:nvSpPr>
        <p:spPr>
          <a:xfrm>
            <a:off x="606288" y="5184647"/>
            <a:ext cx="3861968" cy="55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接受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耶稣的救恩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F69F057-C079-C846-A202-FA34B667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犹太人的历史和我们有什么关系？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5E8B3F9-CD9E-41A4-A7A3-1A4B9B55F482}"/>
              </a:ext>
            </a:extLst>
          </p:cNvPr>
          <p:cNvSpPr txBox="1"/>
          <p:nvPr/>
        </p:nvSpPr>
        <p:spPr>
          <a:xfrm>
            <a:off x="634614" y="5876117"/>
            <a:ext cx="3546968" cy="105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拒绝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耶稣的救恩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			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6FBFEA-3580-4CE9-9F47-9922D27B23C5}"/>
              </a:ext>
            </a:extLst>
          </p:cNvPr>
          <p:cNvSpPr txBox="1"/>
          <p:nvPr/>
        </p:nvSpPr>
        <p:spPr>
          <a:xfrm>
            <a:off x="1321904" y="3876257"/>
            <a:ext cx="8003342" cy="105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endParaRPr lang="en-US" altLang="zh-CN" sz="11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两种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选择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						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两种后果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89C4B7-FE8A-497E-AC11-101A9EAD5872}"/>
              </a:ext>
            </a:extLst>
          </p:cNvPr>
          <p:cNvSpPr txBox="1"/>
          <p:nvPr/>
        </p:nvSpPr>
        <p:spPr>
          <a:xfrm>
            <a:off x="5061621" y="5157512"/>
            <a:ext cx="3506911" cy="55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罪得赦免、免受审判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4A429B-E110-4C10-AE4B-EA67BA90EEBE}"/>
              </a:ext>
            </a:extLst>
          </p:cNvPr>
          <p:cNvSpPr txBox="1"/>
          <p:nvPr/>
        </p:nvSpPr>
        <p:spPr>
          <a:xfrm>
            <a:off x="5039137" y="5854144"/>
            <a:ext cx="3592978" cy="55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活在罪中、死后受审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4" name="直線接點 9">
            <a:extLst>
              <a:ext uri="{FF2B5EF4-FFF2-40B4-BE49-F238E27FC236}">
                <a16:creationId xmlns:a16="http://schemas.microsoft.com/office/drawing/2014/main" id="{2DE2B8EC-4A18-4EB9-A03B-26F9581329FC}"/>
              </a:ext>
            </a:extLst>
          </p:cNvPr>
          <p:cNvCxnSpPr>
            <a:cxnSpLocks/>
          </p:cNvCxnSpPr>
          <p:nvPr/>
        </p:nvCxnSpPr>
        <p:spPr>
          <a:xfrm>
            <a:off x="4467546" y="4432815"/>
            <a:ext cx="710" cy="2002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730FA7C2-6378-439A-B1DB-B3A909E1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294" y="1232670"/>
            <a:ext cx="3616504" cy="28178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86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6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箭头连接符 18">
            <a:extLst>
              <a:ext uri="{FF2B5EF4-FFF2-40B4-BE49-F238E27FC236}">
                <a16:creationId xmlns:a16="http://schemas.microsoft.com/office/drawing/2014/main" id="{9A8C8D45-BBA1-4F7E-B322-1BEA652C86F4}"/>
              </a:ext>
            </a:extLst>
          </p:cNvPr>
          <p:cNvCxnSpPr>
            <a:cxnSpLocks/>
          </p:cNvCxnSpPr>
          <p:nvPr/>
        </p:nvCxnSpPr>
        <p:spPr>
          <a:xfrm>
            <a:off x="476594" y="4550788"/>
            <a:ext cx="8667406" cy="0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85ACF7CC-09CB-4BFE-9292-99749EF96B5A}"/>
              </a:ext>
            </a:extLst>
          </p:cNvPr>
          <p:cNvSpPr>
            <a:spLocks noChangeAspect="1"/>
          </p:cNvSpPr>
          <p:nvPr/>
        </p:nvSpPr>
        <p:spPr>
          <a:xfrm>
            <a:off x="386831" y="4447741"/>
            <a:ext cx="216000" cy="216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67E45A9F-36B6-4C08-9AF0-E34B01BD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682" y="4733902"/>
            <a:ext cx="2489068" cy="12402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从雅各开始</a:t>
            </a:r>
            <a:endParaRPr lang="en-US" altLang="zh-CN" sz="2800" b="1" dirty="0">
              <a:ea typeface="汉仪大宋简" panose="02010609000101010101" pitchFamily="49" charset="-122"/>
            </a:endParaRPr>
          </a:p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称为以色列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9B77776-BAE9-4456-9D65-CC15418CF3CD}"/>
              </a:ext>
            </a:extLst>
          </p:cNvPr>
          <p:cNvSpPr>
            <a:spLocks noChangeAspect="1"/>
          </p:cNvSpPr>
          <p:nvPr/>
        </p:nvSpPr>
        <p:spPr>
          <a:xfrm>
            <a:off x="2914662" y="4447741"/>
            <a:ext cx="216000" cy="216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4C37D3CC-9B00-43A0-8826-F0953E73B7CB}"/>
              </a:ext>
            </a:extLst>
          </p:cNvPr>
          <p:cNvSpPr txBox="1">
            <a:spLocks/>
          </p:cNvSpPr>
          <p:nvPr/>
        </p:nvSpPr>
        <p:spPr>
          <a:xfrm>
            <a:off x="4145423" y="2536435"/>
            <a:ext cx="3556639" cy="1560905"/>
          </a:xfrm>
          <a:prstGeom prst="rect">
            <a:avLst/>
          </a:prstGeom>
          <a:solidFill>
            <a:srgbClr val="1F3014">
              <a:alpha val="80000"/>
            </a:srgbClr>
          </a:solidFill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anchor="ctr" anchorCtr="1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Tx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Tx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zh-CN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32:28</a:t>
            </a:r>
          </a:p>
          <a:p>
            <a:pPr marL="0" indent="0">
              <a:spcBef>
                <a:spcPts val="0"/>
              </a:spcBef>
            </a:pPr>
            <a:r>
              <a:rPr lang="zh-CN" altLang="zh-CN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“你的名不要再叫雅各，要叫以色列。”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7" name="组合 25">
            <a:extLst>
              <a:ext uri="{FF2B5EF4-FFF2-40B4-BE49-F238E27FC236}">
                <a16:creationId xmlns:a16="http://schemas.microsoft.com/office/drawing/2014/main" id="{8184DA9D-47CF-4100-8E2F-7E8095BD95CD}"/>
              </a:ext>
            </a:extLst>
          </p:cNvPr>
          <p:cNvGrpSpPr/>
          <p:nvPr/>
        </p:nvGrpSpPr>
        <p:grpSpPr>
          <a:xfrm>
            <a:off x="8174342" y="3994356"/>
            <a:ext cx="403476" cy="574141"/>
            <a:chOff x="3899792" y="1062698"/>
            <a:chExt cx="434958" cy="590910"/>
          </a:xfrm>
          <a:solidFill>
            <a:schemeClr val="tx1"/>
          </a:solidFill>
        </p:grpSpPr>
        <p:sp>
          <p:nvSpPr>
            <p:cNvPr id="18" name="矩形 29">
              <a:extLst>
                <a:ext uri="{FF2B5EF4-FFF2-40B4-BE49-F238E27FC236}">
                  <a16:creationId xmlns:a16="http://schemas.microsoft.com/office/drawing/2014/main" id="{DFBE6797-56D1-4F81-8B43-1F3835E6AB5E}"/>
                </a:ext>
              </a:extLst>
            </p:cNvPr>
            <p:cNvSpPr/>
            <p:nvPr/>
          </p:nvSpPr>
          <p:spPr>
            <a:xfrm>
              <a:off x="3899792" y="1227243"/>
              <a:ext cx="434958" cy="12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30">
              <a:extLst>
                <a:ext uri="{FF2B5EF4-FFF2-40B4-BE49-F238E27FC236}">
                  <a16:creationId xmlns:a16="http://schemas.microsoft.com/office/drawing/2014/main" id="{EBF4B19D-5C76-4934-B2F2-1C42741C1549}"/>
                </a:ext>
              </a:extLst>
            </p:cNvPr>
            <p:cNvSpPr/>
            <p:nvPr/>
          </p:nvSpPr>
          <p:spPr>
            <a:xfrm rot="5400000">
              <a:off x="3821816" y="1297641"/>
              <a:ext cx="590910" cy="121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1" name="矩形 4">
            <a:extLst>
              <a:ext uri="{FF2B5EF4-FFF2-40B4-BE49-F238E27FC236}">
                <a16:creationId xmlns:a16="http://schemas.microsoft.com/office/drawing/2014/main" id="{7D0F7A77-F18A-4CFC-8B29-85571D12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24646"/>
            <a:ext cx="2016368" cy="1058667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由亚伯拉罕建立</a:t>
            </a:r>
            <a:endParaRPr lang="en-US" altLang="zh-CN" sz="2800" b="1" dirty="0">
              <a:ea typeface="汉仪大宋简" panose="02010609000101010101" pitchFamily="49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6A6F4F2-44F7-4CF8-960F-789706584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127901" y="2522233"/>
            <a:ext cx="2312958" cy="17347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查看源图像">
            <a:extLst>
              <a:ext uri="{FF2B5EF4-FFF2-40B4-BE49-F238E27FC236}">
                <a16:creationId xmlns:a16="http://schemas.microsoft.com/office/drawing/2014/main" id="{C95D93AC-7FAC-452E-BBEF-5591BA64A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62" y="2522232"/>
            <a:ext cx="1386555" cy="17347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矩形 4">
            <a:extLst>
              <a:ext uri="{FF2B5EF4-FFF2-40B4-BE49-F238E27FC236}">
                <a16:creationId xmlns:a16="http://schemas.microsoft.com/office/drawing/2014/main" id="{6D9D5633-5863-4987-A4E3-42AE2B488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470" y="4710879"/>
            <a:ext cx="1903221" cy="12402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救主耶稣</a:t>
            </a:r>
            <a:endParaRPr lang="en-US" altLang="zh-CN" sz="2800" b="1" dirty="0">
              <a:ea typeface="汉仪大宋简" panose="02010609000101010101" pitchFamily="49" charset="-12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BF5DDBE-8DCE-3846-8158-650BF9B0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917242"/>
          </a:xfrm>
        </p:spPr>
        <p:txBody>
          <a:bodyPr/>
          <a:lstStyle/>
          <a:p>
            <a:r>
              <a:rPr lang="zh-CN" altLang="en-US" dirty="0"/>
              <a:t>犹太民族的起源</a:t>
            </a:r>
          </a:p>
        </p:txBody>
      </p:sp>
    </p:spTree>
    <p:extLst>
      <p:ext uri="{BB962C8B-B14F-4D97-AF65-F5344CB8AC3E}">
        <p14:creationId xmlns:p14="http://schemas.microsoft.com/office/powerpoint/2010/main" val="9988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3" grpId="0" animBg="1"/>
      <p:bldP spid="16" grpId="0" animBg="1"/>
      <p:bldP spid="21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箭头连接符 18">
            <a:extLst>
              <a:ext uri="{FF2B5EF4-FFF2-40B4-BE49-F238E27FC236}">
                <a16:creationId xmlns:a16="http://schemas.microsoft.com/office/drawing/2014/main" id="{9A8C8D45-BBA1-4F7E-B322-1BEA652C86F4}"/>
              </a:ext>
            </a:extLst>
          </p:cNvPr>
          <p:cNvCxnSpPr>
            <a:cxnSpLocks/>
          </p:cNvCxnSpPr>
          <p:nvPr/>
        </p:nvCxnSpPr>
        <p:spPr>
          <a:xfrm>
            <a:off x="476594" y="5946453"/>
            <a:ext cx="8667406" cy="0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85ACF7CC-09CB-4BFE-9292-99749EF96B5A}"/>
              </a:ext>
            </a:extLst>
          </p:cNvPr>
          <p:cNvSpPr>
            <a:spLocks noChangeAspect="1"/>
          </p:cNvSpPr>
          <p:nvPr/>
        </p:nvSpPr>
        <p:spPr>
          <a:xfrm>
            <a:off x="398554" y="5866852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67E45A9F-36B6-4C08-9AF0-E34B01BD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579" y="6123399"/>
            <a:ext cx="2415611" cy="547025"/>
          </a:xfrm>
          <a:prstGeom prst="rect">
            <a:avLst/>
          </a:prstGeom>
          <a:solidFill>
            <a:srgbClr val="1F3014"/>
          </a:solidFill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solidFill>
                  <a:schemeClr val="bg1"/>
                </a:solidFill>
                <a:ea typeface="汉仪大宋简" panose="02010609000101010101" pitchFamily="49" charset="-122"/>
              </a:rPr>
              <a:t>雅各下埃及</a:t>
            </a:r>
            <a:endParaRPr lang="en-US" altLang="zh-CN" sz="2800" b="1" dirty="0">
              <a:solidFill>
                <a:schemeClr val="bg1"/>
              </a:solidFill>
              <a:ea typeface="汉仪大宋简" panose="02010609000101010101" pitchFamily="49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9B77776-BAE9-4456-9D65-CC15418CF3CD}"/>
              </a:ext>
            </a:extLst>
          </p:cNvPr>
          <p:cNvSpPr>
            <a:spLocks noChangeAspect="1"/>
          </p:cNvSpPr>
          <p:nvPr/>
        </p:nvSpPr>
        <p:spPr>
          <a:xfrm>
            <a:off x="2926385" y="5866852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4">
            <a:extLst>
              <a:ext uri="{FF2B5EF4-FFF2-40B4-BE49-F238E27FC236}">
                <a16:creationId xmlns:a16="http://schemas.microsoft.com/office/drawing/2014/main" id="{7D0F7A77-F18A-4CFC-8B29-85571D12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1" y="6081441"/>
            <a:ext cx="1636294" cy="107631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亚伯拉罕</a:t>
            </a:r>
            <a:endParaRPr lang="en-US" altLang="zh-CN" sz="2800" b="1" dirty="0">
              <a:ea typeface="汉仪大宋简" panose="02010609000101010101" pitchFamily="49" charset="-122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1FAFD0E-E03C-4DFD-A930-614D30BB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436" y="1415212"/>
            <a:ext cx="6735128" cy="40724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7" name="直线箭头连接符 47">
            <a:extLst>
              <a:ext uri="{FF2B5EF4-FFF2-40B4-BE49-F238E27FC236}">
                <a16:creationId xmlns:a16="http://schemas.microsoft.com/office/drawing/2014/main" id="{0C41D8B5-C863-4727-B26F-C0855D5E25D0}"/>
              </a:ext>
            </a:extLst>
          </p:cNvPr>
          <p:cNvCxnSpPr>
            <a:cxnSpLocks/>
          </p:cNvCxnSpPr>
          <p:nvPr/>
        </p:nvCxnSpPr>
        <p:spPr>
          <a:xfrm flipV="1">
            <a:off x="3018115" y="5514065"/>
            <a:ext cx="0" cy="352787"/>
          </a:xfrm>
          <a:prstGeom prst="straightConnector1">
            <a:avLst/>
          </a:prstGeom>
          <a:ln w="57150">
            <a:solidFill>
              <a:srgbClr val="1F301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82139D4E-67A6-3242-9772-D847159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884596"/>
          </a:xfrm>
        </p:spPr>
        <p:txBody>
          <a:bodyPr/>
          <a:lstStyle/>
          <a:p>
            <a:r>
              <a:rPr kumimoji="1" lang="zh-CN" altLang="en-US" dirty="0"/>
              <a:t>雅各家族下埃及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26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箭头连接符 18">
            <a:extLst>
              <a:ext uri="{FF2B5EF4-FFF2-40B4-BE49-F238E27FC236}">
                <a16:creationId xmlns:a16="http://schemas.microsoft.com/office/drawing/2014/main" id="{9A8C8D45-BBA1-4F7E-B322-1BEA652C86F4}"/>
              </a:ext>
            </a:extLst>
          </p:cNvPr>
          <p:cNvCxnSpPr>
            <a:cxnSpLocks/>
          </p:cNvCxnSpPr>
          <p:nvPr/>
        </p:nvCxnSpPr>
        <p:spPr>
          <a:xfrm>
            <a:off x="476594" y="5946453"/>
            <a:ext cx="8667406" cy="0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85ACF7CC-09CB-4BFE-9292-99749EF96B5A}"/>
              </a:ext>
            </a:extLst>
          </p:cNvPr>
          <p:cNvSpPr>
            <a:spLocks noChangeAspect="1"/>
          </p:cNvSpPr>
          <p:nvPr/>
        </p:nvSpPr>
        <p:spPr>
          <a:xfrm>
            <a:off x="386831" y="5866852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39B77776-BAE9-4456-9D65-CC15418CF3CD}"/>
              </a:ext>
            </a:extLst>
          </p:cNvPr>
          <p:cNvSpPr>
            <a:spLocks noChangeAspect="1"/>
          </p:cNvSpPr>
          <p:nvPr/>
        </p:nvSpPr>
        <p:spPr>
          <a:xfrm>
            <a:off x="2924934" y="5866852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4">
            <a:extLst>
              <a:ext uri="{FF2B5EF4-FFF2-40B4-BE49-F238E27FC236}">
                <a16:creationId xmlns:a16="http://schemas.microsoft.com/office/drawing/2014/main" id="{7D0F7A77-F18A-4CFC-8B29-85571D12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1" y="6081441"/>
            <a:ext cx="1636294" cy="107631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亚伯拉罕</a:t>
            </a:r>
            <a:endParaRPr lang="en-US" altLang="zh-CN" sz="2800" b="1" dirty="0">
              <a:ea typeface="汉仪大宋简" panose="02010609000101010101" pitchFamily="49" charset="-122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F59FB142-6557-4791-9205-55F17490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860" y="1197883"/>
            <a:ext cx="3729416" cy="426768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57">
            <a:extLst>
              <a:ext uri="{FF2B5EF4-FFF2-40B4-BE49-F238E27FC236}">
                <a16:creationId xmlns:a16="http://schemas.microsoft.com/office/drawing/2014/main" id="{2FD0CF1B-35CA-4D5F-9CDD-43D0A98F84AA}"/>
              </a:ext>
            </a:extLst>
          </p:cNvPr>
          <p:cNvSpPr/>
          <p:nvPr/>
        </p:nvSpPr>
        <p:spPr>
          <a:xfrm>
            <a:off x="3088174" y="5844156"/>
            <a:ext cx="2339694" cy="22510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430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4">
            <a:extLst>
              <a:ext uri="{FF2B5EF4-FFF2-40B4-BE49-F238E27FC236}">
                <a16:creationId xmlns:a16="http://schemas.microsoft.com/office/drawing/2014/main" id="{6CFD0D4E-CA9E-4F30-B3CE-D6BD4EE65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469" y="6095167"/>
            <a:ext cx="2184256" cy="549413"/>
          </a:xfrm>
          <a:prstGeom prst="rect">
            <a:avLst/>
          </a:prstGeom>
          <a:solidFill>
            <a:srgbClr val="1F3014"/>
          </a:solidFill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solidFill>
                  <a:schemeClr val="bg1"/>
                </a:solidFill>
                <a:ea typeface="汉仪大宋简" panose="02010609000101010101" pitchFamily="49" charset="-122"/>
              </a:rPr>
              <a:t>摩西出埃及</a:t>
            </a:r>
            <a:endParaRPr lang="en-US" altLang="zh-CN" sz="2800" b="1" dirty="0">
              <a:solidFill>
                <a:schemeClr val="bg1"/>
              </a:solidFill>
              <a:ea typeface="汉仪大宋简" panose="02010609000101010101" pitchFamily="49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7DF106B-C4BE-44DB-AFAB-90A0BCF6159A}"/>
              </a:ext>
            </a:extLst>
          </p:cNvPr>
          <p:cNvSpPr>
            <a:spLocks noChangeAspect="1"/>
          </p:cNvSpPr>
          <p:nvPr/>
        </p:nvSpPr>
        <p:spPr>
          <a:xfrm>
            <a:off x="5433200" y="5857000"/>
            <a:ext cx="180000" cy="180000"/>
          </a:xfrm>
          <a:prstGeom prst="ellipse">
            <a:avLst/>
          </a:prstGeom>
          <a:solidFill>
            <a:srgbClr val="1F3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8" name="直线箭头连接符 47">
            <a:extLst>
              <a:ext uri="{FF2B5EF4-FFF2-40B4-BE49-F238E27FC236}">
                <a16:creationId xmlns:a16="http://schemas.microsoft.com/office/drawing/2014/main" id="{A9B727DD-5819-484F-B0B7-D376A33D0098}"/>
              </a:ext>
            </a:extLst>
          </p:cNvPr>
          <p:cNvCxnSpPr>
            <a:cxnSpLocks/>
          </p:cNvCxnSpPr>
          <p:nvPr/>
        </p:nvCxnSpPr>
        <p:spPr>
          <a:xfrm flipV="1">
            <a:off x="5526597" y="5501030"/>
            <a:ext cx="0" cy="352787"/>
          </a:xfrm>
          <a:prstGeom prst="straightConnector1">
            <a:avLst/>
          </a:prstGeom>
          <a:ln w="57150">
            <a:solidFill>
              <a:srgbClr val="1F301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矩形 4">
            <a:extLst>
              <a:ext uri="{FF2B5EF4-FFF2-40B4-BE49-F238E27FC236}">
                <a16:creationId xmlns:a16="http://schemas.microsoft.com/office/drawing/2014/main" id="{835BE17D-D103-4068-BFFC-402FA4899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415" y="6081441"/>
            <a:ext cx="2184256" cy="1076312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algn="ctr" eaLnBrk="0" hangingPunct="0"/>
            <a:r>
              <a:rPr lang="zh-CN" altLang="en-US" sz="2800" b="1" dirty="0">
                <a:ea typeface="汉仪大宋简" panose="02010609000101010101" pitchFamily="49" charset="-122"/>
              </a:rPr>
              <a:t>雅各下埃及</a:t>
            </a:r>
            <a:endParaRPr lang="en-US" altLang="zh-CN" sz="2800" b="1" dirty="0">
              <a:ea typeface="汉仪大宋简" panose="02010609000101010101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610F045-E7B8-3345-A5F8-9787B890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549412"/>
          </a:xfrm>
        </p:spPr>
        <p:txBody>
          <a:bodyPr/>
          <a:lstStyle/>
          <a:p>
            <a:r>
              <a:rPr kumimoji="1" lang="zh-CN" altLang="en-US" dirty="0"/>
              <a:t>摩西带领以色列百姓出埃及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33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35407</TotalTime>
  <Words>6797</Words>
  <Application>Microsoft Office PowerPoint</Application>
  <PresentationFormat>全屏显示(4:3)</PresentationFormat>
  <Paragraphs>481</Paragraphs>
  <Slides>68</Slides>
  <Notes>68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77" baseType="lpstr">
      <vt:lpstr>Arial</vt:lpstr>
      <vt:lpstr>Times New Roman</vt:lpstr>
      <vt:lpstr>微软雅黑</vt:lpstr>
      <vt:lpstr>微软雅黑</vt:lpstr>
      <vt:lpstr>Calibri</vt:lpstr>
      <vt:lpstr>Wingdings 2</vt:lpstr>
      <vt:lpstr>Calibri Light</vt:lpstr>
      <vt:lpstr>宋体</vt:lpstr>
      <vt:lpstr>HDOfficeLightV0</vt:lpstr>
      <vt:lpstr>猜谜 （打一个民族）</vt:lpstr>
      <vt:lpstr>PowerPoint 演示文稿</vt:lpstr>
      <vt:lpstr>犹太民族之谜</vt:lpstr>
      <vt:lpstr>犹太民族之谜</vt:lpstr>
      <vt:lpstr>圣经对犹太人的预言</vt:lpstr>
      <vt:lpstr>PowerPoint 演示文稿</vt:lpstr>
      <vt:lpstr>犹太民族的起源</vt:lpstr>
      <vt:lpstr>雅各家族下埃及</vt:lpstr>
      <vt:lpstr>摩西带领以色列百姓出埃及</vt:lpstr>
      <vt:lpstr>进入迦南地之前，摩西叮嘱犹太人……</vt:lpstr>
      <vt:lpstr>预言</vt:lpstr>
      <vt:lpstr>提问</vt:lpstr>
      <vt:lpstr>第一幕：  犹太人被分散到 世界各地</vt:lpstr>
      <vt:lpstr>公元70年罗马人洗劫耶路撒冷</vt:lpstr>
      <vt:lpstr>135年，犹太人再度反抗罗马人</vt:lpstr>
      <vt:lpstr>PowerPoint 演示文稿</vt:lpstr>
      <vt:lpstr>犹太人散居世界各地！</vt:lpstr>
      <vt:lpstr>PowerPoint 演示文稿</vt:lpstr>
      <vt:lpstr>世界各地的犹太会堂 </vt:lpstr>
      <vt:lpstr>圣经对犹太人的预言</vt:lpstr>
      <vt:lpstr>PowerPoint 演示文稿</vt:lpstr>
      <vt:lpstr>任务一</vt:lpstr>
      <vt:lpstr>任务一习题</vt:lpstr>
      <vt:lpstr>任务一习题</vt:lpstr>
      <vt:lpstr>圣经对犹太人的预言</vt:lpstr>
      <vt:lpstr>第二幕：  犹太人在各地 受逼迫</vt:lpstr>
      <vt:lpstr>犹太人长期居住异国</vt:lpstr>
      <vt:lpstr>犹太人四处被迫害</vt:lpstr>
      <vt:lpstr>犹太人四处被迫害</vt:lpstr>
      <vt:lpstr>犹太人四处被迫害</vt:lpstr>
      <vt:lpstr>犹太人四处被迫害</vt:lpstr>
      <vt:lpstr>圣经对犹太人的预言</vt:lpstr>
      <vt:lpstr>犹太人四处被迫害</vt:lpstr>
      <vt:lpstr>德国短暂的“安逸”</vt:lpstr>
      <vt:lpstr>纳粹种族大屠杀 </vt:lpstr>
      <vt:lpstr>纳粹种族大屠杀</vt:lpstr>
      <vt:lpstr>任务二：采访上帝</vt:lpstr>
      <vt:lpstr>采访上帝</vt:lpstr>
      <vt:lpstr>采访上帝</vt:lpstr>
      <vt:lpstr>PowerPoint 演示文稿</vt:lpstr>
      <vt:lpstr>采访上帝</vt:lpstr>
      <vt:lpstr>采访上帝</vt:lpstr>
      <vt:lpstr>采访上帝</vt:lpstr>
      <vt:lpstr>采访上帝</vt:lpstr>
      <vt:lpstr>结束任务二的采访后，记者说：</vt:lpstr>
      <vt:lpstr>犹太人作为一个群体拒绝弥赛亚</vt:lpstr>
      <vt:lpstr>圣经对犹太人的预言</vt:lpstr>
      <vt:lpstr>PowerPoint 演示文稿</vt:lpstr>
      <vt:lpstr>上帝预言迦南归犹太人永久为业</vt:lpstr>
      <vt:lpstr>先知以赛亚</vt:lpstr>
      <vt:lpstr>上帝预言迦南归犹太人永久为业</vt:lpstr>
      <vt:lpstr>第三幕：  分散的犹太人 要归回</vt:lpstr>
      <vt:lpstr>犹太人被分散期间 巴勒斯坦地区人口稀少</vt:lpstr>
      <vt:lpstr>耶利哥城附近的约旦河平原：一片荒凉！</vt:lpstr>
      <vt:lpstr>绝大部分的犹太人 不愿意回归巴勒斯坦</vt:lpstr>
      <vt:lpstr>极少犹太人响应 “犹太复国主义运动”</vt:lpstr>
      <vt:lpstr>截至1924年，回到巴勒斯坦的犹太人 不过11.3万人，不到全球犹太人口的1%</vt:lpstr>
      <vt:lpstr>PowerPoint 演示文稿</vt:lpstr>
      <vt:lpstr>耶利哥城附近的约旦河平原 人口剧增</vt:lpstr>
      <vt:lpstr>1948年，以色列建国了！</vt:lpstr>
      <vt:lpstr>圣经对犹太人的预言</vt:lpstr>
      <vt:lpstr>PowerPoint 演示文稿</vt:lpstr>
      <vt:lpstr>犹太人的预言不可能是瞎编的</vt:lpstr>
      <vt:lpstr>写于事情发生之后吗？</vt:lpstr>
      <vt:lpstr>刻意应验的吗？</vt:lpstr>
      <vt:lpstr>总结</vt:lpstr>
      <vt:lpstr>犹太人的历史和我们有什么关系？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前言</dc:title>
  <dc:creator>Yi Hao</dc:creator>
  <cp:lastModifiedBy>陈 建平</cp:lastModifiedBy>
  <cp:revision>846</cp:revision>
  <dcterms:created xsi:type="dcterms:W3CDTF">2020-12-03T10:25:54Z</dcterms:created>
  <dcterms:modified xsi:type="dcterms:W3CDTF">2022-01-12T06:39:57Z</dcterms:modified>
</cp:coreProperties>
</file>