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3.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784" r:id="rId1"/>
    <p:sldMasterId id="2147483805" r:id="rId2"/>
    <p:sldMasterId id="2147483826" r:id="rId3"/>
    <p:sldMasterId id="2147483853" r:id="rId4"/>
  </p:sldMasterIdLst>
  <p:notesMasterIdLst>
    <p:notesMasterId r:id="rId44"/>
  </p:notesMasterIdLst>
  <p:sldIdLst>
    <p:sldId id="270" r:id="rId5"/>
    <p:sldId id="387" r:id="rId6"/>
    <p:sldId id="256" r:id="rId7"/>
    <p:sldId id="345" r:id="rId8"/>
    <p:sldId id="344" r:id="rId9"/>
    <p:sldId id="343" r:id="rId10"/>
    <p:sldId id="497" r:id="rId11"/>
    <p:sldId id="381" r:id="rId12"/>
    <p:sldId id="382" r:id="rId13"/>
    <p:sldId id="383" r:id="rId14"/>
    <p:sldId id="357" r:id="rId15"/>
    <p:sldId id="491" r:id="rId16"/>
    <p:sldId id="492" r:id="rId17"/>
    <p:sldId id="378" r:id="rId18"/>
    <p:sldId id="359" r:id="rId19"/>
    <p:sldId id="360" r:id="rId20"/>
    <p:sldId id="506" r:id="rId21"/>
    <p:sldId id="500" r:id="rId22"/>
    <p:sldId id="505" r:id="rId23"/>
    <p:sldId id="362" r:id="rId24"/>
    <p:sldId id="499" r:id="rId25"/>
    <p:sldId id="386" r:id="rId26"/>
    <p:sldId id="364" r:id="rId27"/>
    <p:sldId id="366" r:id="rId28"/>
    <p:sldId id="503" r:id="rId29"/>
    <p:sldId id="369" r:id="rId30"/>
    <p:sldId id="372" r:id="rId31"/>
    <p:sldId id="373" r:id="rId32"/>
    <p:sldId id="374" r:id="rId33"/>
    <p:sldId id="375" r:id="rId34"/>
    <p:sldId id="502" r:id="rId35"/>
    <p:sldId id="504" r:id="rId36"/>
    <p:sldId id="490" r:id="rId37"/>
    <p:sldId id="323" r:id="rId38"/>
    <p:sldId id="339" r:id="rId39"/>
    <p:sldId id="338" r:id="rId40"/>
    <p:sldId id="340" r:id="rId41"/>
    <p:sldId id="341" r:id="rId42"/>
    <p:sldId id="342" r:id="rId43"/>
  </p:sldIdLst>
  <p:sldSz cx="9144000" cy="6858000" type="screen4x3"/>
  <p:notesSz cx="6858000" cy="9144000"/>
  <p:embeddedFontLst>
    <p:embeddedFont>
      <p:font typeface="Arial Black" panose="020B0A04020102020204" pitchFamily="34" charset="0"/>
      <p:bold r:id="rId45"/>
    </p:embeddedFont>
    <p:embeddedFont>
      <p:font typeface="Calibri" panose="020F0502020204030204" pitchFamily="34" charset="0"/>
      <p:regular r:id="rId46"/>
      <p:bold r:id="rId47"/>
      <p:italic r:id="rId48"/>
      <p:boldItalic r:id="rId49"/>
    </p:embeddedFont>
    <p:embeddedFont>
      <p:font typeface="Calibri Light" panose="020F0302020204030204" pitchFamily="34" charset="0"/>
      <p:regular r:id="rId50"/>
      <p:italic r:id="rId51"/>
    </p:embeddedFont>
    <p:embeddedFont>
      <p:font typeface="Wingdings 2" panose="05020102010507070707" pitchFamily="18" charset="2"/>
      <p:regular r:id="rId52"/>
    </p:embeddedFont>
    <p:embeddedFont>
      <p:font typeface="宋体" panose="02010600030101010101" pitchFamily="2" charset="-122"/>
      <p:regular r:id="rId53"/>
    </p:embeddedFont>
    <p:embeddedFont>
      <p:font typeface="微软雅黑" panose="020B0503020204020204" pitchFamily="34" charset="-122"/>
      <p:regular r:id="rId54"/>
      <p:bold r:id="rId55"/>
    </p:embeddedFont>
    <p:embeddedFont>
      <p:font typeface="微软雅黑" panose="020B0503020204020204" pitchFamily="34" charset="-122"/>
      <p:regular r:id="rId54"/>
      <p:bold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271A"/>
    <a:srgbClr val="900603"/>
    <a:srgbClr val="AAD3FC"/>
    <a:srgbClr val="0C4E8A"/>
    <a:srgbClr val="5388BA"/>
    <a:srgbClr val="070707"/>
    <a:srgbClr val="6E4B3D"/>
    <a:srgbClr val="5238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27F97BB-C833-4FB7-BDE5-3F7075034690}" styleName="主题样式 2 - 强调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主题样式 2 - 强调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中度样式 1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中度样式 1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中度样式 1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中度样式 1 - 强调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66" autoAdjust="0"/>
    <p:restoredTop sz="58473" autoAdjust="0"/>
  </p:normalViewPr>
  <p:slideViewPr>
    <p:cSldViewPr snapToGrid="0" snapToObjects="1">
      <p:cViewPr varScale="1">
        <p:scale>
          <a:sx n="42" d="100"/>
          <a:sy n="42" d="100"/>
        </p:scale>
        <p:origin x="1566" y="42"/>
      </p:cViewPr>
      <p:guideLst>
        <p:guide orient="horz" pos="2160"/>
        <p:guide pos="2880"/>
      </p:guideLst>
    </p:cSldViewPr>
  </p:slideViewPr>
  <p:outlineViewPr>
    <p:cViewPr>
      <p:scale>
        <a:sx n="33" d="100"/>
        <a:sy n="33" d="100"/>
      </p:scale>
      <p:origin x="0" y="0"/>
    </p:cViewPr>
  </p:outlineViewPr>
  <p:notesTextViewPr>
    <p:cViewPr>
      <p:scale>
        <a:sx n="115" d="100"/>
        <a:sy n="115"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4.fntdata"/><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font" Target="fonts/font7.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2.fntdata"/><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5.fntdata"/><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notesMaster" Target="notesMasters/notesMaster1.xml"/><Relationship Id="rId52"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A3EF50E4-72D0-43EA-8B76-8E6595811998}"/>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kumimoji="1" sz="1200">
                <a:latin typeface="+mn-lt"/>
                <a:ea typeface="+mn-ea"/>
              </a:defRPr>
            </a:lvl1pPr>
          </a:lstStyle>
          <a:p>
            <a:pPr>
              <a:defRPr/>
            </a:pPr>
            <a:endParaRPr lang="zh-CN" altLang="en-US"/>
          </a:p>
        </p:txBody>
      </p:sp>
      <p:sp>
        <p:nvSpPr>
          <p:cNvPr id="3" name="日期占位符 2">
            <a:extLst>
              <a:ext uri="{FF2B5EF4-FFF2-40B4-BE49-F238E27FC236}">
                <a16:creationId xmlns:a16="http://schemas.microsoft.com/office/drawing/2014/main" id="{79B5F933-E55A-447A-A414-F0D5B3509EE4}"/>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kumimoji="1" sz="1200">
                <a:latin typeface="+mn-lt"/>
                <a:ea typeface="+mn-ea"/>
              </a:defRPr>
            </a:lvl1pPr>
          </a:lstStyle>
          <a:p>
            <a:pPr>
              <a:defRPr/>
            </a:pPr>
            <a:fld id="{F202C6FA-7D4F-4186-AC10-D6EC903A5927}" type="datetimeFigureOut">
              <a:rPr lang="zh-CN" altLang="en-US"/>
              <a:pPr>
                <a:defRPr/>
              </a:pPr>
              <a:t>2022/1/17</a:t>
            </a:fld>
            <a:endParaRPr lang="zh-CN" altLang="en-US"/>
          </a:p>
        </p:txBody>
      </p:sp>
      <p:sp>
        <p:nvSpPr>
          <p:cNvPr id="4" name="幻灯片图像占位符 3">
            <a:extLst>
              <a:ext uri="{FF2B5EF4-FFF2-40B4-BE49-F238E27FC236}">
                <a16:creationId xmlns:a16="http://schemas.microsoft.com/office/drawing/2014/main" id="{8D01A54A-8E53-4478-9756-6020890EFE3F}"/>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a:extLst>
              <a:ext uri="{FF2B5EF4-FFF2-40B4-BE49-F238E27FC236}">
                <a16:creationId xmlns:a16="http://schemas.microsoft.com/office/drawing/2014/main" id="{5E6221A0-8FF4-44C9-AA43-5D67204AEFDC}"/>
              </a:ext>
            </a:extLst>
          </p:cNvPr>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a:extLst>
              <a:ext uri="{FF2B5EF4-FFF2-40B4-BE49-F238E27FC236}">
                <a16:creationId xmlns:a16="http://schemas.microsoft.com/office/drawing/2014/main" id="{F67AA735-C277-4675-85E8-C2ED3D6CEAB0}"/>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kumimoji="1" sz="1200">
                <a:latin typeface="+mn-lt"/>
                <a:ea typeface="+mn-ea"/>
              </a:defRPr>
            </a:lvl1pPr>
          </a:lstStyle>
          <a:p>
            <a:pPr>
              <a:defRPr/>
            </a:pPr>
            <a:endParaRPr lang="zh-CN" altLang="en-US"/>
          </a:p>
        </p:txBody>
      </p:sp>
      <p:sp>
        <p:nvSpPr>
          <p:cNvPr id="7" name="幻灯片编号占位符 6">
            <a:extLst>
              <a:ext uri="{FF2B5EF4-FFF2-40B4-BE49-F238E27FC236}">
                <a16:creationId xmlns:a16="http://schemas.microsoft.com/office/drawing/2014/main" id="{37BE86A8-485A-46F5-BAF5-A07D8DC1F1A7}"/>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kumimoji="1" sz="1200"/>
            </a:lvl1pPr>
          </a:lstStyle>
          <a:p>
            <a:pPr>
              <a:defRPr/>
            </a:pPr>
            <a:fld id="{34C4375F-75C1-4085-9A74-78ECBCEDAF19}"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幻灯片图像占位符 1">
            <a:extLst>
              <a:ext uri="{FF2B5EF4-FFF2-40B4-BE49-F238E27FC236}">
                <a16:creationId xmlns:a16="http://schemas.microsoft.com/office/drawing/2014/main" id="{0BF3C03D-18D7-478E-AE49-BE5F256C4B0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备注占位符 2">
            <a:extLst>
              <a:ext uri="{FF2B5EF4-FFF2-40B4-BE49-F238E27FC236}">
                <a16:creationId xmlns:a16="http://schemas.microsoft.com/office/drawing/2014/main" id="{4BA65D95-4925-45BD-8CF5-B5D7907F428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zh-CN" altLang="zh-CN" sz="1800" dirty="0">
                <a:effectLst/>
                <a:latin typeface="Times New Roman" panose="02020603050405020304" pitchFamily="18" charset="0"/>
                <a:ea typeface="宋体" panose="02010600030101010101" pitchFamily="2" charset="-122"/>
              </a:rPr>
              <a:t>圣经记载的以色列民族的历史都是真实的，这在考古发现中都得到证实。上一节课，我们从耶利哥古城的考古挖掘证实了圣经的历史记载，这节课我们来看看其他一些考古出土文物。</a:t>
            </a:r>
            <a:endParaRPr lang="zh-CN" altLang="zh-CN" sz="1800" dirty="0">
              <a:effectLst/>
              <a:latin typeface="Times New Roman" panose="02020603050405020304" pitchFamily="18" charset="0"/>
              <a:ea typeface="等线" panose="02010600030101010101" pitchFamily="2" charset="-122"/>
            </a:endParaRPr>
          </a:p>
        </p:txBody>
      </p:sp>
      <p:sp>
        <p:nvSpPr>
          <p:cNvPr id="10244" name="灯片编号占位符 3">
            <a:extLst>
              <a:ext uri="{FF2B5EF4-FFF2-40B4-BE49-F238E27FC236}">
                <a16:creationId xmlns:a16="http://schemas.microsoft.com/office/drawing/2014/main" id="{D5F89D7F-A08B-4E0E-BCE4-94585144980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D29D2E14-A35C-452E-9104-B4554F242559}" type="slidenum">
              <a:rPr kumimoji="0" lang="zh-CN" altLang="en-US" smtClean="0"/>
              <a:pPr/>
              <a:t>1</a:t>
            </a:fld>
            <a:endParaRPr kumimoji="0"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幻灯片图像占位符 1">
            <a:extLst>
              <a:ext uri="{FF2B5EF4-FFF2-40B4-BE49-F238E27FC236}">
                <a16:creationId xmlns:a16="http://schemas.microsoft.com/office/drawing/2014/main" id="{EFB5E0F2-2D69-421E-958D-9376B65785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备注占位符 2">
            <a:extLst>
              <a:ext uri="{FF2B5EF4-FFF2-40B4-BE49-F238E27FC236}">
                <a16:creationId xmlns:a16="http://schemas.microsoft.com/office/drawing/2014/main" id="{2578E692-E4EA-47C9-A9C5-BC050EB125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zh-CN" altLang="zh-CN" sz="1800" dirty="0">
                <a:effectLst/>
                <a:latin typeface="Times New Roman" panose="02020603050405020304" pitchFamily="18" charset="0"/>
                <a:ea typeface="宋体" panose="02010600030101010101" pitchFamily="2" charset="-122"/>
              </a:rPr>
              <a:t>尽管拉吉拥有坚不可摧的防御体系和斗志昂扬的城民，但最终还是被西拿基立占领。犹太人的抵抗战极其激烈。考古学家在城外发现了亚述人攻城修建的斜坡，在城内发现了拉吉城民为了抵抗亚述入侵而修建的斜坡。</a:t>
            </a:r>
            <a:endParaRPr lang="zh-CN" altLang="zh-CN" sz="1800" dirty="0">
              <a:effectLst/>
              <a:latin typeface="Times New Roman" panose="02020603050405020304" pitchFamily="18" charset="0"/>
              <a:ea typeface="等线" panose="02010600030101010101" pitchFamily="2" charset="-122"/>
            </a:endParaRPr>
          </a:p>
        </p:txBody>
      </p:sp>
      <p:sp>
        <p:nvSpPr>
          <p:cNvPr id="111620" name="灯片编号占位符 3">
            <a:extLst>
              <a:ext uri="{FF2B5EF4-FFF2-40B4-BE49-F238E27FC236}">
                <a16:creationId xmlns:a16="http://schemas.microsoft.com/office/drawing/2014/main" id="{ED8D3EA5-F0C1-4A36-8ED4-E8DAC59D32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B9C905C8-E854-4228-AC7E-59B379342FA4}" type="slidenum">
              <a:rPr kumimoji="0" lang="zh-CN" altLang="en-US" smtClean="0"/>
              <a:pPr/>
              <a:t>10</a:t>
            </a:fld>
            <a:endParaRPr kumimoji="0" lang="zh-CN" altLang="en-US"/>
          </a:p>
        </p:txBody>
      </p:sp>
    </p:spTree>
    <p:extLst>
      <p:ext uri="{BB962C8B-B14F-4D97-AF65-F5344CB8AC3E}">
        <p14:creationId xmlns:p14="http://schemas.microsoft.com/office/powerpoint/2010/main" val="4056892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幻灯片图像占位符 1">
            <a:extLst>
              <a:ext uri="{FF2B5EF4-FFF2-40B4-BE49-F238E27FC236}">
                <a16:creationId xmlns:a16="http://schemas.microsoft.com/office/drawing/2014/main" id="{EFB5E0F2-2D69-421E-958D-9376B65785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备注占位符 2">
            <a:extLst>
              <a:ext uri="{FF2B5EF4-FFF2-40B4-BE49-F238E27FC236}">
                <a16:creationId xmlns:a16="http://schemas.microsoft.com/office/drawing/2014/main" id="{2578E692-E4EA-47C9-A9C5-BC050EB125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zh-CN" altLang="zh-CN" sz="1800" dirty="0">
                <a:effectLst/>
                <a:latin typeface="Times New Roman" panose="02020603050405020304" pitchFamily="18" charset="0"/>
                <a:ea typeface="宋体" panose="02010600030101010101" pitchFamily="2" charset="-122"/>
              </a:rPr>
              <a:t>西拿基立对这次艰难的胜利感到无比自豪，并在自己宫殿的墙上制作了一个巨大的浮雕，来描绘这次战役的胜利。</a:t>
            </a:r>
            <a:endParaRPr lang="zh-CN" altLang="zh-CN" sz="1800" dirty="0">
              <a:effectLst/>
              <a:latin typeface="Times New Roman" panose="02020603050405020304" pitchFamily="18" charset="0"/>
              <a:ea typeface="等线" panose="02010600030101010101" pitchFamily="2" charset="-122"/>
            </a:endParaRPr>
          </a:p>
        </p:txBody>
      </p:sp>
      <p:sp>
        <p:nvSpPr>
          <p:cNvPr id="111620" name="灯片编号占位符 3">
            <a:extLst>
              <a:ext uri="{FF2B5EF4-FFF2-40B4-BE49-F238E27FC236}">
                <a16:creationId xmlns:a16="http://schemas.microsoft.com/office/drawing/2014/main" id="{ED8D3EA5-F0C1-4A36-8ED4-E8DAC59D32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B9C905C8-E854-4228-AC7E-59B379342FA4}" type="slidenum">
              <a:rPr kumimoji="0" lang="zh-CN" altLang="en-US" smtClean="0"/>
              <a:pPr/>
              <a:t>11</a:t>
            </a:fld>
            <a:endParaRPr kumimoji="0" lang="zh-CN" altLang="en-US"/>
          </a:p>
        </p:txBody>
      </p:sp>
    </p:spTree>
    <p:extLst>
      <p:ext uri="{BB962C8B-B14F-4D97-AF65-F5344CB8AC3E}">
        <p14:creationId xmlns:p14="http://schemas.microsoft.com/office/powerpoint/2010/main" val="5829634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幻灯片图像占位符 1">
            <a:extLst>
              <a:ext uri="{FF2B5EF4-FFF2-40B4-BE49-F238E27FC236}">
                <a16:creationId xmlns:a16="http://schemas.microsoft.com/office/drawing/2014/main" id="{EFB5E0F2-2D69-421E-958D-9376B65785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备注占位符 2">
            <a:extLst>
              <a:ext uri="{FF2B5EF4-FFF2-40B4-BE49-F238E27FC236}">
                <a16:creationId xmlns:a16="http://schemas.microsoft.com/office/drawing/2014/main" id="{2578E692-E4EA-47C9-A9C5-BC050EB125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zh-CN" altLang="zh-CN" sz="1800" dirty="0">
                <a:effectLst/>
                <a:latin typeface="Times New Roman" panose="02020603050405020304" pitchFamily="18" charset="0"/>
                <a:ea typeface="宋体" panose="02010600030101010101" pitchFamily="2" charset="-122"/>
              </a:rPr>
              <a:t>除了浮雕之外，亚述王也把这件事记录在他的碑铭上。在亚述王朝的首都尼尼微，发现了一块纪念碑，上面记载着亚述王西拿基立间接承认他没有征服耶路撒冷，并最终不得不撤退。</a:t>
            </a:r>
            <a:endParaRPr lang="zh-CN" altLang="zh-CN" sz="1800" dirty="0">
              <a:effectLst/>
              <a:latin typeface="Times New Roman" panose="02020603050405020304" pitchFamily="18" charset="0"/>
              <a:ea typeface="等线" panose="02010600030101010101" pitchFamily="2" charset="-122"/>
            </a:endParaRPr>
          </a:p>
        </p:txBody>
      </p:sp>
      <p:sp>
        <p:nvSpPr>
          <p:cNvPr id="111620" name="灯片编号占位符 3">
            <a:extLst>
              <a:ext uri="{FF2B5EF4-FFF2-40B4-BE49-F238E27FC236}">
                <a16:creationId xmlns:a16="http://schemas.microsoft.com/office/drawing/2014/main" id="{ED8D3EA5-F0C1-4A36-8ED4-E8DAC59D32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B9C905C8-E854-4228-AC7E-59B379342FA4}" type="slidenum">
              <a:rPr kumimoji="0" lang="zh-CN" altLang="en-US" smtClean="0"/>
              <a:pPr/>
              <a:t>12</a:t>
            </a:fld>
            <a:endParaRPr kumimoji="0" lang="zh-CN" altLang="en-US"/>
          </a:p>
        </p:txBody>
      </p:sp>
    </p:spTree>
    <p:extLst>
      <p:ext uri="{BB962C8B-B14F-4D97-AF65-F5344CB8AC3E}">
        <p14:creationId xmlns:p14="http://schemas.microsoft.com/office/powerpoint/2010/main" val="15814881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幻灯片图像占位符 1">
            <a:extLst>
              <a:ext uri="{FF2B5EF4-FFF2-40B4-BE49-F238E27FC236}">
                <a16:creationId xmlns:a16="http://schemas.microsoft.com/office/drawing/2014/main" id="{EFB5E0F2-2D69-421E-958D-9376B65785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备注占位符 2">
            <a:extLst>
              <a:ext uri="{FF2B5EF4-FFF2-40B4-BE49-F238E27FC236}">
                <a16:creationId xmlns:a16="http://schemas.microsoft.com/office/drawing/2014/main" id="{2578E692-E4EA-47C9-A9C5-BC050EB125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zh-CN" altLang="zh-CN" sz="1800" dirty="0">
                <a:effectLst/>
                <a:latin typeface="Times New Roman" panose="02020603050405020304" pitchFamily="18" charset="0"/>
                <a:ea typeface="宋体" panose="02010600030101010101" pitchFamily="2" charset="-122"/>
              </a:rPr>
              <a:t>碑文写道： “至于希西家这个不愿服从我的犹太人。我通过用泥土修筑斜坡、动用攻城槌、攻击步兵、挖沟、攻破城墙、（铸斧），最后一一围困并攻取他四十六座坚固的城邑和周边无数的小城。我从他们当中俘虏的男女老少有二十万零一百五十个，马、骡、驴、牛、羊、骆驼不计其数，这都是我的战利品。而他（希西家）就像一只笼中之鸟，被我关押在耶路撒冷他的皇城里。我所建的防御土墙助我抵抗他，所有从城里出来的人，我都使他折道而返。”</a:t>
            </a:r>
            <a:endParaRPr lang="zh-CN" altLang="zh-CN" sz="1800" dirty="0">
              <a:effectLst/>
              <a:latin typeface="Times New Roman" panose="02020603050405020304" pitchFamily="18" charset="0"/>
              <a:ea typeface="等线" panose="02010600030101010101" pitchFamily="2" charset="-122"/>
            </a:endParaRPr>
          </a:p>
        </p:txBody>
      </p:sp>
      <p:sp>
        <p:nvSpPr>
          <p:cNvPr id="111620" name="灯片编号占位符 3">
            <a:extLst>
              <a:ext uri="{FF2B5EF4-FFF2-40B4-BE49-F238E27FC236}">
                <a16:creationId xmlns:a16="http://schemas.microsoft.com/office/drawing/2014/main" id="{ED8D3EA5-F0C1-4A36-8ED4-E8DAC59D32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B9C905C8-E854-4228-AC7E-59B379342FA4}" type="slidenum">
              <a:rPr kumimoji="0" lang="zh-CN" altLang="en-US" smtClean="0"/>
              <a:pPr/>
              <a:t>13</a:t>
            </a:fld>
            <a:endParaRPr kumimoji="0" lang="zh-CN" altLang="en-US"/>
          </a:p>
        </p:txBody>
      </p:sp>
    </p:spTree>
    <p:extLst>
      <p:ext uri="{BB962C8B-B14F-4D97-AF65-F5344CB8AC3E}">
        <p14:creationId xmlns:p14="http://schemas.microsoft.com/office/powerpoint/2010/main" val="20582779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幻灯片图像占位符 1">
            <a:extLst>
              <a:ext uri="{FF2B5EF4-FFF2-40B4-BE49-F238E27FC236}">
                <a16:creationId xmlns:a16="http://schemas.microsoft.com/office/drawing/2014/main" id="{EFB5E0F2-2D69-421E-958D-9376B65785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备注占位符 2">
            <a:extLst>
              <a:ext uri="{FF2B5EF4-FFF2-40B4-BE49-F238E27FC236}">
                <a16:creationId xmlns:a16="http://schemas.microsoft.com/office/drawing/2014/main" id="{2578E692-E4EA-47C9-A9C5-BC050EB125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0" fontAlgn="base" latinLnBrk="0" hangingPunct="0">
              <a:lnSpc>
                <a:spcPct val="100000"/>
              </a:lnSpc>
              <a:spcBef>
                <a:spcPct val="30000"/>
              </a:spcBef>
              <a:spcAft>
                <a:spcPct val="0"/>
              </a:spcAft>
              <a:buClrTx/>
              <a:buSzTx/>
              <a:buFontTx/>
              <a:buNone/>
              <a:tabLst>
                <a:tab pos="1620520" algn="l"/>
              </a:tabLst>
              <a:defRPr/>
            </a:pPr>
            <a:r>
              <a:rPr lang="zh-CN" altLang="zh-CN" sz="1800" kern="0" dirty="0">
                <a:effectLst/>
                <a:ea typeface="宋体" panose="02010600030101010101" pitchFamily="2" charset="-122"/>
                <a:cs typeface="Times New Roman" panose="02020603050405020304" pitchFamily="18" charset="0"/>
              </a:rPr>
              <a:t>大家还记得圣经告诉我们后来发生了什么事吗</a:t>
            </a:r>
            <a:r>
              <a:rPr lang="en-US" altLang="zh-CN" sz="1800" kern="0" dirty="0">
                <a:effectLst/>
                <a:ea typeface="宋体" panose="02010600030101010101" pitchFamily="2" charset="-122"/>
                <a:cs typeface="Times New Roman" panose="02020603050405020304" pitchFamily="18" charset="0"/>
              </a:rPr>
              <a:t>? </a:t>
            </a:r>
            <a:r>
              <a:rPr lang="zh-CN" altLang="zh-CN" sz="1800" kern="0" dirty="0">
                <a:effectLst/>
                <a:ea typeface="宋体" panose="02010600030101010101" pitchFamily="2" charset="-122"/>
                <a:cs typeface="Times New Roman" panose="02020603050405020304" pitchFamily="18" charset="0"/>
              </a:rPr>
              <a:t>后来神的使者杀害了</a:t>
            </a:r>
            <a:r>
              <a:rPr lang="en-US" altLang="zh-CN" sz="1800" kern="0" dirty="0">
                <a:effectLst/>
                <a:ea typeface="宋体" panose="02010600030101010101" pitchFamily="2" charset="-122"/>
                <a:cs typeface="Times New Roman" panose="02020603050405020304" pitchFamily="18" charset="0"/>
              </a:rPr>
              <a:t>185000</a:t>
            </a:r>
            <a:r>
              <a:rPr lang="zh-CN" altLang="zh-CN" sz="1800" kern="0" dirty="0">
                <a:effectLst/>
                <a:ea typeface="宋体" panose="02010600030101010101" pitchFamily="2" charset="-122"/>
                <a:cs typeface="Times New Roman" panose="02020603050405020304" pitchFamily="18" charset="0"/>
              </a:rPr>
              <a:t>个亚述士兵，亚述王西拿基立不得不撤兵，回到故土，但骄傲的亚述王没有在碑铭提到这件事情。</a:t>
            </a:r>
            <a:endParaRPr lang="zh-CN" altLang="zh-CN" sz="1800" dirty="0">
              <a:effectLst/>
              <a:latin typeface="Times New Roman" panose="02020603050405020304" pitchFamily="18" charset="0"/>
              <a:ea typeface="等线" panose="02010600030101010101" pitchFamily="2" charset="-122"/>
            </a:endParaRPr>
          </a:p>
        </p:txBody>
      </p:sp>
      <p:sp>
        <p:nvSpPr>
          <p:cNvPr id="111620" name="灯片编号占位符 3">
            <a:extLst>
              <a:ext uri="{FF2B5EF4-FFF2-40B4-BE49-F238E27FC236}">
                <a16:creationId xmlns:a16="http://schemas.microsoft.com/office/drawing/2014/main" id="{ED8D3EA5-F0C1-4A36-8ED4-E8DAC59D32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B9C905C8-E854-4228-AC7E-59B379342FA4}" type="slidenum">
              <a:rPr kumimoji="0" lang="zh-CN" altLang="en-US" smtClean="0"/>
              <a:pPr/>
              <a:t>14</a:t>
            </a:fld>
            <a:endParaRPr kumimoji="0" lang="zh-CN" altLang="en-US"/>
          </a:p>
        </p:txBody>
      </p:sp>
    </p:spTree>
    <p:extLst>
      <p:ext uri="{BB962C8B-B14F-4D97-AF65-F5344CB8AC3E}">
        <p14:creationId xmlns:p14="http://schemas.microsoft.com/office/powerpoint/2010/main" val="10054731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幻灯片图像占位符 1">
            <a:extLst>
              <a:ext uri="{FF2B5EF4-FFF2-40B4-BE49-F238E27FC236}">
                <a16:creationId xmlns:a16="http://schemas.microsoft.com/office/drawing/2014/main" id="{EFB5E0F2-2D69-421E-958D-9376B65785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备注占位符 2">
            <a:extLst>
              <a:ext uri="{FF2B5EF4-FFF2-40B4-BE49-F238E27FC236}">
                <a16:creationId xmlns:a16="http://schemas.microsoft.com/office/drawing/2014/main" id="{2578E692-E4EA-47C9-A9C5-BC050EB125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zh-CN" altLang="zh-CN" sz="1800" dirty="0">
                <a:effectLst/>
                <a:latin typeface="Times New Roman" panose="02020603050405020304" pitchFamily="18" charset="0"/>
                <a:ea typeface="宋体" panose="02010600030101010101" pitchFamily="2" charset="-122"/>
              </a:rPr>
              <a:t>明显的，相比提到拉吉的重重防御，远不如用攻占耶路撒冷的胜利来装点自己的皇宫；与其提到拉吉的城民，不如刻一幅犹太王希西家向他下跪的浮雕图。但亚述王并没有提到他在耶路撒冷的胜利，因为事实正如圣经所记：亚述军队对耶路撒冷的围攻失败了，西拿基立重归亚述。这正如以赛亚的预言：</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111620" name="灯片编号占位符 3">
            <a:extLst>
              <a:ext uri="{FF2B5EF4-FFF2-40B4-BE49-F238E27FC236}">
                <a16:creationId xmlns:a16="http://schemas.microsoft.com/office/drawing/2014/main" id="{ED8D3EA5-F0C1-4A36-8ED4-E8DAC59D32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B9C905C8-E854-4228-AC7E-59B379342FA4}" type="slidenum">
              <a:rPr kumimoji="0" lang="zh-CN" altLang="en-US" smtClean="0"/>
              <a:pPr/>
              <a:t>15</a:t>
            </a:fld>
            <a:endParaRPr kumimoji="0" lang="zh-CN" altLang="en-US"/>
          </a:p>
        </p:txBody>
      </p:sp>
    </p:spTree>
    <p:extLst>
      <p:ext uri="{BB962C8B-B14F-4D97-AF65-F5344CB8AC3E}">
        <p14:creationId xmlns:p14="http://schemas.microsoft.com/office/powerpoint/2010/main" val="4505591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幻灯片图像占位符 1">
            <a:extLst>
              <a:ext uri="{FF2B5EF4-FFF2-40B4-BE49-F238E27FC236}">
                <a16:creationId xmlns:a16="http://schemas.microsoft.com/office/drawing/2014/main" id="{EFB5E0F2-2D69-421E-958D-9376B65785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备注占位符 2">
            <a:extLst>
              <a:ext uri="{FF2B5EF4-FFF2-40B4-BE49-F238E27FC236}">
                <a16:creationId xmlns:a16="http://schemas.microsoft.com/office/drawing/2014/main" id="{2578E692-E4EA-47C9-A9C5-BC050EB125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zh-CN" altLang="zh-CN" sz="1800" dirty="0">
                <a:effectLst/>
                <a:latin typeface="Times New Roman" panose="02020603050405020304" pitchFamily="18" charset="0"/>
                <a:ea typeface="宋体" panose="02010600030101010101" pitchFamily="2" charset="-122"/>
              </a:rPr>
              <a:t>以赛亚书</a:t>
            </a:r>
            <a:r>
              <a:rPr lang="en-US" altLang="zh-CN" sz="1800" dirty="0">
                <a:effectLst/>
                <a:latin typeface="Times New Roman" panose="02020603050405020304" pitchFamily="18" charset="0"/>
                <a:ea typeface="宋体" panose="02010600030101010101" pitchFamily="2" charset="-122"/>
              </a:rPr>
              <a:t>37:33 </a:t>
            </a:r>
            <a:r>
              <a:rPr lang="zh-CN" altLang="zh-CN" sz="1800" dirty="0">
                <a:effectLst/>
                <a:latin typeface="Times New Roman" panose="02020603050405020304" pitchFamily="18" charset="0"/>
                <a:ea typeface="宋体" panose="02010600030101010101" pitchFamily="2" charset="-122"/>
              </a:rPr>
              <a:t>“所以耶和华论亚述王如此说：他必不得来到这城，也不在这里射箭，不得拿盾牌到城前，也不筑垒攻城。</a:t>
            </a:r>
            <a:r>
              <a:rPr lang="en-US" altLang="zh-CN" sz="1800" dirty="0">
                <a:effectLst/>
                <a:latin typeface="Times New Roman" panose="02020603050405020304" pitchFamily="18" charset="0"/>
                <a:ea typeface="宋体" panose="02010600030101010101" pitchFamily="2" charset="-122"/>
              </a:rPr>
              <a:t>34</a:t>
            </a:r>
            <a:r>
              <a:rPr lang="zh-CN" altLang="zh-CN" sz="1800" dirty="0">
                <a:effectLst/>
                <a:latin typeface="Times New Roman" panose="02020603050405020304" pitchFamily="18" charset="0"/>
                <a:ea typeface="宋体" panose="02010600030101010101" pitchFamily="2" charset="-122"/>
              </a:rPr>
              <a:t>他从哪条路来，必从那条路回去，必不得来到这城。这是耶和华说的。</a:t>
            </a:r>
            <a:r>
              <a:rPr lang="en-US" altLang="zh-CN" sz="1800" dirty="0">
                <a:effectLst/>
                <a:latin typeface="Times New Roman" panose="02020603050405020304" pitchFamily="18" charset="0"/>
                <a:ea typeface="宋体" panose="02010600030101010101" pitchFamily="2" charset="-122"/>
              </a:rPr>
              <a:t>35</a:t>
            </a:r>
            <a:r>
              <a:rPr lang="zh-CN" altLang="zh-CN" sz="1800" dirty="0">
                <a:effectLst/>
                <a:latin typeface="Times New Roman" panose="02020603050405020304" pitchFamily="18" charset="0"/>
                <a:ea typeface="宋体" panose="02010600030101010101" pitchFamily="2" charset="-122"/>
              </a:rPr>
              <a:t>因我为自己的缘故，又为我仆人大卫的缘故，必保护拯救这城。”</a:t>
            </a:r>
            <a:r>
              <a:rPr lang="en-US" altLang="zh-CN" sz="1800" dirty="0">
                <a:effectLst/>
                <a:latin typeface="Times New Roman" panose="02020603050405020304" pitchFamily="18" charset="0"/>
                <a:ea typeface="宋体" panose="02010600030101010101" pitchFamily="2" charset="-122"/>
              </a:rPr>
              <a:t>36</a:t>
            </a:r>
            <a:r>
              <a:rPr lang="zh-CN" altLang="zh-CN" sz="1800" dirty="0">
                <a:effectLst/>
                <a:latin typeface="Times New Roman" panose="02020603050405020304" pitchFamily="18" charset="0"/>
                <a:ea typeface="宋体" panose="02010600030101010101" pitchFamily="2" charset="-122"/>
              </a:rPr>
              <a:t>耶和华的使者出去，在亚述营中杀了十八万五千人。清早有人起来一看，都是死尸了。</a:t>
            </a:r>
            <a:r>
              <a:rPr lang="en-US" altLang="zh-CN" sz="1800" dirty="0">
                <a:effectLst/>
                <a:latin typeface="Times New Roman" panose="02020603050405020304" pitchFamily="18" charset="0"/>
                <a:ea typeface="宋体" panose="02010600030101010101" pitchFamily="2" charset="-122"/>
              </a:rPr>
              <a:t>37</a:t>
            </a:r>
            <a:r>
              <a:rPr lang="zh-CN" altLang="zh-CN" sz="1800" dirty="0">
                <a:effectLst/>
                <a:latin typeface="Times New Roman" panose="02020603050405020304" pitchFamily="18" charset="0"/>
                <a:ea typeface="宋体" panose="02010600030101010101" pitchFamily="2" charset="-122"/>
              </a:rPr>
              <a:t>亚述王西拿基立就拔营回去，住在尼尼微。</a:t>
            </a:r>
            <a:endParaRPr lang="zh-CN" altLang="zh-CN" sz="1800" dirty="0">
              <a:effectLst/>
              <a:latin typeface="Times New Roman" panose="02020603050405020304" pitchFamily="18" charset="0"/>
              <a:ea typeface="等线" panose="02010600030101010101" pitchFamily="2" charset="-122"/>
            </a:endParaRPr>
          </a:p>
        </p:txBody>
      </p:sp>
      <p:sp>
        <p:nvSpPr>
          <p:cNvPr id="111620" name="灯片编号占位符 3">
            <a:extLst>
              <a:ext uri="{FF2B5EF4-FFF2-40B4-BE49-F238E27FC236}">
                <a16:creationId xmlns:a16="http://schemas.microsoft.com/office/drawing/2014/main" id="{ED8D3EA5-F0C1-4A36-8ED4-E8DAC59D32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B9C905C8-E854-4228-AC7E-59B379342FA4}" type="slidenum">
              <a:rPr kumimoji="0" lang="zh-CN" altLang="en-US" smtClean="0"/>
              <a:pPr/>
              <a:t>16</a:t>
            </a:fld>
            <a:endParaRPr kumimoji="0" lang="zh-CN" altLang="en-US"/>
          </a:p>
        </p:txBody>
      </p:sp>
    </p:spTree>
    <p:extLst>
      <p:ext uri="{BB962C8B-B14F-4D97-AF65-F5344CB8AC3E}">
        <p14:creationId xmlns:p14="http://schemas.microsoft.com/office/powerpoint/2010/main" val="13098636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幻灯片图像占位符 1">
            <a:extLst>
              <a:ext uri="{FF2B5EF4-FFF2-40B4-BE49-F238E27FC236}">
                <a16:creationId xmlns:a16="http://schemas.microsoft.com/office/drawing/2014/main" id="{EFB5E0F2-2D69-421E-958D-9376B65785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备注占位符 2">
            <a:extLst>
              <a:ext uri="{FF2B5EF4-FFF2-40B4-BE49-F238E27FC236}">
                <a16:creationId xmlns:a16="http://schemas.microsoft.com/office/drawing/2014/main" id="{2578E692-E4EA-47C9-A9C5-BC050EB125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zh-CN" altLang="zh-CN" sz="1800" dirty="0">
                <a:effectLst/>
                <a:latin typeface="Times New Roman" panose="02020603050405020304" pitchFamily="18" charset="0"/>
                <a:ea typeface="宋体" panose="02010600030101010101" pitchFamily="2" charset="-122"/>
              </a:rPr>
              <a:t>按照惯例，像古代中东人一样，亚述人没有留下撤军的记录。西拿基立不仅未提及这一灾难，相反，他尽其所能把撤军事件说成是“把希西家关在耶路撒冷”。但是希西家和南方犹大王国还是享有自由。事实正如一个考古学家所说：“后继的亚述王没有再度进攻犹大地区的防卫中心”。</a:t>
            </a:r>
            <a:endParaRPr lang="zh-CN" altLang="zh-CN" sz="1800" dirty="0">
              <a:effectLst/>
              <a:latin typeface="Times New Roman" panose="02020603050405020304" pitchFamily="18" charset="0"/>
              <a:ea typeface="等线" panose="02010600030101010101" pitchFamily="2" charset="-122"/>
            </a:endParaRPr>
          </a:p>
        </p:txBody>
      </p:sp>
      <p:sp>
        <p:nvSpPr>
          <p:cNvPr id="111620" name="灯片编号占位符 3">
            <a:extLst>
              <a:ext uri="{FF2B5EF4-FFF2-40B4-BE49-F238E27FC236}">
                <a16:creationId xmlns:a16="http://schemas.microsoft.com/office/drawing/2014/main" id="{ED8D3EA5-F0C1-4A36-8ED4-E8DAC59D32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B9C905C8-E854-4228-AC7E-59B379342FA4}" type="slidenum">
              <a:rPr kumimoji="0" lang="zh-CN" altLang="en-US" smtClean="0"/>
              <a:pPr/>
              <a:t>17</a:t>
            </a:fld>
            <a:endParaRPr kumimoji="0" lang="zh-CN" altLang="en-US"/>
          </a:p>
        </p:txBody>
      </p:sp>
    </p:spTree>
    <p:extLst>
      <p:ext uri="{BB962C8B-B14F-4D97-AF65-F5344CB8AC3E}">
        <p14:creationId xmlns:p14="http://schemas.microsoft.com/office/powerpoint/2010/main" val="40204346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ct val="173000"/>
              </a:lnSpc>
              <a:spcBef>
                <a:spcPts val="1300"/>
              </a:spcBef>
              <a:spcAft>
                <a:spcPts val="1300"/>
              </a:spcAft>
            </a:pPr>
            <a:r>
              <a:rPr lang="en-US" altLang="zh-CN" sz="1800" b="1" dirty="0">
                <a:effectLst/>
                <a:latin typeface="宋体" panose="02010600030101010101" pitchFamily="2" charset="-122"/>
              </a:rPr>
              <a:t>3.</a:t>
            </a:r>
            <a:r>
              <a:rPr lang="zh-CN" altLang="zh-CN" sz="1800" b="1" dirty="0">
                <a:effectLst/>
                <a:latin typeface="Times New Roman" panose="02020603050405020304" pitchFamily="18" charset="0"/>
                <a:ea typeface="宋体" panose="02010600030101010101" pitchFamily="2" charset="-122"/>
              </a:rPr>
              <a:t>（</a:t>
            </a:r>
            <a:r>
              <a:rPr lang="en-US" altLang="zh-CN" sz="1800" b="1" dirty="0">
                <a:effectLst/>
                <a:latin typeface="宋体" panose="02010600030101010101" pitchFamily="2" charset="-122"/>
              </a:rPr>
              <a:t>2'</a:t>
            </a:r>
            <a:r>
              <a:rPr lang="zh-CN" altLang="zh-CN" sz="1800" b="1" dirty="0">
                <a:effectLst/>
                <a:latin typeface="Times New Roman" panose="02020603050405020304" pitchFamily="18" charset="0"/>
                <a:ea typeface="宋体" panose="02010600030101010101" pitchFamily="2" charset="-122"/>
              </a:rPr>
              <a:t>）任务一：判断题（对的打勾，错的打叉）</a:t>
            </a:r>
            <a:endParaRPr lang="zh-CN" altLang="zh-CN" sz="1800" b="1" dirty="0">
              <a:effectLst/>
              <a:latin typeface="Times New Roman" panose="02020603050405020304" pitchFamily="18" charset="0"/>
            </a:endParaRPr>
          </a:p>
          <a:p>
            <a:pPr algn="just"/>
            <a:r>
              <a:rPr lang="zh-CN" altLang="zh-CN" sz="1800" dirty="0">
                <a:effectLst/>
                <a:latin typeface="Times New Roman" panose="02020603050405020304" pitchFamily="18" charset="0"/>
                <a:ea typeface="宋体" panose="02010600030101010101" pitchFamily="2" charset="-122"/>
              </a:rPr>
              <a:t>下面我们用</a:t>
            </a:r>
            <a:r>
              <a:rPr lang="en-US" altLang="zh-CN" sz="1800" dirty="0">
                <a:effectLst/>
                <a:latin typeface="Times New Roman" panose="02020603050405020304" pitchFamily="18" charset="0"/>
                <a:ea typeface="宋体" panose="02010600030101010101" pitchFamily="2" charset="-122"/>
              </a:rPr>
              <a:t>1</a:t>
            </a:r>
            <a:r>
              <a:rPr lang="zh-CN" altLang="zh-CN" sz="1800" dirty="0">
                <a:effectLst/>
                <a:latin typeface="Times New Roman" panose="02020603050405020304" pitchFamily="18" charset="0"/>
                <a:ea typeface="宋体" panose="02010600030101010101" pitchFamily="2" charset="-122"/>
              </a:rPr>
              <a:t>分钟完成</a:t>
            </a:r>
            <a:r>
              <a:rPr lang="en-US" altLang="zh-CN" sz="1800" dirty="0">
                <a:effectLst/>
                <a:latin typeface="Times New Roman" panose="02020603050405020304" pitchFamily="18" charset="0"/>
                <a:ea typeface="宋体" panose="02010600030101010101" pitchFamily="2" charset="-122"/>
              </a:rPr>
              <a:t>3</a:t>
            </a:r>
            <a:r>
              <a:rPr lang="zh-CN" altLang="zh-CN" sz="1800" dirty="0">
                <a:effectLst/>
                <a:latin typeface="Times New Roman" panose="02020603050405020304" pitchFamily="18" charset="0"/>
                <a:ea typeface="宋体" panose="02010600030101010101" pitchFamily="2" charset="-122"/>
              </a:rPr>
              <a:t>道判断题：</a:t>
            </a:r>
            <a:endParaRPr lang="zh-CN" altLang="zh-CN" sz="1800" dirty="0">
              <a:effectLst/>
              <a:latin typeface="Times New Roman" panose="02020603050405020304" pitchFamily="18" charset="0"/>
              <a:ea typeface="等线" panose="02010600030101010101" pitchFamily="2" charset="-122"/>
            </a:endParaRPr>
          </a:p>
          <a:p>
            <a:pPr marL="342900" lvl="0" indent="-342900" algn="just">
              <a:buFont typeface="+mj-lt"/>
              <a:buAutoNum type="arabicPeriod"/>
            </a:pPr>
            <a:r>
              <a:rPr lang="zh-CN" altLang="zh-CN" sz="1800" dirty="0">
                <a:effectLst/>
                <a:latin typeface="Times New Roman" panose="02020603050405020304" pitchFamily="18" charset="0"/>
                <a:ea typeface="宋体" panose="02010600030101010101" pitchFamily="2" charset="-122"/>
              </a:rPr>
              <a:t>圣经记载亚述王率军攻打以色列的拉吉城，在亚述历史中并未提及。（ </a:t>
            </a:r>
            <a:r>
              <a:rPr lang="en-US" altLang="zh-CN" sz="1800" dirty="0">
                <a:effectLst/>
                <a:latin typeface="Times New Roman" panose="02020603050405020304" pitchFamily="18" charset="0"/>
                <a:ea typeface="宋体" panose="02010600030101010101" pitchFamily="2" charset="-122"/>
              </a:rPr>
              <a:t>  </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marL="342900" lvl="0" indent="-342900" algn="just">
              <a:buFont typeface="+mj-lt"/>
              <a:buAutoNum type="arabicPeriod"/>
            </a:pPr>
            <a:r>
              <a:rPr lang="zh-CN" altLang="zh-CN" sz="1800" dirty="0">
                <a:effectLst/>
                <a:latin typeface="Times New Roman" panose="02020603050405020304" pitchFamily="18" charset="0"/>
                <a:ea typeface="宋体" panose="02010600030101010101" pitchFamily="2" charset="-122"/>
              </a:rPr>
              <a:t>圣经记载亚述军队被神的使者杀死</a:t>
            </a:r>
            <a:r>
              <a:rPr lang="en-US" altLang="zh-CN" sz="1800" dirty="0">
                <a:effectLst/>
                <a:latin typeface="Times New Roman" panose="02020603050405020304" pitchFamily="18" charset="0"/>
                <a:ea typeface="宋体" panose="02010600030101010101" pitchFamily="2" charset="-122"/>
              </a:rPr>
              <a:t>185000</a:t>
            </a:r>
            <a:r>
              <a:rPr lang="zh-CN" altLang="zh-CN" sz="1800" dirty="0">
                <a:effectLst/>
                <a:latin typeface="Times New Roman" panose="02020603050405020304" pitchFamily="18" charset="0"/>
                <a:ea typeface="宋体" panose="02010600030101010101" pitchFamily="2" charset="-122"/>
              </a:rPr>
              <a:t>人，亚述王并未在他的记录中提及。（</a:t>
            </a:r>
            <a:r>
              <a:rPr lang="en-US" altLang="zh-CN" sz="1800" dirty="0">
                <a:effectLst/>
                <a:latin typeface="Times New Roman" panose="02020603050405020304" pitchFamily="18" charset="0"/>
                <a:ea typeface="宋体" panose="02010600030101010101" pitchFamily="2" charset="-122"/>
              </a:rPr>
              <a:t>   </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marL="342900" lvl="0" indent="-342900" algn="just">
              <a:buFont typeface="+mj-lt"/>
              <a:buAutoNum type="arabicPeriod"/>
            </a:pPr>
            <a:r>
              <a:rPr lang="zh-CN" altLang="zh-CN" sz="1800" dirty="0">
                <a:effectLst/>
                <a:latin typeface="Times New Roman" panose="02020603050405020304" pitchFamily="18" charset="0"/>
                <a:ea typeface="宋体" panose="02010600030101010101" pitchFamily="2" charset="-122"/>
              </a:rPr>
              <a:t>亚述王把希西家王俘虏带回了亚述。（</a:t>
            </a:r>
            <a:r>
              <a:rPr lang="en-US" altLang="zh-CN" sz="1800" dirty="0">
                <a:effectLst/>
                <a:latin typeface="Times New Roman" panose="02020603050405020304" pitchFamily="18" charset="0"/>
                <a:ea typeface="宋体" panose="02010600030101010101" pitchFamily="2" charset="-122"/>
              </a:rPr>
              <a:t>     </a:t>
            </a:r>
            <a:r>
              <a:rPr lang="zh-TW"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b="1" dirty="0">
                <a:effectLst/>
                <a:latin typeface="Times New Roman" panose="02020603050405020304" pitchFamily="18" charset="0"/>
                <a:ea typeface="宋体" panose="02010600030101010101" pitchFamily="2" charset="-122"/>
              </a:rPr>
              <a:t>老师讲解：</a:t>
            </a:r>
            <a:endParaRPr lang="zh-CN" altLang="zh-CN" sz="1800" dirty="0">
              <a:effectLst/>
              <a:latin typeface="Times New Roman" panose="02020603050405020304" pitchFamily="18" charset="0"/>
              <a:ea typeface="等线" panose="02010600030101010101" pitchFamily="2" charset="-122"/>
            </a:endParaRPr>
          </a:p>
          <a:p>
            <a:pPr marL="152400" algn="just"/>
            <a:r>
              <a:rPr lang="en-US" altLang="zh-CN" sz="1800" dirty="0">
                <a:effectLst/>
                <a:latin typeface="宋体" panose="02010600030101010101" pitchFamily="2" charset="-122"/>
                <a:ea typeface="等线" panose="02010600030101010101" pitchFamily="2" charset="-122"/>
              </a:rPr>
              <a:t>1.</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击）是错的。亚述的历史记录中同样有这段记录。</a:t>
            </a:r>
            <a:endParaRPr lang="zh-CN" altLang="zh-CN" sz="1800" dirty="0">
              <a:effectLst/>
              <a:latin typeface="Times New Roman" panose="02020603050405020304" pitchFamily="18" charset="0"/>
              <a:ea typeface="等线" panose="02010600030101010101" pitchFamily="2" charset="-122"/>
            </a:endParaRPr>
          </a:p>
          <a:p>
            <a:pPr marL="152400" algn="just"/>
            <a:r>
              <a:rPr lang="en-US" altLang="zh-CN" sz="1800" dirty="0">
                <a:effectLst/>
                <a:latin typeface="宋体" panose="02010600030101010101" pitchFamily="2" charset="-122"/>
                <a:ea typeface="等线" panose="02010600030101010101" pitchFamily="2" charset="-122"/>
              </a:rPr>
              <a:t>2.</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击）是对的。亚述王的骄傲让他放大自己的功绩，却不提及自己的失败。</a:t>
            </a:r>
            <a:endParaRPr lang="zh-CN" altLang="zh-CN" sz="1800" dirty="0">
              <a:effectLst/>
              <a:latin typeface="Times New Roman" panose="02020603050405020304" pitchFamily="18" charset="0"/>
              <a:ea typeface="等线" panose="02010600030101010101" pitchFamily="2" charset="-122"/>
            </a:endParaRPr>
          </a:p>
          <a:p>
            <a:pPr marL="152400" algn="just"/>
            <a:r>
              <a:rPr lang="en-US" altLang="zh-CN" sz="1800" dirty="0">
                <a:effectLst/>
                <a:latin typeface="宋体" panose="02010600030101010101" pitchFamily="2" charset="-122"/>
                <a:ea typeface="等线" panose="02010600030101010101" pitchFamily="2" charset="-122"/>
              </a:rPr>
              <a:t>3.</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击）是错的。亚述王并没有把希西家王掳走，他说自己把希西家王关押在耶路撒冷的皇城里。</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pPr>
              <a:defRPr/>
            </a:pPr>
            <a:fld id="{34C4375F-75C1-4085-9A74-78ECBCEDAF19}" type="slidenum">
              <a:rPr lang="zh-CN" altLang="en-US" smtClean="0"/>
              <a:pPr>
                <a:defRPr/>
              </a:pPr>
              <a:t>18</a:t>
            </a:fld>
            <a:endParaRPr lang="zh-CN" altLang="en-US"/>
          </a:p>
        </p:txBody>
      </p:sp>
    </p:spTree>
    <p:extLst>
      <p:ext uri="{BB962C8B-B14F-4D97-AF65-F5344CB8AC3E}">
        <p14:creationId xmlns:p14="http://schemas.microsoft.com/office/powerpoint/2010/main" val="22533313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ct val="173000"/>
              </a:lnSpc>
              <a:spcBef>
                <a:spcPts val="1300"/>
              </a:spcBef>
              <a:spcAft>
                <a:spcPts val="1300"/>
              </a:spcAft>
            </a:pPr>
            <a:r>
              <a:rPr lang="en-US" altLang="zh-CN" sz="1800" b="1" dirty="0">
                <a:effectLst/>
                <a:latin typeface="宋体" panose="02010600030101010101" pitchFamily="2" charset="-122"/>
              </a:rPr>
              <a:t>4.</a:t>
            </a:r>
            <a:r>
              <a:rPr lang="zh-CN" altLang="zh-CN" sz="1800" b="1" dirty="0">
                <a:effectLst/>
                <a:latin typeface="Times New Roman" panose="02020603050405020304" pitchFamily="18" charset="0"/>
                <a:ea typeface="宋体" panose="02010600030101010101" pitchFamily="2" charset="-122"/>
              </a:rPr>
              <a:t>（</a:t>
            </a:r>
            <a:r>
              <a:rPr lang="en-US" altLang="zh-CN" sz="1800" b="1" dirty="0">
                <a:effectLst/>
                <a:latin typeface="宋体" panose="02010600030101010101" pitchFamily="2" charset="-122"/>
              </a:rPr>
              <a:t>10'</a:t>
            </a:r>
            <a:r>
              <a:rPr lang="zh-CN" altLang="zh-CN" sz="1800" b="1" dirty="0">
                <a:effectLst/>
                <a:latin typeface="Times New Roman" panose="02020603050405020304" pitchFamily="18" charset="0"/>
                <a:ea typeface="宋体" panose="02010600030101010101" pitchFamily="2" charset="-122"/>
              </a:rPr>
              <a:t>）老师讲解：巴比伦和波斯的记录</a:t>
            </a:r>
            <a:endParaRPr lang="zh-CN" altLang="zh-CN" sz="1800" b="1" dirty="0">
              <a:effectLst/>
              <a:latin typeface="Times New Roman" panose="02020603050405020304" pitchFamily="18" charset="0"/>
            </a:endParaRPr>
          </a:p>
          <a:p>
            <a:pPr algn="just"/>
            <a:r>
              <a:rPr lang="zh-CN" altLang="zh-CN" sz="1800" dirty="0">
                <a:effectLst/>
                <a:latin typeface="Times New Roman" panose="02020603050405020304" pitchFamily="18" charset="0"/>
                <a:ea typeface="宋体" panose="02010600030101010101" pitchFamily="2" charset="-122"/>
              </a:rPr>
              <a:t>不仅在亚述，（</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击）而且在巴比伦的历史记录里面，也有以色列民族的信息记载。</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pPr>
              <a:defRPr/>
            </a:pPr>
            <a:fld id="{34C4375F-75C1-4085-9A74-78ECBCEDAF19}" type="slidenum">
              <a:rPr lang="zh-CN" altLang="en-US" smtClean="0"/>
              <a:pPr>
                <a:defRPr/>
              </a:pPr>
              <a:t>19</a:t>
            </a:fld>
            <a:endParaRPr lang="zh-CN" altLang="en-US"/>
          </a:p>
        </p:txBody>
      </p:sp>
    </p:spTree>
    <p:extLst>
      <p:ext uri="{BB962C8B-B14F-4D97-AF65-F5344CB8AC3E}">
        <p14:creationId xmlns:p14="http://schemas.microsoft.com/office/powerpoint/2010/main" val="3355107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ct val="173000"/>
              </a:lnSpc>
              <a:spcBef>
                <a:spcPts val="1300"/>
              </a:spcBef>
              <a:spcAft>
                <a:spcPts val="1300"/>
              </a:spcAft>
            </a:pPr>
            <a:r>
              <a:rPr lang="en-US" altLang="zh-CN" sz="1800" b="1" dirty="0">
                <a:effectLst/>
                <a:latin typeface="宋体" panose="02010600030101010101" pitchFamily="2" charset="-122"/>
              </a:rPr>
              <a:t>2.</a:t>
            </a:r>
            <a:r>
              <a:rPr lang="zh-CN" altLang="zh-CN" sz="1800" b="1" dirty="0">
                <a:effectLst/>
                <a:latin typeface="Times New Roman" panose="02020603050405020304" pitchFamily="18" charset="0"/>
                <a:ea typeface="宋体" panose="02010600030101010101" pitchFamily="2" charset="-122"/>
              </a:rPr>
              <a:t>（</a:t>
            </a:r>
            <a:r>
              <a:rPr lang="en-US" altLang="zh-CN" sz="1800" b="1" dirty="0">
                <a:effectLst/>
                <a:latin typeface="宋体" panose="02010600030101010101" pitchFamily="2" charset="-122"/>
              </a:rPr>
              <a:t>20'</a:t>
            </a:r>
            <a:r>
              <a:rPr lang="zh-CN" altLang="zh-CN" sz="1800" b="1" dirty="0">
                <a:effectLst/>
                <a:latin typeface="Times New Roman" panose="02020603050405020304" pitchFamily="18" charset="0"/>
                <a:ea typeface="宋体" panose="02010600030101010101" pitchFamily="2" charset="-122"/>
              </a:rPr>
              <a:t>）老师讲解：亚述帝国的记录</a:t>
            </a:r>
            <a:endParaRPr lang="zh-CN" altLang="zh-CN" sz="1800" b="1" dirty="0">
              <a:effectLst/>
              <a:latin typeface="Times New Roman" panose="02020603050405020304" pitchFamily="18" charset="0"/>
            </a:endParaRPr>
          </a:p>
          <a:p>
            <a:pPr algn="just"/>
            <a:r>
              <a:rPr lang="zh-CN" altLang="zh-CN" sz="1800" dirty="0">
                <a:effectLst/>
                <a:latin typeface="Times New Roman" panose="02020603050405020304" pitchFamily="18" charset="0"/>
                <a:ea typeface="宋体" panose="02010600030101010101" pitchFamily="2" charset="-122"/>
              </a:rPr>
              <a:t>位于以色列北面的亚述帝国也有关于以色列人的记载。在古亚述人的城里挖掘出了很多有关以色列人的文物，包括碑铭和浮雕。</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pPr>
              <a:defRPr/>
            </a:pPr>
            <a:fld id="{34C4375F-75C1-4085-9A74-78ECBCEDAF19}" type="slidenum">
              <a:rPr lang="zh-CN" altLang="en-US" smtClean="0"/>
              <a:pPr>
                <a:defRPr/>
              </a:pPr>
              <a:t>2</a:t>
            </a:fld>
            <a:endParaRPr lang="zh-CN" altLang="en-US"/>
          </a:p>
        </p:txBody>
      </p:sp>
    </p:spTree>
    <p:extLst>
      <p:ext uri="{BB962C8B-B14F-4D97-AF65-F5344CB8AC3E}">
        <p14:creationId xmlns:p14="http://schemas.microsoft.com/office/powerpoint/2010/main" val="13262565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幻灯片图像占位符 1">
            <a:extLst>
              <a:ext uri="{FF2B5EF4-FFF2-40B4-BE49-F238E27FC236}">
                <a16:creationId xmlns:a16="http://schemas.microsoft.com/office/drawing/2014/main" id="{EFB5E0F2-2D69-421E-958D-9376B65785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备注占位符 2">
            <a:extLst>
              <a:ext uri="{FF2B5EF4-FFF2-40B4-BE49-F238E27FC236}">
                <a16:creationId xmlns:a16="http://schemas.microsoft.com/office/drawing/2014/main" id="{2578E692-E4EA-47C9-A9C5-BC050EB125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zh-CN" altLang="zh-CN" sz="1800" dirty="0">
                <a:effectLst/>
                <a:latin typeface="Times New Roman" panose="02020603050405020304" pitchFamily="18" charset="0"/>
                <a:ea typeface="宋体" panose="02010600030101010101" pitchFamily="2" charset="-122"/>
              </a:rPr>
              <a:t>据圣经的记载，公元前</a:t>
            </a:r>
            <a:r>
              <a:rPr lang="en-US" altLang="zh-CN" sz="1800" dirty="0">
                <a:effectLst/>
                <a:latin typeface="Times New Roman" panose="02020603050405020304" pitchFamily="18" charset="0"/>
                <a:ea typeface="宋体" panose="02010600030101010101" pitchFamily="2" charset="-122"/>
              </a:rPr>
              <a:t>597</a:t>
            </a:r>
            <a:r>
              <a:rPr lang="zh-CN" altLang="zh-CN" sz="1800" dirty="0">
                <a:effectLst/>
                <a:latin typeface="Times New Roman" panose="02020603050405020304" pitchFamily="18" charset="0"/>
                <a:ea typeface="宋体" panose="02010600030101010101" pitchFamily="2" charset="-122"/>
              </a:rPr>
              <a:t>年，巴比伦入侵并且国王约雅斤王被流放巴比伦，是因为上帝要惩罚犹太人的罪，尤其是他们拜偶像的罪。</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上帝也已通过先知耶利米清楚地告诉过他们这次入侵是管教，并且还指教他们要认罪悔改，降服巴比伦。但他们两样都没做。在向巴比伦进贡几年后，犹太人的领袖就带头反抗，这就导致了巴比伦公元前</a:t>
            </a:r>
            <a:r>
              <a:rPr lang="en-US" altLang="zh-CN" sz="1800" dirty="0">
                <a:effectLst/>
                <a:latin typeface="Times New Roman" panose="02020603050405020304" pitchFamily="18" charset="0"/>
                <a:ea typeface="宋体" panose="02010600030101010101" pitchFamily="2" charset="-122"/>
              </a:rPr>
              <a:t>597 </a:t>
            </a:r>
            <a:r>
              <a:rPr lang="zh-CN" altLang="zh-CN" sz="1800" dirty="0">
                <a:effectLst/>
                <a:latin typeface="Times New Roman" panose="02020603050405020304" pitchFamily="18" charset="0"/>
                <a:ea typeface="宋体" panose="02010600030101010101" pitchFamily="2" charset="-122"/>
              </a:rPr>
              <a:t>年的第二次入侵。正如耶利米先知的预言，他们将年轻的约雅斤王（也被称为耶哥尼亚和哥尼雅），俘虏至巴比伦。</a:t>
            </a:r>
            <a:endParaRPr lang="zh-CN" altLang="zh-CN" sz="1800" dirty="0">
              <a:effectLst/>
              <a:latin typeface="Times New Roman" panose="02020603050405020304" pitchFamily="18" charset="0"/>
              <a:ea typeface="等线" panose="02010600030101010101" pitchFamily="2" charset="-122"/>
            </a:endParaRPr>
          </a:p>
        </p:txBody>
      </p:sp>
      <p:sp>
        <p:nvSpPr>
          <p:cNvPr id="111620" name="灯片编号占位符 3">
            <a:extLst>
              <a:ext uri="{FF2B5EF4-FFF2-40B4-BE49-F238E27FC236}">
                <a16:creationId xmlns:a16="http://schemas.microsoft.com/office/drawing/2014/main" id="{ED8D3EA5-F0C1-4A36-8ED4-E8DAC59D32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B9C905C8-E854-4228-AC7E-59B379342FA4}" type="slidenum">
              <a:rPr kumimoji="0" lang="zh-CN" altLang="en-US" smtClean="0"/>
              <a:pPr/>
              <a:t>20</a:t>
            </a:fld>
            <a:endParaRPr kumimoji="0" lang="zh-CN" altLang="en-US"/>
          </a:p>
        </p:txBody>
      </p:sp>
    </p:spTree>
    <p:extLst>
      <p:ext uri="{BB962C8B-B14F-4D97-AF65-F5344CB8AC3E}">
        <p14:creationId xmlns:p14="http://schemas.microsoft.com/office/powerpoint/2010/main" val="34059337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幻灯片图像占位符 1">
            <a:extLst>
              <a:ext uri="{FF2B5EF4-FFF2-40B4-BE49-F238E27FC236}">
                <a16:creationId xmlns:a16="http://schemas.microsoft.com/office/drawing/2014/main" id="{EFB5E0F2-2D69-421E-958D-9376B65785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备注占位符 2">
            <a:extLst>
              <a:ext uri="{FF2B5EF4-FFF2-40B4-BE49-F238E27FC236}">
                <a16:creationId xmlns:a16="http://schemas.microsoft.com/office/drawing/2014/main" id="{2578E692-E4EA-47C9-A9C5-BC050EB125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zh-CN" altLang="zh-CN" sz="1800" dirty="0">
                <a:effectLst/>
                <a:latin typeface="Times New Roman" panose="02020603050405020304" pitchFamily="18" charset="0"/>
                <a:ea typeface="宋体" panose="02010600030101010101" pitchFamily="2" charset="-122"/>
              </a:rPr>
              <a:t>耶利米书</a:t>
            </a:r>
            <a:r>
              <a:rPr lang="en-US" altLang="zh-CN" sz="1800" dirty="0">
                <a:effectLst/>
                <a:latin typeface="Times New Roman" panose="02020603050405020304" pitchFamily="18" charset="0"/>
                <a:ea typeface="宋体" panose="02010600030101010101" pitchFamily="2" charset="-122"/>
              </a:rPr>
              <a:t>22:24 </a:t>
            </a:r>
            <a:r>
              <a:rPr lang="zh-CN" altLang="zh-CN" sz="1800" dirty="0">
                <a:effectLst/>
                <a:latin typeface="Times New Roman" panose="02020603050405020304" pitchFamily="18" charset="0"/>
                <a:ea typeface="宋体" panose="02010600030101010101" pitchFamily="2" charset="-122"/>
              </a:rPr>
              <a:t>耶和华说：“犹大王约雅敬的儿子哥尼雅【约雅斤、耶哥尼亚】虽是我右手上带印的戒指，我凭我的永生起誓，也必将你从其上摘下来。</a:t>
            </a:r>
            <a:r>
              <a:rPr lang="en-US" altLang="zh-CN" sz="1800" dirty="0">
                <a:effectLst/>
                <a:latin typeface="Times New Roman" panose="02020603050405020304" pitchFamily="18" charset="0"/>
                <a:ea typeface="宋体" panose="02010600030101010101" pitchFamily="2" charset="-122"/>
              </a:rPr>
              <a:t>25</a:t>
            </a:r>
            <a:r>
              <a:rPr lang="zh-CN" altLang="zh-CN" sz="1800" dirty="0">
                <a:effectLst/>
                <a:latin typeface="Times New Roman" panose="02020603050405020304" pitchFamily="18" charset="0"/>
                <a:ea typeface="宋体" panose="02010600030101010101" pitchFamily="2" charset="-122"/>
              </a:rPr>
              <a:t>并且我必将你交给寻索你命的人和你所惧怕的人手中，就是巴比伦王尼布甲尼撒和迦勒底人的手中。</a:t>
            </a:r>
            <a:r>
              <a:rPr lang="en-US" altLang="zh-CN" sz="1800" dirty="0">
                <a:effectLst/>
                <a:latin typeface="Times New Roman" panose="02020603050405020304" pitchFamily="18" charset="0"/>
                <a:ea typeface="宋体" panose="02010600030101010101" pitchFamily="2" charset="-122"/>
              </a:rPr>
              <a:t>26 </a:t>
            </a:r>
            <a:r>
              <a:rPr lang="zh-CN" altLang="zh-CN" sz="1800" dirty="0">
                <a:effectLst/>
                <a:latin typeface="Times New Roman" panose="02020603050405020304" pitchFamily="18" charset="0"/>
                <a:ea typeface="宋体" panose="02010600030101010101" pitchFamily="2" charset="-122"/>
              </a:rPr>
              <a:t>我也必将你和生你的母亲赶到别国，并不是你们生的地方，你们必死在那里。</a:t>
            </a:r>
            <a:r>
              <a:rPr lang="en-US" altLang="zh-CN" sz="1800" dirty="0">
                <a:effectLst/>
                <a:latin typeface="Times New Roman" panose="02020603050405020304" pitchFamily="18" charset="0"/>
                <a:ea typeface="宋体" panose="02010600030101010101" pitchFamily="2" charset="-122"/>
              </a:rPr>
              <a:t>27</a:t>
            </a:r>
            <a:r>
              <a:rPr lang="zh-CN" altLang="zh-CN" sz="1800" dirty="0">
                <a:effectLst/>
                <a:latin typeface="Times New Roman" panose="02020603050405020304" pitchFamily="18" charset="0"/>
                <a:ea typeface="宋体" panose="02010600030101010101" pitchFamily="2" charset="-122"/>
              </a:rPr>
              <a:t>但心中甚想归回之地，必不得归回。”</a:t>
            </a:r>
            <a:endParaRPr lang="zh-CN" altLang="zh-CN" sz="1800" dirty="0">
              <a:effectLst/>
              <a:latin typeface="Times New Roman" panose="02020603050405020304" pitchFamily="18" charset="0"/>
              <a:ea typeface="等线" panose="02010600030101010101" pitchFamily="2" charset="-122"/>
            </a:endParaRPr>
          </a:p>
        </p:txBody>
      </p:sp>
      <p:sp>
        <p:nvSpPr>
          <p:cNvPr id="111620" name="灯片编号占位符 3">
            <a:extLst>
              <a:ext uri="{FF2B5EF4-FFF2-40B4-BE49-F238E27FC236}">
                <a16:creationId xmlns:a16="http://schemas.microsoft.com/office/drawing/2014/main" id="{ED8D3EA5-F0C1-4A36-8ED4-E8DAC59D32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B9C905C8-E854-4228-AC7E-59B379342FA4}" type="slidenum">
              <a:rPr kumimoji="0" lang="zh-CN" altLang="en-US" smtClean="0"/>
              <a:pPr/>
              <a:t>21</a:t>
            </a:fld>
            <a:endParaRPr kumimoji="0" lang="zh-CN" altLang="en-US"/>
          </a:p>
        </p:txBody>
      </p:sp>
    </p:spTree>
    <p:extLst>
      <p:ext uri="{BB962C8B-B14F-4D97-AF65-F5344CB8AC3E}">
        <p14:creationId xmlns:p14="http://schemas.microsoft.com/office/powerpoint/2010/main" val="2526086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幻灯片图像占位符 1">
            <a:extLst>
              <a:ext uri="{FF2B5EF4-FFF2-40B4-BE49-F238E27FC236}">
                <a16:creationId xmlns:a16="http://schemas.microsoft.com/office/drawing/2014/main" id="{EFB5E0F2-2D69-421E-958D-9376B65785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备注占位符 2">
            <a:extLst>
              <a:ext uri="{FF2B5EF4-FFF2-40B4-BE49-F238E27FC236}">
                <a16:creationId xmlns:a16="http://schemas.microsoft.com/office/drawing/2014/main" id="{2578E692-E4EA-47C9-A9C5-BC050EB125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kern="0" dirty="0">
                <a:effectLst/>
                <a:ea typeface="宋体" panose="02010600030101010101" pitchFamily="2" charset="-122"/>
                <a:cs typeface="Times New Roman" panose="02020603050405020304" pitchFamily="18" charset="0"/>
              </a:rPr>
              <a:t>巴比伦军在公元前</a:t>
            </a:r>
            <a:r>
              <a:rPr lang="en-US" altLang="zh-CN" sz="1800" kern="0" dirty="0">
                <a:effectLst/>
                <a:ea typeface="宋体" panose="02010600030101010101" pitchFamily="2" charset="-122"/>
                <a:cs typeface="Times New Roman" panose="02020603050405020304" pitchFamily="18" charset="0"/>
              </a:rPr>
              <a:t>597</a:t>
            </a:r>
            <a:r>
              <a:rPr lang="zh-CN" altLang="zh-CN" sz="1800" kern="0" dirty="0">
                <a:effectLst/>
                <a:ea typeface="宋体" panose="02010600030101010101" pitchFamily="2" charset="-122"/>
                <a:cs typeface="Times New Roman" panose="02020603050405020304" pitchFamily="18" charset="0"/>
              </a:rPr>
              <a:t>年围攻耶路撒冷时，约雅斤没有进行激烈抗战。他在遭围攻后没多久，就向尼布甲尼撒王投降。也许是因为这个原因，尼布甲尼撒王就宽待他。</a:t>
            </a:r>
            <a:endParaRPr lang="zh-CN" altLang="zh-CN" sz="1200" kern="1200" dirty="0">
              <a:solidFill>
                <a:schemeClr val="tx1"/>
              </a:solidFill>
              <a:effectLst/>
              <a:latin typeface="+mn-lt"/>
              <a:ea typeface="+mn-ea"/>
              <a:cs typeface="+mn-cs"/>
            </a:endParaRPr>
          </a:p>
        </p:txBody>
      </p:sp>
      <p:sp>
        <p:nvSpPr>
          <p:cNvPr id="111620" name="灯片编号占位符 3">
            <a:extLst>
              <a:ext uri="{FF2B5EF4-FFF2-40B4-BE49-F238E27FC236}">
                <a16:creationId xmlns:a16="http://schemas.microsoft.com/office/drawing/2014/main" id="{ED8D3EA5-F0C1-4A36-8ED4-E8DAC59D32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B9C905C8-E854-4228-AC7E-59B379342FA4}" type="slidenum">
              <a:rPr kumimoji="0" lang="zh-CN" altLang="en-US" smtClean="0"/>
              <a:pPr/>
              <a:t>22</a:t>
            </a:fld>
            <a:endParaRPr kumimoji="0" lang="zh-CN" altLang="en-US"/>
          </a:p>
        </p:txBody>
      </p:sp>
    </p:spTree>
    <p:extLst>
      <p:ext uri="{BB962C8B-B14F-4D97-AF65-F5344CB8AC3E}">
        <p14:creationId xmlns:p14="http://schemas.microsoft.com/office/powerpoint/2010/main" val="40367940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幻灯片图像占位符 1">
            <a:extLst>
              <a:ext uri="{FF2B5EF4-FFF2-40B4-BE49-F238E27FC236}">
                <a16:creationId xmlns:a16="http://schemas.microsoft.com/office/drawing/2014/main" id="{EFB5E0F2-2D69-421E-958D-9376B65785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备注占位符 2">
            <a:extLst>
              <a:ext uri="{FF2B5EF4-FFF2-40B4-BE49-F238E27FC236}">
                <a16:creationId xmlns:a16="http://schemas.microsoft.com/office/drawing/2014/main" id="{2578E692-E4EA-47C9-A9C5-BC050EB125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zh-CN" altLang="zh-CN" sz="1800" dirty="0">
                <a:effectLst/>
                <a:latin typeface="Times New Roman" panose="02020603050405020304" pitchFamily="18" charset="0"/>
                <a:ea typeface="宋体" panose="02010600030101010101" pitchFamily="2" charset="-122"/>
              </a:rPr>
              <a:t>尼布甲尼撒去世之后，下一位王更加宽待他。这点在列王记里面也有记载：列王记下</a:t>
            </a:r>
            <a:r>
              <a:rPr lang="en-US" altLang="zh-CN" sz="1800" dirty="0">
                <a:effectLst/>
                <a:latin typeface="Times New Roman" panose="02020603050405020304" pitchFamily="18" charset="0"/>
                <a:ea typeface="宋体" panose="02010600030101010101" pitchFamily="2" charset="-122"/>
              </a:rPr>
              <a:t>25:27</a:t>
            </a:r>
            <a:r>
              <a:rPr lang="zh-CN" altLang="zh-CN" sz="1800" dirty="0">
                <a:effectLst/>
                <a:latin typeface="Times New Roman" panose="02020603050405020304" pitchFamily="18" charset="0"/>
                <a:ea typeface="宋体" panose="02010600030101010101" pitchFamily="2" charset="-122"/>
              </a:rPr>
              <a:t>犹大王约雅斤被掳后三十七年，巴比伦王以未</a:t>
            </a:r>
            <a:r>
              <a:rPr lang="en-US" altLang="zh-CN" sz="1800" dirty="0">
                <a:effectLst/>
                <a:latin typeface="宋体" panose="02010600030101010101" pitchFamily="2" charset="-122"/>
                <a:ea typeface="宋体" panose="02010600030101010101" pitchFamily="2" charset="-122"/>
                <a:sym typeface="Wingdings" panose="05000000000000000000" pitchFamily="2" charset="2"/>
              </a:rPr>
              <a:t></a:t>
            </a:r>
            <a:r>
              <a:rPr lang="zh-CN" altLang="zh-CN" sz="1800" dirty="0">
                <a:effectLst/>
                <a:latin typeface="Times New Roman" panose="02020603050405020304" pitchFamily="18" charset="0"/>
                <a:ea typeface="宋体" panose="02010600030101010101" pitchFamily="2" charset="-122"/>
              </a:rPr>
              <a:t>米罗达元年十二月二十七日，使犹大王约雅斤抬头，提他出监；</a:t>
            </a:r>
            <a:r>
              <a:rPr lang="en-US" altLang="zh-CN" sz="1800" dirty="0">
                <a:effectLst/>
                <a:latin typeface="Times New Roman" panose="02020603050405020304" pitchFamily="18" charset="0"/>
                <a:ea typeface="宋体" panose="02010600030101010101" pitchFamily="2" charset="-122"/>
              </a:rPr>
              <a:t>28</a:t>
            </a:r>
            <a:r>
              <a:rPr lang="zh-CN" altLang="zh-CN" sz="1800" dirty="0">
                <a:effectLst/>
                <a:latin typeface="Times New Roman" panose="02020603050405020304" pitchFamily="18" charset="0"/>
                <a:ea typeface="宋体" panose="02010600030101010101" pitchFamily="2" charset="-122"/>
              </a:rPr>
              <a:t>又对他说恩言，使他的位高过与他一同在巴比伦众王的位，</a:t>
            </a:r>
            <a:r>
              <a:rPr lang="en-US" altLang="zh-CN" sz="1800" dirty="0">
                <a:effectLst/>
                <a:latin typeface="Times New Roman" panose="02020603050405020304" pitchFamily="18" charset="0"/>
                <a:ea typeface="宋体" panose="02010600030101010101" pitchFamily="2" charset="-122"/>
              </a:rPr>
              <a:t>29</a:t>
            </a:r>
            <a:r>
              <a:rPr lang="zh-CN" altLang="zh-CN" sz="1800" dirty="0">
                <a:effectLst/>
                <a:latin typeface="Times New Roman" panose="02020603050405020304" pitchFamily="18" charset="0"/>
                <a:ea typeface="宋体" panose="02010600030101010101" pitchFamily="2" charset="-122"/>
              </a:rPr>
              <a:t>给他脱了囚服。他终身常在巴比伦王面前吃饭，</a:t>
            </a:r>
            <a:r>
              <a:rPr lang="en-US" altLang="zh-CN" sz="1800" dirty="0">
                <a:effectLst/>
                <a:latin typeface="Times New Roman" panose="02020603050405020304" pitchFamily="18" charset="0"/>
                <a:ea typeface="宋体" panose="02010600030101010101" pitchFamily="2" charset="-122"/>
              </a:rPr>
              <a:t>30</a:t>
            </a:r>
            <a:r>
              <a:rPr lang="zh-CN" altLang="zh-CN" sz="1800" dirty="0">
                <a:effectLst/>
                <a:latin typeface="Times New Roman" panose="02020603050405020304" pitchFamily="18" charset="0"/>
                <a:ea typeface="宋体" panose="02010600030101010101" pitchFamily="2" charset="-122"/>
              </a:rPr>
              <a:t>王赐他所需用的食物，日日赐他一分，终身都是这样。</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虽然他被限制居住在宫殿建筑群中，但约雅斤过着舒适的生活。</a:t>
            </a:r>
            <a:endParaRPr lang="zh-CN" altLang="zh-CN" sz="1800" dirty="0">
              <a:effectLst/>
              <a:latin typeface="Times New Roman" panose="02020603050405020304" pitchFamily="18" charset="0"/>
              <a:ea typeface="等线" panose="02010600030101010101" pitchFamily="2" charset="-122"/>
            </a:endParaRPr>
          </a:p>
        </p:txBody>
      </p:sp>
      <p:sp>
        <p:nvSpPr>
          <p:cNvPr id="111620" name="灯片编号占位符 3">
            <a:extLst>
              <a:ext uri="{FF2B5EF4-FFF2-40B4-BE49-F238E27FC236}">
                <a16:creationId xmlns:a16="http://schemas.microsoft.com/office/drawing/2014/main" id="{ED8D3EA5-F0C1-4A36-8ED4-E8DAC59D32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B9C905C8-E854-4228-AC7E-59B379342FA4}" type="slidenum">
              <a:rPr kumimoji="0" lang="zh-CN" altLang="en-US" smtClean="0"/>
              <a:pPr/>
              <a:t>23</a:t>
            </a:fld>
            <a:endParaRPr kumimoji="0" lang="zh-CN" altLang="en-US"/>
          </a:p>
        </p:txBody>
      </p:sp>
    </p:spTree>
    <p:extLst>
      <p:ext uri="{BB962C8B-B14F-4D97-AF65-F5344CB8AC3E}">
        <p14:creationId xmlns:p14="http://schemas.microsoft.com/office/powerpoint/2010/main" val="41449806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幻灯片图像占位符 1">
            <a:extLst>
              <a:ext uri="{FF2B5EF4-FFF2-40B4-BE49-F238E27FC236}">
                <a16:creationId xmlns:a16="http://schemas.microsoft.com/office/drawing/2014/main" id="{EFB5E0F2-2D69-421E-958D-9376B65785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备注占位符 2">
            <a:extLst>
              <a:ext uri="{FF2B5EF4-FFF2-40B4-BE49-F238E27FC236}">
                <a16:creationId xmlns:a16="http://schemas.microsoft.com/office/drawing/2014/main" id="{2578E692-E4EA-47C9-A9C5-BC050EB125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zh-CN" altLang="zh-CN" sz="1800" dirty="0">
                <a:effectLst/>
                <a:latin typeface="Times New Roman" panose="02020603050405020304" pitchFamily="18" charset="0"/>
                <a:ea typeface="宋体" panose="02010600030101010101" pitchFamily="2" charset="-122"/>
              </a:rPr>
              <a:t>尼布甲尼撒王和他的继承人把许多小国国王作为人质关押在王宫。这些历史事件有什么考古学的证据呢？考古学者在巴比伦的废墟中挖出了几千件古物，其中四块泥版是圣经考古学的一次惊人发现。这些泥版是不同皇室依赖者包括被掳人士收到所拨口粮的收据。</a:t>
            </a:r>
            <a:endParaRPr lang="zh-CN" altLang="zh-CN" sz="1800" dirty="0">
              <a:effectLst/>
              <a:latin typeface="Times New Roman" panose="02020603050405020304" pitchFamily="18" charset="0"/>
              <a:ea typeface="等线" panose="02010600030101010101" pitchFamily="2" charset="-122"/>
            </a:endParaRPr>
          </a:p>
        </p:txBody>
      </p:sp>
      <p:sp>
        <p:nvSpPr>
          <p:cNvPr id="111620" name="灯片编号占位符 3">
            <a:extLst>
              <a:ext uri="{FF2B5EF4-FFF2-40B4-BE49-F238E27FC236}">
                <a16:creationId xmlns:a16="http://schemas.microsoft.com/office/drawing/2014/main" id="{ED8D3EA5-F0C1-4A36-8ED4-E8DAC59D32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B9C905C8-E854-4228-AC7E-59B379342FA4}" type="slidenum">
              <a:rPr kumimoji="0" lang="zh-CN" altLang="en-US" smtClean="0"/>
              <a:pPr/>
              <a:t>24</a:t>
            </a:fld>
            <a:endParaRPr kumimoji="0" lang="zh-CN" altLang="en-US"/>
          </a:p>
        </p:txBody>
      </p:sp>
    </p:spTree>
    <p:extLst>
      <p:ext uri="{BB962C8B-B14F-4D97-AF65-F5344CB8AC3E}">
        <p14:creationId xmlns:p14="http://schemas.microsoft.com/office/powerpoint/2010/main" val="41886461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这里列出其中一段泥板上的译文说：“一个半斯拉【单位】的油给三个来自亚发的木匠</a:t>
            </a:r>
            <a:r>
              <a:rPr lang="en-US" altLang="zh-CN" sz="1800" dirty="0">
                <a:effectLst/>
                <a:latin typeface="Times New Roman" panose="02020603050405020304" pitchFamily="18" charset="0"/>
                <a:ea typeface="宋体" panose="02010600030101010101" pitchFamily="2" charset="-122"/>
              </a:rPr>
              <a:t>, </a:t>
            </a:r>
            <a:r>
              <a:rPr lang="zh-CN" altLang="zh-CN" sz="1800" dirty="0">
                <a:effectLst/>
                <a:latin typeface="Times New Roman" panose="02020603050405020304" pitchFamily="18" charset="0"/>
                <a:ea typeface="宋体" panose="02010600030101010101" pitchFamily="2" charset="-122"/>
              </a:rPr>
              <a:t>每人半个斯拉 ……十个斯拉给犹大国王的儿子……两个半斯拉通过卡纳阿【巴比伦人名】给犹大国王的五个儿子”。除了这一段关于发放口粮的记录以外，在其他泥板中还直接提到“约雅斤”王的名字。</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据鉴定，泥版的年代为公元前</a:t>
            </a:r>
            <a:r>
              <a:rPr lang="en-US" altLang="zh-CN" sz="1800" dirty="0">
                <a:effectLst/>
                <a:latin typeface="Times New Roman" panose="02020603050405020304" pitchFamily="18" charset="0"/>
                <a:ea typeface="宋体" panose="02010600030101010101" pitchFamily="2" charset="-122"/>
              </a:rPr>
              <a:t>594 </a:t>
            </a:r>
            <a:r>
              <a:rPr lang="zh-CN" altLang="zh-CN" sz="1800" dirty="0">
                <a:effectLst/>
                <a:latin typeface="Times New Roman" panose="02020603050405020304" pitchFamily="18" charset="0"/>
                <a:ea typeface="宋体" panose="02010600030101010101" pitchFamily="2" charset="-122"/>
              </a:rPr>
              <a:t>年到</a:t>
            </a:r>
            <a:r>
              <a:rPr lang="en-US" altLang="zh-CN" sz="1800" dirty="0">
                <a:effectLst/>
                <a:latin typeface="Times New Roman" panose="02020603050405020304" pitchFamily="18" charset="0"/>
                <a:ea typeface="宋体" panose="02010600030101010101" pitchFamily="2" charset="-122"/>
              </a:rPr>
              <a:t>569 </a:t>
            </a:r>
            <a:r>
              <a:rPr lang="zh-CN" altLang="zh-CN" sz="1800" dirty="0">
                <a:effectLst/>
                <a:latin typeface="Times New Roman" panose="02020603050405020304" pitchFamily="18" charset="0"/>
                <a:ea typeface="宋体" panose="02010600030101010101" pitchFamily="2" charset="-122"/>
              </a:rPr>
              <a:t>年之间。这些泥版的记录精准印证了圣经记录的关于约雅斤王的具体细节，就是相同的时间，相同的人和事件。由此可见，整本圣经，包括其中的细节，都是真实的历史，没有任何错误。虽然两百年来许多批判学者都攻击圣经，但是至今为止没有人能成功证明圣经的任一记载有误。</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pPr>
              <a:defRPr/>
            </a:pPr>
            <a:fld id="{34C4375F-75C1-4085-9A74-78ECBCEDAF19}" type="slidenum">
              <a:rPr lang="zh-CN" altLang="en-US" smtClean="0"/>
              <a:pPr>
                <a:defRPr/>
              </a:pPr>
              <a:t>25</a:t>
            </a:fld>
            <a:endParaRPr lang="zh-CN" altLang="en-US"/>
          </a:p>
        </p:txBody>
      </p:sp>
    </p:spTree>
    <p:extLst>
      <p:ext uri="{BB962C8B-B14F-4D97-AF65-F5344CB8AC3E}">
        <p14:creationId xmlns:p14="http://schemas.microsoft.com/office/powerpoint/2010/main" val="6504589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幻灯片图像占位符 1">
            <a:extLst>
              <a:ext uri="{FF2B5EF4-FFF2-40B4-BE49-F238E27FC236}">
                <a16:creationId xmlns:a16="http://schemas.microsoft.com/office/drawing/2014/main" id="{EFB5E0F2-2D69-421E-958D-9376B65785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备注占位符 2">
            <a:extLst>
              <a:ext uri="{FF2B5EF4-FFF2-40B4-BE49-F238E27FC236}">
                <a16:creationId xmlns:a16="http://schemas.microsoft.com/office/drawing/2014/main" id="{2578E692-E4EA-47C9-A9C5-BC050EB125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zh-CN" altLang="zh-CN" sz="1800" dirty="0">
                <a:effectLst/>
                <a:latin typeface="Times New Roman" panose="02020603050405020304" pitchFamily="18" charset="0"/>
                <a:ea typeface="宋体" panose="02010600030101010101" pitchFamily="2" charset="-122"/>
              </a:rPr>
              <a:t>我们通过历史的记载和考古发现，证明以色列民的确曾经被掳到巴比伦。按照圣经记载，后来他们又回归耶路撒冷。</a:t>
            </a:r>
            <a:endParaRPr lang="zh-CN" altLang="zh-CN" sz="1800" dirty="0">
              <a:effectLst/>
              <a:latin typeface="Times New Roman" panose="02020603050405020304" pitchFamily="18" charset="0"/>
              <a:ea typeface="等线" panose="02010600030101010101" pitchFamily="2" charset="-122"/>
            </a:endParaRPr>
          </a:p>
        </p:txBody>
      </p:sp>
      <p:sp>
        <p:nvSpPr>
          <p:cNvPr id="111620" name="灯片编号占位符 3">
            <a:extLst>
              <a:ext uri="{FF2B5EF4-FFF2-40B4-BE49-F238E27FC236}">
                <a16:creationId xmlns:a16="http://schemas.microsoft.com/office/drawing/2014/main" id="{ED8D3EA5-F0C1-4A36-8ED4-E8DAC59D32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B9C905C8-E854-4228-AC7E-59B379342FA4}" type="slidenum">
              <a:rPr kumimoji="0" lang="zh-CN" altLang="en-US" smtClean="0"/>
              <a:pPr/>
              <a:t>26</a:t>
            </a:fld>
            <a:endParaRPr kumimoji="0" lang="zh-CN" altLang="en-US"/>
          </a:p>
        </p:txBody>
      </p:sp>
    </p:spTree>
    <p:extLst>
      <p:ext uri="{BB962C8B-B14F-4D97-AF65-F5344CB8AC3E}">
        <p14:creationId xmlns:p14="http://schemas.microsoft.com/office/powerpoint/2010/main" val="23357844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幻灯片图像占位符 1">
            <a:extLst>
              <a:ext uri="{FF2B5EF4-FFF2-40B4-BE49-F238E27FC236}">
                <a16:creationId xmlns:a16="http://schemas.microsoft.com/office/drawing/2014/main" id="{EFB5E0F2-2D69-421E-958D-9376B65785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备注占位符 2">
            <a:extLst>
              <a:ext uri="{FF2B5EF4-FFF2-40B4-BE49-F238E27FC236}">
                <a16:creationId xmlns:a16="http://schemas.microsoft.com/office/drawing/2014/main" id="{2578E692-E4EA-47C9-A9C5-BC050EB125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zh-CN" altLang="zh-CN" sz="1800" b="1" dirty="0">
                <a:effectLst/>
                <a:latin typeface="Times New Roman" panose="02020603050405020304" pitchFamily="18" charset="0"/>
                <a:ea typeface="宋体" panose="02010600030101010101" pitchFamily="2" charset="-122"/>
              </a:rPr>
              <a:t>波斯王批准犹太人回归</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波斯帝国征服了巴比伦之后，到公元前</a:t>
            </a:r>
            <a:r>
              <a:rPr lang="en-US" altLang="zh-CN" sz="1800" dirty="0">
                <a:effectLst/>
                <a:latin typeface="Times New Roman" panose="02020603050405020304" pitchFamily="18" charset="0"/>
                <a:ea typeface="宋体" panose="02010600030101010101" pitchFamily="2" charset="-122"/>
              </a:rPr>
              <a:t>537</a:t>
            </a:r>
            <a:r>
              <a:rPr lang="zh-CN" altLang="zh-CN" sz="1800" dirty="0">
                <a:effectLst/>
                <a:latin typeface="Times New Roman" panose="02020603050405020304" pitchFamily="18" charset="0"/>
                <a:ea typeface="宋体" panose="02010600030101010101" pitchFamily="2" charset="-122"/>
              </a:rPr>
              <a:t>年左右，波斯王居鲁士开始新的政策，允许被俘虏的民族回到本土，于是犹太人回归以色列。</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以斯拉记</a:t>
            </a:r>
            <a:r>
              <a:rPr lang="en-US" altLang="zh-CN" sz="1800" dirty="0">
                <a:effectLst/>
                <a:latin typeface="Times New Roman" panose="02020603050405020304" pitchFamily="18" charset="0"/>
                <a:ea typeface="宋体" panose="02010600030101010101" pitchFamily="2" charset="-122"/>
              </a:rPr>
              <a:t>1:1 </a:t>
            </a:r>
            <a:r>
              <a:rPr lang="zh-CN" altLang="zh-CN" sz="1800" dirty="0">
                <a:effectLst/>
                <a:latin typeface="Times New Roman" panose="02020603050405020304" pitchFamily="18" charset="0"/>
                <a:ea typeface="宋体" panose="02010600030101010101" pitchFamily="2" charset="-122"/>
              </a:rPr>
              <a:t>波斯王居鲁士元年【公元前</a:t>
            </a:r>
            <a:r>
              <a:rPr lang="en-US" altLang="zh-CN" sz="1800" dirty="0">
                <a:effectLst/>
                <a:latin typeface="Times New Roman" panose="02020603050405020304" pitchFamily="18" charset="0"/>
                <a:ea typeface="宋体" panose="02010600030101010101" pitchFamily="2" charset="-122"/>
              </a:rPr>
              <a:t>538-537</a:t>
            </a:r>
            <a:r>
              <a:rPr lang="zh-CN" altLang="zh-CN" sz="1800" dirty="0">
                <a:effectLst/>
                <a:latin typeface="Times New Roman" panose="02020603050405020304" pitchFamily="18" charset="0"/>
                <a:ea typeface="宋体" panose="02010600030101010101" pitchFamily="2" charset="-122"/>
              </a:rPr>
              <a:t>年】，耶和华……激动波斯王居鲁士的心，使他下诏通告全国说：</a:t>
            </a:r>
            <a:r>
              <a:rPr lang="en-US" altLang="zh-CN" sz="1800" dirty="0">
                <a:effectLst/>
                <a:latin typeface="Times New Roman" panose="02020603050405020304" pitchFamily="18" charset="0"/>
                <a:ea typeface="宋体" panose="02010600030101010101" pitchFamily="2" charset="-122"/>
              </a:rPr>
              <a:t>2</a:t>
            </a:r>
            <a:r>
              <a:rPr lang="zh-CN" altLang="zh-CN" sz="1800" dirty="0">
                <a:effectLst/>
                <a:latin typeface="Times New Roman" panose="02020603050405020304" pitchFamily="18" charset="0"/>
                <a:ea typeface="宋体" panose="02010600030101010101" pitchFamily="2" charset="-122"/>
              </a:rPr>
              <a:t>“波斯王居鲁士如此说：‘耶和华天上的神，已将天下万国赐给我，又嘱咐我在犹大的耶路撒冷为他建造殿宇。</a:t>
            </a:r>
            <a:r>
              <a:rPr lang="en-US" altLang="zh-CN" sz="1800" dirty="0">
                <a:effectLst/>
                <a:latin typeface="Times New Roman" panose="02020603050405020304" pitchFamily="18" charset="0"/>
                <a:ea typeface="宋体" panose="02010600030101010101" pitchFamily="2" charset="-122"/>
              </a:rPr>
              <a:t>3 </a:t>
            </a:r>
            <a:r>
              <a:rPr lang="zh-CN" altLang="zh-CN" sz="1800" dirty="0">
                <a:effectLst/>
                <a:latin typeface="Times New Roman" panose="02020603050405020304" pitchFamily="18" charset="0"/>
                <a:ea typeface="宋体" panose="02010600030101010101" pitchFamily="2" charset="-122"/>
              </a:rPr>
              <a:t>在你们中间凡作他子民的，可以上犹大的耶路撒冷，在耶路撒冷重建耶和华以色列神的殿’……”</a:t>
            </a:r>
            <a:r>
              <a:rPr lang="en-US" altLang="zh-CN" sz="1800" dirty="0">
                <a:effectLst/>
                <a:latin typeface="Times New Roman" panose="02020603050405020304" pitchFamily="18" charset="0"/>
                <a:ea typeface="宋体" panose="02010600030101010101" pitchFamily="2" charset="-122"/>
              </a:rPr>
              <a:t>7 </a:t>
            </a:r>
            <a:r>
              <a:rPr lang="zh-CN" altLang="zh-CN" sz="1800" dirty="0">
                <a:effectLst/>
                <a:latin typeface="Times New Roman" panose="02020603050405020304" pitchFamily="18" charset="0"/>
                <a:ea typeface="宋体" panose="02010600030101010101" pitchFamily="2" charset="-122"/>
              </a:rPr>
              <a:t>居鲁士王也将耶和华殿的器皿拿出来，这器皿是尼布甲尼撒从耶路撒冷掠来，放在自己神之庙中的。</a:t>
            </a:r>
            <a:r>
              <a:rPr lang="en-US" altLang="zh-CN" sz="1800" dirty="0">
                <a:effectLst/>
                <a:latin typeface="Times New Roman" panose="02020603050405020304" pitchFamily="18" charset="0"/>
                <a:ea typeface="宋体" panose="02010600030101010101" pitchFamily="2" charset="-122"/>
              </a:rPr>
              <a:t>8 </a:t>
            </a:r>
            <a:r>
              <a:rPr lang="zh-CN" altLang="zh-CN" sz="1800" dirty="0">
                <a:effectLst/>
                <a:latin typeface="Times New Roman" panose="02020603050405020304" pitchFamily="18" charset="0"/>
                <a:ea typeface="宋体" panose="02010600030101010101" pitchFamily="2" charset="-122"/>
              </a:rPr>
              <a:t>波斯王居鲁士……将这器皿拿出来，按数交给犹大的首领设巴萨。</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圣经记载以色列人可以回去本地，重建自己的圣殿。而在圣经之外，也有考古学方面的证据支持。</a:t>
            </a:r>
            <a:endParaRPr lang="zh-CN" altLang="zh-CN" sz="1800" dirty="0">
              <a:effectLst/>
              <a:latin typeface="Times New Roman" panose="02020603050405020304" pitchFamily="18" charset="0"/>
              <a:ea typeface="等线" panose="02010600030101010101" pitchFamily="2" charset="-122"/>
            </a:endParaRPr>
          </a:p>
        </p:txBody>
      </p:sp>
      <p:sp>
        <p:nvSpPr>
          <p:cNvPr id="111620" name="灯片编号占位符 3">
            <a:extLst>
              <a:ext uri="{FF2B5EF4-FFF2-40B4-BE49-F238E27FC236}">
                <a16:creationId xmlns:a16="http://schemas.microsoft.com/office/drawing/2014/main" id="{ED8D3EA5-F0C1-4A36-8ED4-E8DAC59D32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B9C905C8-E854-4228-AC7E-59B379342FA4}" type="slidenum">
              <a:rPr kumimoji="0" lang="zh-CN" altLang="en-US" smtClean="0"/>
              <a:pPr/>
              <a:t>27</a:t>
            </a:fld>
            <a:endParaRPr kumimoji="0" lang="zh-CN" altLang="en-US"/>
          </a:p>
        </p:txBody>
      </p:sp>
    </p:spTree>
    <p:extLst>
      <p:ext uri="{BB962C8B-B14F-4D97-AF65-F5344CB8AC3E}">
        <p14:creationId xmlns:p14="http://schemas.microsoft.com/office/powerpoint/2010/main" val="14151447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幻灯片图像占位符 1">
            <a:extLst>
              <a:ext uri="{FF2B5EF4-FFF2-40B4-BE49-F238E27FC236}">
                <a16:creationId xmlns:a16="http://schemas.microsoft.com/office/drawing/2014/main" id="{EFB5E0F2-2D69-421E-958D-9376B65785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备注占位符 2">
            <a:extLst>
              <a:ext uri="{FF2B5EF4-FFF2-40B4-BE49-F238E27FC236}">
                <a16:creationId xmlns:a16="http://schemas.microsoft.com/office/drawing/2014/main" id="{2578E692-E4EA-47C9-A9C5-BC050EB125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zh-CN" altLang="zh-CN" sz="1800" dirty="0">
                <a:effectLst/>
                <a:latin typeface="Times New Roman" panose="02020603050405020304" pitchFamily="18" charset="0"/>
                <a:ea typeface="宋体" panose="02010600030101010101" pitchFamily="2" charset="-122"/>
              </a:rPr>
              <a:t>在</a:t>
            </a:r>
            <a:r>
              <a:rPr lang="en-US" altLang="zh-CN" sz="1800" dirty="0">
                <a:effectLst/>
                <a:latin typeface="Times New Roman" panose="02020603050405020304" pitchFamily="18" charset="0"/>
                <a:ea typeface="宋体" panose="02010600030101010101" pitchFamily="2" charset="-122"/>
              </a:rPr>
              <a:t>1879 </a:t>
            </a:r>
            <a:r>
              <a:rPr lang="zh-CN" altLang="zh-CN" sz="1800" dirty="0">
                <a:effectLst/>
                <a:latin typeface="Times New Roman" panose="02020603050405020304" pitchFamily="18" charset="0"/>
                <a:ea typeface="宋体" panose="02010600030101010101" pitchFamily="2" charset="-122"/>
              </a:rPr>
              <a:t>年，一位伊拉克考古学家在挖掘巴比伦遗址时发现了一个刻有铭文的泥柱，可以证实这段历史。铭文写于公元前</a:t>
            </a:r>
            <a:r>
              <a:rPr lang="en-US" altLang="zh-CN" sz="1800" dirty="0">
                <a:effectLst/>
                <a:latin typeface="Times New Roman" panose="02020603050405020304" pitchFamily="18" charset="0"/>
                <a:ea typeface="宋体" panose="02010600030101010101" pitchFamily="2" charset="-122"/>
              </a:rPr>
              <a:t>539-531</a:t>
            </a:r>
            <a:r>
              <a:rPr lang="zh-CN" altLang="zh-CN" sz="1800" dirty="0">
                <a:effectLst/>
                <a:latin typeface="Times New Roman" panose="02020603050405020304" pitchFamily="18" charset="0"/>
                <a:ea typeface="宋体" panose="02010600030101010101" pitchFamily="2" charset="-122"/>
              </a:rPr>
              <a:t>年间，</a:t>
            </a:r>
            <a:endParaRPr lang="zh-CN" altLang="zh-CN" sz="1800" dirty="0">
              <a:effectLst/>
              <a:latin typeface="Times New Roman" panose="02020603050405020304" pitchFamily="18" charset="0"/>
              <a:ea typeface="等线" panose="02010600030101010101" pitchFamily="2" charset="-122"/>
            </a:endParaRPr>
          </a:p>
        </p:txBody>
      </p:sp>
      <p:sp>
        <p:nvSpPr>
          <p:cNvPr id="111620" name="灯片编号占位符 3">
            <a:extLst>
              <a:ext uri="{FF2B5EF4-FFF2-40B4-BE49-F238E27FC236}">
                <a16:creationId xmlns:a16="http://schemas.microsoft.com/office/drawing/2014/main" id="{ED8D3EA5-F0C1-4A36-8ED4-E8DAC59D32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B9C905C8-E854-4228-AC7E-59B379342FA4}" type="slidenum">
              <a:rPr kumimoji="0" lang="zh-CN" altLang="en-US" smtClean="0"/>
              <a:pPr/>
              <a:t>28</a:t>
            </a:fld>
            <a:endParaRPr kumimoji="0" lang="zh-CN" altLang="en-US"/>
          </a:p>
        </p:txBody>
      </p:sp>
    </p:spTree>
    <p:extLst>
      <p:ext uri="{BB962C8B-B14F-4D97-AF65-F5344CB8AC3E}">
        <p14:creationId xmlns:p14="http://schemas.microsoft.com/office/powerpoint/2010/main" val="20976808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幻灯片图像占位符 1">
            <a:extLst>
              <a:ext uri="{FF2B5EF4-FFF2-40B4-BE49-F238E27FC236}">
                <a16:creationId xmlns:a16="http://schemas.microsoft.com/office/drawing/2014/main" id="{EFB5E0F2-2D69-421E-958D-9376B65785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备注占位符 2">
            <a:extLst>
              <a:ext uri="{FF2B5EF4-FFF2-40B4-BE49-F238E27FC236}">
                <a16:creationId xmlns:a16="http://schemas.microsoft.com/office/drawing/2014/main" id="{2578E692-E4EA-47C9-A9C5-BC050EB125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zh-CN" altLang="zh-CN" sz="1800" dirty="0">
                <a:effectLst/>
                <a:latin typeface="Times New Roman" panose="02020603050405020304" pitchFamily="18" charset="0"/>
                <a:ea typeface="宋体" panose="02010600030101010101" pitchFamily="2" charset="-122"/>
              </a:rPr>
              <a:t>泥柱内容有部分译文是这样</a:t>
            </a:r>
            <a:r>
              <a:rPr lang="en-US"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……我【居鲁士】将那些曾住在神殿，但其神殿已荒废的【神祗】从【巴比伦】送回故地…并为他们重建永久的圣殿。我召集了他们各自的人民将他们遣回故土……</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Nabonidus</a:t>
            </a:r>
            <a:r>
              <a:rPr lang="zh-CN" altLang="zh-CN" sz="1800" dirty="0">
                <a:effectLst/>
                <a:latin typeface="Times New Roman" panose="02020603050405020304" pitchFamily="18" charset="0"/>
                <a:ea typeface="宋体" panose="02010600030101010101" pitchFamily="2" charset="-122"/>
              </a:rPr>
              <a:t>【被居鲁士打败的巴比伦王】……带入【巴比伦】的……那些神……我将他们毫发无损地送回了他们的殿宇，他们喜悦的圣所。愿我所送回的所有神祗，为我求寿颂德。</a:t>
            </a:r>
            <a:endParaRPr lang="zh-CN" altLang="zh-CN" sz="1800" dirty="0">
              <a:effectLst/>
              <a:latin typeface="Times New Roman" panose="02020603050405020304" pitchFamily="18" charset="0"/>
              <a:ea typeface="等线" panose="02010600030101010101" pitchFamily="2" charset="-122"/>
            </a:endParaRPr>
          </a:p>
        </p:txBody>
      </p:sp>
      <p:sp>
        <p:nvSpPr>
          <p:cNvPr id="111620" name="灯片编号占位符 3">
            <a:extLst>
              <a:ext uri="{FF2B5EF4-FFF2-40B4-BE49-F238E27FC236}">
                <a16:creationId xmlns:a16="http://schemas.microsoft.com/office/drawing/2014/main" id="{ED8D3EA5-F0C1-4A36-8ED4-E8DAC59D32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B9C905C8-E854-4228-AC7E-59B379342FA4}" type="slidenum">
              <a:rPr kumimoji="0" lang="zh-CN" altLang="en-US" smtClean="0"/>
              <a:pPr/>
              <a:t>29</a:t>
            </a:fld>
            <a:endParaRPr kumimoji="0" lang="zh-CN" altLang="en-US"/>
          </a:p>
        </p:txBody>
      </p:sp>
    </p:spTree>
    <p:extLst>
      <p:ext uri="{BB962C8B-B14F-4D97-AF65-F5344CB8AC3E}">
        <p14:creationId xmlns:p14="http://schemas.microsoft.com/office/powerpoint/2010/main" val="1043280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北面的亚述帝国也在公元前</a:t>
            </a:r>
            <a:r>
              <a:rPr lang="en-US" altLang="zh-CN" sz="1800" dirty="0">
                <a:effectLst/>
                <a:latin typeface="Times New Roman" panose="02020603050405020304" pitchFamily="18" charset="0"/>
                <a:ea typeface="宋体" panose="02010600030101010101" pitchFamily="2" charset="-122"/>
              </a:rPr>
              <a:t>883</a:t>
            </a:r>
            <a:r>
              <a:rPr lang="zh-CN" altLang="zh-CN" sz="1800" dirty="0">
                <a:effectLst/>
                <a:latin typeface="Times New Roman" panose="02020603050405020304" pitchFamily="18" charset="0"/>
                <a:ea typeface="宋体" panose="02010600030101010101" pitchFamily="2" charset="-122"/>
              </a:rPr>
              <a:t>年前后复兴并开始扩张领土。在之后的两个世纪里，亚述持续向南扩张，</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击）到了公元前</a:t>
            </a:r>
            <a:r>
              <a:rPr lang="en-US" altLang="zh-CN" sz="1800" dirty="0">
                <a:effectLst/>
                <a:latin typeface="Times New Roman" panose="02020603050405020304" pitchFamily="18" charset="0"/>
                <a:ea typeface="宋体" panose="02010600030101010101" pitchFamily="2" charset="-122"/>
              </a:rPr>
              <a:t>650</a:t>
            </a:r>
            <a:r>
              <a:rPr lang="zh-CN" altLang="zh-CN" sz="1800" dirty="0">
                <a:effectLst/>
                <a:latin typeface="Times New Roman" panose="02020603050405020304" pitchFamily="18" charset="0"/>
                <a:ea typeface="宋体" panose="02010600030101010101" pitchFamily="2" charset="-122"/>
              </a:rPr>
              <a:t>年几乎控制了整个“弯月形肥沃地带”，就是从巴比伦一直到埃及地。</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pPr>
              <a:defRPr/>
            </a:pPr>
            <a:fld id="{34C4375F-75C1-4085-9A74-78ECBCEDAF19}" type="slidenum">
              <a:rPr lang="zh-CN" altLang="en-US" smtClean="0"/>
              <a:pPr>
                <a:defRPr/>
              </a:pPr>
              <a:t>3</a:t>
            </a:fld>
            <a:endParaRPr lang="zh-CN" altLang="en-US"/>
          </a:p>
        </p:txBody>
      </p:sp>
    </p:spTree>
    <p:extLst>
      <p:ext uri="{BB962C8B-B14F-4D97-AF65-F5344CB8AC3E}">
        <p14:creationId xmlns:p14="http://schemas.microsoft.com/office/powerpoint/2010/main" val="1880634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幻灯片图像占位符 1">
            <a:extLst>
              <a:ext uri="{FF2B5EF4-FFF2-40B4-BE49-F238E27FC236}">
                <a16:creationId xmlns:a16="http://schemas.microsoft.com/office/drawing/2014/main" id="{EFB5E0F2-2D69-421E-958D-9376B65785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备注占位符 2">
            <a:extLst>
              <a:ext uri="{FF2B5EF4-FFF2-40B4-BE49-F238E27FC236}">
                <a16:creationId xmlns:a16="http://schemas.microsoft.com/office/drawing/2014/main" id="{2578E692-E4EA-47C9-A9C5-BC050EB125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zh-CN" altLang="zh-CN" sz="1800" dirty="0">
                <a:effectLst/>
                <a:latin typeface="Times New Roman" panose="02020603050405020304" pitchFamily="18" charset="0"/>
                <a:ea typeface="宋体" panose="02010600030101010101" pitchFamily="2" charset="-122"/>
              </a:rPr>
              <a:t>大家留意注意居鲁士泥柱说的四点：</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1. </a:t>
            </a:r>
            <a:r>
              <a:rPr lang="zh-CN" altLang="zh-CN" sz="1800" dirty="0">
                <a:effectLst/>
                <a:latin typeface="Times New Roman" panose="02020603050405020304" pitchFamily="18" charset="0"/>
                <a:ea typeface="宋体" panose="02010600030101010101" pitchFamily="2" charset="-122"/>
              </a:rPr>
              <a:t>居鲁士将巴比伦曾经俘获的人群遣回家乡。这正是圣经所记载犹太人在居鲁士时期回归的记录。不仅是以色列人，还有其它一些民族的人遣回家乡。 </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2. </a:t>
            </a:r>
            <a:r>
              <a:rPr lang="zh-CN" altLang="zh-CN" sz="1800" dirty="0">
                <a:effectLst/>
                <a:latin typeface="Times New Roman" panose="02020603050405020304" pitchFamily="18" charset="0"/>
                <a:ea typeface="宋体" panose="02010600030101010101" pitchFamily="2" charset="-122"/>
              </a:rPr>
              <a:t>巴比伦人将这些俘虏的神像一并带到了巴比伦，正如我们在圣经看到尼布甲尼撒王对待以色列人那样。泥柱的铭文告诉我们，不仅是对以色列人，而且波斯人有这样一套政策去对待其它民族的神像，把它们送回自己本地的神庙。</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3. </a:t>
            </a:r>
            <a:r>
              <a:rPr lang="zh-CN" altLang="zh-CN" sz="1800" dirty="0">
                <a:effectLst/>
                <a:latin typeface="Times New Roman" panose="02020603050405020304" pitchFamily="18" charset="0"/>
                <a:ea typeface="宋体" panose="02010600030101010101" pitchFamily="2" charset="-122"/>
              </a:rPr>
              <a:t>居鲁士把这些神像送回了“家”。当然对于犹太人来说，这些不过是圣殿里的装饰，不是实际的神像。但是对于波斯王来说，他支持不同的民族把他们的神像送回去，是为了给他求寿颂德。</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4. </a:t>
            </a:r>
            <a:r>
              <a:rPr lang="zh-CN" altLang="zh-CN" sz="1800" dirty="0">
                <a:effectLst/>
                <a:latin typeface="Times New Roman" panose="02020603050405020304" pitchFamily="18" charset="0"/>
                <a:ea typeface="宋体" panose="02010600030101010101" pitchFamily="2" charset="-122"/>
              </a:rPr>
              <a:t>这些神祗的殿宇已经荒废，居鲁士支持归回的人们重修圣殿。这正好是圣经记载的居鲁士对待犹太人的方式。</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可见从巴比伦的历史记载到波斯的历史记录，都证明我们在圣经中所看到的以色列国和以色列王的历史是真实发生的事情。</a:t>
            </a:r>
            <a:endParaRPr lang="zh-CN" altLang="zh-CN" sz="1800" dirty="0">
              <a:effectLst/>
              <a:latin typeface="Times New Roman" panose="02020603050405020304" pitchFamily="18" charset="0"/>
              <a:ea typeface="等线" panose="02010600030101010101" pitchFamily="2" charset="-122"/>
            </a:endParaRPr>
          </a:p>
        </p:txBody>
      </p:sp>
      <p:sp>
        <p:nvSpPr>
          <p:cNvPr id="111620" name="灯片编号占位符 3">
            <a:extLst>
              <a:ext uri="{FF2B5EF4-FFF2-40B4-BE49-F238E27FC236}">
                <a16:creationId xmlns:a16="http://schemas.microsoft.com/office/drawing/2014/main" id="{ED8D3EA5-F0C1-4A36-8ED4-E8DAC59D32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B9C905C8-E854-4228-AC7E-59B379342FA4}" type="slidenum">
              <a:rPr kumimoji="0" lang="zh-CN" altLang="en-US" smtClean="0"/>
              <a:pPr/>
              <a:t>30</a:t>
            </a:fld>
            <a:endParaRPr kumimoji="0" lang="zh-CN" altLang="en-US"/>
          </a:p>
        </p:txBody>
      </p:sp>
    </p:spTree>
    <p:extLst>
      <p:ext uri="{BB962C8B-B14F-4D97-AF65-F5344CB8AC3E}">
        <p14:creationId xmlns:p14="http://schemas.microsoft.com/office/powerpoint/2010/main" val="32659035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ct val="173000"/>
              </a:lnSpc>
              <a:spcBef>
                <a:spcPts val="1300"/>
              </a:spcBef>
              <a:spcAft>
                <a:spcPts val="1300"/>
              </a:spcAft>
            </a:pPr>
            <a:r>
              <a:rPr lang="zh-TW" altLang="zh-CN" sz="1800" b="1" dirty="0">
                <a:effectLst/>
                <a:latin typeface="Times New Roman" panose="02020603050405020304" pitchFamily="18" charset="0"/>
                <a:ea typeface="宋体" panose="02010600030101010101" pitchFamily="2" charset="-122"/>
              </a:rPr>
              <a:t>5.</a:t>
            </a:r>
            <a:r>
              <a:rPr lang="zh-CN" altLang="zh-CN" sz="1800" b="1" dirty="0">
                <a:effectLst/>
                <a:latin typeface="Times New Roman" panose="02020603050405020304" pitchFamily="18" charset="0"/>
                <a:ea typeface="宋体" panose="02010600030101010101" pitchFamily="2" charset="-122"/>
              </a:rPr>
              <a:t>（</a:t>
            </a:r>
            <a:r>
              <a:rPr lang="en-US" altLang="zh-CN" sz="1800" b="1" dirty="0">
                <a:effectLst/>
                <a:latin typeface="宋体" panose="02010600030101010101" pitchFamily="2" charset="-122"/>
              </a:rPr>
              <a:t>2'</a:t>
            </a:r>
            <a:r>
              <a:rPr lang="zh-CN" altLang="zh-CN" sz="1800" b="1" dirty="0">
                <a:effectLst/>
                <a:latin typeface="Times New Roman" panose="02020603050405020304" pitchFamily="18" charset="0"/>
                <a:ea typeface="宋体" panose="02010600030101010101" pitchFamily="2" charset="-122"/>
              </a:rPr>
              <a:t>）任务二：判断题（对的打勾，错的打叉）</a:t>
            </a:r>
            <a:endParaRPr lang="zh-CN" altLang="zh-CN" sz="1800" b="1" dirty="0">
              <a:effectLst/>
              <a:latin typeface="Times New Roman" panose="02020603050405020304" pitchFamily="18" charset="0"/>
            </a:endParaRPr>
          </a:p>
          <a:p>
            <a:pPr algn="just"/>
            <a:r>
              <a:rPr lang="zh-CN" altLang="zh-CN" sz="1800" dirty="0">
                <a:effectLst/>
                <a:latin typeface="Times New Roman" panose="02020603050405020304" pitchFamily="18" charset="0"/>
                <a:ea typeface="宋体" panose="02010600030101010101" pitchFamily="2" charset="-122"/>
              </a:rPr>
              <a:t>下面我们用</a:t>
            </a:r>
            <a:r>
              <a:rPr lang="en-US" altLang="zh-CN" sz="1800" dirty="0">
                <a:effectLst/>
                <a:latin typeface="Times New Roman" panose="02020603050405020304" pitchFamily="18" charset="0"/>
                <a:ea typeface="宋体" panose="02010600030101010101" pitchFamily="2" charset="-122"/>
              </a:rPr>
              <a:t>1</a:t>
            </a:r>
            <a:r>
              <a:rPr lang="zh-CN" altLang="zh-CN" sz="1800" dirty="0">
                <a:effectLst/>
                <a:latin typeface="Times New Roman" panose="02020603050405020304" pitchFamily="18" charset="0"/>
                <a:ea typeface="宋体" panose="02010600030101010101" pitchFamily="2" charset="-122"/>
              </a:rPr>
              <a:t>分钟完成</a:t>
            </a:r>
            <a:r>
              <a:rPr lang="en-US" altLang="zh-CN" sz="1800" dirty="0">
                <a:effectLst/>
                <a:latin typeface="Times New Roman" panose="02020603050405020304" pitchFamily="18" charset="0"/>
                <a:ea typeface="宋体" panose="02010600030101010101" pitchFamily="2" charset="-122"/>
              </a:rPr>
              <a:t>3</a:t>
            </a:r>
            <a:r>
              <a:rPr lang="zh-CN" altLang="zh-CN" sz="1800" dirty="0">
                <a:effectLst/>
                <a:latin typeface="Times New Roman" panose="02020603050405020304" pitchFamily="18" charset="0"/>
                <a:ea typeface="宋体" panose="02010600030101010101" pitchFamily="2" charset="-122"/>
              </a:rPr>
              <a:t>道判断题：</a:t>
            </a:r>
            <a:endParaRPr lang="zh-CN" altLang="zh-CN" sz="1800" dirty="0">
              <a:effectLst/>
              <a:latin typeface="Times New Roman" panose="02020603050405020304" pitchFamily="18" charset="0"/>
              <a:ea typeface="等线" panose="02010600030101010101" pitchFamily="2" charset="-122"/>
            </a:endParaRPr>
          </a:p>
          <a:p>
            <a:pPr marL="342900" lvl="0" indent="-342900" algn="just">
              <a:buFont typeface="+mj-lt"/>
              <a:buAutoNum type="arabicPeriod"/>
            </a:pPr>
            <a:r>
              <a:rPr lang="zh-CN" altLang="zh-CN" sz="1800" dirty="0">
                <a:effectLst/>
                <a:latin typeface="Times New Roman" panose="02020603050405020304" pitchFamily="18" charset="0"/>
                <a:ea typeface="宋体" panose="02010600030101010101" pitchFamily="2" charset="-122"/>
              </a:rPr>
              <a:t>巴比伦攻打以色列，尼布甲尼撒王把犹大王约雅斤俘虏到巴比伦。（</a:t>
            </a:r>
            <a:r>
              <a:rPr lang="en-US" altLang="zh-CN" sz="1800" dirty="0">
                <a:effectLst/>
                <a:latin typeface="Times New Roman" panose="02020603050405020304" pitchFamily="18" charset="0"/>
                <a:ea typeface="宋体" panose="02010600030101010101" pitchFamily="2" charset="-122"/>
              </a:rPr>
              <a:t>    </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marL="342900" lvl="0" indent="-342900" algn="just">
              <a:buFont typeface="+mj-lt"/>
              <a:buAutoNum type="arabicPeriod"/>
            </a:pPr>
            <a:r>
              <a:rPr lang="zh-CN" altLang="zh-CN" sz="1800" dirty="0">
                <a:effectLst/>
                <a:latin typeface="Times New Roman" panose="02020603050405020304" pitchFamily="18" charset="0"/>
                <a:ea typeface="宋体" panose="02010600030101010101" pitchFamily="2" charset="-122"/>
              </a:rPr>
              <a:t>考古学发现巴比伦王给犹大王的粮食供应泥板记录，有力证明圣经历史的真实性。 （</a:t>
            </a:r>
            <a:r>
              <a:rPr lang="en-US" altLang="zh-CN" sz="1800" dirty="0">
                <a:effectLst/>
                <a:latin typeface="Times New Roman" panose="02020603050405020304" pitchFamily="18" charset="0"/>
                <a:ea typeface="宋体" panose="02010600030101010101" pitchFamily="2" charset="-122"/>
              </a:rPr>
              <a:t>     </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marL="342900" lvl="0" indent="-342900" algn="just">
              <a:buFont typeface="+mj-lt"/>
              <a:buAutoNum type="arabicPeriod"/>
            </a:pPr>
            <a:r>
              <a:rPr lang="zh-CN" altLang="zh-CN" sz="1800" dirty="0">
                <a:effectLst/>
                <a:latin typeface="Times New Roman" panose="02020603050405020304" pitchFamily="18" charset="0"/>
                <a:ea typeface="宋体" panose="02010600030101010101" pitchFamily="2" charset="-122"/>
              </a:rPr>
              <a:t>居鲁士把各国的偶像都堆积在自己的首都。（</a:t>
            </a:r>
            <a:r>
              <a:rPr lang="en-US" altLang="zh-CN" sz="1800" dirty="0">
                <a:effectLst/>
                <a:latin typeface="Times New Roman" panose="02020603050405020304" pitchFamily="18" charset="0"/>
                <a:ea typeface="宋体" panose="02010600030101010101" pitchFamily="2" charset="-122"/>
              </a:rPr>
              <a:t>     </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b="1" dirty="0">
                <a:effectLst/>
                <a:latin typeface="Times New Roman" panose="02020603050405020304" pitchFamily="18" charset="0"/>
                <a:ea typeface="宋体" panose="02010600030101010101" pitchFamily="2" charset="-122"/>
              </a:rPr>
              <a:t>老师讲解：</a:t>
            </a:r>
            <a:endParaRPr lang="zh-CN" altLang="zh-CN" sz="1800" dirty="0">
              <a:effectLst/>
              <a:latin typeface="Times New Roman" panose="02020603050405020304" pitchFamily="18" charset="0"/>
              <a:ea typeface="等线" panose="02010600030101010101" pitchFamily="2" charset="-122"/>
            </a:endParaRPr>
          </a:p>
          <a:p>
            <a:pPr marL="152400" algn="just"/>
            <a:r>
              <a:rPr lang="en-US" altLang="zh-CN" sz="1800" dirty="0">
                <a:effectLst/>
                <a:latin typeface="宋体" panose="02010600030101010101" pitchFamily="2" charset="-122"/>
                <a:ea typeface="等线" panose="02010600030101010101" pitchFamily="2" charset="-122"/>
              </a:rPr>
              <a:t>1.</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击）是对的。这是圣经和巴比伦的历史都有记录的事实。</a:t>
            </a:r>
            <a:endParaRPr lang="zh-CN" altLang="zh-CN" sz="1800" dirty="0">
              <a:effectLst/>
              <a:latin typeface="Times New Roman" panose="02020603050405020304" pitchFamily="18" charset="0"/>
              <a:ea typeface="等线" panose="02010600030101010101" pitchFamily="2" charset="-122"/>
            </a:endParaRPr>
          </a:p>
          <a:p>
            <a:pPr marL="152400" algn="just"/>
            <a:r>
              <a:rPr lang="en-US" altLang="zh-CN" sz="1800" dirty="0">
                <a:effectLst/>
                <a:latin typeface="宋体" panose="02010600030101010101" pitchFamily="2" charset="-122"/>
                <a:ea typeface="等线" panose="02010600030101010101" pitchFamily="2" charset="-122"/>
              </a:rPr>
              <a:t>2.</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击）是对的。</a:t>
            </a:r>
            <a:endParaRPr lang="zh-CN" altLang="zh-CN" sz="1800" dirty="0">
              <a:effectLst/>
              <a:latin typeface="Times New Roman" panose="02020603050405020304" pitchFamily="18" charset="0"/>
              <a:ea typeface="等线" panose="02010600030101010101" pitchFamily="2" charset="-122"/>
            </a:endParaRPr>
          </a:p>
          <a:p>
            <a:pPr marL="152400" algn="just"/>
            <a:r>
              <a:rPr lang="en-US" altLang="zh-CN" sz="1800" dirty="0">
                <a:effectLst/>
                <a:latin typeface="宋体" panose="02010600030101010101" pitchFamily="2" charset="-122"/>
                <a:ea typeface="等线" panose="02010600030101010101" pitchFamily="2" charset="-122"/>
              </a:rPr>
              <a:t>3.</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击）是错的。像圣经所说，居鲁士支持各族的人把自己的偶像带回自己的地方。</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pPr>
              <a:defRPr/>
            </a:pPr>
            <a:fld id="{34C4375F-75C1-4085-9A74-78ECBCEDAF19}" type="slidenum">
              <a:rPr lang="zh-CN" altLang="en-US" smtClean="0"/>
              <a:pPr>
                <a:defRPr/>
              </a:pPr>
              <a:t>31</a:t>
            </a:fld>
            <a:endParaRPr lang="zh-CN" altLang="en-US"/>
          </a:p>
        </p:txBody>
      </p:sp>
    </p:spTree>
    <p:extLst>
      <p:ext uri="{BB962C8B-B14F-4D97-AF65-F5344CB8AC3E}">
        <p14:creationId xmlns:p14="http://schemas.microsoft.com/office/powerpoint/2010/main" val="20868414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ct val="173000"/>
              </a:lnSpc>
              <a:spcBef>
                <a:spcPts val="1300"/>
              </a:spcBef>
              <a:spcAft>
                <a:spcPts val="1300"/>
              </a:spcAft>
            </a:pPr>
            <a:r>
              <a:rPr lang="en-US" altLang="zh-CN" sz="1800" b="1" dirty="0">
                <a:effectLst/>
                <a:latin typeface="宋体" panose="02010600030101010101" pitchFamily="2" charset="-122"/>
              </a:rPr>
              <a:t>6.</a:t>
            </a:r>
            <a:r>
              <a:rPr lang="zh-CN" altLang="zh-CN" sz="1800" b="1" dirty="0">
                <a:effectLst/>
                <a:latin typeface="Times New Roman" panose="02020603050405020304" pitchFamily="18" charset="0"/>
                <a:ea typeface="宋体" panose="02010600030101010101" pitchFamily="2" charset="-122"/>
              </a:rPr>
              <a:t>（</a:t>
            </a:r>
            <a:r>
              <a:rPr lang="en-US" altLang="zh-CN" sz="1800" b="1" dirty="0">
                <a:effectLst/>
                <a:latin typeface="宋体" panose="02010600030101010101" pitchFamily="2" charset="-122"/>
              </a:rPr>
              <a:t>1'</a:t>
            </a:r>
            <a:r>
              <a:rPr lang="zh-CN" altLang="zh-CN" sz="1800" b="1" dirty="0">
                <a:effectLst/>
                <a:latin typeface="Times New Roman" panose="02020603050405020304" pitchFamily="18" charset="0"/>
                <a:ea typeface="宋体" panose="02010600030101010101" pitchFamily="2" charset="-122"/>
              </a:rPr>
              <a:t>）老师总结（应用、祷告）</a:t>
            </a:r>
            <a:endParaRPr lang="zh-CN" altLang="zh-CN" sz="1800" b="1" dirty="0">
              <a:effectLst/>
              <a:latin typeface="Times New Roman" panose="02020603050405020304" pitchFamily="18" charset="0"/>
            </a:endParaRPr>
          </a:p>
          <a:p>
            <a:pPr algn="just"/>
            <a:r>
              <a:rPr lang="zh-CN" altLang="zh-CN" sz="1800" dirty="0">
                <a:effectLst/>
                <a:latin typeface="Times New Roman" panose="02020603050405020304" pitchFamily="18" charset="0"/>
                <a:ea typeface="宋体" panose="02010600030101010101" pitchFamily="2" charset="-122"/>
              </a:rPr>
              <a:t>最后我们来总结这一课所学的：</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无论是亚述帝国的历史记录，还是巴比伦以及波斯的考古发现，都证明圣经所记录的以色列历史都是真实可靠的。这些历史除了圣经的记录，还有其他民族的历史记录。其他民族的历史记录与圣经所讲的是完全一致的，因此，我们可以知道圣经的记载是真实准确的。</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pPr>
              <a:defRPr/>
            </a:pPr>
            <a:fld id="{34C4375F-75C1-4085-9A74-78ECBCEDAF19}" type="slidenum">
              <a:rPr lang="zh-CN" altLang="en-US" smtClean="0"/>
              <a:pPr>
                <a:defRPr/>
              </a:pPr>
              <a:t>32</a:t>
            </a:fld>
            <a:endParaRPr lang="zh-CN" altLang="en-US"/>
          </a:p>
        </p:txBody>
      </p:sp>
    </p:spTree>
    <p:extLst>
      <p:ext uri="{BB962C8B-B14F-4D97-AF65-F5344CB8AC3E}">
        <p14:creationId xmlns:p14="http://schemas.microsoft.com/office/powerpoint/2010/main" val="5263543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祷告结束。</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pPr>
              <a:defRPr/>
            </a:pPr>
            <a:fld id="{34C4375F-75C1-4085-9A74-78ECBCEDAF19}" type="slidenum">
              <a:rPr lang="zh-CN" altLang="en-US" smtClean="0"/>
              <a:pPr>
                <a:defRPr/>
              </a:pPr>
              <a:t>33</a:t>
            </a:fld>
            <a:endParaRPr lang="zh-CN" altLang="en-US"/>
          </a:p>
        </p:txBody>
      </p:sp>
    </p:spTree>
    <p:extLst>
      <p:ext uri="{BB962C8B-B14F-4D97-AF65-F5344CB8AC3E}">
        <p14:creationId xmlns:p14="http://schemas.microsoft.com/office/powerpoint/2010/main" val="2819670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幻灯片图像占位符 1">
            <a:extLst>
              <a:ext uri="{FF2B5EF4-FFF2-40B4-BE49-F238E27FC236}">
                <a16:creationId xmlns:a16="http://schemas.microsoft.com/office/drawing/2014/main" id="{844383CC-A19B-4048-B175-1C0F47EE614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备注占位符 2">
            <a:extLst>
              <a:ext uri="{FF2B5EF4-FFF2-40B4-BE49-F238E27FC236}">
                <a16:creationId xmlns:a16="http://schemas.microsoft.com/office/drawing/2014/main" id="{047391E1-6825-4D70-99FD-4DC3003A59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73000"/>
              </a:lnSpc>
              <a:spcBef>
                <a:spcPts val="1300"/>
              </a:spcBef>
              <a:spcAft>
                <a:spcPts val="1300"/>
              </a:spcAft>
            </a:pPr>
            <a:r>
              <a:rPr lang="zh-CN" altLang="zh-CN" sz="1800" b="1" dirty="0">
                <a:effectLst/>
                <a:latin typeface="Times New Roman" panose="02020603050405020304" pitchFamily="18" charset="0"/>
                <a:ea typeface="宋体" panose="02010600030101010101" pitchFamily="2" charset="-122"/>
              </a:rPr>
              <a:t>附录一：埃及法老梅奈布塔（</a:t>
            </a:r>
            <a:r>
              <a:rPr lang="en-US" altLang="zh-CN" sz="1800" b="1" dirty="0" err="1">
                <a:effectLst/>
                <a:latin typeface="Times New Roman" panose="02020603050405020304" pitchFamily="18" charset="0"/>
                <a:ea typeface="宋体" panose="02010600030101010101" pitchFamily="2" charset="-122"/>
              </a:rPr>
              <a:t>Merneptah</a:t>
            </a:r>
            <a:r>
              <a:rPr lang="zh-CN" altLang="zh-CN" sz="1800" b="1" dirty="0">
                <a:effectLst/>
                <a:latin typeface="Times New Roman" panose="02020603050405020304" pitchFamily="18" charset="0"/>
                <a:ea typeface="宋体" panose="02010600030101010101" pitchFamily="2" charset="-122"/>
              </a:rPr>
              <a:t>）碑铭</a:t>
            </a:r>
            <a:endParaRPr lang="zh-CN" altLang="zh-CN" sz="1800" b="1" dirty="0">
              <a:effectLst/>
              <a:latin typeface="Times New Roman" panose="02020603050405020304" pitchFamily="18" charset="0"/>
            </a:endParaRPr>
          </a:p>
          <a:p>
            <a:r>
              <a:rPr lang="zh-CN" altLang="zh-CN" sz="1800" dirty="0">
                <a:effectLst/>
                <a:latin typeface="Times New Roman" panose="02020603050405020304" pitchFamily="18" charset="0"/>
                <a:ea typeface="宋体" panose="02010600030101010101" pitchFamily="2" charset="-122"/>
              </a:rPr>
              <a:t>在遥远的古埃及的法老碑铭和其它的一切碑文也证明圣经确实是真实的历史记载。我们所能找到证明以色列国家存在的最古老的证据之一就是约公元前</a:t>
            </a:r>
            <a:r>
              <a:rPr lang="en-US" altLang="zh-CN" sz="1800" dirty="0">
                <a:effectLst/>
                <a:latin typeface="Times New Roman" panose="02020603050405020304" pitchFamily="18" charset="0"/>
                <a:ea typeface="宋体" panose="02010600030101010101" pitchFamily="2" charset="-122"/>
              </a:rPr>
              <a:t> 1220 </a:t>
            </a:r>
            <a:r>
              <a:rPr lang="zh-CN" altLang="zh-CN" sz="1800" dirty="0">
                <a:effectLst/>
                <a:latin typeface="Times New Roman" panose="02020603050405020304" pitchFamily="18" charset="0"/>
                <a:ea typeface="宋体" panose="02010600030101010101" pitchFamily="2" charset="-122"/>
              </a:rPr>
              <a:t>年埃及法老梅奈布塔（</a:t>
            </a:r>
            <a:r>
              <a:rPr lang="en-US" altLang="zh-CN" sz="1800" dirty="0" err="1">
                <a:effectLst/>
                <a:latin typeface="Times New Roman" panose="02020603050405020304" pitchFamily="18" charset="0"/>
                <a:ea typeface="宋体" panose="02010600030101010101" pitchFamily="2" charset="-122"/>
              </a:rPr>
              <a:t>Merneptah</a:t>
            </a:r>
            <a:r>
              <a:rPr lang="zh-CN" altLang="zh-CN" sz="1800" dirty="0">
                <a:effectLst/>
                <a:latin typeface="Times New Roman" panose="02020603050405020304" pitchFamily="18" charset="0"/>
                <a:ea typeface="宋体" panose="02010600030101010101" pitchFamily="2" charset="-122"/>
              </a:rPr>
              <a:t>）碑铭。</a:t>
            </a:r>
            <a:endParaRPr lang="zh-CN" altLang="zh-CN" sz="1800" dirty="0">
              <a:effectLst/>
              <a:latin typeface="Times New Roman" panose="02020603050405020304" pitchFamily="18" charset="0"/>
              <a:ea typeface="等线" panose="02010600030101010101" pitchFamily="2" charset="-122"/>
            </a:endParaRPr>
          </a:p>
        </p:txBody>
      </p:sp>
      <p:sp>
        <p:nvSpPr>
          <p:cNvPr id="106500" name="灯片编号占位符 3">
            <a:extLst>
              <a:ext uri="{FF2B5EF4-FFF2-40B4-BE49-F238E27FC236}">
                <a16:creationId xmlns:a16="http://schemas.microsoft.com/office/drawing/2014/main" id="{E269BB34-F1AF-447A-B032-A9CD86FCA2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D1B6220E-67D1-4F74-8830-5AF30A0B87BA}" type="slidenum">
              <a:rPr kumimoji="0" lang="zh-CN" altLang="en-US" smtClean="0"/>
              <a:pPr/>
              <a:t>34</a:t>
            </a:fld>
            <a:endParaRPr kumimoji="0"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幻灯片图像占位符 1">
            <a:extLst>
              <a:ext uri="{FF2B5EF4-FFF2-40B4-BE49-F238E27FC236}">
                <a16:creationId xmlns:a16="http://schemas.microsoft.com/office/drawing/2014/main" id="{844383CC-A19B-4048-B175-1C0F47EE614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备注占位符 2">
            <a:extLst>
              <a:ext uri="{FF2B5EF4-FFF2-40B4-BE49-F238E27FC236}">
                <a16:creationId xmlns:a16="http://schemas.microsoft.com/office/drawing/2014/main" id="{047391E1-6825-4D70-99FD-4DC3003A59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dirty="0">
                <a:effectLst/>
                <a:latin typeface="Times New Roman" panose="02020603050405020304" pitchFamily="18" charset="0"/>
                <a:ea typeface="宋体" panose="02010600030101010101" pitchFamily="2" charset="-122"/>
              </a:rPr>
              <a:t>这块碑铭，铭文写的是他登基第五年战胜利比亚人的颂词，提到他控制了巴勒斯坦许多地区的地名，当中还提及以色列人。我们知道，埃及距离以色列很远，能够在埃及挖掘出一些考古学的证据，说明在公元前</a:t>
            </a:r>
            <a:r>
              <a:rPr lang="en-US" altLang="zh-CN" sz="1800" dirty="0">
                <a:effectLst/>
                <a:latin typeface="Times New Roman" panose="02020603050405020304" pitchFamily="18" charset="0"/>
                <a:ea typeface="宋体" panose="02010600030101010101" pitchFamily="2" charset="-122"/>
              </a:rPr>
              <a:t>1220</a:t>
            </a:r>
            <a:r>
              <a:rPr lang="zh-CN" altLang="zh-CN" sz="1800" dirty="0">
                <a:effectLst/>
                <a:latin typeface="Times New Roman" panose="02020603050405020304" pitchFamily="18" charset="0"/>
                <a:ea typeface="宋体" panose="02010600030101010101" pitchFamily="2" charset="-122"/>
              </a:rPr>
              <a:t>年以色列人曾经在巴勒斯坦地居住过一段时间。</a:t>
            </a:r>
            <a:endParaRPr lang="zh-CN" altLang="zh-CN" sz="1800" dirty="0">
              <a:effectLst/>
              <a:latin typeface="Times New Roman" panose="02020603050405020304" pitchFamily="18" charset="0"/>
              <a:ea typeface="等线" panose="02010600030101010101" pitchFamily="2" charset="-122"/>
            </a:endParaRPr>
          </a:p>
        </p:txBody>
      </p:sp>
      <p:sp>
        <p:nvSpPr>
          <p:cNvPr id="106500" name="灯片编号占位符 3">
            <a:extLst>
              <a:ext uri="{FF2B5EF4-FFF2-40B4-BE49-F238E27FC236}">
                <a16:creationId xmlns:a16="http://schemas.microsoft.com/office/drawing/2014/main" id="{E269BB34-F1AF-447A-B032-A9CD86FCA2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D1B6220E-67D1-4F74-8830-5AF30A0B87BA}" type="slidenum">
              <a:rPr kumimoji="0" lang="zh-CN" altLang="en-US" smtClean="0"/>
              <a:pPr/>
              <a:t>35</a:t>
            </a:fld>
            <a:endParaRPr kumimoji="0" lang="zh-CN" altLang="en-US"/>
          </a:p>
        </p:txBody>
      </p:sp>
    </p:spTree>
    <p:extLst>
      <p:ext uri="{BB962C8B-B14F-4D97-AF65-F5344CB8AC3E}">
        <p14:creationId xmlns:p14="http://schemas.microsoft.com/office/powerpoint/2010/main" val="26230625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幻灯片图像占位符 1">
            <a:extLst>
              <a:ext uri="{FF2B5EF4-FFF2-40B4-BE49-F238E27FC236}">
                <a16:creationId xmlns:a16="http://schemas.microsoft.com/office/drawing/2014/main" id="{844383CC-A19B-4048-B175-1C0F47EE614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备注占位符 2">
            <a:extLst>
              <a:ext uri="{FF2B5EF4-FFF2-40B4-BE49-F238E27FC236}">
                <a16:creationId xmlns:a16="http://schemas.microsoft.com/office/drawing/2014/main" id="{047391E1-6825-4D70-99FD-4DC3003A59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dirty="0">
                <a:effectLst/>
                <a:latin typeface="Times New Roman" panose="02020603050405020304" pitchFamily="18" charset="0"/>
                <a:ea typeface="宋体" panose="02010600030101010101" pitchFamily="2" charset="-122"/>
              </a:rPr>
              <a:t>在法老所控制地区的清单中列有迦南、亚实基伦、基色以及赫人的领土，这都是在巴勒斯坦地区。法老又炫耀说‘以色列已经荒废，后继无人’。由此可知，公元前</a:t>
            </a:r>
            <a:r>
              <a:rPr lang="en-US" altLang="zh-CN" sz="1800" dirty="0">
                <a:effectLst/>
                <a:latin typeface="Times New Roman" panose="02020603050405020304" pitchFamily="18" charset="0"/>
                <a:ea typeface="宋体" panose="02010600030101010101" pitchFamily="2" charset="-122"/>
              </a:rPr>
              <a:t> 13 </a:t>
            </a:r>
            <a:r>
              <a:rPr lang="zh-CN" altLang="zh-CN" sz="1800" dirty="0">
                <a:effectLst/>
                <a:latin typeface="Times New Roman" panose="02020603050405020304" pitchFamily="18" charset="0"/>
                <a:ea typeface="宋体" panose="02010600030101010101" pitchFamily="2" charset="-122"/>
              </a:rPr>
              <a:t>世纪的法老认为以色列是一个生活在巴勒斯坦地区的独立民族，这也意味着犹太人已经居住在迦南地有一定时间。这是圣经之外的证据，证明圣经的历史是真实可信的。 </a:t>
            </a:r>
            <a:endParaRPr lang="zh-CN" altLang="zh-CN" sz="1800" dirty="0">
              <a:effectLst/>
              <a:latin typeface="Times New Roman" panose="02020603050405020304" pitchFamily="18" charset="0"/>
              <a:ea typeface="等线" panose="02010600030101010101" pitchFamily="2" charset="-122"/>
            </a:endParaRPr>
          </a:p>
        </p:txBody>
      </p:sp>
      <p:sp>
        <p:nvSpPr>
          <p:cNvPr id="106500" name="灯片编号占位符 3">
            <a:extLst>
              <a:ext uri="{FF2B5EF4-FFF2-40B4-BE49-F238E27FC236}">
                <a16:creationId xmlns:a16="http://schemas.microsoft.com/office/drawing/2014/main" id="{E269BB34-F1AF-447A-B032-A9CD86FCA2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D1B6220E-67D1-4F74-8830-5AF30A0B87BA}" type="slidenum">
              <a:rPr kumimoji="0" lang="zh-CN" altLang="en-US" smtClean="0"/>
              <a:pPr/>
              <a:t>36</a:t>
            </a:fld>
            <a:endParaRPr kumimoji="0" lang="zh-CN" altLang="en-US"/>
          </a:p>
        </p:txBody>
      </p:sp>
    </p:spTree>
    <p:extLst>
      <p:ext uri="{BB962C8B-B14F-4D97-AF65-F5344CB8AC3E}">
        <p14:creationId xmlns:p14="http://schemas.microsoft.com/office/powerpoint/2010/main" val="22799689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幻灯片图像占位符 1">
            <a:extLst>
              <a:ext uri="{FF2B5EF4-FFF2-40B4-BE49-F238E27FC236}">
                <a16:creationId xmlns:a16="http://schemas.microsoft.com/office/drawing/2014/main" id="{844383CC-A19B-4048-B175-1C0F47EE614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备注占位符 2">
            <a:extLst>
              <a:ext uri="{FF2B5EF4-FFF2-40B4-BE49-F238E27FC236}">
                <a16:creationId xmlns:a16="http://schemas.microsoft.com/office/drawing/2014/main" id="{047391E1-6825-4D70-99FD-4DC3003A59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73000"/>
              </a:lnSpc>
              <a:spcBef>
                <a:spcPts val="1300"/>
              </a:spcBef>
              <a:spcAft>
                <a:spcPts val="1300"/>
              </a:spcAft>
            </a:pPr>
            <a:r>
              <a:rPr lang="zh-CN" altLang="zh-CN" sz="1800" b="1" dirty="0">
                <a:effectLst/>
                <a:latin typeface="Times New Roman" panose="02020603050405020304" pitchFamily="18" charset="0"/>
                <a:ea typeface="宋体" panose="02010600030101010101" pitchFamily="2" charset="-122"/>
              </a:rPr>
              <a:t>附录二：“四房屋”遗址</a:t>
            </a:r>
            <a:endParaRPr lang="zh-CN" altLang="zh-CN" sz="1800" b="1" dirty="0">
              <a:effectLst/>
              <a:latin typeface="Times New Roman" panose="02020603050405020304" pitchFamily="18" charset="0"/>
            </a:endParaRPr>
          </a:p>
          <a:p>
            <a:pPr algn="just"/>
            <a:r>
              <a:rPr lang="zh-CN" altLang="zh-CN" sz="1800" dirty="0">
                <a:effectLst/>
                <a:latin typeface="Times New Roman" panose="02020603050405020304" pitchFamily="18" charset="0"/>
                <a:ea typeface="宋体" panose="02010600030101010101" pitchFamily="2" charset="-122"/>
              </a:rPr>
              <a:t>除了法老碑铭外，在巴勒斯坦地区考古发现的四屋房遗址也是一个有力证据。</a:t>
            </a:r>
            <a:endParaRPr lang="zh-CN" altLang="zh-CN" sz="1800" dirty="0">
              <a:effectLst/>
              <a:latin typeface="Times New Roman" panose="02020603050405020304" pitchFamily="18" charset="0"/>
              <a:ea typeface="等线" panose="02010600030101010101" pitchFamily="2" charset="-122"/>
            </a:endParaRPr>
          </a:p>
        </p:txBody>
      </p:sp>
      <p:sp>
        <p:nvSpPr>
          <p:cNvPr id="106500" name="灯片编号占位符 3">
            <a:extLst>
              <a:ext uri="{FF2B5EF4-FFF2-40B4-BE49-F238E27FC236}">
                <a16:creationId xmlns:a16="http://schemas.microsoft.com/office/drawing/2014/main" id="{E269BB34-F1AF-447A-B032-A9CD86FCA2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D1B6220E-67D1-4F74-8830-5AF30A0B87BA}" type="slidenum">
              <a:rPr kumimoji="0" lang="zh-CN" altLang="en-US" smtClean="0"/>
              <a:pPr/>
              <a:t>37</a:t>
            </a:fld>
            <a:endParaRPr kumimoji="0" lang="zh-CN" altLang="en-US"/>
          </a:p>
        </p:txBody>
      </p:sp>
    </p:spTree>
    <p:extLst>
      <p:ext uri="{BB962C8B-B14F-4D97-AF65-F5344CB8AC3E}">
        <p14:creationId xmlns:p14="http://schemas.microsoft.com/office/powerpoint/2010/main" val="6735296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幻灯片图像占位符 1">
            <a:extLst>
              <a:ext uri="{FF2B5EF4-FFF2-40B4-BE49-F238E27FC236}">
                <a16:creationId xmlns:a16="http://schemas.microsoft.com/office/drawing/2014/main" id="{844383CC-A19B-4048-B175-1C0F47EE614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备注占位符 2">
            <a:extLst>
              <a:ext uri="{FF2B5EF4-FFF2-40B4-BE49-F238E27FC236}">
                <a16:creationId xmlns:a16="http://schemas.microsoft.com/office/drawing/2014/main" id="{047391E1-6825-4D70-99FD-4DC3003A59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zh-CN" altLang="zh-CN" sz="1800" dirty="0">
                <a:effectLst/>
                <a:latin typeface="Times New Roman" panose="02020603050405020304" pitchFamily="18" charset="0"/>
                <a:ea typeface="宋体" panose="02010600030101010101" pitchFamily="2" charset="-122"/>
              </a:rPr>
              <a:t>在公元前 </a:t>
            </a:r>
            <a:r>
              <a:rPr lang="en-US" altLang="zh-CN" sz="1800" dirty="0">
                <a:effectLst/>
                <a:latin typeface="Times New Roman" panose="02020603050405020304" pitchFamily="18" charset="0"/>
                <a:ea typeface="宋体" panose="02010600030101010101" pitchFamily="2" charset="-122"/>
              </a:rPr>
              <a:t>1200 </a:t>
            </a:r>
            <a:r>
              <a:rPr lang="zh-CN" altLang="zh-CN" sz="1800" dirty="0">
                <a:effectLst/>
                <a:latin typeface="Times New Roman" panose="02020603050405020304" pitchFamily="18" charset="0"/>
                <a:ea typeface="宋体" panose="02010600030101010101" pitchFamily="2" charset="-122"/>
              </a:rPr>
              <a:t>年之前到公元前</a:t>
            </a:r>
            <a:r>
              <a:rPr lang="en-US" altLang="zh-CN" sz="1800" dirty="0">
                <a:effectLst/>
                <a:latin typeface="Times New Roman" panose="02020603050405020304" pitchFamily="18" charset="0"/>
                <a:ea typeface="宋体" panose="02010600030101010101" pitchFamily="2" charset="-122"/>
              </a:rPr>
              <a:t> 586 </a:t>
            </a:r>
            <a:r>
              <a:rPr lang="zh-CN" altLang="zh-CN" sz="1800" dirty="0">
                <a:effectLst/>
                <a:latin typeface="Times New Roman" panose="02020603050405020304" pitchFamily="18" charset="0"/>
                <a:ea typeface="宋体" panose="02010600030101010101" pitchFamily="2" charset="-122"/>
              </a:rPr>
              <a:t>年以色列百姓被巴比伦俘虏的这整个时段，考古学在巴勒斯坦地区有一个典型发现：被称为以色列风格的“四屋房”。</a:t>
            </a:r>
            <a:endParaRPr lang="zh-CN" altLang="zh-CN" sz="1800" dirty="0">
              <a:effectLst/>
              <a:latin typeface="Times New Roman" panose="02020603050405020304" pitchFamily="18" charset="0"/>
              <a:ea typeface="等线" panose="02010600030101010101" pitchFamily="2" charset="-122"/>
            </a:endParaRPr>
          </a:p>
        </p:txBody>
      </p:sp>
      <p:sp>
        <p:nvSpPr>
          <p:cNvPr id="106500" name="灯片编号占位符 3">
            <a:extLst>
              <a:ext uri="{FF2B5EF4-FFF2-40B4-BE49-F238E27FC236}">
                <a16:creationId xmlns:a16="http://schemas.microsoft.com/office/drawing/2014/main" id="{E269BB34-F1AF-447A-B032-A9CD86FCA2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D1B6220E-67D1-4F74-8830-5AF30A0B87BA}" type="slidenum">
              <a:rPr kumimoji="0" lang="zh-CN" altLang="en-US" smtClean="0"/>
              <a:pPr/>
              <a:t>38</a:t>
            </a:fld>
            <a:endParaRPr kumimoji="0" lang="zh-CN" altLang="en-US"/>
          </a:p>
        </p:txBody>
      </p:sp>
    </p:spTree>
    <p:extLst>
      <p:ext uri="{BB962C8B-B14F-4D97-AF65-F5344CB8AC3E}">
        <p14:creationId xmlns:p14="http://schemas.microsoft.com/office/powerpoint/2010/main" val="38324054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幻灯片图像占位符 1">
            <a:extLst>
              <a:ext uri="{FF2B5EF4-FFF2-40B4-BE49-F238E27FC236}">
                <a16:creationId xmlns:a16="http://schemas.microsoft.com/office/drawing/2014/main" id="{844383CC-A19B-4048-B175-1C0F47EE614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备注占位符 2">
            <a:extLst>
              <a:ext uri="{FF2B5EF4-FFF2-40B4-BE49-F238E27FC236}">
                <a16:creationId xmlns:a16="http://schemas.microsoft.com/office/drawing/2014/main" id="{047391E1-6825-4D70-99FD-4DC3003A59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zh-CN" altLang="zh-CN" sz="1800" dirty="0">
                <a:effectLst/>
                <a:latin typeface="Times New Roman" panose="02020603050405020304" pitchFamily="18" charset="0"/>
                <a:ea typeface="宋体" panose="02010600030101010101" pitchFamily="2" charset="-122"/>
              </a:rPr>
              <a:t>“四屋房</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所铺的地板极赋特色，不同于周边城邦的典型地板。这种在以色列极为普遍的独特地板表明：当时住在这里的人们有着单独、统一的文化传统，这正符合圣经的记载。在公元前</a:t>
            </a:r>
            <a:r>
              <a:rPr lang="en-US" altLang="zh-CN" sz="1800" dirty="0">
                <a:effectLst/>
                <a:latin typeface="Times New Roman" panose="02020603050405020304" pitchFamily="18" charset="0"/>
                <a:ea typeface="宋体" panose="02010600030101010101" pitchFamily="2" charset="-122"/>
              </a:rPr>
              <a:t>1400</a:t>
            </a:r>
            <a:r>
              <a:rPr lang="zh-CN" altLang="zh-CN" sz="1800" dirty="0">
                <a:effectLst/>
                <a:latin typeface="Times New Roman" panose="02020603050405020304" pitchFamily="18" charset="0"/>
                <a:ea typeface="宋体" panose="02010600030101010101" pitchFamily="2" charset="-122"/>
              </a:rPr>
              <a:t>年左右，以色列人进入迦南地，建立自己的国家。</a:t>
            </a:r>
            <a:endParaRPr lang="zh-CN" altLang="zh-CN" sz="1800" dirty="0">
              <a:effectLst/>
              <a:latin typeface="Times New Roman" panose="02020603050405020304" pitchFamily="18" charset="0"/>
              <a:ea typeface="等线" panose="02010600030101010101" pitchFamily="2" charset="-122"/>
            </a:endParaRPr>
          </a:p>
        </p:txBody>
      </p:sp>
      <p:sp>
        <p:nvSpPr>
          <p:cNvPr id="106500" name="灯片编号占位符 3">
            <a:extLst>
              <a:ext uri="{FF2B5EF4-FFF2-40B4-BE49-F238E27FC236}">
                <a16:creationId xmlns:a16="http://schemas.microsoft.com/office/drawing/2014/main" id="{E269BB34-F1AF-447A-B032-A9CD86FCA2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D1B6220E-67D1-4F74-8830-5AF30A0B87BA}" type="slidenum">
              <a:rPr kumimoji="0" lang="zh-CN" altLang="en-US" smtClean="0"/>
              <a:pPr/>
              <a:t>39</a:t>
            </a:fld>
            <a:endParaRPr kumimoji="0" lang="zh-CN" altLang="en-US"/>
          </a:p>
        </p:txBody>
      </p:sp>
    </p:spTree>
    <p:extLst>
      <p:ext uri="{BB962C8B-B14F-4D97-AF65-F5344CB8AC3E}">
        <p14:creationId xmlns:p14="http://schemas.microsoft.com/office/powerpoint/2010/main" val="1718410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幻灯片图像占位符 1">
            <a:extLst>
              <a:ext uri="{FF2B5EF4-FFF2-40B4-BE49-F238E27FC236}">
                <a16:creationId xmlns:a16="http://schemas.microsoft.com/office/drawing/2014/main" id="{EFB5E0F2-2D69-421E-958D-9376B65785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备注占位符 2">
            <a:extLst>
              <a:ext uri="{FF2B5EF4-FFF2-40B4-BE49-F238E27FC236}">
                <a16:creationId xmlns:a16="http://schemas.microsoft.com/office/drawing/2014/main" id="{2578E692-E4EA-47C9-A9C5-BC050EB125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zh-CN" altLang="zh-CN" sz="1800" dirty="0">
                <a:effectLst/>
                <a:latin typeface="Times New Roman" panose="02020603050405020304" pitchFamily="18" charset="0"/>
                <a:ea typeface="宋体" panose="02010600030101010101" pitchFamily="2" charset="-122"/>
              </a:rPr>
              <a:t>在亚述人的文献中保存了很多记录，是圣经中提到的北国以色列和南国犹大国王的名字。</a:t>
            </a:r>
            <a:endParaRPr lang="zh-CN" altLang="zh-CN" sz="1800" dirty="0">
              <a:effectLst/>
              <a:latin typeface="Times New Roman" panose="02020603050405020304" pitchFamily="18" charset="0"/>
              <a:ea typeface="等线" panose="02010600030101010101" pitchFamily="2" charset="-122"/>
            </a:endParaRPr>
          </a:p>
        </p:txBody>
      </p:sp>
      <p:sp>
        <p:nvSpPr>
          <p:cNvPr id="111620" name="灯片编号占位符 3">
            <a:extLst>
              <a:ext uri="{FF2B5EF4-FFF2-40B4-BE49-F238E27FC236}">
                <a16:creationId xmlns:a16="http://schemas.microsoft.com/office/drawing/2014/main" id="{ED8D3EA5-F0C1-4A36-8ED4-E8DAC59D32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B9C905C8-E854-4228-AC7E-59B379342FA4}" type="slidenum">
              <a:rPr kumimoji="0" lang="zh-CN" altLang="en-US" smtClean="0"/>
              <a:pPr/>
              <a:t>4</a:t>
            </a:fld>
            <a:endParaRPr kumimoji="0" lang="zh-CN" altLang="en-US"/>
          </a:p>
        </p:txBody>
      </p:sp>
    </p:spTree>
    <p:extLst>
      <p:ext uri="{BB962C8B-B14F-4D97-AF65-F5344CB8AC3E}">
        <p14:creationId xmlns:p14="http://schemas.microsoft.com/office/powerpoint/2010/main" val="1771761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幻灯片图像占位符 1">
            <a:extLst>
              <a:ext uri="{FF2B5EF4-FFF2-40B4-BE49-F238E27FC236}">
                <a16:creationId xmlns:a16="http://schemas.microsoft.com/office/drawing/2014/main" id="{EFB5E0F2-2D69-421E-958D-9376B65785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备注占位符 2">
            <a:extLst>
              <a:ext uri="{FF2B5EF4-FFF2-40B4-BE49-F238E27FC236}">
                <a16:creationId xmlns:a16="http://schemas.microsoft.com/office/drawing/2014/main" id="{2578E692-E4EA-47C9-A9C5-BC050EB125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zh-CN" altLang="zh-CN" sz="1800" dirty="0">
                <a:effectLst/>
                <a:latin typeface="Times New Roman" panose="02020603050405020304" pitchFamily="18" charset="0"/>
                <a:ea typeface="宋体" panose="02010600030101010101" pitchFamily="2" charset="-122"/>
              </a:rPr>
              <a:t>比如这幅浮雕，上面雕刻着以色列王耶户（中）跪伏表示对亚述王撒缦以色三世的屈服。这幅浮雕也证明了以色列王曾降服于亚述王。这些都强有力地证明以色列民族是真实存在的。</a:t>
            </a:r>
            <a:endParaRPr lang="zh-CN" altLang="zh-CN" sz="1800" dirty="0">
              <a:effectLst/>
              <a:latin typeface="Times New Roman" panose="02020603050405020304" pitchFamily="18" charset="0"/>
              <a:ea typeface="等线" panose="02010600030101010101" pitchFamily="2" charset="-122"/>
            </a:endParaRPr>
          </a:p>
        </p:txBody>
      </p:sp>
      <p:sp>
        <p:nvSpPr>
          <p:cNvPr id="111620" name="灯片编号占位符 3">
            <a:extLst>
              <a:ext uri="{FF2B5EF4-FFF2-40B4-BE49-F238E27FC236}">
                <a16:creationId xmlns:a16="http://schemas.microsoft.com/office/drawing/2014/main" id="{ED8D3EA5-F0C1-4A36-8ED4-E8DAC59D32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B9C905C8-E854-4228-AC7E-59B379342FA4}" type="slidenum">
              <a:rPr kumimoji="0" lang="zh-CN" altLang="en-US" smtClean="0"/>
              <a:pPr/>
              <a:t>5</a:t>
            </a:fld>
            <a:endParaRPr kumimoji="0" lang="zh-CN" altLang="en-US"/>
          </a:p>
        </p:txBody>
      </p:sp>
    </p:spTree>
    <p:extLst>
      <p:ext uri="{BB962C8B-B14F-4D97-AF65-F5344CB8AC3E}">
        <p14:creationId xmlns:p14="http://schemas.microsoft.com/office/powerpoint/2010/main" val="4159972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幻灯片图像占位符 1">
            <a:extLst>
              <a:ext uri="{FF2B5EF4-FFF2-40B4-BE49-F238E27FC236}">
                <a16:creationId xmlns:a16="http://schemas.microsoft.com/office/drawing/2014/main" id="{EFB5E0F2-2D69-421E-958D-9376B65785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备注占位符 2">
            <a:extLst>
              <a:ext uri="{FF2B5EF4-FFF2-40B4-BE49-F238E27FC236}">
                <a16:creationId xmlns:a16="http://schemas.microsoft.com/office/drawing/2014/main" id="{2578E692-E4EA-47C9-A9C5-BC050EB125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620520" algn="l"/>
              </a:tabLst>
            </a:pPr>
            <a:r>
              <a:rPr lang="zh-CN" altLang="zh-CN" sz="1800" kern="0" dirty="0">
                <a:effectLst/>
                <a:ea typeface="宋体" panose="02010600030101010101" pitchFamily="2" charset="-122"/>
                <a:cs typeface="Times New Roman" panose="02020603050405020304" pitchFamily="18" charset="0"/>
              </a:rPr>
              <a:t>除了浮雕，在其它亚述出土的文物中也记载了亚述入侵以色列的历史。这提供一个完全在圣经之外的历史记载，证明圣经中历史文献是准确和真实的。</a:t>
            </a:r>
            <a:endParaRPr lang="zh-CN" altLang="zh-CN" sz="1800" dirty="0">
              <a:effectLst/>
              <a:latin typeface="Times New Roman" panose="02020603050405020304" pitchFamily="18" charset="0"/>
              <a:ea typeface="等线" panose="02010600030101010101" pitchFamily="2" charset="-122"/>
            </a:endParaRPr>
          </a:p>
        </p:txBody>
      </p:sp>
      <p:sp>
        <p:nvSpPr>
          <p:cNvPr id="111620" name="灯片编号占位符 3">
            <a:extLst>
              <a:ext uri="{FF2B5EF4-FFF2-40B4-BE49-F238E27FC236}">
                <a16:creationId xmlns:a16="http://schemas.microsoft.com/office/drawing/2014/main" id="{ED8D3EA5-F0C1-4A36-8ED4-E8DAC59D32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B9C905C8-E854-4228-AC7E-59B379342FA4}" type="slidenum">
              <a:rPr kumimoji="0" lang="zh-CN" altLang="en-US" smtClean="0"/>
              <a:pPr/>
              <a:t>6</a:t>
            </a:fld>
            <a:endParaRPr kumimoji="0" lang="zh-CN" altLang="en-US"/>
          </a:p>
        </p:txBody>
      </p:sp>
    </p:spTree>
    <p:extLst>
      <p:ext uri="{BB962C8B-B14F-4D97-AF65-F5344CB8AC3E}">
        <p14:creationId xmlns:p14="http://schemas.microsoft.com/office/powerpoint/2010/main" val="4075743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幻灯片图像占位符 1">
            <a:extLst>
              <a:ext uri="{FF2B5EF4-FFF2-40B4-BE49-F238E27FC236}">
                <a16:creationId xmlns:a16="http://schemas.microsoft.com/office/drawing/2014/main" id="{EFB5E0F2-2D69-421E-958D-9376B65785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备注占位符 2">
            <a:extLst>
              <a:ext uri="{FF2B5EF4-FFF2-40B4-BE49-F238E27FC236}">
                <a16:creationId xmlns:a16="http://schemas.microsoft.com/office/drawing/2014/main" id="{2578E692-E4EA-47C9-A9C5-BC050EB125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zh-CN" altLang="zh-CN" sz="1800" dirty="0">
                <a:effectLst/>
                <a:latin typeface="Times New Roman" panose="02020603050405020304" pitchFamily="18" charset="0"/>
                <a:ea typeface="宋体" panose="02010600030101010101" pitchFamily="2" charset="-122"/>
              </a:rPr>
              <a:t>以赛亚书</a:t>
            </a:r>
            <a:r>
              <a:rPr lang="en-US" altLang="zh-CN" sz="1800" dirty="0">
                <a:effectLst/>
                <a:latin typeface="Times New Roman" panose="02020603050405020304" pitchFamily="18" charset="0"/>
                <a:ea typeface="宋体" panose="02010600030101010101" pitchFamily="2" charset="-122"/>
              </a:rPr>
              <a:t>8</a:t>
            </a:r>
            <a:r>
              <a:rPr lang="zh-CN" altLang="zh-CN" sz="1800" dirty="0">
                <a:effectLst/>
                <a:latin typeface="Times New Roman" panose="02020603050405020304" pitchFamily="18" charset="0"/>
                <a:ea typeface="宋体" panose="02010600030101010101" pitchFamily="2" charset="-122"/>
              </a:rPr>
              <a:t>章记载：“</a:t>
            </a:r>
            <a:r>
              <a:rPr lang="en-US" altLang="zh-CN" sz="1800" dirty="0">
                <a:effectLst/>
                <a:latin typeface="Times New Roman" panose="02020603050405020304" pitchFamily="18" charset="0"/>
                <a:ea typeface="宋体" panose="02010600030101010101" pitchFamily="2" charset="-122"/>
              </a:rPr>
              <a:t>7 </a:t>
            </a:r>
            <a:r>
              <a:rPr lang="zh-CN" altLang="zh-CN" sz="1800" dirty="0">
                <a:effectLst/>
                <a:latin typeface="Times New Roman" panose="02020603050405020304" pitchFamily="18" charset="0"/>
                <a:ea typeface="宋体" panose="02010600030101010101" pitchFamily="2" charset="-122"/>
              </a:rPr>
              <a:t>因此，主必使大河翻腾的水猛然冲来，就是亚述王和他所有的威势，必漫过一切的水道，涨过两岸；</a:t>
            </a:r>
            <a:r>
              <a:rPr lang="en-US" altLang="zh-CN" sz="1800" dirty="0">
                <a:effectLst/>
                <a:latin typeface="Times New Roman" panose="02020603050405020304" pitchFamily="18" charset="0"/>
                <a:ea typeface="宋体" panose="02010600030101010101" pitchFamily="2" charset="-122"/>
              </a:rPr>
              <a:t>8 </a:t>
            </a:r>
            <a:r>
              <a:rPr lang="zh-CN" altLang="zh-CN" sz="1800" dirty="0">
                <a:effectLst/>
                <a:latin typeface="Times New Roman" panose="02020603050405020304" pitchFamily="18" charset="0"/>
                <a:ea typeface="宋体" panose="02010600030101010101" pitchFamily="2" charset="-122"/>
              </a:rPr>
              <a:t>必冲入犹大，涨溢泛滥，直到颈项……”</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公元前</a:t>
            </a:r>
            <a:r>
              <a:rPr lang="en-US" altLang="zh-CN" sz="1800" dirty="0">
                <a:effectLst/>
                <a:latin typeface="Times New Roman" panose="02020603050405020304" pitchFamily="18" charset="0"/>
                <a:ea typeface="宋体" panose="02010600030101010101" pitchFamily="2" charset="-122"/>
              </a:rPr>
              <a:t>732</a:t>
            </a:r>
            <a:r>
              <a:rPr lang="zh-CN" altLang="zh-CN" sz="1800" dirty="0">
                <a:effectLst/>
                <a:latin typeface="Times New Roman" panose="02020603050405020304" pitchFamily="18" charset="0"/>
                <a:ea typeface="宋体" panose="02010600030101010101" pitchFamily="2" charset="-122"/>
              </a:rPr>
              <a:t>年先知发出预言。</a:t>
            </a:r>
            <a:r>
              <a:rPr lang="en-US" altLang="zh-CN" sz="1800" dirty="0">
                <a:effectLst/>
                <a:latin typeface="Times New Roman" panose="02020603050405020304" pitchFamily="18" charset="0"/>
                <a:ea typeface="宋体" panose="02010600030101010101" pitchFamily="2" charset="-122"/>
              </a:rPr>
              <a:t>30</a:t>
            </a:r>
            <a:r>
              <a:rPr lang="zh-CN" altLang="zh-CN" sz="1800" dirty="0">
                <a:effectLst/>
                <a:latin typeface="Times New Roman" panose="02020603050405020304" pitchFamily="18" charset="0"/>
                <a:ea typeface="宋体" panose="02010600030101010101" pitchFamily="2" charset="-122"/>
              </a:rPr>
              <a:t>多年后，在以色列北面的亚述入侵犹大南方王国，并进攻耶路撒冷。</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111620" name="灯片编号占位符 3">
            <a:extLst>
              <a:ext uri="{FF2B5EF4-FFF2-40B4-BE49-F238E27FC236}">
                <a16:creationId xmlns:a16="http://schemas.microsoft.com/office/drawing/2014/main" id="{ED8D3EA5-F0C1-4A36-8ED4-E8DAC59D32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B9C905C8-E854-4228-AC7E-59B379342FA4}" type="slidenum">
              <a:rPr kumimoji="0" lang="zh-CN" altLang="en-US" smtClean="0"/>
              <a:pPr/>
              <a:t>7</a:t>
            </a:fld>
            <a:endParaRPr kumimoji="0" lang="zh-CN" altLang="en-US"/>
          </a:p>
        </p:txBody>
      </p:sp>
    </p:spTree>
    <p:extLst>
      <p:ext uri="{BB962C8B-B14F-4D97-AF65-F5344CB8AC3E}">
        <p14:creationId xmlns:p14="http://schemas.microsoft.com/office/powerpoint/2010/main" val="1411880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幻灯片图像占位符 1">
            <a:extLst>
              <a:ext uri="{FF2B5EF4-FFF2-40B4-BE49-F238E27FC236}">
                <a16:creationId xmlns:a16="http://schemas.microsoft.com/office/drawing/2014/main" id="{EFB5E0F2-2D69-421E-958D-9376B65785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备注占位符 2">
            <a:extLst>
              <a:ext uri="{FF2B5EF4-FFF2-40B4-BE49-F238E27FC236}">
                <a16:creationId xmlns:a16="http://schemas.microsoft.com/office/drawing/2014/main" id="{2578E692-E4EA-47C9-A9C5-BC050EB125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zh-CN" altLang="zh-CN" sz="1800" dirty="0">
                <a:effectLst/>
                <a:latin typeface="Times New Roman" panose="02020603050405020304" pitchFamily="18" charset="0"/>
                <a:ea typeface="宋体" panose="02010600030101010101" pitchFamily="2" charset="-122"/>
              </a:rPr>
              <a:t>这个入侵事件，早已经被以赛亚在</a:t>
            </a:r>
            <a:r>
              <a:rPr lang="en-US" altLang="zh-CN" sz="1800" dirty="0">
                <a:effectLst/>
                <a:latin typeface="Times New Roman" panose="02020603050405020304" pitchFamily="18" charset="0"/>
                <a:ea typeface="宋体" panose="02010600030101010101" pitchFamily="2" charset="-122"/>
              </a:rPr>
              <a:t>30</a:t>
            </a:r>
            <a:r>
              <a:rPr lang="zh-CN" altLang="zh-CN" sz="1800" dirty="0">
                <a:effectLst/>
                <a:latin typeface="Times New Roman" panose="02020603050405020304" pitchFamily="18" charset="0"/>
                <a:ea typeface="宋体" panose="02010600030101010101" pitchFamily="2" charset="-122"/>
              </a:rPr>
              <a:t>多年前预言，但是那时的犹太人并不理会。后来亚述真的起兵进攻犹大王国。他们包围并征服了几十个犹大境内的城市，其中防御重重的拉吉城是支撑到最后的城市之一。</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111620" name="灯片编号占位符 3">
            <a:extLst>
              <a:ext uri="{FF2B5EF4-FFF2-40B4-BE49-F238E27FC236}">
                <a16:creationId xmlns:a16="http://schemas.microsoft.com/office/drawing/2014/main" id="{ED8D3EA5-F0C1-4A36-8ED4-E8DAC59D32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B9C905C8-E854-4228-AC7E-59B379342FA4}" type="slidenum">
              <a:rPr kumimoji="0" lang="zh-CN" altLang="en-US" smtClean="0"/>
              <a:pPr/>
              <a:t>8</a:t>
            </a:fld>
            <a:endParaRPr kumimoji="0" lang="zh-CN" altLang="en-US"/>
          </a:p>
        </p:txBody>
      </p:sp>
    </p:spTree>
    <p:extLst>
      <p:ext uri="{BB962C8B-B14F-4D97-AF65-F5344CB8AC3E}">
        <p14:creationId xmlns:p14="http://schemas.microsoft.com/office/powerpoint/2010/main" val="17266796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幻灯片图像占位符 1">
            <a:extLst>
              <a:ext uri="{FF2B5EF4-FFF2-40B4-BE49-F238E27FC236}">
                <a16:creationId xmlns:a16="http://schemas.microsoft.com/office/drawing/2014/main" id="{EFB5E0F2-2D69-421E-958D-9376B65785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备注占位符 2">
            <a:extLst>
              <a:ext uri="{FF2B5EF4-FFF2-40B4-BE49-F238E27FC236}">
                <a16:creationId xmlns:a16="http://schemas.microsoft.com/office/drawing/2014/main" id="{2578E692-E4EA-47C9-A9C5-BC050EB125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zh-CN" altLang="zh-CN" sz="1800" dirty="0">
                <a:effectLst/>
                <a:latin typeface="Times New Roman" panose="02020603050405020304" pitchFamily="18" charset="0"/>
                <a:ea typeface="宋体" panose="02010600030101010101" pitchFamily="2" charset="-122"/>
              </a:rPr>
              <a:t>在以赛亚书</a:t>
            </a:r>
            <a:r>
              <a:rPr lang="en-US" altLang="zh-CN" sz="1800" dirty="0">
                <a:effectLst/>
                <a:latin typeface="Times New Roman" panose="02020603050405020304" pitchFamily="18" charset="0"/>
                <a:ea typeface="宋体" panose="02010600030101010101" pitchFamily="2" charset="-122"/>
              </a:rPr>
              <a:t>36</a:t>
            </a:r>
            <a:r>
              <a:rPr lang="zh-CN" altLang="zh-CN" sz="1800" dirty="0">
                <a:effectLst/>
                <a:latin typeface="Times New Roman" panose="02020603050405020304" pitchFamily="18" charset="0"/>
                <a:ea typeface="宋体" panose="02010600030101010101" pitchFamily="2" charset="-122"/>
              </a:rPr>
              <a:t>章记载：“</a:t>
            </a:r>
            <a:r>
              <a:rPr lang="en-US" altLang="zh-CN" sz="1800" dirty="0">
                <a:effectLst/>
                <a:latin typeface="Times New Roman" panose="02020603050405020304" pitchFamily="18" charset="0"/>
                <a:ea typeface="宋体" panose="02010600030101010101" pitchFamily="2" charset="-122"/>
              </a:rPr>
              <a:t>1 </a:t>
            </a:r>
            <a:r>
              <a:rPr lang="zh-CN" altLang="zh-CN" sz="1800" dirty="0">
                <a:effectLst/>
                <a:latin typeface="Times New Roman" panose="02020603050405020304" pitchFamily="18" charset="0"/>
                <a:ea typeface="宋体" panose="02010600030101010101" pitchFamily="2" charset="-122"/>
              </a:rPr>
              <a:t>希西家王十四年【公元前</a:t>
            </a:r>
            <a:r>
              <a:rPr lang="en-US" altLang="zh-CN" sz="1800" dirty="0">
                <a:effectLst/>
                <a:latin typeface="Times New Roman" panose="02020603050405020304" pitchFamily="18" charset="0"/>
                <a:ea typeface="宋体" panose="02010600030101010101" pitchFamily="2" charset="-122"/>
              </a:rPr>
              <a:t>701</a:t>
            </a:r>
            <a:r>
              <a:rPr lang="zh-CN" altLang="zh-CN" sz="1800" dirty="0">
                <a:effectLst/>
                <a:latin typeface="Times New Roman" panose="02020603050405020304" pitchFamily="18" charset="0"/>
                <a:ea typeface="宋体" panose="02010600030101010101" pitchFamily="2" charset="-122"/>
              </a:rPr>
              <a:t>年】，亚述王西拿基立上来攻击犹大所有的坚固城，并且把城攻取。</a:t>
            </a:r>
            <a:r>
              <a:rPr lang="en-US" altLang="zh-CN" sz="1800" dirty="0">
                <a:effectLst/>
                <a:latin typeface="Times New Roman" panose="02020603050405020304" pitchFamily="18" charset="0"/>
                <a:ea typeface="宋体" panose="02010600030101010101" pitchFamily="2" charset="-122"/>
              </a:rPr>
              <a:t>2</a:t>
            </a:r>
            <a:r>
              <a:rPr lang="zh-CN" altLang="zh-CN" sz="1800" dirty="0">
                <a:effectLst/>
                <a:latin typeface="Times New Roman" panose="02020603050405020304" pitchFamily="18" charset="0"/>
                <a:ea typeface="宋体" panose="02010600030101010101" pitchFamily="2" charset="-122"/>
              </a:rPr>
              <a:t>亚述王从拉吉差派拉伯沙基，带领大军往耶路撒冷，到希西家王那里去。……”</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另外，历代志下也有这样的记载。</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历代志下</a:t>
            </a:r>
            <a:r>
              <a:rPr lang="en-US" altLang="zh-CN" sz="1800" dirty="0">
                <a:effectLst/>
                <a:latin typeface="Times New Roman" panose="02020603050405020304" pitchFamily="18" charset="0"/>
                <a:ea typeface="宋体" panose="02010600030101010101" pitchFamily="2" charset="-122"/>
              </a:rPr>
              <a:t>32</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9</a:t>
            </a:r>
            <a:r>
              <a:rPr lang="zh-CN" altLang="zh-CN" sz="1800" dirty="0">
                <a:effectLst/>
                <a:latin typeface="Times New Roman" panose="02020603050405020304" pitchFamily="18" charset="0"/>
                <a:ea typeface="宋体" panose="02010600030101010101" pitchFamily="2" charset="-122"/>
              </a:rPr>
              <a:t>此后，亚述王西拿基立和他的全军攻打拉吉，就差遣臣仆到耶路撒冷见犹大王希西家和一切在耶路撒冷的犹大人……</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这些经文记载了亚述人攻取拉吉古城并且围困耶路撒冷，亚述历史的记载就证明了这些事情是真实的。</a:t>
            </a:r>
            <a:endParaRPr lang="zh-CN" altLang="zh-CN" sz="1800" dirty="0">
              <a:effectLst/>
              <a:latin typeface="Times New Roman" panose="02020603050405020304" pitchFamily="18" charset="0"/>
              <a:ea typeface="等线" panose="02010600030101010101" pitchFamily="2" charset="-122"/>
            </a:endParaRPr>
          </a:p>
        </p:txBody>
      </p:sp>
      <p:sp>
        <p:nvSpPr>
          <p:cNvPr id="111620" name="灯片编号占位符 3">
            <a:extLst>
              <a:ext uri="{FF2B5EF4-FFF2-40B4-BE49-F238E27FC236}">
                <a16:creationId xmlns:a16="http://schemas.microsoft.com/office/drawing/2014/main" id="{ED8D3EA5-F0C1-4A36-8ED4-E8DAC59D32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B9C905C8-E854-4228-AC7E-59B379342FA4}" type="slidenum">
              <a:rPr kumimoji="0" lang="zh-CN" altLang="en-US" smtClean="0"/>
              <a:pPr/>
              <a:t>9</a:t>
            </a:fld>
            <a:endParaRPr kumimoji="0" lang="zh-CN" altLang="en-US"/>
          </a:p>
        </p:txBody>
      </p:sp>
    </p:spTree>
    <p:extLst>
      <p:ext uri="{BB962C8B-B14F-4D97-AF65-F5344CB8AC3E}">
        <p14:creationId xmlns:p14="http://schemas.microsoft.com/office/powerpoint/2010/main" val="41804253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A57964B-DC78-2847-9833-C12A62F251B9}"/>
              </a:ext>
            </a:extLst>
          </p:cNvPr>
          <p:cNvPicPr>
            <a:picLocks noChangeAspect="1"/>
          </p:cNvPicPr>
          <p:nvPr/>
        </p:nvPicPr>
        <p:blipFill>
          <a:blip r:embed="rId2"/>
          <a:stretch>
            <a:fillRect/>
          </a:stretch>
        </p:blipFill>
        <p:spPr>
          <a:xfrm>
            <a:off x="0" y="11855"/>
            <a:ext cx="9144000" cy="6834289"/>
          </a:xfrm>
          <a:prstGeom prst="rect">
            <a:avLst/>
          </a:prstGeom>
        </p:spPr>
      </p:pic>
      <p:sp>
        <p:nvSpPr>
          <p:cNvPr id="9" name="标题 1">
            <a:extLst>
              <a:ext uri="{FF2B5EF4-FFF2-40B4-BE49-F238E27FC236}">
                <a16:creationId xmlns:a16="http://schemas.microsoft.com/office/drawing/2014/main" id="{DBB7C763-A8D6-9C4B-9A23-B894F1BFB033}"/>
              </a:ext>
            </a:extLst>
          </p:cNvPr>
          <p:cNvSpPr>
            <a:spLocks noGrp="1"/>
          </p:cNvSpPr>
          <p:nvPr>
            <p:ph type="title"/>
          </p:nvPr>
        </p:nvSpPr>
        <p:spPr>
          <a:xfrm>
            <a:off x="0" y="454068"/>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spTree>
    <p:extLst>
      <p:ext uri="{BB962C8B-B14F-4D97-AF65-F5344CB8AC3E}">
        <p14:creationId xmlns:p14="http://schemas.microsoft.com/office/powerpoint/2010/main" val="316344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33845" y="365760"/>
            <a:ext cx="7886700" cy="1325562"/>
          </a:xfrm>
          <a:prstGeom prst="rect">
            <a:avLst/>
          </a:prstGeom>
        </p:spPr>
        <p:txBody>
          <a:bodyPr/>
          <a:lstStyle/>
          <a:p>
            <a:r>
              <a:rPr lang="zh-CN" altLang="en-US"/>
              <a:t>单击此处编辑母版标题样式</a:t>
            </a:r>
            <a:endParaRPr lang="en-US"/>
          </a:p>
        </p:txBody>
      </p:sp>
      <p:sp>
        <p:nvSpPr>
          <p:cNvPr id="3" name="Vertical Text Placeholder 2"/>
          <p:cNvSpPr>
            <a:spLocks noGrp="1"/>
          </p:cNvSpPr>
          <p:nvPr>
            <p:ph type="body" orient="vert" idx="1"/>
          </p:nvPr>
        </p:nvSpPr>
        <p:spPr>
          <a:xfrm>
            <a:off x="633845" y="1828801"/>
            <a:ext cx="7886700" cy="435133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2022/1/17</a:t>
            </a:fld>
            <a:endParaRPr kumimoji="1" lang="zh-CN"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6" name="Slide Number Placeholder 5"/>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1304039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a:prstGeom prst="rect">
            <a:avLst/>
          </a:prstGeom>
        </p:spPr>
        <p:txBody>
          <a:bodyPr vert="eaVert"/>
          <a:lstStyle/>
          <a:p>
            <a:r>
              <a:rPr lang="zh-CN" altLang="en-US"/>
              <a:t>单击此处编辑母版标题样式</a:t>
            </a:r>
            <a:endParaRPr lang="en-US"/>
          </a:p>
        </p:txBody>
      </p:sp>
      <p:sp>
        <p:nvSpPr>
          <p:cNvPr id="3" name="Vertical Text Placeholder 2"/>
          <p:cNvSpPr>
            <a:spLocks noGrp="1"/>
          </p:cNvSpPr>
          <p:nvPr>
            <p:ph type="body" orient="vert" idx="1"/>
          </p:nvPr>
        </p:nvSpPr>
        <p:spPr>
          <a:xfrm>
            <a:off x="628650" y="360363"/>
            <a:ext cx="5800725" cy="581183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2022/1/17</a:t>
            </a:fld>
            <a:endParaRPr kumimoji="1" lang="zh-CN"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6" name="Slide Number Placeholder 5"/>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39757436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两项内容">
    <p:bg>
      <p:bgRef idx="1001">
        <a:schemeClr val="bg1"/>
      </p:bgRef>
    </p:bg>
    <p:spTree>
      <p:nvGrpSpPr>
        <p:cNvPr id="1" name=""/>
        <p:cNvGrpSpPr/>
        <p:nvPr/>
      </p:nvGrpSpPr>
      <p:grpSpPr>
        <a:xfrm>
          <a:off x="0" y="0"/>
          <a:ext cx="0" cy="0"/>
          <a:chOff x="0" y="0"/>
          <a:chExt cx="0" cy="0"/>
        </a:xfrm>
      </p:grpSpPr>
      <p:pic>
        <p:nvPicPr>
          <p:cNvPr id="2" name="图片 1" descr="蓝色的天空&#10;&#10;中度可信度描述已自动生成">
            <a:extLst>
              <a:ext uri="{FF2B5EF4-FFF2-40B4-BE49-F238E27FC236}">
                <a16:creationId xmlns:a16="http://schemas.microsoft.com/office/drawing/2014/main" id="{DC7A1613-CD11-4C33-9AF5-D2947D3839EC}"/>
              </a:ext>
            </a:extLst>
          </p:cNvPr>
          <p:cNvPicPr>
            <a:picLocks noChangeAspect="1"/>
          </p:cNvPicPr>
          <p:nvPr userDrawn="1"/>
        </p:nvPicPr>
        <p:blipFill>
          <a:blip r:embed="rId2"/>
          <a:stretch>
            <a:fillRect/>
          </a:stretch>
        </p:blipFill>
        <p:spPr>
          <a:xfrm>
            <a:off x="0" y="11855"/>
            <a:ext cx="9144000" cy="6834289"/>
          </a:xfrm>
          <a:prstGeom prst="rect">
            <a:avLst/>
          </a:prstGeom>
        </p:spPr>
      </p:pic>
    </p:spTree>
    <p:extLst>
      <p:ext uri="{BB962C8B-B14F-4D97-AF65-F5344CB8AC3E}">
        <p14:creationId xmlns:p14="http://schemas.microsoft.com/office/powerpoint/2010/main" val="4053775310"/>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E2FC1E6-6C5C-814C-BEFC-24B18F453CA4}"/>
              </a:ext>
            </a:extLst>
          </p:cNvPr>
          <p:cNvPicPr>
            <a:picLocks noChangeAspect="1"/>
          </p:cNvPicPr>
          <p:nvPr/>
        </p:nvPicPr>
        <p:blipFill>
          <a:blip r:embed="rId2"/>
          <a:stretch>
            <a:fillRect/>
          </a:stretch>
        </p:blipFill>
        <p:spPr>
          <a:xfrm>
            <a:off x="0" y="11855"/>
            <a:ext cx="9144000" cy="6834289"/>
          </a:xfrm>
          <a:prstGeom prst="rect">
            <a:avLst/>
          </a:prstGeom>
        </p:spPr>
      </p:pic>
      <p:sp>
        <p:nvSpPr>
          <p:cNvPr id="2" name="标题 1">
            <a:extLst>
              <a:ext uri="{FF2B5EF4-FFF2-40B4-BE49-F238E27FC236}">
                <a16:creationId xmlns:a16="http://schemas.microsoft.com/office/drawing/2014/main" id="{65530610-392C-D84D-8497-B07BB3539C52}"/>
              </a:ext>
            </a:extLst>
          </p:cNvPr>
          <p:cNvSpPr>
            <a:spLocks noGrp="1"/>
          </p:cNvSpPr>
          <p:nvPr>
            <p:ph type="title"/>
          </p:nvPr>
        </p:nvSpPr>
        <p:spPr>
          <a:xfrm>
            <a:off x="0" y="365125"/>
            <a:ext cx="9144000" cy="1325563"/>
          </a:xfrm>
          <a:prstGeom prst="rect">
            <a:avLst/>
          </a:prstGeom>
        </p:spPr>
        <p:txBody>
          <a:bodyPr/>
          <a:lstStyle>
            <a:lvl1pP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spTree>
    <p:extLst>
      <p:ext uri="{BB962C8B-B14F-4D97-AF65-F5344CB8AC3E}">
        <p14:creationId xmlns:p14="http://schemas.microsoft.com/office/powerpoint/2010/main" val="588162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_标题幻灯片">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62000"/>
            <a:ext cx="9144000" cy="590931"/>
          </a:xfrm>
          <a:prstGeom prst="rect">
            <a:avLst/>
          </a:prstGeom>
          <a:noFill/>
        </p:spPr>
        <p:txBody>
          <a:bodyPr vert="horz" wrap="square" lIns="91440" tIns="45720" rIns="91440" bIns="45720" rtlCol="0">
            <a:spAutoFit/>
          </a:bodyPr>
          <a:lstStyle>
            <a:lvl1pPr marL="0" indent="0" algn="ctr" defTabSz="914400">
              <a:spcBef>
                <a:spcPct val="0"/>
              </a:spcBef>
              <a:buFont typeface="Arial" panose="020B0604020202020204" pitchFamily="34" charset="0"/>
              <a:buNone/>
              <a:defRPr 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spcBef>
                <a:spcPct val="0"/>
              </a:spcBef>
              <a:buFont typeface="Arial" panose="020B0604020202020204" pitchFamily="34" charset="0"/>
              <a:buNone/>
            </a:pPr>
            <a:r>
              <a:rPr lang="zh-CN" altLang="en-US"/>
              <a:t>单击此处编辑母版副标题样式</a:t>
            </a:r>
            <a:endParaRPr lang="en-US" altLang="zh-CN" dirty="0"/>
          </a:p>
        </p:txBody>
      </p:sp>
    </p:spTree>
    <p:extLst>
      <p:ext uri="{BB962C8B-B14F-4D97-AF65-F5344CB8AC3E}">
        <p14:creationId xmlns:p14="http://schemas.microsoft.com/office/powerpoint/2010/main" val="13627863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19690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两项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79CCF8-3394-9C4A-AA0B-C65038093BB1}"/>
              </a:ext>
            </a:extLst>
          </p:cNvPr>
          <p:cNvPicPr>
            <a:picLocks noChangeAspect="1"/>
          </p:cNvPicPr>
          <p:nvPr/>
        </p:nvPicPr>
        <p:blipFill>
          <a:blip r:embed="rId2"/>
          <a:stretch>
            <a:fillRect/>
          </a:stretch>
        </p:blipFill>
        <p:spPr>
          <a:xfrm>
            <a:off x="0" y="11855"/>
            <a:ext cx="9144000" cy="6834289"/>
          </a:xfrm>
          <a:prstGeom prst="rect">
            <a:avLst/>
          </a:prstGeom>
        </p:spPr>
      </p:pic>
      <p:sp>
        <p:nvSpPr>
          <p:cNvPr id="4" name="标题占位符 6">
            <a:extLst>
              <a:ext uri="{FF2B5EF4-FFF2-40B4-BE49-F238E27FC236}">
                <a16:creationId xmlns:a16="http://schemas.microsoft.com/office/drawing/2014/main" id="{E6CC055E-A18F-E040-8A1B-2DF7DACEFF23}"/>
              </a:ext>
            </a:extLst>
          </p:cNvPr>
          <p:cNvSpPr>
            <a:spLocks noGrp="1"/>
          </p:cNvSpPr>
          <p:nvPr>
            <p:ph type="title"/>
          </p:nvPr>
        </p:nvSpPr>
        <p:spPr>
          <a:xfrm>
            <a:off x="0" y="168355"/>
            <a:ext cx="9144000" cy="1325563"/>
          </a:xfrm>
          <a:prstGeom prst="rect">
            <a:avLst/>
          </a:prstGeom>
        </p:spPr>
        <p:txBody>
          <a:bodyPr vert="horz" lIns="91440" tIns="45720" rIns="91440" bIns="45720" rtlCol="0" anchor="ctr">
            <a:normAutofit/>
          </a:bodyPr>
          <a:lstStyle>
            <a:lvl1pPr algn="ctr">
              <a:defRPr sz="3600" b="1" i="0" baseline="0">
                <a:solidFill>
                  <a:srgbClr val="002060"/>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spTree>
    <p:extLst>
      <p:ext uri="{BB962C8B-B14F-4D97-AF65-F5344CB8AC3E}">
        <p14:creationId xmlns:p14="http://schemas.microsoft.com/office/powerpoint/2010/main" val="39170683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竖排标题与文本">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2B809EC-EA1A-DE43-B4B1-86CFD6B3F535}"/>
              </a:ext>
            </a:extLst>
          </p:cNvPr>
          <p:cNvPicPr>
            <a:picLocks noChangeAspect="1"/>
          </p:cNvPicPr>
          <p:nvPr/>
        </p:nvPicPr>
        <p:blipFill>
          <a:blip r:embed="rId2"/>
          <a:stretch>
            <a:fillRect/>
          </a:stretch>
        </p:blipFill>
        <p:spPr>
          <a:xfrm>
            <a:off x="0" y="11855"/>
            <a:ext cx="9144000" cy="6834289"/>
          </a:xfrm>
          <a:prstGeom prst="rect">
            <a:avLst/>
          </a:prstGeom>
        </p:spPr>
      </p:pic>
      <p:sp>
        <p:nvSpPr>
          <p:cNvPr id="3" name="标题占位符 6">
            <a:extLst>
              <a:ext uri="{FF2B5EF4-FFF2-40B4-BE49-F238E27FC236}">
                <a16:creationId xmlns:a16="http://schemas.microsoft.com/office/drawing/2014/main" id="{5EFB6602-9039-7A4B-92C4-057A1F7CD44F}"/>
              </a:ext>
            </a:extLst>
          </p:cNvPr>
          <p:cNvSpPr>
            <a:spLocks noGrp="1"/>
          </p:cNvSpPr>
          <p:nvPr>
            <p:ph type="title"/>
          </p:nvPr>
        </p:nvSpPr>
        <p:spPr>
          <a:xfrm>
            <a:off x="0" y="168355"/>
            <a:ext cx="9144000" cy="1325563"/>
          </a:xfrm>
          <a:prstGeom prst="rect">
            <a:avLst/>
          </a:prstGeom>
        </p:spPr>
        <p:txBody>
          <a:bodyPr vert="horz" lIns="91440" tIns="45720" rIns="91440" bIns="45720" rtlCol="0" anchor="ctr">
            <a:normAutofit/>
          </a:bodyPr>
          <a:lstStyle>
            <a:lvl1pPr algn="ctr">
              <a:defRPr sz="3600" b="1" i="0" baseline="0">
                <a:solidFill>
                  <a:srgbClr val="002060"/>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spTree>
    <p:extLst>
      <p:ext uri="{BB962C8B-B14F-4D97-AF65-F5344CB8AC3E}">
        <p14:creationId xmlns:p14="http://schemas.microsoft.com/office/powerpoint/2010/main" val="7283198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2_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A4A576D-5B0A-314E-BEE0-848851704971}"/>
              </a:ext>
            </a:extLst>
          </p:cNvPr>
          <p:cNvPicPr>
            <a:picLocks noChangeAspect="1"/>
          </p:cNvPicPr>
          <p:nvPr/>
        </p:nvPicPr>
        <p:blipFill>
          <a:blip r:embed="rId2"/>
          <a:stretch>
            <a:fillRect/>
          </a:stretch>
        </p:blipFill>
        <p:spPr>
          <a:xfrm>
            <a:off x="0" y="11855"/>
            <a:ext cx="9144000" cy="6834289"/>
          </a:xfrm>
          <a:prstGeom prst="rect">
            <a:avLst/>
          </a:prstGeom>
        </p:spPr>
      </p:pic>
    </p:spTree>
    <p:extLst>
      <p:ext uri="{BB962C8B-B14F-4D97-AF65-F5344CB8AC3E}">
        <p14:creationId xmlns:p14="http://schemas.microsoft.com/office/powerpoint/2010/main" val="30550725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5_自定义版式">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1500035"/>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3BF87D4-56DE-FF41-806F-7717E5E75506}"/>
              </a:ext>
            </a:extLst>
          </p:cNvPr>
          <p:cNvPicPr>
            <a:picLocks noChangeAspect="1"/>
          </p:cNvPicPr>
          <p:nvPr/>
        </p:nvPicPr>
        <p:blipFill>
          <a:blip r:embed="rId2"/>
          <a:stretch>
            <a:fillRect/>
          </a:stretch>
        </p:blipFill>
        <p:spPr>
          <a:xfrm>
            <a:off x="0" y="11855"/>
            <a:ext cx="9144000" cy="6834289"/>
          </a:xfrm>
          <a:prstGeom prst="rect">
            <a:avLst/>
          </a:prstGeom>
        </p:spPr>
      </p:pic>
      <p:sp>
        <p:nvSpPr>
          <p:cNvPr id="9" name="标题 1">
            <a:extLst>
              <a:ext uri="{FF2B5EF4-FFF2-40B4-BE49-F238E27FC236}">
                <a16:creationId xmlns:a16="http://schemas.microsoft.com/office/drawing/2014/main" id="{98761488-9D84-D543-BAB2-2DA61CE8E52A}"/>
              </a:ext>
            </a:extLst>
          </p:cNvPr>
          <p:cNvSpPr>
            <a:spLocks noGrp="1"/>
          </p:cNvSpPr>
          <p:nvPr>
            <p:ph type="title"/>
          </p:nvPr>
        </p:nvSpPr>
        <p:spPr>
          <a:xfrm>
            <a:off x="0" y="454068"/>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spTree>
    <p:extLst>
      <p:ext uri="{BB962C8B-B14F-4D97-AF65-F5344CB8AC3E}">
        <p14:creationId xmlns:p14="http://schemas.microsoft.com/office/powerpoint/2010/main" val="39701689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4" name="图片 3" descr="蓝色的天空&#10;&#10;描述已自动生成">
            <a:extLst>
              <a:ext uri="{FF2B5EF4-FFF2-40B4-BE49-F238E27FC236}">
                <a16:creationId xmlns:a16="http://schemas.microsoft.com/office/drawing/2014/main" id="{E3FAAC66-0BC0-2943-B3A1-61EE2E5802D1}"/>
              </a:ext>
            </a:extLst>
          </p:cNvPr>
          <p:cNvPicPr>
            <a:picLocks noChangeAspect="1"/>
          </p:cNvPicPr>
          <p:nvPr userDrawn="1"/>
        </p:nvPicPr>
        <p:blipFill>
          <a:blip r:embed="rId2"/>
          <a:stretch>
            <a:fillRect/>
          </a:stretch>
        </p:blipFill>
        <p:spPr>
          <a:xfrm>
            <a:off x="0" y="11855"/>
            <a:ext cx="9144000" cy="6834289"/>
          </a:xfrm>
          <a:prstGeom prst="rect">
            <a:avLst/>
          </a:prstGeom>
        </p:spPr>
      </p:pic>
    </p:spTree>
    <p:extLst>
      <p:ext uri="{BB962C8B-B14F-4D97-AF65-F5344CB8AC3E}">
        <p14:creationId xmlns:p14="http://schemas.microsoft.com/office/powerpoint/2010/main" val="13194460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FC346CFB-14D0-44DE-AB59-EFEC3111E38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1113"/>
            <a:ext cx="9144000"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descr="蓝色的天空&#10;&#10;描述已自动生成">
            <a:extLst>
              <a:ext uri="{FF2B5EF4-FFF2-40B4-BE49-F238E27FC236}">
                <a16:creationId xmlns:a16="http://schemas.microsoft.com/office/drawing/2014/main" id="{096F99D6-E321-FA48-9FE2-791282664D0F}"/>
              </a:ext>
            </a:extLst>
          </p:cNvPr>
          <p:cNvPicPr>
            <a:picLocks noChangeAspect="1"/>
          </p:cNvPicPr>
          <p:nvPr userDrawn="1"/>
        </p:nvPicPr>
        <p:blipFill>
          <a:blip r:embed="rId3"/>
          <a:stretch>
            <a:fillRect/>
          </a:stretch>
        </p:blipFill>
        <p:spPr>
          <a:xfrm>
            <a:off x="0" y="11855"/>
            <a:ext cx="9144000" cy="6834289"/>
          </a:xfrm>
          <a:prstGeom prst="rect">
            <a:avLst/>
          </a:prstGeom>
        </p:spPr>
      </p:pic>
    </p:spTree>
    <p:extLst>
      <p:ext uri="{BB962C8B-B14F-4D97-AF65-F5344CB8AC3E}">
        <p14:creationId xmlns:p14="http://schemas.microsoft.com/office/powerpoint/2010/main" val="7935710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4" name="图片 3" descr="蓝色的天空&#10;&#10;描述已自动生成">
            <a:extLst>
              <a:ext uri="{FF2B5EF4-FFF2-40B4-BE49-F238E27FC236}">
                <a16:creationId xmlns:a16="http://schemas.microsoft.com/office/drawing/2014/main" id="{340A314A-9A5B-7841-807B-DB2651334045}"/>
              </a:ext>
            </a:extLst>
          </p:cNvPr>
          <p:cNvPicPr>
            <a:picLocks noChangeAspect="1"/>
          </p:cNvPicPr>
          <p:nvPr userDrawn="1"/>
        </p:nvPicPr>
        <p:blipFill>
          <a:blip r:embed="rId2"/>
          <a:stretch>
            <a:fillRect/>
          </a:stretch>
        </p:blipFill>
        <p:spPr>
          <a:xfrm>
            <a:off x="0" y="11855"/>
            <a:ext cx="9144000" cy="6834289"/>
          </a:xfrm>
          <a:prstGeom prst="rect">
            <a:avLst/>
          </a:prstGeom>
        </p:spPr>
      </p:pic>
    </p:spTree>
    <p:extLst>
      <p:ext uri="{BB962C8B-B14F-4D97-AF65-F5344CB8AC3E}">
        <p14:creationId xmlns:p14="http://schemas.microsoft.com/office/powerpoint/2010/main" val="15898945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两项内容">
    <p:spTree>
      <p:nvGrpSpPr>
        <p:cNvPr id="1" name=""/>
        <p:cNvGrpSpPr/>
        <p:nvPr/>
      </p:nvGrpSpPr>
      <p:grpSpPr>
        <a:xfrm>
          <a:off x="0" y="0"/>
          <a:ext cx="0" cy="0"/>
          <a:chOff x="0" y="0"/>
          <a:chExt cx="0" cy="0"/>
        </a:xfrm>
      </p:grpSpPr>
      <p:pic>
        <p:nvPicPr>
          <p:cNvPr id="4" name="图片 3" descr="蓝色的天空&#10;&#10;中度可信度描述已自动生成">
            <a:extLst>
              <a:ext uri="{FF2B5EF4-FFF2-40B4-BE49-F238E27FC236}">
                <a16:creationId xmlns:a16="http://schemas.microsoft.com/office/drawing/2014/main" id="{E8B58524-D315-4041-B247-6E6E77274DBE}"/>
              </a:ext>
            </a:extLst>
          </p:cNvPr>
          <p:cNvPicPr>
            <a:picLocks noChangeAspect="1"/>
          </p:cNvPicPr>
          <p:nvPr userDrawn="1"/>
        </p:nvPicPr>
        <p:blipFill>
          <a:blip r:embed="rId2"/>
          <a:stretch>
            <a:fillRect/>
          </a:stretch>
        </p:blipFill>
        <p:spPr>
          <a:xfrm>
            <a:off x="0" y="11855"/>
            <a:ext cx="9144000" cy="6834289"/>
          </a:xfrm>
          <a:prstGeom prst="rect">
            <a:avLst/>
          </a:prstGeom>
        </p:spPr>
      </p:pic>
    </p:spTree>
    <p:extLst>
      <p:ext uri="{BB962C8B-B14F-4D97-AF65-F5344CB8AC3E}">
        <p14:creationId xmlns:p14="http://schemas.microsoft.com/office/powerpoint/2010/main" val="18557750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7" name="图片 6" descr="蓝色的天空&#10;&#10;描述已自动生成">
            <a:extLst>
              <a:ext uri="{FF2B5EF4-FFF2-40B4-BE49-F238E27FC236}">
                <a16:creationId xmlns:a16="http://schemas.microsoft.com/office/drawing/2014/main" id="{16AD86F1-1631-E94E-9DFC-54A4FE3312F9}"/>
              </a:ext>
            </a:extLst>
          </p:cNvPr>
          <p:cNvPicPr>
            <a:picLocks noChangeAspect="1"/>
          </p:cNvPicPr>
          <p:nvPr userDrawn="1"/>
        </p:nvPicPr>
        <p:blipFill>
          <a:blip r:embed="rId2"/>
          <a:stretch>
            <a:fillRect/>
          </a:stretch>
        </p:blipFill>
        <p:spPr>
          <a:xfrm>
            <a:off x="0" y="11855"/>
            <a:ext cx="9144000" cy="6834289"/>
          </a:xfrm>
          <a:prstGeom prst="rect">
            <a:avLst/>
          </a:prstGeom>
        </p:spPr>
      </p:pic>
    </p:spTree>
    <p:extLst>
      <p:ext uri="{BB962C8B-B14F-4D97-AF65-F5344CB8AC3E}">
        <p14:creationId xmlns:p14="http://schemas.microsoft.com/office/powerpoint/2010/main" val="19412427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7" name="图片 6" descr="图标&#10;&#10;描述已自动生成">
            <a:extLst>
              <a:ext uri="{FF2B5EF4-FFF2-40B4-BE49-F238E27FC236}">
                <a16:creationId xmlns:a16="http://schemas.microsoft.com/office/drawing/2014/main" id="{A4DD2938-D511-FC4B-BB2F-83B9AD724A70}"/>
              </a:ext>
            </a:extLst>
          </p:cNvPr>
          <p:cNvPicPr>
            <a:picLocks noChangeAspect="1"/>
          </p:cNvPicPr>
          <p:nvPr userDrawn="1"/>
        </p:nvPicPr>
        <p:blipFill>
          <a:blip r:embed="rId2"/>
          <a:stretch>
            <a:fillRect/>
          </a:stretch>
        </p:blipFill>
        <p:spPr>
          <a:xfrm>
            <a:off x="0" y="11855"/>
            <a:ext cx="9144000" cy="6834289"/>
          </a:xfrm>
          <a:prstGeom prst="rect">
            <a:avLst/>
          </a:prstGeom>
        </p:spPr>
      </p:pic>
    </p:spTree>
    <p:extLst>
      <p:ext uri="{BB962C8B-B14F-4D97-AF65-F5344CB8AC3E}">
        <p14:creationId xmlns:p14="http://schemas.microsoft.com/office/powerpoint/2010/main" val="40068206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58153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98972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75347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1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8820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5E95707-1F14-374A-9BE5-A2D0C8679525}"/>
              </a:ext>
            </a:extLst>
          </p:cNvPr>
          <p:cNvPicPr>
            <a:picLocks noChangeAspect="1"/>
          </p:cNvPicPr>
          <p:nvPr/>
        </p:nvPicPr>
        <p:blipFill>
          <a:blip r:embed="rId2"/>
          <a:stretch>
            <a:fillRect/>
          </a:stretch>
        </p:blipFill>
        <p:spPr>
          <a:xfrm>
            <a:off x="0" y="11855"/>
            <a:ext cx="9144000" cy="6834289"/>
          </a:xfrm>
          <a:prstGeom prst="rect">
            <a:avLst/>
          </a:prstGeom>
        </p:spPr>
      </p:pic>
      <p:sp>
        <p:nvSpPr>
          <p:cNvPr id="8" name="标题 1">
            <a:extLst>
              <a:ext uri="{FF2B5EF4-FFF2-40B4-BE49-F238E27FC236}">
                <a16:creationId xmlns:a16="http://schemas.microsoft.com/office/drawing/2014/main" id="{47E6E5B3-B476-4D42-8029-CFC52F285AFD}"/>
              </a:ext>
            </a:extLst>
          </p:cNvPr>
          <p:cNvSpPr>
            <a:spLocks noGrp="1"/>
          </p:cNvSpPr>
          <p:nvPr>
            <p:ph type="title"/>
          </p:nvPr>
        </p:nvSpPr>
        <p:spPr>
          <a:xfrm>
            <a:off x="0" y="550320"/>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spTree>
    <p:extLst>
      <p:ext uri="{BB962C8B-B14F-4D97-AF65-F5344CB8AC3E}">
        <p14:creationId xmlns:p14="http://schemas.microsoft.com/office/powerpoint/2010/main" val="4131075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A57964B-DC78-2847-9833-C12A62F251B9}"/>
              </a:ext>
            </a:extLst>
          </p:cNvPr>
          <p:cNvPicPr>
            <a:picLocks noChangeAspect="1"/>
          </p:cNvPicPr>
          <p:nvPr/>
        </p:nvPicPr>
        <p:blipFill>
          <a:blip r:embed="rId2"/>
          <a:stretch>
            <a:fillRect/>
          </a:stretch>
        </p:blipFill>
        <p:spPr>
          <a:xfrm>
            <a:off x="0" y="11855"/>
            <a:ext cx="9144000" cy="6834289"/>
          </a:xfrm>
          <a:prstGeom prst="rect">
            <a:avLst/>
          </a:prstGeom>
        </p:spPr>
      </p:pic>
      <p:sp>
        <p:nvSpPr>
          <p:cNvPr id="9" name="标题 1">
            <a:extLst>
              <a:ext uri="{FF2B5EF4-FFF2-40B4-BE49-F238E27FC236}">
                <a16:creationId xmlns:a16="http://schemas.microsoft.com/office/drawing/2014/main" id="{DBB7C763-A8D6-9C4B-9A23-B894F1BFB033}"/>
              </a:ext>
            </a:extLst>
          </p:cNvPr>
          <p:cNvSpPr>
            <a:spLocks noGrp="1"/>
          </p:cNvSpPr>
          <p:nvPr>
            <p:ph type="title"/>
          </p:nvPr>
        </p:nvSpPr>
        <p:spPr>
          <a:xfrm>
            <a:off x="0" y="454068"/>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spTree>
    <p:extLst>
      <p:ext uri="{BB962C8B-B14F-4D97-AF65-F5344CB8AC3E}">
        <p14:creationId xmlns:p14="http://schemas.microsoft.com/office/powerpoint/2010/main" val="26364127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3BF87D4-56DE-FF41-806F-7717E5E75506}"/>
              </a:ext>
            </a:extLst>
          </p:cNvPr>
          <p:cNvPicPr>
            <a:picLocks noChangeAspect="1"/>
          </p:cNvPicPr>
          <p:nvPr/>
        </p:nvPicPr>
        <p:blipFill>
          <a:blip r:embed="rId2"/>
          <a:stretch>
            <a:fillRect/>
          </a:stretch>
        </p:blipFill>
        <p:spPr>
          <a:xfrm>
            <a:off x="0" y="11855"/>
            <a:ext cx="9144000" cy="6834289"/>
          </a:xfrm>
          <a:prstGeom prst="rect">
            <a:avLst/>
          </a:prstGeom>
        </p:spPr>
      </p:pic>
      <p:sp>
        <p:nvSpPr>
          <p:cNvPr id="9" name="标题 1">
            <a:extLst>
              <a:ext uri="{FF2B5EF4-FFF2-40B4-BE49-F238E27FC236}">
                <a16:creationId xmlns:a16="http://schemas.microsoft.com/office/drawing/2014/main" id="{98761488-9D84-D543-BAB2-2DA61CE8E52A}"/>
              </a:ext>
            </a:extLst>
          </p:cNvPr>
          <p:cNvSpPr>
            <a:spLocks noGrp="1"/>
          </p:cNvSpPr>
          <p:nvPr>
            <p:ph type="title"/>
          </p:nvPr>
        </p:nvSpPr>
        <p:spPr>
          <a:xfrm>
            <a:off x="0" y="454068"/>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spTree>
    <p:extLst>
      <p:ext uri="{BB962C8B-B14F-4D97-AF65-F5344CB8AC3E}">
        <p14:creationId xmlns:p14="http://schemas.microsoft.com/office/powerpoint/2010/main" val="19856187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5E95707-1F14-374A-9BE5-A2D0C8679525}"/>
              </a:ext>
            </a:extLst>
          </p:cNvPr>
          <p:cNvPicPr>
            <a:picLocks noChangeAspect="1"/>
          </p:cNvPicPr>
          <p:nvPr/>
        </p:nvPicPr>
        <p:blipFill>
          <a:blip r:embed="rId2"/>
          <a:stretch>
            <a:fillRect/>
          </a:stretch>
        </p:blipFill>
        <p:spPr>
          <a:xfrm>
            <a:off x="0" y="11855"/>
            <a:ext cx="9144000" cy="6834289"/>
          </a:xfrm>
          <a:prstGeom prst="rect">
            <a:avLst/>
          </a:prstGeom>
        </p:spPr>
      </p:pic>
      <p:sp>
        <p:nvSpPr>
          <p:cNvPr id="8" name="标题 1">
            <a:extLst>
              <a:ext uri="{FF2B5EF4-FFF2-40B4-BE49-F238E27FC236}">
                <a16:creationId xmlns:a16="http://schemas.microsoft.com/office/drawing/2014/main" id="{47E6E5B3-B476-4D42-8029-CFC52F285AFD}"/>
              </a:ext>
            </a:extLst>
          </p:cNvPr>
          <p:cNvSpPr>
            <a:spLocks noGrp="1"/>
          </p:cNvSpPr>
          <p:nvPr>
            <p:ph type="title"/>
          </p:nvPr>
        </p:nvSpPr>
        <p:spPr>
          <a:xfrm>
            <a:off x="0" y="550320"/>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spTree>
    <p:extLst>
      <p:ext uri="{BB962C8B-B14F-4D97-AF65-F5344CB8AC3E}">
        <p14:creationId xmlns:p14="http://schemas.microsoft.com/office/powerpoint/2010/main" val="9737617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130C158E-E370-2442-84B2-F5C19A4B8F3E}"/>
              </a:ext>
            </a:extLst>
          </p:cNvPr>
          <p:cNvPicPr>
            <a:picLocks noChangeAspect="1"/>
          </p:cNvPicPr>
          <p:nvPr/>
        </p:nvPicPr>
        <p:blipFill>
          <a:blip r:embed="rId2"/>
          <a:stretch>
            <a:fillRect/>
          </a:stretch>
        </p:blipFill>
        <p:spPr>
          <a:xfrm>
            <a:off x="0" y="11855"/>
            <a:ext cx="9144000" cy="6834289"/>
          </a:xfrm>
          <a:prstGeom prst="rect">
            <a:avLst/>
          </a:prstGeom>
        </p:spPr>
      </p:pic>
      <p:sp>
        <p:nvSpPr>
          <p:cNvPr id="9" name="标题 1">
            <a:extLst>
              <a:ext uri="{FF2B5EF4-FFF2-40B4-BE49-F238E27FC236}">
                <a16:creationId xmlns:a16="http://schemas.microsoft.com/office/drawing/2014/main" id="{21EDC614-1CAC-A54D-A8F5-A2311F324C1B}"/>
              </a:ext>
            </a:extLst>
          </p:cNvPr>
          <p:cNvSpPr>
            <a:spLocks noGrp="1"/>
          </p:cNvSpPr>
          <p:nvPr>
            <p:ph type="title"/>
          </p:nvPr>
        </p:nvSpPr>
        <p:spPr>
          <a:xfrm>
            <a:off x="0" y="1696213"/>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spTree>
    <p:extLst>
      <p:ext uri="{BB962C8B-B14F-4D97-AF65-F5344CB8AC3E}">
        <p14:creationId xmlns:p14="http://schemas.microsoft.com/office/powerpoint/2010/main" val="35402375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比较">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46C65D4-C150-1D40-B658-0B1A100721A5}"/>
              </a:ext>
            </a:extLst>
          </p:cNvPr>
          <p:cNvPicPr>
            <a:picLocks noChangeAspect="1"/>
          </p:cNvPicPr>
          <p:nvPr/>
        </p:nvPicPr>
        <p:blipFill>
          <a:blip r:embed="rId2"/>
          <a:stretch>
            <a:fillRect/>
          </a:stretch>
        </p:blipFill>
        <p:spPr>
          <a:xfrm>
            <a:off x="3140761" y="1594338"/>
            <a:ext cx="3106780" cy="3282461"/>
          </a:xfrm>
          <a:prstGeom prst="rect">
            <a:avLst/>
          </a:prstGeom>
        </p:spPr>
      </p:pic>
      <p:sp>
        <p:nvSpPr>
          <p:cNvPr id="12" name="文本框 11">
            <a:extLst>
              <a:ext uri="{FF2B5EF4-FFF2-40B4-BE49-F238E27FC236}">
                <a16:creationId xmlns:a16="http://schemas.microsoft.com/office/drawing/2014/main" id="{2E20A24D-6E01-2540-B8F3-3F08B5A8F91D}"/>
              </a:ext>
            </a:extLst>
          </p:cNvPr>
          <p:cNvSpPr txBox="1"/>
          <p:nvPr/>
        </p:nvSpPr>
        <p:spPr>
          <a:xfrm>
            <a:off x="3994815" y="2216564"/>
            <a:ext cx="1415772" cy="1569660"/>
          </a:xfrm>
          <a:prstGeom prst="rect">
            <a:avLst/>
          </a:prstGeom>
          <a:noFill/>
        </p:spPr>
        <p:txBody>
          <a:bodyPr wrap="none" rtlCol="0">
            <a:spAutoFit/>
          </a:bodyPr>
          <a:lstStyle/>
          <a:p>
            <a:pPr algn="ctr"/>
            <a:r>
              <a:rPr kumimoji="1" lang="zh-CN" altLang="en-US" sz="3200" b="1" dirty="0">
                <a:solidFill>
                  <a:schemeClr val="bg1"/>
                </a:solidFill>
                <a:latin typeface="Microsoft YaHei" panose="020B0503020204020204" pitchFamily="34" charset="-122"/>
                <a:ea typeface="Microsoft YaHei" panose="020B0503020204020204" pitchFamily="34" charset="-122"/>
              </a:rPr>
              <a:t>下节课</a:t>
            </a:r>
            <a:endParaRPr kumimoji="1" lang="en-US" altLang="zh-CN" sz="3200" b="1" dirty="0">
              <a:solidFill>
                <a:schemeClr val="bg1"/>
              </a:solidFill>
              <a:latin typeface="Microsoft YaHei" panose="020B0503020204020204" pitchFamily="34" charset="-122"/>
              <a:ea typeface="Microsoft YaHei" panose="020B0503020204020204" pitchFamily="34" charset="-122"/>
            </a:endParaRPr>
          </a:p>
          <a:p>
            <a:pPr algn="ctr"/>
            <a:r>
              <a:rPr kumimoji="1" lang="zh-CN" altLang="en-US" sz="3200" b="1" dirty="0">
                <a:solidFill>
                  <a:schemeClr val="bg1"/>
                </a:solidFill>
                <a:latin typeface="Microsoft YaHei" panose="020B0503020204020204" pitchFamily="34" charset="-122"/>
                <a:ea typeface="Microsoft YaHei" panose="020B0503020204020204" pitchFamily="34" charset="-122"/>
              </a:rPr>
              <a:t>再见！</a:t>
            </a:r>
            <a:endParaRPr kumimoji="1" lang="en-US" altLang="zh-CN" sz="3200" b="1" dirty="0">
              <a:solidFill>
                <a:schemeClr val="bg1"/>
              </a:solidFill>
              <a:latin typeface="Microsoft YaHei" panose="020B0503020204020204" pitchFamily="34" charset="-122"/>
              <a:ea typeface="Microsoft YaHei" panose="020B0503020204020204" pitchFamily="34" charset="-122"/>
            </a:endParaRPr>
          </a:p>
          <a:p>
            <a:pPr algn="ctr"/>
            <a:endParaRPr kumimoji="1" lang="zh-CN" altLang="en-US" sz="3200" b="1" dirty="0">
              <a:solidFill>
                <a:schemeClr val="bg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1930084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
        <p:nvSpPr>
          <p:cNvPr id="7" name="直线连接符 20">
            <a:extLst>
              <a:ext uri="{FF2B5EF4-FFF2-40B4-BE49-F238E27FC236}">
                <a16:creationId xmlns:a16="http://schemas.microsoft.com/office/drawing/2014/main" id="{DCCEDA02-0704-DF4B-A266-2D97DC38BB8A}"/>
              </a:ext>
            </a:extLst>
          </p:cNvPr>
          <p:cNvSpPr/>
          <p:nvPr/>
        </p:nvSpPr>
        <p:spPr>
          <a:xfrm flipH="1">
            <a:off x="454531" y="2204864"/>
            <a:ext cx="1" cy="41783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689C63A8-0C1D-C648-8CC9-E00DFC7A42F0}"/>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4121F095-16FA-6040-9811-F92D714F513D}"/>
              </a:ext>
            </a:extLst>
          </p:cNvPr>
          <p:cNvSpPr/>
          <p:nvPr/>
        </p:nvSpPr>
        <p:spPr>
          <a:xfrm flipH="1" flipV="1">
            <a:off x="971601" y="2204864"/>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8CAAF2CA-1402-7A41-87C0-2AD4EB89BE29}"/>
              </a:ext>
            </a:extLst>
          </p:cNvPr>
          <p:cNvSpPr/>
          <p:nvPr/>
        </p:nvSpPr>
        <p:spPr>
          <a:xfrm flipH="1">
            <a:off x="8714268" y="2204864"/>
            <a:ext cx="1" cy="4040016"/>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8E7BB142-BF77-CD40-A585-81A9AAB4A3D9}"/>
              </a:ext>
            </a:extLst>
          </p:cNvPr>
          <p:cNvPicPr>
            <a:picLocks noChangeAspect="1"/>
          </p:cNvPicPr>
          <p:nvPr/>
        </p:nvPicPr>
        <p:blipFill>
          <a:blip r:embed="rId2"/>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F02F8E56-7199-BC47-A5BA-00DA1E8EB439}"/>
              </a:ext>
            </a:extLst>
          </p:cNvPr>
          <p:cNvPicPr>
            <a:picLocks noChangeAspect="1"/>
          </p:cNvPicPr>
          <p:nvPr/>
        </p:nvPicPr>
        <p:blipFill>
          <a:blip r:embed="rId2"/>
          <a:stretch>
            <a:fillRect/>
          </a:stretch>
        </p:blipFill>
        <p:spPr>
          <a:xfrm rot="10800000">
            <a:off x="222738" y="1945763"/>
            <a:ext cx="921637" cy="565092"/>
          </a:xfrm>
          <a:prstGeom prst="rect">
            <a:avLst/>
          </a:prstGeom>
          <a:ln w="12700">
            <a:miter lim="400000"/>
          </a:ln>
        </p:spPr>
      </p:pic>
    </p:spTree>
    <p:extLst>
      <p:ext uri="{BB962C8B-B14F-4D97-AF65-F5344CB8AC3E}">
        <p14:creationId xmlns:p14="http://schemas.microsoft.com/office/powerpoint/2010/main" val="42284733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2022/1/17</a:t>
            </a:fld>
            <a:endParaRPr kumimoji="1" lang="zh-CN" alt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4" name="Slide Number Placeholder 3"/>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33683294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a:prstGeom prst="rect">
            <a:avLst/>
          </a:prstGeom>
        </p:spPr>
        <p:txBody>
          <a:bodyPr anchor="b">
            <a:normAutofit/>
          </a:bodyPr>
          <a:lstStyle>
            <a:lvl1pPr>
              <a:defRPr sz="2400" b="0"/>
            </a:lvl1pPr>
          </a:lstStyle>
          <a:p>
            <a:r>
              <a:rPr lang="zh-CN" altLang="en-US"/>
              <a:t>单击此处编辑母版标题样式</a:t>
            </a:r>
            <a:endParaRPr lang="en-US" dirty="0"/>
          </a:p>
        </p:txBody>
      </p:sp>
      <p:sp>
        <p:nvSpPr>
          <p:cNvPr id="3" name="Content Placeholder 2"/>
          <p:cNvSpPr>
            <a:spLocks noGrp="1"/>
          </p:cNvSpPr>
          <p:nvPr>
            <p:ph idx="1"/>
          </p:nvPr>
        </p:nvSpPr>
        <p:spPr>
          <a:xfrm>
            <a:off x="3886200" y="990600"/>
            <a:ext cx="4629150" cy="4876800"/>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30936" y="2057399"/>
            <a:ext cx="2948940" cy="3810001"/>
          </a:xfrm>
          <a:prstGeom prst="rect">
            <a:avLst/>
          </a:prstGeo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2022/1/17</a:t>
            </a:fld>
            <a:endParaRPr kumimoji="1" lang="zh-CN" alt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7" name="Slide Number Placeholder 6"/>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11493654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a:prstGeom prst="rect">
            <a:avLst/>
          </a:prstGeom>
        </p:spPr>
        <p:txBody>
          <a:bodyPr anchor="b">
            <a:normAutofit/>
          </a:bodyPr>
          <a:lstStyle>
            <a:lvl1pPr>
              <a:defRPr sz="2400" b="0"/>
            </a:lvl1pPr>
          </a:lstStyle>
          <a:p>
            <a:r>
              <a:rPr lang="zh-CN" altLang="en-US"/>
              <a:t>单击此处编辑母版标题样式</a:t>
            </a:r>
            <a:endParaRPr lang="en-US" dirty="0"/>
          </a:p>
        </p:txBody>
      </p:sp>
      <p:sp>
        <p:nvSpPr>
          <p:cNvPr id="3" name="Picture Placeholder 2"/>
          <p:cNvSpPr>
            <a:spLocks noGrp="1"/>
          </p:cNvSpPr>
          <p:nvPr>
            <p:ph type="pic" idx="1"/>
          </p:nvPr>
        </p:nvSpPr>
        <p:spPr>
          <a:xfrm>
            <a:off x="3886200" y="990600"/>
            <a:ext cx="4629150" cy="4876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30936" y="2057400"/>
            <a:ext cx="2948940" cy="3810000"/>
          </a:xfrm>
          <a:prstGeom prst="rect">
            <a:avLst/>
          </a:prstGeo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2022/1/17</a:t>
            </a:fld>
            <a:endParaRPr kumimoji="1" lang="zh-CN" alt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7" name="Slide Number Placeholder 6"/>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23717421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33845" y="365760"/>
            <a:ext cx="7886700" cy="1325562"/>
          </a:xfrm>
          <a:prstGeom prst="rect">
            <a:avLst/>
          </a:prstGeom>
        </p:spPr>
        <p:txBody>
          <a:bodyPr/>
          <a:lstStyle/>
          <a:p>
            <a:r>
              <a:rPr lang="zh-CN" altLang="en-US"/>
              <a:t>单击此处编辑母版标题样式</a:t>
            </a:r>
            <a:endParaRPr lang="en-US"/>
          </a:p>
        </p:txBody>
      </p:sp>
      <p:sp>
        <p:nvSpPr>
          <p:cNvPr id="3" name="Vertical Text Placeholder 2"/>
          <p:cNvSpPr>
            <a:spLocks noGrp="1"/>
          </p:cNvSpPr>
          <p:nvPr>
            <p:ph type="body" orient="vert" idx="1"/>
          </p:nvPr>
        </p:nvSpPr>
        <p:spPr>
          <a:xfrm>
            <a:off x="633845" y="1828801"/>
            <a:ext cx="7886700" cy="435133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2022/1/17</a:t>
            </a:fld>
            <a:endParaRPr kumimoji="1" lang="zh-CN"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6" name="Slide Number Placeholder 5"/>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1378033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130C158E-E370-2442-84B2-F5C19A4B8F3E}"/>
              </a:ext>
            </a:extLst>
          </p:cNvPr>
          <p:cNvPicPr>
            <a:picLocks noChangeAspect="1"/>
          </p:cNvPicPr>
          <p:nvPr/>
        </p:nvPicPr>
        <p:blipFill>
          <a:blip r:embed="rId2"/>
          <a:stretch>
            <a:fillRect/>
          </a:stretch>
        </p:blipFill>
        <p:spPr>
          <a:xfrm>
            <a:off x="0" y="11855"/>
            <a:ext cx="9144000" cy="6834289"/>
          </a:xfrm>
          <a:prstGeom prst="rect">
            <a:avLst/>
          </a:prstGeom>
        </p:spPr>
      </p:pic>
      <p:sp>
        <p:nvSpPr>
          <p:cNvPr id="9" name="标题 1">
            <a:extLst>
              <a:ext uri="{FF2B5EF4-FFF2-40B4-BE49-F238E27FC236}">
                <a16:creationId xmlns:a16="http://schemas.microsoft.com/office/drawing/2014/main" id="{21EDC614-1CAC-A54D-A8F5-A2311F324C1B}"/>
              </a:ext>
            </a:extLst>
          </p:cNvPr>
          <p:cNvSpPr>
            <a:spLocks noGrp="1"/>
          </p:cNvSpPr>
          <p:nvPr>
            <p:ph type="title"/>
          </p:nvPr>
        </p:nvSpPr>
        <p:spPr>
          <a:xfrm>
            <a:off x="0" y="1696213"/>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spTree>
    <p:extLst>
      <p:ext uri="{BB962C8B-B14F-4D97-AF65-F5344CB8AC3E}">
        <p14:creationId xmlns:p14="http://schemas.microsoft.com/office/powerpoint/2010/main" val="34796615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a:prstGeom prst="rect">
            <a:avLst/>
          </a:prstGeom>
        </p:spPr>
        <p:txBody>
          <a:bodyPr vert="eaVert"/>
          <a:lstStyle/>
          <a:p>
            <a:r>
              <a:rPr lang="zh-CN" altLang="en-US"/>
              <a:t>单击此处编辑母版标题样式</a:t>
            </a:r>
            <a:endParaRPr lang="en-US"/>
          </a:p>
        </p:txBody>
      </p:sp>
      <p:sp>
        <p:nvSpPr>
          <p:cNvPr id="3" name="Vertical Text Placeholder 2"/>
          <p:cNvSpPr>
            <a:spLocks noGrp="1"/>
          </p:cNvSpPr>
          <p:nvPr>
            <p:ph type="body" orient="vert" idx="1"/>
          </p:nvPr>
        </p:nvSpPr>
        <p:spPr>
          <a:xfrm>
            <a:off x="628650" y="360363"/>
            <a:ext cx="5800725" cy="581183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2022/1/17</a:t>
            </a:fld>
            <a:endParaRPr kumimoji="1" lang="zh-CN"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6" name="Slide Number Placeholder 5"/>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11901482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两项内容">
    <p:bg>
      <p:bgRef idx="1001">
        <a:schemeClr val="bg1"/>
      </p:bgRef>
    </p:bg>
    <p:spTree>
      <p:nvGrpSpPr>
        <p:cNvPr id="1" name=""/>
        <p:cNvGrpSpPr/>
        <p:nvPr/>
      </p:nvGrpSpPr>
      <p:grpSpPr>
        <a:xfrm>
          <a:off x="0" y="0"/>
          <a:ext cx="0" cy="0"/>
          <a:chOff x="0" y="0"/>
          <a:chExt cx="0" cy="0"/>
        </a:xfrm>
      </p:grpSpPr>
      <p:pic>
        <p:nvPicPr>
          <p:cNvPr id="2" name="图片 1" descr="蓝色的天空&#10;&#10;中度可信度描述已自动生成">
            <a:extLst>
              <a:ext uri="{FF2B5EF4-FFF2-40B4-BE49-F238E27FC236}">
                <a16:creationId xmlns:a16="http://schemas.microsoft.com/office/drawing/2014/main" id="{BA503A7B-5FB8-4389-839E-27C47B035107}"/>
              </a:ext>
            </a:extLst>
          </p:cNvPr>
          <p:cNvPicPr>
            <a:picLocks noChangeAspect="1"/>
          </p:cNvPicPr>
          <p:nvPr userDrawn="1"/>
        </p:nvPicPr>
        <p:blipFill>
          <a:blip r:embed="rId2"/>
          <a:stretch>
            <a:fillRect/>
          </a:stretch>
        </p:blipFill>
        <p:spPr>
          <a:xfrm>
            <a:off x="0" y="11855"/>
            <a:ext cx="9144000" cy="6834289"/>
          </a:xfrm>
          <a:prstGeom prst="rect">
            <a:avLst/>
          </a:prstGeom>
        </p:spPr>
      </p:pic>
    </p:spTree>
    <p:extLst>
      <p:ext uri="{BB962C8B-B14F-4D97-AF65-F5344CB8AC3E}">
        <p14:creationId xmlns:p14="http://schemas.microsoft.com/office/powerpoint/2010/main" val="1598496904"/>
      </p:ext>
    </p:extLst>
  </p:cSld>
  <p:clrMapOvr>
    <a:overrideClrMapping bg1="dk1" tx1="lt1" bg2="dk2" tx2="lt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E2FC1E6-6C5C-814C-BEFC-24B18F453CA4}"/>
              </a:ext>
            </a:extLst>
          </p:cNvPr>
          <p:cNvPicPr>
            <a:picLocks noChangeAspect="1"/>
          </p:cNvPicPr>
          <p:nvPr/>
        </p:nvPicPr>
        <p:blipFill>
          <a:blip r:embed="rId2"/>
          <a:stretch>
            <a:fillRect/>
          </a:stretch>
        </p:blipFill>
        <p:spPr>
          <a:xfrm>
            <a:off x="0" y="11855"/>
            <a:ext cx="9144000" cy="6834289"/>
          </a:xfrm>
          <a:prstGeom prst="rect">
            <a:avLst/>
          </a:prstGeom>
        </p:spPr>
      </p:pic>
      <p:sp>
        <p:nvSpPr>
          <p:cNvPr id="2" name="标题 1">
            <a:extLst>
              <a:ext uri="{FF2B5EF4-FFF2-40B4-BE49-F238E27FC236}">
                <a16:creationId xmlns:a16="http://schemas.microsoft.com/office/drawing/2014/main" id="{65530610-392C-D84D-8497-B07BB3539C52}"/>
              </a:ext>
            </a:extLst>
          </p:cNvPr>
          <p:cNvSpPr>
            <a:spLocks noGrp="1"/>
          </p:cNvSpPr>
          <p:nvPr>
            <p:ph type="title"/>
          </p:nvPr>
        </p:nvSpPr>
        <p:spPr>
          <a:xfrm>
            <a:off x="0" y="365125"/>
            <a:ext cx="9144000" cy="1325563"/>
          </a:xfrm>
          <a:prstGeom prst="rect">
            <a:avLst/>
          </a:prstGeom>
        </p:spPr>
        <p:txBody>
          <a:bodyPr/>
          <a:lstStyle>
            <a:lvl1pP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spTree>
    <p:extLst>
      <p:ext uri="{BB962C8B-B14F-4D97-AF65-F5344CB8AC3E}">
        <p14:creationId xmlns:p14="http://schemas.microsoft.com/office/powerpoint/2010/main" val="21292729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_标题幻灯片">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62000"/>
            <a:ext cx="9144000" cy="590931"/>
          </a:xfrm>
          <a:prstGeom prst="rect">
            <a:avLst/>
          </a:prstGeom>
          <a:noFill/>
        </p:spPr>
        <p:txBody>
          <a:bodyPr vert="horz" wrap="square" lIns="91440" tIns="45720" rIns="91440" bIns="45720" rtlCol="0">
            <a:spAutoFit/>
          </a:bodyPr>
          <a:lstStyle>
            <a:lvl1pPr marL="0" indent="0" algn="ctr" defTabSz="914400">
              <a:spcBef>
                <a:spcPct val="0"/>
              </a:spcBef>
              <a:buFont typeface="Arial" panose="020B0604020202020204" pitchFamily="34" charset="0"/>
              <a:buNone/>
              <a:defRPr 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spcBef>
                <a:spcPct val="0"/>
              </a:spcBef>
              <a:buFont typeface="Arial" panose="020B0604020202020204" pitchFamily="34" charset="0"/>
              <a:buNone/>
            </a:pPr>
            <a:r>
              <a:rPr lang="zh-CN" altLang="en-US"/>
              <a:t>单击此处编辑母版副标题样式</a:t>
            </a:r>
            <a:endParaRPr lang="en-US" altLang="zh-CN" dirty="0"/>
          </a:p>
        </p:txBody>
      </p:sp>
    </p:spTree>
    <p:extLst>
      <p:ext uri="{BB962C8B-B14F-4D97-AF65-F5344CB8AC3E}">
        <p14:creationId xmlns:p14="http://schemas.microsoft.com/office/powerpoint/2010/main" val="5818188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75553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_两项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79CCF8-3394-9C4A-AA0B-C65038093BB1}"/>
              </a:ext>
            </a:extLst>
          </p:cNvPr>
          <p:cNvPicPr>
            <a:picLocks noChangeAspect="1"/>
          </p:cNvPicPr>
          <p:nvPr/>
        </p:nvPicPr>
        <p:blipFill>
          <a:blip r:embed="rId2"/>
          <a:stretch>
            <a:fillRect/>
          </a:stretch>
        </p:blipFill>
        <p:spPr>
          <a:xfrm>
            <a:off x="0" y="11855"/>
            <a:ext cx="9144000" cy="6834289"/>
          </a:xfrm>
          <a:prstGeom prst="rect">
            <a:avLst/>
          </a:prstGeom>
        </p:spPr>
      </p:pic>
      <p:sp>
        <p:nvSpPr>
          <p:cNvPr id="4" name="标题占位符 6">
            <a:extLst>
              <a:ext uri="{FF2B5EF4-FFF2-40B4-BE49-F238E27FC236}">
                <a16:creationId xmlns:a16="http://schemas.microsoft.com/office/drawing/2014/main" id="{E6CC055E-A18F-E040-8A1B-2DF7DACEFF23}"/>
              </a:ext>
            </a:extLst>
          </p:cNvPr>
          <p:cNvSpPr>
            <a:spLocks noGrp="1"/>
          </p:cNvSpPr>
          <p:nvPr>
            <p:ph type="title"/>
          </p:nvPr>
        </p:nvSpPr>
        <p:spPr>
          <a:xfrm>
            <a:off x="0" y="168355"/>
            <a:ext cx="9144000" cy="1325563"/>
          </a:xfrm>
          <a:prstGeom prst="rect">
            <a:avLst/>
          </a:prstGeom>
        </p:spPr>
        <p:txBody>
          <a:bodyPr vert="horz" lIns="91440" tIns="45720" rIns="91440" bIns="45720" rtlCol="0" anchor="ctr">
            <a:normAutofit/>
          </a:bodyPr>
          <a:lstStyle>
            <a:lvl1pPr algn="ctr">
              <a:defRPr sz="3600" b="1" i="0" baseline="0">
                <a:solidFill>
                  <a:srgbClr val="002060"/>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spTree>
    <p:extLst>
      <p:ext uri="{BB962C8B-B14F-4D97-AF65-F5344CB8AC3E}">
        <p14:creationId xmlns:p14="http://schemas.microsoft.com/office/powerpoint/2010/main" val="10847518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_竖排标题与文本">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2B809EC-EA1A-DE43-B4B1-86CFD6B3F535}"/>
              </a:ext>
            </a:extLst>
          </p:cNvPr>
          <p:cNvPicPr>
            <a:picLocks noChangeAspect="1"/>
          </p:cNvPicPr>
          <p:nvPr/>
        </p:nvPicPr>
        <p:blipFill>
          <a:blip r:embed="rId2"/>
          <a:stretch>
            <a:fillRect/>
          </a:stretch>
        </p:blipFill>
        <p:spPr>
          <a:xfrm>
            <a:off x="0" y="11855"/>
            <a:ext cx="9144000" cy="6834289"/>
          </a:xfrm>
          <a:prstGeom prst="rect">
            <a:avLst/>
          </a:prstGeom>
        </p:spPr>
      </p:pic>
      <p:sp>
        <p:nvSpPr>
          <p:cNvPr id="3" name="标题占位符 6">
            <a:extLst>
              <a:ext uri="{FF2B5EF4-FFF2-40B4-BE49-F238E27FC236}">
                <a16:creationId xmlns:a16="http://schemas.microsoft.com/office/drawing/2014/main" id="{5EFB6602-9039-7A4B-92C4-057A1F7CD44F}"/>
              </a:ext>
            </a:extLst>
          </p:cNvPr>
          <p:cNvSpPr>
            <a:spLocks noGrp="1"/>
          </p:cNvSpPr>
          <p:nvPr>
            <p:ph type="title"/>
          </p:nvPr>
        </p:nvSpPr>
        <p:spPr>
          <a:xfrm>
            <a:off x="0" y="168355"/>
            <a:ext cx="9144000" cy="1325563"/>
          </a:xfrm>
          <a:prstGeom prst="rect">
            <a:avLst/>
          </a:prstGeom>
        </p:spPr>
        <p:txBody>
          <a:bodyPr vert="horz" lIns="91440" tIns="45720" rIns="91440" bIns="45720" rtlCol="0" anchor="ctr">
            <a:normAutofit/>
          </a:bodyPr>
          <a:lstStyle>
            <a:lvl1pPr algn="ctr">
              <a:defRPr sz="3600" b="1" i="0" baseline="0">
                <a:solidFill>
                  <a:srgbClr val="002060"/>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spTree>
    <p:extLst>
      <p:ext uri="{BB962C8B-B14F-4D97-AF65-F5344CB8AC3E}">
        <p14:creationId xmlns:p14="http://schemas.microsoft.com/office/powerpoint/2010/main" val="17070513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2_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A4A576D-5B0A-314E-BEE0-848851704971}"/>
              </a:ext>
            </a:extLst>
          </p:cNvPr>
          <p:cNvPicPr>
            <a:picLocks noChangeAspect="1"/>
          </p:cNvPicPr>
          <p:nvPr/>
        </p:nvPicPr>
        <p:blipFill>
          <a:blip r:embed="rId2"/>
          <a:stretch>
            <a:fillRect/>
          </a:stretch>
        </p:blipFill>
        <p:spPr>
          <a:xfrm>
            <a:off x="0" y="11855"/>
            <a:ext cx="9144000" cy="6834289"/>
          </a:xfrm>
          <a:prstGeom prst="rect">
            <a:avLst/>
          </a:prstGeom>
        </p:spPr>
      </p:pic>
    </p:spTree>
    <p:extLst>
      <p:ext uri="{BB962C8B-B14F-4D97-AF65-F5344CB8AC3E}">
        <p14:creationId xmlns:p14="http://schemas.microsoft.com/office/powerpoint/2010/main" val="6092513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5_自定义版式">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6741782"/>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4" name="图片 3" descr="蓝色的天空&#10;&#10;描述已自动生成">
            <a:extLst>
              <a:ext uri="{FF2B5EF4-FFF2-40B4-BE49-F238E27FC236}">
                <a16:creationId xmlns:a16="http://schemas.microsoft.com/office/drawing/2014/main" id="{E3FAAC66-0BC0-2943-B3A1-61EE2E5802D1}"/>
              </a:ext>
            </a:extLst>
          </p:cNvPr>
          <p:cNvPicPr>
            <a:picLocks noChangeAspect="1"/>
          </p:cNvPicPr>
          <p:nvPr userDrawn="1"/>
        </p:nvPicPr>
        <p:blipFill>
          <a:blip r:embed="rId2"/>
          <a:stretch>
            <a:fillRect/>
          </a:stretch>
        </p:blipFill>
        <p:spPr>
          <a:xfrm>
            <a:off x="0" y="11855"/>
            <a:ext cx="9144000" cy="6834289"/>
          </a:xfrm>
          <a:prstGeom prst="rect">
            <a:avLst/>
          </a:prstGeom>
        </p:spPr>
      </p:pic>
    </p:spTree>
    <p:extLst>
      <p:ext uri="{BB962C8B-B14F-4D97-AF65-F5344CB8AC3E}">
        <p14:creationId xmlns:p14="http://schemas.microsoft.com/office/powerpoint/2010/main" val="4072723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比较">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46C65D4-C150-1D40-B658-0B1A100721A5}"/>
              </a:ext>
            </a:extLst>
          </p:cNvPr>
          <p:cNvPicPr>
            <a:picLocks noChangeAspect="1"/>
          </p:cNvPicPr>
          <p:nvPr/>
        </p:nvPicPr>
        <p:blipFill>
          <a:blip r:embed="rId2"/>
          <a:stretch>
            <a:fillRect/>
          </a:stretch>
        </p:blipFill>
        <p:spPr>
          <a:xfrm>
            <a:off x="3140761" y="1594338"/>
            <a:ext cx="3106780" cy="3282461"/>
          </a:xfrm>
          <a:prstGeom prst="rect">
            <a:avLst/>
          </a:prstGeom>
        </p:spPr>
      </p:pic>
      <p:sp>
        <p:nvSpPr>
          <p:cNvPr id="12" name="文本框 11">
            <a:extLst>
              <a:ext uri="{FF2B5EF4-FFF2-40B4-BE49-F238E27FC236}">
                <a16:creationId xmlns:a16="http://schemas.microsoft.com/office/drawing/2014/main" id="{2E20A24D-6E01-2540-B8F3-3F08B5A8F91D}"/>
              </a:ext>
            </a:extLst>
          </p:cNvPr>
          <p:cNvSpPr txBox="1"/>
          <p:nvPr/>
        </p:nvSpPr>
        <p:spPr>
          <a:xfrm>
            <a:off x="3994815" y="2216564"/>
            <a:ext cx="1415772" cy="1569660"/>
          </a:xfrm>
          <a:prstGeom prst="rect">
            <a:avLst/>
          </a:prstGeom>
          <a:noFill/>
        </p:spPr>
        <p:txBody>
          <a:bodyPr wrap="none" rtlCol="0">
            <a:spAutoFit/>
          </a:bodyPr>
          <a:lstStyle/>
          <a:p>
            <a:pPr algn="ctr"/>
            <a:r>
              <a:rPr kumimoji="1" lang="zh-CN" altLang="en-US" sz="3200" b="1" dirty="0">
                <a:solidFill>
                  <a:schemeClr val="bg1"/>
                </a:solidFill>
                <a:latin typeface="Microsoft YaHei" panose="020B0503020204020204" pitchFamily="34" charset="-122"/>
                <a:ea typeface="Microsoft YaHei" panose="020B0503020204020204" pitchFamily="34" charset="-122"/>
              </a:rPr>
              <a:t>下节课</a:t>
            </a:r>
            <a:endParaRPr kumimoji="1" lang="en-US" altLang="zh-CN" sz="3200" b="1" dirty="0">
              <a:solidFill>
                <a:schemeClr val="bg1"/>
              </a:solidFill>
              <a:latin typeface="Microsoft YaHei" panose="020B0503020204020204" pitchFamily="34" charset="-122"/>
              <a:ea typeface="Microsoft YaHei" panose="020B0503020204020204" pitchFamily="34" charset="-122"/>
            </a:endParaRPr>
          </a:p>
          <a:p>
            <a:pPr algn="ctr"/>
            <a:r>
              <a:rPr kumimoji="1" lang="zh-CN" altLang="en-US" sz="3200" b="1" dirty="0">
                <a:solidFill>
                  <a:schemeClr val="bg1"/>
                </a:solidFill>
                <a:latin typeface="Microsoft YaHei" panose="020B0503020204020204" pitchFamily="34" charset="-122"/>
                <a:ea typeface="Microsoft YaHei" panose="020B0503020204020204" pitchFamily="34" charset="-122"/>
              </a:rPr>
              <a:t>再见！</a:t>
            </a:r>
            <a:endParaRPr kumimoji="1" lang="en-US" altLang="zh-CN" sz="3200" b="1" dirty="0">
              <a:solidFill>
                <a:schemeClr val="bg1"/>
              </a:solidFill>
              <a:latin typeface="Microsoft YaHei" panose="020B0503020204020204" pitchFamily="34" charset="-122"/>
              <a:ea typeface="Microsoft YaHei" panose="020B0503020204020204" pitchFamily="34" charset="-122"/>
            </a:endParaRPr>
          </a:p>
          <a:p>
            <a:pPr algn="ctr"/>
            <a:endParaRPr kumimoji="1" lang="zh-CN" altLang="en-US" sz="3200" b="1" dirty="0">
              <a:solidFill>
                <a:schemeClr val="bg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4132672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E2FC1E6-6C5C-814C-BEFC-24B18F453CA4}"/>
              </a:ext>
            </a:extLst>
          </p:cNvPr>
          <p:cNvPicPr>
            <a:picLocks noChangeAspect="1"/>
          </p:cNvPicPr>
          <p:nvPr/>
        </p:nvPicPr>
        <p:blipFill>
          <a:blip r:embed="rId2"/>
          <a:stretch>
            <a:fillRect/>
          </a:stretch>
        </p:blipFill>
        <p:spPr>
          <a:xfrm>
            <a:off x="0" y="11855"/>
            <a:ext cx="9144000" cy="6834289"/>
          </a:xfrm>
          <a:prstGeom prst="rect">
            <a:avLst/>
          </a:prstGeom>
        </p:spPr>
      </p:pic>
      <p:sp>
        <p:nvSpPr>
          <p:cNvPr id="2" name="标题 1">
            <a:extLst>
              <a:ext uri="{FF2B5EF4-FFF2-40B4-BE49-F238E27FC236}">
                <a16:creationId xmlns:a16="http://schemas.microsoft.com/office/drawing/2014/main" id="{65530610-392C-D84D-8497-B07BB3539C52}"/>
              </a:ext>
            </a:extLst>
          </p:cNvPr>
          <p:cNvSpPr>
            <a:spLocks noGrp="1"/>
          </p:cNvSpPr>
          <p:nvPr>
            <p:ph type="title"/>
          </p:nvPr>
        </p:nvSpPr>
        <p:spPr>
          <a:xfrm>
            <a:off x="0" y="365125"/>
            <a:ext cx="9144000" cy="1325563"/>
          </a:xfrm>
          <a:prstGeom prst="rect">
            <a:avLst/>
          </a:prstGeom>
        </p:spPr>
        <p:txBody>
          <a:bodyPr/>
          <a:lstStyle>
            <a:lvl1pP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spTree>
    <p:extLst>
      <p:ext uri="{BB962C8B-B14F-4D97-AF65-F5344CB8AC3E}">
        <p14:creationId xmlns:p14="http://schemas.microsoft.com/office/powerpoint/2010/main" val="13287263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AC62B0E-6C3F-BB4E-BC35-316034BB9D21}"/>
              </a:ext>
            </a:extLst>
          </p:cNvPr>
          <p:cNvPicPr>
            <a:picLocks noChangeAspect="1"/>
          </p:cNvPicPr>
          <p:nvPr/>
        </p:nvPicPr>
        <p:blipFill>
          <a:blip r:embed="rId2"/>
          <a:stretch>
            <a:fillRect/>
          </a:stretch>
        </p:blipFill>
        <p:spPr>
          <a:xfrm>
            <a:off x="0" y="11855"/>
            <a:ext cx="9144000" cy="6834289"/>
          </a:xfrm>
          <a:prstGeom prst="rect">
            <a:avLst/>
          </a:prstGeom>
        </p:spPr>
      </p:pic>
      <p:sp>
        <p:nvSpPr>
          <p:cNvPr id="3" name="标题 1">
            <a:extLst>
              <a:ext uri="{FF2B5EF4-FFF2-40B4-BE49-F238E27FC236}">
                <a16:creationId xmlns:a16="http://schemas.microsoft.com/office/drawing/2014/main" id="{65D58C50-DC57-814D-9DD4-A04C13FDB32B}"/>
              </a:ext>
            </a:extLst>
          </p:cNvPr>
          <p:cNvSpPr>
            <a:spLocks noGrp="1"/>
          </p:cNvSpPr>
          <p:nvPr>
            <p:ph type="title"/>
          </p:nvPr>
        </p:nvSpPr>
        <p:spPr>
          <a:xfrm>
            <a:off x="0" y="365125"/>
            <a:ext cx="9144000" cy="1325563"/>
          </a:xfrm>
          <a:prstGeom prst="rect">
            <a:avLst/>
          </a:prstGeom>
        </p:spPr>
        <p:txBody>
          <a:bodyPr/>
          <a:lstStyle>
            <a:lvl1pP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spTree>
    <p:extLst>
      <p:ext uri="{BB962C8B-B14F-4D97-AF65-F5344CB8AC3E}">
        <p14:creationId xmlns:p14="http://schemas.microsoft.com/office/powerpoint/2010/main" val="8143880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节标题">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0834D28-246E-CD40-8322-2367414B3B5D}"/>
              </a:ext>
            </a:extLst>
          </p:cNvPr>
          <p:cNvPicPr>
            <a:picLocks noChangeAspect="1"/>
          </p:cNvPicPr>
          <p:nvPr/>
        </p:nvPicPr>
        <p:blipFill>
          <a:blip r:embed="rId2"/>
          <a:stretch>
            <a:fillRect/>
          </a:stretch>
        </p:blipFill>
        <p:spPr>
          <a:xfrm>
            <a:off x="0" y="11855"/>
            <a:ext cx="9144000" cy="6834289"/>
          </a:xfrm>
          <a:prstGeom prst="rect">
            <a:avLst/>
          </a:prstGeom>
        </p:spPr>
      </p:pic>
      <p:sp>
        <p:nvSpPr>
          <p:cNvPr id="3" name="标题 1">
            <a:extLst>
              <a:ext uri="{FF2B5EF4-FFF2-40B4-BE49-F238E27FC236}">
                <a16:creationId xmlns:a16="http://schemas.microsoft.com/office/drawing/2014/main" id="{B8EB9ADA-4314-1743-9B3B-F071F5DE4661}"/>
              </a:ext>
            </a:extLst>
          </p:cNvPr>
          <p:cNvSpPr>
            <a:spLocks noGrp="1"/>
          </p:cNvSpPr>
          <p:nvPr>
            <p:ph type="title"/>
          </p:nvPr>
        </p:nvSpPr>
        <p:spPr>
          <a:xfrm>
            <a:off x="0" y="550320"/>
            <a:ext cx="9144000" cy="1325563"/>
          </a:xfrm>
          <a:prstGeom prst="rect">
            <a:avLst/>
          </a:prstGeom>
        </p:spPr>
        <p:txBody>
          <a:bodyPr/>
          <a:lstStyle>
            <a:lvl1pP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spTree>
    <p:extLst>
      <p:ext uri="{BB962C8B-B14F-4D97-AF65-F5344CB8AC3E}">
        <p14:creationId xmlns:p14="http://schemas.microsoft.com/office/powerpoint/2010/main" val="27080326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两项内容">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380C8EB-A1B8-0441-9FF3-6925ED672571}"/>
              </a:ext>
            </a:extLst>
          </p:cNvPr>
          <p:cNvPicPr>
            <a:picLocks noChangeAspect="1"/>
          </p:cNvPicPr>
          <p:nvPr/>
        </p:nvPicPr>
        <p:blipFill>
          <a:blip r:embed="rId2"/>
          <a:stretch>
            <a:fillRect/>
          </a:stretch>
        </p:blipFill>
        <p:spPr>
          <a:xfrm>
            <a:off x="0" y="11855"/>
            <a:ext cx="9144000" cy="6834289"/>
          </a:xfrm>
          <a:prstGeom prst="rect">
            <a:avLst/>
          </a:prstGeom>
        </p:spPr>
      </p:pic>
      <p:sp>
        <p:nvSpPr>
          <p:cNvPr id="3" name="标题 1">
            <a:extLst>
              <a:ext uri="{FF2B5EF4-FFF2-40B4-BE49-F238E27FC236}">
                <a16:creationId xmlns:a16="http://schemas.microsoft.com/office/drawing/2014/main" id="{4BD71DC9-6127-D141-87A3-BE9DC43E50A4}"/>
              </a:ext>
            </a:extLst>
          </p:cNvPr>
          <p:cNvSpPr>
            <a:spLocks noGrp="1"/>
          </p:cNvSpPr>
          <p:nvPr>
            <p:ph type="title"/>
          </p:nvPr>
        </p:nvSpPr>
        <p:spPr>
          <a:xfrm>
            <a:off x="0" y="1696213"/>
            <a:ext cx="9144000" cy="1325563"/>
          </a:xfrm>
          <a:prstGeom prst="rect">
            <a:avLst/>
          </a:prstGeom>
        </p:spPr>
        <p:txBody>
          <a:bodyPr/>
          <a:lstStyle>
            <a:lvl1pP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spTree>
    <p:extLst>
      <p:ext uri="{BB962C8B-B14F-4D97-AF65-F5344CB8AC3E}">
        <p14:creationId xmlns:p14="http://schemas.microsoft.com/office/powerpoint/2010/main" val="19850100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比较">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ABCB44F-CCAB-4D85-AF8F-8991008EFF99}"/>
              </a:ext>
            </a:extLst>
          </p:cNvPr>
          <p:cNvPicPr>
            <a:picLocks noChangeAspect="1"/>
          </p:cNvPicPr>
          <p:nvPr/>
        </p:nvPicPr>
        <p:blipFill>
          <a:blip r:embed="rId2"/>
          <a:stretch>
            <a:fillRect/>
          </a:stretch>
        </p:blipFill>
        <p:spPr>
          <a:xfrm>
            <a:off x="0" y="11855"/>
            <a:ext cx="9144000" cy="6834289"/>
          </a:xfrm>
          <a:prstGeom prst="rect">
            <a:avLst/>
          </a:prstGeom>
        </p:spPr>
      </p:pic>
    </p:spTree>
    <p:extLst>
      <p:ext uri="{BB962C8B-B14F-4D97-AF65-F5344CB8AC3E}">
        <p14:creationId xmlns:p14="http://schemas.microsoft.com/office/powerpoint/2010/main" val="36086318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355868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6356350"/>
            <a:ext cx="2133600" cy="365125"/>
          </a:xfrm>
          <a:prstGeom prst="rect">
            <a:avLst/>
          </a:prstGeom>
        </p:spPr>
        <p:txBody>
          <a:bodyPr/>
          <a:lstStyle>
            <a:lvl1pPr>
              <a:defRPr>
                <a:ea typeface="微软雅黑" panose="020B0503020204020204" pitchFamily="34" charset="-122"/>
              </a:defRPr>
            </a:lvl1pPr>
          </a:lstStyle>
          <a:p>
            <a:fld id="{79988865-7C00-F642-BF95-D710111C1C7F}" type="datetimeFigureOut">
              <a:rPr kumimoji="1" lang="zh-CN" altLang="en-US" smtClean="0"/>
              <a:t>2022/1/17</a:t>
            </a:fld>
            <a:endParaRPr kumimoji="1" lang="zh-CN" altLang="en-US"/>
          </a:p>
        </p:txBody>
      </p:sp>
      <p:sp>
        <p:nvSpPr>
          <p:cNvPr id="3" name="页脚占位符 2"/>
          <p:cNvSpPr>
            <a:spLocks noGrp="1"/>
          </p:cNvSpPr>
          <p:nvPr>
            <p:ph type="ftr" sz="quarter" idx="11"/>
          </p:nvPr>
        </p:nvSpPr>
        <p:spPr>
          <a:xfrm>
            <a:off x="3124200" y="6356350"/>
            <a:ext cx="2895600" cy="365125"/>
          </a:xfrm>
          <a:prstGeom prst="rect">
            <a:avLst/>
          </a:prstGeom>
        </p:spPr>
        <p:txBody>
          <a:bodyPr/>
          <a:lstStyle>
            <a:lvl1pPr>
              <a:defRPr>
                <a:ea typeface="微软雅黑" panose="020B0503020204020204" pitchFamily="34" charset="-122"/>
              </a:defRPr>
            </a:lvl1pPr>
          </a:lstStyle>
          <a:p>
            <a:endParaRPr kumimoji="1" lang="zh-CN" altLang="en-US"/>
          </a:p>
        </p:txBody>
      </p:sp>
      <p:sp>
        <p:nvSpPr>
          <p:cNvPr id="4" name="幻灯片编号占位符 3"/>
          <p:cNvSpPr>
            <a:spLocks noGrp="1"/>
          </p:cNvSpPr>
          <p:nvPr>
            <p:ph type="sldNum" sz="quarter" idx="12"/>
          </p:nvPr>
        </p:nvSpPr>
        <p:spPr>
          <a:xfrm>
            <a:off x="6553200" y="6356350"/>
            <a:ext cx="2133600" cy="365125"/>
          </a:xfrm>
          <a:prstGeom prst="rect">
            <a:avLst/>
          </a:prstGeom>
        </p:spPr>
        <p:txBody>
          <a:bodyPr/>
          <a:lstStyle>
            <a:lvl1pPr>
              <a:defRPr>
                <a:ea typeface="微软雅黑" panose="020B0503020204020204" pitchFamily="34" charset="-122"/>
              </a:defRPr>
            </a:lvl1p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7760020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a:prstGeom prst="rect">
            <a:avLst/>
          </a:prstGeom>
        </p:spPr>
        <p:txBody>
          <a:bodyPr anchor="b"/>
          <a:lstStyle>
            <a:lvl1pPr algn="l">
              <a:defRPr sz="2000" b="1">
                <a:ea typeface="微软雅黑" panose="020B0503020204020204" pitchFamily="34" charset="-122"/>
              </a:defRPr>
            </a:lvl1pPr>
          </a:lstStyle>
          <a:p>
            <a:r>
              <a:rPr kumimoji="1" lang="zh-CN" altLang="en-US"/>
              <a:t>单击此处编辑母版标题样式</a:t>
            </a:r>
            <a:endParaRPr kumimoji="1" lang="zh-CN" altLang="en-US" dirty="0"/>
          </a:p>
        </p:txBody>
      </p:sp>
      <p:sp>
        <p:nvSpPr>
          <p:cNvPr id="3" name="内容占位符 2"/>
          <p:cNvSpPr>
            <a:spLocks noGrp="1"/>
          </p:cNvSpPr>
          <p:nvPr>
            <p:ph idx="1"/>
          </p:nvPr>
        </p:nvSpPr>
        <p:spPr>
          <a:xfrm>
            <a:off x="3575050" y="273050"/>
            <a:ext cx="5111750" cy="5853113"/>
          </a:xfrm>
          <a:prstGeom prst="rect">
            <a:avLst/>
          </a:prstGeom>
        </p:spPr>
        <p:txBody>
          <a:bodyPr/>
          <a:lstStyle>
            <a:lvl1pPr>
              <a:defRPr sz="3200">
                <a:ea typeface="微软雅黑" panose="020B0503020204020204" pitchFamily="34" charset="-122"/>
              </a:defRPr>
            </a:lvl1pPr>
            <a:lvl2pPr>
              <a:defRPr sz="2800">
                <a:ea typeface="微软雅黑" panose="020B0503020204020204" pitchFamily="34" charset="-122"/>
              </a:defRPr>
            </a:lvl2pPr>
            <a:lvl3pPr>
              <a:defRPr sz="2400">
                <a:ea typeface="微软雅黑" panose="020B0503020204020204" pitchFamily="34" charset="-122"/>
              </a:defRPr>
            </a:lvl3pPr>
            <a:lvl4pPr>
              <a:defRPr sz="2000">
                <a:ea typeface="微软雅黑" panose="020B0503020204020204" pitchFamily="34" charset="-122"/>
              </a:defRPr>
            </a:lvl4pPr>
            <a:lvl5pPr>
              <a:defRPr sz="2000">
                <a:ea typeface="微软雅黑" panose="020B0503020204020204" pitchFamily="34" charset="-122"/>
              </a:defRPr>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endParaRPr kumimoji="1" lang="zh-CN" altLang="en-US" dirty="0"/>
          </a:p>
        </p:txBody>
      </p:sp>
      <p:sp>
        <p:nvSpPr>
          <p:cNvPr id="4" name="文本占位符 3"/>
          <p:cNvSpPr>
            <a:spLocks noGrp="1"/>
          </p:cNvSpPr>
          <p:nvPr>
            <p:ph type="body" sz="half" idx="2"/>
          </p:nvPr>
        </p:nvSpPr>
        <p:spPr>
          <a:xfrm>
            <a:off x="457200" y="1435100"/>
            <a:ext cx="3008313" cy="4691063"/>
          </a:xfrm>
          <a:prstGeom prst="rect">
            <a:avLst/>
          </a:prstGeom>
        </p:spPr>
        <p:txBody>
          <a:bodyPr/>
          <a:lstStyle>
            <a:lvl1pPr marL="0" indent="0">
              <a:buNone/>
              <a:defRPr sz="1400">
                <a:ea typeface="微软雅黑" panose="020B0503020204020204" pitchFamily="34" charset="-12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CN" altLang="en-US"/>
              <a:t>单击此处编辑母版文本样式</a:t>
            </a:r>
          </a:p>
        </p:txBody>
      </p:sp>
      <p:sp>
        <p:nvSpPr>
          <p:cNvPr id="5" name="日期占位符 4"/>
          <p:cNvSpPr>
            <a:spLocks noGrp="1"/>
          </p:cNvSpPr>
          <p:nvPr>
            <p:ph type="dt" sz="half" idx="10"/>
          </p:nvPr>
        </p:nvSpPr>
        <p:spPr>
          <a:xfrm>
            <a:off x="457200" y="6356350"/>
            <a:ext cx="2133600" cy="365125"/>
          </a:xfrm>
          <a:prstGeom prst="rect">
            <a:avLst/>
          </a:prstGeom>
        </p:spPr>
        <p:txBody>
          <a:bodyPr/>
          <a:lstStyle>
            <a:lvl1pPr>
              <a:defRPr>
                <a:ea typeface="微软雅黑" panose="020B0503020204020204" pitchFamily="34" charset="-122"/>
              </a:defRPr>
            </a:lvl1pPr>
          </a:lstStyle>
          <a:p>
            <a:fld id="{79988865-7C00-F642-BF95-D710111C1C7F}" type="datetimeFigureOut">
              <a:rPr kumimoji="1" lang="zh-CN" altLang="en-US" smtClean="0"/>
              <a:t>2022/1/17</a:t>
            </a:fld>
            <a:endParaRPr kumimoji="1" lang="zh-CN" altLang="en-US"/>
          </a:p>
        </p:txBody>
      </p:sp>
      <p:sp>
        <p:nvSpPr>
          <p:cNvPr id="6" name="页脚占位符 5"/>
          <p:cNvSpPr>
            <a:spLocks noGrp="1"/>
          </p:cNvSpPr>
          <p:nvPr>
            <p:ph type="ftr" sz="quarter" idx="11"/>
          </p:nvPr>
        </p:nvSpPr>
        <p:spPr>
          <a:xfrm>
            <a:off x="3124200" y="6356350"/>
            <a:ext cx="2895600" cy="365125"/>
          </a:xfrm>
          <a:prstGeom prst="rect">
            <a:avLst/>
          </a:prstGeom>
        </p:spPr>
        <p:txBody>
          <a:bodyPr/>
          <a:lstStyle>
            <a:lvl1pPr>
              <a:defRPr>
                <a:ea typeface="微软雅黑" panose="020B0503020204020204" pitchFamily="34" charset="-122"/>
              </a:defRPr>
            </a:lvl1pPr>
          </a:lstStyle>
          <a:p>
            <a:endParaRPr kumimoji="1" lang="zh-CN" altLang="en-US"/>
          </a:p>
        </p:txBody>
      </p:sp>
      <p:sp>
        <p:nvSpPr>
          <p:cNvPr id="7" name="幻灯片编号占位符 6"/>
          <p:cNvSpPr>
            <a:spLocks noGrp="1"/>
          </p:cNvSpPr>
          <p:nvPr>
            <p:ph type="sldNum" sz="quarter" idx="12"/>
          </p:nvPr>
        </p:nvSpPr>
        <p:spPr>
          <a:xfrm>
            <a:off x="6553200" y="6356350"/>
            <a:ext cx="2133600" cy="365125"/>
          </a:xfrm>
          <a:prstGeom prst="rect">
            <a:avLst/>
          </a:prstGeom>
        </p:spPr>
        <p:txBody>
          <a:bodyPr/>
          <a:lstStyle>
            <a:lvl1pPr>
              <a:defRPr>
                <a:ea typeface="微软雅黑" panose="020B0503020204020204" pitchFamily="34" charset="-122"/>
              </a:defRPr>
            </a:lvl1p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32142903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prstGeom prst="rect">
            <a:avLst/>
          </a:prstGeom>
        </p:spPr>
        <p:txBody>
          <a:bodyPr anchor="b"/>
          <a:lstStyle>
            <a:lvl1pPr algn="l">
              <a:defRPr sz="2000" b="1">
                <a:ea typeface="微软雅黑" panose="020B0503020204020204" pitchFamily="34" charset="-122"/>
              </a:defRPr>
            </a:lvl1pPr>
          </a:lstStyle>
          <a:p>
            <a:r>
              <a:rPr kumimoji="1" lang="zh-CN" altLang="en-US"/>
              <a:t>单击此处编辑母版标题样式</a:t>
            </a:r>
            <a:endParaRPr kumimoji="1" lang="zh-CN" altLang="en-US" dirty="0"/>
          </a:p>
        </p:txBody>
      </p:sp>
      <p:sp>
        <p:nvSpPr>
          <p:cNvPr id="3" name="图片占位符 2"/>
          <p:cNvSpPr>
            <a:spLocks noGrp="1"/>
          </p:cNvSpPr>
          <p:nvPr>
            <p:ph type="pic" idx="1"/>
          </p:nvPr>
        </p:nvSpPr>
        <p:spPr>
          <a:xfrm>
            <a:off x="1792288" y="612775"/>
            <a:ext cx="5486400" cy="4114800"/>
          </a:xfrm>
          <a:prstGeom prst="rect">
            <a:avLst/>
          </a:prstGeom>
        </p:spPr>
        <p:txBody>
          <a:bodyPr/>
          <a:lstStyle>
            <a:lvl1pPr marL="0" indent="0">
              <a:buNone/>
              <a:defRPr sz="3200">
                <a:ea typeface="微软雅黑" panose="020B0503020204020204" pitchFamily="34"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zh-CN" altLang="en-US"/>
              <a:t>单击图标添加图片</a:t>
            </a:r>
            <a:endParaRPr kumimoji="1" lang="zh-CN" altLang="en-US" dirty="0"/>
          </a:p>
        </p:txBody>
      </p:sp>
      <p:sp>
        <p:nvSpPr>
          <p:cNvPr id="4" name="文本占位符 3"/>
          <p:cNvSpPr>
            <a:spLocks noGrp="1"/>
          </p:cNvSpPr>
          <p:nvPr>
            <p:ph type="body" sz="half" idx="2"/>
          </p:nvPr>
        </p:nvSpPr>
        <p:spPr>
          <a:xfrm>
            <a:off x="1792288" y="5367338"/>
            <a:ext cx="5486400" cy="804862"/>
          </a:xfrm>
          <a:prstGeom prst="rect">
            <a:avLst/>
          </a:prstGeom>
        </p:spPr>
        <p:txBody>
          <a:bodyPr/>
          <a:lstStyle>
            <a:lvl1pPr marL="0" indent="0">
              <a:buNone/>
              <a:defRPr sz="1400">
                <a:ea typeface="微软雅黑" panose="020B0503020204020204" pitchFamily="34" charset="-12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CN" altLang="en-US"/>
              <a:t>单击此处编辑母版文本样式</a:t>
            </a:r>
          </a:p>
        </p:txBody>
      </p:sp>
      <p:sp>
        <p:nvSpPr>
          <p:cNvPr id="5" name="日期占位符 4"/>
          <p:cNvSpPr>
            <a:spLocks noGrp="1"/>
          </p:cNvSpPr>
          <p:nvPr>
            <p:ph type="dt" sz="half" idx="10"/>
          </p:nvPr>
        </p:nvSpPr>
        <p:spPr>
          <a:xfrm>
            <a:off x="457200" y="6356350"/>
            <a:ext cx="2133600" cy="365125"/>
          </a:xfrm>
          <a:prstGeom prst="rect">
            <a:avLst/>
          </a:prstGeom>
        </p:spPr>
        <p:txBody>
          <a:bodyPr/>
          <a:lstStyle>
            <a:lvl1pPr>
              <a:defRPr>
                <a:ea typeface="微软雅黑" panose="020B0503020204020204" pitchFamily="34" charset="-122"/>
              </a:defRPr>
            </a:lvl1pPr>
          </a:lstStyle>
          <a:p>
            <a:fld id="{79988865-7C00-F642-BF95-D710111C1C7F}" type="datetimeFigureOut">
              <a:rPr kumimoji="1" lang="zh-CN" altLang="en-US" smtClean="0"/>
              <a:t>2022/1/17</a:t>
            </a:fld>
            <a:endParaRPr kumimoji="1" lang="zh-CN" altLang="en-US"/>
          </a:p>
        </p:txBody>
      </p:sp>
      <p:sp>
        <p:nvSpPr>
          <p:cNvPr id="6" name="页脚占位符 5"/>
          <p:cNvSpPr>
            <a:spLocks noGrp="1"/>
          </p:cNvSpPr>
          <p:nvPr>
            <p:ph type="ftr" sz="quarter" idx="11"/>
          </p:nvPr>
        </p:nvSpPr>
        <p:spPr>
          <a:xfrm>
            <a:off x="3124200" y="6356350"/>
            <a:ext cx="2895600" cy="365125"/>
          </a:xfrm>
          <a:prstGeom prst="rect">
            <a:avLst/>
          </a:prstGeom>
        </p:spPr>
        <p:txBody>
          <a:bodyPr/>
          <a:lstStyle>
            <a:lvl1pPr>
              <a:defRPr>
                <a:ea typeface="微软雅黑" panose="020B0503020204020204" pitchFamily="34" charset="-122"/>
              </a:defRPr>
            </a:lvl1pPr>
          </a:lstStyle>
          <a:p>
            <a:endParaRPr kumimoji="1" lang="zh-CN" altLang="en-US"/>
          </a:p>
        </p:txBody>
      </p:sp>
      <p:sp>
        <p:nvSpPr>
          <p:cNvPr id="7" name="幻灯片编号占位符 6"/>
          <p:cNvSpPr>
            <a:spLocks noGrp="1"/>
          </p:cNvSpPr>
          <p:nvPr>
            <p:ph type="sldNum" sz="quarter" idx="12"/>
          </p:nvPr>
        </p:nvSpPr>
        <p:spPr>
          <a:xfrm>
            <a:off x="6553200" y="6356350"/>
            <a:ext cx="2133600" cy="365125"/>
          </a:xfrm>
          <a:prstGeom prst="rect">
            <a:avLst/>
          </a:prstGeom>
        </p:spPr>
        <p:txBody>
          <a:bodyPr/>
          <a:lstStyle>
            <a:lvl1pPr>
              <a:defRPr>
                <a:ea typeface="微软雅黑" panose="020B0503020204020204" pitchFamily="34" charset="-122"/>
              </a:defRPr>
            </a:lvl1p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42365055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lvl1pPr>
              <a:defRPr>
                <a:ea typeface="微软雅黑" panose="020B0503020204020204" pitchFamily="34" charset="-122"/>
              </a:defRPr>
            </a:lvl1pPr>
          </a:lstStyle>
          <a:p>
            <a:r>
              <a:rPr kumimoji="1" lang="zh-CN" altLang="en-US"/>
              <a:t>单击此处编辑母版标题样式</a:t>
            </a:r>
            <a:endParaRPr kumimoji="1" lang="zh-CN" altLang="en-US" dirty="0"/>
          </a:p>
        </p:txBody>
      </p:sp>
      <p:sp>
        <p:nvSpPr>
          <p:cNvPr id="3" name="竖排文本占位符 2"/>
          <p:cNvSpPr>
            <a:spLocks noGrp="1"/>
          </p:cNvSpPr>
          <p:nvPr>
            <p:ph type="body" orient="vert" idx="1"/>
          </p:nvPr>
        </p:nvSpPr>
        <p:spPr>
          <a:xfrm>
            <a:off x="457200" y="1600200"/>
            <a:ext cx="8229600" cy="4525963"/>
          </a:xfrm>
          <a:prstGeom prst="rect">
            <a:avLst/>
          </a:prstGeom>
        </p:spPr>
        <p:txBody>
          <a:bodyPr vert="eaVert"/>
          <a:lstStyle>
            <a:lvl1pPr>
              <a:defRPr>
                <a:ea typeface="微软雅黑" panose="020B0503020204020204" pitchFamily="34" charset="-122"/>
              </a:defRPr>
            </a:lvl1pPr>
            <a:lvl2pPr>
              <a:defRPr>
                <a:ea typeface="微软雅黑" panose="020B0503020204020204" pitchFamily="34" charset="-122"/>
              </a:defRPr>
            </a:lvl2pPr>
            <a:lvl3pPr>
              <a:defRPr>
                <a:ea typeface="微软雅黑" panose="020B0503020204020204" pitchFamily="34" charset="-122"/>
              </a:defRPr>
            </a:lvl3pPr>
            <a:lvl4pPr>
              <a:defRPr>
                <a:ea typeface="微软雅黑" panose="020B0503020204020204" pitchFamily="34" charset="-122"/>
              </a:defRPr>
            </a:lvl4pPr>
            <a:lvl5pPr>
              <a:defRPr>
                <a:ea typeface="微软雅黑" panose="020B0503020204020204" pitchFamily="34" charset="-122"/>
              </a:defRPr>
            </a:lvl5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endParaRPr kumimoji="1" lang="zh-CN" altLang="en-US" dirty="0"/>
          </a:p>
        </p:txBody>
      </p:sp>
      <p:sp>
        <p:nvSpPr>
          <p:cNvPr id="4" name="日期占位符 3"/>
          <p:cNvSpPr>
            <a:spLocks noGrp="1"/>
          </p:cNvSpPr>
          <p:nvPr>
            <p:ph type="dt" sz="half" idx="10"/>
          </p:nvPr>
        </p:nvSpPr>
        <p:spPr>
          <a:xfrm>
            <a:off x="457200" y="6356350"/>
            <a:ext cx="2133600" cy="365125"/>
          </a:xfrm>
          <a:prstGeom prst="rect">
            <a:avLst/>
          </a:prstGeom>
        </p:spPr>
        <p:txBody>
          <a:bodyPr/>
          <a:lstStyle>
            <a:lvl1pPr>
              <a:defRPr>
                <a:ea typeface="微软雅黑" panose="020B0503020204020204" pitchFamily="34" charset="-122"/>
              </a:defRPr>
            </a:lvl1pPr>
          </a:lstStyle>
          <a:p>
            <a:fld id="{970874E8-4432-D341-ABF5-3EEAC6901E98}" type="datetimeFigureOut">
              <a:rPr kumimoji="1" lang="zh-CN" altLang="en-US" smtClean="0"/>
              <a:t>2022/1/17</a:t>
            </a:fld>
            <a:endParaRPr kumimoji="1" lang="zh-CN" altLang="en-US"/>
          </a:p>
        </p:txBody>
      </p:sp>
      <p:sp>
        <p:nvSpPr>
          <p:cNvPr id="5" name="页脚占位符 4"/>
          <p:cNvSpPr>
            <a:spLocks noGrp="1"/>
          </p:cNvSpPr>
          <p:nvPr>
            <p:ph type="ftr" sz="quarter" idx="11"/>
          </p:nvPr>
        </p:nvSpPr>
        <p:spPr>
          <a:xfrm>
            <a:off x="3124200" y="6356350"/>
            <a:ext cx="2895600" cy="365125"/>
          </a:xfrm>
          <a:prstGeom prst="rect">
            <a:avLst/>
          </a:prstGeom>
        </p:spPr>
        <p:txBody>
          <a:bodyPr/>
          <a:lstStyle>
            <a:lvl1pPr>
              <a:defRPr>
                <a:ea typeface="微软雅黑" panose="020B0503020204020204" pitchFamily="34" charset="-122"/>
              </a:defRPr>
            </a:lvl1pPr>
          </a:lstStyle>
          <a:p>
            <a:endParaRPr kumimoji="1" lang="zh-CN" altLang="en-US"/>
          </a:p>
        </p:txBody>
      </p:sp>
      <p:sp>
        <p:nvSpPr>
          <p:cNvPr id="6" name="幻灯片编号占位符 5"/>
          <p:cNvSpPr>
            <a:spLocks noGrp="1"/>
          </p:cNvSpPr>
          <p:nvPr>
            <p:ph type="sldNum" sz="quarter" idx="12"/>
          </p:nvPr>
        </p:nvSpPr>
        <p:spPr>
          <a:xfrm>
            <a:off x="6553200" y="6356350"/>
            <a:ext cx="2133600" cy="365125"/>
          </a:xfrm>
          <a:prstGeom prst="rect">
            <a:avLst/>
          </a:prstGeom>
        </p:spPr>
        <p:txBody>
          <a:bodyPr/>
          <a:lstStyle>
            <a:lvl1pPr>
              <a:defRPr>
                <a:ea typeface="微软雅黑" panose="020B0503020204020204" pitchFamily="34" charset="-122"/>
              </a:defRPr>
            </a:lvl1pPr>
          </a:lstStyle>
          <a:p>
            <a:fld id="{6E6C46CE-518F-EC4B-B22F-1A89E2B9F8B6}" type="slidenum">
              <a:rPr kumimoji="1" lang="zh-CN" altLang="en-US" smtClean="0"/>
              <a:t>‹#›</a:t>
            </a:fld>
            <a:endParaRPr kumimoji="1" lang="zh-CN" altLang="en-US"/>
          </a:p>
        </p:txBody>
      </p:sp>
    </p:spTree>
    <p:extLst>
      <p:ext uri="{BB962C8B-B14F-4D97-AF65-F5344CB8AC3E}">
        <p14:creationId xmlns:p14="http://schemas.microsoft.com/office/powerpoint/2010/main" val="193498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
        <p:nvSpPr>
          <p:cNvPr id="7" name="直线连接符 20">
            <a:extLst>
              <a:ext uri="{FF2B5EF4-FFF2-40B4-BE49-F238E27FC236}">
                <a16:creationId xmlns:a16="http://schemas.microsoft.com/office/drawing/2014/main" id="{DCCEDA02-0704-DF4B-A266-2D97DC38BB8A}"/>
              </a:ext>
            </a:extLst>
          </p:cNvPr>
          <p:cNvSpPr/>
          <p:nvPr/>
        </p:nvSpPr>
        <p:spPr>
          <a:xfrm flipH="1">
            <a:off x="454531" y="2204864"/>
            <a:ext cx="1" cy="41783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689C63A8-0C1D-C648-8CC9-E00DFC7A42F0}"/>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4121F095-16FA-6040-9811-F92D714F513D}"/>
              </a:ext>
            </a:extLst>
          </p:cNvPr>
          <p:cNvSpPr/>
          <p:nvPr/>
        </p:nvSpPr>
        <p:spPr>
          <a:xfrm flipH="1" flipV="1">
            <a:off x="971601" y="2204864"/>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8CAAF2CA-1402-7A41-87C0-2AD4EB89BE29}"/>
              </a:ext>
            </a:extLst>
          </p:cNvPr>
          <p:cNvSpPr/>
          <p:nvPr/>
        </p:nvSpPr>
        <p:spPr>
          <a:xfrm flipH="1">
            <a:off x="8714268" y="2204864"/>
            <a:ext cx="1" cy="4040016"/>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8E7BB142-BF77-CD40-A585-81A9AAB4A3D9}"/>
              </a:ext>
            </a:extLst>
          </p:cNvPr>
          <p:cNvPicPr>
            <a:picLocks noChangeAspect="1"/>
          </p:cNvPicPr>
          <p:nvPr/>
        </p:nvPicPr>
        <p:blipFill>
          <a:blip r:embed="rId2"/>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F02F8E56-7199-BC47-A5BA-00DA1E8EB439}"/>
              </a:ext>
            </a:extLst>
          </p:cNvPr>
          <p:cNvPicPr>
            <a:picLocks noChangeAspect="1"/>
          </p:cNvPicPr>
          <p:nvPr/>
        </p:nvPicPr>
        <p:blipFill>
          <a:blip r:embed="rId2"/>
          <a:stretch>
            <a:fillRect/>
          </a:stretch>
        </p:blipFill>
        <p:spPr>
          <a:xfrm rot="10800000">
            <a:off x="222738" y="1945763"/>
            <a:ext cx="921637" cy="565092"/>
          </a:xfrm>
          <a:prstGeom prst="rect">
            <a:avLst/>
          </a:prstGeom>
          <a:ln w="12700">
            <a:miter lim="400000"/>
          </a:ln>
        </p:spPr>
      </p:pic>
    </p:spTree>
    <p:extLst>
      <p:ext uri="{BB962C8B-B14F-4D97-AF65-F5344CB8AC3E}">
        <p14:creationId xmlns:p14="http://schemas.microsoft.com/office/powerpoint/2010/main" val="12761594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a:prstGeom prst="rect">
            <a:avLst/>
          </a:prstGeom>
        </p:spPr>
        <p:txBody>
          <a:bodyPr vert="eaVert"/>
          <a:lstStyle>
            <a:lvl1pPr>
              <a:defRPr>
                <a:ea typeface="微软雅黑" panose="020B0503020204020204" pitchFamily="34" charset="-122"/>
              </a:defRPr>
            </a:lvl1pPr>
          </a:lstStyle>
          <a:p>
            <a:r>
              <a:rPr kumimoji="1" lang="zh-CN" altLang="en-US"/>
              <a:t>单击此处编辑母版标题样式</a:t>
            </a:r>
            <a:endParaRPr kumimoji="1" lang="zh-CN" altLang="en-US" dirty="0"/>
          </a:p>
        </p:txBody>
      </p:sp>
      <p:sp>
        <p:nvSpPr>
          <p:cNvPr id="3" name="竖排文本占位符 2"/>
          <p:cNvSpPr>
            <a:spLocks noGrp="1"/>
          </p:cNvSpPr>
          <p:nvPr>
            <p:ph type="body" orient="vert" idx="1"/>
          </p:nvPr>
        </p:nvSpPr>
        <p:spPr>
          <a:xfrm>
            <a:off x="457200" y="274638"/>
            <a:ext cx="6019800" cy="5851525"/>
          </a:xfrm>
          <a:prstGeom prst="rect">
            <a:avLst/>
          </a:prstGeom>
        </p:spPr>
        <p:txBody>
          <a:bodyPr vert="eaVert"/>
          <a:lstStyle>
            <a:lvl1pPr>
              <a:defRPr>
                <a:ea typeface="微软雅黑" panose="020B0503020204020204" pitchFamily="34" charset="-122"/>
              </a:defRPr>
            </a:lvl1pPr>
            <a:lvl2pPr>
              <a:defRPr>
                <a:ea typeface="微软雅黑" panose="020B0503020204020204" pitchFamily="34" charset="-122"/>
              </a:defRPr>
            </a:lvl2pPr>
            <a:lvl3pPr>
              <a:defRPr>
                <a:ea typeface="微软雅黑" panose="020B0503020204020204" pitchFamily="34" charset="-122"/>
              </a:defRPr>
            </a:lvl3pPr>
            <a:lvl4pPr>
              <a:defRPr>
                <a:ea typeface="微软雅黑" panose="020B0503020204020204" pitchFamily="34" charset="-122"/>
              </a:defRPr>
            </a:lvl4pPr>
            <a:lvl5pPr>
              <a:defRPr>
                <a:ea typeface="微软雅黑" panose="020B0503020204020204" pitchFamily="34" charset="-122"/>
              </a:defRPr>
            </a:lvl5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endParaRPr kumimoji="1" lang="zh-CN" altLang="en-US" dirty="0"/>
          </a:p>
        </p:txBody>
      </p:sp>
      <p:sp>
        <p:nvSpPr>
          <p:cNvPr id="4" name="日期占位符 3"/>
          <p:cNvSpPr>
            <a:spLocks noGrp="1"/>
          </p:cNvSpPr>
          <p:nvPr>
            <p:ph type="dt" sz="half" idx="10"/>
          </p:nvPr>
        </p:nvSpPr>
        <p:spPr>
          <a:xfrm>
            <a:off x="457200" y="6356350"/>
            <a:ext cx="2133600" cy="365125"/>
          </a:xfrm>
          <a:prstGeom prst="rect">
            <a:avLst/>
          </a:prstGeom>
        </p:spPr>
        <p:txBody>
          <a:bodyPr/>
          <a:lstStyle>
            <a:lvl1pPr>
              <a:defRPr>
                <a:ea typeface="微软雅黑" panose="020B0503020204020204" pitchFamily="34" charset="-122"/>
              </a:defRPr>
            </a:lvl1pPr>
          </a:lstStyle>
          <a:p>
            <a:fld id="{970874E8-4432-D341-ABF5-3EEAC6901E98}" type="datetimeFigureOut">
              <a:rPr kumimoji="1" lang="zh-CN" altLang="en-US" smtClean="0"/>
              <a:t>2022/1/17</a:t>
            </a:fld>
            <a:endParaRPr kumimoji="1" lang="zh-CN" altLang="en-US"/>
          </a:p>
        </p:txBody>
      </p:sp>
      <p:sp>
        <p:nvSpPr>
          <p:cNvPr id="5" name="页脚占位符 4"/>
          <p:cNvSpPr>
            <a:spLocks noGrp="1"/>
          </p:cNvSpPr>
          <p:nvPr>
            <p:ph type="ftr" sz="quarter" idx="11"/>
          </p:nvPr>
        </p:nvSpPr>
        <p:spPr>
          <a:xfrm>
            <a:off x="3124200" y="6356350"/>
            <a:ext cx="2895600" cy="365125"/>
          </a:xfrm>
          <a:prstGeom prst="rect">
            <a:avLst/>
          </a:prstGeom>
        </p:spPr>
        <p:txBody>
          <a:bodyPr/>
          <a:lstStyle>
            <a:lvl1pPr>
              <a:defRPr>
                <a:ea typeface="微软雅黑" panose="020B0503020204020204" pitchFamily="34" charset="-122"/>
              </a:defRPr>
            </a:lvl1pPr>
          </a:lstStyle>
          <a:p>
            <a:endParaRPr kumimoji="1" lang="zh-CN" altLang="en-US"/>
          </a:p>
        </p:txBody>
      </p:sp>
      <p:sp>
        <p:nvSpPr>
          <p:cNvPr id="6" name="幻灯片编号占位符 5"/>
          <p:cNvSpPr>
            <a:spLocks noGrp="1"/>
          </p:cNvSpPr>
          <p:nvPr>
            <p:ph type="sldNum" sz="quarter" idx="12"/>
          </p:nvPr>
        </p:nvSpPr>
        <p:spPr>
          <a:xfrm>
            <a:off x="6553200" y="6356350"/>
            <a:ext cx="2133600" cy="365125"/>
          </a:xfrm>
          <a:prstGeom prst="rect">
            <a:avLst/>
          </a:prstGeom>
        </p:spPr>
        <p:txBody>
          <a:bodyPr/>
          <a:lstStyle>
            <a:lvl1pPr>
              <a:defRPr>
                <a:ea typeface="微软雅黑" panose="020B0503020204020204" pitchFamily="34" charset="-122"/>
              </a:defRPr>
            </a:lvl1pPr>
          </a:lstStyle>
          <a:p>
            <a:fld id="{6E6C46CE-518F-EC4B-B22F-1A89E2B9F8B6}" type="slidenum">
              <a:rPr kumimoji="1" lang="zh-CN" altLang="en-US" smtClean="0"/>
              <a:t>‹#›</a:t>
            </a:fld>
            <a:endParaRPr kumimoji="1" lang="zh-CN" altLang="en-US"/>
          </a:p>
        </p:txBody>
      </p:sp>
    </p:spTree>
    <p:extLst>
      <p:ext uri="{BB962C8B-B14F-4D97-AF65-F5344CB8AC3E}">
        <p14:creationId xmlns:p14="http://schemas.microsoft.com/office/powerpoint/2010/main" val="15729163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1_标题和内容">
    <p:spTree>
      <p:nvGrpSpPr>
        <p:cNvPr id="1" name=""/>
        <p:cNvGrpSpPr/>
        <p:nvPr/>
      </p:nvGrpSpPr>
      <p:grpSpPr>
        <a:xfrm>
          <a:off x="0" y="0"/>
          <a:ext cx="0" cy="0"/>
          <a:chOff x="0" y="0"/>
          <a:chExt cx="0" cy="0"/>
        </a:xfrm>
      </p:grpSpPr>
      <p:sp>
        <p:nvSpPr>
          <p:cNvPr id="9" name="Title 1"/>
          <p:cNvSpPr>
            <a:spLocks noGrp="1"/>
          </p:cNvSpPr>
          <p:nvPr>
            <p:ph type="title"/>
          </p:nvPr>
        </p:nvSpPr>
        <p:spPr>
          <a:xfrm>
            <a:off x="0" y="162000"/>
            <a:ext cx="9144000" cy="590931"/>
          </a:xfrm>
          <a:prstGeom prst="rect">
            <a:avLst/>
          </a:prstGeom>
        </p:spPr>
        <p:txBody>
          <a:bodyPr/>
          <a:lstStyle>
            <a:lvl1pPr algn="ctr">
              <a:defRPr>
                <a:latin typeface="Arial" panose="020B0604020202020204" pitchFamily="34" charset="0"/>
                <a:ea typeface="微软雅黑" panose="020B0503020204020204" pitchFamily="34" charset="-122"/>
                <a:cs typeface="Arial" panose="020B0604020202020204" pitchFamily="34" charset="0"/>
              </a:defRPr>
            </a:lvl1pPr>
          </a:lstStyle>
          <a:p>
            <a:r>
              <a:rPr lang="zh-CN" altLang="en-US"/>
              <a:t>单击此处编辑母版标题样式</a:t>
            </a:r>
            <a:endParaRPr lang="en-US" dirty="0"/>
          </a:p>
        </p:txBody>
      </p:sp>
      <p:sp>
        <p:nvSpPr>
          <p:cNvPr id="10" name="Content Placeholder 2"/>
          <p:cNvSpPr>
            <a:spLocks noGrp="1"/>
          </p:cNvSpPr>
          <p:nvPr>
            <p:ph idx="1"/>
          </p:nvPr>
        </p:nvSpPr>
        <p:spPr>
          <a:xfrm>
            <a:off x="628650" y="1012832"/>
            <a:ext cx="7886700" cy="4351338"/>
          </a:xfrm>
          <a:prstGeom prst="rect">
            <a:avLst/>
          </a:prstGeom>
        </p:spPr>
        <p:txBody>
          <a:bodyPr>
            <a:normAutofit/>
          </a:bodyPr>
          <a:lstStyle>
            <a:lvl1pPr>
              <a:defRPr sz="3200" b="0" i="0" baseline="0">
                <a:latin typeface="Microsoft YaHei" panose="020B0503020204020204" pitchFamily="34" charset="-122"/>
                <a:ea typeface="微软雅黑" panose="020B0503020204020204" pitchFamily="34" charset="-122"/>
              </a:defRPr>
            </a:lvl1pPr>
            <a:lvl2pPr>
              <a:defRPr sz="3600"/>
            </a:lvl2pPr>
            <a:lvl3pPr>
              <a:defRPr sz="3600"/>
            </a:lvl3pPr>
            <a:lvl4pPr>
              <a:defRPr sz="3600"/>
            </a:lvl4pPr>
            <a:lvl5pPr>
              <a:defRPr sz="3600"/>
            </a:lvl5pPr>
          </a:lstStyle>
          <a:p>
            <a:pPr lvl="0"/>
            <a:r>
              <a:rPr lang="zh-CN" altLang="en-US"/>
              <a:t>单击此处编辑母版文本样式</a:t>
            </a:r>
          </a:p>
        </p:txBody>
      </p:sp>
    </p:spTree>
    <p:extLst>
      <p:ext uri="{BB962C8B-B14F-4D97-AF65-F5344CB8AC3E}">
        <p14:creationId xmlns:p14="http://schemas.microsoft.com/office/powerpoint/2010/main" val="30893554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2_标题和内容">
    <p:spTree>
      <p:nvGrpSpPr>
        <p:cNvPr id="1" name=""/>
        <p:cNvGrpSpPr/>
        <p:nvPr/>
      </p:nvGrpSpPr>
      <p:grpSpPr>
        <a:xfrm>
          <a:off x="0" y="0"/>
          <a:ext cx="0" cy="0"/>
          <a:chOff x="0" y="0"/>
          <a:chExt cx="0" cy="0"/>
        </a:xfrm>
      </p:grpSpPr>
      <p:sp>
        <p:nvSpPr>
          <p:cNvPr id="9" name="Title 1"/>
          <p:cNvSpPr>
            <a:spLocks noGrp="1"/>
          </p:cNvSpPr>
          <p:nvPr>
            <p:ph type="title"/>
          </p:nvPr>
        </p:nvSpPr>
        <p:spPr>
          <a:xfrm>
            <a:off x="0" y="162000"/>
            <a:ext cx="9144000" cy="590931"/>
          </a:xfrm>
          <a:prstGeom prst="rect">
            <a:avLst/>
          </a:prstGeom>
        </p:spPr>
        <p:txBody>
          <a:bodyPr/>
          <a:lstStyle>
            <a:lvl1pPr algn="ctr">
              <a:defRPr>
                <a:latin typeface="Arial" panose="020B0604020202020204" pitchFamily="34" charset="0"/>
                <a:ea typeface="微软雅黑" panose="020B0503020204020204" pitchFamily="34" charset="-122"/>
                <a:cs typeface="Arial" panose="020B0604020202020204" pitchFamily="34" charset="0"/>
              </a:defRPr>
            </a:lvl1pPr>
          </a:lstStyle>
          <a:p>
            <a:r>
              <a:rPr lang="zh-CN" altLang="en-US"/>
              <a:t>单击此处编辑母版标题样式</a:t>
            </a:r>
            <a:endParaRPr lang="en-US" dirty="0"/>
          </a:p>
        </p:txBody>
      </p:sp>
      <p:sp>
        <p:nvSpPr>
          <p:cNvPr id="10" name="Content Placeholder 2"/>
          <p:cNvSpPr>
            <a:spLocks noGrp="1"/>
          </p:cNvSpPr>
          <p:nvPr>
            <p:ph idx="1"/>
          </p:nvPr>
        </p:nvSpPr>
        <p:spPr>
          <a:xfrm>
            <a:off x="628650" y="1012832"/>
            <a:ext cx="7886700" cy="4351338"/>
          </a:xfrm>
          <a:prstGeom prst="rect">
            <a:avLst/>
          </a:prstGeom>
        </p:spPr>
        <p:txBody>
          <a:bodyPr>
            <a:normAutofit/>
          </a:bodyPr>
          <a:lstStyle>
            <a:lvl1pPr>
              <a:defRPr sz="3200" b="0" i="0" baseline="0">
                <a:latin typeface="Microsoft YaHei" panose="020B0503020204020204" pitchFamily="34" charset="-122"/>
                <a:ea typeface="微软雅黑" panose="020B0503020204020204" pitchFamily="34" charset="-122"/>
              </a:defRPr>
            </a:lvl1pPr>
            <a:lvl2pPr>
              <a:defRPr sz="3600"/>
            </a:lvl2pPr>
            <a:lvl3pPr>
              <a:defRPr sz="3600"/>
            </a:lvl3pPr>
            <a:lvl4pPr>
              <a:defRPr sz="3600"/>
            </a:lvl4pPr>
            <a:lvl5pPr>
              <a:defRPr sz="3600"/>
            </a:lvl5pPr>
          </a:lstStyle>
          <a:p>
            <a:pPr lvl="0"/>
            <a:r>
              <a:rPr lang="zh-CN" altLang="en-US"/>
              <a:t>单击此处编辑母版文本样式</a:t>
            </a:r>
          </a:p>
        </p:txBody>
      </p:sp>
    </p:spTree>
    <p:extLst>
      <p:ext uri="{BB962C8B-B14F-4D97-AF65-F5344CB8AC3E}">
        <p14:creationId xmlns:p14="http://schemas.microsoft.com/office/powerpoint/2010/main" val="30381839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lvl1pPr>
              <a:defRPr>
                <a:ea typeface="微软雅黑" panose="020B0503020204020204" pitchFamily="34" charset="-122"/>
              </a:defRPr>
            </a:lvl1pPr>
          </a:lstStyle>
          <a:p>
            <a:r>
              <a:rPr kumimoji="1" lang="zh-CN" altLang="en-US"/>
              <a:t>单击此处编辑母版标题样式</a:t>
            </a:r>
            <a:endParaRPr kumimoji="1" lang="zh-CN" altLang="en-US" dirty="0"/>
          </a:p>
        </p:txBody>
      </p:sp>
      <p:sp>
        <p:nvSpPr>
          <p:cNvPr id="3" name="内容占位符 2"/>
          <p:cNvSpPr>
            <a:spLocks noGrp="1"/>
          </p:cNvSpPr>
          <p:nvPr>
            <p:ph idx="1"/>
          </p:nvPr>
        </p:nvSpPr>
        <p:spPr>
          <a:xfrm>
            <a:off x="457200" y="1600200"/>
            <a:ext cx="8229600" cy="4525963"/>
          </a:xfrm>
          <a:prstGeom prst="rect">
            <a:avLst/>
          </a:prstGeom>
        </p:spPr>
        <p:txBody>
          <a:bodyPr/>
          <a:lstStyle>
            <a:lvl1pPr>
              <a:defRPr>
                <a:ea typeface="微软雅黑" panose="020B0503020204020204" pitchFamily="34" charset="-122"/>
              </a:defRPr>
            </a:lvl1pPr>
            <a:lvl2pPr>
              <a:defRPr>
                <a:ea typeface="微软雅黑" panose="020B0503020204020204" pitchFamily="34" charset="-122"/>
              </a:defRPr>
            </a:lvl2pPr>
            <a:lvl3pPr>
              <a:defRPr>
                <a:ea typeface="微软雅黑" panose="020B0503020204020204" pitchFamily="34" charset="-122"/>
              </a:defRPr>
            </a:lvl3pPr>
            <a:lvl4pPr>
              <a:defRPr>
                <a:ea typeface="微软雅黑" panose="020B0503020204020204" pitchFamily="34" charset="-122"/>
              </a:defRPr>
            </a:lvl4pPr>
            <a:lvl5pPr>
              <a:defRPr>
                <a:ea typeface="微软雅黑" panose="020B0503020204020204" pitchFamily="34" charset="-122"/>
              </a:defRPr>
            </a:lvl5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endParaRPr kumimoji="1" lang="zh-CN" altLang="en-US" dirty="0"/>
          </a:p>
        </p:txBody>
      </p:sp>
      <p:sp>
        <p:nvSpPr>
          <p:cNvPr id="4" name="日期占位符 3"/>
          <p:cNvSpPr>
            <a:spLocks noGrp="1"/>
          </p:cNvSpPr>
          <p:nvPr>
            <p:ph type="dt" sz="half" idx="10"/>
          </p:nvPr>
        </p:nvSpPr>
        <p:spPr>
          <a:xfrm>
            <a:off x="457200" y="6356350"/>
            <a:ext cx="2133600" cy="365125"/>
          </a:xfrm>
          <a:prstGeom prst="rect">
            <a:avLst/>
          </a:prstGeom>
        </p:spPr>
        <p:txBody>
          <a:bodyPr/>
          <a:lstStyle>
            <a:lvl1pPr>
              <a:defRPr>
                <a:ea typeface="微软雅黑" panose="020B0503020204020204" pitchFamily="34" charset="-122"/>
              </a:defRPr>
            </a:lvl1pPr>
          </a:lstStyle>
          <a:p>
            <a:fld id="{970874E8-4432-D341-ABF5-3EEAC6901E98}" type="datetimeFigureOut">
              <a:rPr kumimoji="1" lang="zh-CN" altLang="en-US" smtClean="0"/>
              <a:t>2022/1/17</a:t>
            </a:fld>
            <a:endParaRPr kumimoji="1" lang="zh-CN" altLang="en-US"/>
          </a:p>
        </p:txBody>
      </p:sp>
      <p:sp>
        <p:nvSpPr>
          <p:cNvPr id="5" name="页脚占位符 4"/>
          <p:cNvSpPr>
            <a:spLocks noGrp="1"/>
          </p:cNvSpPr>
          <p:nvPr>
            <p:ph type="ftr" sz="quarter" idx="11"/>
          </p:nvPr>
        </p:nvSpPr>
        <p:spPr>
          <a:xfrm>
            <a:off x="3124200" y="6356350"/>
            <a:ext cx="2895600" cy="365125"/>
          </a:xfrm>
          <a:prstGeom prst="rect">
            <a:avLst/>
          </a:prstGeom>
        </p:spPr>
        <p:txBody>
          <a:bodyPr/>
          <a:lstStyle>
            <a:lvl1pPr>
              <a:defRPr>
                <a:ea typeface="微软雅黑" panose="020B0503020204020204" pitchFamily="34" charset="-122"/>
              </a:defRPr>
            </a:lvl1pPr>
          </a:lstStyle>
          <a:p>
            <a:endParaRPr kumimoji="1" lang="zh-CN" altLang="en-US"/>
          </a:p>
        </p:txBody>
      </p:sp>
      <p:sp>
        <p:nvSpPr>
          <p:cNvPr id="6" name="幻灯片编号占位符 5"/>
          <p:cNvSpPr>
            <a:spLocks noGrp="1"/>
          </p:cNvSpPr>
          <p:nvPr>
            <p:ph type="sldNum" sz="quarter" idx="12"/>
          </p:nvPr>
        </p:nvSpPr>
        <p:spPr>
          <a:xfrm>
            <a:off x="6553200" y="6356350"/>
            <a:ext cx="2133600" cy="365125"/>
          </a:xfrm>
          <a:prstGeom prst="rect">
            <a:avLst/>
          </a:prstGeom>
        </p:spPr>
        <p:txBody>
          <a:bodyPr/>
          <a:lstStyle>
            <a:lvl1pPr>
              <a:defRPr>
                <a:ea typeface="微软雅黑" panose="020B0503020204020204" pitchFamily="34" charset="-122"/>
              </a:defRPr>
            </a:lvl1pPr>
          </a:lstStyle>
          <a:p>
            <a:fld id="{6E6C46CE-518F-EC4B-B22F-1A89E2B9F8B6}" type="slidenum">
              <a:rPr kumimoji="1" lang="zh-CN" altLang="en-US" smtClean="0"/>
              <a:t>‹#›</a:t>
            </a:fld>
            <a:endParaRPr kumimoji="1" lang="zh-CN" altLang="en-US"/>
          </a:p>
        </p:txBody>
      </p:sp>
    </p:spTree>
    <p:extLst>
      <p:ext uri="{BB962C8B-B14F-4D97-AF65-F5344CB8AC3E}">
        <p14:creationId xmlns:p14="http://schemas.microsoft.com/office/powerpoint/2010/main" val="16785629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89074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1_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A4A576D-5B0A-314E-BEE0-848851704971}"/>
              </a:ext>
            </a:extLst>
          </p:cNvPr>
          <p:cNvPicPr>
            <a:picLocks noChangeAspect="1"/>
          </p:cNvPicPr>
          <p:nvPr/>
        </p:nvPicPr>
        <p:blipFill>
          <a:blip r:embed="rId2"/>
          <a:stretch>
            <a:fillRect/>
          </a:stretch>
        </p:blipFill>
        <p:spPr>
          <a:xfrm>
            <a:off x="0" y="11855"/>
            <a:ext cx="9144000" cy="6834289"/>
          </a:xfrm>
          <a:prstGeom prst="rect">
            <a:avLst/>
          </a:prstGeom>
        </p:spPr>
      </p:pic>
    </p:spTree>
    <p:extLst>
      <p:ext uri="{BB962C8B-B14F-4D97-AF65-F5344CB8AC3E}">
        <p14:creationId xmlns:p14="http://schemas.microsoft.com/office/powerpoint/2010/main" val="9762142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1_比较">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CAE0CE4-DC9F-A14A-953D-9599CE2DFADE}"/>
              </a:ext>
            </a:extLst>
          </p:cNvPr>
          <p:cNvPicPr>
            <a:picLocks noChangeAspect="1"/>
          </p:cNvPicPr>
          <p:nvPr/>
        </p:nvPicPr>
        <p:blipFill>
          <a:blip r:embed="rId2"/>
          <a:stretch>
            <a:fillRect/>
          </a:stretch>
        </p:blipFill>
        <p:spPr>
          <a:xfrm>
            <a:off x="0" y="11855"/>
            <a:ext cx="9144000" cy="6834289"/>
          </a:xfrm>
          <a:prstGeom prst="rect">
            <a:avLst/>
          </a:prstGeom>
        </p:spPr>
      </p:pic>
      <p:sp>
        <p:nvSpPr>
          <p:cNvPr id="11" name="标题占位符 6">
            <a:extLst>
              <a:ext uri="{FF2B5EF4-FFF2-40B4-BE49-F238E27FC236}">
                <a16:creationId xmlns:a16="http://schemas.microsoft.com/office/drawing/2014/main" id="{6B4669C4-0917-DE49-9566-AA723E75DD62}"/>
              </a:ext>
            </a:extLst>
          </p:cNvPr>
          <p:cNvSpPr>
            <a:spLocks noGrp="1"/>
          </p:cNvSpPr>
          <p:nvPr>
            <p:ph type="title"/>
          </p:nvPr>
        </p:nvSpPr>
        <p:spPr>
          <a:xfrm>
            <a:off x="0" y="168355"/>
            <a:ext cx="9144000" cy="1325563"/>
          </a:xfrm>
          <a:prstGeom prst="rect">
            <a:avLst/>
          </a:prstGeom>
        </p:spPr>
        <p:txBody>
          <a:bodyPr vert="horz" lIns="91440" tIns="45720" rIns="91440" bIns="45720" rtlCol="0" anchor="ctr">
            <a:normAutofit/>
          </a:bodyPr>
          <a:lstStyle/>
          <a:p>
            <a:r>
              <a:rPr kumimoji="1" lang="zh-CN" altLang="en-US"/>
              <a:t>单击此处编辑母版标题样式</a:t>
            </a:r>
            <a:endParaRPr kumimoji="1" lang="zh-CN" altLang="en-US" dirty="0"/>
          </a:p>
        </p:txBody>
      </p:sp>
    </p:spTree>
    <p:extLst>
      <p:ext uri="{BB962C8B-B14F-4D97-AF65-F5344CB8AC3E}">
        <p14:creationId xmlns:p14="http://schemas.microsoft.com/office/powerpoint/2010/main" val="19716251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2_标题幻灯片">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62000"/>
            <a:ext cx="9144000" cy="590931"/>
          </a:xfrm>
          <a:prstGeom prst="rect">
            <a:avLst/>
          </a:prstGeom>
          <a:noFill/>
        </p:spPr>
        <p:txBody>
          <a:bodyPr vert="horz" wrap="square" lIns="91440" tIns="45720" rIns="91440" bIns="45720" rtlCol="0">
            <a:spAutoFit/>
          </a:bodyPr>
          <a:lstStyle>
            <a:lvl1pPr marL="0" indent="0" algn="ctr" defTabSz="914400">
              <a:spcBef>
                <a:spcPct val="0"/>
              </a:spcBef>
              <a:buFont typeface="Arial" panose="020B0604020202020204" pitchFamily="34" charset="0"/>
              <a:buNone/>
              <a:defRPr 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spcBef>
                <a:spcPct val="0"/>
              </a:spcBef>
              <a:buFont typeface="Arial" panose="020B0604020202020204" pitchFamily="34" charset="0"/>
              <a:buNone/>
            </a:pPr>
            <a:r>
              <a:rPr lang="zh-CN" altLang="en-US"/>
              <a:t>单击此处编辑母版副标题样式</a:t>
            </a:r>
            <a:endParaRPr lang="en-US" altLang="zh-CN" dirty="0"/>
          </a:p>
        </p:txBody>
      </p:sp>
      <p:pic>
        <p:nvPicPr>
          <p:cNvPr id="8" name="图片 7">
            <a:extLst>
              <a:ext uri="{FF2B5EF4-FFF2-40B4-BE49-F238E27FC236}">
                <a16:creationId xmlns:a16="http://schemas.microsoft.com/office/drawing/2014/main" id="{8875F873-BFAC-D84D-B626-1657EE3B3F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855"/>
            <a:ext cx="9144000" cy="6834289"/>
          </a:xfrm>
          <a:prstGeom prst="rect">
            <a:avLst/>
          </a:prstGeom>
        </p:spPr>
      </p:pic>
    </p:spTree>
    <p:extLst>
      <p:ext uri="{BB962C8B-B14F-4D97-AF65-F5344CB8AC3E}">
        <p14:creationId xmlns:p14="http://schemas.microsoft.com/office/powerpoint/2010/main" val="263717677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1_两项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79CCF8-3394-9C4A-AA0B-C65038093BB1}"/>
              </a:ext>
            </a:extLst>
          </p:cNvPr>
          <p:cNvPicPr>
            <a:picLocks noChangeAspect="1"/>
          </p:cNvPicPr>
          <p:nvPr/>
        </p:nvPicPr>
        <p:blipFill>
          <a:blip r:embed="rId2"/>
          <a:stretch>
            <a:fillRect/>
          </a:stretch>
        </p:blipFill>
        <p:spPr>
          <a:xfrm>
            <a:off x="0" y="11855"/>
            <a:ext cx="9144000" cy="6834289"/>
          </a:xfrm>
          <a:prstGeom prst="rect">
            <a:avLst/>
          </a:prstGeom>
        </p:spPr>
      </p:pic>
    </p:spTree>
    <p:extLst>
      <p:ext uri="{BB962C8B-B14F-4D97-AF65-F5344CB8AC3E}">
        <p14:creationId xmlns:p14="http://schemas.microsoft.com/office/powerpoint/2010/main" val="31164912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3_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A4A576D-5B0A-314E-BEE0-848851704971}"/>
              </a:ext>
            </a:extLst>
          </p:cNvPr>
          <p:cNvPicPr>
            <a:picLocks noChangeAspect="1"/>
          </p:cNvPicPr>
          <p:nvPr/>
        </p:nvPicPr>
        <p:blipFill>
          <a:blip r:embed="rId2"/>
          <a:stretch>
            <a:fillRect/>
          </a:stretch>
        </p:blipFill>
        <p:spPr>
          <a:xfrm>
            <a:off x="0" y="11855"/>
            <a:ext cx="9144000" cy="6834289"/>
          </a:xfrm>
          <a:prstGeom prst="rect">
            <a:avLst/>
          </a:prstGeom>
        </p:spPr>
      </p:pic>
    </p:spTree>
    <p:extLst>
      <p:ext uri="{BB962C8B-B14F-4D97-AF65-F5344CB8AC3E}">
        <p14:creationId xmlns:p14="http://schemas.microsoft.com/office/powerpoint/2010/main" val="3224655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2022/1/17</a:t>
            </a:fld>
            <a:endParaRPr kumimoji="1" lang="zh-CN" alt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4" name="Slide Number Placeholder 3"/>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406627675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2_比较">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CAE0CE4-DC9F-A14A-953D-9599CE2DFADE}"/>
              </a:ext>
            </a:extLst>
          </p:cNvPr>
          <p:cNvPicPr>
            <a:picLocks noChangeAspect="1"/>
          </p:cNvPicPr>
          <p:nvPr/>
        </p:nvPicPr>
        <p:blipFill>
          <a:blip r:embed="rId2"/>
          <a:stretch>
            <a:fillRect/>
          </a:stretch>
        </p:blipFill>
        <p:spPr>
          <a:xfrm>
            <a:off x="0" y="11855"/>
            <a:ext cx="9144000" cy="6834289"/>
          </a:xfrm>
          <a:prstGeom prst="rect">
            <a:avLst/>
          </a:prstGeom>
        </p:spPr>
      </p:pic>
    </p:spTree>
    <p:extLst>
      <p:ext uri="{BB962C8B-B14F-4D97-AF65-F5344CB8AC3E}">
        <p14:creationId xmlns:p14="http://schemas.microsoft.com/office/powerpoint/2010/main" val="28000616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3_比较">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CAE0CE4-DC9F-A14A-953D-9599CE2DFADE}"/>
              </a:ext>
            </a:extLst>
          </p:cNvPr>
          <p:cNvPicPr>
            <a:picLocks noChangeAspect="1"/>
          </p:cNvPicPr>
          <p:nvPr/>
        </p:nvPicPr>
        <p:blipFill>
          <a:blip r:embed="rId2"/>
          <a:stretch>
            <a:fillRect/>
          </a:stretch>
        </p:blipFill>
        <p:spPr>
          <a:xfrm>
            <a:off x="0" y="11855"/>
            <a:ext cx="9144000" cy="6834289"/>
          </a:xfrm>
          <a:prstGeom prst="rect">
            <a:avLst/>
          </a:prstGeom>
        </p:spPr>
      </p:pic>
      <p:cxnSp>
        <p:nvCxnSpPr>
          <p:cNvPr id="5" name="直线连接符 4">
            <a:extLst>
              <a:ext uri="{FF2B5EF4-FFF2-40B4-BE49-F238E27FC236}">
                <a16:creationId xmlns:a16="http://schemas.microsoft.com/office/drawing/2014/main" id="{ACAA6FDA-7A56-1947-A737-BCAF4E6EF259}"/>
              </a:ext>
            </a:extLst>
          </p:cNvPr>
          <p:cNvCxnSpPr>
            <a:cxnSpLocks/>
          </p:cNvCxnSpPr>
          <p:nvPr/>
        </p:nvCxnSpPr>
        <p:spPr>
          <a:xfrm>
            <a:off x="454532" y="2011872"/>
            <a:ext cx="0" cy="4386764"/>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a:extLst>
              <a:ext uri="{FF2B5EF4-FFF2-40B4-BE49-F238E27FC236}">
                <a16:creationId xmlns:a16="http://schemas.microsoft.com/office/drawing/2014/main" id="{55596BCC-97F8-5043-BF8F-B119BAA35D61}"/>
              </a:ext>
            </a:extLst>
          </p:cNvPr>
          <p:cNvCxnSpPr>
            <a:cxnSpLocks/>
          </p:cNvCxnSpPr>
          <p:nvPr/>
        </p:nvCxnSpPr>
        <p:spPr>
          <a:xfrm flipH="1">
            <a:off x="454532" y="6398636"/>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a:extLst>
              <a:ext uri="{FF2B5EF4-FFF2-40B4-BE49-F238E27FC236}">
                <a16:creationId xmlns:a16="http://schemas.microsoft.com/office/drawing/2014/main" id="{34DD19D3-0826-D249-992D-F30D4EA3BC25}"/>
              </a:ext>
            </a:extLst>
          </p:cNvPr>
          <p:cNvCxnSpPr>
            <a:cxnSpLocks/>
          </p:cNvCxnSpPr>
          <p:nvPr/>
        </p:nvCxnSpPr>
        <p:spPr>
          <a:xfrm flipH="1">
            <a:off x="971601" y="2011872"/>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a:extLst>
              <a:ext uri="{FF2B5EF4-FFF2-40B4-BE49-F238E27FC236}">
                <a16:creationId xmlns:a16="http://schemas.microsoft.com/office/drawing/2014/main" id="{0F880D18-05A4-A44D-BE93-2B30F35415DD}"/>
              </a:ext>
            </a:extLst>
          </p:cNvPr>
          <p:cNvCxnSpPr>
            <a:cxnSpLocks/>
          </p:cNvCxnSpPr>
          <p:nvPr/>
        </p:nvCxnSpPr>
        <p:spPr>
          <a:xfrm>
            <a:off x="8714269" y="2011872"/>
            <a:ext cx="0" cy="4248472"/>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 name="文本框 8">
            <a:extLst>
              <a:ext uri="{FF2B5EF4-FFF2-40B4-BE49-F238E27FC236}">
                <a16:creationId xmlns:a16="http://schemas.microsoft.com/office/drawing/2014/main" id="{D002B52D-8048-E943-AE64-A8045E6F3452}"/>
              </a:ext>
            </a:extLst>
          </p:cNvPr>
          <p:cNvSpPr txBox="1"/>
          <p:nvPr/>
        </p:nvSpPr>
        <p:spPr>
          <a:xfrm>
            <a:off x="213572" y="1739427"/>
            <a:ext cx="902044" cy="830997"/>
          </a:xfrm>
          <a:prstGeom prst="rect">
            <a:avLst/>
          </a:prstGeom>
          <a:noFill/>
        </p:spPr>
        <p:txBody>
          <a:bodyPr wrap="square" rtlCol="0">
            <a:spAutoFit/>
          </a:bodyPr>
          <a:lstStyle/>
          <a:p>
            <a:r>
              <a:rPr kumimoji="1" lang="zh-CN" altLang="en-US" sz="4800" b="1" dirty="0">
                <a:solidFill>
                  <a:schemeClr val="accent1">
                    <a:lumMod val="50000"/>
                  </a:schemeClr>
                </a:solidFill>
                <a:latin typeface="Arial Black" panose="020B0604020202020204" pitchFamily="34" charset="0"/>
                <a:ea typeface="FZLanTingHei-EB-GBK" panose="02000000000000000000" pitchFamily="2" charset="-122"/>
                <a:cs typeface="Arial Black" panose="020B0604020202020204" pitchFamily="34" charset="0"/>
              </a:rPr>
              <a:t>“</a:t>
            </a:r>
          </a:p>
        </p:txBody>
      </p:sp>
      <p:sp>
        <p:nvSpPr>
          <p:cNvPr id="10" name="文本框 9">
            <a:extLst>
              <a:ext uri="{FF2B5EF4-FFF2-40B4-BE49-F238E27FC236}">
                <a16:creationId xmlns:a16="http://schemas.microsoft.com/office/drawing/2014/main" id="{A41A8993-569A-CA4A-A836-CF6F24D12255}"/>
              </a:ext>
            </a:extLst>
          </p:cNvPr>
          <p:cNvSpPr txBox="1"/>
          <p:nvPr/>
        </p:nvSpPr>
        <p:spPr>
          <a:xfrm rot="10800000">
            <a:off x="8167468" y="5771874"/>
            <a:ext cx="797020" cy="830997"/>
          </a:xfrm>
          <a:prstGeom prst="rect">
            <a:avLst/>
          </a:prstGeom>
          <a:noFill/>
        </p:spPr>
        <p:txBody>
          <a:bodyPr wrap="square" rtlCol="0">
            <a:spAutoFit/>
          </a:bodyPr>
          <a:lstStyle/>
          <a:p>
            <a:r>
              <a:rPr kumimoji="1" lang="zh-CN" altLang="en-US" sz="4800" b="1" dirty="0">
                <a:solidFill>
                  <a:schemeClr val="accent1">
                    <a:lumMod val="50000"/>
                  </a:schemeClr>
                </a:solidFill>
                <a:latin typeface="Arial Black" panose="020B0604020202020204" pitchFamily="34" charset="0"/>
                <a:ea typeface="FZLanTingHei-EB-GBK" panose="02000000000000000000" pitchFamily="2" charset="-122"/>
                <a:cs typeface="Arial Black" panose="020B0604020202020204" pitchFamily="34" charset="0"/>
              </a:rPr>
              <a:t>“</a:t>
            </a:r>
          </a:p>
        </p:txBody>
      </p:sp>
    </p:spTree>
    <p:extLst>
      <p:ext uri="{BB962C8B-B14F-4D97-AF65-F5344CB8AC3E}">
        <p14:creationId xmlns:p14="http://schemas.microsoft.com/office/powerpoint/2010/main" val="25138815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5_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74045D-5B35-1346-B79E-1B158C791D9B}"/>
              </a:ext>
            </a:extLst>
          </p:cNvPr>
          <p:cNvPicPr>
            <a:picLocks noChangeAspect="1"/>
          </p:cNvPicPr>
          <p:nvPr/>
        </p:nvPicPr>
        <p:blipFill>
          <a:blip r:embed="rId2"/>
          <a:stretch>
            <a:fillRect/>
          </a:stretch>
        </p:blipFill>
        <p:spPr>
          <a:xfrm>
            <a:off x="0" y="11855"/>
            <a:ext cx="9144000" cy="6834289"/>
          </a:xfrm>
          <a:prstGeom prst="rect">
            <a:avLst/>
          </a:prstGeom>
        </p:spPr>
      </p:pic>
    </p:spTree>
    <p:extLst>
      <p:ext uri="{BB962C8B-B14F-4D97-AF65-F5344CB8AC3E}">
        <p14:creationId xmlns:p14="http://schemas.microsoft.com/office/powerpoint/2010/main" val="5278540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972299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userDrawn="1">
  <p:cSld name="5_自定义版式">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9921737"/>
      </p:ext>
    </p:extLst>
  </p:cSld>
  <p:clrMapOvr>
    <a:overrideClrMapping bg1="dk1" tx1="lt1" bg2="dk2" tx2="lt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4" name="图片 3" descr="蓝色的天空&#10;&#10;描述已自动生成">
            <a:extLst>
              <a:ext uri="{FF2B5EF4-FFF2-40B4-BE49-F238E27FC236}">
                <a16:creationId xmlns:a16="http://schemas.microsoft.com/office/drawing/2014/main" id="{E3FAAC66-0BC0-2943-B3A1-61EE2E5802D1}"/>
              </a:ext>
            </a:extLst>
          </p:cNvPr>
          <p:cNvPicPr>
            <a:picLocks noChangeAspect="1"/>
          </p:cNvPicPr>
          <p:nvPr userDrawn="1"/>
        </p:nvPicPr>
        <p:blipFill>
          <a:blip r:embed="rId2"/>
          <a:stretch>
            <a:fillRect/>
          </a:stretch>
        </p:blipFill>
        <p:spPr>
          <a:xfrm>
            <a:off x="0" y="11855"/>
            <a:ext cx="9144000" cy="6834289"/>
          </a:xfrm>
          <a:prstGeom prst="rect">
            <a:avLst/>
          </a:prstGeom>
        </p:spPr>
      </p:pic>
    </p:spTree>
    <p:extLst>
      <p:ext uri="{BB962C8B-B14F-4D97-AF65-F5344CB8AC3E}">
        <p14:creationId xmlns:p14="http://schemas.microsoft.com/office/powerpoint/2010/main" val="8241609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A57964B-DC78-2847-9833-C12A62F251B9}"/>
              </a:ext>
            </a:extLst>
          </p:cNvPr>
          <p:cNvPicPr>
            <a:picLocks noChangeAspect="1"/>
          </p:cNvPicPr>
          <p:nvPr/>
        </p:nvPicPr>
        <p:blipFill>
          <a:blip r:embed="rId2"/>
          <a:stretch>
            <a:fillRect/>
          </a:stretch>
        </p:blipFill>
        <p:spPr>
          <a:xfrm>
            <a:off x="0" y="11855"/>
            <a:ext cx="9144000" cy="6834289"/>
          </a:xfrm>
          <a:prstGeom prst="rect">
            <a:avLst/>
          </a:prstGeom>
        </p:spPr>
      </p:pic>
      <p:sp>
        <p:nvSpPr>
          <p:cNvPr id="9" name="标题 1">
            <a:extLst>
              <a:ext uri="{FF2B5EF4-FFF2-40B4-BE49-F238E27FC236}">
                <a16:creationId xmlns:a16="http://schemas.microsoft.com/office/drawing/2014/main" id="{DBB7C763-A8D6-9C4B-9A23-B894F1BFB033}"/>
              </a:ext>
            </a:extLst>
          </p:cNvPr>
          <p:cNvSpPr>
            <a:spLocks noGrp="1"/>
          </p:cNvSpPr>
          <p:nvPr>
            <p:ph type="title"/>
          </p:nvPr>
        </p:nvSpPr>
        <p:spPr>
          <a:xfrm>
            <a:off x="0" y="454068"/>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spTree>
    <p:extLst>
      <p:ext uri="{BB962C8B-B14F-4D97-AF65-F5344CB8AC3E}">
        <p14:creationId xmlns:p14="http://schemas.microsoft.com/office/powerpoint/2010/main" val="231967407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3BF87D4-56DE-FF41-806F-7717E5E75506}"/>
              </a:ext>
            </a:extLst>
          </p:cNvPr>
          <p:cNvPicPr>
            <a:picLocks noChangeAspect="1"/>
          </p:cNvPicPr>
          <p:nvPr/>
        </p:nvPicPr>
        <p:blipFill>
          <a:blip r:embed="rId2"/>
          <a:stretch>
            <a:fillRect/>
          </a:stretch>
        </p:blipFill>
        <p:spPr>
          <a:xfrm>
            <a:off x="0" y="11855"/>
            <a:ext cx="9144000" cy="6834289"/>
          </a:xfrm>
          <a:prstGeom prst="rect">
            <a:avLst/>
          </a:prstGeom>
        </p:spPr>
      </p:pic>
      <p:sp>
        <p:nvSpPr>
          <p:cNvPr id="9" name="标题 1">
            <a:extLst>
              <a:ext uri="{FF2B5EF4-FFF2-40B4-BE49-F238E27FC236}">
                <a16:creationId xmlns:a16="http://schemas.microsoft.com/office/drawing/2014/main" id="{98761488-9D84-D543-BAB2-2DA61CE8E52A}"/>
              </a:ext>
            </a:extLst>
          </p:cNvPr>
          <p:cNvSpPr>
            <a:spLocks noGrp="1"/>
          </p:cNvSpPr>
          <p:nvPr>
            <p:ph type="title"/>
          </p:nvPr>
        </p:nvSpPr>
        <p:spPr>
          <a:xfrm>
            <a:off x="0" y="454068"/>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spTree>
    <p:extLst>
      <p:ext uri="{BB962C8B-B14F-4D97-AF65-F5344CB8AC3E}">
        <p14:creationId xmlns:p14="http://schemas.microsoft.com/office/powerpoint/2010/main" val="298327852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5E95707-1F14-374A-9BE5-A2D0C8679525}"/>
              </a:ext>
            </a:extLst>
          </p:cNvPr>
          <p:cNvPicPr>
            <a:picLocks noChangeAspect="1"/>
          </p:cNvPicPr>
          <p:nvPr/>
        </p:nvPicPr>
        <p:blipFill>
          <a:blip r:embed="rId2"/>
          <a:stretch>
            <a:fillRect/>
          </a:stretch>
        </p:blipFill>
        <p:spPr>
          <a:xfrm>
            <a:off x="0" y="11855"/>
            <a:ext cx="9144000" cy="6834289"/>
          </a:xfrm>
          <a:prstGeom prst="rect">
            <a:avLst/>
          </a:prstGeom>
        </p:spPr>
      </p:pic>
      <p:sp>
        <p:nvSpPr>
          <p:cNvPr id="8" name="标题 1">
            <a:extLst>
              <a:ext uri="{FF2B5EF4-FFF2-40B4-BE49-F238E27FC236}">
                <a16:creationId xmlns:a16="http://schemas.microsoft.com/office/drawing/2014/main" id="{47E6E5B3-B476-4D42-8029-CFC52F285AFD}"/>
              </a:ext>
            </a:extLst>
          </p:cNvPr>
          <p:cNvSpPr>
            <a:spLocks noGrp="1"/>
          </p:cNvSpPr>
          <p:nvPr>
            <p:ph type="title"/>
          </p:nvPr>
        </p:nvSpPr>
        <p:spPr>
          <a:xfrm>
            <a:off x="0" y="550320"/>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spTree>
    <p:extLst>
      <p:ext uri="{BB962C8B-B14F-4D97-AF65-F5344CB8AC3E}">
        <p14:creationId xmlns:p14="http://schemas.microsoft.com/office/powerpoint/2010/main" val="34875387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130C158E-E370-2442-84B2-F5C19A4B8F3E}"/>
              </a:ext>
            </a:extLst>
          </p:cNvPr>
          <p:cNvPicPr>
            <a:picLocks noChangeAspect="1"/>
          </p:cNvPicPr>
          <p:nvPr/>
        </p:nvPicPr>
        <p:blipFill>
          <a:blip r:embed="rId2"/>
          <a:stretch>
            <a:fillRect/>
          </a:stretch>
        </p:blipFill>
        <p:spPr>
          <a:xfrm>
            <a:off x="0" y="11855"/>
            <a:ext cx="9144000" cy="6834289"/>
          </a:xfrm>
          <a:prstGeom prst="rect">
            <a:avLst/>
          </a:prstGeom>
        </p:spPr>
      </p:pic>
      <p:sp>
        <p:nvSpPr>
          <p:cNvPr id="9" name="标题 1">
            <a:extLst>
              <a:ext uri="{FF2B5EF4-FFF2-40B4-BE49-F238E27FC236}">
                <a16:creationId xmlns:a16="http://schemas.microsoft.com/office/drawing/2014/main" id="{21EDC614-1CAC-A54D-A8F5-A2311F324C1B}"/>
              </a:ext>
            </a:extLst>
          </p:cNvPr>
          <p:cNvSpPr>
            <a:spLocks noGrp="1"/>
          </p:cNvSpPr>
          <p:nvPr>
            <p:ph type="title"/>
          </p:nvPr>
        </p:nvSpPr>
        <p:spPr>
          <a:xfrm>
            <a:off x="0" y="1696213"/>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spTree>
    <p:extLst>
      <p:ext uri="{BB962C8B-B14F-4D97-AF65-F5344CB8AC3E}">
        <p14:creationId xmlns:p14="http://schemas.microsoft.com/office/powerpoint/2010/main" val="705582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a:prstGeom prst="rect">
            <a:avLst/>
          </a:prstGeom>
        </p:spPr>
        <p:txBody>
          <a:bodyPr anchor="b">
            <a:normAutofit/>
          </a:bodyPr>
          <a:lstStyle>
            <a:lvl1pPr>
              <a:defRPr sz="2400" b="0"/>
            </a:lvl1pPr>
          </a:lstStyle>
          <a:p>
            <a:r>
              <a:rPr lang="zh-CN" altLang="en-US"/>
              <a:t>单击此处编辑母版标题样式</a:t>
            </a:r>
            <a:endParaRPr lang="en-US" dirty="0"/>
          </a:p>
        </p:txBody>
      </p:sp>
      <p:sp>
        <p:nvSpPr>
          <p:cNvPr id="3" name="Content Placeholder 2"/>
          <p:cNvSpPr>
            <a:spLocks noGrp="1"/>
          </p:cNvSpPr>
          <p:nvPr>
            <p:ph idx="1"/>
          </p:nvPr>
        </p:nvSpPr>
        <p:spPr>
          <a:xfrm>
            <a:off x="3886200" y="990600"/>
            <a:ext cx="4629150" cy="4876800"/>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30936" y="2057399"/>
            <a:ext cx="2948940" cy="3810001"/>
          </a:xfrm>
          <a:prstGeom prst="rect">
            <a:avLst/>
          </a:prstGeo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2022/1/17</a:t>
            </a:fld>
            <a:endParaRPr kumimoji="1" lang="zh-CN" alt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7" name="Slide Number Placeholder 6"/>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247259061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比较">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46C65D4-C150-1D40-B658-0B1A100721A5}"/>
              </a:ext>
            </a:extLst>
          </p:cNvPr>
          <p:cNvPicPr>
            <a:picLocks noChangeAspect="1"/>
          </p:cNvPicPr>
          <p:nvPr/>
        </p:nvPicPr>
        <p:blipFill>
          <a:blip r:embed="rId2"/>
          <a:stretch>
            <a:fillRect/>
          </a:stretch>
        </p:blipFill>
        <p:spPr>
          <a:xfrm>
            <a:off x="3140761" y="1594338"/>
            <a:ext cx="3106780" cy="3282461"/>
          </a:xfrm>
          <a:prstGeom prst="rect">
            <a:avLst/>
          </a:prstGeom>
        </p:spPr>
      </p:pic>
      <p:sp>
        <p:nvSpPr>
          <p:cNvPr id="12" name="文本框 11">
            <a:extLst>
              <a:ext uri="{FF2B5EF4-FFF2-40B4-BE49-F238E27FC236}">
                <a16:creationId xmlns:a16="http://schemas.microsoft.com/office/drawing/2014/main" id="{2E20A24D-6E01-2540-B8F3-3F08B5A8F91D}"/>
              </a:ext>
            </a:extLst>
          </p:cNvPr>
          <p:cNvSpPr txBox="1"/>
          <p:nvPr/>
        </p:nvSpPr>
        <p:spPr>
          <a:xfrm>
            <a:off x="3994815" y="2216564"/>
            <a:ext cx="1415772" cy="1569660"/>
          </a:xfrm>
          <a:prstGeom prst="rect">
            <a:avLst/>
          </a:prstGeom>
          <a:noFill/>
        </p:spPr>
        <p:txBody>
          <a:bodyPr wrap="none" rtlCol="0">
            <a:spAutoFit/>
          </a:bodyPr>
          <a:lstStyle/>
          <a:p>
            <a:pPr algn="ctr"/>
            <a:r>
              <a:rPr kumimoji="1" lang="zh-CN" altLang="en-US" sz="3200" b="1" dirty="0">
                <a:solidFill>
                  <a:schemeClr val="bg1"/>
                </a:solidFill>
                <a:latin typeface="Microsoft YaHei" panose="020B0503020204020204" pitchFamily="34" charset="-122"/>
                <a:ea typeface="Microsoft YaHei" panose="020B0503020204020204" pitchFamily="34" charset="-122"/>
              </a:rPr>
              <a:t>下节课</a:t>
            </a:r>
            <a:endParaRPr kumimoji="1" lang="en-US" altLang="zh-CN" sz="3200" b="1" dirty="0">
              <a:solidFill>
                <a:schemeClr val="bg1"/>
              </a:solidFill>
              <a:latin typeface="Microsoft YaHei" panose="020B0503020204020204" pitchFamily="34" charset="-122"/>
              <a:ea typeface="Microsoft YaHei" panose="020B0503020204020204" pitchFamily="34" charset="-122"/>
            </a:endParaRPr>
          </a:p>
          <a:p>
            <a:pPr algn="ctr"/>
            <a:r>
              <a:rPr kumimoji="1" lang="zh-CN" altLang="en-US" sz="3200" b="1" dirty="0">
                <a:solidFill>
                  <a:schemeClr val="bg1"/>
                </a:solidFill>
                <a:latin typeface="Microsoft YaHei" panose="020B0503020204020204" pitchFamily="34" charset="-122"/>
                <a:ea typeface="Microsoft YaHei" panose="020B0503020204020204" pitchFamily="34" charset="-122"/>
              </a:rPr>
              <a:t>再见！</a:t>
            </a:r>
            <a:endParaRPr kumimoji="1" lang="en-US" altLang="zh-CN" sz="3200" b="1" dirty="0">
              <a:solidFill>
                <a:schemeClr val="bg1"/>
              </a:solidFill>
              <a:latin typeface="Microsoft YaHei" panose="020B0503020204020204" pitchFamily="34" charset="-122"/>
              <a:ea typeface="Microsoft YaHei" panose="020B0503020204020204" pitchFamily="34" charset="-122"/>
            </a:endParaRPr>
          </a:p>
          <a:p>
            <a:pPr algn="ctr"/>
            <a:endParaRPr kumimoji="1" lang="zh-CN" altLang="en-US" sz="3200" b="1" dirty="0">
              <a:solidFill>
                <a:schemeClr val="bg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81349801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
        <p:nvSpPr>
          <p:cNvPr id="7" name="直线连接符 20">
            <a:extLst>
              <a:ext uri="{FF2B5EF4-FFF2-40B4-BE49-F238E27FC236}">
                <a16:creationId xmlns:a16="http://schemas.microsoft.com/office/drawing/2014/main" id="{DCCEDA02-0704-DF4B-A266-2D97DC38BB8A}"/>
              </a:ext>
            </a:extLst>
          </p:cNvPr>
          <p:cNvSpPr/>
          <p:nvPr/>
        </p:nvSpPr>
        <p:spPr>
          <a:xfrm flipH="1">
            <a:off x="454531" y="2204864"/>
            <a:ext cx="1" cy="41783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689C63A8-0C1D-C648-8CC9-E00DFC7A42F0}"/>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4121F095-16FA-6040-9811-F92D714F513D}"/>
              </a:ext>
            </a:extLst>
          </p:cNvPr>
          <p:cNvSpPr/>
          <p:nvPr/>
        </p:nvSpPr>
        <p:spPr>
          <a:xfrm flipH="1" flipV="1">
            <a:off x="971601" y="2204864"/>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8CAAF2CA-1402-7A41-87C0-2AD4EB89BE29}"/>
              </a:ext>
            </a:extLst>
          </p:cNvPr>
          <p:cNvSpPr/>
          <p:nvPr/>
        </p:nvSpPr>
        <p:spPr>
          <a:xfrm flipH="1">
            <a:off x="8714268" y="2204864"/>
            <a:ext cx="1" cy="4040016"/>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8E7BB142-BF77-CD40-A585-81A9AAB4A3D9}"/>
              </a:ext>
            </a:extLst>
          </p:cNvPr>
          <p:cNvPicPr>
            <a:picLocks noChangeAspect="1"/>
          </p:cNvPicPr>
          <p:nvPr/>
        </p:nvPicPr>
        <p:blipFill>
          <a:blip r:embed="rId2"/>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F02F8E56-7199-BC47-A5BA-00DA1E8EB439}"/>
              </a:ext>
            </a:extLst>
          </p:cNvPr>
          <p:cNvPicPr>
            <a:picLocks noChangeAspect="1"/>
          </p:cNvPicPr>
          <p:nvPr/>
        </p:nvPicPr>
        <p:blipFill>
          <a:blip r:embed="rId2"/>
          <a:stretch>
            <a:fillRect/>
          </a:stretch>
        </p:blipFill>
        <p:spPr>
          <a:xfrm rot="10800000">
            <a:off x="222738" y="1945763"/>
            <a:ext cx="921637" cy="565092"/>
          </a:xfrm>
          <a:prstGeom prst="rect">
            <a:avLst/>
          </a:prstGeom>
          <a:ln w="12700">
            <a:miter lim="400000"/>
          </a:ln>
        </p:spPr>
      </p:pic>
    </p:spTree>
    <p:extLst>
      <p:ext uri="{BB962C8B-B14F-4D97-AF65-F5344CB8AC3E}">
        <p14:creationId xmlns:p14="http://schemas.microsoft.com/office/powerpoint/2010/main" val="7754067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2022/1/17</a:t>
            </a:fld>
            <a:endParaRPr kumimoji="1" lang="zh-CN" alt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4" name="Slide Number Placeholder 3"/>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39317956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a:prstGeom prst="rect">
            <a:avLst/>
          </a:prstGeom>
        </p:spPr>
        <p:txBody>
          <a:bodyPr anchor="b">
            <a:normAutofit/>
          </a:bodyPr>
          <a:lstStyle>
            <a:lvl1pPr>
              <a:defRPr sz="2400" b="0"/>
            </a:lvl1pPr>
          </a:lstStyle>
          <a:p>
            <a:r>
              <a:rPr lang="zh-CN" altLang="en-US"/>
              <a:t>单击此处编辑母版标题样式</a:t>
            </a:r>
            <a:endParaRPr lang="en-US" dirty="0"/>
          </a:p>
        </p:txBody>
      </p:sp>
      <p:sp>
        <p:nvSpPr>
          <p:cNvPr id="3" name="Content Placeholder 2"/>
          <p:cNvSpPr>
            <a:spLocks noGrp="1"/>
          </p:cNvSpPr>
          <p:nvPr>
            <p:ph idx="1"/>
          </p:nvPr>
        </p:nvSpPr>
        <p:spPr>
          <a:xfrm>
            <a:off x="3886200" y="990600"/>
            <a:ext cx="4629150" cy="4876800"/>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30936" y="2057399"/>
            <a:ext cx="2948940" cy="3810001"/>
          </a:xfrm>
          <a:prstGeom prst="rect">
            <a:avLst/>
          </a:prstGeo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2022/1/17</a:t>
            </a:fld>
            <a:endParaRPr kumimoji="1" lang="zh-CN" alt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7" name="Slide Number Placeholder 6"/>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172026660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a:prstGeom prst="rect">
            <a:avLst/>
          </a:prstGeom>
        </p:spPr>
        <p:txBody>
          <a:bodyPr anchor="b">
            <a:normAutofit/>
          </a:bodyPr>
          <a:lstStyle>
            <a:lvl1pPr>
              <a:defRPr sz="2400" b="0"/>
            </a:lvl1pPr>
          </a:lstStyle>
          <a:p>
            <a:r>
              <a:rPr lang="zh-CN" altLang="en-US"/>
              <a:t>单击此处编辑母版标题样式</a:t>
            </a:r>
            <a:endParaRPr lang="en-US" dirty="0"/>
          </a:p>
        </p:txBody>
      </p:sp>
      <p:sp>
        <p:nvSpPr>
          <p:cNvPr id="3" name="Picture Placeholder 2"/>
          <p:cNvSpPr>
            <a:spLocks noGrp="1"/>
          </p:cNvSpPr>
          <p:nvPr>
            <p:ph type="pic" idx="1"/>
          </p:nvPr>
        </p:nvSpPr>
        <p:spPr>
          <a:xfrm>
            <a:off x="3886200" y="990600"/>
            <a:ext cx="4629150" cy="4876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30936" y="2057400"/>
            <a:ext cx="2948940" cy="3810000"/>
          </a:xfrm>
          <a:prstGeom prst="rect">
            <a:avLst/>
          </a:prstGeo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2022/1/17</a:t>
            </a:fld>
            <a:endParaRPr kumimoji="1" lang="zh-CN" alt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7" name="Slide Number Placeholder 6"/>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40285690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33845" y="365760"/>
            <a:ext cx="7886700" cy="1325562"/>
          </a:xfrm>
          <a:prstGeom prst="rect">
            <a:avLst/>
          </a:prstGeom>
        </p:spPr>
        <p:txBody>
          <a:bodyPr/>
          <a:lstStyle/>
          <a:p>
            <a:r>
              <a:rPr lang="zh-CN" altLang="en-US"/>
              <a:t>单击此处编辑母版标题样式</a:t>
            </a:r>
            <a:endParaRPr lang="en-US"/>
          </a:p>
        </p:txBody>
      </p:sp>
      <p:sp>
        <p:nvSpPr>
          <p:cNvPr id="3" name="Vertical Text Placeholder 2"/>
          <p:cNvSpPr>
            <a:spLocks noGrp="1"/>
          </p:cNvSpPr>
          <p:nvPr>
            <p:ph type="body" orient="vert" idx="1"/>
          </p:nvPr>
        </p:nvSpPr>
        <p:spPr>
          <a:xfrm>
            <a:off x="633845" y="1828801"/>
            <a:ext cx="7886700" cy="435133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2022/1/17</a:t>
            </a:fld>
            <a:endParaRPr kumimoji="1" lang="zh-CN"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6" name="Slide Number Placeholder 5"/>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381975450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a:prstGeom prst="rect">
            <a:avLst/>
          </a:prstGeom>
        </p:spPr>
        <p:txBody>
          <a:bodyPr vert="eaVert"/>
          <a:lstStyle/>
          <a:p>
            <a:r>
              <a:rPr lang="zh-CN" altLang="en-US"/>
              <a:t>单击此处编辑母版标题样式</a:t>
            </a:r>
            <a:endParaRPr lang="en-US"/>
          </a:p>
        </p:txBody>
      </p:sp>
      <p:sp>
        <p:nvSpPr>
          <p:cNvPr id="3" name="Vertical Text Placeholder 2"/>
          <p:cNvSpPr>
            <a:spLocks noGrp="1"/>
          </p:cNvSpPr>
          <p:nvPr>
            <p:ph type="body" orient="vert" idx="1"/>
          </p:nvPr>
        </p:nvSpPr>
        <p:spPr>
          <a:xfrm>
            <a:off x="628650" y="360363"/>
            <a:ext cx="5800725" cy="581183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2022/1/17</a:t>
            </a:fld>
            <a:endParaRPr kumimoji="1" lang="zh-CN"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6" name="Slide Number Placeholder 5"/>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48667585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两项内容">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0776674"/>
      </p:ext>
    </p:extLst>
  </p:cSld>
  <p:clrMapOvr>
    <a:overrideClrMapping bg1="dk1" tx1="lt1" bg2="dk2" tx2="lt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E2FC1E6-6C5C-814C-BEFC-24B18F453CA4}"/>
              </a:ext>
            </a:extLst>
          </p:cNvPr>
          <p:cNvPicPr>
            <a:picLocks noChangeAspect="1"/>
          </p:cNvPicPr>
          <p:nvPr/>
        </p:nvPicPr>
        <p:blipFill>
          <a:blip r:embed="rId2"/>
          <a:stretch>
            <a:fillRect/>
          </a:stretch>
        </p:blipFill>
        <p:spPr>
          <a:xfrm>
            <a:off x="0" y="11855"/>
            <a:ext cx="9144000" cy="6834289"/>
          </a:xfrm>
          <a:prstGeom prst="rect">
            <a:avLst/>
          </a:prstGeom>
        </p:spPr>
      </p:pic>
      <p:sp>
        <p:nvSpPr>
          <p:cNvPr id="2" name="标题 1">
            <a:extLst>
              <a:ext uri="{FF2B5EF4-FFF2-40B4-BE49-F238E27FC236}">
                <a16:creationId xmlns:a16="http://schemas.microsoft.com/office/drawing/2014/main" id="{65530610-392C-D84D-8497-B07BB3539C52}"/>
              </a:ext>
            </a:extLst>
          </p:cNvPr>
          <p:cNvSpPr>
            <a:spLocks noGrp="1"/>
          </p:cNvSpPr>
          <p:nvPr>
            <p:ph type="title"/>
          </p:nvPr>
        </p:nvSpPr>
        <p:spPr>
          <a:xfrm>
            <a:off x="0" y="365125"/>
            <a:ext cx="9144000" cy="1325563"/>
          </a:xfrm>
          <a:prstGeom prst="rect">
            <a:avLst/>
          </a:prstGeom>
        </p:spPr>
        <p:txBody>
          <a:bodyPr/>
          <a:lstStyle>
            <a:lvl1pP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spTree>
    <p:extLst>
      <p:ext uri="{BB962C8B-B14F-4D97-AF65-F5344CB8AC3E}">
        <p14:creationId xmlns:p14="http://schemas.microsoft.com/office/powerpoint/2010/main" val="175687666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3_标题幻灯片">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62000"/>
            <a:ext cx="9144000" cy="590931"/>
          </a:xfrm>
          <a:prstGeom prst="rect">
            <a:avLst/>
          </a:prstGeom>
          <a:noFill/>
        </p:spPr>
        <p:txBody>
          <a:bodyPr vert="horz" wrap="square" lIns="91440" tIns="45720" rIns="91440" bIns="45720" rtlCol="0">
            <a:spAutoFit/>
          </a:bodyPr>
          <a:lstStyle>
            <a:lvl1pPr marL="0" indent="0" algn="ctr" defTabSz="914400">
              <a:spcBef>
                <a:spcPct val="0"/>
              </a:spcBef>
              <a:buFont typeface="Arial" panose="020B0604020202020204" pitchFamily="34" charset="0"/>
              <a:buNone/>
              <a:defRPr 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spcBef>
                <a:spcPct val="0"/>
              </a:spcBef>
              <a:buFont typeface="Arial" panose="020B0604020202020204" pitchFamily="34" charset="0"/>
              <a:buNone/>
            </a:pPr>
            <a:r>
              <a:rPr lang="zh-CN" altLang="en-US"/>
              <a:t>单击此处编辑母版副标题样式</a:t>
            </a:r>
            <a:endParaRPr lang="en-US" altLang="zh-CN" dirty="0"/>
          </a:p>
        </p:txBody>
      </p:sp>
    </p:spTree>
    <p:extLst>
      <p:ext uri="{BB962C8B-B14F-4D97-AF65-F5344CB8AC3E}">
        <p14:creationId xmlns:p14="http://schemas.microsoft.com/office/powerpoint/2010/main" val="2374413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a:prstGeom prst="rect">
            <a:avLst/>
          </a:prstGeom>
        </p:spPr>
        <p:txBody>
          <a:bodyPr anchor="b">
            <a:normAutofit/>
          </a:bodyPr>
          <a:lstStyle>
            <a:lvl1pPr>
              <a:defRPr sz="2400" b="0"/>
            </a:lvl1pPr>
          </a:lstStyle>
          <a:p>
            <a:r>
              <a:rPr lang="zh-CN" altLang="en-US"/>
              <a:t>单击此处编辑母版标题样式</a:t>
            </a:r>
            <a:endParaRPr lang="en-US" dirty="0"/>
          </a:p>
        </p:txBody>
      </p:sp>
      <p:sp>
        <p:nvSpPr>
          <p:cNvPr id="3" name="Picture Placeholder 2"/>
          <p:cNvSpPr>
            <a:spLocks noGrp="1"/>
          </p:cNvSpPr>
          <p:nvPr>
            <p:ph type="pic" idx="1"/>
          </p:nvPr>
        </p:nvSpPr>
        <p:spPr>
          <a:xfrm>
            <a:off x="3886200" y="990600"/>
            <a:ext cx="4629150" cy="4876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30936" y="2057400"/>
            <a:ext cx="2948940" cy="3810000"/>
          </a:xfrm>
          <a:prstGeom prst="rect">
            <a:avLst/>
          </a:prstGeo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2022/1/17</a:t>
            </a:fld>
            <a:endParaRPr kumimoji="1" lang="zh-CN" alt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7" name="Slide Number Placeholder 6"/>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256543455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109699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1_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934147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1_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241808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980045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userDrawn="1">
  <p:cSld name="5_自定义版式">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5811004"/>
      </p:ext>
    </p:extLst>
  </p:cSld>
  <p:clrMapOvr>
    <a:overrideClrMapping bg1="dk1" tx1="lt1" bg2="dk2" tx2="lt2" accent1="accent1" accent2="accent2" accent3="accent3" accent4="accent4" accent5="accent5" accent6="accent6" hlink="hlink" folHlink="folHlink"/>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4" name="图片 3" descr="蓝色的天空&#10;&#10;描述已自动生成">
            <a:extLst>
              <a:ext uri="{FF2B5EF4-FFF2-40B4-BE49-F238E27FC236}">
                <a16:creationId xmlns:a16="http://schemas.microsoft.com/office/drawing/2014/main" id="{E3FAAC66-0BC0-2943-B3A1-61EE2E5802D1}"/>
              </a:ext>
            </a:extLst>
          </p:cNvPr>
          <p:cNvPicPr>
            <a:picLocks noChangeAspect="1"/>
          </p:cNvPicPr>
          <p:nvPr userDrawn="1"/>
        </p:nvPicPr>
        <p:blipFill>
          <a:blip r:embed="rId2"/>
          <a:stretch>
            <a:fillRect/>
          </a:stretch>
        </p:blipFill>
        <p:spPr>
          <a:xfrm>
            <a:off x="0" y="11855"/>
            <a:ext cx="9144000" cy="6834289"/>
          </a:xfrm>
          <a:prstGeom prst="rect">
            <a:avLst/>
          </a:prstGeom>
        </p:spPr>
      </p:pic>
    </p:spTree>
    <p:extLst>
      <p:ext uri="{BB962C8B-B14F-4D97-AF65-F5344CB8AC3E}">
        <p14:creationId xmlns:p14="http://schemas.microsoft.com/office/powerpoint/2010/main" val="4293838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2.jp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21" Type="http://schemas.openxmlformats.org/officeDocument/2006/relationships/theme" Target="../theme/theme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image" Target="../media/image2.jpg"/><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slideLayout" Target="../slideLayouts/slideLayout75.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29" Type="http://schemas.openxmlformats.org/officeDocument/2006/relationships/image" Target="../media/image2.jpg"/><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image" Target="../media/image1.jpg"/><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3" Type="http://schemas.openxmlformats.org/officeDocument/2006/relationships/slideLayout" Target="../slideLayouts/slideLayout78.xml"/><Relationship Id="rId21" Type="http://schemas.openxmlformats.org/officeDocument/2006/relationships/theme" Target="../theme/theme4.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C396FF6-5021-D546-A60A-CF429DFCFE0B}"/>
              </a:ext>
            </a:extLst>
          </p:cNvPr>
          <p:cNvPicPr>
            <a:picLocks noChangeAspect="1"/>
          </p:cNvPicPr>
          <p:nvPr/>
        </p:nvPicPr>
        <p:blipFill>
          <a:blip r:embed="rId31"/>
          <a:stretch>
            <a:fillRect/>
          </a:stretch>
        </p:blipFill>
        <p:spPr>
          <a:xfrm>
            <a:off x="0" y="0"/>
            <a:ext cx="9144000" cy="6857999"/>
          </a:xfrm>
          <a:prstGeom prst="rect">
            <a:avLst/>
          </a:prstGeom>
        </p:spPr>
      </p:pic>
      <p:pic>
        <p:nvPicPr>
          <p:cNvPr id="3" name="图片 2" descr="蓝色的天空&#10;&#10;描述已自动生成">
            <a:extLst>
              <a:ext uri="{FF2B5EF4-FFF2-40B4-BE49-F238E27FC236}">
                <a16:creationId xmlns:a16="http://schemas.microsoft.com/office/drawing/2014/main" id="{4F9C28D0-9FC3-4F19-A4AC-E951EB6A9328}"/>
              </a:ext>
            </a:extLst>
          </p:cNvPr>
          <p:cNvPicPr>
            <a:picLocks noChangeAspect="1"/>
          </p:cNvPicPr>
          <p:nvPr userDrawn="1"/>
        </p:nvPicPr>
        <p:blipFill>
          <a:blip r:embed="rId32"/>
          <a:stretch>
            <a:fillRect/>
          </a:stretch>
        </p:blipFill>
        <p:spPr>
          <a:xfrm>
            <a:off x="0" y="0"/>
            <a:ext cx="9144000" cy="6858000"/>
          </a:xfrm>
          <a:prstGeom prst="rect">
            <a:avLst/>
          </a:prstGeom>
        </p:spPr>
      </p:pic>
    </p:spTree>
    <p:extLst>
      <p:ext uri="{BB962C8B-B14F-4D97-AF65-F5344CB8AC3E}">
        <p14:creationId xmlns:p14="http://schemas.microsoft.com/office/powerpoint/2010/main" val="2258354123"/>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 id="2147483799" r:id="rId15"/>
    <p:sldLayoutId id="2147483800" r:id="rId16"/>
    <p:sldLayoutId id="2147483801" r:id="rId17"/>
    <p:sldLayoutId id="2147483802" r:id="rId18"/>
    <p:sldLayoutId id="2147483803" r:id="rId19"/>
    <p:sldLayoutId id="2147483804" r:id="rId20"/>
    <p:sldLayoutId id="2147483773" r:id="rId21"/>
    <p:sldLayoutId id="2147483774" r:id="rId22"/>
    <p:sldLayoutId id="2147483776" r:id="rId23"/>
    <p:sldLayoutId id="2147483777" r:id="rId24"/>
    <p:sldLayoutId id="2147483778" r:id="rId25"/>
    <p:sldLayoutId id="2147483779" r:id="rId26"/>
    <p:sldLayoutId id="2147483780" r:id="rId27"/>
    <p:sldLayoutId id="2147483781" r:id="rId28"/>
    <p:sldLayoutId id="2147483782" r:id="rId2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C396FF6-5021-D546-A60A-CF429DFCFE0B}"/>
              </a:ext>
            </a:extLst>
          </p:cNvPr>
          <p:cNvPicPr>
            <a:picLocks noChangeAspect="1"/>
          </p:cNvPicPr>
          <p:nvPr/>
        </p:nvPicPr>
        <p:blipFill>
          <a:blip r:embed="rId22"/>
          <a:stretch>
            <a:fillRect/>
          </a:stretch>
        </p:blipFill>
        <p:spPr>
          <a:xfrm>
            <a:off x="0" y="0"/>
            <a:ext cx="9144000" cy="6857999"/>
          </a:xfrm>
          <a:prstGeom prst="rect">
            <a:avLst/>
          </a:prstGeom>
        </p:spPr>
      </p:pic>
      <p:pic>
        <p:nvPicPr>
          <p:cNvPr id="3" name="图片 2" descr="蓝色的天空&#10;&#10;描述已自动生成">
            <a:extLst>
              <a:ext uri="{FF2B5EF4-FFF2-40B4-BE49-F238E27FC236}">
                <a16:creationId xmlns:a16="http://schemas.microsoft.com/office/drawing/2014/main" id="{276015D2-A6C4-4E75-956E-E7AF7CD5103A}"/>
              </a:ext>
            </a:extLst>
          </p:cNvPr>
          <p:cNvPicPr>
            <a:picLocks noChangeAspect="1"/>
          </p:cNvPicPr>
          <p:nvPr userDrawn="1"/>
        </p:nvPicPr>
        <p:blipFill>
          <a:blip r:embed="rId23"/>
          <a:stretch>
            <a:fillRect/>
          </a:stretch>
        </p:blipFill>
        <p:spPr>
          <a:xfrm>
            <a:off x="0" y="0"/>
            <a:ext cx="9144000" cy="6858000"/>
          </a:xfrm>
          <a:prstGeom prst="rect">
            <a:avLst/>
          </a:prstGeom>
        </p:spPr>
      </p:pic>
    </p:spTree>
    <p:extLst>
      <p:ext uri="{BB962C8B-B14F-4D97-AF65-F5344CB8AC3E}">
        <p14:creationId xmlns:p14="http://schemas.microsoft.com/office/powerpoint/2010/main" val="2365208052"/>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 id="2147483819" r:id="rId14"/>
    <p:sldLayoutId id="2147483820" r:id="rId15"/>
    <p:sldLayoutId id="2147483821" r:id="rId16"/>
    <p:sldLayoutId id="2147483822" r:id="rId17"/>
    <p:sldLayoutId id="2147483823" r:id="rId18"/>
    <p:sldLayoutId id="2147483824" r:id="rId19"/>
    <p:sldLayoutId id="2147483825" r:id="rId2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DB78D90-C06A-9345-9015-5E6E3CD0ED78}"/>
              </a:ext>
            </a:extLst>
          </p:cNvPr>
          <p:cNvPicPr>
            <a:picLocks noChangeAspect="1"/>
          </p:cNvPicPr>
          <p:nvPr/>
        </p:nvPicPr>
        <p:blipFill>
          <a:blip r:embed="rId28"/>
          <a:stretch>
            <a:fillRect/>
          </a:stretch>
        </p:blipFill>
        <p:spPr>
          <a:xfrm>
            <a:off x="0" y="0"/>
            <a:ext cx="9144000" cy="6857999"/>
          </a:xfrm>
          <a:prstGeom prst="rect">
            <a:avLst/>
          </a:prstGeom>
        </p:spPr>
      </p:pic>
      <p:pic>
        <p:nvPicPr>
          <p:cNvPr id="3" name="图片 2" descr="蓝色的天空&#10;&#10;描述已自动生成">
            <a:extLst>
              <a:ext uri="{FF2B5EF4-FFF2-40B4-BE49-F238E27FC236}">
                <a16:creationId xmlns:a16="http://schemas.microsoft.com/office/drawing/2014/main" id="{4B229C90-9832-4D91-AF1B-D6F6E00F8EF0}"/>
              </a:ext>
            </a:extLst>
          </p:cNvPr>
          <p:cNvPicPr>
            <a:picLocks noChangeAspect="1"/>
          </p:cNvPicPr>
          <p:nvPr userDrawn="1"/>
        </p:nvPicPr>
        <p:blipFill>
          <a:blip r:embed="rId29"/>
          <a:stretch>
            <a:fillRect/>
          </a:stretch>
        </p:blipFill>
        <p:spPr>
          <a:xfrm>
            <a:off x="0" y="0"/>
            <a:ext cx="9144000" cy="6858000"/>
          </a:xfrm>
          <a:prstGeom prst="rect">
            <a:avLst/>
          </a:prstGeom>
        </p:spPr>
      </p:pic>
    </p:spTree>
    <p:extLst>
      <p:ext uri="{BB962C8B-B14F-4D97-AF65-F5344CB8AC3E}">
        <p14:creationId xmlns:p14="http://schemas.microsoft.com/office/powerpoint/2010/main" val="3045712139"/>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 id="2147483842" r:id="rId16"/>
    <p:sldLayoutId id="2147483843" r:id="rId17"/>
    <p:sldLayoutId id="2147483844" r:id="rId18"/>
    <p:sldLayoutId id="2147483845" r:id="rId19"/>
    <p:sldLayoutId id="2147483846" r:id="rId20"/>
    <p:sldLayoutId id="2147483847" r:id="rId21"/>
    <p:sldLayoutId id="2147483848" r:id="rId22"/>
    <p:sldLayoutId id="2147483849" r:id="rId23"/>
    <p:sldLayoutId id="2147483850" r:id="rId24"/>
    <p:sldLayoutId id="2147483851" r:id="rId25"/>
    <p:sldLayoutId id="2147483852" r:id="rId2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C396FF6-5021-D546-A60A-CF429DFCFE0B}"/>
              </a:ext>
            </a:extLst>
          </p:cNvPr>
          <p:cNvPicPr>
            <a:picLocks noChangeAspect="1"/>
          </p:cNvPicPr>
          <p:nvPr/>
        </p:nvPicPr>
        <p:blipFill>
          <a:blip r:embed="rId22"/>
          <a:stretch>
            <a:fillRect/>
          </a:stretch>
        </p:blipFill>
        <p:spPr>
          <a:xfrm>
            <a:off x="0" y="0"/>
            <a:ext cx="9144000" cy="6857999"/>
          </a:xfrm>
          <a:prstGeom prst="rect">
            <a:avLst/>
          </a:prstGeom>
        </p:spPr>
      </p:pic>
    </p:spTree>
    <p:extLst>
      <p:ext uri="{BB962C8B-B14F-4D97-AF65-F5344CB8AC3E}">
        <p14:creationId xmlns:p14="http://schemas.microsoft.com/office/powerpoint/2010/main" val="4159662334"/>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 id="2147483866" r:id="rId13"/>
    <p:sldLayoutId id="2147483867" r:id="rId14"/>
    <p:sldLayoutId id="2147483868" r:id="rId15"/>
    <p:sldLayoutId id="2147483869" r:id="rId16"/>
    <p:sldLayoutId id="2147483870" r:id="rId17"/>
    <p:sldLayoutId id="2147483871" r:id="rId18"/>
    <p:sldLayoutId id="2147483872" r:id="rId19"/>
    <p:sldLayoutId id="2147483873" r:id="rId2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82.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90.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7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7.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77.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77.xml"/><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77.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77.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7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77.xml"/><Relationship Id="rId4" Type="http://schemas.openxmlformats.org/officeDocument/2006/relationships/image" Target="../media/image31.jpg"/></Relationships>
</file>

<file path=ppt/slides/_rels/slide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77.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0.xml"/><Relationship Id="rId1" Type="http://schemas.openxmlformats.org/officeDocument/2006/relationships/slideLayout" Target="../slideLayouts/slideLayout90.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77.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2.xml"/><Relationship Id="rId1" Type="http://schemas.openxmlformats.org/officeDocument/2006/relationships/slideLayout" Target="../slideLayouts/slideLayout90.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77.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4.xml"/><Relationship Id="rId1" Type="http://schemas.openxmlformats.org/officeDocument/2006/relationships/slideLayout" Target="../slideLayouts/slideLayout90.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77.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6.xml"/><Relationship Id="rId1" Type="http://schemas.openxmlformats.org/officeDocument/2006/relationships/slideLayout" Target="../slideLayouts/slideLayout77.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77.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8.xml"/><Relationship Id="rId1" Type="http://schemas.openxmlformats.org/officeDocument/2006/relationships/slideLayout" Target="../slideLayouts/slideLayout77.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77.xml"/></Relationships>
</file>

<file path=ppt/slides/_rels/slide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76.xml"/><Relationship Id="rId4" Type="http://schemas.openxmlformats.org/officeDocument/2006/relationships/image" Target="../media/image19.jp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7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0.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4.xml"/><Relationship Id="rId1" Type="http://schemas.openxmlformats.org/officeDocument/2006/relationships/slideLayout" Target="../slideLayouts/slideLayout90.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5.xml"/><Relationship Id="rId1" Type="http://schemas.openxmlformats.org/officeDocument/2006/relationships/slideLayout" Target="../slideLayouts/slideLayout77.xml"/><Relationship Id="rId5" Type="http://schemas.openxmlformats.org/officeDocument/2006/relationships/image" Target="../media/image40.jpeg"/><Relationship Id="rId4" Type="http://schemas.openxmlformats.org/officeDocument/2006/relationships/image" Target="../media/image39.jpg"/></Relationships>
</file>

<file path=ppt/slides/_rels/slide3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6.xml"/><Relationship Id="rId1" Type="http://schemas.openxmlformats.org/officeDocument/2006/relationships/slideLayout" Target="../slideLayouts/slideLayout82.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7.xml"/><Relationship Id="rId1" Type="http://schemas.openxmlformats.org/officeDocument/2006/relationships/slideLayout" Target="../slideLayouts/slideLayout82.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8.xml"/><Relationship Id="rId1" Type="http://schemas.openxmlformats.org/officeDocument/2006/relationships/slideLayout" Target="../slideLayouts/slideLayout77.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9.xml"/><Relationship Id="rId1" Type="http://schemas.openxmlformats.org/officeDocument/2006/relationships/slideLayout" Target="../slideLayouts/slideLayout90.xml"/><Relationship Id="rId4" Type="http://schemas.openxmlformats.org/officeDocument/2006/relationships/image" Target="../media/image43.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7.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77.xml"/></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77.xml"/></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77.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90.xml"/><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文本&#10;&#10;描述已自动生成">
            <a:extLst>
              <a:ext uri="{FF2B5EF4-FFF2-40B4-BE49-F238E27FC236}">
                <a16:creationId xmlns:a16="http://schemas.microsoft.com/office/drawing/2014/main" id="{3D64EEE5-237C-4B71-8E56-E6208ED4E552}"/>
              </a:ext>
            </a:extLst>
          </p:cNvPr>
          <p:cNvPicPr>
            <a:picLocks noChangeAspect="1"/>
          </p:cNvPicPr>
          <p:nvPr/>
        </p:nvPicPr>
        <p:blipFill rotWithShape="1">
          <a:blip r:embed="rId3"/>
          <a:srcRect l="45000"/>
          <a:stretch/>
        </p:blipFill>
        <p:spPr>
          <a:xfrm>
            <a:off x="4114801" y="0"/>
            <a:ext cx="5029199" cy="6834289"/>
          </a:xfrm>
          <a:prstGeom prst="rect">
            <a:avLst/>
          </a:prstGeom>
        </p:spPr>
      </p:pic>
      <p:pic>
        <p:nvPicPr>
          <p:cNvPr id="5" name="图片 4">
            <a:extLst>
              <a:ext uri="{FF2B5EF4-FFF2-40B4-BE49-F238E27FC236}">
                <a16:creationId xmlns:a16="http://schemas.microsoft.com/office/drawing/2014/main" id="{1AF4D3B8-D4E3-4F64-8E85-692C837EE634}"/>
              </a:ext>
            </a:extLst>
          </p:cNvPr>
          <p:cNvPicPr>
            <a:picLocks noChangeAspect="1"/>
          </p:cNvPicPr>
          <p:nvPr/>
        </p:nvPicPr>
        <p:blipFill>
          <a:blip r:embed="rId4"/>
          <a:stretch>
            <a:fillRect/>
          </a:stretch>
        </p:blipFill>
        <p:spPr>
          <a:xfrm>
            <a:off x="42215" y="1681503"/>
            <a:ext cx="4078372" cy="3518704"/>
          </a:xfrm>
          <a:prstGeom prst="rect">
            <a:avLst/>
          </a:prstGeom>
        </p:spPr>
      </p:pic>
      <p:sp>
        <p:nvSpPr>
          <p:cNvPr id="6" name="文本框 5">
            <a:extLst>
              <a:ext uri="{FF2B5EF4-FFF2-40B4-BE49-F238E27FC236}">
                <a16:creationId xmlns:a16="http://schemas.microsoft.com/office/drawing/2014/main" id="{DD020687-30B8-4CED-BAEF-19DFADE49DF9}"/>
              </a:ext>
            </a:extLst>
          </p:cNvPr>
          <p:cNvSpPr txBox="1"/>
          <p:nvPr/>
        </p:nvSpPr>
        <p:spPr>
          <a:xfrm>
            <a:off x="552782" y="2716818"/>
            <a:ext cx="3057247" cy="1831271"/>
          </a:xfrm>
          <a:prstGeom prst="rect">
            <a:avLst/>
          </a:prstGeom>
          <a:noFill/>
        </p:spPr>
        <p:txBody>
          <a:bodyPr wrap="none" rtlCol="0">
            <a:spAutoFit/>
          </a:bodyPr>
          <a:lstStyle/>
          <a:p>
            <a:pPr algn="ctr">
              <a:lnSpc>
                <a:spcPts val="3860"/>
              </a:lnSpc>
            </a:pPr>
            <a:r>
              <a:rPr kumimoji="1" lang="zh-CN" altLang="en-US" sz="2800" b="1" dirty="0">
                <a:latin typeface="Microsoft YaHei" panose="020B0503020204020204" pitchFamily="34" charset="-122"/>
                <a:ea typeface="Microsoft YaHei" panose="020B0503020204020204" pitchFamily="34" charset="-122"/>
              </a:rPr>
              <a:t>考古发现证实圣经</a:t>
            </a:r>
            <a:endParaRPr kumimoji="1" lang="en-US" altLang="zh-CN" sz="2800" b="1" dirty="0">
              <a:latin typeface="Microsoft YaHei" panose="020B0503020204020204" pitchFamily="34" charset="-122"/>
              <a:ea typeface="Microsoft YaHei" panose="020B0503020204020204" pitchFamily="34" charset="-122"/>
            </a:endParaRPr>
          </a:p>
          <a:p>
            <a:pPr algn="ctr">
              <a:lnSpc>
                <a:spcPts val="3860"/>
              </a:lnSpc>
            </a:pPr>
            <a:r>
              <a:rPr kumimoji="1" lang="zh-CN" altLang="en-US" sz="2800" b="1" dirty="0">
                <a:latin typeface="Microsoft YaHei" panose="020B0503020204020204" pitchFamily="34" charset="-122"/>
                <a:ea typeface="Microsoft YaHei" panose="020B0503020204020204" pitchFamily="34" charset="-122"/>
              </a:rPr>
              <a:t>记载的以色列历史</a:t>
            </a:r>
            <a:endParaRPr kumimoji="1" lang="en-US" altLang="zh-CN" sz="2800" b="1" dirty="0">
              <a:latin typeface="Microsoft YaHei" panose="020B0503020204020204" pitchFamily="34" charset="-122"/>
              <a:ea typeface="Microsoft YaHei" panose="020B0503020204020204" pitchFamily="34" charset="-122"/>
            </a:endParaRPr>
          </a:p>
          <a:p>
            <a:pPr algn="ctr"/>
            <a:endParaRPr kumimoji="1" lang="en-US" altLang="zh-CN" sz="2400" b="1" dirty="0">
              <a:latin typeface="Microsoft YaHei" panose="020B0503020204020204" pitchFamily="34" charset="-122"/>
              <a:ea typeface="Microsoft YaHei" panose="020B0503020204020204" pitchFamily="34" charset="-122"/>
            </a:endParaRPr>
          </a:p>
          <a:p>
            <a:pPr algn="ctr"/>
            <a:r>
              <a:rPr kumimoji="1" lang="zh-CN" altLang="en-US" sz="2400" b="1" dirty="0">
                <a:latin typeface="Microsoft YaHei" panose="020B0503020204020204" pitchFamily="34" charset="-122"/>
                <a:ea typeface="Microsoft YaHei" panose="020B0503020204020204" pitchFamily="34" charset="-122"/>
              </a:rPr>
              <a:t>第</a:t>
            </a:r>
            <a:r>
              <a:rPr kumimoji="1" lang="en-US" altLang="zh-CN" sz="2400" b="1" dirty="0">
                <a:latin typeface="Microsoft YaHei" panose="020B0503020204020204" pitchFamily="34" charset="-122"/>
                <a:ea typeface="Microsoft YaHei" panose="020B0503020204020204" pitchFamily="34" charset="-122"/>
              </a:rPr>
              <a:t>22</a:t>
            </a:r>
            <a:r>
              <a:rPr kumimoji="1" lang="zh-CN" altLang="en-US" sz="2400" b="1" dirty="0">
                <a:latin typeface="Microsoft YaHei" panose="020B0503020204020204" pitchFamily="34" charset="-122"/>
                <a:ea typeface="Microsoft YaHei" panose="020B0503020204020204" pitchFamily="34" charset="-122"/>
              </a:rPr>
              <a:t>课</a:t>
            </a:r>
            <a:endParaRPr kumimoji="1" lang="en-US" altLang="zh-CN" sz="2400" b="1" dirty="0">
              <a:latin typeface="Microsoft YaHei" panose="020B0503020204020204" pitchFamily="34" charset="-122"/>
              <a:ea typeface="Microsoft YaHei" panose="020B0503020204020204" pitchFamily="34"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城市的风景&#10;&#10;低可信度描述已自动生成">
            <a:extLst>
              <a:ext uri="{FF2B5EF4-FFF2-40B4-BE49-F238E27FC236}">
                <a16:creationId xmlns:a16="http://schemas.microsoft.com/office/drawing/2014/main" id="{5BDF69F8-F7A3-744E-A502-B2DB3E0F0615}"/>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8478990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DC6F2B-5B01-4CA6-887E-6306114FD321}"/>
              </a:ext>
            </a:extLst>
          </p:cNvPr>
          <p:cNvSpPr>
            <a:spLocks noGrp="1"/>
          </p:cNvSpPr>
          <p:nvPr>
            <p:ph type="title"/>
          </p:nvPr>
        </p:nvSpPr>
        <p:spPr/>
        <p:txBody>
          <a:bodyPr/>
          <a:lstStyle/>
          <a:p>
            <a:r>
              <a:rPr lang="zh-CN" altLang="en-US" dirty="0"/>
              <a:t>拉吉围困的亚述浮雕</a:t>
            </a:r>
            <a:br>
              <a:rPr lang="zh-CN" altLang="en-US" dirty="0"/>
            </a:br>
            <a:endParaRPr lang="en-US" dirty="0"/>
          </a:p>
        </p:txBody>
      </p:sp>
      <p:sp>
        <p:nvSpPr>
          <p:cNvPr id="3" name="Rectangle 2"/>
          <p:cNvSpPr>
            <a:spLocks noChangeArrowheads="1"/>
          </p:cNvSpPr>
          <p:nvPr/>
        </p:nvSpPr>
        <p:spPr bwMode="auto">
          <a:xfrm>
            <a:off x="228601" y="1028708"/>
            <a:ext cx="8839200" cy="4972051"/>
          </a:xfrm>
          <a:prstGeom prst="rect">
            <a:avLst/>
          </a:prstGeom>
          <a:noFill/>
          <a:ln w="9525">
            <a:noFill/>
            <a:miter lim="800000"/>
            <a:headEnd/>
            <a:tailEnd/>
          </a:ln>
          <a:effectLst/>
        </p:spPr>
        <p:txBody>
          <a:bodyPr lIns="81639" tIns="40819" rIns="81639" bIns="40819"/>
          <a:lstStyle/>
          <a:p>
            <a:pPr defTabSz="816319">
              <a:defRPr/>
            </a:pPr>
            <a:endParaRPr lang="zh-CN" altLang="en-US" sz="3600" dirty="0">
              <a:solidFill>
                <a:srgbClr val="A79701"/>
              </a:solidFill>
              <a:effectLst>
                <a:outerShdw blurRad="38100" dist="38100" dir="2700000" algn="tl">
                  <a:srgbClr val="000000"/>
                </a:outerShdw>
              </a:effectLst>
              <a:latin typeface="Arial" pitchFamily="34" charset="0"/>
            </a:endParaRPr>
          </a:p>
        </p:txBody>
      </p:sp>
      <p:pic>
        <p:nvPicPr>
          <p:cNvPr id="10" name="图片 9" descr="石头地上&#10;&#10;中度可信度描述已自动生成">
            <a:extLst>
              <a:ext uri="{FF2B5EF4-FFF2-40B4-BE49-F238E27FC236}">
                <a16:creationId xmlns:a16="http://schemas.microsoft.com/office/drawing/2014/main" id="{A5A8CF06-DB97-5E40-8990-AEAF0DFF6704}"/>
              </a:ext>
            </a:extLst>
          </p:cNvPr>
          <p:cNvPicPr>
            <a:picLocks noChangeAspect="1"/>
          </p:cNvPicPr>
          <p:nvPr/>
        </p:nvPicPr>
        <p:blipFill>
          <a:blip r:embed="rId3"/>
          <a:stretch>
            <a:fillRect/>
          </a:stretch>
        </p:blipFill>
        <p:spPr>
          <a:xfrm>
            <a:off x="385010" y="1299761"/>
            <a:ext cx="8373979" cy="555823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157425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直线连接符 20">
            <a:extLst>
              <a:ext uri="{FF2B5EF4-FFF2-40B4-BE49-F238E27FC236}">
                <a16:creationId xmlns:a16="http://schemas.microsoft.com/office/drawing/2014/main" id="{78FF3E24-A3D6-4711-BBDA-EA83B3AB20C7}"/>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21">
            <a:extLst>
              <a:ext uri="{FF2B5EF4-FFF2-40B4-BE49-F238E27FC236}">
                <a16:creationId xmlns:a16="http://schemas.microsoft.com/office/drawing/2014/main" id="{33B81795-E313-4366-8C41-EE7EA22465C1}"/>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2">
            <a:extLst>
              <a:ext uri="{FF2B5EF4-FFF2-40B4-BE49-F238E27FC236}">
                <a16:creationId xmlns:a16="http://schemas.microsoft.com/office/drawing/2014/main" id="{2B11A2FF-2794-44A4-8BFD-A58D0841546C}"/>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6" name="直线连接符 23">
            <a:extLst>
              <a:ext uri="{FF2B5EF4-FFF2-40B4-BE49-F238E27FC236}">
                <a16:creationId xmlns:a16="http://schemas.microsoft.com/office/drawing/2014/main" id="{6BEEACA8-5A3E-4478-9BDA-CE708C16F877}"/>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7" name="图片 24" descr="图片 24">
            <a:extLst>
              <a:ext uri="{FF2B5EF4-FFF2-40B4-BE49-F238E27FC236}">
                <a16:creationId xmlns:a16="http://schemas.microsoft.com/office/drawing/2014/main" id="{D6120145-E0A7-4A8E-934C-42C6AE6B7B4F}"/>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8" name="图片 25" descr="图片 25">
            <a:extLst>
              <a:ext uri="{FF2B5EF4-FFF2-40B4-BE49-F238E27FC236}">
                <a16:creationId xmlns:a16="http://schemas.microsoft.com/office/drawing/2014/main" id="{029ACF54-FC6D-4EE0-8BCB-AE86B0703889}"/>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
        <p:nvSpPr>
          <p:cNvPr id="2" name="标题 1">
            <a:extLst>
              <a:ext uri="{FF2B5EF4-FFF2-40B4-BE49-F238E27FC236}">
                <a16:creationId xmlns:a16="http://schemas.microsoft.com/office/drawing/2014/main" id="{EDBE8DCF-21A9-45F0-A313-28CC4973F384}"/>
              </a:ext>
            </a:extLst>
          </p:cNvPr>
          <p:cNvSpPr>
            <a:spLocks noGrp="1"/>
          </p:cNvSpPr>
          <p:nvPr>
            <p:ph type="title"/>
          </p:nvPr>
        </p:nvSpPr>
        <p:spPr/>
        <p:txBody>
          <a:bodyPr/>
          <a:lstStyle/>
          <a:p>
            <a:r>
              <a:rPr lang="zh-CN" altLang="en-US" dirty="0"/>
              <a:t>公元</a:t>
            </a:r>
            <a:r>
              <a:rPr lang="en-US" altLang="zh-CN" dirty="0"/>
              <a:t>690</a:t>
            </a:r>
            <a:r>
              <a:rPr lang="zh-CN" altLang="en-US" dirty="0"/>
              <a:t>年左右的西拿基立石碑</a:t>
            </a:r>
            <a:br>
              <a:rPr lang="zh-CN" altLang="en-US" dirty="0"/>
            </a:br>
            <a:endParaRPr lang="en-US" dirty="0"/>
          </a:p>
        </p:txBody>
      </p:sp>
      <p:sp>
        <p:nvSpPr>
          <p:cNvPr id="4" name="矩形 3">
            <a:extLst>
              <a:ext uri="{FF2B5EF4-FFF2-40B4-BE49-F238E27FC236}">
                <a16:creationId xmlns:a16="http://schemas.microsoft.com/office/drawing/2014/main" id="{535ECE75-04A0-834E-B6E1-4006A442BA4A}"/>
              </a:ext>
            </a:extLst>
          </p:cNvPr>
          <p:cNvSpPr/>
          <p:nvPr/>
        </p:nvSpPr>
        <p:spPr>
          <a:xfrm>
            <a:off x="642030" y="2637922"/>
            <a:ext cx="4612750" cy="2633798"/>
          </a:xfrm>
          <a:prstGeom prst="rect">
            <a:avLst/>
          </a:prstGeom>
        </p:spPr>
        <p:txBody>
          <a:bodyPr vert="horz" wrap="square" lIns="91440" tIns="45720" rIns="91440" bIns="45720" rtlCol="0">
            <a:spAutoFit/>
          </a:bodyPr>
          <a:lstStyle/>
          <a:p>
            <a:pPr>
              <a:lnSpc>
                <a:spcPct val="120000"/>
              </a:lnSpc>
            </a:pPr>
            <a:r>
              <a:rPr lang="zh-CN" altLang="en-US" sz="2800" dirty="0">
                <a:latin typeface="Microsoft YaHei" panose="020B0503020204020204" pitchFamily="34" charset="-122"/>
                <a:ea typeface="Microsoft YaHei" panose="020B0503020204020204" pitchFamily="34" charset="-122"/>
              </a:rPr>
              <a:t>在亚述王朝的首都尼尼微，发现了一块纪念碑，上面记载着亚述王西拿基立间接承认他没有征服耶路撒冷，并最终不得不撤退。</a:t>
            </a:r>
          </a:p>
        </p:txBody>
      </p:sp>
      <p:pic>
        <p:nvPicPr>
          <p:cNvPr id="12" name="Picture 5" descr="http://www.bible-history.com/empires/images/prism1.jpg">
            <a:extLst>
              <a:ext uri="{FF2B5EF4-FFF2-40B4-BE49-F238E27FC236}">
                <a16:creationId xmlns:a16="http://schemas.microsoft.com/office/drawing/2014/main" id="{ED620D44-005C-C743-9F04-F0CABB2684C4}"/>
              </a:ext>
            </a:extLst>
          </p:cNvPr>
          <p:cNvPicPr>
            <a:picLocks noChangeAspect="1"/>
          </p:cNvPicPr>
          <p:nvPr/>
        </p:nvPicPr>
        <p:blipFill>
          <a:blip r:embed="rId4" cstate="print"/>
          <a:srcRect/>
          <a:stretch>
            <a:fillRect/>
          </a:stretch>
        </p:blipFill>
        <p:spPr bwMode="auto">
          <a:xfrm>
            <a:off x="5442277" y="1250687"/>
            <a:ext cx="2736303" cy="554655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文字方塊 11">
            <a:extLst>
              <a:ext uri="{FF2B5EF4-FFF2-40B4-BE49-F238E27FC236}">
                <a16:creationId xmlns:a16="http://schemas.microsoft.com/office/drawing/2014/main" id="{D9373C94-920E-4C37-9DC0-27EFE169A767}"/>
              </a:ext>
            </a:extLst>
          </p:cNvPr>
          <p:cNvSpPr txBox="1"/>
          <p:nvPr/>
        </p:nvSpPr>
        <p:spPr>
          <a:xfrm>
            <a:off x="609154" y="5749785"/>
            <a:ext cx="4572000" cy="396583"/>
          </a:xfrm>
          <a:prstGeom prst="rect">
            <a:avLst/>
          </a:prstGeom>
          <a:noFill/>
        </p:spPr>
        <p:txBody>
          <a:bodyPr wrap="square">
            <a:spAutoFit/>
          </a:bodyPr>
          <a:lstStyle/>
          <a:p>
            <a:pPr>
              <a:lnSpc>
                <a:spcPct val="120000"/>
              </a:lnSpc>
            </a:pPr>
            <a:r>
              <a:rPr lang="zh-CN" altLang="en-US" sz="1800" dirty="0">
                <a:latin typeface="Microsoft YaHei" panose="020B0503020204020204" pitchFamily="34" charset="-122"/>
                <a:ea typeface="Microsoft YaHei" panose="020B0503020204020204" pitchFamily="34" charset="-122"/>
              </a:rPr>
              <a:t> </a:t>
            </a:r>
            <a:r>
              <a:rPr lang="en-US" altLang="zh-CN" sz="1800" dirty="0">
                <a:latin typeface="Microsoft YaHei" panose="020B0503020204020204" pitchFamily="34" charset="-122"/>
                <a:ea typeface="Microsoft YaHei" panose="020B0503020204020204" pitchFamily="34" charset="-122"/>
              </a:rPr>
              <a:t>(</a:t>
            </a:r>
            <a:r>
              <a:rPr lang="zh-CN" altLang="en-US" sz="1800" dirty="0">
                <a:latin typeface="Microsoft YaHei" panose="020B0503020204020204" pitchFamily="34" charset="-122"/>
                <a:ea typeface="Microsoft YaHei" panose="020B0503020204020204" pitchFamily="34" charset="-122"/>
              </a:rPr>
              <a:t>英文翻译出自证主圣经手册的</a:t>
            </a:r>
            <a:r>
              <a:rPr lang="en-US" altLang="zh-CN" sz="1800" dirty="0">
                <a:latin typeface="Microsoft YaHei" panose="020B0503020204020204" pitchFamily="34" charset="-122"/>
                <a:ea typeface="Microsoft YaHei" panose="020B0503020204020204" pitchFamily="34" charset="-122"/>
              </a:rPr>
              <a:t>1157-58</a:t>
            </a:r>
            <a:r>
              <a:rPr lang="zh-CN" altLang="en-US" sz="1800" dirty="0">
                <a:latin typeface="Microsoft YaHei" panose="020B0503020204020204" pitchFamily="34" charset="-122"/>
                <a:ea typeface="Microsoft YaHei" panose="020B0503020204020204" pitchFamily="34" charset="-122"/>
              </a:rPr>
              <a:t>页</a:t>
            </a:r>
            <a:r>
              <a:rPr lang="en-US" altLang="zh-CN" sz="1800" dirty="0">
                <a:latin typeface="Microsoft YaHei" panose="020B0503020204020204" pitchFamily="34" charset="-122"/>
                <a:ea typeface="Microsoft YaHei" panose="020B0503020204020204" pitchFamily="34" charset="-122"/>
              </a:rPr>
              <a:t>) </a:t>
            </a:r>
            <a:endParaRPr lang="zh-CN" altLang="en-US" sz="18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3287625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ECA3C2-9920-4A80-95A2-2D1AA8893423}"/>
              </a:ext>
            </a:extLst>
          </p:cNvPr>
          <p:cNvSpPr>
            <a:spLocks noGrp="1"/>
          </p:cNvSpPr>
          <p:nvPr>
            <p:ph type="title"/>
          </p:nvPr>
        </p:nvSpPr>
        <p:spPr/>
        <p:txBody>
          <a:bodyPr/>
          <a:lstStyle/>
          <a:p>
            <a:r>
              <a:rPr lang="zh-CN" altLang="en-US" dirty="0"/>
              <a:t>公元</a:t>
            </a:r>
            <a:r>
              <a:rPr lang="en-US" altLang="zh-CN" dirty="0"/>
              <a:t>690</a:t>
            </a:r>
            <a:r>
              <a:rPr lang="zh-CN" altLang="en-US" dirty="0"/>
              <a:t>年左右的西拿基立石碑</a:t>
            </a:r>
            <a:br>
              <a:rPr lang="zh-CN" altLang="en-US" dirty="0"/>
            </a:br>
            <a:endParaRPr lang="en-US" dirty="0"/>
          </a:p>
        </p:txBody>
      </p:sp>
      <p:sp>
        <p:nvSpPr>
          <p:cNvPr id="4" name="矩形 3">
            <a:extLst>
              <a:ext uri="{FF2B5EF4-FFF2-40B4-BE49-F238E27FC236}">
                <a16:creationId xmlns:a16="http://schemas.microsoft.com/office/drawing/2014/main" id="{535ECE75-04A0-834E-B6E1-4006A442BA4A}"/>
              </a:ext>
            </a:extLst>
          </p:cNvPr>
          <p:cNvSpPr/>
          <p:nvPr/>
        </p:nvSpPr>
        <p:spPr>
          <a:xfrm>
            <a:off x="573116" y="1399520"/>
            <a:ext cx="8022569" cy="4702056"/>
          </a:xfrm>
          <a:prstGeom prst="rect">
            <a:avLst/>
          </a:prstGeom>
        </p:spPr>
        <p:txBody>
          <a:bodyPr vert="horz" wrap="square" lIns="91440" tIns="45720" rIns="91440" bIns="45720" rtlCol="0">
            <a:spAutoFit/>
          </a:bodyPr>
          <a:lstStyle/>
          <a:p>
            <a:pPr>
              <a:lnSpc>
                <a:spcPct val="120000"/>
              </a:lnSpc>
            </a:pP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至于希西家这个不愿服从我的犹太人。我通过用泥土修筑斜坡、动用攻城槌、攻击步兵、挖沟、攻破城墙、（铸斧），最后一一围困并攻取他四十六座坚固的城邑和周边无数的小城。我从他们当中俘虏的男女老少有二十万零一百五十个，马、骡、驴、牛、羊、骆驼不计其数，这都是我的战利品。而他</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希西家</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就像一只笼中之鸟，被我关押在耶路撒冷他的皇城里。我所建的防御土墙助我抵抗他，所有从城里出来的人，我都使他折道而返。</a:t>
            </a:r>
            <a:r>
              <a:rPr lang="en-US" altLang="zh-CN" sz="2800" dirty="0">
                <a:latin typeface="Microsoft YaHei" panose="020B0503020204020204" pitchFamily="34" charset="-122"/>
                <a:ea typeface="Microsoft YaHei" panose="020B0503020204020204" pitchFamily="34" charset="-122"/>
              </a:rPr>
              <a:t>”</a:t>
            </a:r>
            <a:endParaRPr lang="zh-CN" altLang="en-US" sz="2000" dirty="0">
              <a:latin typeface="Microsoft YaHei" panose="020B0503020204020204" pitchFamily="34" charset="-122"/>
              <a:ea typeface="Microsoft YaHei" panose="020B0503020204020204" pitchFamily="34" charset="-122"/>
            </a:endParaRPr>
          </a:p>
        </p:txBody>
      </p:sp>
      <p:sp>
        <p:nvSpPr>
          <p:cNvPr id="13" name="直线连接符 20">
            <a:extLst>
              <a:ext uri="{FF2B5EF4-FFF2-40B4-BE49-F238E27FC236}">
                <a16:creationId xmlns:a16="http://schemas.microsoft.com/office/drawing/2014/main" id="{D827DEFE-1841-44BC-8F63-1CED92C0C14A}"/>
              </a:ext>
            </a:extLst>
          </p:cNvPr>
          <p:cNvSpPr/>
          <p:nvPr/>
        </p:nvSpPr>
        <p:spPr>
          <a:xfrm flipH="1">
            <a:off x="454531" y="1528625"/>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21">
            <a:extLst>
              <a:ext uri="{FF2B5EF4-FFF2-40B4-BE49-F238E27FC236}">
                <a16:creationId xmlns:a16="http://schemas.microsoft.com/office/drawing/2014/main" id="{23370018-247F-41EE-9FAD-4B41810B80DC}"/>
              </a:ext>
            </a:extLst>
          </p:cNvPr>
          <p:cNvSpPr/>
          <p:nvPr/>
        </p:nvSpPr>
        <p:spPr>
          <a:xfrm flipH="1" flipV="1">
            <a:off x="454532" y="6132164"/>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2">
            <a:extLst>
              <a:ext uri="{FF2B5EF4-FFF2-40B4-BE49-F238E27FC236}">
                <a16:creationId xmlns:a16="http://schemas.microsoft.com/office/drawing/2014/main" id="{CFA967D3-D77B-443D-A815-A90CB9625A0C}"/>
              </a:ext>
            </a:extLst>
          </p:cNvPr>
          <p:cNvSpPr/>
          <p:nvPr/>
        </p:nvSpPr>
        <p:spPr>
          <a:xfrm flipH="1" flipV="1">
            <a:off x="971601" y="1349335"/>
            <a:ext cx="7742668" cy="1"/>
          </a:xfrm>
          <a:prstGeom prst="line">
            <a:avLst/>
          </a:prstGeom>
          <a:ln w="12700">
            <a:solidFill>
              <a:srgbClr val="77933C"/>
            </a:solidFill>
            <a:prstDash val="sysDash"/>
          </a:ln>
        </p:spPr>
        <p:txBody>
          <a:bodyPr lIns="45719" rIns="45719"/>
          <a:lstStyle/>
          <a:p>
            <a:endParaRPr/>
          </a:p>
        </p:txBody>
      </p:sp>
      <p:sp>
        <p:nvSpPr>
          <p:cNvPr id="16" name="直线连接符 23">
            <a:extLst>
              <a:ext uri="{FF2B5EF4-FFF2-40B4-BE49-F238E27FC236}">
                <a16:creationId xmlns:a16="http://schemas.microsoft.com/office/drawing/2014/main" id="{4651A022-3EAB-472F-940F-81FCCB675511}"/>
              </a:ext>
            </a:extLst>
          </p:cNvPr>
          <p:cNvSpPr/>
          <p:nvPr/>
        </p:nvSpPr>
        <p:spPr>
          <a:xfrm flipH="1">
            <a:off x="8714268" y="1399521"/>
            <a:ext cx="0" cy="4594354"/>
          </a:xfrm>
          <a:prstGeom prst="line">
            <a:avLst/>
          </a:prstGeom>
          <a:ln w="12700">
            <a:solidFill>
              <a:srgbClr val="77933C"/>
            </a:solidFill>
            <a:prstDash val="sysDash"/>
          </a:ln>
        </p:spPr>
        <p:txBody>
          <a:bodyPr lIns="45719" rIns="45719"/>
          <a:lstStyle/>
          <a:p>
            <a:endParaRPr/>
          </a:p>
        </p:txBody>
      </p:sp>
      <p:pic>
        <p:nvPicPr>
          <p:cNvPr id="17" name="图片 24" descr="图片 24">
            <a:extLst>
              <a:ext uri="{FF2B5EF4-FFF2-40B4-BE49-F238E27FC236}">
                <a16:creationId xmlns:a16="http://schemas.microsoft.com/office/drawing/2014/main" id="{463DDAC8-227C-46BA-AEA0-EF7943E193AE}"/>
              </a:ext>
            </a:extLst>
          </p:cNvPr>
          <p:cNvPicPr>
            <a:picLocks noChangeAspect="1"/>
          </p:cNvPicPr>
          <p:nvPr/>
        </p:nvPicPr>
        <p:blipFill>
          <a:blip r:embed="rId3"/>
          <a:stretch>
            <a:fillRect/>
          </a:stretch>
        </p:blipFill>
        <p:spPr>
          <a:xfrm>
            <a:off x="8053754" y="5818652"/>
            <a:ext cx="921638" cy="565092"/>
          </a:xfrm>
          <a:prstGeom prst="rect">
            <a:avLst/>
          </a:prstGeom>
          <a:ln w="12700">
            <a:miter lim="400000"/>
          </a:ln>
        </p:spPr>
      </p:pic>
      <p:pic>
        <p:nvPicPr>
          <p:cNvPr id="18" name="图片 25" descr="图片 25">
            <a:extLst>
              <a:ext uri="{FF2B5EF4-FFF2-40B4-BE49-F238E27FC236}">
                <a16:creationId xmlns:a16="http://schemas.microsoft.com/office/drawing/2014/main" id="{DB7C5A8C-F2EA-4AB6-BB1E-664AF2555326}"/>
              </a:ext>
            </a:extLst>
          </p:cNvPr>
          <p:cNvPicPr>
            <a:picLocks noChangeAspect="1"/>
          </p:cNvPicPr>
          <p:nvPr/>
        </p:nvPicPr>
        <p:blipFill>
          <a:blip r:embed="rId3"/>
          <a:stretch>
            <a:fillRect/>
          </a:stretch>
        </p:blipFill>
        <p:spPr>
          <a:xfrm rot="10800000">
            <a:off x="222738" y="1090234"/>
            <a:ext cx="921637" cy="565092"/>
          </a:xfrm>
          <a:prstGeom prst="rect">
            <a:avLst/>
          </a:prstGeom>
          <a:ln w="12700">
            <a:miter lim="400000"/>
          </a:ln>
        </p:spPr>
      </p:pic>
    </p:spTree>
    <p:extLst>
      <p:ext uri="{BB962C8B-B14F-4D97-AF65-F5344CB8AC3E}">
        <p14:creationId xmlns:p14="http://schemas.microsoft.com/office/powerpoint/2010/main" val="30621610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ED0A26-437F-4B32-973E-9302DB71F0CB}"/>
              </a:ext>
            </a:extLst>
          </p:cNvPr>
          <p:cNvSpPr>
            <a:spLocks noGrp="1"/>
          </p:cNvSpPr>
          <p:nvPr>
            <p:ph type="title"/>
          </p:nvPr>
        </p:nvSpPr>
        <p:spPr/>
        <p:txBody>
          <a:bodyPr/>
          <a:lstStyle/>
          <a:p>
            <a:r>
              <a:rPr lang="zh-CN" altLang="en-US" dirty="0"/>
              <a:t>神的使者杀害了</a:t>
            </a:r>
            <a:r>
              <a:rPr lang="en-US" altLang="zh-CN" dirty="0"/>
              <a:t>185000</a:t>
            </a:r>
            <a:r>
              <a:rPr lang="zh-CN" altLang="en-US" dirty="0"/>
              <a:t>个亚述士兵</a:t>
            </a:r>
            <a:br>
              <a:rPr lang="zh-CN" altLang="en-US" dirty="0"/>
            </a:br>
            <a:endParaRPr lang="en-US" dirty="0"/>
          </a:p>
        </p:txBody>
      </p:sp>
      <p:pic>
        <p:nvPicPr>
          <p:cNvPr id="5" name="图片 4" descr="图片包含 烟, 户外, 自然, 武器&#10;&#10;描述已自动生成">
            <a:extLst>
              <a:ext uri="{FF2B5EF4-FFF2-40B4-BE49-F238E27FC236}">
                <a16:creationId xmlns:a16="http://schemas.microsoft.com/office/drawing/2014/main" id="{DC982655-B32B-462E-8C8C-363D2FB8F4ED}"/>
              </a:ext>
            </a:extLst>
          </p:cNvPr>
          <p:cNvPicPr>
            <a:picLocks noChangeAspect="1"/>
          </p:cNvPicPr>
          <p:nvPr/>
        </p:nvPicPr>
        <p:blipFill rotWithShape="1">
          <a:blip r:embed="rId3"/>
          <a:srcRect l="31448" r="10608"/>
          <a:stretch/>
        </p:blipFill>
        <p:spPr>
          <a:xfrm>
            <a:off x="3644900" y="1631785"/>
            <a:ext cx="5495969" cy="474246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May | 2015 | The Honest Courtesan">
            <a:extLst>
              <a:ext uri="{FF2B5EF4-FFF2-40B4-BE49-F238E27FC236}">
                <a16:creationId xmlns:a16="http://schemas.microsoft.com/office/drawing/2014/main" id="{DB2489A9-2A52-4E13-977A-1E12A00A6A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31785"/>
            <a:ext cx="3644900" cy="474246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337169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EDE41B-777E-4CD1-B415-3296D58BCCAA}"/>
              </a:ext>
            </a:extLst>
          </p:cNvPr>
          <p:cNvSpPr>
            <a:spLocks noGrp="1"/>
          </p:cNvSpPr>
          <p:nvPr>
            <p:ph type="title"/>
          </p:nvPr>
        </p:nvSpPr>
        <p:spPr/>
        <p:txBody>
          <a:bodyPr/>
          <a:lstStyle/>
          <a:p>
            <a:r>
              <a:rPr lang="zh-CN" altLang="en-US" dirty="0"/>
              <a:t>拉吉围困的亚述浮雕</a:t>
            </a:r>
            <a:br>
              <a:rPr lang="zh-CN" altLang="en-US" dirty="0"/>
            </a:br>
            <a:endParaRPr lang="en-US" dirty="0"/>
          </a:p>
        </p:txBody>
      </p:sp>
      <p:pic>
        <p:nvPicPr>
          <p:cNvPr id="6" name="图片 5" descr="石头地上&#10;&#10;中度可信度描述已自动生成">
            <a:extLst>
              <a:ext uri="{FF2B5EF4-FFF2-40B4-BE49-F238E27FC236}">
                <a16:creationId xmlns:a16="http://schemas.microsoft.com/office/drawing/2014/main" id="{E716D843-1A3C-AB42-AE6C-34A1FE0681EA}"/>
              </a:ext>
            </a:extLst>
          </p:cNvPr>
          <p:cNvPicPr>
            <a:picLocks noChangeAspect="1"/>
          </p:cNvPicPr>
          <p:nvPr/>
        </p:nvPicPr>
        <p:blipFill>
          <a:blip r:embed="rId3"/>
          <a:stretch>
            <a:fillRect/>
          </a:stretch>
        </p:blipFill>
        <p:spPr>
          <a:xfrm>
            <a:off x="412376" y="1336089"/>
            <a:ext cx="8319247" cy="552191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861862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396C882C-B926-D142-B99B-9149189184AF}"/>
              </a:ext>
            </a:extLst>
          </p:cNvPr>
          <p:cNvSpPr/>
          <p:nvPr/>
        </p:nvSpPr>
        <p:spPr>
          <a:xfrm>
            <a:off x="718217" y="1768023"/>
            <a:ext cx="7898389" cy="4702056"/>
          </a:xfrm>
          <a:prstGeom prst="rect">
            <a:avLst/>
          </a:prstGeom>
        </p:spPr>
        <p:txBody>
          <a:bodyPr vert="horz" wrap="square" lIns="91440" tIns="45720" rIns="91440" bIns="45720" rtlCol="0">
            <a:spAutoFit/>
          </a:bodyPr>
          <a:lstStyle/>
          <a:p>
            <a:pPr>
              <a:lnSpc>
                <a:spcPct val="120000"/>
              </a:lnSpc>
            </a:pPr>
            <a:r>
              <a:rPr lang="zh-CN" altLang="en-US" sz="2800" dirty="0">
                <a:latin typeface="Microsoft YaHei" panose="020B0503020204020204" pitchFamily="34" charset="-122"/>
                <a:ea typeface="Microsoft YaHei" panose="020B0503020204020204" pitchFamily="34" charset="-122"/>
              </a:rPr>
              <a:t>以赛亚书</a:t>
            </a:r>
            <a:r>
              <a:rPr lang="en-US" altLang="zh-CN" sz="2800" dirty="0">
                <a:latin typeface="Microsoft YaHei" panose="020B0503020204020204" pitchFamily="34" charset="-122"/>
                <a:ea typeface="Microsoft YaHei" panose="020B0503020204020204" pitchFamily="34" charset="-122"/>
              </a:rPr>
              <a:t>37:33</a:t>
            </a:r>
            <a:r>
              <a:rPr lang="zh-CN" altLang="en-US" sz="2800" dirty="0">
                <a:latin typeface="Microsoft YaHei" panose="020B0503020204020204" pitchFamily="34" charset="-122"/>
                <a:ea typeface="Microsoft YaHei" panose="020B0503020204020204" pitchFamily="34" charset="-122"/>
              </a:rPr>
              <a:t> “所以耶和华论亚述王如此说：他必不得来到这城，也不在这里射箭，不得拿盾牌到城前，也不筑垒攻城。</a:t>
            </a:r>
            <a:r>
              <a:rPr lang="en-US" altLang="zh-CN" sz="2800" dirty="0">
                <a:latin typeface="Microsoft YaHei" panose="020B0503020204020204" pitchFamily="34" charset="-122"/>
                <a:ea typeface="Microsoft YaHei" panose="020B0503020204020204" pitchFamily="34" charset="-122"/>
              </a:rPr>
              <a:t>34</a:t>
            </a:r>
            <a:r>
              <a:rPr lang="zh-CN" altLang="en-US" sz="2800" dirty="0">
                <a:latin typeface="Microsoft YaHei" panose="020B0503020204020204" pitchFamily="34" charset="-122"/>
                <a:ea typeface="Microsoft YaHei" panose="020B0503020204020204" pitchFamily="34" charset="-122"/>
              </a:rPr>
              <a:t> 他从哪条路来，必从那条路回去，必不得来到这城。这是耶和华说的。</a:t>
            </a:r>
            <a:r>
              <a:rPr lang="en-US" altLang="zh-CN" sz="2800" dirty="0">
                <a:latin typeface="Microsoft YaHei" panose="020B0503020204020204" pitchFamily="34" charset="-122"/>
                <a:ea typeface="Microsoft YaHei" panose="020B0503020204020204" pitchFamily="34" charset="-122"/>
              </a:rPr>
              <a:t>35</a:t>
            </a:r>
            <a:r>
              <a:rPr lang="zh-CN" altLang="en-US" sz="2800" dirty="0">
                <a:latin typeface="Microsoft YaHei" panose="020B0503020204020204" pitchFamily="34" charset="-122"/>
                <a:ea typeface="Microsoft YaHei" panose="020B0503020204020204" pitchFamily="34" charset="-122"/>
              </a:rPr>
              <a:t> 因我为自己的缘故，又为我仆人大卫的缘故，必保护拯救这城。”</a:t>
            </a:r>
            <a:r>
              <a:rPr lang="en-US" altLang="zh-CN" sz="2800" dirty="0">
                <a:latin typeface="Microsoft YaHei" panose="020B0503020204020204" pitchFamily="34" charset="-122"/>
                <a:ea typeface="Microsoft YaHei" panose="020B0503020204020204" pitchFamily="34" charset="-122"/>
              </a:rPr>
              <a:t>36</a:t>
            </a:r>
            <a:r>
              <a:rPr lang="zh-CN" altLang="en-US" sz="2800" dirty="0">
                <a:latin typeface="Microsoft YaHei" panose="020B0503020204020204" pitchFamily="34" charset="-122"/>
                <a:ea typeface="Microsoft YaHei" panose="020B0503020204020204" pitchFamily="34" charset="-122"/>
              </a:rPr>
              <a:t> 耶和华的使者出去，在亚述营中杀了十八万五千人。清早有人起来一看，都是死尸了。</a:t>
            </a:r>
            <a:r>
              <a:rPr lang="en-US" altLang="zh-CN" sz="2800" dirty="0">
                <a:latin typeface="Microsoft YaHei" panose="020B0503020204020204" pitchFamily="34" charset="-122"/>
                <a:ea typeface="Microsoft YaHei" panose="020B0503020204020204" pitchFamily="34" charset="-122"/>
              </a:rPr>
              <a:t>37</a:t>
            </a:r>
            <a:r>
              <a:rPr lang="zh-CN" altLang="en-US" sz="2800" dirty="0">
                <a:latin typeface="Microsoft YaHei" panose="020B0503020204020204" pitchFamily="34" charset="-122"/>
                <a:ea typeface="Microsoft YaHei" panose="020B0503020204020204" pitchFamily="34" charset="-122"/>
              </a:rPr>
              <a:t> 亚述王西拿基立就拔营回去，住在尼尼微。</a:t>
            </a:r>
            <a:endParaRPr lang="zh-CN" altLang="en-US" sz="2000" dirty="0">
              <a:latin typeface="Microsoft YaHei" panose="020B0503020204020204" pitchFamily="34" charset="-122"/>
              <a:ea typeface="Microsoft YaHei" panose="020B0503020204020204" pitchFamily="34" charset="-122"/>
            </a:endParaRPr>
          </a:p>
        </p:txBody>
      </p:sp>
      <p:sp>
        <p:nvSpPr>
          <p:cNvPr id="10" name="直线连接符 20">
            <a:extLst>
              <a:ext uri="{FF2B5EF4-FFF2-40B4-BE49-F238E27FC236}">
                <a16:creationId xmlns:a16="http://schemas.microsoft.com/office/drawing/2014/main" id="{56553803-E322-4E57-8C21-F89D38C0DE63}"/>
              </a:ext>
            </a:extLst>
          </p:cNvPr>
          <p:cNvSpPr/>
          <p:nvPr/>
        </p:nvSpPr>
        <p:spPr>
          <a:xfrm flipH="1">
            <a:off x="454531" y="1851353"/>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1" name="直线连接符 21">
            <a:extLst>
              <a:ext uri="{FF2B5EF4-FFF2-40B4-BE49-F238E27FC236}">
                <a16:creationId xmlns:a16="http://schemas.microsoft.com/office/drawing/2014/main" id="{D6C10DF1-4777-418A-BEF5-4750648BCD56}"/>
              </a:ext>
            </a:extLst>
          </p:cNvPr>
          <p:cNvSpPr/>
          <p:nvPr/>
        </p:nvSpPr>
        <p:spPr>
          <a:xfrm flipH="1" flipV="1">
            <a:off x="454532" y="6454892"/>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22">
            <a:extLst>
              <a:ext uri="{FF2B5EF4-FFF2-40B4-BE49-F238E27FC236}">
                <a16:creationId xmlns:a16="http://schemas.microsoft.com/office/drawing/2014/main" id="{AA0C7D00-46D1-43C4-8F81-8A7AEA3C12B7}"/>
              </a:ext>
            </a:extLst>
          </p:cNvPr>
          <p:cNvSpPr/>
          <p:nvPr/>
        </p:nvSpPr>
        <p:spPr>
          <a:xfrm flipH="1" flipV="1">
            <a:off x="971601" y="1672063"/>
            <a:ext cx="7742668" cy="1"/>
          </a:xfrm>
          <a:prstGeom prst="line">
            <a:avLst/>
          </a:prstGeom>
          <a:ln w="12700">
            <a:solidFill>
              <a:srgbClr val="77933C"/>
            </a:solidFill>
            <a:prstDash val="sysDash"/>
          </a:ln>
        </p:spPr>
        <p:txBody>
          <a:bodyPr lIns="45719" rIns="45719"/>
          <a:lstStyle/>
          <a:p>
            <a:endParaRPr/>
          </a:p>
        </p:txBody>
      </p:sp>
      <p:sp>
        <p:nvSpPr>
          <p:cNvPr id="13" name="直线连接符 23">
            <a:extLst>
              <a:ext uri="{FF2B5EF4-FFF2-40B4-BE49-F238E27FC236}">
                <a16:creationId xmlns:a16="http://schemas.microsoft.com/office/drawing/2014/main" id="{F606FFDD-2B9A-42A0-A471-F676E53A498A}"/>
              </a:ext>
            </a:extLst>
          </p:cNvPr>
          <p:cNvSpPr/>
          <p:nvPr/>
        </p:nvSpPr>
        <p:spPr>
          <a:xfrm flipH="1">
            <a:off x="8714268" y="1722249"/>
            <a:ext cx="0" cy="4594354"/>
          </a:xfrm>
          <a:prstGeom prst="line">
            <a:avLst/>
          </a:prstGeom>
          <a:ln w="12700">
            <a:solidFill>
              <a:srgbClr val="77933C"/>
            </a:solidFill>
            <a:prstDash val="sysDash"/>
          </a:ln>
        </p:spPr>
        <p:txBody>
          <a:bodyPr lIns="45719" rIns="45719"/>
          <a:lstStyle/>
          <a:p>
            <a:endParaRPr/>
          </a:p>
        </p:txBody>
      </p:sp>
      <p:pic>
        <p:nvPicPr>
          <p:cNvPr id="14" name="图片 24" descr="图片 24">
            <a:extLst>
              <a:ext uri="{FF2B5EF4-FFF2-40B4-BE49-F238E27FC236}">
                <a16:creationId xmlns:a16="http://schemas.microsoft.com/office/drawing/2014/main" id="{358BA58A-B93F-4F95-8CB0-6CE84EC270FB}"/>
              </a:ext>
            </a:extLst>
          </p:cNvPr>
          <p:cNvPicPr>
            <a:picLocks noChangeAspect="1"/>
          </p:cNvPicPr>
          <p:nvPr/>
        </p:nvPicPr>
        <p:blipFill>
          <a:blip r:embed="rId3"/>
          <a:stretch>
            <a:fillRect/>
          </a:stretch>
        </p:blipFill>
        <p:spPr>
          <a:xfrm>
            <a:off x="8053754" y="6141380"/>
            <a:ext cx="921638" cy="565092"/>
          </a:xfrm>
          <a:prstGeom prst="rect">
            <a:avLst/>
          </a:prstGeom>
          <a:ln w="12700">
            <a:miter lim="400000"/>
          </a:ln>
        </p:spPr>
      </p:pic>
      <p:pic>
        <p:nvPicPr>
          <p:cNvPr id="15" name="图片 25" descr="图片 25">
            <a:extLst>
              <a:ext uri="{FF2B5EF4-FFF2-40B4-BE49-F238E27FC236}">
                <a16:creationId xmlns:a16="http://schemas.microsoft.com/office/drawing/2014/main" id="{D26CDAFB-2428-4B4A-AD25-E9735E663521}"/>
              </a:ext>
            </a:extLst>
          </p:cNvPr>
          <p:cNvPicPr>
            <a:picLocks noChangeAspect="1"/>
          </p:cNvPicPr>
          <p:nvPr/>
        </p:nvPicPr>
        <p:blipFill>
          <a:blip r:embed="rId3"/>
          <a:stretch>
            <a:fillRect/>
          </a:stretch>
        </p:blipFill>
        <p:spPr>
          <a:xfrm rot="10800000">
            <a:off x="222738" y="1412962"/>
            <a:ext cx="921637" cy="565092"/>
          </a:xfrm>
          <a:prstGeom prst="rect">
            <a:avLst/>
          </a:prstGeom>
          <a:ln w="12700">
            <a:miter lim="400000"/>
          </a:ln>
        </p:spPr>
      </p:pic>
    </p:spTree>
    <p:extLst>
      <p:ext uri="{BB962C8B-B14F-4D97-AF65-F5344CB8AC3E}">
        <p14:creationId xmlns:p14="http://schemas.microsoft.com/office/powerpoint/2010/main" val="38710107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一群穿制服的人&#10;&#10;中度可信度描述已自动生成">
            <a:extLst>
              <a:ext uri="{FF2B5EF4-FFF2-40B4-BE49-F238E27FC236}">
                <a16:creationId xmlns:a16="http://schemas.microsoft.com/office/drawing/2014/main" id="{D111D680-7E70-45A2-910E-BAD8067275C4}"/>
              </a:ext>
            </a:extLst>
          </p:cNvPr>
          <p:cNvPicPr>
            <a:picLocks noChangeAspect="1"/>
          </p:cNvPicPr>
          <p:nvPr/>
        </p:nvPicPr>
        <p:blipFill>
          <a:blip r:embed="rId3"/>
          <a:stretch>
            <a:fillRect/>
          </a:stretch>
        </p:blipFill>
        <p:spPr>
          <a:xfrm>
            <a:off x="335608" y="725214"/>
            <a:ext cx="8472783" cy="5659820"/>
          </a:xfrm>
          <a:prstGeom prst="rect">
            <a:avLst/>
          </a:prstGeom>
        </p:spPr>
      </p:pic>
    </p:spTree>
    <p:extLst>
      <p:ext uri="{BB962C8B-B14F-4D97-AF65-F5344CB8AC3E}">
        <p14:creationId xmlns:p14="http://schemas.microsoft.com/office/powerpoint/2010/main" val="38814974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a:extLst>
              <a:ext uri="{FF2B5EF4-FFF2-40B4-BE49-F238E27FC236}">
                <a16:creationId xmlns:a16="http://schemas.microsoft.com/office/drawing/2014/main" id="{E60C4757-229B-4036-9D29-851F45863BEF}"/>
              </a:ext>
            </a:extLst>
          </p:cNvPr>
          <p:cNvSpPr>
            <a:spLocks noGrp="1"/>
          </p:cNvSpPr>
          <p:nvPr>
            <p:ph type="title"/>
          </p:nvPr>
        </p:nvSpPr>
        <p:spPr/>
        <p:txBody>
          <a:bodyPr/>
          <a:lstStyle/>
          <a:p>
            <a:r>
              <a:rPr lang="zh-CN" altLang="en-US" dirty="0"/>
              <a:t>任务一、亚述帝国的记录</a:t>
            </a:r>
            <a:br>
              <a:rPr lang="zh-CN" altLang="en-US" dirty="0"/>
            </a:br>
            <a:endParaRPr lang="en-US" dirty="0"/>
          </a:p>
        </p:txBody>
      </p:sp>
      <p:sp>
        <p:nvSpPr>
          <p:cNvPr id="3" name="矩形 2">
            <a:extLst>
              <a:ext uri="{FF2B5EF4-FFF2-40B4-BE49-F238E27FC236}">
                <a16:creationId xmlns:a16="http://schemas.microsoft.com/office/drawing/2014/main" id="{39223A78-3840-4E91-BD20-69C4DC0032D9}"/>
              </a:ext>
            </a:extLst>
          </p:cNvPr>
          <p:cNvSpPr/>
          <p:nvPr/>
        </p:nvSpPr>
        <p:spPr>
          <a:xfrm>
            <a:off x="573116" y="1560658"/>
            <a:ext cx="8022569" cy="4401205"/>
          </a:xfrm>
          <a:prstGeom prst="rect">
            <a:avLst/>
          </a:prstGeom>
        </p:spPr>
        <p:txBody>
          <a:bodyPr vert="horz" wrap="square" lIns="91440" tIns="45720" rIns="91440" bIns="45720" rtlCol="0">
            <a:spAutoFit/>
          </a:bodyPr>
          <a:lstStyle/>
          <a:p>
            <a:pPr>
              <a:lnSpc>
                <a:spcPct val="150000"/>
              </a:lnSpc>
            </a:pPr>
            <a:r>
              <a:rPr lang="zh-CN" altLang="en-US" sz="2800" b="1" dirty="0">
                <a:latin typeface="Microsoft YaHei" panose="020B0503020204020204" pitchFamily="34" charset="-122"/>
                <a:ea typeface="Microsoft YaHei" panose="020B0503020204020204" pitchFamily="34" charset="-122"/>
              </a:rPr>
              <a:t>判断题：</a:t>
            </a:r>
            <a:endParaRPr lang="en-US" altLang="zh-CN" sz="2800" b="1" dirty="0">
              <a:latin typeface="Microsoft YaHei" panose="020B0503020204020204" pitchFamily="34" charset="-122"/>
              <a:ea typeface="Microsoft YaHei" panose="020B0503020204020204" pitchFamily="34" charset="-122"/>
            </a:endParaRPr>
          </a:p>
          <a:p>
            <a:pPr>
              <a:lnSpc>
                <a:spcPct val="150000"/>
              </a:lnSpc>
            </a:pPr>
            <a:endParaRPr lang="en-US" altLang="zh-CN" sz="2800" dirty="0">
              <a:latin typeface="Microsoft YaHei" panose="020B0503020204020204" pitchFamily="34" charset="-122"/>
              <a:ea typeface="Microsoft YaHei" panose="020B0503020204020204" pitchFamily="34" charset="-122"/>
            </a:endParaRPr>
          </a:p>
          <a:p>
            <a:pPr marL="514350" indent="-514350">
              <a:buAutoNum type="arabicPeriod"/>
            </a:pPr>
            <a:r>
              <a:rPr lang="zh-CN" altLang="en-US" sz="2800" dirty="0">
                <a:latin typeface="Microsoft YaHei" panose="020B0503020204020204" pitchFamily="34" charset="-122"/>
                <a:ea typeface="Microsoft YaHei" panose="020B0503020204020204" pitchFamily="34" charset="-122"/>
              </a:rPr>
              <a:t>圣经记载亚述王率军攻打以色列的拉吉城，在亚述历史中并未提及。                       （     ）</a:t>
            </a:r>
            <a:endParaRPr lang="en-US" altLang="zh-CN" sz="2800" dirty="0">
              <a:latin typeface="Microsoft YaHei" panose="020B0503020204020204" pitchFamily="34" charset="-122"/>
              <a:ea typeface="Microsoft YaHei" panose="020B0503020204020204" pitchFamily="34" charset="-122"/>
            </a:endParaRPr>
          </a:p>
          <a:p>
            <a:pPr marL="514350" indent="-514350">
              <a:buAutoNum type="arabicPeriod"/>
            </a:pPr>
            <a:endParaRPr lang="en-US" altLang="zh-CN" sz="2800" dirty="0">
              <a:latin typeface="Microsoft YaHei" panose="020B0503020204020204" pitchFamily="34" charset="-122"/>
              <a:ea typeface="Microsoft YaHei" panose="020B0503020204020204" pitchFamily="34" charset="-122"/>
            </a:endParaRPr>
          </a:p>
          <a:p>
            <a:pPr marL="514350" indent="-514350">
              <a:buAutoNum type="arabicPeriod"/>
            </a:pPr>
            <a:r>
              <a:rPr lang="zh-CN" altLang="en-US" sz="2800" dirty="0">
                <a:latin typeface="Microsoft YaHei" panose="020B0503020204020204" pitchFamily="34" charset="-122"/>
                <a:ea typeface="Microsoft YaHei" panose="020B0503020204020204" pitchFamily="34" charset="-122"/>
              </a:rPr>
              <a:t>圣经记载亚述军队被神的使者杀死</a:t>
            </a:r>
            <a:r>
              <a:rPr lang="en-US" altLang="zh-CN" sz="2800" dirty="0">
                <a:latin typeface="Microsoft YaHei" panose="020B0503020204020204" pitchFamily="34" charset="-122"/>
                <a:ea typeface="Microsoft YaHei" panose="020B0503020204020204" pitchFamily="34" charset="-122"/>
              </a:rPr>
              <a:t>185000</a:t>
            </a:r>
            <a:r>
              <a:rPr lang="zh-CN" altLang="en-US" sz="2800" dirty="0">
                <a:latin typeface="Microsoft YaHei" panose="020B0503020204020204" pitchFamily="34" charset="-122"/>
                <a:ea typeface="Microsoft YaHei" panose="020B0503020204020204" pitchFamily="34" charset="-122"/>
              </a:rPr>
              <a:t>人，亚述王并未在他的记录中提及。          （     ）</a:t>
            </a:r>
            <a:endParaRPr lang="en-US" altLang="zh-CN" sz="2800" dirty="0">
              <a:latin typeface="Microsoft YaHei" panose="020B0503020204020204" pitchFamily="34" charset="-122"/>
              <a:ea typeface="Microsoft YaHei" panose="020B0503020204020204" pitchFamily="34" charset="-122"/>
            </a:endParaRPr>
          </a:p>
          <a:p>
            <a:pPr marL="514350" indent="-514350">
              <a:buAutoNum type="arabicPeriod"/>
            </a:pPr>
            <a:endParaRPr lang="en-US" altLang="zh-CN" sz="2800" dirty="0">
              <a:latin typeface="Microsoft YaHei" panose="020B0503020204020204" pitchFamily="34" charset="-122"/>
              <a:ea typeface="Microsoft YaHei" panose="020B0503020204020204" pitchFamily="34" charset="-122"/>
            </a:endParaRPr>
          </a:p>
          <a:p>
            <a:pPr marL="514350" indent="-514350">
              <a:buAutoNum type="arabicPeriod"/>
            </a:pPr>
            <a:r>
              <a:rPr lang="zh-CN" altLang="en-US" sz="2800" dirty="0">
                <a:latin typeface="Microsoft YaHei" panose="020B0503020204020204" pitchFamily="34" charset="-122"/>
                <a:ea typeface="Microsoft YaHei" panose="020B0503020204020204" pitchFamily="34" charset="-122"/>
              </a:rPr>
              <a:t>亚述王把希西家王俘虏带回了亚述。       （     ）</a:t>
            </a:r>
            <a:endParaRPr lang="en-US" altLang="zh-CN" sz="2800" dirty="0">
              <a:latin typeface="Microsoft YaHei" panose="020B0503020204020204" pitchFamily="34" charset="-122"/>
              <a:ea typeface="Microsoft YaHei" panose="020B0503020204020204" pitchFamily="34" charset="-122"/>
            </a:endParaRPr>
          </a:p>
        </p:txBody>
      </p:sp>
      <p:sp>
        <p:nvSpPr>
          <p:cNvPr id="4" name="文本框 3">
            <a:extLst>
              <a:ext uri="{FF2B5EF4-FFF2-40B4-BE49-F238E27FC236}">
                <a16:creationId xmlns:a16="http://schemas.microsoft.com/office/drawing/2014/main" id="{B59AD8BD-0B42-4D4E-8CF0-5C6AC6D772DA}"/>
              </a:ext>
            </a:extLst>
          </p:cNvPr>
          <p:cNvSpPr txBox="1"/>
          <p:nvPr/>
        </p:nvSpPr>
        <p:spPr>
          <a:xfrm>
            <a:off x="7415408" y="3068406"/>
            <a:ext cx="681597" cy="1015663"/>
          </a:xfrm>
          <a:prstGeom prst="rect">
            <a:avLst/>
          </a:prstGeom>
          <a:noFill/>
        </p:spPr>
        <p:txBody>
          <a:bodyPr wrap="none" rtlCol="0">
            <a:spAutoFit/>
          </a:bodyPr>
          <a:lstStyle/>
          <a:p>
            <a:r>
              <a:rPr lang="zh-CN" altLang="en-US" sz="6000" dirty="0">
                <a:sym typeface="Wingdings 2" panose="05020102010507070707" pitchFamily="18" charset="2"/>
              </a:rPr>
              <a:t></a:t>
            </a:r>
            <a:endParaRPr lang="zh-CN" altLang="en-US" sz="6000" dirty="0"/>
          </a:p>
        </p:txBody>
      </p:sp>
      <p:sp>
        <p:nvSpPr>
          <p:cNvPr id="5" name="文本框 4">
            <a:extLst>
              <a:ext uri="{FF2B5EF4-FFF2-40B4-BE49-F238E27FC236}">
                <a16:creationId xmlns:a16="http://schemas.microsoft.com/office/drawing/2014/main" id="{9D53FED9-621F-4F56-9DC1-E4E7E14412A6}"/>
              </a:ext>
            </a:extLst>
          </p:cNvPr>
          <p:cNvSpPr txBox="1"/>
          <p:nvPr/>
        </p:nvSpPr>
        <p:spPr>
          <a:xfrm>
            <a:off x="7853263" y="5187713"/>
            <a:ext cx="681597" cy="1015663"/>
          </a:xfrm>
          <a:prstGeom prst="rect">
            <a:avLst/>
          </a:prstGeom>
          <a:noFill/>
        </p:spPr>
        <p:txBody>
          <a:bodyPr wrap="none" rtlCol="0">
            <a:spAutoFit/>
          </a:bodyPr>
          <a:lstStyle/>
          <a:p>
            <a:r>
              <a:rPr lang="zh-CN" altLang="en-US" sz="6000" dirty="0">
                <a:sym typeface="Wingdings 2" panose="05020102010507070707" pitchFamily="18" charset="2"/>
              </a:rPr>
              <a:t></a:t>
            </a:r>
            <a:endParaRPr lang="zh-CN" altLang="en-US" sz="6000" dirty="0"/>
          </a:p>
        </p:txBody>
      </p:sp>
      <p:sp>
        <p:nvSpPr>
          <p:cNvPr id="6" name="文本框 5">
            <a:extLst>
              <a:ext uri="{FF2B5EF4-FFF2-40B4-BE49-F238E27FC236}">
                <a16:creationId xmlns:a16="http://schemas.microsoft.com/office/drawing/2014/main" id="{83C2D365-07F1-45E5-A992-6DF2D4E084DE}"/>
              </a:ext>
            </a:extLst>
          </p:cNvPr>
          <p:cNvSpPr txBox="1"/>
          <p:nvPr/>
        </p:nvSpPr>
        <p:spPr>
          <a:xfrm>
            <a:off x="7407736" y="4396165"/>
            <a:ext cx="774571" cy="1015663"/>
          </a:xfrm>
          <a:prstGeom prst="rect">
            <a:avLst/>
          </a:prstGeom>
          <a:noFill/>
        </p:spPr>
        <p:txBody>
          <a:bodyPr wrap="none" rtlCol="0">
            <a:spAutoFit/>
          </a:bodyPr>
          <a:lstStyle/>
          <a:p>
            <a:r>
              <a:rPr lang="zh-CN" altLang="en-US" sz="6000" dirty="0">
                <a:sym typeface="Wingdings 2" panose="05020102010507070707" pitchFamily="18" charset="2"/>
              </a:rPr>
              <a:t></a:t>
            </a:r>
            <a:endParaRPr lang="zh-CN" altLang="en-US" sz="6000" dirty="0"/>
          </a:p>
        </p:txBody>
      </p:sp>
    </p:spTree>
    <p:extLst>
      <p:ext uri="{BB962C8B-B14F-4D97-AF65-F5344CB8AC3E}">
        <p14:creationId xmlns:p14="http://schemas.microsoft.com/office/powerpoint/2010/main" val="1680600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地图&#10;&#10;描述已自动生成">
            <a:extLst>
              <a:ext uri="{FF2B5EF4-FFF2-40B4-BE49-F238E27FC236}">
                <a16:creationId xmlns:a16="http://schemas.microsoft.com/office/drawing/2014/main" id="{44B69311-53AE-47B0-B007-7E30BAD11E23}"/>
              </a:ext>
            </a:extLst>
          </p:cNvPr>
          <p:cNvPicPr>
            <a:picLocks noChangeAspect="1"/>
          </p:cNvPicPr>
          <p:nvPr/>
        </p:nvPicPr>
        <p:blipFill rotWithShape="1">
          <a:blip r:embed="rId3"/>
          <a:srcRect l="8000" r="3430"/>
          <a:stretch/>
        </p:blipFill>
        <p:spPr>
          <a:xfrm>
            <a:off x="436145" y="279726"/>
            <a:ext cx="8276579" cy="6249564"/>
          </a:xfrm>
          <a:prstGeom prst="rect">
            <a:avLst/>
          </a:prstGeom>
        </p:spPr>
      </p:pic>
      <p:pic>
        <p:nvPicPr>
          <p:cNvPr id="4" name="图片 5" descr="地图&#10;&#10;描述已自动生成">
            <a:extLst>
              <a:ext uri="{FF2B5EF4-FFF2-40B4-BE49-F238E27FC236}">
                <a16:creationId xmlns:a16="http://schemas.microsoft.com/office/drawing/2014/main" id="{19D7A3A1-E3EF-4513-A394-38B1C4E92780}"/>
              </a:ext>
            </a:extLst>
          </p:cNvPr>
          <p:cNvPicPr>
            <a:picLocks noChangeAspect="1"/>
          </p:cNvPicPr>
          <p:nvPr/>
        </p:nvPicPr>
        <p:blipFill rotWithShape="1">
          <a:blip r:embed="rId3"/>
          <a:srcRect l="8000" r="3430"/>
          <a:stretch/>
        </p:blipFill>
        <p:spPr>
          <a:xfrm>
            <a:off x="433913" y="288448"/>
            <a:ext cx="8276579" cy="6249564"/>
          </a:xfrm>
          <a:prstGeom prst="rect">
            <a:avLst/>
          </a:prstGeom>
        </p:spPr>
      </p:pic>
      <p:pic>
        <p:nvPicPr>
          <p:cNvPr id="5" name="图片 20" descr="地图&#10;&#10;描述已自动生成">
            <a:extLst>
              <a:ext uri="{FF2B5EF4-FFF2-40B4-BE49-F238E27FC236}">
                <a16:creationId xmlns:a16="http://schemas.microsoft.com/office/drawing/2014/main" id="{29554CAE-B557-4727-8C9A-28E80D28608C}"/>
              </a:ext>
            </a:extLst>
          </p:cNvPr>
          <p:cNvPicPr>
            <a:picLocks noChangeAspect="1"/>
          </p:cNvPicPr>
          <p:nvPr/>
        </p:nvPicPr>
        <p:blipFill rotWithShape="1">
          <a:blip r:embed="rId4"/>
          <a:srcRect l="8138" r="3823"/>
          <a:stretch/>
        </p:blipFill>
        <p:spPr>
          <a:xfrm>
            <a:off x="459062" y="291858"/>
            <a:ext cx="8247618" cy="6268934"/>
          </a:xfrm>
          <a:prstGeom prst="rect">
            <a:avLst/>
          </a:prstGeom>
        </p:spPr>
      </p:pic>
      <p:sp>
        <p:nvSpPr>
          <p:cNvPr id="17" name="文本框 16">
            <a:extLst>
              <a:ext uri="{FF2B5EF4-FFF2-40B4-BE49-F238E27FC236}">
                <a16:creationId xmlns:a16="http://schemas.microsoft.com/office/drawing/2014/main" id="{FDE10E33-9EBE-46EF-BA47-D06AF0200803}"/>
              </a:ext>
            </a:extLst>
          </p:cNvPr>
          <p:cNvSpPr txBox="1"/>
          <p:nvPr/>
        </p:nvSpPr>
        <p:spPr>
          <a:xfrm>
            <a:off x="6567351" y="4489308"/>
            <a:ext cx="512266" cy="378967"/>
          </a:xfrm>
          <a:prstGeom prst="rect">
            <a:avLst/>
          </a:prstGeom>
          <a:noFill/>
        </p:spPr>
        <p:txBody>
          <a:bodyPr wrap="square" rtlCol="0">
            <a:spAutoFit/>
          </a:bodyPr>
          <a:lstStyle/>
          <a:p>
            <a:r>
              <a:rPr kumimoji="1" lang="zh-CN" altLang="en-US" b="1" dirty="0">
                <a:latin typeface="Microsoft YaHei" panose="020B0503020204020204" pitchFamily="34" charset="-122"/>
                <a:ea typeface="Microsoft YaHei" panose="020B0503020204020204" pitchFamily="34" charset="-122"/>
              </a:rPr>
              <a:t>湾</a:t>
            </a:r>
          </a:p>
        </p:txBody>
      </p:sp>
      <p:sp>
        <p:nvSpPr>
          <p:cNvPr id="18" name="文本框 17">
            <a:extLst>
              <a:ext uri="{FF2B5EF4-FFF2-40B4-BE49-F238E27FC236}">
                <a16:creationId xmlns:a16="http://schemas.microsoft.com/office/drawing/2014/main" id="{6978E1AA-7642-463B-A58E-086597C636F4}"/>
              </a:ext>
            </a:extLst>
          </p:cNvPr>
          <p:cNvSpPr txBox="1"/>
          <p:nvPr/>
        </p:nvSpPr>
        <p:spPr>
          <a:xfrm>
            <a:off x="6082164" y="4027191"/>
            <a:ext cx="512266" cy="378967"/>
          </a:xfrm>
          <a:prstGeom prst="rect">
            <a:avLst/>
          </a:prstGeom>
          <a:noFill/>
        </p:spPr>
        <p:txBody>
          <a:bodyPr wrap="square" rtlCol="0">
            <a:spAutoFit/>
          </a:bodyPr>
          <a:lstStyle/>
          <a:p>
            <a:r>
              <a:rPr kumimoji="1" lang="zh-CN" altLang="en-US" b="1" dirty="0">
                <a:latin typeface="Microsoft YaHei" panose="020B0503020204020204" pitchFamily="34" charset="-122"/>
                <a:ea typeface="Microsoft YaHei" panose="020B0503020204020204" pitchFamily="34" charset="-122"/>
              </a:rPr>
              <a:t>波</a:t>
            </a:r>
            <a:endParaRPr kumimoji="1" lang="en-US" altLang="zh-CN" b="1" dirty="0">
              <a:latin typeface="Microsoft YaHei" panose="020B0503020204020204" pitchFamily="34" charset="-122"/>
              <a:ea typeface="Microsoft YaHei" panose="020B0503020204020204" pitchFamily="34" charset="-122"/>
            </a:endParaRPr>
          </a:p>
        </p:txBody>
      </p:sp>
      <p:sp>
        <p:nvSpPr>
          <p:cNvPr id="19" name="文本框 18">
            <a:extLst>
              <a:ext uri="{FF2B5EF4-FFF2-40B4-BE49-F238E27FC236}">
                <a16:creationId xmlns:a16="http://schemas.microsoft.com/office/drawing/2014/main" id="{27136318-CB34-44B9-9404-38C83A09D45F}"/>
              </a:ext>
            </a:extLst>
          </p:cNvPr>
          <p:cNvSpPr txBox="1"/>
          <p:nvPr/>
        </p:nvSpPr>
        <p:spPr>
          <a:xfrm>
            <a:off x="6293122" y="4317374"/>
            <a:ext cx="512266" cy="378967"/>
          </a:xfrm>
          <a:prstGeom prst="rect">
            <a:avLst/>
          </a:prstGeom>
          <a:noFill/>
        </p:spPr>
        <p:txBody>
          <a:bodyPr wrap="square" rtlCol="0">
            <a:spAutoFit/>
          </a:bodyPr>
          <a:lstStyle/>
          <a:p>
            <a:r>
              <a:rPr kumimoji="1" lang="zh-CN" altLang="en-US" b="1" dirty="0">
                <a:latin typeface="Microsoft YaHei" panose="020B0503020204020204" pitchFamily="34" charset="-122"/>
                <a:ea typeface="Microsoft YaHei" panose="020B0503020204020204" pitchFamily="34" charset="-122"/>
              </a:rPr>
              <a:t>斯</a:t>
            </a:r>
            <a:endParaRPr kumimoji="1" lang="en-US" altLang="zh-CN" b="1" dirty="0">
              <a:latin typeface="Microsoft YaHei" panose="020B0503020204020204" pitchFamily="34" charset="-122"/>
              <a:ea typeface="Microsoft YaHei" panose="020B0503020204020204" pitchFamily="34" charset="-122"/>
            </a:endParaRPr>
          </a:p>
        </p:txBody>
      </p:sp>
      <p:sp>
        <p:nvSpPr>
          <p:cNvPr id="20" name="文本框 19">
            <a:extLst>
              <a:ext uri="{FF2B5EF4-FFF2-40B4-BE49-F238E27FC236}">
                <a16:creationId xmlns:a16="http://schemas.microsoft.com/office/drawing/2014/main" id="{F87BD621-5EAE-49D6-9DF2-56128ABDBE2A}"/>
              </a:ext>
            </a:extLst>
          </p:cNvPr>
          <p:cNvSpPr txBox="1"/>
          <p:nvPr/>
        </p:nvSpPr>
        <p:spPr>
          <a:xfrm>
            <a:off x="5709143" y="1022887"/>
            <a:ext cx="881841" cy="378967"/>
          </a:xfrm>
          <a:prstGeom prst="rect">
            <a:avLst/>
          </a:prstGeom>
          <a:noFill/>
        </p:spPr>
        <p:txBody>
          <a:bodyPr wrap="square" rtlCol="0">
            <a:spAutoFit/>
          </a:bodyPr>
          <a:lstStyle/>
          <a:p>
            <a:r>
              <a:rPr kumimoji="1" lang="zh-CN" altLang="en-US" b="1" dirty="0">
                <a:latin typeface="Microsoft YaHei" panose="020B0503020204020204" pitchFamily="34" charset="-122"/>
                <a:ea typeface="Microsoft YaHei" panose="020B0503020204020204" pitchFamily="34" charset="-122"/>
              </a:rPr>
              <a:t>里 海</a:t>
            </a:r>
            <a:endParaRPr kumimoji="1" lang="en-US" altLang="zh-CN" b="1" dirty="0">
              <a:latin typeface="Microsoft YaHei" panose="020B0503020204020204" pitchFamily="34" charset="-122"/>
              <a:ea typeface="Microsoft YaHei" panose="020B0503020204020204" pitchFamily="34" charset="-122"/>
            </a:endParaRPr>
          </a:p>
        </p:txBody>
      </p:sp>
      <p:sp>
        <p:nvSpPr>
          <p:cNvPr id="21" name="文本框 20">
            <a:extLst>
              <a:ext uri="{FF2B5EF4-FFF2-40B4-BE49-F238E27FC236}">
                <a16:creationId xmlns:a16="http://schemas.microsoft.com/office/drawing/2014/main" id="{7633864B-37B4-42B9-BDAE-23DB3D768F31}"/>
              </a:ext>
            </a:extLst>
          </p:cNvPr>
          <p:cNvSpPr txBox="1"/>
          <p:nvPr/>
        </p:nvSpPr>
        <p:spPr>
          <a:xfrm>
            <a:off x="2232153" y="4402644"/>
            <a:ext cx="682232" cy="663193"/>
          </a:xfrm>
          <a:prstGeom prst="rect">
            <a:avLst/>
          </a:prstGeom>
          <a:noFill/>
        </p:spPr>
        <p:txBody>
          <a:bodyPr wrap="square" rtlCol="0">
            <a:spAutoFit/>
          </a:bodyPr>
          <a:lstStyle/>
          <a:p>
            <a:r>
              <a:rPr kumimoji="1" lang="zh-CN" altLang="en-US" b="1" dirty="0">
                <a:latin typeface="Microsoft YaHei" panose="020B0503020204020204" pitchFamily="34" charset="-122"/>
                <a:ea typeface="Microsoft YaHei" panose="020B0503020204020204" pitchFamily="34" charset="-122"/>
              </a:rPr>
              <a:t>红</a:t>
            </a:r>
            <a:endParaRPr kumimoji="1" lang="en-US" altLang="zh-CN" b="1" dirty="0">
              <a:latin typeface="Microsoft YaHei" panose="020B0503020204020204" pitchFamily="34" charset="-122"/>
              <a:ea typeface="Microsoft YaHei" panose="020B0503020204020204" pitchFamily="34" charset="-122"/>
            </a:endParaRPr>
          </a:p>
          <a:p>
            <a:r>
              <a:rPr kumimoji="1" lang="zh-CN" altLang="en-US" b="1" dirty="0">
                <a:latin typeface="Microsoft YaHei" panose="020B0503020204020204" pitchFamily="34" charset="-122"/>
                <a:ea typeface="Microsoft YaHei" panose="020B0503020204020204" pitchFamily="34" charset="-122"/>
              </a:rPr>
              <a:t>  海</a:t>
            </a:r>
            <a:endParaRPr kumimoji="1" lang="en-US" altLang="zh-CN" b="1" dirty="0">
              <a:latin typeface="Microsoft YaHei" panose="020B0503020204020204" pitchFamily="34" charset="-122"/>
              <a:ea typeface="Microsoft YaHei" panose="020B0503020204020204" pitchFamily="34" charset="-122"/>
            </a:endParaRPr>
          </a:p>
        </p:txBody>
      </p:sp>
      <p:sp>
        <p:nvSpPr>
          <p:cNvPr id="23" name="文本框 22">
            <a:extLst>
              <a:ext uri="{FF2B5EF4-FFF2-40B4-BE49-F238E27FC236}">
                <a16:creationId xmlns:a16="http://schemas.microsoft.com/office/drawing/2014/main" id="{8A1AA960-814F-4EC9-B59C-FB71AB55A211}"/>
              </a:ext>
            </a:extLst>
          </p:cNvPr>
          <p:cNvSpPr txBox="1"/>
          <p:nvPr/>
        </p:nvSpPr>
        <p:spPr>
          <a:xfrm>
            <a:off x="923527" y="2482280"/>
            <a:ext cx="1251416" cy="378967"/>
          </a:xfrm>
          <a:prstGeom prst="rect">
            <a:avLst/>
          </a:prstGeom>
          <a:noFill/>
        </p:spPr>
        <p:txBody>
          <a:bodyPr wrap="square" rtlCol="0">
            <a:spAutoFit/>
          </a:bodyPr>
          <a:lstStyle/>
          <a:p>
            <a:r>
              <a:rPr kumimoji="1" lang="zh-CN" altLang="en-US" b="1" dirty="0">
                <a:latin typeface="Microsoft YaHei" panose="020B0503020204020204" pitchFamily="34" charset="-122"/>
                <a:ea typeface="Microsoft YaHei" panose="020B0503020204020204" pitchFamily="34" charset="-122"/>
              </a:rPr>
              <a:t>地 中 海</a:t>
            </a:r>
            <a:endParaRPr kumimoji="1" lang="en-US" altLang="zh-CN" b="1" dirty="0">
              <a:latin typeface="Microsoft YaHei" panose="020B0503020204020204" pitchFamily="34" charset="-122"/>
              <a:ea typeface="Microsoft YaHei" panose="020B0503020204020204" pitchFamily="34" charset="-122"/>
            </a:endParaRPr>
          </a:p>
        </p:txBody>
      </p:sp>
      <p:sp>
        <p:nvSpPr>
          <p:cNvPr id="24" name="文本框 23">
            <a:extLst>
              <a:ext uri="{FF2B5EF4-FFF2-40B4-BE49-F238E27FC236}">
                <a16:creationId xmlns:a16="http://schemas.microsoft.com/office/drawing/2014/main" id="{EE90AA5F-5F05-4D10-98D5-DB4220603FE6}"/>
              </a:ext>
            </a:extLst>
          </p:cNvPr>
          <p:cNvSpPr txBox="1"/>
          <p:nvPr/>
        </p:nvSpPr>
        <p:spPr>
          <a:xfrm>
            <a:off x="784707" y="4070679"/>
            <a:ext cx="796859" cy="378967"/>
          </a:xfrm>
          <a:prstGeom prst="rect">
            <a:avLst/>
          </a:prstGeom>
          <a:noFill/>
        </p:spPr>
        <p:txBody>
          <a:bodyPr wrap="square" rtlCol="0">
            <a:spAutoFit/>
          </a:bodyPr>
          <a:lstStyle/>
          <a:p>
            <a:r>
              <a:rPr kumimoji="1" lang="zh-CN" altLang="en-US" b="1" dirty="0">
                <a:latin typeface="Microsoft YaHei" panose="020B0503020204020204" pitchFamily="34" charset="-122"/>
                <a:ea typeface="Microsoft YaHei" panose="020B0503020204020204" pitchFamily="34" charset="-122"/>
              </a:rPr>
              <a:t>埃及</a:t>
            </a:r>
            <a:endParaRPr kumimoji="1" lang="en-US" altLang="zh-CN" b="1" dirty="0">
              <a:latin typeface="Microsoft YaHei" panose="020B0503020204020204" pitchFamily="34" charset="-122"/>
              <a:ea typeface="Microsoft YaHei" panose="020B0503020204020204" pitchFamily="34" charset="-122"/>
            </a:endParaRPr>
          </a:p>
        </p:txBody>
      </p:sp>
      <p:sp>
        <p:nvSpPr>
          <p:cNvPr id="25" name="文本框 24">
            <a:extLst>
              <a:ext uri="{FF2B5EF4-FFF2-40B4-BE49-F238E27FC236}">
                <a16:creationId xmlns:a16="http://schemas.microsoft.com/office/drawing/2014/main" id="{6C4CDBD6-539A-4080-A85F-90CD93DCFFCE}"/>
              </a:ext>
            </a:extLst>
          </p:cNvPr>
          <p:cNvSpPr txBox="1"/>
          <p:nvPr/>
        </p:nvSpPr>
        <p:spPr>
          <a:xfrm>
            <a:off x="2439901" y="2760966"/>
            <a:ext cx="1081451" cy="378967"/>
          </a:xfrm>
          <a:prstGeom prst="rect">
            <a:avLst/>
          </a:prstGeom>
          <a:noFill/>
        </p:spPr>
        <p:txBody>
          <a:bodyPr wrap="square" rtlCol="0">
            <a:spAutoFit/>
          </a:bodyPr>
          <a:lstStyle/>
          <a:p>
            <a:r>
              <a:rPr kumimoji="1" lang="zh-CN" altLang="en-US" b="1" dirty="0">
                <a:latin typeface="Microsoft YaHei" panose="020B0503020204020204" pitchFamily="34" charset="-122"/>
                <a:ea typeface="Microsoft YaHei" panose="020B0503020204020204" pitchFamily="34" charset="-122"/>
              </a:rPr>
              <a:t>以色列</a:t>
            </a:r>
            <a:endParaRPr kumimoji="1" lang="en-US" altLang="zh-CN" b="1" dirty="0">
              <a:latin typeface="Microsoft YaHei" panose="020B0503020204020204" pitchFamily="34" charset="-122"/>
              <a:ea typeface="Microsoft YaHei" panose="020B0503020204020204" pitchFamily="34" charset="-122"/>
            </a:endParaRPr>
          </a:p>
        </p:txBody>
      </p:sp>
      <p:sp>
        <p:nvSpPr>
          <p:cNvPr id="26" name="文本框 25">
            <a:extLst>
              <a:ext uri="{FF2B5EF4-FFF2-40B4-BE49-F238E27FC236}">
                <a16:creationId xmlns:a16="http://schemas.microsoft.com/office/drawing/2014/main" id="{386EFAD7-9C6E-4DFF-9862-9FED12229259}"/>
              </a:ext>
            </a:extLst>
          </p:cNvPr>
          <p:cNvSpPr txBox="1"/>
          <p:nvPr/>
        </p:nvSpPr>
        <p:spPr>
          <a:xfrm>
            <a:off x="4784448" y="2465634"/>
            <a:ext cx="1081451" cy="1200329"/>
          </a:xfrm>
          <a:prstGeom prst="rect">
            <a:avLst/>
          </a:prstGeom>
          <a:noFill/>
        </p:spPr>
        <p:txBody>
          <a:bodyPr wrap="square" rtlCol="0">
            <a:spAutoFit/>
          </a:bodyPr>
          <a:lstStyle/>
          <a:p>
            <a:r>
              <a:rPr kumimoji="1" lang="zh-CN" altLang="en-US" sz="2400" b="1" dirty="0">
                <a:solidFill>
                  <a:srgbClr val="FF0000"/>
                </a:solidFill>
                <a:latin typeface="Microsoft YaHei" panose="020B0503020204020204" pitchFamily="34" charset="-122"/>
                <a:ea typeface="Microsoft YaHei" panose="020B0503020204020204" pitchFamily="34" charset="-122"/>
              </a:rPr>
              <a:t>巴</a:t>
            </a:r>
            <a:endParaRPr kumimoji="1" lang="en-US" altLang="zh-CN" sz="2400" b="1" dirty="0">
              <a:solidFill>
                <a:srgbClr val="FF0000"/>
              </a:solidFill>
              <a:latin typeface="Microsoft YaHei" panose="020B0503020204020204" pitchFamily="34" charset="-122"/>
              <a:ea typeface="Microsoft YaHei" panose="020B0503020204020204" pitchFamily="34" charset="-122"/>
            </a:endParaRPr>
          </a:p>
          <a:p>
            <a:r>
              <a:rPr kumimoji="1" lang="zh-CN" altLang="en-US" sz="2400" b="1" dirty="0">
                <a:solidFill>
                  <a:srgbClr val="FF0000"/>
                </a:solidFill>
                <a:latin typeface="Microsoft YaHei" panose="020B0503020204020204" pitchFamily="34" charset="-122"/>
                <a:ea typeface="Microsoft YaHei" panose="020B0503020204020204" pitchFamily="34" charset="-122"/>
              </a:rPr>
              <a:t>   比</a:t>
            </a:r>
            <a:endParaRPr kumimoji="1" lang="en-US" altLang="zh-CN" sz="2400" b="1" dirty="0">
              <a:solidFill>
                <a:srgbClr val="FF0000"/>
              </a:solidFill>
              <a:latin typeface="Microsoft YaHei" panose="020B0503020204020204" pitchFamily="34" charset="-122"/>
              <a:ea typeface="Microsoft YaHei" panose="020B0503020204020204" pitchFamily="34" charset="-122"/>
            </a:endParaRPr>
          </a:p>
          <a:p>
            <a:r>
              <a:rPr kumimoji="1" lang="zh-CN" altLang="en-US" sz="2400" b="1" dirty="0">
                <a:solidFill>
                  <a:srgbClr val="FF0000"/>
                </a:solidFill>
                <a:latin typeface="Microsoft YaHei" panose="020B0503020204020204" pitchFamily="34" charset="-122"/>
                <a:ea typeface="Microsoft YaHei" panose="020B0503020204020204" pitchFamily="34" charset="-122"/>
              </a:rPr>
              <a:t>     伦</a:t>
            </a:r>
            <a:endParaRPr kumimoji="1" lang="en-US" altLang="zh-CN" sz="2400" b="1" dirty="0">
              <a:solidFill>
                <a:srgbClr val="FF0000"/>
              </a:solidFill>
              <a:latin typeface="Microsoft YaHei" panose="020B0503020204020204" pitchFamily="34" charset="-122"/>
              <a:ea typeface="Microsoft YaHei" panose="020B0503020204020204" pitchFamily="34" charset="-122"/>
            </a:endParaRPr>
          </a:p>
        </p:txBody>
      </p:sp>
      <p:sp>
        <p:nvSpPr>
          <p:cNvPr id="27" name="文本框 26">
            <a:extLst>
              <a:ext uri="{FF2B5EF4-FFF2-40B4-BE49-F238E27FC236}">
                <a16:creationId xmlns:a16="http://schemas.microsoft.com/office/drawing/2014/main" id="{F8259F24-61A9-433F-A0EF-93B0F57B479E}"/>
              </a:ext>
            </a:extLst>
          </p:cNvPr>
          <p:cNvSpPr txBox="1"/>
          <p:nvPr/>
        </p:nvSpPr>
        <p:spPr>
          <a:xfrm>
            <a:off x="3545501" y="1654409"/>
            <a:ext cx="1081451" cy="378967"/>
          </a:xfrm>
          <a:prstGeom prst="rect">
            <a:avLst/>
          </a:prstGeom>
          <a:noFill/>
        </p:spPr>
        <p:txBody>
          <a:bodyPr wrap="square" rtlCol="0">
            <a:spAutoFit/>
          </a:bodyPr>
          <a:lstStyle/>
          <a:p>
            <a:r>
              <a:rPr kumimoji="1" lang="zh-CN" altLang="en-US" b="1" dirty="0">
                <a:latin typeface="Microsoft YaHei" panose="020B0503020204020204" pitchFamily="34" charset="-122"/>
                <a:ea typeface="Microsoft YaHei" panose="020B0503020204020204" pitchFamily="34" charset="-122"/>
              </a:rPr>
              <a:t>亚述</a:t>
            </a:r>
            <a:endParaRPr kumimoji="1" lang="en-US" altLang="zh-CN" b="1"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614253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9F81CE6-804F-5341-9E87-B12835ECC90F}"/>
              </a:ext>
            </a:extLst>
          </p:cNvPr>
          <p:cNvPicPr>
            <a:picLocks noChangeAspect="1"/>
          </p:cNvPicPr>
          <p:nvPr/>
        </p:nvPicPr>
        <p:blipFill>
          <a:blip r:embed="rId3"/>
          <a:stretch>
            <a:fillRect/>
          </a:stretch>
        </p:blipFill>
        <p:spPr>
          <a:xfrm>
            <a:off x="-1" y="1254869"/>
            <a:ext cx="9143999" cy="560313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63FF539D-A73C-419F-8141-D22B3DE73F0A}"/>
              </a:ext>
            </a:extLst>
          </p:cNvPr>
          <p:cNvSpPr>
            <a:spLocks noGrp="1"/>
          </p:cNvSpPr>
          <p:nvPr>
            <p:ph type="title"/>
          </p:nvPr>
        </p:nvSpPr>
        <p:spPr/>
        <p:txBody>
          <a:bodyPr/>
          <a:lstStyle/>
          <a:p>
            <a:r>
              <a:rPr lang="zh-CN" altLang="en-US" dirty="0"/>
              <a:t>亚述典型城邦 复原图</a:t>
            </a:r>
          </a:p>
        </p:txBody>
      </p:sp>
    </p:spTree>
    <p:extLst>
      <p:ext uri="{BB962C8B-B14F-4D97-AF65-F5344CB8AC3E}">
        <p14:creationId xmlns:p14="http://schemas.microsoft.com/office/powerpoint/2010/main" val="38976520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片包含 人, 户外, 运动, 男人&#10;&#10;描述已自动生成">
            <a:extLst>
              <a:ext uri="{FF2B5EF4-FFF2-40B4-BE49-F238E27FC236}">
                <a16:creationId xmlns:a16="http://schemas.microsoft.com/office/drawing/2014/main" id="{A35CCFD4-541D-4148-942A-7031694F370E}"/>
              </a:ext>
            </a:extLst>
          </p:cNvPr>
          <p:cNvPicPr>
            <a:picLocks noChangeAspect="1"/>
          </p:cNvPicPr>
          <p:nvPr/>
        </p:nvPicPr>
        <p:blipFill>
          <a:blip r:embed="rId3"/>
          <a:stretch>
            <a:fillRect/>
          </a:stretch>
        </p:blipFill>
        <p:spPr>
          <a:xfrm>
            <a:off x="3892349" y="-1"/>
            <a:ext cx="5251651" cy="685929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文本框 5">
            <a:extLst>
              <a:ext uri="{FF2B5EF4-FFF2-40B4-BE49-F238E27FC236}">
                <a16:creationId xmlns:a16="http://schemas.microsoft.com/office/drawing/2014/main" id="{C03C23D4-8C8E-074E-9206-937086FDB04F}"/>
              </a:ext>
            </a:extLst>
          </p:cNvPr>
          <p:cNvSpPr txBox="1"/>
          <p:nvPr/>
        </p:nvSpPr>
        <p:spPr>
          <a:xfrm>
            <a:off x="0" y="1354297"/>
            <a:ext cx="3892349" cy="4149406"/>
          </a:xfrm>
          <a:prstGeom prst="rect">
            <a:avLst/>
          </a:prstGeom>
          <a:noFill/>
        </p:spPr>
        <p:txBody>
          <a:bodyPr wrap="square" rtlCol="0">
            <a:spAutoFit/>
          </a:bodyPr>
          <a:lstStyle/>
          <a:p>
            <a:pPr algn="ctr">
              <a:lnSpc>
                <a:spcPct val="150000"/>
              </a:lnSpc>
            </a:pPr>
            <a:r>
              <a:rPr kumimoji="1" lang="zh-CN" altLang="en-US" sz="3600" b="1" dirty="0">
                <a:solidFill>
                  <a:srgbClr val="1C271A"/>
                </a:solidFill>
                <a:latin typeface="Microsoft YaHei" panose="020B0503020204020204" pitchFamily="34" charset="-122"/>
                <a:ea typeface="Microsoft YaHei" panose="020B0503020204020204" pitchFamily="34" charset="-122"/>
              </a:rPr>
              <a:t>公元前</a:t>
            </a:r>
            <a:r>
              <a:rPr kumimoji="1" lang="en-US" altLang="zh-CN" sz="3600" b="1" dirty="0">
                <a:solidFill>
                  <a:srgbClr val="1C271A"/>
                </a:solidFill>
                <a:latin typeface="Microsoft YaHei" panose="020B0503020204020204" pitchFamily="34" charset="-122"/>
                <a:ea typeface="Microsoft YaHei" panose="020B0503020204020204" pitchFamily="34" charset="-122"/>
              </a:rPr>
              <a:t>597</a:t>
            </a:r>
            <a:r>
              <a:rPr kumimoji="1" lang="zh-CN" altLang="en-US" sz="3600" b="1" dirty="0">
                <a:solidFill>
                  <a:srgbClr val="1C271A"/>
                </a:solidFill>
                <a:latin typeface="Microsoft YaHei" panose="020B0503020204020204" pitchFamily="34" charset="-122"/>
                <a:ea typeface="Microsoft YaHei" panose="020B0503020204020204" pitchFamily="34" charset="-122"/>
              </a:rPr>
              <a:t>年</a:t>
            </a:r>
            <a:endParaRPr kumimoji="1" lang="en-US" altLang="zh-CN" sz="3600" b="1" dirty="0">
              <a:solidFill>
                <a:srgbClr val="1C271A"/>
              </a:solidFill>
              <a:latin typeface="Microsoft YaHei" panose="020B0503020204020204" pitchFamily="34" charset="-122"/>
              <a:ea typeface="Microsoft YaHei" panose="020B0503020204020204" pitchFamily="34" charset="-122"/>
            </a:endParaRPr>
          </a:p>
          <a:p>
            <a:pPr algn="ctr">
              <a:lnSpc>
                <a:spcPct val="150000"/>
              </a:lnSpc>
            </a:pPr>
            <a:endParaRPr kumimoji="1" lang="en-US" altLang="zh-CN" sz="3600" b="1" dirty="0">
              <a:solidFill>
                <a:srgbClr val="1C271A"/>
              </a:solidFill>
              <a:latin typeface="Microsoft YaHei" panose="020B0503020204020204" pitchFamily="34" charset="-122"/>
              <a:ea typeface="Microsoft YaHei" panose="020B0503020204020204" pitchFamily="34" charset="-122"/>
            </a:endParaRPr>
          </a:p>
          <a:p>
            <a:pPr algn="ctr">
              <a:lnSpc>
                <a:spcPct val="150000"/>
              </a:lnSpc>
            </a:pPr>
            <a:r>
              <a:rPr kumimoji="1" lang="zh-CN" altLang="en-US" sz="3600" b="1" dirty="0">
                <a:solidFill>
                  <a:srgbClr val="1C271A"/>
                </a:solidFill>
                <a:latin typeface="Microsoft YaHei" panose="020B0503020204020204" pitchFamily="34" charset="-122"/>
                <a:ea typeface="Microsoft YaHei" panose="020B0503020204020204" pitchFamily="34" charset="-122"/>
              </a:rPr>
              <a:t>约雅斤王</a:t>
            </a:r>
            <a:endParaRPr kumimoji="1" lang="en-US" altLang="zh-CN" sz="3600" b="1" dirty="0">
              <a:solidFill>
                <a:srgbClr val="1C271A"/>
              </a:solidFill>
              <a:latin typeface="Microsoft YaHei" panose="020B0503020204020204" pitchFamily="34" charset="-122"/>
              <a:ea typeface="Microsoft YaHei" panose="020B0503020204020204" pitchFamily="34" charset="-122"/>
            </a:endParaRPr>
          </a:p>
          <a:p>
            <a:pPr algn="ctr">
              <a:lnSpc>
                <a:spcPct val="150000"/>
              </a:lnSpc>
            </a:pPr>
            <a:r>
              <a:rPr kumimoji="1" lang="zh-CN" altLang="en-US" sz="3600" b="1" dirty="0">
                <a:solidFill>
                  <a:srgbClr val="1C271A"/>
                </a:solidFill>
                <a:latin typeface="Microsoft YaHei" panose="020B0503020204020204" pitchFamily="34" charset="-122"/>
                <a:ea typeface="Microsoft YaHei" panose="020B0503020204020204" pitchFamily="34" charset="-122"/>
              </a:rPr>
              <a:t>被流放到</a:t>
            </a:r>
            <a:endParaRPr kumimoji="1" lang="en-US" altLang="zh-CN" sz="3600" b="1" dirty="0">
              <a:solidFill>
                <a:srgbClr val="1C271A"/>
              </a:solidFill>
              <a:latin typeface="Microsoft YaHei" panose="020B0503020204020204" pitchFamily="34" charset="-122"/>
              <a:ea typeface="Microsoft YaHei" panose="020B0503020204020204" pitchFamily="34" charset="-122"/>
            </a:endParaRPr>
          </a:p>
          <a:p>
            <a:pPr algn="ctr">
              <a:lnSpc>
                <a:spcPct val="150000"/>
              </a:lnSpc>
            </a:pPr>
            <a:r>
              <a:rPr kumimoji="1" lang="zh-CN" altLang="en-US" sz="3600" b="1" dirty="0">
                <a:solidFill>
                  <a:srgbClr val="1C271A"/>
                </a:solidFill>
                <a:latin typeface="Microsoft YaHei" panose="020B0503020204020204" pitchFamily="34" charset="-122"/>
                <a:ea typeface="Microsoft YaHei" panose="020B0503020204020204" pitchFamily="34" charset="-122"/>
              </a:rPr>
              <a:t>巴比伦</a:t>
            </a:r>
          </a:p>
        </p:txBody>
      </p:sp>
    </p:spTree>
    <p:extLst>
      <p:ext uri="{BB962C8B-B14F-4D97-AF65-F5344CB8AC3E}">
        <p14:creationId xmlns:p14="http://schemas.microsoft.com/office/powerpoint/2010/main" val="5101648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A029D7FA-1A51-9646-838D-395E4E2B0CAF}"/>
              </a:ext>
            </a:extLst>
          </p:cNvPr>
          <p:cNvSpPr/>
          <p:nvPr/>
        </p:nvSpPr>
        <p:spPr>
          <a:xfrm>
            <a:off x="739020" y="1687468"/>
            <a:ext cx="7742668" cy="4650184"/>
          </a:xfrm>
          <a:prstGeom prst="rect">
            <a:avLst/>
          </a:prstGeom>
        </p:spPr>
        <p:txBody>
          <a:bodyPr vert="horz" wrap="square" lIns="91440" tIns="45720" rIns="91440" bIns="45720" rtlCol="0">
            <a:spAutoFit/>
          </a:bodyPr>
          <a:lstStyle/>
          <a:p>
            <a:pPr>
              <a:lnSpc>
                <a:spcPts val="4460"/>
              </a:lnSpc>
            </a:pPr>
            <a:r>
              <a:rPr lang="zh-CN" altLang="en-US" sz="2800" dirty="0">
                <a:latin typeface="Microsoft YaHei" panose="020B0503020204020204" pitchFamily="34" charset="-122"/>
                <a:ea typeface="Microsoft YaHei" panose="020B0503020204020204" pitchFamily="34" charset="-122"/>
              </a:rPr>
              <a:t>耶利米书</a:t>
            </a:r>
            <a:r>
              <a:rPr lang="en-US" altLang="zh-CN" sz="2800" dirty="0">
                <a:latin typeface="Microsoft YaHei" panose="020B0503020204020204" pitchFamily="34" charset="-122"/>
                <a:ea typeface="Microsoft YaHei" panose="020B0503020204020204" pitchFamily="34" charset="-122"/>
              </a:rPr>
              <a:t>22:24 </a:t>
            </a:r>
            <a:r>
              <a:rPr lang="zh-CN" altLang="en-US" sz="2800" dirty="0">
                <a:latin typeface="Microsoft YaHei" panose="020B0503020204020204" pitchFamily="34" charset="-122"/>
                <a:ea typeface="Microsoft YaHei" panose="020B0503020204020204" pitchFamily="34" charset="-122"/>
              </a:rPr>
              <a:t>耶和华说：“犹大王约雅敬的儿子哥尼雅</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约雅斤、耶哥尼亚</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虽是我右手上带印的戒指，我凭我的永生起誓，也必将你从其上摘下来。</a:t>
            </a:r>
            <a:r>
              <a:rPr lang="en-US" altLang="zh-CN" sz="2800" dirty="0">
                <a:latin typeface="Microsoft YaHei" panose="020B0503020204020204" pitchFamily="34" charset="-122"/>
                <a:ea typeface="Microsoft YaHei" panose="020B0503020204020204" pitchFamily="34" charset="-122"/>
              </a:rPr>
              <a:t>25</a:t>
            </a:r>
            <a:r>
              <a:rPr lang="zh-CN" altLang="en-US" sz="2800" dirty="0">
                <a:latin typeface="Microsoft YaHei" panose="020B0503020204020204" pitchFamily="34" charset="-122"/>
                <a:ea typeface="Microsoft YaHei" panose="020B0503020204020204" pitchFamily="34" charset="-122"/>
              </a:rPr>
              <a:t>并且我必将你交给寻索你命的人和你所惧怕的人手中，就是巴比伦王尼布甲尼撒和迦勒底人的手中。</a:t>
            </a:r>
            <a:r>
              <a:rPr lang="en-US" altLang="zh-CN" sz="2800" dirty="0">
                <a:latin typeface="Microsoft YaHei" panose="020B0503020204020204" pitchFamily="34" charset="-122"/>
                <a:ea typeface="Microsoft YaHei" panose="020B0503020204020204" pitchFamily="34" charset="-122"/>
              </a:rPr>
              <a:t>26 </a:t>
            </a:r>
            <a:r>
              <a:rPr lang="zh-CN" altLang="en-US" sz="2800" dirty="0">
                <a:latin typeface="Microsoft YaHei" panose="020B0503020204020204" pitchFamily="34" charset="-122"/>
                <a:ea typeface="Microsoft YaHei" panose="020B0503020204020204" pitchFamily="34" charset="-122"/>
              </a:rPr>
              <a:t>我也必将你和生你的母亲赶到别国，并不是你们生的地方，你们必死在那里。</a:t>
            </a:r>
            <a:r>
              <a:rPr lang="en-US" altLang="zh-CN" sz="2800" dirty="0">
                <a:latin typeface="Microsoft YaHei" panose="020B0503020204020204" pitchFamily="34" charset="-122"/>
                <a:ea typeface="Microsoft YaHei" panose="020B0503020204020204" pitchFamily="34" charset="-122"/>
              </a:rPr>
              <a:t>27</a:t>
            </a:r>
            <a:r>
              <a:rPr lang="zh-CN" altLang="en-US" sz="2800" dirty="0">
                <a:latin typeface="Microsoft YaHei" panose="020B0503020204020204" pitchFamily="34" charset="-122"/>
                <a:ea typeface="Microsoft YaHei" panose="020B0503020204020204" pitchFamily="34" charset="-122"/>
              </a:rPr>
              <a:t>但心中甚想归回之地，必不得归回。”</a:t>
            </a:r>
          </a:p>
        </p:txBody>
      </p:sp>
      <p:sp>
        <p:nvSpPr>
          <p:cNvPr id="2" name="标题 1">
            <a:extLst>
              <a:ext uri="{FF2B5EF4-FFF2-40B4-BE49-F238E27FC236}">
                <a16:creationId xmlns:a16="http://schemas.microsoft.com/office/drawing/2014/main" id="{42DED0D6-1291-4199-B25D-8068180DA655}"/>
              </a:ext>
            </a:extLst>
          </p:cNvPr>
          <p:cNvSpPr>
            <a:spLocks noGrp="1"/>
          </p:cNvSpPr>
          <p:nvPr>
            <p:ph type="title"/>
          </p:nvPr>
        </p:nvSpPr>
        <p:spPr/>
        <p:txBody>
          <a:bodyPr/>
          <a:lstStyle/>
          <a:p>
            <a:r>
              <a:rPr lang="zh-CN" altLang="en-US" dirty="0"/>
              <a:t>约雅斤被俘至巴比伦</a:t>
            </a:r>
            <a:br>
              <a:rPr lang="zh-CN" altLang="en-US" dirty="0"/>
            </a:br>
            <a:endParaRPr lang="en-US" dirty="0"/>
          </a:p>
        </p:txBody>
      </p:sp>
      <p:sp>
        <p:nvSpPr>
          <p:cNvPr id="11" name="直线连接符 20">
            <a:extLst>
              <a:ext uri="{FF2B5EF4-FFF2-40B4-BE49-F238E27FC236}">
                <a16:creationId xmlns:a16="http://schemas.microsoft.com/office/drawing/2014/main" id="{F13B371C-6C66-447D-AE6C-F8C98E0EF4BD}"/>
              </a:ext>
            </a:extLst>
          </p:cNvPr>
          <p:cNvSpPr/>
          <p:nvPr/>
        </p:nvSpPr>
        <p:spPr>
          <a:xfrm flipH="1">
            <a:off x="454531" y="1689986"/>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21">
            <a:extLst>
              <a:ext uri="{FF2B5EF4-FFF2-40B4-BE49-F238E27FC236}">
                <a16:creationId xmlns:a16="http://schemas.microsoft.com/office/drawing/2014/main" id="{6C32C575-0086-442F-96F3-0B45B78C929E}"/>
              </a:ext>
            </a:extLst>
          </p:cNvPr>
          <p:cNvSpPr/>
          <p:nvPr/>
        </p:nvSpPr>
        <p:spPr>
          <a:xfrm flipH="1" flipV="1">
            <a:off x="454532" y="6293525"/>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22">
            <a:extLst>
              <a:ext uri="{FF2B5EF4-FFF2-40B4-BE49-F238E27FC236}">
                <a16:creationId xmlns:a16="http://schemas.microsoft.com/office/drawing/2014/main" id="{F050B0FE-0790-4390-B8F5-FA5E6D9D539B}"/>
              </a:ext>
            </a:extLst>
          </p:cNvPr>
          <p:cNvSpPr/>
          <p:nvPr/>
        </p:nvSpPr>
        <p:spPr>
          <a:xfrm flipH="1" flipV="1">
            <a:off x="971601" y="1689986"/>
            <a:ext cx="7742668" cy="1"/>
          </a:xfrm>
          <a:prstGeom prst="line">
            <a:avLst/>
          </a:prstGeom>
          <a:ln w="12700">
            <a:solidFill>
              <a:srgbClr val="77933C"/>
            </a:solidFill>
            <a:prstDash val="sysDash"/>
          </a:ln>
        </p:spPr>
        <p:txBody>
          <a:bodyPr lIns="45719" rIns="45719"/>
          <a:lstStyle/>
          <a:p>
            <a:endParaRPr/>
          </a:p>
        </p:txBody>
      </p:sp>
      <p:sp>
        <p:nvSpPr>
          <p:cNvPr id="14" name="直线连接符 23">
            <a:extLst>
              <a:ext uri="{FF2B5EF4-FFF2-40B4-BE49-F238E27FC236}">
                <a16:creationId xmlns:a16="http://schemas.microsoft.com/office/drawing/2014/main" id="{F9D6F9C4-2B62-4E07-B2C7-FDCF54515A89}"/>
              </a:ext>
            </a:extLst>
          </p:cNvPr>
          <p:cNvSpPr/>
          <p:nvPr/>
        </p:nvSpPr>
        <p:spPr>
          <a:xfrm flipH="1">
            <a:off x="8714268" y="1689986"/>
            <a:ext cx="0" cy="4465249"/>
          </a:xfrm>
          <a:prstGeom prst="line">
            <a:avLst/>
          </a:prstGeom>
          <a:ln w="12700">
            <a:solidFill>
              <a:srgbClr val="77933C"/>
            </a:solidFill>
            <a:prstDash val="sysDash"/>
          </a:ln>
        </p:spPr>
        <p:txBody>
          <a:bodyPr lIns="45719" rIns="45719"/>
          <a:lstStyle/>
          <a:p>
            <a:endParaRPr/>
          </a:p>
        </p:txBody>
      </p:sp>
      <p:pic>
        <p:nvPicPr>
          <p:cNvPr id="15" name="图片 24" descr="图片 24">
            <a:extLst>
              <a:ext uri="{FF2B5EF4-FFF2-40B4-BE49-F238E27FC236}">
                <a16:creationId xmlns:a16="http://schemas.microsoft.com/office/drawing/2014/main" id="{7A14DC3D-D41C-4B64-9EA2-CCEB1C02D124}"/>
              </a:ext>
            </a:extLst>
          </p:cNvPr>
          <p:cNvPicPr>
            <a:picLocks noChangeAspect="1"/>
          </p:cNvPicPr>
          <p:nvPr/>
        </p:nvPicPr>
        <p:blipFill>
          <a:blip r:embed="rId3"/>
          <a:stretch>
            <a:fillRect/>
          </a:stretch>
        </p:blipFill>
        <p:spPr>
          <a:xfrm>
            <a:off x="8053754" y="5980013"/>
            <a:ext cx="921638" cy="565092"/>
          </a:xfrm>
          <a:prstGeom prst="rect">
            <a:avLst/>
          </a:prstGeom>
          <a:ln w="12700">
            <a:miter lim="400000"/>
          </a:ln>
        </p:spPr>
      </p:pic>
      <p:pic>
        <p:nvPicPr>
          <p:cNvPr id="16" name="图片 25" descr="图片 25">
            <a:extLst>
              <a:ext uri="{FF2B5EF4-FFF2-40B4-BE49-F238E27FC236}">
                <a16:creationId xmlns:a16="http://schemas.microsoft.com/office/drawing/2014/main" id="{A13C25F1-6FD5-4BC3-A8A2-C961CE8E7CD7}"/>
              </a:ext>
            </a:extLst>
          </p:cNvPr>
          <p:cNvPicPr>
            <a:picLocks noChangeAspect="1"/>
          </p:cNvPicPr>
          <p:nvPr/>
        </p:nvPicPr>
        <p:blipFill>
          <a:blip r:embed="rId3"/>
          <a:stretch>
            <a:fillRect/>
          </a:stretch>
        </p:blipFill>
        <p:spPr>
          <a:xfrm rot="10800000">
            <a:off x="222738" y="1430885"/>
            <a:ext cx="921637" cy="565092"/>
          </a:xfrm>
          <a:prstGeom prst="rect">
            <a:avLst/>
          </a:prstGeom>
          <a:ln w="12700">
            <a:miter lim="400000"/>
          </a:ln>
        </p:spPr>
      </p:pic>
    </p:spTree>
    <p:extLst>
      <p:ext uri="{BB962C8B-B14F-4D97-AF65-F5344CB8AC3E}">
        <p14:creationId xmlns:p14="http://schemas.microsoft.com/office/powerpoint/2010/main" val="21493703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游戏机, 布&#10;&#10;描述已自动生成">
            <a:extLst>
              <a:ext uri="{FF2B5EF4-FFF2-40B4-BE49-F238E27FC236}">
                <a16:creationId xmlns:a16="http://schemas.microsoft.com/office/drawing/2014/main" id="{E659EF40-1687-C040-94AC-03BBBBA0A47D}"/>
              </a:ext>
            </a:extLst>
          </p:cNvPr>
          <p:cNvPicPr>
            <a:picLocks noChangeAspect="1"/>
          </p:cNvPicPr>
          <p:nvPr/>
        </p:nvPicPr>
        <p:blipFill>
          <a:blip r:embed="rId3"/>
          <a:stretch>
            <a:fillRect/>
          </a:stretch>
        </p:blipFill>
        <p:spPr>
          <a:xfrm>
            <a:off x="4178630" y="0"/>
            <a:ext cx="4965370" cy="6858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文本框 4">
            <a:extLst>
              <a:ext uri="{FF2B5EF4-FFF2-40B4-BE49-F238E27FC236}">
                <a16:creationId xmlns:a16="http://schemas.microsoft.com/office/drawing/2014/main" id="{A7E6DF50-ECAF-4B48-8764-0E469906F799}"/>
              </a:ext>
            </a:extLst>
          </p:cNvPr>
          <p:cNvSpPr txBox="1"/>
          <p:nvPr/>
        </p:nvSpPr>
        <p:spPr>
          <a:xfrm>
            <a:off x="89645" y="1354297"/>
            <a:ext cx="3892349" cy="4149406"/>
          </a:xfrm>
          <a:prstGeom prst="rect">
            <a:avLst/>
          </a:prstGeom>
          <a:noFill/>
        </p:spPr>
        <p:txBody>
          <a:bodyPr wrap="square" rtlCol="0">
            <a:spAutoFit/>
          </a:bodyPr>
          <a:lstStyle/>
          <a:p>
            <a:pPr algn="ctr">
              <a:lnSpc>
                <a:spcPct val="150000"/>
              </a:lnSpc>
            </a:pPr>
            <a:r>
              <a:rPr kumimoji="1" lang="zh-CN" altLang="en-US" sz="3600" b="1" dirty="0">
                <a:solidFill>
                  <a:srgbClr val="1C271A"/>
                </a:solidFill>
                <a:latin typeface="Microsoft YaHei" panose="020B0503020204020204" pitchFamily="34" charset="-122"/>
                <a:ea typeface="Microsoft YaHei" panose="020B0503020204020204" pitchFamily="34" charset="-122"/>
              </a:rPr>
              <a:t>公元前</a:t>
            </a:r>
            <a:r>
              <a:rPr kumimoji="1" lang="en-US" altLang="zh-CN" sz="3600" b="1" dirty="0">
                <a:solidFill>
                  <a:srgbClr val="1C271A"/>
                </a:solidFill>
                <a:latin typeface="Microsoft YaHei" panose="020B0503020204020204" pitchFamily="34" charset="-122"/>
                <a:ea typeface="Microsoft YaHei" panose="020B0503020204020204" pitchFamily="34" charset="-122"/>
              </a:rPr>
              <a:t>597</a:t>
            </a:r>
            <a:r>
              <a:rPr kumimoji="1" lang="zh-CN" altLang="en-US" sz="3600" b="1" dirty="0">
                <a:solidFill>
                  <a:srgbClr val="1C271A"/>
                </a:solidFill>
                <a:latin typeface="Microsoft YaHei" panose="020B0503020204020204" pitchFamily="34" charset="-122"/>
                <a:ea typeface="Microsoft YaHei" panose="020B0503020204020204" pitchFamily="34" charset="-122"/>
              </a:rPr>
              <a:t>年</a:t>
            </a:r>
            <a:endParaRPr kumimoji="1" lang="en-US" altLang="zh-CN" sz="3600" b="1" dirty="0">
              <a:solidFill>
                <a:srgbClr val="1C271A"/>
              </a:solidFill>
              <a:latin typeface="Microsoft YaHei" panose="020B0503020204020204" pitchFamily="34" charset="-122"/>
              <a:ea typeface="Microsoft YaHei" panose="020B0503020204020204" pitchFamily="34" charset="-122"/>
            </a:endParaRPr>
          </a:p>
          <a:p>
            <a:pPr algn="ctr">
              <a:lnSpc>
                <a:spcPct val="150000"/>
              </a:lnSpc>
            </a:pPr>
            <a:endParaRPr kumimoji="1" lang="en-US" altLang="zh-CN" sz="3600" b="1" dirty="0">
              <a:solidFill>
                <a:srgbClr val="1C271A"/>
              </a:solidFill>
              <a:latin typeface="Microsoft YaHei" panose="020B0503020204020204" pitchFamily="34" charset="-122"/>
              <a:ea typeface="Microsoft YaHei" panose="020B0503020204020204" pitchFamily="34" charset="-122"/>
            </a:endParaRPr>
          </a:p>
          <a:p>
            <a:pPr algn="ctr">
              <a:lnSpc>
                <a:spcPct val="150000"/>
              </a:lnSpc>
            </a:pPr>
            <a:r>
              <a:rPr kumimoji="1" lang="zh-CN" altLang="en-US" sz="3600" b="1" dirty="0">
                <a:solidFill>
                  <a:srgbClr val="1C271A"/>
                </a:solidFill>
                <a:latin typeface="Microsoft YaHei" panose="020B0503020204020204" pitchFamily="34" charset="-122"/>
                <a:ea typeface="Microsoft YaHei" panose="020B0503020204020204" pitchFamily="34" charset="-122"/>
              </a:rPr>
              <a:t>约雅斤王</a:t>
            </a:r>
            <a:endParaRPr kumimoji="1" lang="en-US" altLang="zh-CN" sz="3600" b="1" dirty="0">
              <a:solidFill>
                <a:srgbClr val="1C271A"/>
              </a:solidFill>
              <a:latin typeface="Microsoft YaHei" panose="020B0503020204020204" pitchFamily="34" charset="-122"/>
              <a:ea typeface="Microsoft YaHei" panose="020B0503020204020204" pitchFamily="34" charset="-122"/>
            </a:endParaRPr>
          </a:p>
          <a:p>
            <a:pPr algn="ctr">
              <a:lnSpc>
                <a:spcPct val="150000"/>
              </a:lnSpc>
            </a:pPr>
            <a:r>
              <a:rPr kumimoji="1" lang="zh-CN" altLang="en-US" sz="3600" b="1" dirty="0">
                <a:solidFill>
                  <a:srgbClr val="1C271A"/>
                </a:solidFill>
                <a:latin typeface="Microsoft YaHei" panose="020B0503020204020204" pitchFamily="34" charset="-122"/>
                <a:ea typeface="Microsoft YaHei" panose="020B0503020204020204" pitchFamily="34" charset="-122"/>
              </a:rPr>
              <a:t>降服于</a:t>
            </a:r>
            <a:endParaRPr kumimoji="1" lang="en-US" altLang="zh-CN" sz="3600" b="1" dirty="0">
              <a:solidFill>
                <a:srgbClr val="1C271A"/>
              </a:solidFill>
              <a:latin typeface="Microsoft YaHei" panose="020B0503020204020204" pitchFamily="34" charset="-122"/>
              <a:ea typeface="Microsoft YaHei" panose="020B0503020204020204" pitchFamily="34" charset="-122"/>
            </a:endParaRPr>
          </a:p>
          <a:p>
            <a:pPr algn="ctr">
              <a:lnSpc>
                <a:spcPct val="150000"/>
              </a:lnSpc>
            </a:pPr>
            <a:r>
              <a:rPr kumimoji="1" lang="zh-CN" altLang="en-US" sz="3600" b="1" dirty="0">
                <a:solidFill>
                  <a:srgbClr val="1C271A"/>
                </a:solidFill>
                <a:latin typeface="Microsoft YaHei" panose="020B0503020204020204" pitchFamily="34" charset="-122"/>
                <a:ea typeface="Microsoft YaHei" panose="020B0503020204020204" pitchFamily="34" charset="-122"/>
              </a:rPr>
              <a:t>尼布甲尼撒</a:t>
            </a:r>
          </a:p>
        </p:txBody>
      </p:sp>
    </p:spTree>
    <p:extLst>
      <p:ext uri="{BB962C8B-B14F-4D97-AF65-F5344CB8AC3E}">
        <p14:creationId xmlns:p14="http://schemas.microsoft.com/office/powerpoint/2010/main" val="5569609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5779AC05-E814-4C19-BBEB-BB95D0469BE7}"/>
              </a:ext>
            </a:extLst>
          </p:cNvPr>
          <p:cNvSpPr>
            <a:spLocks noGrp="1"/>
          </p:cNvSpPr>
          <p:nvPr>
            <p:ph type="title"/>
          </p:nvPr>
        </p:nvSpPr>
        <p:spPr/>
        <p:txBody>
          <a:bodyPr/>
          <a:lstStyle/>
          <a:p>
            <a:r>
              <a:rPr lang="zh-CN" altLang="en-US" dirty="0"/>
              <a:t>公元前</a:t>
            </a:r>
            <a:r>
              <a:rPr lang="en-US" altLang="zh-CN" dirty="0"/>
              <a:t>561</a:t>
            </a:r>
            <a:r>
              <a:rPr lang="zh-CN" altLang="en-US" dirty="0"/>
              <a:t>年左右</a:t>
            </a:r>
            <a:br>
              <a:rPr lang="zh-CN" altLang="en-US" dirty="0"/>
            </a:br>
            <a:r>
              <a:rPr lang="zh-CN" altLang="en-US" dirty="0"/>
              <a:t>约雅斤仍是巴比伦的俘虏</a:t>
            </a:r>
            <a:br>
              <a:rPr lang="zh-CN" altLang="en-US" dirty="0"/>
            </a:br>
            <a:r>
              <a:rPr lang="zh-CN" altLang="en-US" dirty="0"/>
              <a:t>但是得到巴比伦国王的厚待</a:t>
            </a:r>
            <a:endParaRPr lang="en-US" dirty="0"/>
          </a:p>
        </p:txBody>
      </p:sp>
      <p:sp>
        <p:nvSpPr>
          <p:cNvPr id="5" name="Rectangle 3"/>
          <p:cNvSpPr>
            <a:spLocks noChangeArrowheads="1"/>
          </p:cNvSpPr>
          <p:nvPr/>
        </p:nvSpPr>
        <p:spPr bwMode="auto">
          <a:xfrm>
            <a:off x="0" y="857251"/>
            <a:ext cx="9144000" cy="5143500"/>
          </a:xfrm>
          <a:prstGeom prst="rect">
            <a:avLst/>
          </a:prstGeom>
          <a:noFill/>
          <a:ln w="9525">
            <a:noFill/>
            <a:miter lim="800000"/>
            <a:headEnd/>
            <a:tailEnd/>
          </a:ln>
          <a:effectLst/>
        </p:spPr>
        <p:txBody>
          <a:bodyPr lIns="81639" tIns="40819" rIns="81639" bIns="40819"/>
          <a:lstStyle/>
          <a:p>
            <a:pPr defTabSz="816319"/>
            <a:endParaRPr lang="en-US" altLang="zh-CN" sz="3099" dirty="0">
              <a:effectLst>
                <a:outerShdw blurRad="38100" dist="38100" dir="2700000" algn="tl">
                  <a:srgbClr val="000000"/>
                </a:outerShdw>
              </a:effectLst>
              <a:latin typeface="Arial" charset="0"/>
            </a:endParaRPr>
          </a:p>
        </p:txBody>
      </p:sp>
      <p:sp>
        <p:nvSpPr>
          <p:cNvPr id="9" name="矩形 8">
            <a:extLst>
              <a:ext uri="{FF2B5EF4-FFF2-40B4-BE49-F238E27FC236}">
                <a16:creationId xmlns:a16="http://schemas.microsoft.com/office/drawing/2014/main" id="{DAEB154D-D2AB-BD41-A703-2EFA070B1EB4}"/>
              </a:ext>
            </a:extLst>
          </p:cNvPr>
          <p:cNvSpPr/>
          <p:nvPr/>
        </p:nvSpPr>
        <p:spPr>
          <a:xfrm>
            <a:off x="573116" y="2790028"/>
            <a:ext cx="8022569" cy="3150863"/>
          </a:xfrm>
          <a:prstGeom prst="rect">
            <a:avLst/>
          </a:prstGeom>
        </p:spPr>
        <p:txBody>
          <a:bodyPr vert="horz" wrap="square" lIns="91440" tIns="45720" rIns="91440" bIns="45720" rtlCol="0">
            <a:spAutoFit/>
          </a:bodyPr>
          <a:lstStyle/>
          <a:p>
            <a:pPr>
              <a:lnSpc>
                <a:spcPct val="120000"/>
              </a:lnSpc>
            </a:pPr>
            <a:r>
              <a:rPr lang="zh-CN" altLang="en-US" sz="2800" dirty="0">
                <a:latin typeface="Microsoft YaHei" panose="020B0503020204020204" pitchFamily="34" charset="-122"/>
                <a:ea typeface="Microsoft YaHei" panose="020B0503020204020204" pitchFamily="34" charset="-122"/>
              </a:rPr>
              <a:t>列王记下</a:t>
            </a:r>
            <a:r>
              <a:rPr lang="en-US" altLang="zh-CN" sz="2800" dirty="0">
                <a:latin typeface="Microsoft YaHei" panose="020B0503020204020204" pitchFamily="34" charset="-122"/>
                <a:ea typeface="Microsoft YaHei" panose="020B0503020204020204" pitchFamily="34" charset="-122"/>
              </a:rPr>
              <a:t>25:27</a:t>
            </a:r>
            <a:r>
              <a:rPr lang="zh-CN" altLang="en-US" sz="2800" dirty="0">
                <a:latin typeface="Microsoft YaHei" panose="020B0503020204020204" pitchFamily="34" charset="-122"/>
                <a:ea typeface="Microsoft YaHei" panose="020B0503020204020204" pitchFamily="34" charset="-122"/>
              </a:rPr>
              <a:t> 犹大王约雅斤被掳后三十七年，巴比伦王以</a:t>
            </a:r>
            <a:r>
              <a:rPr lang="zh-CN" altLang="en-US" sz="2800">
                <a:latin typeface="Microsoft YaHei" panose="020B0503020204020204" pitchFamily="34" charset="-122"/>
                <a:ea typeface="Microsoft YaHei" panose="020B0503020204020204" pitchFamily="34" charset="-122"/>
              </a:rPr>
              <a:t>未米</a:t>
            </a:r>
            <a:r>
              <a:rPr lang="en-US" altLang="zh-CN" sz="1800" kern="0">
                <a:effectLst/>
                <a:latin typeface="宋体" panose="02010600030101010101" pitchFamily="2" charset="-122"/>
                <a:ea typeface="宋体" panose="02010600030101010101" pitchFamily="2" charset="-122"/>
                <a:cs typeface="Times New Roman" panose="02020603050405020304" pitchFamily="18" charset="0"/>
                <a:sym typeface="Wingdings" panose="05000000000000000000" pitchFamily="2" charset="2"/>
              </a:rPr>
              <a:t></a:t>
            </a:r>
            <a:r>
              <a:rPr lang="zh-CN" altLang="en-US" sz="2800" dirty="0">
                <a:latin typeface="Microsoft YaHei" panose="020B0503020204020204" pitchFamily="34" charset="-122"/>
                <a:ea typeface="Microsoft YaHei" panose="020B0503020204020204" pitchFamily="34" charset="-122"/>
              </a:rPr>
              <a:t>罗达元年十二月二十七日，使犹大王约雅斤抬头，提他出监，</a:t>
            </a:r>
            <a:r>
              <a:rPr lang="en-US" altLang="zh-CN" sz="2800" dirty="0">
                <a:latin typeface="Microsoft YaHei" panose="020B0503020204020204" pitchFamily="34" charset="-122"/>
                <a:ea typeface="Microsoft YaHei" panose="020B0503020204020204" pitchFamily="34" charset="-122"/>
              </a:rPr>
              <a:t>28</a:t>
            </a:r>
            <a:r>
              <a:rPr lang="zh-CN" altLang="en-US" sz="2800" dirty="0">
                <a:latin typeface="Microsoft YaHei" panose="020B0503020204020204" pitchFamily="34" charset="-122"/>
                <a:ea typeface="Microsoft YaHei" panose="020B0503020204020204" pitchFamily="34" charset="-122"/>
              </a:rPr>
              <a:t> 又对他说恩言，使他的位高过与他一同在巴比伦众王的位，</a:t>
            </a:r>
            <a:r>
              <a:rPr lang="en-US" altLang="zh-CN" sz="2800" dirty="0">
                <a:latin typeface="Microsoft YaHei" panose="020B0503020204020204" pitchFamily="34" charset="-122"/>
                <a:ea typeface="Microsoft YaHei" panose="020B0503020204020204" pitchFamily="34" charset="-122"/>
              </a:rPr>
              <a:t>29</a:t>
            </a:r>
            <a:r>
              <a:rPr lang="zh-CN" altLang="en-US" sz="2800" dirty="0">
                <a:latin typeface="Microsoft YaHei" panose="020B0503020204020204" pitchFamily="34" charset="-122"/>
                <a:ea typeface="Microsoft YaHei" panose="020B0503020204020204" pitchFamily="34" charset="-122"/>
              </a:rPr>
              <a:t> 给他脱了囚服。他终身常在巴比伦王面前吃饭。</a:t>
            </a:r>
            <a:r>
              <a:rPr lang="en-US" altLang="zh-CN" sz="2800" dirty="0">
                <a:latin typeface="Microsoft YaHei" panose="020B0503020204020204" pitchFamily="34" charset="-122"/>
                <a:ea typeface="Microsoft YaHei" panose="020B0503020204020204" pitchFamily="34" charset="-122"/>
              </a:rPr>
              <a:t>30</a:t>
            </a:r>
            <a:r>
              <a:rPr lang="zh-CN" altLang="en-US" sz="2800" dirty="0">
                <a:latin typeface="Microsoft YaHei" panose="020B0503020204020204" pitchFamily="34" charset="-122"/>
                <a:ea typeface="Microsoft YaHei" panose="020B0503020204020204" pitchFamily="34" charset="-122"/>
              </a:rPr>
              <a:t> 王赐他所需用的食物，日日赐他一份，终身都是这样。</a:t>
            </a:r>
            <a:endParaRPr lang="zh-CN" altLang="en-US" sz="2000" dirty="0">
              <a:latin typeface="Microsoft YaHei" panose="020B0503020204020204" pitchFamily="34" charset="-122"/>
              <a:ea typeface="Microsoft YaHei" panose="020B0503020204020204" pitchFamily="34" charset="-122"/>
            </a:endParaRPr>
          </a:p>
        </p:txBody>
      </p:sp>
      <p:sp>
        <p:nvSpPr>
          <p:cNvPr id="16" name="直线连接符 20">
            <a:extLst>
              <a:ext uri="{FF2B5EF4-FFF2-40B4-BE49-F238E27FC236}">
                <a16:creationId xmlns:a16="http://schemas.microsoft.com/office/drawing/2014/main" id="{381C38D1-A66C-40EE-A285-EFECB48639BE}"/>
              </a:ext>
            </a:extLst>
          </p:cNvPr>
          <p:cNvSpPr/>
          <p:nvPr/>
        </p:nvSpPr>
        <p:spPr>
          <a:xfrm flipH="1">
            <a:off x="454531" y="2353374"/>
            <a:ext cx="0" cy="3940150"/>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7" name="直线连接符 21">
            <a:extLst>
              <a:ext uri="{FF2B5EF4-FFF2-40B4-BE49-F238E27FC236}">
                <a16:creationId xmlns:a16="http://schemas.microsoft.com/office/drawing/2014/main" id="{2359D8F0-D857-4C05-9C40-D51DFDE9F8F6}"/>
              </a:ext>
            </a:extLst>
          </p:cNvPr>
          <p:cNvSpPr/>
          <p:nvPr/>
        </p:nvSpPr>
        <p:spPr>
          <a:xfrm flipH="1" flipV="1">
            <a:off x="454532" y="6293525"/>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8" name="直线连接符 22">
            <a:extLst>
              <a:ext uri="{FF2B5EF4-FFF2-40B4-BE49-F238E27FC236}">
                <a16:creationId xmlns:a16="http://schemas.microsoft.com/office/drawing/2014/main" id="{E70F4786-F76C-4286-9403-1E2545E3131C}"/>
              </a:ext>
            </a:extLst>
          </p:cNvPr>
          <p:cNvSpPr/>
          <p:nvPr/>
        </p:nvSpPr>
        <p:spPr>
          <a:xfrm flipH="1" flipV="1">
            <a:off x="971601" y="2353373"/>
            <a:ext cx="7742668" cy="1"/>
          </a:xfrm>
          <a:prstGeom prst="line">
            <a:avLst/>
          </a:prstGeom>
          <a:ln w="12700">
            <a:solidFill>
              <a:srgbClr val="77933C"/>
            </a:solidFill>
            <a:prstDash val="sysDash"/>
          </a:ln>
        </p:spPr>
        <p:txBody>
          <a:bodyPr lIns="45719" rIns="45719"/>
          <a:lstStyle/>
          <a:p>
            <a:endParaRPr/>
          </a:p>
        </p:txBody>
      </p:sp>
      <p:sp>
        <p:nvSpPr>
          <p:cNvPr id="19" name="直线连接符 23">
            <a:extLst>
              <a:ext uri="{FF2B5EF4-FFF2-40B4-BE49-F238E27FC236}">
                <a16:creationId xmlns:a16="http://schemas.microsoft.com/office/drawing/2014/main" id="{2C7E8B8D-B43A-4968-878E-B46F30AFDCBB}"/>
              </a:ext>
            </a:extLst>
          </p:cNvPr>
          <p:cNvSpPr/>
          <p:nvPr/>
        </p:nvSpPr>
        <p:spPr>
          <a:xfrm flipH="1">
            <a:off x="8714268" y="2353373"/>
            <a:ext cx="0" cy="3801862"/>
          </a:xfrm>
          <a:prstGeom prst="line">
            <a:avLst/>
          </a:prstGeom>
          <a:ln w="12700">
            <a:solidFill>
              <a:srgbClr val="77933C"/>
            </a:solidFill>
            <a:prstDash val="sysDash"/>
          </a:ln>
        </p:spPr>
        <p:txBody>
          <a:bodyPr lIns="45719" rIns="45719"/>
          <a:lstStyle/>
          <a:p>
            <a:endParaRPr/>
          </a:p>
        </p:txBody>
      </p:sp>
      <p:pic>
        <p:nvPicPr>
          <p:cNvPr id="20" name="图片 24" descr="图片 24">
            <a:extLst>
              <a:ext uri="{FF2B5EF4-FFF2-40B4-BE49-F238E27FC236}">
                <a16:creationId xmlns:a16="http://schemas.microsoft.com/office/drawing/2014/main" id="{B5DA7107-963E-40B7-8A6E-E018C046D730}"/>
              </a:ext>
            </a:extLst>
          </p:cNvPr>
          <p:cNvPicPr>
            <a:picLocks noChangeAspect="1"/>
          </p:cNvPicPr>
          <p:nvPr/>
        </p:nvPicPr>
        <p:blipFill>
          <a:blip r:embed="rId3"/>
          <a:stretch>
            <a:fillRect/>
          </a:stretch>
        </p:blipFill>
        <p:spPr>
          <a:xfrm>
            <a:off x="8053754" y="5980013"/>
            <a:ext cx="921638" cy="565092"/>
          </a:xfrm>
          <a:prstGeom prst="rect">
            <a:avLst/>
          </a:prstGeom>
          <a:ln w="12700">
            <a:miter lim="400000"/>
          </a:ln>
        </p:spPr>
      </p:pic>
      <p:pic>
        <p:nvPicPr>
          <p:cNvPr id="21" name="图片 25" descr="图片 25">
            <a:extLst>
              <a:ext uri="{FF2B5EF4-FFF2-40B4-BE49-F238E27FC236}">
                <a16:creationId xmlns:a16="http://schemas.microsoft.com/office/drawing/2014/main" id="{A8E28931-70F2-4025-8A66-1C004E80C208}"/>
              </a:ext>
            </a:extLst>
          </p:cNvPr>
          <p:cNvPicPr>
            <a:picLocks noChangeAspect="1"/>
          </p:cNvPicPr>
          <p:nvPr/>
        </p:nvPicPr>
        <p:blipFill>
          <a:blip r:embed="rId3"/>
          <a:stretch>
            <a:fillRect/>
          </a:stretch>
        </p:blipFill>
        <p:spPr>
          <a:xfrm rot="10800000">
            <a:off x="222738" y="2076335"/>
            <a:ext cx="921637" cy="565092"/>
          </a:xfrm>
          <a:prstGeom prst="rect">
            <a:avLst/>
          </a:prstGeom>
          <a:ln w="12700">
            <a:miter lim="400000"/>
          </a:ln>
        </p:spPr>
      </p:pic>
    </p:spTree>
    <p:extLst>
      <p:ext uri="{BB962C8B-B14F-4D97-AF65-F5344CB8AC3E}">
        <p14:creationId xmlns:p14="http://schemas.microsoft.com/office/powerpoint/2010/main" val="18064788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49475" y="5588688"/>
            <a:ext cx="7045049" cy="954107"/>
          </a:xfrm>
          <a:prstGeom prst="rect">
            <a:avLst/>
          </a:prstGeom>
        </p:spPr>
        <p:txBody>
          <a:bodyPr wrap="square">
            <a:spAutoFit/>
          </a:bodyPr>
          <a:lstStyle/>
          <a:p>
            <a:pPr algn="just"/>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巴比伦出土的公元前594-569年间的泥版上记载了分给约雅斤的口粮。</a:t>
            </a:r>
          </a:p>
        </p:txBody>
      </p:sp>
      <p:pic>
        <p:nvPicPr>
          <p:cNvPr id="7" name="图片 6" descr="石头山上的岩石&#10;&#10;中度可信度描述已自动生成">
            <a:extLst>
              <a:ext uri="{FF2B5EF4-FFF2-40B4-BE49-F238E27FC236}">
                <a16:creationId xmlns:a16="http://schemas.microsoft.com/office/drawing/2014/main" id="{057698E3-0E39-654E-B879-DE7BB555D79C}"/>
              </a:ext>
            </a:extLst>
          </p:cNvPr>
          <p:cNvPicPr>
            <a:picLocks noChangeAspect="1"/>
          </p:cNvPicPr>
          <p:nvPr/>
        </p:nvPicPr>
        <p:blipFill>
          <a:blip r:embed="rId3"/>
          <a:stretch>
            <a:fillRect/>
          </a:stretch>
        </p:blipFill>
        <p:spPr>
          <a:xfrm>
            <a:off x="963170" y="9625"/>
            <a:ext cx="7217660" cy="534276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215435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643C146C-C308-418D-BE7F-8FC7913FEEB3}"/>
              </a:ext>
            </a:extLst>
          </p:cNvPr>
          <p:cNvSpPr>
            <a:spLocks noGrp="1"/>
          </p:cNvSpPr>
          <p:nvPr>
            <p:ph type="title"/>
          </p:nvPr>
        </p:nvSpPr>
        <p:spPr/>
        <p:txBody>
          <a:bodyPr/>
          <a:lstStyle/>
          <a:p>
            <a:r>
              <a:rPr lang="zh-CN" altLang="en-US" dirty="0"/>
              <a:t>记录约雅斤口粮泥的泥版铭文的译文</a:t>
            </a:r>
            <a:br>
              <a:rPr lang="zh-CN" altLang="en-US" dirty="0"/>
            </a:br>
            <a:endParaRPr lang="en-US" dirty="0"/>
          </a:p>
        </p:txBody>
      </p:sp>
      <p:sp>
        <p:nvSpPr>
          <p:cNvPr id="3" name="矩形 2">
            <a:extLst>
              <a:ext uri="{FF2B5EF4-FFF2-40B4-BE49-F238E27FC236}">
                <a16:creationId xmlns:a16="http://schemas.microsoft.com/office/drawing/2014/main" id="{7B7F775B-5E2F-4814-B209-499E5FB7648E}"/>
              </a:ext>
            </a:extLst>
          </p:cNvPr>
          <p:cNvSpPr/>
          <p:nvPr/>
        </p:nvSpPr>
        <p:spPr>
          <a:xfrm>
            <a:off x="565621" y="1817393"/>
            <a:ext cx="8123847" cy="4702056"/>
          </a:xfrm>
          <a:prstGeom prst="rect">
            <a:avLst/>
          </a:prstGeom>
        </p:spPr>
        <p:txBody>
          <a:bodyPr vert="horz" wrap="square" lIns="91440" tIns="45720" rIns="91440" bIns="45720" rtlCol="0">
            <a:spAutoFit/>
          </a:bodyPr>
          <a:lstStyle/>
          <a:p>
            <a:pPr>
              <a:lnSpc>
                <a:spcPct val="120000"/>
              </a:lnSpc>
            </a:pPr>
            <a:r>
              <a:rPr lang="zh-CN" altLang="en-US" sz="2800" b="1" dirty="0">
                <a:latin typeface="Microsoft YaHei" panose="020B0503020204020204" pitchFamily="34" charset="-122"/>
                <a:ea typeface="Microsoft YaHei" panose="020B0503020204020204" pitchFamily="34" charset="-122"/>
              </a:rPr>
              <a:t>铭文写道：</a:t>
            </a:r>
            <a:endParaRPr lang="en-US" altLang="zh-CN" sz="2800" b="1" dirty="0">
              <a:latin typeface="Microsoft YaHei" panose="020B0503020204020204" pitchFamily="34" charset="-122"/>
              <a:ea typeface="Microsoft YaHei" panose="020B0503020204020204" pitchFamily="34" charset="-122"/>
            </a:endParaRPr>
          </a:p>
          <a:p>
            <a:pPr>
              <a:lnSpc>
                <a:spcPct val="120000"/>
              </a:lnSpc>
            </a:pPr>
            <a:r>
              <a:rPr lang="zh-CN" altLang="en-US" sz="2800" dirty="0">
                <a:latin typeface="Microsoft YaHei" panose="020B0503020204020204" pitchFamily="34" charset="-122"/>
                <a:ea typeface="Microsoft YaHei" panose="020B0503020204020204" pitchFamily="34" charset="-122"/>
              </a:rPr>
              <a:t>“一个半斯拉</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单位</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的油给三个来自亚发的木匠</a:t>
            </a:r>
            <a:r>
              <a:rPr lang="en-US" altLang="zh-CN" sz="2800" dirty="0">
                <a:latin typeface="Microsoft YaHei" panose="020B0503020204020204" pitchFamily="34" charset="-122"/>
                <a:ea typeface="Microsoft YaHei" panose="020B0503020204020204" pitchFamily="34" charset="-122"/>
              </a:rPr>
              <a:t>, </a:t>
            </a:r>
            <a:r>
              <a:rPr lang="zh-CN" altLang="en-US" sz="2800" dirty="0">
                <a:latin typeface="Microsoft YaHei" panose="020B0503020204020204" pitchFamily="34" charset="-122"/>
                <a:ea typeface="Microsoft YaHei" panose="020B0503020204020204" pitchFamily="34" charset="-122"/>
              </a:rPr>
              <a:t>每人半个斯拉 </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十个斯拉给</a:t>
            </a:r>
            <a:r>
              <a:rPr lang="zh-CN" altLang="en-US" sz="2800" b="1" dirty="0">
                <a:solidFill>
                  <a:srgbClr val="FF0000"/>
                </a:solidFill>
                <a:latin typeface="Microsoft YaHei" panose="020B0503020204020204" pitchFamily="34" charset="-122"/>
                <a:ea typeface="Microsoft YaHei" panose="020B0503020204020204" pitchFamily="34" charset="-122"/>
              </a:rPr>
              <a:t>犹大国王的儿子</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两个半斯拉通过卡纳阿</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巴比伦人名</a:t>
            </a:r>
            <a:r>
              <a:rPr lang="en-US" altLang="zh-CN" sz="2800" dirty="0">
                <a:latin typeface="Microsoft YaHei" panose="020B0503020204020204" pitchFamily="34" charset="-122"/>
                <a:ea typeface="Microsoft YaHei" panose="020B0503020204020204" pitchFamily="34" charset="-122"/>
              </a:rPr>
              <a:t>】</a:t>
            </a:r>
            <a:r>
              <a:rPr lang="zh-CN" altLang="en-US" sz="2800" b="1" dirty="0">
                <a:solidFill>
                  <a:srgbClr val="FF0000"/>
                </a:solidFill>
                <a:latin typeface="Microsoft YaHei" panose="020B0503020204020204" pitchFamily="34" charset="-122"/>
                <a:ea typeface="Microsoft YaHei" panose="020B0503020204020204" pitchFamily="34" charset="-122"/>
              </a:rPr>
              <a:t>给犹大国王的五个儿子</a:t>
            </a:r>
            <a:r>
              <a:rPr lang="zh-CN" altLang="en-US" sz="2800" dirty="0">
                <a:latin typeface="Microsoft YaHei" panose="020B0503020204020204" pitchFamily="34" charset="-122"/>
                <a:ea typeface="Microsoft YaHei" panose="020B0503020204020204" pitchFamily="34" charset="-122"/>
              </a:rPr>
              <a:t>”</a:t>
            </a:r>
            <a:endParaRPr lang="en-US" altLang="zh-CN" sz="2800" dirty="0">
              <a:latin typeface="Microsoft YaHei" panose="020B0503020204020204" pitchFamily="34" charset="-122"/>
              <a:ea typeface="Microsoft YaHei" panose="020B0503020204020204" pitchFamily="34" charset="-122"/>
            </a:endParaRPr>
          </a:p>
          <a:p>
            <a:pPr>
              <a:lnSpc>
                <a:spcPct val="120000"/>
              </a:lnSpc>
            </a:pPr>
            <a:endParaRPr lang="en-US" altLang="zh-CN" sz="2800" dirty="0">
              <a:latin typeface="Microsoft YaHei" panose="020B0503020204020204" pitchFamily="34" charset="-122"/>
              <a:ea typeface="Microsoft YaHei" panose="020B0503020204020204" pitchFamily="34" charset="-122"/>
            </a:endParaRPr>
          </a:p>
          <a:p>
            <a:pPr>
              <a:lnSpc>
                <a:spcPct val="120000"/>
              </a:lnSpc>
            </a:pPr>
            <a:r>
              <a:rPr lang="zh-CN" altLang="en-US" sz="2800" b="1" dirty="0">
                <a:latin typeface="Microsoft YaHei" panose="020B0503020204020204" pitchFamily="34" charset="-122"/>
                <a:ea typeface="Microsoft YaHei" panose="020B0503020204020204" pitchFamily="34" charset="-122"/>
              </a:rPr>
              <a:t>其他铭文记载：</a:t>
            </a:r>
          </a:p>
          <a:p>
            <a:pPr>
              <a:lnSpc>
                <a:spcPct val="120000"/>
              </a:lnSpc>
            </a:pPr>
            <a:r>
              <a:rPr lang="zh-CN" altLang="en-US" sz="2800" dirty="0">
                <a:latin typeface="Microsoft YaHei" panose="020B0503020204020204" pitchFamily="34" charset="-122"/>
                <a:ea typeface="Microsoft YaHei" panose="020B0503020204020204" pitchFamily="34" charset="-122"/>
              </a:rPr>
              <a:t>除了以上之外，其它泥版中直接地提到“</a:t>
            </a:r>
            <a:r>
              <a:rPr lang="zh-CN" altLang="en-US" sz="2800" b="1" dirty="0">
                <a:solidFill>
                  <a:srgbClr val="FF0000"/>
                </a:solidFill>
                <a:latin typeface="Microsoft YaHei" panose="020B0503020204020204" pitchFamily="34" charset="-122"/>
                <a:ea typeface="Microsoft YaHei" panose="020B0503020204020204" pitchFamily="34" charset="-122"/>
              </a:rPr>
              <a:t>约雅斤</a:t>
            </a:r>
            <a:r>
              <a:rPr lang="zh-CN" altLang="en-US" sz="2800" dirty="0">
                <a:latin typeface="Microsoft YaHei" panose="020B0503020204020204" pitchFamily="34" charset="-122"/>
                <a:ea typeface="Microsoft YaHei" panose="020B0503020204020204" pitchFamily="34" charset="-122"/>
              </a:rPr>
              <a:t>”王的名字。</a:t>
            </a:r>
            <a:endParaRPr lang="zh-CN" altLang="en-US" sz="2800" dirty="0">
              <a:latin typeface="Microsoft YaHei" panose="020B0503020204020204" pitchFamily="34" charset="-122"/>
              <a:ea typeface="Microsoft YaHei" panose="020B0503020204020204" pitchFamily="34" charset="-122"/>
              <a:cs typeface="微软雅黑"/>
            </a:endParaRPr>
          </a:p>
        </p:txBody>
      </p:sp>
      <p:sp>
        <p:nvSpPr>
          <p:cNvPr id="10" name="直线连接符 20">
            <a:extLst>
              <a:ext uri="{FF2B5EF4-FFF2-40B4-BE49-F238E27FC236}">
                <a16:creationId xmlns:a16="http://schemas.microsoft.com/office/drawing/2014/main" id="{04C77758-1064-496C-980B-90DA3D0C245D}"/>
              </a:ext>
            </a:extLst>
          </p:cNvPr>
          <p:cNvSpPr/>
          <p:nvPr/>
        </p:nvSpPr>
        <p:spPr>
          <a:xfrm flipH="1">
            <a:off x="454531" y="1689986"/>
            <a:ext cx="0" cy="481868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1" name="直线连接符 21">
            <a:extLst>
              <a:ext uri="{FF2B5EF4-FFF2-40B4-BE49-F238E27FC236}">
                <a16:creationId xmlns:a16="http://schemas.microsoft.com/office/drawing/2014/main" id="{2CB43502-94FD-465F-901C-88740E14F399}"/>
              </a:ext>
            </a:extLst>
          </p:cNvPr>
          <p:cNvSpPr/>
          <p:nvPr/>
        </p:nvSpPr>
        <p:spPr>
          <a:xfrm flipH="1" flipV="1">
            <a:off x="454532" y="6508673"/>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22">
            <a:extLst>
              <a:ext uri="{FF2B5EF4-FFF2-40B4-BE49-F238E27FC236}">
                <a16:creationId xmlns:a16="http://schemas.microsoft.com/office/drawing/2014/main" id="{C9ACFC0D-66F7-48BA-9DD4-CDD4CB07A40C}"/>
              </a:ext>
            </a:extLst>
          </p:cNvPr>
          <p:cNvSpPr/>
          <p:nvPr/>
        </p:nvSpPr>
        <p:spPr>
          <a:xfrm flipH="1" flipV="1">
            <a:off x="971601" y="1689986"/>
            <a:ext cx="7742668" cy="1"/>
          </a:xfrm>
          <a:prstGeom prst="line">
            <a:avLst/>
          </a:prstGeom>
          <a:ln w="12700">
            <a:solidFill>
              <a:srgbClr val="77933C"/>
            </a:solidFill>
            <a:prstDash val="sysDash"/>
          </a:ln>
        </p:spPr>
        <p:txBody>
          <a:bodyPr lIns="45719" rIns="45719"/>
          <a:lstStyle/>
          <a:p>
            <a:endParaRPr/>
          </a:p>
        </p:txBody>
      </p:sp>
      <p:sp>
        <p:nvSpPr>
          <p:cNvPr id="13" name="直线连接符 23">
            <a:extLst>
              <a:ext uri="{FF2B5EF4-FFF2-40B4-BE49-F238E27FC236}">
                <a16:creationId xmlns:a16="http://schemas.microsoft.com/office/drawing/2014/main" id="{D0506863-1B42-434A-8DC5-047905276369}"/>
              </a:ext>
            </a:extLst>
          </p:cNvPr>
          <p:cNvSpPr/>
          <p:nvPr/>
        </p:nvSpPr>
        <p:spPr>
          <a:xfrm flipH="1">
            <a:off x="8714268" y="1689986"/>
            <a:ext cx="0" cy="4703960"/>
          </a:xfrm>
          <a:prstGeom prst="line">
            <a:avLst/>
          </a:prstGeom>
          <a:ln w="12700">
            <a:solidFill>
              <a:srgbClr val="77933C"/>
            </a:solidFill>
            <a:prstDash val="sysDash"/>
          </a:ln>
        </p:spPr>
        <p:txBody>
          <a:bodyPr lIns="45719" rIns="45719"/>
          <a:lstStyle/>
          <a:p>
            <a:endParaRPr/>
          </a:p>
        </p:txBody>
      </p:sp>
      <p:pic>
        <p:nvPicPr>
          <p:cNvPr id="14" name="图片 24" descr="图片 24">
            <a:extLst>
              <a:ext uri="{FF2B5EF4-FFF2-40B4-BE49-F238E27FC236}">
                <a16:creationId xmlns:a16="http://schemas.microsoft.com/office/drawing/2014/main" id="{819294E1-0102-4CE4-8F08-5CE3F8666FDE}"/>
              </a:ext>
            </a:extLst>
          </p:cNvPr>
          <p:cNvPicPr>
            <a:picLocks noChangeAspect="1"/>
          </p:cNvPicPr>
          <p:nvPr/>
        </p:nvPicPr>
        <p:blipFill>
          <a:blip r:embed="rId3"/>
          <a:stretch>
            <a:fillRect/>
          </a:stretch>
        </p:blipFill>
        <p:spPr>
          <a:xfrm>
            <a:off x="8053754" y="6195161"/>
            <a:ext cx="921638" cy="565092"/>
          </a:xfrm>
          <a:prstGeom prst="rect">
            <a:avLst/>
          </a:prstGeom>
          <a:ln w="12700">
            <a:miter lim="400000"/>
          </a:ln>
        </p:spPr>
      </p:pic>
      <p:pic>
        <p:nvPicPr>
          <p:cNvPr id="15" name="图片 25" descr="图片 25">
            <a:extLst>
              <a:ext uri="{FF2B5EF4-FFF2-40B4-BE49-F238E27FC236}">
                <a16:creationId xmlns:a16="http://schemas.microsoft.com/office/drawing/2014/main" id="{03A9CF21-4459-4133-B023-BDF466AFAAA1}"/>
              </a:ext>
            </a:extLst>
          </p:cNvPr>
          <p:cNvPicPr>
            <a:picLocks noChangeAspect="1"/>
          </p:cNvPicPr>
          <p:nvPr/>
        </p:nvPicPr>
        <p:blipFill>
          <a:blip r:embed="rId3"/>
          <a:stretch>
            <a:fillRect/>
          </a:stretch>
        </p:blipFill>
        <p:spPr>
          <a:xfrm rot="10800000">
            <a:off x="222738" y="1430885"/>
            <a:ext cx="921637" cy="565092"/>
          </a:xfrm>
          <a:prstGeom prst="rect">
            <a:avLst/>
          </a:prstGeom>
          <a:ln w="12700">
            <a:miter lim="400000"/>
          </a:ln>
        </p:spPr>
      </p:pic>
    </p:spTree>
    <p:extLst>
      <p:ext uri="{BB962C8B-B14F-4D97-AF65-F5344CB8AC3E}">
        <p14:creationId xmlns:p14="http://schemas.microsoft.com/office/powerpoint/2010/main" val="34950848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14E174-42FB-4C9B-B976-5B507D3BEC66}"/>
              </a:ext>
            </a:extLst>
          </p:cNvPr>
          <p:cNvSpPr>
            <a:spLocks noGrp="1"/>
          </p:cNvSpPr>
          <p:nvPr>
            <p:ph type="title"/>
          </p:nvPr>
        </p:nvSpPr>
        <p:spPr/>
        <p:txBody>
          <a:bodyPr/>
          <a:lstStyle/>
          <a:p>
            <a:r>
              <a:rPr lang="zh-CN" altLang="en-US" dirty="0"/>
              <a:t>以色列的被掳和回归</a:t>
            </a:r>
            <a:br>
              <a:rPr lang="zh-CN" altLang="en-US" dirty="0"/>
            </a:br>
            <a:endParaRPr lang="en-US" dirty="0"/>
          </a:p>
        </p:txBody>
      </p:sp>
      <p:pic>
        <p:nvPicPr>
          <p:cNvPr id="3" name="图片 2" descr="一群人在山谷里&#10;&#10;中度可信度描述已自动生成">
            <a:extLst>
              <a:ext uri="{FF2B5EF4-FFF2-40B4-BE49-F238E27FC236}">
                <a16:creationId xmlns:a16="http://schemas.microsoft.com/office/drawing/2014/main" id="{795A7262-3EB8-7E40-BE3F-AEA8E090C3F2}"/>
              </a:ext>
            </a:extLst>
          </p:cNvPr>
          <p:cNvPicPr>
            <a:picLocks noChangeAspect="1"/>
          </p:cNvPicPr>
          <p:nvPr/>
        </p:nvPicPr>
        <p:blipFill>
          <a:blip r:embed="rId3"/>
          <a:stretch>
            <a:fillRect/>
          </a:stretch>
        </p:blipFill>
        <p:spPr>
          <a:xfrm>
            <a:off x="476250" y="1265936"/>
            <a:ext cx="8191500" cy="559206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942370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AE9B4104-F655-4F4A-A9D7-C170B7609D98}"/>
              </a:ext>
            </a:extLst>
          </p:cNvPr>
          <p:cNvSpPr/>
          <p:nvPr/>
        </p:nvSpPr>
        <p:spPr>
          <a:xfrm>
            <a:off x="719310" y="1674121"/>
            <a:ext cx="7742666" cy="4852932"/>
          </a:xfrm>
          <a:prstGeom prst="rect">
            <a:avLst/>
          </a:prstGeom>
        </p:spPr>
        <p:txBody>
          <a:bodyPr vert="horz" wrap="square" lIns="91440" tIns="45720" rIns="91440" bIns="45720" rtlCol="0">
            <a:spAutoFit/>
          </a:bodyPr>
          <a:lstStyle/>
          <a:p>
            <a:pPr>
              <a:lnSpc>
                <a:spcPct val="120000"/>
              </a:lnSpc>
            </a:pPr>
            <a:r>
              <a:rPr lang="zh-CN" altLang="en-US" sz="2600" dirty="0">
                <a:latin typeface="Microsoft YaHei" panose="020B0503020204020204" pitchFamily="34" charset="-122"/>
                <a:ea typeface="Microsoft YaHei" panose="020B0503020204020204" pitchFamily="34" charset="-122"/>
              </a:rPr>
              <a:t>以斯拉记</a:t>
            </a:r>
            <a:r>
              <a:rPr lang="en-US" altLang="zh-CN" sz="2600" dirty="0">
                <a:latin typeface="Microsoft YaHei" panose="020B0503020204020204" pitchFamily="34" charset="-122"/>
                <a:ea typeface="Microsoft YaHei" panose="020B0503020204020204" pitchFamily="34" charset="-122"/>
              </a:rPr>
              <a:t>1:1</a:t>
            </a:r>
            <a:r>
              <a:rPr lang="zh-CN" altLang="en-US" sz="2600" dirty="0">
                <a:latin typeface="Microsoft YaHei" panose="020B0503020204020204" pitchFamily="34" charset="-122"/>
                <a:ea typeface="Microsoft YaHei" panose="020B0503020204020204" pitchFamily="34" charset="-122"/>
              </a:rPr>
              <a:t> 波斯王居鲁士元年</a:t>
            </a:r>
            <a:r>
              <a:rPr lang="en-US" altLang="zh-CN" sz="2600" dirty="0">
                <a:latin typeface="Microsoft YaHei" panose="020B0503020204020204" pitchFamily="34" charset="-122"/>
                <a:ea typeface="Microsoft YaHei" panose="020B0503020204020204" pitchFamily="34" charset="-122"/>
              </a:rPr>
              <a:t>【</a:t>
            </a:r>
            <a:r>
              <a:rPr lang="zh-CN" altLang="en-US" sz="2600" dirty="0">
                <a:latin typeface="Microsoft YaHei" panose="020B0503020204020204" pitchFamily="34" charset="-122"/>
                <a:ea typeface="Microsoft YaHei" panose="020B0503020204020204" pitchFamily="34" charset="-122"/>
              </a:rPr>
              <a:t>公元前</a:t>
            </a:r>
            <a:r>
              <a:rPr lang="en-US" altLang="zh-CN" sz="2600" dirty="0">
                <a:latin typeface="Microsoft YaHei" panose="020B0503020204020204" pitchFamily="34" charset="-122"/>
                <a:ea typeface="Microsoft YaHei" panose="020B0503020204020204" pitchFamily="34" charset="-122"/>
              </a:rPr>
              <a:t>538-537</a:t>
            </a:r>
            <a:r>
              <a:rPr lang="zh-CN" altLang="en-US" sz="2600" dirty="0">
                <a:latin typeface="Microsoft YaHei" panose="020B0503020204020204" pitchFamily="34" charset="-122"/>
                <a:ea typeface="Microsoft YaHei" panose="020B0503020204020204" pitchFamily="34" charset="-122"/>
              </a:rPr>
              <a:t>年</a:t>
            </a:r>
            <a:r>
              <a:rPr lang="en-US" altLang="zh-CN" sz="2600" dirty="0">
                <a:latin typeface="Microsoft YaHei" panose="020B0503020204020204" pitchFamily="34" charset="-122"/>
                <a:ea typeface="Microsoft YaHei" panose="020B0503020204020204" pitchFamily="34" charset="-122"/>
              </a:rPr>
              <a:t>】</a:t>
            </a:r>
            <a:r>
              <a:rPr lang="zh-CN" altLang="en-US" sz="2600" dirty="0">
                <a:latin typeface="Microsoft YaHei" panose="020B0503020204020204" pitchFamily="34" charset="-122"/>
                <a:ea typeface="Microsoft YaHei" panose="020B0503020204020204" pitchFamily="34" charset="-122"/>
              </a:rPr>
              <a:t>，耶和华为</a:t>
            </a:r>
            <a:r>
              <a:rPr lang="en-US" altLang="zh-CN" sz="2600" dirty="0">
                <a:latin typeface="Microsoft YaHei" panose="020B0503020204020204" pitchFamily="34" charset="-122"/>
                <a:ea typeface="Microsoft YaHei" panose="020B0503020204020204" pitchFamily="34" charset="-122"/>
              </a:rPr>
              <a:t>……</a:t>
            </a:r>
            <a:r>
              <a:rPr lang="zh-CN" altLang="en-US" sz="2600" dirty="0">
                <a:latin typeface="Microsoft YaHei" panose="020B0503020204020204" pitchFamily="34" charset="-122"/>
                <a:ea typeface="Microsoft YaHei" panose="020B0503020204020204" pitchFamily="34" charset="-122"/>
              </a:rPr>
              <a:t>激动波斯王居鲁士的心，使他下诏通告全国说：</a:t>
            </a:r>
            <a:r>
              <a:rPr lang="en-US" altLang="zh-CN" sz="2600" dirty="0">
                <a:latin typeface="Microsoft YaHei" panose="020B0503020204020204" pitchFamily="34" charset="-122"/>
                <a:ea typeface="Microsoft YaHei" panose="020B0503020204020204" pitchFamily="34" charset="-122"/>
              </a:rPr>
              <a:t>2“</a:t>
            </a:r>
            <a:r>
              <a:rPr lang="zh-CN" altLang="en-US" sz="2600" dirty="0">
                <a:latin typeface="Microsoft YaHei" panose="020B0503020204020204" pitchFamily="34" charset="-122"/>
                <a:ea typeface="Microsoft YaHei" panose="020B0503020204020204" pitchFamily="34" charset="-122"/>
              </a:rPr>
              <a:t>波斯王居鲁士如此说：‘耶和华天上的神，已将天下万国赐给我，又嘱咐我在犹大的耶路撒冷为他建造殿宇。</a:t>
            </a:r>
            <a:r>
              <a:rPr lang="en-US" altLang="zh-CN" sz="2600" dirty="0">
                <a:latin typeface="Microsoft YaHei" panose="020B0503020204020204" pitchFamily="34" charset="-122"/>
                <a:ea typeface="Microsoft YaHei" panose="020B0503020204020204" pitchFamily="34" charset="-122"/>
              </a:rPr>
              <a:t>3 </a:t>
            </a:r>
            <a:r>
              <a:rPr lang="zh-CN" altLang="en-US" sz="2600" dirty="0">
                <a:latin typeface="Microsoft YaHei" panose="020B0503020204020204" pitchFamily="34" charset="-122"/>
                <a:ea typeface="Microsoft YaHei" panose="020B0503020204020204" pitchFamily="34" charset="-122"/>
              </a:rPr>
              <a:t>在你们中间凡作他子民的，可以上犹大的耶路撒冷，在耶路撒冷重建耶和华以色列神的殿</a:t>
            </a:r>
            <a:r>
              <a:rPr lang="en-US" altLang="zh-CN" sz="2600" dirty="0">
                <a:latin typeface="Microsoft YaHei" panose="020B0503020204020204" pitchFamily="34" charset="-122"/>
                <a:ea typeface="Microsoft YaHei" panose="020B0503020204020204" pitchFamily="34" charset="-122"/>
              </a:rPr>
              <a:t>……7 </a:t>
            </a:r>
            <a:r>
              <a:rPr lang="zh-CN" altLang="en-US" sz="2600" dirty="0">
                <a:latin typeface="Microsoft YaHei" panose="020B0503020204020204" pitchFamily="34" charset="-122"/>
                <a:ea typeface="Microsoft YaHei" panose="020B0503020204020204" pitchFamily="34" charset="-122"/>
              </a:rPr>
              <a:t>居鲁士王也将耶和华殿的器皿拿出来，这器皿是尼布甲尼撒从耶路撒冷掠来，放在自己神之庙中的。</a:t>
            </a:r>
            <a:r>
              <a:rPr lang="en-US" altLang="zh-CN" sz="2600" dirty="0">
                <a:latin typeface="Microsoft YaHei" panose="020B0503020204020204" pitchFamily="34" charset="-122"/>
                <a:ea typeface="Microsoft YaHei" panose="020B0503020204020204" pitchFamily="34" charset="-122"/>
              </a:rPr>
              <a:t>8 </a:t>
            </a:r>
            <a:r>
              <a:rPr lang="zh-CN" altLang="en-US" sz="2600" dirty="0">
                <a:latin typeface="Microsoft YaHei" panose="020B0503020204020204" pitchFamily="34" charset="-122"/>
                <a:ea typeface="Microsoft YaHei" panose="020B0503020204020204" pitchFamily="34" charset="-122"/>
              </a:rPr>
              <a:t>波斯王居鲁士</a:t>
            </a:r>
            <a:r>
              <a:rPr lang="en-US" altLang="zh-CN" sz="2600" dirty="0">
                <a:latin typeface="Microsoft YaHei" panose="020B0503020204020204" pitchFamily="34" charset="-122"/>
                <a:ea typeface="Microsoft YaHei" panose="020B0503020204020204" pitchFamily="34" charset="-122"/>
              </a:rPr>
              <a:t>……</a:t>
            </a:r>
            <a:r>
              <a:rPr lang="zh-CN" altLang="en-US" sz="2600" dirty="0">
                <a:latin typeface="Microsoft YaHei" panose="020B0503020204020204" pitchFamily="34" charset="-122"/>
                <a:ea typeface="Microsoft YaHei" panose="020B0503020204020204" pitchFamily="34" charset="-122"/>
              </a:rPr>
              <a:t>将这器皿拿出来，按数交给犹大的首领设巴萨。</a:t>
            </a:r>
          </a:p>
        </p:txBody>
      </p:sp>
      <p:sp>
        <p:nvSpPr>
          <p:cNvPr id="16" name="直线连接符 20">
            <a:extLst>
              <a:ext uri="{FF2B5EF4-FFF2-40B4-BE49-F238E27FC236}">
                <a16:creationId xmlns:a16="http://schemas.microsoft.com/office/drawing/2014/main" id="{234D1D1A-E60C-4DEC-8F89-FDED98A21011}"/>
              </a:ext>
            </a:extLst>
          </p:cNvPr>
          <p:cNvSpPr/>
          <p:nvPr/>
        </p:nvSpPr>
        <p:spPr>
          <a:xfrm flipH="1">
            <a:off x="454531" y="1779630"/>
            <a:ext cx="0" cy="4782829"/>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7" name="直线连接符 21">
            <a:extLst>
              <a:ext uri="{FF2B5EF4-FFF2-40B4-BE49-F238E27FC236}">
                <a16:creationId xmlns:a16="http://schemas.microsoft.com/office/drawing/2014/main" id="{3E5128A0-2F38-4A02-BB29-FD7AE808C222}"/>
              </a:ext>
            </a:extLst>
          </p:cNvPr>
          <p:cNvSpPr/>
          <p:nvPr/>
        </p:nvSpPr>
        <p:spPr>
          <a:xfrm flipH="1" flipV="1">
            <a:off x="454532" y="656246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8" name="直线连接符 22">
            <a:extLst>
              <a:ext uri="{FF2B5EF4-FFF2-40B4-BE49-F238E27FC236}">
                <a16:creationId xmlns:a16="http://schemas.microsoft.com/office/drawing/2014/main" id="{306EE7B3-A62A-4122-A46F-C1932A7B28D8}"/>
              </a:ext>
            </a:extLst>
          </p:cNvPr>
          <p:cNvSpPr/>
          <p:nvPr/>
        </p:nvSpPr>
        <p:spPr>
          <a:xfrm flipH="1" flipV="1">
            <a:off x="971601" y="1600341"/>
            <a:ext cx="7742668" cy="1"/>
          </a:xfrm>
          <a:prstGeom prst="line">
            <a:avLst/>
          </a:prstGeom>
          <a:ln w="12700">
            <a:solidFill>
              <a:srgbClr val="77933C"/>
            </a:solidFill>
            <a:prstDash val="sysDash"/>
          </a:ln>
        </p:spPr>
        <p:txBody>
          <a:bodyPr lIns="45719" rIns="45719"/>
          <a:lstStyle/>
          <a:p>
            <a:endParaRPr/>
          </a:p>
        </p:txBody>
      </p:sp>
      <p:sp>
        <p:nvSpPr>
          <p:cNvPr id="19" name="直线连接符 23">
            <a:extLst>
              <a:ext uri="{FF2B5EF4-FFF2-40B4-BE49-F238E27FC236}">
                <a16:creationId xmlns:a16="http://schemas.microsoft.com/office/drawing/2014/main" id="{A71E5C2A-C2CB-4BB4-99FE-33590A4CDB82}"/>
              </a:ext>
            </a:extLst>
          </p:cNvPr>
          <p:cNvSpPr/>
          <p:nvPr/>
        </p:nvSpPr>
        <p:spPr>
          <a:xfrm flipH="1">
            <a:off x="8714268" y="1650527"/>
            <a:ext cx="0" cy="4876526"/>
          </a:xfrm>
          <a:prstGeom prst="line">
            <a:avLst/>
          </a:prstGeom>
          <a:ln w="12700">
            <a:solidFill>
              <a:srgbClr val="77933C"/>
            </a:solidFill>
            <a:prstDash val="sysDash"/>
          </a:ln>
        </p:spPr>
        <p:txBody>
          <a:bodyPr lIns="45719" rIns="45719"/>
          <a:lstStyle/>
          <a:p>
            <a:endParaRPr/>
          </a:p>
        </p:txBody>
      </p:sp>
      <p:pic>
        <p:nvPicPr>
          <p:cNvPr id="20" name="图片 24" descr="图片 24">
            <a:extLst>
              <a:ext uri="{FF2B5EF4-FFF2-40B4-BE49-F238E27FC236}">
                <a16:creationId xmlns:a16="http://schemas.microsoft.com/office/drawing/2014/main" id="{955CC8E5-40D7-4182-B4F3-88C73F188AE5}"/>
              </a:ext>
            </a:extLst>
          </p:cNvPr>
          <p:cNvPicPr>
            <a:picLocks noChangeAspect="1"/>
          </p:cNvPicPr>
          <p:nvPr/>
        </p:nvPicPr>
        <p:blipFill>
          <a:blip r:embed="rId3"/>
          <a:stretch>
            <a:fillRect/>
          </a:stretch>
        </p:blipFill>
        <p:spPr>
          <a:xfrm>
            <a:off x="8053754" y="6266877"/>
            <a:ext cx="921638" cy="565092"/>
          </a:xfrm>
          <a:prstGeom prst="rect">
            <a:avLst/>
          </a:prstGeom>
          <a:ln w="12700">
            <a:miter lim="400000"/>
          </a:ln>
        </p:spPr>
      </p:pic>
      <p:pic>
        <p:nvPicPr>
          <p:cNvPr id="21" name="图片 25" descr="图片 25">
            <a:extLst>
              <a:ext uri="{FF2B5EF4-FFF2-40B4-BE49-F238E27FC236}">
                <a16:creationId xmlns:a16="http://schemas.microsoft.com/office/drawing/2014/main" id="{A87B5B96-D800-44C8-A53B-643E526B7107}"/>
              </a:ext>
            </a:extLst>
          </p:cNvPr>
          <p:cNvPicPr>
            <a:picLocks noChangeAspect="1"/>
          </p:cNvPicPr>
          <p:nvPr/>
        </p:nvPicPr>
        <p:blipFill>
          <a:blip r:embed="rId3"/>
          <a:stretch>
            <a:fillRect/>
          </a:stretch>
        </p:blipFill>
        <p:spPr>
          <a:xfrm rot="10800000">
            <a:off x="222738" y="1341240"/>
            <a:ext cx="921637" cy="565092"/>
          </a:xfrm>
          <a:prstGeom prst="rect">
            <a:avLst/>
          </a:prstGeom>
          <a:ln w="12700">
            <a:miter lim="400000"/>
          </a:ln>
        </p:spPr>
      </p:pic>
      <p:sp>
        <p:nvSpPr>
          <p:cNvPr id="2" name="标题 1">
            <a:extLst>
              <a:ext uri="{FF2B5EF4-FFF2-40B4-BE49-F238E27FC236}">
                <a16:creationId xmlns:a16="http://schemas.microsoft.com/office/drawing/2014/main" id="{0F52B5E1-C67A-4AC6-91C3-9FBAD08B96A3}"/>
              </a:ext>
            </a:extLst>
          </p:cNvPr>
          <p:cNvSpPr>
            <a:spLocks noGrp="1"/>
          </p:cNvSpPr>
          <p:nvPr>
            <p:ph type="title"/>
          </p:nvPr>
        </p:nvSpPr>
        <p:spPr/>
        <p:txBody>
          <a:bodyPr/>
          <a:lstStyle/>
          <a:p>
            <a:r>
              <a:rPr lang="zh-CN" altLang="en-US" dirty="0"/>
              <a:t>公元前</a:t>
            </a:r>
            <a:r>
              <a:rPr lang="en-US" altLang="zh-CN" dirty="0"/>
              <a:t>537</a:t>
            </a:r>
            <a:r>
              <a:rPr lang="zh-CN" altLang="en-US" dirty="0"/>
              <a:t>年左右</a:t>
            </a:r>
            <a:br>
              <a:rPr lang="zh-CN" altLang="en-US" dirty="0"/>
            </a:br>
            <a:r>
              <a:rPr lang="zh-CN" altLang="en-US" dirty="0"/>
              <a:t>波斯王居鲁士允许犹太人回归以色列</a:t>
            </a:r>
            <a:br>
              <a:rPr lang="zh-CN" altLang="en-US" dirty="0"/>
            </a:br>
            <a:endParaRPr lang="en-US" dirty="0"/>
          </a:p>
        </p:txBody>
      </p:sp>
    </p:spTree>
    <p:extLst>
      <p:ext uri="{BB962C8B-B14F-4D97-AF65-F5344CB8AC3E}">
        <p14:creationId xmlns:p14="http://schemas.microsoft.com/office/powerpoint/2010/main" val="20050313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4AB6B0-BB1B-4676-91B0-450D69E292D0}"/>
              </a:ext>
            </a:extLst>
          </p:cNvPr>
          <p:cNvSpPr>
            <a:spLocks noGrp="1"/>
          </p:cNvSpPr>
          <p:nvPr>
            <p:ph type="title"/>
          </p:nvPr>
        </p:nvSpPr>
        <p:spPr/>
        <p:txBody>
          <a:bodyPr/>
          <a:lstStyle/>
          <a:p>
            <a:r>
              <a:rPr lang="zh-CN" altLang="en-US" dirty="0"/>
              <a:t>公元前</a:t>
            </a:r>
            <a:r>
              <a:rPr lang="en-US" altLang="zh-CN" dirty="0"/>
              <a:t>539-531</a:t>
            </a:r>
            <a:r>
              <a:rPr lang="zh-CN" altLang="en-US" dirty="0"/>
              <a:t>年左右 居鲁士泥柱</a:t>
            </a:r>
            <a:br>
              <a:rPr lang="zh-CN" altLang="en-US" dirty="0"/>
            </a:br>
            <a:endParaRPr lang="en-US" dirty="0"/>
          </a:p>
        </p:txBody>
      </p:sp>
      <p:sp>
        <p:nvSpPr>
          <p:cNvPr id="3" name="Rectangle 2"/>
          <p:cNvSpPr>
            <a:spLocks noChangeArrowheads="1"/>
          </p:cNvSpPr>
          <p:nvPr/>
        </p:nvSpPr>
        <p:spPr bwMode="auto">
          <a:xfrm>
            <a:off x="76201" y="857251"/>
            <a:ext cx="8991600" cy="5143500"/>
          </a:xfrm>
          <a:prstGeom prst="rect">
            <a:avLst/>
          </a:prstGeom>
          <a:noFill/>
          <a:ln w="9525">
            <a:noFill/>
            <a:miter lim="800000"/>
            <a:headEnd/>
            <a:tailEnd/>
          </a:ln>
          <a:effectLst/>
        </p:spPr>
        <p:txBody>
          <a:bodyPr lIns="81639" tIns="40819" rIns="81639" bIns="40819"/>
          <a:lstStyle/>
          <a:p>
            <a:pPr defTabSz="816319"/>
            <a:endParaRPr lang="zh-CN" altLang="en-US" sz="3600" dirty="0">
              <a:solidFill>
                <a:schemeClr val="bg1"/>
              </a:solidFill>
              <a:effectLst>
                <a:outerShdw blurRad="38100" dist="38100" dir="2700000" algn="tl">
                  <a:srgbClr val="000000"/>
                </a:outerShdw>
              </a:effectLst>
              <a:latin typeface="Arial" charset="0"/>
              <a:cs typeface="Arial" charset="0"/>
            </a:endParaRPr>
          </a:p>
        </p:txBody>
      </p:sp>
      <p:sp>
        <p:nvSpPr>
          <p:cNvPr id="6" name="矩形 5"/>
          <p:cNvSpPr/>
          <p:nvPr/>
        </p:nvSpPr>
        <p:spPr>
          <a:xfrm>
            <a:off x="0" y="6131380"/>
            <a:ext cx="9143999" cy="523220"/>
          </a:xfrm>
          <a:prstGeom prst="rect">
            <a:avLst/>
          </a:prstGeom>
        </p:spPr>
        <p:txBody>
          <a:bodyPr wrap="square">
            <a:spAutoFit/>
          </a:bodyPr>
          <a:lstStyle/>
          <a:p>
            <a:pPr algn="ct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陈列于大英博物馆的居鲁士泥柱</a:t>
            </a:r>
          </a:p>
        </p:txBody>
      </p:sp>
      <p:pic>
        <p:nvPicPr>
          <p:cNvPr id="8" name="图片 7" descr="图片包含 室内, 桌子, 片, 切&#10;&#10;描述已自动生成">
            <a:extLst>
              <a:ext uri="{FF2B5EF4-FFF2-40B4-BE49-F238E27FC236}">
                <a16:creationId xmlns:a16="http://schemas.microsoft.com/office/drawing/2014/main" id="{BF3F94F4-999B-D448-9AA8-35FED77EED18}"/>
              </a:ext>
            </a:extLst>
          </p:cNvPr>
          <p:cNvPicPr>
            <a:picLocks noChangeAspect="1"/>
          </p:cNvPicPr>
          <p:nvPr/>
        </p:nvPicPr>
        <p:blipFill rotWithShape="1">
          <a:blip r:embed="rId3"/>
          <a:srcRect t="22361"/>
          <a:stretch/>
        </p:blipFill>
        <p:spPr>
          <a:xfrm>
            <a:off x="714675" y="1463383"/>
            <a:ext cx="7714647" cy="449214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707376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41FCAD1E-8A73-A941-B0CF-7FB34F6FDF08}"/>
              </a:ext>
            </a:extLst>
          </p:cNvPr>
          <p:cNvSpPr/>
          <p:nvPr/>
        </p:nvSpPr>
        <p:spPr>
          <a:xfrm>
            <a:off x="787295" y="1672939"/>
            <a:ext cx="7742665" cy="4702056"/>
          </a:xfrm>
          <a:prstGeom prst="rect">
            <a:avLst/>
          </a:prstGeom>
        </p:spPr>
        <p:txBody>
          <a:bodyPr vert="horz" wrap="square" lIns="91440" tIns="45720" rIns="91440" bIns="45720" rtlCol="0">
            <a:spAutoFit/>
          </a:bodyPr>
          <a:lstStyle/>
          <a:p>
            <a:pPr>
              <a:lnSpc>
                <a:spcPct val="120000"/>
              </a:lnSpc>
            </a:pP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我</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居鲁士</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将那些曾住在神殿，但其神殿已荒废的</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神祗</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从</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巴比伦</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送回故地</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并为他们重建永久的圣殿。我召集了他们各自的人民将他们遣回故土</a:t>
            </a:r>
            <a:r>
              <a:rPr lang="en-US" altLang="zh-CN" sz="2800" dirty="0">
                <a:latin typeface="Microsoft YaHei" panose="020B0503020204020204" pitchFamily="34" charset="-122"/>
                <a:ea typeface="Microsoft YaHei" panose="020B0503020204020204" pitchFamily="34" charset="-122"/>
              </a:rPr>
              <a:t>……</a:t>
            </a:r>
          </a:p>
          <a:p>
            <a:pPr>
              <a:lnSpc>
                <a:spcPct val="120000"/>
              </a:lnSpc>
            </a:pPr>
            <a:endParaRPr lang="en-US" altLang="zh-CN" sz="2800" dirty="0">
              <a:latin typeface="Microsoft YaHei" panose="020B0503020204020204" pitchFamily="34" charset="-122"/>
              <a:ea typeface="Microsoft YaHei" panose="020B0503020204020204" pitchFamily="34" charset="-122"/>
            </a:endParaRPr>
          </a:p>
          <a:p>
            <a:pPr>
              <a:lnSpc>
                <a:spcPct val="120000"/>
              </a:lnSpc>
            </a:pPr>
            <a:r>
              <a:rPr lang="en-US" altLang="zh-CN" sz="2800" dirty="0">
                <a:latin typeface="Microsoft YaHei" panose="020B0503020204020204" pitchFamily="34" charset="-122"/>
                <a:ea typeface="Microsoft YaHei" panose="020B0503020204020204" pitchFamily="34" charset="-122"/>
              </a:rPr>
              <a:t>Nabonidus【</a:t>
            </a:r>
            <a:r>
              <a:rPr lang="zh-CN" altLang="en-US" sz="2800" dirty="0">
                <a:latin typeface="Microsoft YaHei" panose="020B0503020204020204" pitchFamily="34" charset="-122"/>
                <a:ea typeface="Microsoft YaHei" panose="020B0503020204020204" pitchFamily="34" charset="-122"/>
              </a:rPr>
              <a:t>被居鲁士打败的巴比伦王</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带入</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巴比伦</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的</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那些神</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我将他们毫发无损地送回了他们的殿宇，他们喜悦的圣所。愿我所送回的所有神祗，为我求寿颂德。</a:t>
            </a:r>
          </a:p>
        </p:txBody>
      </p:sp>
      <p:sp>
        <p:nvSpPr>
          <p:cNvPr id="14" name="直线连接符 20">
            <a:extLst>
              <a:ext uri="{FF2B5EF4-FFF2-40B4-BE49-F238E27FC236}">
                <a16:creationId xmlns:a16="http://schemas.microsoft.com/office/drawing/2014/main" id="{EF9A085A-2246-4C53-AE1E-4D5837FEF00A}"/>
              </a:ext>
            </a:extLst>
          </p:cNvPr>
          <p:cNvSpPr/>
          <p:nvPr/>
        </p:nvSpPr>
        <p:spPr>
          <a:xfrm flipH="1">
            <a:off x="454531" y="1707914"/>
            <a:ext cx="0" cy="4782829"/>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DDF16154-FC3D-4B82-AE95-7953CBB2A49B}"/>
              </a:ext>
            </a:extLst>
          </p:cNvPr>
          <p:cNvSpPr/>
          <p:nvPr/>
        </p:nvSpPr>
        <p:spPr>
          <a:xfrm flipH="1" flipV="1">
            <a:off x="454532" y="6490744"/>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BB28F597-49EE-4A5F-BE5A-A1DCF3250981}"/>
              </a:ext>
            </a:extLst>
          </p:cNvPr>
          <p:cNvSpPr/>
          <p:nvPr/>
        </p:nvSpPr>
        <p:spPr>
          <a:xfrm flipH="1" flipV="1">
            <a:off x="971601" y="1528625"/>
            <a:ext cx="7742668" cy="1"/>
          </a:xfrm>
          <a:prstGeom prst="line">
            <a:avLst/>
          </a:prstGeom>
          <a:ln w="12700">
            <a:solidFill>
              <a:srgbClr val="77933C"/>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B597DA32-6298-4CD3-8C24-53EEE9EDC073}"/>
              </a:ext>
            </a:extLst>
          </p:cNvPr>
          <p:cNvSpPr/>
          <p:nvPr/>
        </p:nvSpPr>
        <p:spPr>
          <a:xfrm flipH="1">
            <a:off x="8714268" y="1578811"/>
            <a:ext cx="0" cy="4876526"/>
          </a:xfrm>
          <a:prstGeom prst="line">
            <a:avLst/>
          </a:prstGeom>
          <a:ln w="12700">
            <a:solidFill>
              <a:srgbClr val="77933C"/>
            </a:solidFill>
            <a:prstDash val="sysDash"/>
          </a:ln>
        </p:spPr>
        <p:txBody>
          <a:bodyPr lIns="45719" rIns="45719"/>
          <a:lstStyle/>
          <a:p>
            <a:endParaRPr/>
          </a:p>
        </p:txBody>
      </p:sp>
      <p:pic>
        <p:nvPicPr>
          <p:cNvPr id="18" name="图片 24" descr="图片 24">
            <a:extLst>
              <a:ext uri="{FF2B5EF4-FFF2-40B4-BE49-F238E27FC236}">
                <a16:creationId xmlns:a16="http://schemas.microsoft.com/office/drawing/2014/main" id="{3B00EF88-F411-498A-8A34-13BE6FAF39D9}"/>
              </a:ext>
            </a:extLst>
          </p:cNvPr>
          <p:cNvPicPr>
            <a:picLocks noChangeAspect="1"/>
          </p:cNvPicPr>
          <p:nvPr/>
        </p:nvPicPr>
        <p:blipFill>
          <a:blip r:embed="rId3"/>
          <a:stretch>
            <a:fillRect/>
          </a:stretch>
        </p:blipFill>
        <p:spPr>
          <a:xfrm>
            <a:off x="8053754" y="6195161"/>
            <a:ext cx="921638" cy="565092"/>
          </a:xfrm>
          <a:prstGeom prst="rect">
            <a:avLst/>
          </a:prstGeom>
          <a:ln w="12700">
            <a:miter lim="400000"/>
          </a:ln>
        </p:spPr>
      </p:pic>
      <p:pic>
        <p:nvPicPr>
          <p:cNvPr id="19" name="图片 25" descr="图片 25">
            <a:extLst>
              <a:ext uri="{FF2B5EF4-FFF2-40B4-BE49-F238E27FC236}">
                <a16:creationId xmlns:a16="http://schemas.microsoft.com/office/drawing/2014/main" id="{F60F5C05-B8E0-47B1-8F32-15F6D43E47F0}"/>
              </a:ext>
            </a:extLst>
          </p:cNvPr>
          <p:cNvPicPr>
            <a:picLocks noChangeAspect="1"/>
          </p:cNvPicPr>
          <p:nvPr/>
        </p:nvPicPr>
        <p:blipFill>
          <a:blip r:embed="rId3"/>
          <a:stretch>
            <a:fillRect/>
          </a:stretch>
        </p:blipFill>
        <p:spPr>
          <a:xfrm rot="10800000">
            <a:off x="222738" y="1269524"/>
            <a:ext cx="921637" cy="565092"/>
          </a:xfrm>
          <a:prstGeom prst="rect">
            <a:avLst/>
          </a:prstGeom>
          <a:ln w="12700">
            <a:miter lim="400000"/>
          </a:ln>
        </p:spPr>
      </p:pic>
      <p:sp>
        <p:nvSpPr>
          <p:cNvPr id="2" name="标题 1">
            <a:extLst>
              <a:ext uri="{FF2B5EF4-FFF2-40B4-BE49-F238E27FC236}">
                <a16:creationId xmlns:a16="http://schemas.microsoft.com/office/drawing/2014/main" id="{48EBAF72-382E-4143-BBA2-53AAFE2CF4D3}"/>
              </a:ext>
            </a:extLst>
          </p:cNvPr>
          <p:cNvSpPr>
            <a:spLocks noGrp="1"/>
          </p:cNvSpPr>
          <p:nvPr>
            <p:ph type="title"/>
          </p:nvPr>
        </p:nvSpPr>
        <p:spPr/>
        <p:txBody>
          <a:bodyPr/>
          <a:lstStyle/>
          <a:p>
            <a:r>
              <a:rPr lang="zh-CN" altLang="en-US" dirty="0"/>
              <a:t>居鲁士泥柱译文</a:t>
            </a:r>
            <a:r>
              <a:rPr lang="en-US" altLang="zh-CN" dirty="0"/>
              <a:t>:</a:t>
            </a:r>
            <a:br>
              <a:rPr lang="en-US" altLang="zh-CN" dirty="0"/>
            </a:br>
            <a:endParaRPr lang="en-US" dirty="0"/>
          </a:p>
        </p:txBody>
      </p:sp>
    </p:spTree>
    <p:extLst>
      <p:ext uri="{BB962C8B-B14F-4D97-AF65-F5344CB8AC3E}">
        <p14:creationId xmlns:p14="http://schemas.microsoft.com/office/powerpoint/2010/main" val="24555978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地图&#10;&#10;描述已自动生成">
            <a:extLst>
              <a:ext uri="{FF2B5EF4-FFF2-40B4-BE49-F238E27FC236}">
                <a16:creationId xmlns:a16="http://schemas.microsoft.com/office/drawing/2014/main" id="{4587F798-6F2A-445C-B925-80C8D4445125}"/>
              </a:ext>
            </a:extLst>
          </p:cNvPr>
          <p:cNvPicPr>
            <a:picLocks noChangeAspect="1"/>
          </p:cNvPicPr>
          <p:nvPr/>
        </p:nvPicPr>
        <p:blipFill rotWithShape="1">
          <a:blip r:embed="rId3"/>
          <a:srcRect l="8000" r="3430"/>
          <a:stretch/>
        </p:blipFill>
        <p:spPr>
          <a:xfrm>
            <a:off x="1297532" y="27937"/>
            <a:ext cx="6548936" cy="4945038"/>
          </a:xfrm>
          <a:prstGeom prst="rect">
            <a:avLst/>
          </a:prstGeom>
        </p:spPr>
      </p:pic>
      <p:pic>
        <p:nvPicPr>
          <p:cNvPr id="4" name="图片 5" descr="地图&#10;&#10;描述已自动生成">
            <a:extLst>
              <a:ext uri="{FF2B5EF4-FFF2-40B4-BE49-F238E27FC236}">
                <a16:creationId xmlns:a16="http://schemas.microsoft.com/office/drawing/2014/main" id="{25CBFA42-3745-499F-A6F6-7ED5AC64F070}"/>
              </a:ext>
            </a:extLst>
          </p:cNvPr>
          <p:cNvPicPr>
            <a:picLocks noChangeAspect="1"/>
          </p:cNvPicPr>
          <p:nvPr/>
        </p:nvPicPr>
        <p:blipFill rotWithShape="1">
          <a:blip r:embed="rId3"/>
          <a:srcRect l="8000" r="3430"/>
          <a:stretch/>
        </p:blipFill>
        <p:spPr>
          <a:xfrm>
            <a:off x="1295300" y="36659"/>
            <a:ext cx="6548936" cy="4945038"/>
          </a:xfrm>
          <a:prstGeom prst="rect">
            <a:avLst/>
          </a:prstGeom>
        </p:spPr>
      </p:pic>
      <p:pic>
        <p:nvPicPr>
          <p:cNvPr id="27" name="图片 26" descr="地图&#10;&#10;描述已自动生成">
            <a:extLst>
              <a:ext uri="{FF2B5EF4-FFF2-40B4-BE49-F238E27FC236}">
                <a16:creationId xmlns:a16="http://schemas.microsoft.com/office/drawing/2014/main" id="{37B36CE1-0DEA-4397-A521-136AF7A4391F}"/>
              </a:ext>
            </a:extLst>
          </p:cNvPr>
          <p:cNvPicPr>
            <a:picLocks noChangeAspect="1"/>
          </p:cNvPicPr>
          <p:nvPr/>
        </p:nvPicPr>
        <p:blipFill>
          <a:blip r:embed="rId4"/>
          <a:stretch>
            <a:fillRect/>
          </a:stretch>
        </p:blipFill>
        <p:spPr>
          <a:xfrm>
            <a:off x="1319383" y="24174"/>
            <a:ext cx="6500769" cy="4947547"/>
          </a:xfrm>
          <a:prstGeom prst="rect">
            <a:avLst/>
          </a:prstGeom>
        </p:spPr>
      </p:pic>
      <p:cxnSp>
        <p:nvCxnSpPr>
          <p:cNvPr id="5" name="直线箭头连接符 24">
            <a:extLst>
              <a:ext uri="{FF2B5EF4-FFF2-40B4-BE49-F238E27FC236}">
                <a16:creationId xmlns:a16="http://schemas.microsoft.com/office/drawing/2014/main" id="{1FA58E3B-8F9A-4BB8-BDB6-4422A0235834}"/>
              </a:ext>
            </a:extLst>
          </p:cNvPr>
          <p:cNvCxnSpPr>
            <a:cxnSpLocks/>
          </p:cNvCxnSpPr>
          <p:nvPr/>
        </p:nvCxnSpPr>
        <p:spPr>
          <a:xfrm>
            <a:off x="897194" y="5723956"/>
            <a:ext cx="7607710" cy="0"/>
          </a:xfrm>
          <a:prstGeom prst="straightConnector1">
            <a:avLst/>
          </a:prstGeom>
          <a:ln w="38100">
            <a:solidFill>
              <a:schemeClr val="tx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 name="椭圆 25">
            <a:extLst>
              <a:ext uri="{FF2B5EF4-FFF2-40B4-BE49-F238E27FC236}">
                <a16:creationId xmlns:a16="http://schemas.microsoft.com/office/drawing/2014/main" id="{4C64EE05-D3F6-4C96-88E0-326F41F0EB56}"/>
              </a:ext>
            </a:extLst>
          </p:cNvPr>
          <p:cNvSpPr>
            <a:spLocks noChangeAspect="1"/>
          </p:cNvSpPr>
          <p:nvPr/>
        </p:nvSpPr>
        <p:spPr>
          <a:xfrm>
            <a:off x="820994" y="5654538"/>
            <a:ext cx="144000" cy="144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矩形 4">
            <a:extLst>
              <a:ext uri="{FF2B5EF4-FFF2-40B4-BE49-F238E27FC236}">
                <a16:creationId xmlns:a16="http://schemas.microsoft.com/office/drawing/2014/main" id="{D3C6E990-826F-4F67-AD5B-C9FFBA561C9E}"/>
              </a:ext>
            </a:extLst>
          </p:cNvPr>
          <p:cNvSpPr>
            <a:spLocks noChangeArrowheads="1"/>
          </p:cNvSpPr>
          <p:nvPr/>
        </p:nvSpPr>
        <p:spPr bwMode="auto">
          <a:xfrm>
            <a:off x="220526" y="5245100"/>
            <a:ext cx="1375330" cy="1599006"/>
          </a:xfrm>
          <a:prstGeom prst="rect">
            <a:avLst/>
          </a:prstGeom>
          <a:noFill/>
          <a:ln>
            <a:noFill/>
          </a:ln>
        </p:spPr>
        <p:txBody>
          <a:bodyPr anchor="t"/>
          <a:lstStyle/>
          <a:p>
            <a:pPr algn="ctr" eaLnBrk="0" hangingPunct="0"/>
            <a:r>
              <a:rPr lang="zh-CN" altLang="en-US" sz="2000" b="1" dirty="0">
                <a:ea typeface="汉仪大宋简" panose="02010609000101010101" pitchFamily="49" charset="-122"/>
              </a:rPr>
              <a:t>亚伯拉罕</a:t>
            </a:r>
            <a:endParaRPr lang="en-US" altLang="zh-CN" sz="2000" b="1" dirty="0">
              <a:ea typeface="汉仪大宋简" panose="02010609000101010101" pitchFamily="49" charset="-122"/>
            </a:endParaRPr>
          </a:p>
          <a:p>
            <a:pPr algn="ctr" eaLnBrk="0" hangingPunct="0"/>
            <a:endParaRPr lang="en-US" altLang="zh-CN" sz="2000" b="1" dirty="0">
              <a:ea typeface="汉仪大宋简" panose="02010609000101010101" pitchFamily="49" charset="-122"/>
            </a:endParaRPr>
          </a:p>
          <a:p>
            <a:pPr algn="ctr" eaLnBrk="0" hangingPunct="0"/>
            <a:r>
              <a:rPr lang="zh-CN" altLang="en-US" sz="2000" dirty="0">
                <a:ea typeface="汉仪大宋简" panose="02010609000101010101" pitchFamily="49" charset="-122"/>
              </a:rPr>
              <a:t>公元前</a:t>
            </a:r>
            <a:endParaRPr lang="en-US" altLang="zh-CN" sz="2000" dirty="0">
              <a:ea typeface="汉仪大宋简" panose="02010609000101010101" pitchFamily="49" charset="-122"/>
            </a:endParaRPr>
          </a:p>
          <a:p>
            <a:pPr algn="ctr" eaLnBrk="0" hangingPunct="0"/>
            <a:r>
              <a:rPr lang="en-US" altLang="zh-CN" sz="2000" dirty="0">
                <a:ea typeface="汉仪大宋简" panose="02010609000101010101" pitchFamily="49" charset="-122"/>
              </a:rPr>
              <a:t>2000</a:t>
            </a:r>
            <a:r>
              <a:rPr lang="zh-CN" altLang="en-US" sz="2000" dirty="0">
                <a:ea typeface="汉仪大宋简" panose="02010609000101010101" pitchFamily="49" charset="-122"/>
              </a:rPr>
              <a:t>年</a:t>
            </a:r>
            <a:endParaRPr lang="en-US" altLang="zh-CN" sz="2000" dirty="0">
              <a:ea typeface="汉仪大宋简" panose="02010609000101010101" pitchFamily="49" charset="-122"/>
            </a:endParaRPr>
          </a:p>
          <a:p>
            <a:pPr algn="ctr" eaLnBrk="0" hangingPunct="0"/>
            <a:r>
              <a:rPr lang="zh-CN" altLang="en-US" sz="2000" dirty="0">
                <a:ea typeface="汉仪大宋简" panose="02010609000101010101" pitchFamily="49" charset="-122"/>
              </a:rPr>
              <a:t>左右</a:t>
            </a:r>
            <a:endParaRPr lang="en-US" altLang="zh-CN" sz="2000" dirty="0">
              <a:latin typeface="Arial" panose="020B0604020202020204" pitchFamily="34" charset="0"/>
              <a:ea typeface="汉仪大宋简" panose="02010609000101010101" pitchFamily="49" charset="-122"/>
              <a:cs typeface="Arial" panose="020B0604020202020204" pitchFamily="34" charset="0"/>
            </a:endParaRPr>
          </a:p>
        </p:txBody>
      </p:sp>
      <p:sp>
        <p:nvSpPr>
          <p:cNvPr id="8" name="矩形 4">
            <a:extLst>
              <a:ext uri="{FF2B5EF4-FFF2-40B4-BE49-F238E27FC236}">
                <a16:creationId xmlns:a16="http://schemas.microsoft.com/office/drawing/2014/main" id="{2416F291-B060-400D-A16B-0EEB45E0568C}"/>
              </a:ext>
            </a:extLst>
          </p:cNvPr>
          <p:cNvSpPr>
            <a:spLocks noChangeArrowheads="1"/>
          </p:cNvSpPr>
          <p:nvPr/>
        </p:nvSpPr>
        <p:spPr bwMode="auto">
          <a:xfrm>
            <a:off x="5298730" y="4976840"/>
            <a:ext cx="1295331" cy="1868459"/>
          </a:xfrm>
          <a:prstGeom prst="rect">
            <a:avLst/>
          </a:prstGeom>
          <a:noFill/>
          <a:ln>
            <a:noFill/>
          </a:ln>
        </p:spPr>
        <p:txBody>
          <a:bodyPr anchor="t"/>
          <a:lstStyle/>
          <a:p>
            <a:pPr algn="ctr" eaLnBrk="0" hangingPunct="0"/>
            <a:r>
              <a:rPr lang="zh-CN" altLang="en-US" sz="2000" b="1" dirty="0">
                <a:ea typeface="汉仪大宋简" panose="02010609000101010101" pitchFamily="49" charset="-122"/>
              </a:rPr>
              <a:t>亚述</a:t>
            </a:r>
            <a:endParaRPr lang="en-US" altLang="zh-CN" sz="2000" b="1" dirty="0">
              <a:ea typeface="汉仪大宋简" panose="02010609000101010101" pitchFamily="49" charset="-122"/>
            </a:endParaRPr>
          </a:p>
          <a:p>
            <a:pPr algn="ctr" eaLnBrk="0" hangingPunct="0"/>
            <a:r>
              <a:rPr lang="zh-CN" altLang="en-US" sz="2000" b="1" dirty="0">
                <a:ea typeface="汉仪大宋简" panose="02010609000101010101" pitchFamily="49" charset="-122"/>
              </a:rPr>
              <a:t>向南扩张</a:t>
            </a:r>
            <a:endParaRPr lang="en-US" altLang="zh-CN" sz="2000" b="1" dirty="0">
              <a:ea typeface="汉仪大宋简" panose="02010609000101010101" pitchFamily="49" charset="-122"/>
            </a:endParaRPr>
          </a:p>
          <a:p>
            <a:pPr algn="ctr" eaLnBrk="0" hangingPunct="0"/>
            <a:endParaRPr lang="en-US" altLang="zh-CN" sz="2000" b="1" dirty="0">
              <a:ea typeface="汉仪大宋简" panose="02010609000101010101" pitchFamily="49" charset="-122"/>
            </a:endParaRPr>
          </a:p>
          <a:p>
            <a:pPr algn="ctr" eaLnBrk="0" hangingPunct="0"/>
            <a:r>
              <a:rPr lang="zh-CN" altLang="en-US" sz="2000" dirty="0">
                <a:ea typeface="汉仪大宋简" panose="02010609000101010101" pitchFamily="49" charset="-122"/>
              </a:rPr>
              <a:t>公元前</a:t>
            </a:r>
            <a:endParaRPr lang="en-US" altLang="zh-CN" sz="2000" dirty="0">
              <a:ea typeface="汉仪大宋简" panose="02010609000101010101" pitchFamily="49" charset="-122"/>
            </a:endParaRPr>
          </a:p>
          <a:p>
            <a:pPr algn="ctr" eaLnBrk="0" hangingPunct="0"/>
            <a:r>
              <a:rPr lang="en-US" altLang="zh-CN" sz="2000" dirty="0">
                <a:ea typeface="汉仪大宋简" panose="02010609000101010101" pitchFamily="49" charset="-122"/>
              </a:rPr>
              <a:t>883</a:t>
            </a:r>
            <a:r>
              <a:rPr lang="zh-CN" altLang="en-US" sz="2000" dirty="0">
                <a:ea typeface="汉仪大宋简" panose="02010609000101010101" pitchFamily="49" charset="-122"/>
              </a:rPr>
              <a:t>年</a:t>
            </a:r>
            <a:endParaRPr lang="en-US" altLang="zh-CN" sz="2000" dirty="0">
              <a:ea typeface="汉仪大宋简" panose="02010609000101010101" pitchFamily="49" charset="-122"/>
            </a:endParaRPr>
          </a:p>
          <a:p>
            <a:pPr algn="ctr" eaLnBrk="0" hangingPunct="0"/>
            <a:r>
              <a:rPr lang="zh-CN" altLang="en-US" sz="2000" dirty="0">
                <a:ea typeface="汉仪大宋简" panose="02010609000101010101" pitchFamily="49" charset="-122"/>
              </a:rPr>
              <a:t>左右</a:t>
            </a:r>
            <a:endParaRPr lang="en-US" altLang="zh-CN" sz="2000" dirty="0">
              <a:latin typeface="Arial" panose="020B0604020202020204" pitchFamily="34" charset="0"/>
              <a:ea typeface="汉仪大宋简" panose="02010609000101010101" pitchFamily="49" charset="-122"/>
              <a:cs typeface="Arial" panose="020B0604020202020204" pitchFamily="34" charset="0"/>
            </a:endParaRPr>
          </a:p>
        </p:txBody>
      </p:sp>
      <p:grpSp>
        <p:nvGrpSpPr>
          <p:cNvPr id="9" name="组合 47">
            <a:extLst>
              <a:ext uri="{FF2B5EF4-FFF2-40B4-BE49-F238E27FC236}">
                <a16:creationId xmlns:a16="http://schemas.microsoft.com/office/drawing/2014/main" id="{E2B75674-E4AF-452E-A540-F6C239C2FC0B}"/>
              </a:ext>
            </a:extLst>
          </p:cNvPr>
          <p:cNvGrpSpPr/>
          <p:nvPr/>
        </p:nvGrpSpPr>
        <p:grpSpPr>
          <a:xfrm>
            <a:off x="7947634" y="5300734"/>
            <a:ext cx="323189" cy="439067"/>
            <a:chOff x="3899792" y="1062698"/>
            <a:chExt cx="434958" cy="590910"/>
          </a:xfrm>
          <a:solidFill>
            <a:schemeClr val="tx1"/>
          </a:solidFill>
        </p:grpSpPr>
        <p:sp>
          <p:nvSpPr>
            <p:cNvPr id="10" name="矩形 52">
              <a:extLst>
                <a:ext uri="{FF2B5EF4-FFF2-40B4-BE49-F238E27FC236}">
                  <a16:creationId xmlns:a16="http://schemas.microsoft.com/office/drawing/2014/main" id="{3AA6FA36-7784-4EB9-8E23-03060018B970}"/>
                </a:ext>
              </a:extLst>
            </p:cNvPr>
            <p:cNvSpPr/>
            <p:nvPr/>
          </p:nvSpPr>
          <p:spPr>
            <a:xfrm>
              <a:off x="3899792" y="1227243"/>
              <a:ext cx="434958" cy="121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矩形 53">
              <a:extLst>
                <a:ext uri="{FF2B5EF4-FFF2-40B4-BE49-F238E27FC236}">
                  <a16:creationId xmlns:a16="http://schemas.microsoft.com/office/drawing/2014/main" id="{1441D7D6-D571-4490-84E4-A587604F2F7F}"/>
                </a:ext>
              </a:extLst>
            </p:cNvPr>
            <p:cNvSpPr/>
            <p:nvPr/>
          </p:nvSpPr>
          <p:spPr>
            <a:xfrm rot="5400000">
              <a:off x="3821816" y="1297641"/>
              <a:ext cx="590910" cy="121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2" name="矩形 4">
            <a:extLst>
              <a:ext uri="{FF2B5EF4-FFF2-40B4-BE49-F238E27FC236}">
                <a16:creationId xmlns:a16="http://schemas.microsoft.com/office/drawing/2014/main" id="{4E3B1D0C-342C-43AC-BCA3-320772C57527}"/>
              </a:ext>
            </a:extLst>
          </p:cNvPr>
          <p:cNvSpPr>
            <a:spLocks noChangeArrowheads="1"/>
          </p:cNvSpPr>
          <p:nvPr/>
        </p:nvSpPr>
        <p:spPr bwMode="auto">
          <a:xfrm>
            <a:off x="7388161" y="5866717"/>
            <a:ext cx="1442136" cy="1076312"/>
          </a:xfrm>
          <a:prstGeom prst="rect">
            <a:avLst/>
          </a:prstGeom>
          <a:noFill/>
          <a:ln>
            <a:noFill/>
          </a:ln>
        </p:spPr>
        <p:txBody>
          <a:bodyPr anchor="t"/>
          <a:lstStyle/>
          <a:p>
            <a:pPr algn="ctr" eaLnBrk="0" hangingPunct="0"/>
            <a:r>
              <a:rPr lang="zh-CN" altLang="en-US" sz="2000" b="1" dirty="0">
                <a:solidFill>
                  <a:srgbClr val="002060"/>
                </a:solidFill>
                <a:ea typeface="汉仪大宋简" panose="02010609000101010101" pitchFamily="49" charset="-122"/>
              </a:rPr>
              <a:t>耶稣基督</a:t>
            </a:r>
            <a:endParaRPr lang="en-US" altLang="zh-CN" sz="2000" b="1" dirty="0">
              <a:solidFill>
                <a:srgbClr val="002060"/>
              </a:solidFill>
              <a:ea typeface="汉仪大宋简" panose="02010609000101010101" pitchFamily="49" charset="-122"/>
            </a:endParaRPr>
          </a:p>
          <a:p>
            <a:pPr algn="ctr" eaLnBrk="0" hangingPunct="0"/>
            <a:r>
              <a:rPr lang="zh-CN" altLang="en-US" sz="2000" dirty="0">
                <a:solidFill>
                  <a:srgbClr val="002060"/>
                </a:solidFill>
                <a:ea typeface="汉仪大宋简" panose="02010609000101010101" pitchFamily="49" charset="-122"/>
              </a:rPr>
              <a:t>公元</a:t>
            </a:r>
            <a:endParaRPr lang="en-US" altLang="zh-CN" sz="2000" dirty="0">
              <a:solidFill>
                <a:srgbClr val="002060"/>
              </a:solidFill>
              <a:ea typeface="汉仪大宋简" panose="02010609000101010101" pitchFamily="49" charset="-122"/>
            </a:endParaRPr>
          </a:p>
          <a:p>
            <a:pPr algn="ctr" eaLnBrk="0" hangingPunct="0"/>
            <a:r>
              <a:rPr lang="zh-CN" altLang="en-US" sz="2000" dirty="0">
                <a:solidFill>
                  <a:srgbClr val="002060"/>
                </a:solidFill>
                <a:ea typeface="汉仪大宋简" panose="02010609000101010101" pitchFamily="49" charset="-122"/>
              </a:rPr>
              <a:t>元年</a:t>
            </a:r>
            <a:endParaRPr lang="en-US" altLang="zh-CN" sz="2000" dirty="0">
              <a:solidFill>
                <a:srgbClr val="002060"/>
              </a:solidFill>
              <a:ea typeface="汉仪大宋简" panose="02010609000101010101" pitchFamily="49" charset="-122"/>
            </a:endParaRPr>
          </a:p>
        </p:txBody>
      </p:sp>
      <p:sp>
        <p:nvSpPr>
          <p:cNvPr id="13" name="椭圆 51">
            <a:extLst>
              <a:ext uri="{FF2B5EF4-FFF2-40B4-BE49-F238E27FC236}">
                <a16:creationId xmlns:a16="http://schemas.microsoft.com/office/drawing/2014/main" id="{E82A4B7E-24F1-4B73-BBC2-4EB440B4DD06}"/>
              </a:ext>
            </a:extLst>
          </p:cNvPr>
          <p:cNvSpPr>
            <a:spLocks noChangeAspect="1"/>
          </p:cNvSpPr>
          <p:nvPr/>
        </p:nvSpPr>
        <p:spPr>
          <a:xfrm>
            <a:off x="5878634" y="5670969"/>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椭圆 51">
            <a:extLst>
              <a:ext uri="{FF2B5EF4-FFF2-40B4-BE49-F238E27FC236}">
                <a16:creationId xmlns:a16="http://schemas.microsoft.com/office/drawing/2014/main" id="{907621A4-07F9-4652-913F-51D9137DE372}"/>
              </a:ext>
            </a:extLst>
          </p:cNvPr>
          <p:cNvSpPr>
            <a:spLocks noChangeAspect="1"/>
          </p:cNvSpPr>
          <p:nvPr/>
        </p:nvSpPr>
        <p:spPr>
          <a:xfrm>
            <a:off x="4331561" y="5660853"/>
            <a:ext cx="144000" cy="144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矩形 4">
            <a:extLst>
              <a:ext uri="{FF2B5EF4-FFF2-40B4-BE49-F238E27FC236}">
                <a16:creationId xmlns:a16="http://schemas.microsoft.com/office/drawing/2014/main" id="{087358D0-0110-4E4E-B811-BF1F229FACFC}"/>
              </a:ext>
            </a:extLst>
          </p:cNvPr>
          <p:cNvSpPr>
            <a:spLocks noChangeArrowheads="1"/>
          </p:cNvSpPr>
          <p:nvPr/>
        </p:nvSpPr>
        <p:spPr bwMode="auto">
          <a:xfrm>
            <a:off x="3706337" y="5264113"/>
            <a:ext cx="1442136" cy="1666216"/>
          </a:xfrm>
          <a:prstGeom prst="rect">
            <a:avLst/>
          </a:prstGeom>
          <a:noFill/>
          <a:ln>
            <a:noFill/>
          </a:ln>
        </p:spPr>
        <p:txBody>
          <a:bodyPr anchor="t"/>
          <a:lstStyle/>
          <a:p>
            <a:pPr algn="ctr" eaLnBrk="0" hangingPunct="0"/>
            <a:r>
              <a:rPr lang="zh-CN" altLang="en-US" sz="2000" b="1" dirty="0">
                <a:ea typeface="汉仪大宋简" panose="02010609000101010101" pitchFamily="49" charset="-122"/>
              </a:rPr>
              <a:t>大卫</a:t>
            </a:r>
            <a:endParaRPr lang="en-US" altLang="zh-CN" sz="2000" b="1" dirty="0">
              <a:ea typeface="汉仪大宋简" panose="02010609000101010101" pitchFamily="49" charset="-122"/>
            </a:endParaRPr>
          </a:p>
          <a:p>
            <a:pPr algn="ctr" eaLnBrk="0" hangingPunct="0"/>
            <a:endParaRPr lang="en-US" altLang="zh-CN" sz="2000" dirty="0">
              <a:ea typeface="汉仪大宋简" panose="02010609000101010101" pitchFamily="49" charset="-122"/>
            </a:endParaRPr>
          </a:p>
          <a:p>
            <a:pPr algn="ctr" eaLnBrk="0" hangingPunct="0"/>
            <a:r>
              <a:rPr lang="zh-CN" altLang="en-US" sz="2000" dirty="0">
                <a:ea typeface="汉仪大宋简" panose="02010609000101010101" pitchFamily="49" charset="-122"/>
              </a:rPr>
              <a:t>公元前</a:t>
            </a:r>
            <a:endParaRPr lang="en-US" altLang="zh-CN" sz="2000" dirty="0">
              <a:ea typeface="汉仪大宋简" panose="02010609000101010101" pitchFamily="49" charset="-122"/>
            </a:endParaRPr>
          </a:p>
          <a:p>
            <a:pPr algn="ctr" eaLnBrk="0" hangingPunct="0"/>
            <a:r>
              <a:rPr lang="en-US" altLang="zh-CN" sz="2000" dirty="0">
                <a:ea typeface="汉仪大宋简" panose="02010609000101010101" pitchFamily="49" charset="-122"/>
              </a:rPr>
              <a:t>1000</a:t>
            </a:r>
            <a:r>
              <a:rPr lang="zh-CN" altLang="en-US" sz="2000" dirty="0">
                <a:ea typeface="汉仪大宋简" panose="02010609000101010101" pitchFamily="49" charset="-122"/>
              </a:rPr>
              <a:t>年</a:t>
            </a:r>
            <a:endParaRPr lang="en-US" altLang="zh-CN" sz="2000" dirty="0">
              <a:ea typeface="汉仪大宋简" panose="02010609000101010101" pitchFamily="49" charset="-122"/>
            </a:endParaRPr>
          </a:p>
          <a:p>
            <a:pPr algn="ctr" eaLnBrk="0" hangingPunct="0"/>
            <a:r>
              <a:rPr lang="zh-CN" altLang="en-US" sz="2000" dirty="0">
                <a:ea typeface="汉仪大宋简" panose="02010609000101010101" pitchFamily="49" charset="-122"/>
              </a:rPr>
              <a:t>左右</a:t>
            </a:r>
            <a:endParaRPr lang="en-US" altLang="zh-CN" sz="2000" dirty="0">
              <a:ea typeface="汉仪大宋简" panose="02010609000101010101" pitchFamily="49" charset="-122"/>
            </a:endParaRPr>
          </a:p>
          <a:p>
            <a:pPr algn="ctr" eaLnBrk="0" hangingPunct="0"/>
            <a:endParaRPr lang="en-US" altLang="zh-CN" sz="2000" dirty="0">
              <a:latin typeface="Arial" panose="020B0604020202020204" pitchFamily="34" charset="0"/>
              <a:ea typeface="汉仪大宋简" panose="02010609000101010101" pitchFamily="49" charset="-122"/>
              <a:cs typeface="Arial" panose="020B0604020202020204" pitchFamily="34" charset="0"/>
            </a:endParaRPr>
          </a:p>
        </p:txBody>
      </p:sp>
      <p:sp>
        <p:nvSpPr>
          <p:cNvPr id="16" name="文本框 15">
            <a:extLst>
              <a:ext uri="{FF2B5EF4-FFF2-40B4-BE49-F238E27FC236}">
                <a16:creationId xmlns:a16="http://schemas.microsoft.com/office/drawing/2014/main" id="{B0EF4884-11E2-44E0-864F-9D35F2F9674D}"/>
              </a:ext>
            </a:extLst>
          </p:cNvPr>
          <p:cNvSpPr txBox="1"/>
          <p:nvPr/>
        </p:nvSpPr>
        <p:spPr>
          <a:xfrm>
            <a:off x="7428738" y="4237520"/>
            <a:ext cx="415498" cy="369332"/>
          </a:xfrm>
          <a:prstGeom prst="rect">
            <a:avLst/>
          </a:prstGeom>
          <a:noFill/>
        </p:spPr>
        <p:txBody>
          <a:bodyPr wrap="none" rtlCol="0">
            <a:spAutoFit/>
          </a:bodyPr>
          <a:lstStyle/>
          <a:p>
            <a:r>
              <a:rPr kumimoji="1" lang="zh-CN" altLang="en-US" b="1" dirty="0">
                <a:latin typeface="Microsoft YaHei" panose="020B0503020204020204" pitchFamily="34" charset="-122"/>
                <a:ea typeface="Microsoft YaHei" panose="020B0503020204020204" pitchFamily="34" charset="-122"/>
              </a:rPr>
              <a:t>湾</a:t>
            </a:r>
          </a:p>
        </p:txBody>
      </p:sp>
      <p:sp>
        <p:nvSpPr>
          <p:cNvPr id="17" name="文本框 16">
            <a:extLst>
              <a:ext uri="{FF2B5EF4-FFF2-40B4-BE49-F238E27FC236}">
                <a16:creationId xmlns:a16="http://schemas.microsoft.com/office/drawing/2014/main" id="{C928C3A2-9C20-47BB-B775-B4944B7AB8C4}"/>
              </a:ext>
            </a:extLst>
          </p:cNvPr>
          <p:cNvSpPr txBox="1"/>
          <p:nvPr/>
        </p:nvSpPr>
        <p:spPr>
          <a:xfrm>
            <a:off x="6943551" y="3775403"/>
            <a:ext cx="415498" cy="369332"/>
          </a:xfrm>
          <a:prstGeom prst="rect">
            <a:avLst/>
          </a:prstGeom>
          <a:noFill/>
        </p:spPr>
        <p:txBody>
          <a:bodyPr wrap="none" rtlCol="0">
            <a:spAutoFit/>
          </a:bodyPr>
          <a:lstStyle/>
          <a:p>
            <a:r>
              <a:rPr kumimoji="1" lang="zh-CN" altLang="en-US" b="1" dirty="0">
                <a:latin typeface="Microsoft YaHei" panose="020B0503020204020204" pitchFamily="34" charset="-122"/>
                <a:ea typeface="Microsoft YaHei" panose="020B0503020204020204" pitchFamily="34" charset="-122"/>
              </a:rPr>
              <a:t>波</a:t>
            </a:r>
            <a:endParaRPr kumimoji="1" lang="en-US" altLang="zh-CN" b="1" dirty="0">
              <a:latin typeface="Microsoft YaHei" panose="020B0503020204020204" pitchFamily="34" charset="-122"/>
              <a:ea typeface="Microsoft YaHei" panose="020B0503020204020204" pitchFamily="34" charset="-122"/>
            </a:endParaRPr>
          </a:p>
        </p:txBody>
      </p:sp>
      <p:sp>
        <p:nvSpPr>
          <p:cNvPr id="18" name="文本框 17">
            <a:extLst>
              <a:ext uri="{FF2B5EF4-FFF2-40B4-BE49-F238E27FC236}">
                <a16:creationId xmlns:a16="http://schemas.microsoft.com/office/drawing/2014/main" id="{AE49D458-E52B-40C7-ABB4-EC000CCB7E2B}"/>
              </a:ext>
            </a:extLst>
          </p:cNvPr>
          <p:cNvSpPr txBox="1"/>
          <p:nvPr/>
        </p:nvSpPr>
        <p:spPr>
          <a:xfrm>
            <a:off x="7154509" y="4065586"/>
            <a:ext cx="415498" cy="369332"/>
          </a:xfrm>
          <a:prstGeom prst="rect">
            <a:avLst/>
          </a:prstGeom>
          <a:noFill/>
        </p:spPr>
        <p:txBody>
          <a:bodyPr wrap="none" rtlCol="0">
            <a:spAutoFit/>
          </a:bodyPr>
          <a:lstStyle/>
          <a:p>
            <a:r>
              <a:rPr kumimoji="1" lang="zh-CN" altLang="en-US" b="1" dirty="0">
                <a:latin typeface="Microsoft YaHei" panose="020B0503020204020204" pitchFamily="34" charset="-122"/>
                <a:ea typeface="Microsoft YaHei" panose="020B0503020204020204" pitchFamily="34" charset="-122"/>
              </a:rPr>
              <a:t>斯</a:t>
            </a:r>
            <a:endParaRPr kumimoji="1" lang="en-US" altLang="zh-CN" b="1" dirty="0">
              <a:latin typeface="Microsoft YaHei" panose="020B0503020204020204" pitchFamily="34" charset="-122"/>
              <a:ea typeface="Microsoft YaHei" panose="020B0503020204020204" pitchFamily="34" charset="-122"/>
            </a:endParaRPr>
          </a:p>
        </p:txBody>
      </p:sp>
      <p:sp>
        <p:nvSpPr>
          <p:cNvPr id="19" name="文本框 18">
            <a:extLst>
              <a:ext uri="{FF2B5EF4-FFF2-40B4-BE49-F238E27FC236}">
                <a16:creationId xmlns:a16="http://schemas.microsoft.com/office/drawing/2014/main" id="{DFCC5AD2-42D9-475C-B012-C31C8C6A2261}"/>
              </a:ext>
            </a:extLst>
          </p:cNvPr>
          <p:cNvSpPr txBox="1"/>
          <p:nvPr/>
        </p:nvSpPr>
        <p:spPr>
          <a:xfrm>
            <a:off x="6570530" y="771099"/>
            <a:ext cx="715260" cy="369332"/>
          </a:xfrm>
          <a:prstGeom prst="rect">
            <a:avLst/>
          </a:prstGeom>
          <a:noFill/>
        </p:spPr>
        <p:txBody>
          <a:bodyPr wrap="none" rtlCol="0">
            <a:spAutoFit/>
          </a:bodyPr>
          <a:lstStyle/>
          <a:p>
            <a:r>
              <a:rPr kumimoji="1" lang="zh-CN" altLang="en-US" b="1" dirty="0">
                <a:latin typeface="Microsoft YaHei" panose="020B0503020204020204" pitchFamily="34" charset="-122"/>
                <a:ea typeface="Microsoft YaHei" panose="020B0503020204020204" pitchFamily="34" charset="-122"/>
              </a:rPr>
              <a:t>里 海</a:t>
            </a:r>
            <a:endParaRPr kumimoji="1" lang="en-US" altLang="zh-CN" b="1" dirty="0">
              <a:latin typeface="Microsoft YaHei" panose="020B0503020204020204" pitchFamily="34" charset="-122"/>
              <a:ea typeface="Microsoft YaHei" panose="020B0503020204020204" pitchFamily="34" charset="-122"/>
            </a:endParaRPr>
          </a:p>
        </p:txBody>
      </p:sp>
      <p:sp>
        <p:nvSpPr>
          <p:cNvPr id="20" name="文本框 19">
            <a:extLst>
              <a:ext uri="{FF2B5EF4-FFF2-40B4-BE49-F238E27FC236}">
                <a16:creationId xmlns:a16="http://schemas.microsoft.com/office/drawing/2014/main" id="{298D6911-65D9-4864-AD7A-EC972AA17C5C}"/>
              </a:ext>
            </a:extLst>
          </p:cNvPr>
          <p:cNvSpPr txBox="1"/>
          <p:nvPr/>
        </p:nvSpPr>
        <p:spPr>
          <a:xfrm>
            <a:off x="3093539" y="4150855"/>
            <a:ext cx="553357" cy="646331"/>
          </a:xfrm>
          <a:prstGeom prst="rect">
            <a:avLst/>
          </a:prstGeom>
          <a:noFill/>
        </p:spPr>
        <p:txBody>
          <a:bodyPr wrap="none" rtlCol="0">
            <a:spAutoFit/>
          </a:bodyPr>
          <a:lstStyle/>
          <a:p>
            <a:r>
              <a:rPr kumimoji="1" lang="zh-CN" altLang="en-US" b="1" dirty="0">
                <a:latin typeface="Microsoft YaHei" panose="020B0503020204020204" pitchFamily="34" charset="-122"/>
                <a:ea typeface="Microsoft YaHei" panose="020B0503020204020204" pitchFamily="34" charset="-122"/>
              </a:rPr>
              <a:t>红</a:t>
            </a:r>
            <a:endParaRPr kumimoji="1" lang="en-US" altLang="zh-CN" b="1" dirty="0">
              <a:latin typeface="Microsoft YaHei" panose="020B0503020204020204" pitchFamily="34" charset="-122"/>
              <a:ea typeface="Microsoft YaHei" panose="020B0503020204020204" pitchFamily="34" charset="-122"/>
            </a:endParaRPr>
          </a:p>
          <a:p>
            <a:r>
              <a:rPr kumimoji="1" lang="zh-CN" altLang="en-US" b="1" dirty="0">
                <a:latin typeface="Microsoft YaHei" panose="020B0503020204020204" pitchFamily="34" charset="-122"/>
                <a:ea typeface="Microsoft YaHei" panose="020B0503020204020204" pitchFamily="34" charset="-122"/>
              </a:rPr>
              <a:t>  海</a:t>
            </a:r>
            <a:endParaRPr kumimoji="1" lang="en-US" altLang="zh-CN" b="1" dirty="0">
              <a:latin typeface="Microsoft YaHei" panose="020B0503020204020204" pitchFamily="34" charset="-122"/>
              <a:ea typeface="Microsoft YaHei" panose="020B0503020204020204" pitchFamily="34" charset="-122"/>
            </a:endParaRPr>
          </a:p>
        </p:txBody>
      </p:sp>
      <p:sp>
        <p:nvSpPr>
          <p:cNvPr id="21" name="文本框 20">
            <a:extLst>
              <a:ext uri="{FF2B5EF4-FFF2-40B4-BE49-F238E27FC236}">
                <a16:creationId xmlns:a16="http://schemas.microsoft.com/office/drawing/2014/main" id="{91DCBD7C-E48D-452D-822B-5B3157FB1A7C}"/>
              </a:ext>
            </a:extLst>
          </p:cNvPr>
          <p:cNvSpPr txBox="1"/>
          <p:nvPr/>
        </p:nvSpPr>
        <p:spPr>
          <a:xfrm>
            <a:off x="4293327" y="1075775"/>
            <a:ext cx="1005403" cy="584775"/>
          </a:xfrm>
          <a:prstGeom prst="rect">
            <a:avLst/>
          </a:prstGeom>
          <a:noFill/>
        </p:spPr>
        <p:txBody>
          <a:bodyPr wrap="none" rtlCol="0">
            <a:spAutoFit/>
          </a:bodyPr>
          <a:lstStyle/>
          <a:p>
            <a:r>
              <a:rPr kumimoji="1" lang="zh-CN" altLang="en-US" sz="3200" b="1" dirty="0">
                <a:solidFill>
                  <a:srgbClr val="FF0000"/>
                </a:solidFill>
                <a:latin typeface="Microsoft YaHei" panose="020B0503020204020204" pitchFamily="34" charset="-122"/>
                <a:ea typeface="Microsoft YaHei" panose="020B0503020204020204" pitchFamily="34" charset="-122"/>
              </a:rPr>
              <a:t>亚述</a:t>
            </a:r>
            <a:endParaRPr kumimoji="1" lang="en-US" altLang="zh-CN" sz="3200" b="1" dirty="0">
              <a:solidFill>
                <a:srgbClr val="FF0000"/>
              </a:solidFill>
              <a:latin typeface="Microsoft YaHei" panose="020B0503020204020204" pitchFamily="34" charset="-122"/>
              <a:ea typeface="Microsoft YaHei" panose="020B0503020204020204" pitchFamily="34" charset="-122"/>
            </a:endParaRPr>
          </a:p>
        </p:txBody>
      </p:sp>
      <p:sp>
        <p:nvSpPr>
          <p:cNvPr id="22" name="文本框 21">
            <a:extLst>
              <a:ext uri="{FF2B5EF4-FFF2-40B4-BE49-F238E27FC236}">
                <a16:creationId xmlns:a16="http://schemas.microsoft.com/office/drawing/2014/main" id="{F9BDF6D4-5E98-41C6-B44A-E144A6DFE3E2}"/>
              </a:ext>
            </a:extLst>
          </p:cNvPr>
          <p:cNvSpPr txBox="1"/>
          <p:nvPr/>
        </p:nvSpPr>
        <p:spPr>
          <a:xfrm>
            <a:off x="1784913" y="2230492"/>
            <a:ext cx="1015021" cy="369332"/>
          </a:xfrm>
          <a:prstGeom prst="rect">
            <a:avLst/>
          </a:prstGeom>
          <a:noFill/>
        </p:spPr>
        <p:txBody>
          <a:bodyPr wrap="none" rtlCol="0">
            <a:spAutoFit/>
          </a:bodyPr>
          <a:lstStyle/>
          <a:p>
            <a:r>
              <a:rPr kumimoji="1" lang="zh-CN" altLang="en-US" b="1" dirty="0">
                <a:latin typeface="Microsoft YaHei" panose="020B0503020204020204" pitchFamily="34" charset="-122"/>
                <a:ea typeface="Microsoft YaHei" panose="020B0503020204020204" pitchFamily="34" charset="-122"/>
              </a:rPr>
              <a:t>地 中 海</a:t>
            </a:r>
            <a:endParaRPr kumimoji="1" lang="en-US" altLang="zh-CN" b="1" dirty="0">
              <a:latin typeface="Microsoft YaHei" panose="020B0503020204020204" pitchFamily="34" charset="-122"/>
              <a:ea typeface="Microsoft YaHei" panose="020B0503020204020204" pitchFamily="34" charset="-122"/>
            </a:endParaRPr>
          </a:p>
        </p:txBody>
      </p:sp>
      <p:sp>
        <p:nvSpPr>
          <p:cNvPr id="23" name="文本框 22">
            <a:extLst>
              <a:ext uri="{FF2B5EF4-FFF2-40B4-BE49-F238E27FC236}">
                <a16:creationId xmlns:a16="http://schemas.microsoft.com/office/drawing/2014/main" id="{4090AD32-321A-47E4-A5B5-B46AC2DA40E3}"/>
              </a:ext>
            </a:extLst>
          </p:cNvPr>
          <p:cNvSpPr txBox="1"/>
          <p:nvPr/>
        </p:nvSpPr>
        <p:spPr>
          <a:xfrm>
            <a:off x="1646093" y="3818891"/>
            <a:ext cx="646331" cy="369332"/>
          </a:xfrm>
          <a:prstGeom prst="rect">
            <a:avLst/>
          </a:prstGeom>
          <a:noFill/>
        </p:spPr>
        <p:txBody>
          <a:bodyPr wrap="none" rtlCol="0">
            <a:spAutoFit/>
          </a:bodyPr>
          <a:lstStyle/>
          <a:p>
            <a:r>
              <a:rPr kumimoji="1" lang="zh-CN" altLang="en-US" b="1" dirty="0">
                <a:latin typeface="Microsoft YaHei" panose="020B0503020204020204" pitchFamily="34" charset="-122"/>
                <a:ea typeface="Microsoft YaHei" panose="020B0503020204020204" pitchFamily="34" charset="-122"/>
              </a:rPr>
              <a:t>埃及</a:t>
            </a:r>
            <a:endParaRPr kumimoji="1" lang="en-US" altLang="zh-CN" b="1" dirty="0">
              <a:latin typeface="Microsoft YaHei" panose="020B0503020204020204" pitchFamily="34" charset="-122"/>
              <a:ea typeface="Microsoft YaHei" panose="020B0503020204020204" pitchFamily="34" charset="-122"/>
            </a:endParaRPr>
          </a:p>
        </p:txBody>
      </p:sp>
      <p:sp>
        <p:nvSpPr>
          <p:cNvPr id="24" name="文本框 23">
            <a:extLst>
              <a:ext uri="{FF2B5EF4-FFF2-40B4-BE49-F238E27FC236}">
                <a16:creationId xmlns:a16="http://schemas.microsoft.com/office/drawing/2014/main" id="{F5B9A3DF-F1D2-4614-80F4-A882130B937E}"/>
              </a:ext>
            </a:extLst>
          </p:cNvPr>
          <p:cNvSpPr txBox="1"/>
          <p:nvPr/>
        </p:nvSpPr>
        <p:spPr>
          <a:xfrm>
            <a:off x="3301288" y="2509178"/>
            <a:ext cx="877163" cy="369332"/>
          </a:xfrm>
          <a:prstGeom prst="rect">
            <a:avLst/>
          </a:prstGeom>
          <a:noFill/>
        </p:spPr>
        <p:txBody>
          <a:bodyPr wrap="none" rtlCol="0">
            <a:spAutoFit/>
          </a:bodyPr>
          <a:lstStyle/>
          <a:p>
            <a:r>
              <a:rPr kumimoji="1" lang="zh-CN" altLang="en-US" b="1" dirty="0">
                <a:latin typeface="Microsoft YaHei" panose="020B0503020204020204" pitchFamily="34" charset="-122"/>
                <a:ea typeface="Microsoft YaHei" panose="020B0503020204020204" pitchFamily="34" charset="-122"/>
              </a:rPr>
              <a:t>以色列</a:t>
            </a:r>
            <a:endParaRPr kumimoji="1" lang="en-US" altLang="zh-CN" b="1" dirty="0">
              <a:latin typeface="Microsoft YaHei" panose="020B0503020204020204" pitchFamily="34" charset="-122"/>
              <a:ea typeface="Microsoft YaHei" panose="020B0503020204020204" pitchFamily="34" charset="-122"/>
            </a:endParaRPr>
          </a:p>
        </p:txBody>
      </p:sp>
      <p:sp>
        <p:nvSpPr>
          <p:cNvPr id="25" name="文本框 24">
            <a:extLst>
              <a:ext uri="{FF2B5EF4-FFF2-40B4-BE49-F238E27FC236}">
                <a16:creationId xmlns:a16="http://schemas.microsoft.com/office/drawing/2014/main" id="{C7650F88-FE02-4071-A477-8E74A1BEE54F}"/>
              </a:ext>
            </a:extLst>
          </p:cNvPr>
          <p:cNvSpPr txBox="1"/>
          <p:nvPr/>
        </p:nvSpPr>
        <p:spPr>
          <a:xfrm>
            <a:off x="5566323" y="2213848"/>
            <a:ext cx="760144" cy="923330"/>
          </a:xfrm>
          <a:prstGeom prst="rect">
            <a:avLst/>
          </a:prstGeom>
          <a:noFill/>
        </p:spPr>
        <p:txBody>
          <a:bodyPr wrap="none" rtlCol="0">
            <a:spAutoFit/>
          </a:bodyPr>
          <a:lstStyle/>
          <a:p>
            <a:r>
              <a:rPr kumimoji="1" lang="zh-CN" altLang="en-US" b="1" dirty="0">
                <a:latin typeface="Microsoft YaHei" panose="020B0503020204020204" pitchFamily="34" charset="-122"/>
                <a:ea typeface="Microsoft YaHei" panose="020B0503020204020204" pitchFamily="34" charset="-122"/>
              </a:rPr>
              <a:t>巴</a:t>
            </a:r>
            <a:endParaRPr kumimoji="1" lang="en-US" altLang="zh-CN" b="1" dirty="0">
              <a:latin typeface="Microsoft YaHei" panose="020B0503020204020204" pitchFamily="34" charset="-122"/>
              <a:ea typeface="Microsoft YaHei" panose="020B0503020204020204" pitchFamily="34" charset="-122"/>
            </a:endParaRPr>
          </a:p>
          <a:p>
            <a:r>
              <a:rPr kumimoji="1" lang="zh-CN" altLang="en-US" b="1" dirty="0">
                <a:latin typeface="Microsoft YaHei" panose="020B0503020204020204" pitchFamily="34" charset="-122"/>
                <a:ea typeface="Microsoft YaHei" panose="020B0503020204020204" pitchFamily="34" charset="-122"/>
              </a:rPr>
              <a:t>   比</a:t>
            </a:r>
            <a:endParaRPr kumimoji="1" lang="en-US" altLang="zh-CN" b="1" dirty="0">
              <a:latin typeface="Microsoft YaHei" panose="020B0503020204020204" pitchFamily="34" charset="-122"/>
              <a:ea typeface="Microsoft YaHei" panose="020B0503020204020204" pitchFamily="34" charset="-122"/>
            </a:endParaRPr>
          </a:p>
          <a:p>
            <a:r>
              <a:rPr kumimoji="1" lang="zh-CN" altLang="en-US" b="1" dirty="0">
                <a:latin typeface="Microsoft YaHei" panose="020B0503020204020204" pitchFamily="34" charset="-122"/>
                <a:ea typeface="Microsoft YaHei" panose="020B0503020204020204" pitchFamily="34" charset="-122"/>
              </a:rPr>
              <a:t>     伦</a:t>
            </a:r>
            <a:endParaRPr kumimoji="1" lang="en-US" altLang="zh-CN" b="1"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718799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0-#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0-#ppt_w/2"/>
                                          </p:val>
                                        </p:tav>
                                        <p:tav tm="100000">
                                          <p:val>
                                            <p:strVal val="#ppt_x"/>
                                          </p:val>
                                        </p:tav>
                                      </p:tavLst>
                                    </p:anim>
                                    <p:anim calcmode="lin" valueType="num">
                                      <p:cBhvr additive="base">
                                        <p:cTn id="28" dur="500" fill="hold"/>
                                        <p:tgtEl>
                                          <p:spTgt spid="5"/>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0-#ppt_w/2"/>
                                          </p:val>
                                        </p:tav>
                                        <p:tav tm="100000">
                                          <p:val>
                                            <p:strVal val="#ppt_x"/>
                                          </p:val>
                                        </p:tav>
                                      </p:tavLst>
                                    </p:anim>
                                    <p:anim calcmode="lin" valueType="num">
                                      <p:cBhvr additive="base">
                                        <p:cTn id="36" dur="500" fill="hold"/>
                                        <p:tgtEl>
                                          <p:spTgt spid="14"/>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0-#ppt_w/2"/>
                                          </p:val>
                                        </p:tav>
                                        <p:tav tm="100000">
                                          <p:val>
                                            <p:strVal val="#ppt_x"/>
                                          </p:val>
                                        </p:tav>
                                      </p:tavLst>
                                    </p:anim>
                                    <p:anim calcmode="lin" valueType="num">
                                      <p:cBhvr additive="base">
                                        <p:cTn id="40"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12" grpId="0"/>
      <p:bldP spid="13" grpId="0" animBg="1"/>
      <p:bldP spid="14" grpId="0" animBg="1"/>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857251"/>
            <a:ext cx="8991600" cy="5143500"/>
          </a:xfrm>
          <a:prstGeom prst="rect">
            <a:avLst/>
          </a:prstGeom>
          <a:noFill/>
          <a:ln w="9525">
            <a:noFill/>
            <a:miter lim="800000"/>
            <a:headEnd/>
            <a:tailEnd/>
          </a:ln>
          <a:effectLst/>
        </p:spPr>
        <p:txBody>
          <a:bodyPr lIns="81639" tIns="40819" rIns="81639" bIns="40819"/>
          <a:lstStyle/>
          <a:p>
            <a:pPr marL="204081" indent="-204081"/>
            <a:r>
              <a:rPr lang="en-US" altLang="zh-CN" sz="3600" dirty="0">
                <a:solidFill>
                  <a:schemeClr val="bg1"/>
                </a:solidFill>
                <a:effectLst>
                  <a:outerShdw blurRad="38100" dist="38100" dir="2700000" algn="tl">
                    <a:srgbClr val="000000"/>
                  </a:outerShdw>
                </a:effectLst>
                <a:latin typeface="Arial" charset="0"/>
                <a:cs typeface="Arial" charset="0"/>
              </a:rPr>
              <a:t> </a:t>
            </a:r>
            <a:endParaRPr lang="zh-CN" altLang="en-US" sz="3600" dirty="0">
              <a:solidFill>
                <a:schemeClr val="bg1"/>
              </a:solidFill>
              <a:effectLst>
                <a:outerShdw blurRad="38100" dist="38100" dir="2700000" algn="tl">
                  <a:srgbClr val="000000"/>
                </a:outerShdw>
              </a:effectLst>
              <a:latin typeface="Arial" charset="0"/>
              <a:cs typeface="Arial" charset="0"/>
            </a:endParaRPr>
          </a:p>
          <a:p>
            <a:pPr marL="204081" indent="-204081"/>
            <a:endParaRPr lang="zh-CN" altLang="en-US" sz="3099" dirty="0">
              <a:solidFill>
                <a:schemeClr val="bg1"/>
              </a:solidFill>
              <a:effectLst>
                <a:outerShdw blurRad="38100" dist="38100" dir="2700000" algn="tl">
                  <a:srgbClr val="000000"/>
                </a:outerShdw>
              </a:effectLst>
              <a:latin typeface="Arial" charset="0"/>
              <a:cs typeface="Arial" charset="0"/>
            </a:endParaRPr>
          </a:p>
          <a:p>
            <a:pPr marL="204081" indent="-204081"/>
            <a:endParaRPr lang="en-US" altLang="zh-CN" sz="3099" dirty="0">
              <a:solidFill>
                <a:schemeClr val="bg1"/>
              </a:solidFill>
              <a:latin typeface="Arial" charset="0"/>
              <a:cs typeface="Arial" charset="0"/>
            </a:endParaRPr>
          </a:p>
        </p:txBody>
      </p:sp>
      <p:sp>
        <p:nvSpPr>
          <p:cNvPr id="7" name="矩形 6">
            <a:extLst>
              <a:ext uri="{FF2B5EF4-FFF2-40B4-BE49-F238E27FC236}">
                <a16:creationId xmlns:a16="http://schemas.microsoft.com/office/drawing/2014/main" id="{72EB0D90-7D9D-F742-9C7F-D810BE7B0995}"/>
              </a:ext>
            </a:extLst>
          </p:cNvPr>
          <p:cNvSpPr/>
          <p:nvPr/>
        </p:nvSpPr>
        <p:spPr>
          <a:xfrm>
            <a:off x="947997" y="2093718"/>
            <a:ext cx="7505147" cy="4184992"/>
          </a:xfrm>
          <a:prstGeom prst="rect">
            <a:avLst/>
          </a:prstGeom>
        </p:spPr>
        <p:txBody>
          <a:bodyPr vert="horz" wrap="square" lIns="91440" tIns="45720" rIns="91440" bIns="45720" rtlCol="0">
            <a:spAutoFit/>
          </a:bodyPr>
          <a:lstStyle/>
          <a:p>
            <a:pPr>
              <a:lnSpc>
                <a:spcPct val="120000"/>
              </a:lnSpc>
            </a:pPr>
            <a:r>
              <a:rPr lang="en-US" altLang="zh-CN" sz="2800" dirty="0">
                <a:latin typeface="Microsoft YaHei" panose="020B0503020204020204" pitchFamily="34" charset="-122"/>
                <a:ea typeface="Microsoft YaHei" panose="020B0503020204020204" pitchFamily="34" charset="-122"/>
              </a:rPr>
              <a:t>1. </a:t>
            </a:r>
            <a:r>
              <a:rPr lang="zh-CN" altLang="en-US" sz="2800" dirty="0">
                <a:latin typeface="Microsoft YaHei" panose="020B0503020204020204" pitchFamily="34" charset="-122"/>
                <a:ea typeface="Microsoft YaHei" panose="020B0503020204020204" pitchFamily="34" charset="-122"/>
              </a:rPr>
              <a:t>居鲁士将巴比伦曾经俘获的人群遣回家乡；</a:t>
            </a:r>
          </a:p>
          <a:p>
            <a:pPr>
              <a:lnSpc>
                <a:spcPct val="120000"/>
              </a:lnSpc>
            </a:pPr>
            <a:r>
              <a:rPr lang="en-US" altLang="zh-CN" sz="2800" dirty="0">
                <a:latin typeface="Microsoft YaHei" panose="020B0503020204020204" pitchFamily="34" charset="-122"/>
                <a:ea typeface="Microsoft YaHei" panose="020B0503020204020204" pitchFamily="34" charset="-122"/>
              </a:rPr>
              <a:t>2. </a:t>
            </a:r>
            <a:r>
              <a:rPr lang="zh-CN" altLang="en-US" sz="2800" dirty="0">
                <a:latin typeface="Microsoft YaHei" panose="020B0503020204020204" pitchFamily="34" charset="-122"/>
                <a:ea typeface="Microsoft YaHei" panose="020B0503020204020204" pitchFamily="34" charset="-122"/>
              </a:rPr>
              <a:t>巴比伦人将这些俘虏的神像一并带到了巴 </a:t>
            </a:r>
            <a:endParaRPr lang="en-US" altLang="zh-CN" sz="2800" dirty="0">
              <a:latin typeface="Microsoft YaHei" panose="020B0503020204020204" pitchFamily="34" charset="-122"/>
              <a:ea typeface="Microsoft YaHei" panose="020B0503020204020204" pitchFamily="34" charset="-122"/>
            </a:endParaRPr>
          </a:p>
          <a:p>
            <a:pPr>
              <a:lnSpc>
                <a:spcPct val="120000"/>
              </a:lnSpc>
            </a:pPr>
            <a:r>
              <a:rPr lang="zh-CN" altLang="en-US" sz="2800" dirty="0">
                <a:latin typeface="Microsoft YaHei" panose="020B0503020204020204" pitchFamily="34" charset="-122"/>
                <a:ea typeface="Microsoft YaHei" panose="020B0503020204020204" pitchFamily="34" charset="-122"/>
              </a:rPr>
              <a:t>    比伦；</a:t>
            </a:r>
          </a:p>
          <a:p>
            <a:pPr>
              <a:lnSpc>
                <a:spcPct val="120000"/>
              </a:lnSpc>
            </a:pPr>
            <a:r>
              <a:rPr lang="en-US" altLang="zh-CN" sz="2800" dirty="0">
                <a:latin typeface="Microsoft YaHei" panose="020B0503020204020204" pitchFamily="34" charset="-122"/>
                <a:ea typeface="Microsoft YaHei" panose="020B0503020204020204" pitchFamily="34" charset="-122"/>
              </a:rPr>
              <a:t>3.</a:t>
            </a:r>
            <a:r>
              <a:rPr lang="zh-CN" altLang="en-US" sz="2800" dirty="0">
                <a:latin typeface="Microsoft YaHei" panose="020B0503020204020204" pitchFamily="34" charset="-122"/>
                <a:ea typeface="Microsoft YaHei" panose="020B0503020204020204" pitchFamily="34" charset="-122"/>
              </a:rPr>
              <a:t>居鲁士把这些神像送回了‘家’。当然对于</a:t>
            </a:r>
            <a:endParaRPr lang="en-US" altLang="zh-CN" sz="2800" dirty="0">
              <a:latin typeface="Microsoft YaHei" panose="020B0503020204020204" pitchFamily="34" charset="-122"/>
              <a:ea typeface="Microsoft YaHei" panose="020B0503020204020204" pitchFamily="34" charset="-122"/>
            </a:endParaRPr>
          </a:p>
          <a:p>
            <a:pPr>
              <a:lnSpc>
                <a:spcPct val="120000"/>
              </a:lnSpc>
            </a:pPr>
            <a:r>
              <a:rPr lang="zh-CN" altLang="en-US" sz="2800" dirty="0">
                <a:latin typeface="Microsoft YaHei" panose="020B0503020204020204" pitchFamily="34" charset="-122"/>
                <a:ea typeface="Microsoft YaHei" panose="020B0503020204020204" pitchFamily="34" charset="-122"/>
              </a:rPr>
              <a:t>    犹太人来说，这些不过是圣殿里的装饰， </a:t>
            </a:r>
            <a:endParaRPr lang="en-US" altLang="zh-CN" sz="2800" dirty="0">
              <a:latin typeface="Microsoft YaHei" panose="020B0503020204020204" pitchFamily="34" charset="-122"/>
              <a:ea typeface="Microsoft YaHei" panose="020B0503020204020204" pitchFamily="34" charset="-122"/>
            </a:endParaRPr>
          </a:p>
          <a:p>
            <a:pPr>
              <a:lnSpc>
                <a:spcPct val="120000"/>
              </a:lnSpc>
            </a:pPr>
            <a:r>
              <a:rPr lang="zh-CN" altLang="en-US" sz="2800" dirty="0">
                <a:latin typeface="Microsoft YaHei" panose="020B0503020204020204" pitchFamily="34" charset="-122"/>
                <a:ea typeface="Microsoft YaHei" panose="020B0503020204020204" pitchFamily="34" charset="-122"/>
              </a:rPr>
              <a:t>    不是实际的神像；</a:t>
            </a:r>
          </a:p>
          <a:p>
            <a:pPr>
              <a:lnSpc>
                <a:spcPct val="120000"/>
              </a:lnSpc>
            </a:pPr>
            <a:r>
              <a:rPr lang="en-US" altLang="zh-CN" sz="2800" dirty="0">
                <a:latin typeface="Microsoft YaHei" panose="020B0503020204020204" pitchFamily="34" charset="-122"/>
                <a:ea typeface="Microsoft YaHei" panose="020B0503020204020204" pitchFamily="34" charset="-122"/>
              </a:rPr>
              <a:t>4. </a:t>
            </a:r>
            <a:r>
              <a:rPr lang="zh-CN" altLang="en-US" sz="2800" dirty="0">
                <a:latin typeface="Microsoft YaHei" panose="020B0503020204020204" pitchFamily="34" charset="-122"/>
                <a:ea typeface="Microsoft YaHei" panose="020B0503020204020204" pitchFamily="34" charset="-122"/>
              </a:rPr>
              <a:t>这些神祗的殿宇已经荒废，居鲁士支持归回</a:t>
            </a:r>
            <a:endParaRPr lang="en-US" altLang="zh-CN" sz="2800" dirty="0">
              <a:latin typeface="Microsoft YaHei" panose="020B0503020204020204" pitchFamily="34" charset="-122"/>
              <a:ea typeface="Microsoft YaHei" panose="020B0503020204020204" pitchFamily="34" charset="-122"/>
            </a:endParaRPr>
          </a:p>
          <a:p>
            <a:pPr>
              <a:lnSpc>
                <a:spcPct val="120000"/>
              </a:lnSpc>
            </a:pPr>
            <a:r>
              <a:rPr lang="zh-CN" altLang="en-US" sz="2800" dirty="0">
                <a:latin typeface="Microsoft YaHei" panose="020B0503020204020204" pitchFamily="34" charset="-122"/>
                <a:ea typeface="Microsoft YaHei" panose="020B0503020204020204" pitchFamily="34" charset="-122"/>
              </a:rPr>
              <a:t>    的人们重修圣殿。</a:t>
            </a:r>
          </a:p>
        </p:txBody>
      </p:sp>
      <p:sp>
        <p:nvSpPr>
          <p:cNvPr id="15" name="直线连接符 20">
            <a:extLst>
              <a:ext uri="{FF2B5EF4-FFF2-40B4-BE49-F238E27FC236}">
                <a16:creationId xmlns:a16="http://schemas.microsoft.com/office/drawing/2014/main" id="{792380FC-BAA9-4526-A804-FF805893E6BA}"/>
              </a:ext>
            </a:extLst>
          </p:cNvPr>
          <p:cNvSpPr/>
          <p:nvPr/>
        </p:nvSpPr>
        <p:spPr>
          <a:xfrm flipH="1">
            <a:off x="454531" y="1707914"/>
            <a:ext cx="0" cy="4782829"/>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1">
            <a:extLst>
              <a:ext uri="{FF2B5EF4-FFF2-40B4-BE49-F238E27FC236}">
                <a16:creationId xmlns:a16="http://schemas.microsoft.com/office/drawing/2014/main" id="{31ED95AD-2198-42B4-BFAE-6B03BDEE4F3E}"/>
              </a:ext>
            </a:extLst>
          </p:cNvPr>
          <p:cNvSpPr/>
          <p:nvPr/>
        </p:nvSpPr>
        <p:spPr>
          <a:xfrm flipH="1" flipV="1">
            <a:off x="454532" y="6490744"/>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7" name="直线连接符 22">
            <a:extLst>
              <a:ext uri="{FF2B5EF4-FFF2-40B4-BE49-F238E27FC236}">
                <a16:creationId xmlns:a16="http://schemas.microsoft.com/office/drawing/2014/main" id="{C9E1D217-C32B-4A39-985C-95F850EA9C39}"/>
              </a:ext>
            </a:extLst>
          </p:cNvPr>
          <p:cNvSpPr/>
          <p:nvPr/>
        </p:nvSpPr>
        <p:spPr>
          <a:xfrm flipH="1" flipV="1">
            <a:off x="971601" y="1528625"/>
            <a:ext cx="7742668" cy="1"/>
          </a:xfrm>
          <a:prstGeom prst="line">
            <a:avLst/>
          </a:prstGeom>
          <a:ln w="12700">
            <a:solidFill>
              <a:srgbClr val="77933C"/>
            </a:solidFill>
            <a:prstDash val="sysDash"/>
          </a:ln>
        </p:spPr>
        <p:txBody>
          <a:bodyPr lIns="45719" rIns="45719"/>
          <a:lstStyle/>
          <a:p>
            <a:endParaRPr/>
          </a:p>
        </p:txBody>
      </p:sp>
      <p:sp>
        <p:nvSpPr>
          <p:cNvPr id="18" name="直线连接符 23">
            <a:extLst>
              <a:ext uri="{FF2B5EF4-FFF2-40B4-BE49-F238E27FC236}">
                <a16:creationId xmlns:a16="http://schemas.microsoft.com/office/drawing/2014/main" id="{A9BC6BE0-757D-485A-9985-FE4BB6AE3484}"/>
              </a:ext>
            </a:extLst>
          </p:cNvPr>
          <p:cNvSpPr/>
          <p:nvPr/>
        </p:nvSpPr>
        <p:spPr>
          <a:xfrm flipH="1">
            <a:off x="8714268" y="1578811"/>
            <a:ext cx="0" cy="4876526"/>
          </a:xfrm>
          <a:prstGeom prst="line">
            <a:avLst/>
          </a:prstGeom>
          <a:ln w="12700">
            <a:solidFill>
              <a:srgbClr val="77933C"/>
            </a:solidFill>
            <a:prstDash val="sysDash"/>
          </a:ln>
        </p:spPr>
        <p:txBody>
          <a:bodyPr lIns="45719" rIns="45719"/>
          <a:lstStyle/>
          <a:p>
            <a:endParaRPr/>
          </a:p>
        </p:txBody>
      </p:sp>
      <p:pic>
        <p:nvPicPr>
          <p:cNvPr id="19" name="图片 24" descr="图片 24">
            <a:extLst>
              <a:ext uri="{FF2B5EF4-FFF2-40B4-BE49-F238E27FC236}">
                <a16:creationId xmlns:a16="http://schemas.microsoft.com/office/drawing/2014/main" id="{8EE79016-883C-476F-8D42-D0E048F7BB31}"/>
              </a:ext>
            </a:extLst>
          </p:cNvPr>
          <p:cNvPicPr>
            <a:picLocks noChangeAspect="1"/>
          </p:cNvPicPr>
          <p:nvPr/>
        </p:nvPicPr>
        <p:blipFill>
          <a:blip r:embed="rId3"/>
          <a:stretch>
            <a:fillRect/>
          </a:stretch>
        </p:blipFill>
        <p:spPr>
          <a:xfrm>
            <a:off x="8053754" y="6195161"/>
            <a:ext cx="921638" cy="565092"/>
          </a:xfrm>
          <a:prstGeom prst="rect">
            <a:avLst/>
          </a:prstGeom>
          <a:ln w="12700">
            <a:miter lim="400000"/>
          </a:ln>
        </p:spPr>
      </p:pic>
      <p:pic>
        <p:nvPicPr>
          <p:cNvPr id="20" name="图片 25" descr="图片 25">
            <a:extLst>
              <a:ext uri="{FF2B5EF4-FFF2-40B4-BE49-F238E27FC236}">
                <a16:creationId xmlns:a16="http://schemas.microsoft.com/office/drawing/2014/main" id="{75B383BD-1BF7-4798-80DD-E1FA837EA8E7}"/>
              </a:ext>
            </a:extLst>
          </p:cNvPr>
          <p:cNvPicPr>
            <a:picLocks noChangeAspect="1"/>
          </p:cNvPicPr>
          <p:nvPr/>
        </p:nvPicPr>
        <p:blipFill>
          <a:blip r:embed="rId3"/>
          <a:stretch>
            <a:fillRect/>
          </a:stretch>
        </p:blipFill>
        <p:spPr>
          <a:xfrm rot="10800000">
            <a:off x="222738" y="1269524"/>
            <a:ext cx="921637" cy="565092"/>
          </a:xfrm>
          <a:prstGeom prst="rect">
            <a:avLst/>
          </a:prstGeom>
          <a:ln w="12700">
            <a:miter lim="400000"/>
          </a:ln>
        </p:spPr>
      </p:pic>
      <p:sp>
        <p:nvSpPr>
          <p:cNvPr id="4" name="标题 3">
            <a:extLst>
              <a:ext uri="{FF2B5EF4-FFF2-40B4-BE49-F238E27FC236}">
                <a16:creationId xmlns:a16="http://schemas.microsoft.com/office/drawing/2014/main" id="{F2484D40-6106-4623-9521-54DB92B07019}"/>
              </a:ext>
            </a:extLst>
          </p:cNvPr>
          <p:cNvSpPr>
            <a:spLocks noGrp="1"/>
          </p:cNvSpPr>
          <p:nvPr>
            <p:ph type="title"/>
          </p:nvPr>
        </p:nvSpPr>
        <p:spPr/>
        <p:txBody>
          <a:bodyPr/>
          <a:lstStyle/>
          <a:p>
            <a:r>
              <a:rPr lang="zh-CN" altLang="en-US" dirty="0"/>
              <a:t>注意居鲁士泥柱说的四点：</a:t>
            </a:r>
            <a:br>
              <a:rPr lang="zh-CN" altLang="en-US" dirty="0"/>
            </a:br>
            <a:endParaRPr lang="en-US" dirty="0"/>
          </a:p>
        </p:txBody>
      </p:sp>
    </p:spTree>
    <p:extLst>
      <p:ext uri="{BB962C8B-B14F-4D97-AF65-F5344CB8AC3E}">
        <p14:creationId xmlns:p14="http://schemas.microsoft.com/office/powerpoint/2010/main" val="16954338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39223A78-3840-4E91-BD20-69C4DC0032D9}"/>
              </a:ext>
            </a:extLst>
          </p:cNvPr>
          <p:cNvSpPr/>
          <p:nvPr/>
        </p:nvSpPr>
        <p:spPr>
          <a:xfrm>
            <a:off x="412373" y="1564552"/>
            <a:ext cx="8252908" cy="4401205"/>
          </a:xfrm>
          <a:prstGeom prst="rect">
            <a:avLst/>
          </a:prstGeom>
        </p:spPr>
        <p:txBody>
          <a:bodyPr vert="horz" wrap="square" lIns="91440" tIns="45720" rIns="91440" bIns="45720" rtlCol="0">
            <a:spAutoFit/>
          </a:bodyPr>
          <a:lstStyle/>
          <a:p>
            <a:pPr>
              <a:lnSpc>
                <a:spcPct val="150000"/>
              </a:lnSpc>
            </a:pPr>
            <a:r>
              <a:rPr lang="zh-CN" altLang="en-US" sz="2800" dirty="0">
                <a:latin typeface="Microsoft YaHei" panose="020B0503020204020204" pitchFamily="34" charset="-122"/>
                <a:ea typeface="Microsoft YaHei" panose="020B0503020204020204" pitchFamily="34" charset="-122"/>
              </a:rPr>
              <a:t>判断题：</a:t>
            </a:r>
            <a:endParaRPr lang="en-US" altLang="zh-CN" sz="2800" dirty="0">
              <a:latin typeface="Microsoft YaHei" panose="020B0503020204020204" pitchFamily="34" charset="-122"/>
              <a:ea typeface="Microsoft YaHei" panose="020B0503020204020204" pitchFamily="34" charset="-122"/>
            </a:endParaRPr>
          </a:p>
          <a:p>
            <a:pPr>
              <a:lnSpc>
                <a:spcPct val="150000"/>
              </a:lnSpc>
            </a:pPr>
            <a:endParaRPr lang="en-US" altLang="zh-CN" sz="2800" dirty="0">
              <a:latin typeface="Microsoft YaHei" panose="020B0503020204020204" pitchFamily="34" charset="-122"/>
              <a:ea typeface="Microsoft YaHei" panose="020B0503020204020204" pitchFamily="34" charset="-122"/>
            </a:endParaRPr>
          </a:p>
          <a:p>
            <a:pPr marL="514350" indent="-514350">
              <a:buAutoNum type="arabicPeriod"/>
            </a:pPr>
            <a:r>
              <a:rPr lang="zh-CN" altLang="en-US" sz="2800" dirty="0">
                <a:latin typeface="Microsoft YaHei" panose="020B0503020204020204" pitchFamily="34" charset="-122"/>
                <a:ea typeface="Microsoft YaHei" panose="020B0503020204020204" pitchFamily="34" charset="-122"/>
              </a:rPr>
              <a:t>巴比伦攻打以色列，尼布甲尼撒王把犹大王约雅斤俘虏到巴比伦。                         （     ）</a:t>
            </a:r>
            <a:endParaRPr lang="en-US" altLang="zh-CN" sz="2800" dirty="0">
              <a:latin typeface="Microsoft YaHei" panose="020B0503020204020204" pitchFamily="34" charset="-122"/>
              <a:ea typeface="Microsoft YaHei" panose="020B0503020204020204" pitchFamily="34" charset="-122"/>
            </a:endParaRPr>
          </a:p>
          <a:p>
            <a:pPr marL="514350" indent="-514350">
              <a:buAutoNum type="arabicPeriod"/>
            </a:pPr>
            <a:endParaRPr lang="en-US" altLang="zh-CN" sz="2800" dirty="0">
              <a:latin typeface="Microsoft YaHei" panose="020B0503020204020204" pitchFamily="34" charset="-122"/>
              <a:ea typeface="Microsoft YaHei" panose="020B0503020204020204" pitchFamily="34" charset="-122"/>
            </a:endParaRPr>
          </a:p>
          <a:p>
            <a:pPr marL="514350" indent="-514350">
              <a:buAutoNum type="arabicPeriod"/>
            </a:pPr>
            <a:r>
              <a:rPr lang="zh-CN" altLang="en-US" sz="2800" dirty="0">
                <a:latin typeface="Microsoft YaHei" panose="020B0503020204020204" pitchFamily="34" charset="-122"/>
                <a:ea typeface="Microsoft YaHei" panose="020B0503020204020204" pitchFamily="34" charset="-122"/>
              </a:rPr>
              <a:t>考古学发现巴比伦王给犹大王的粮食供应泥板记录，有力证明圣经历史的真实性。  （     ）</a:t>
            </a:r>
            <a:endParaRPr lang="en-US" altLang="zh-CN" sz="2800" dirty="0">
              <a:latin typeface="Microsoft YaHei" panose="020B0503020204020204" pitchFamily="34" charset="-122"/>
              <a:ea typeface="Microsoft YaHei" panose="020B0503020204020204" pitchFamily="34" charset="-122"/>
            </a:endParaRPr>
          </a:p>
          <a:p>
            <a:pPr marL="514350" indent="-514350">
              <a:buAutoNum type="arabicPeriod"/>
            </a:pPr>
            <a:endParaRPr lang="en-US" altLang="zh-CN" sz="2800" dirty="0">
              <a:latin typeface="Microsoft YaHei" panose="020B0503020204020204" pitchFamily="34" charset="-122"/>
              <a:ea typeface="Microsoft YaHei" panose="020B0503020204020204" pitchFamily="34" charset="-122"/>
            </a:endParaRPr>
          </a:p>
          <a:p>
            <a:pPr marL="514350" indent="-514350">
              <a:buAutoNum type="arabicPeriod"/>
            </a:pPr>
            <a:r>
              <a:rPr lang="zh-CN" altLang="en-US" sz="2800" dirty="0">
                <a:latin typeface="Microsoft YaHei" panose="020B0503020204020204" pitchFamily="34" charset="-122"/>
                <a:ea typeface="Microsoft YaHei" panose="020B0503020204020204" pitchFamily="34" charset="-122"/>
              </a:rPr>
              <a:t>居鲁士把各国的偶像都堆积在自己的首都。</a:t>
            </a:r>
            <a:endParaRPr lang="en-US" altLang="zh-CN" sz="2800" dirty="0">
              <a:latin typeface="Microsoft YaHei" panose="020B0503020204020204" pitchFamily="34" charset="-122"/>
              <a:ea typeface="Microsoft YaHei" panose="020B0503020204020204" pitchFamily="34" charset="-122"/>
            </a:endParaRPr>
          </a:p>
        </p:txBody>
      </p:sp>
      <p:sp>
        <p:nvSpPr>
          <p:cNvPr id="4" name="文本框 3">
            <a:extLst>
              <a:ext uri="{FF2B5EF4-FFF2-40B4-BE49-F238E27FC236}">
                <a16:creationId xmlns:a16="http://schemas.microsoft.com/office/drawing/2014/main" id="{B59AD8BD-0B42-4D4E-8CF0-5C6AC6D772DA}"/>
              </a:ext>
            </a:extLst>
          </p:cNvPr>
          <p:cNvSpPr txBox="1"/>
          <p:nvPr/>
        </p:nvSpPr>
        <p:spPr>
          <a:xfrm>
            <a:off x="6691510" y="3137325"/>
            <a:ext cx="774571" cy="1015663"/>
          </a:xfrm>
          <a:prstGeom prst="rect">
            <a:avLst/>
          </a:prstGeom>
          <a:noFill/>
        </p:spPr>
        <p:txBody>
          <a:bodyPr wrap="none" rtlCol="0">
            <a:spAutoFit/>
          </a:bodyPr>
          <a:lstStyle/>
          <a:p>
            <a:r>
              <a:rPr lang="zh-CN" altLang="en-US" sz="6000" dirty="0">
                <a:sym typeface="Wingdings 2" panose="05020102010507070707" pitchFamily="18" charset="2"/>
              </a:rPr>
              <a:t></a:t>
            </a:r>
            <a:endParaRPr lang="zh-CN" altLang="en-US" sz="6000" dirty="0"/>
          </a:p>
        </p:txBody>
      </p:sp>
      <p:sp>
        <p:nvSpPr>
          <p:cNvPr id="5" name="文本框 4">
            <a:extLst>
              <a:ext uri="{FF2B5EF4-FFF2-40B4-BE49-F238E27FC236}">
                <a16:creationId xmlns:a16="http://schemas.microsoft.com/office/drawing/2014/main" id="{9D53FED9-621F-4F56-9DC1-E4E7E14412A6}"/>
              </a:ext>
            </a:extLst>
          </p:cNvPr>
          <p:cNvSpPr txBox="1"/>
          <p:nvPr/>
        </p:nvSpPr>
        <p:spPr>
          <a:xfrm>
            <a:off x="6832670" y="5725761"/>
            <a:ext cx="681597" cy="1015663"/>
          </a:xfrm>
          <a:prstGeom prst="rect">
            <a:avLst/>
          </a:prstGeom>
          <a:noFill/>
        </p:spPr>
        <p:txBody>
          <a:bodyPr wrap="none" rtlCol="0">
            <a:spAutoFit/>
          </a:bodyPr>
          <a:lstStyle/>
          <a:p>
            <a:r>
              <a:rPr lang="zh-CN" altLang="en-US" sz="6000" dirty="0">
                <a:sym typeface="Wingdings 2" panose="05020102010507070707" pitchFamily="18" charset="2"/>
              </a:rPr>
              <a:t></a:t>
            </a:r>
            <a:endParaRPr lang="zh-CN" altLang="en-US" sz="6000" dirty="0"/>
          </a:p>
        </p:txBody>
      </p:sp>
      <p:sp>
        <p:nvSpPr>
          <p:cNvPr id="6" name="文本框 5">
            <a:extLst>
              <a:ext uri="{FF2B5EF4-FFF2-40B4-BE49-F238E27FC236}">
                <a16:creationId xmlns:a16="http://schemas.microsoft.com/office/drawing/2014/main" id="{83C2D365-07F1-45E5-A992-6DF2D4E084DE}"/>
              </a:ext>
            </a:extLst>
          </p:cNvPr>
          <p:cNvSpPr txBox="1"/>
          <p:nvPr/>
        </p:nvSpPr>
        <p:spPr>
          <a:xfrm>
            <a:off x="6768253" y="4431543"/>
            <a:ext cx="774571" cy="1015663"/>
          </a:xfrm>
          <a:prstGeom prst="rect">
            <a:avLst/>
          </a:prstGeom>
          <a:noFill/>
        </p:spPr>
        <p:txBody>
          <a:bodyPr wrap="none" rtlCol="0">
            <a:spAutoFit/>
          </a:bodyPr>
          <a:lstStyle/>
          <a:p>
            <a:r>
              <a:rPr lang="zh-CN" altLang="en-US" sz="6000" dirty="0">
                <a:sym typeface="Wingdings 2" panose="05020102010507070707" pitchFamily="18" charset="2"/>
              </a:rPr>
              <a:t></a:t>
            </a:r>
            <a:endParaRPr lang="zh-CN" altLang="en-US" sz="6000" dirty="0"/>
          </a:p>
        </p:txBody>
      </p:sp>
      <p:sp>
        <p:nvSpPr>
          <p:cNvPr id="7" name="文本框 6">
            <a:extLst>
              <a:ext uri="{FF2B5EF4-FFF2-40B4-BE49-F238E27FC236}">
                <a16:creationId xmlns:a16="http://schemas.microsoft.com/office/drawing/2014/main" id="{5BE69424-8320-4489-917D-47499A20C5D1}"/>
              </a:ext>
            </a:extLst>
          </p:cNvPr>
          <p:cNvSpPr txBox="1"/>
          <p:nvPr/>
        </p:nvSpPr>
        <p:spPr>
          <a:xfrm>
            <a:off x="6457568" y="5919018"/>
            <a:ext cx="1431802" cy="523220"/>
          </a:xfrm>
          <a:prstGeom prst="rect">
            <a:avLst/>
          </a:prstGeom>
          <a:noFill/>
        </p:spPr>
        <p:txBody>
          <a:bodyPr wrap="none" rtlCol="0">
            <a:spAutoFit/>
          </a:bodyPr>
          <a:lstStyle/>
          <a:p>
            <a:r>
              <a:rPr lang="zh-CN" altLang="en-US" sz="2800" dirty="0">
                <a:latin typeface="Microsoft YaHei" panose="020B0503020204020204" pitchFamily="34" charset="-122"/>
                <a:ea typeface="Microsoft YaHei" panose="020B0503020204020204" pitchFamily="34" charset="-122"/>
              </a:rPr>
              <a:t>（     ）</a:t>
            </a:r>
            <a:endParaRPr lang="en-US" sz="2800" dirty="0">
              <a:latin typeface="Microsoft YaHei" panose="020B0503020204020204" pitchFamily="34" charset="-122"/>
              <a:ea typeface="Microsoft YaHei" panose="020B0503020204020204" pitchFamily="34" charset="-122"/>
            </a:endParaRPr>
          </a:p>
        </p:txBody>
      </p:sp>
      <p:sp>
        <p:nvSpPr>
          <p:cNvPr id="8" name="标题 7">
            <a:extLst>
              <a:ext uri="{FF2B5EF4-FFF2-40B4-BE49-F238E27FC236}">
                <a16:creationId xmlns:a16="http://schemas.microsoft.com/office/drawing/2014/main" id="{1B038065-0791-4AEB-8B31-27B32F99F581}"/>
              </a:ext>
            </a:extLst>
          </p:cNvPr>
          <p:cNvSpPr>
            <a:spLocks noGrp="1"/>
          </p:cNvSpPr>
          <p:nvPr>
            <p:ph type="title"/>
          </p:nvPr>
        </p:nvSpPr>
        <p:spPr/>
        <p:txBody>
          <a:bodyPr/>
          <a:lstStyle/>
          <a:p>
            <a:r>
              <a:rPr lang="zh-CN" altLang="en-US" dirty="0"/>
              <a:t>任务二、巴比伦和波斯的记录</a:t>
            </a:r>
            <a:br>
              <a:rPr lang="zh-CN" altLang="en-US" dirty="0"/>
            </a:br>
            <a:endParaRPr lang="en-US" dirty="0"/>
          </a:p>
        </p:txBody>
      </p:sp>
    </p:spTree>
    <p:extLst>
      <p:ext uri="{BB962C8B-B14F-4D97-AF65-F5344CB8AC3E}">
        <p14:creationId xmlns:p14="http://schemas.microsoft.com/office/powerpoint/2010/main" val="3964912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6FEC4A9-03C5-4385-85C4-63C8B9E5D3D2}"/>
              </a:ext>
            </a:extLst>
          </p:cNvPr>
          <p:cNvSpPr/>
          <p:nvPr/>
        </p:nvSpPr>
        <p:spPr>
          <a:xfrm>
            <a:off x="487260" y="2379176"/>
            <a:ext cx="8656740" cy="4024756"/>
          </a:xfrm>
          <a:prstGeom prst="rect">
            <a:avLst/>
          </a:prstGeom>
        </p:spPr>
        <p:txBody>
          <a:bodyPr vert="horz" wrap="square" lIns="91440" tIns="45720" rIns="91440" bIns="45720" rtlCol="0">
            <a:spAutoFit/>
          </a:bodyPr>
          <a:lstStyle/>
          <a:p>
            <a:pPr marL="514350" indent="-514350">
              <a:lnSpc>
                <a:spcPct val="120000"/>
              </a:lnSpc>
              <a:buAutoNum type="arabicPeriod"/>
            </a:pPr>
            <a:r>
              <a:rPr lang="zh-CN" altLang="en-US" sz="3600" dirty="0">
                <a:latin typeface="Microsoft YaHei" panose="020B0503020204020204" pitchFamily="34" charset="-122"/>
                <a:ea typeface="Microsoft YaHei" panose="020B0503020204020204" pitchFamily="34" charset="-122"/>
              </a:rPr>
              <a:t>亚述帝国的历史记录</a:t>
            </a:r>
            <a:endParaRPr lang="en-US" altLang="zh-CN" sz="3600" dirty="0">
              <a:latin typeface="Microsoft YaHei" panose="020B0503020204020204" pitchFamily="34" charset="-122"/>
              <a:ea typeface="Microsoft YaHei" panose="020B0503020204020204" pitchFamily="34" charset="-122"/>
            </a:endParaRPr>
          </a:p>
          <a:p>
            <a:pPr marL="514350" indent="-514350">
              <a:lnSpc>
                <a:spcPct val="120000"/>
              </a:lnSpc>
              <a:buAutoNum type="arabicPeriod"/>
            </a:pPr>
            <a:r>
              <a:rPr lang="zh-CN" altLang="en-US" sz="3600" dirty="0">
                <a:latin typeface="Microsoft YaHei" panose="020B0503020204020204" pitchFamily="34" charset="-122"/>
                <a:ea typeface="Microsoft YaHei" panose="020B0503020204020204" pitchFamily="34" charset="-122"/>
              </a:rPr>
              <a:t>巴比伦和波斯的考古发现</a:t>
            </a:r>
            <a:endParaRPr lang="en-US" altLang="zh-CN" sz="3600" dirty="0">
              <a:latin typeface="Microsoft YaHei" panose="020B0503020204020204" pitchFamily="34" charset="-122"/>
              <a:ea typeface="Microsoft YaHei" panose="020B0503020204020204" pitchFamily="34" charset="-122"/>
            </a:endParaRPr>
          </a:p>
          <a:p>
            <a:pPr marL="514350" indent="-514350">
              <a:lnSpc>
                <a:spcPct val="120000"/>
              </a:lnSpc>
              <a:buAutoNum type="arabicPeriod"/>
            </a:pPr>
            <a:endParaRPr lang="en-US" altLang="zh-CN" sz="3600" dirty="0">
              <a:latin typeface="Microsoft YaHei" panose="020B0503020204020204" pitchFamily="34" charset="-122"/>
              <a:ea typeface="Microsoft YaHei" panose="020B0503020204020204" pitchFamily="34" charset="-122"/>
            </a:endParaRPr>
          </a:p>
          <a:p>
            <a:pPr>
              <a:lnSpc>
                <a:spcPct val="120000"/>
              </a:lnSpc>
            </a:pPr>
            <a:r>
              <a:rPr lang="en-US" altLang="zh-CN" sz="3600" dirty="0">
                <a:latin typeface="Microsoft YaHei" panose="020B0503020204020204" pitchFamily="34" charset="-122"/>
                <a:ea typeface="Microsoft YaHei" panose="020B0503020204020204" pitchFamily="34" charset="-122"/>
              </a:rPr>
              <a:t>—— </a:t>
            </a:r>
            <a:r>
              <a:rPr lang="zh-CN" altLang="en-US" sz="3600" dirty="0">
                <a:latin typeface="Microsoft YaHei" panose="020B0503020204020204" pitchFamily="34" charset="-122"/>
                <a:ea typeface="Microsoft YaHei" panose="020B0503020204020204" pitchFamily="34" charset="-122"/>
              </a:rPr>
              <a:t>圣经以外的记录与圣经的记载一致</a:t>
            </a:r>
            <a:endParaRPr lang="en-US" altLang="zh-CN" sz="3600" dirty="0">
              <a:latin typeface="Microsoft YaHei" panose="020B0503020204020204" pitchFamily="34" charset="-122"/>
              <a:ea typeface="Microsoft YaHei" panose="020B0503020204020204" pitchFamily="34" charset="-122"/>
            </a:endParaRPr>
          </a:p>
          <a:p>
            <a:pPr marL="514350" indent="-514350">
              <a:lnSpc>
                <a:spcPct val="120000"/>
              </a:lnSpc>
              <a:buAutoNum type="arabicPeriod"/>
            </a:pPr>
            <a:endParaRPr lang="en-US" altLang="zh-CN" sz="3600" dirty="0">
              <a:latin typeface="Microsoft YaHei" panose="020B0503020204020204" pitchFamily="34" charset="-122"/>
              <a:ea typeface="Microsoft YaHei" panose="020B0503020204020204" pitchFamily="34" charset="-122"/>
            </a:endParaRPr>
          </a:p>
          <a:p>
            <a:pPr>
              <a:lnSpc>
                <a:spcPct val="120000"/>
              </a:lnSpc>
            </a:pPr>
            <a:endParaRPr lang="zh-CN" altLang="en-US" sz="3600" dirty="0">
              <a:latin typeface="Microsoft YaHei" panose="020B0503020204020204" pitchFamily="34" charset="-122"/>
              <a:ea typeface="Microsoft YaHei" panose="020B0503020204020204" pitchFamily="34" charset="-122"/>
            </a:endParaRPr>
          </a:p>
        </p:txBody>
      </p:sp>
      <p:sp>
        <p:nvSpPr>
          <p:cNvPr id="2" name="标题 1">
            <a:extLst>
              <a:ext uri="{FF2B5EF4-FFF2-40B4-BE49-F238E27FC236}">
                <a16:creationId xmlns:a16="http://schemas.microsoft.com/office/drawing/2014/main" id="{077B4DEE-10EA-4569-B684-E5B4405C860A}"/>
              </a:ext>
            </a:extLst>
          </p:cNvPr>
          <p:cNvSpPr>
            <a:spLocks noGrp="1"/>
          </p:cNvSpPr>
          <p:nvPr>
            <p:ph type="title"/>
          </p:nvPr>
        </p:nvSpPr>
        <p:spPr/>
        <p:txBody>
          <a:bodyPr/>
          <a:lstStyle/>
          <a:p>
            <a:r>
              <a:rPr lang="zh-CN" altLang="en-US" dirty="0"/>
              <a:t>总结</a:t>
            </a:r>
            <a:br>
              <a:rPr lang="zh-CN" altLang="en-US" dirty="0"/>
            </a:br>
            <a:endParaRPr lang="en-US" dirty="0"/>
          </a:p>
        </p:txBody>
      </p:sp>
    </p:spTree>
    <p:extLst>
      <p:ext uri="{BB962C8B-B14F-4D97-AF65-F5344CB8AC3E}">
        <p14:creationId xmlns:p14="http://schemas.microsoft.com/office/powerpoint/2010/main" val="34964168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097688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线箭头连接符 24">
            <a:extLst>
              <a:ext uri="{FF2B5EF4-FFF2-40B4-BE49-F238E27FC236}">
                <a16:creationId xmlns:a16="http://schemas.microsoft.com/office/drawing/2014/main" id="{C253B35C-4D02-4640-92AD-058843A7C9E7}"/>
              </a:ext>
            </a:extLst>
          </p:cNvPr>
          <p:cNvCxnSpPr>
            <a:cxnSpLocks/>
          </p:cNvCxnSpPr>
          <p:nvPr/>
        </p:nvCxnSpPr>
        <p:spPr>
          <a:xfrm>
            <a:off x="428263" y="5376715"/>
            <a:ext cx="8634714" cy="0"/>
          </a:xfrm>
          <a:prstGeom prst="straightConnector1">
            <a:avLst/>
          </a:prstGeom>
          <a:ln w="38100">
            <a:solidFill>
              <a:schemeClr val="tx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 name="椭圆 25">
            <a:extLst>
              <a:ext uri="{FF2B5EF4-FFF2-40B4-BE49-F238E27FC236}">
                <a16:creationId xmlns:a16="http://schemas.microsoft.com/office/drawing/2014/main" id="{11F0BD08-31E2-FF46-BFC8-311C9B9301E2}"/>
              </a:ext>
            </a:extLst>
          </p:cNvPr>
          <p:cNvSpPr>
            <a:spLocks noChangeAspect="1"/>
          </p:cNvSpPr>
          <p:nvPr/>
        </p:nvSpPr>
        <p:spPr>
          <a:xfrm>
            <a:off x="358006" y="5307297"/>
            <a:ext cx="144000" cy="144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矩形 4">
            <a:extLst>
              <a:ext uri="{FF2B5EF4-FFF2-40B4-BE49-F238E27FC236}">
                <a16:creationId xmlns:a16="http://schemas.microsoft.com/office/drawing/2014/main" id="{FA826AF8-B41F-3C4F-97D1-858DFF83D469}"/>
              </a:ext>
            </a:extLst>
          </p:cNvPr>
          <p:cNvSpPr>
            <a:spLocks noChangeArrowheads="1"/>
          </p:cNvSpPr>
          <p:nvPr/>
        </p:nvSpPr>
        <p:spPr bwMode="auto">
          <a:xfrm>
            <a:off x="-152624" y="4910558"/>
            <a:ext cx="1375330" cy="1666215"/>
          </a:xfrm>
          <a:prstGeom prst="rect">
            <a:avLst/>
          </a:prstGeom>
          <a:noFill/>
          <a:ln>
            <a:noFill/>
          </a:ln>
        </p:spPr>
        <p:txBody>
          <a:bodyPr anchor="t"/>
          <a:lstStyle/>
          <a:p>
            <a:pPr algn="ctr" eaLnBrk="0" hangingPunct="0"/>
            <a:r>
              <a:rPr lang="zh-CN" altLang="en-US" sz="2000" b="1" dirty="0">
                <a:ea typeface="汉仪大宋简" panose="02010609000101010101" pitchFamily="49" charset="-122"/>
              </a:rPr>
              <a:t>亚伯拉罕</a:t>
            </a:r>
            <a:endParaRPr lang="en-US" altLang="zh-CN" sz="2000" b="1" dirty="0">
              <a:ea typeface="汉仪大宋简" panose="02010609000101010101" pitchFamily="49" charset="-122"/>
            </a:endParaRPr>
          </a:p>
          <a:p>
            <a:pPr algn="ctr" eaLnBrk="0" hangingPunct="0"/>
            <a:endParaRPr lang="en-US" altLang="zh-CN" sz="2000" b="1" dirty="0">
              <a:ea typeface="汉仪大宋简" panose="02010609000101010101" pitchFamily="49" charset="-122"/>
            </a:endParaRPr>
          </a:p>
          <a:p>
            <a:pPr algn="ctr" eaLnBrk="0" hangingPunct="0"/>
            <a:r>
              <a:rPr lang="zh-CN" altLang="en-US" sz="2000" dirty="0">
                <a:ea typeface="汉仪大宋简" panose="02010609000101010101" pitchFamily="49" charset="-122"/>
              </a:rPr>
              <a:t>公元前</a:t>
            </a:r>
            <a:endParaRPr lang="en-US" altLang="zh-CN" sz="2000" dirty="0">
              <a:ea typeface="汉仪大宋简" panose="02010609000101010101" pitchFamily="49" charset="-122"/>
            </a:endParaRPr>
          </a:p>
          <a:p>
            <a:pPr algn="ctr" eaLnBrk="0" hangingPunct="0"/>
            <a:r>
              <a:rPr lang="en-US" altLang="zh-CN" sz="2000" dirty="0">
                <a:ea typeface="汉仪大宋简" panose="02010609000101010101" pitchFamily="49" charset="-122"/>
              </a:rPr>
              <a:t>2000</a:t>
            </a:r>
            <a:r>
              <a:rPr lang="zh-CN" altLang="en-US" sz="2000" dirty="0">
                <a:ea typeface="汉仪大宋简" panose="02010609000101010101" pitchFamily="49" charset="-122"/>
              </a:rPr>
              <a:t>年</a:t>
            </a:r>
            <a:endParaRPr lang="en-US" altLang="zh-CN" sz="2000" dirty="0">
              <a:ea typeface="汉仪大宋简" panose="02010609000101010101" pitchFamily="49" charset="-122"/>
            </a:endParaRPr>
          </a:p>
          <a:p>
            <a:pPr algn="ctr" eaLnBrk="0" hangingPunct="0"/>
            <a:r>
              <a:rPr lang="zh-CN" altLang="en-US" sz="2000" dirty="0">
                <a:ea typeface="汉仪大宋简" panose="02010609000101010101" pitchFamily="49" charset="-122"/>
              </a:rPr>
              <a:t>左右</a:t>
            </a:r>
            <a:endParaRPr lang="en-US" altLang="zh-CN" sz="2000" dirty="0">
              <a:latin typeface="Arial" panose="020B0604020202020204" pitchFamily="34" charset="0"/>
              <a:ea typeface="汉仪大宋简" panose="02010609000101010101" pitchFamily="49" charset="-122"/>
              <a:cs typeface="Arial" panose="020B0604020202020204" pitchFamily="34" charset="0"/>
            </a:endParaRPr>
          </a:p>
        </p:txBody>
      </p:sp>
      <p:sp>
        <p:nvSpPr>
          <p:cNvPr id="8" name="矩形 4">
            <a:extLst>
              <a:ext uri="{FF2B5EF4-FFF2-40B4-BE49-F238E27FC236}">
                <a16:creationId xmlns:a16="http://schemas.microsoft.com/office/drawing/2014/main" id="{D3DE4C13-C4CF-2D45-BA5A-829C4C2200E4}"/>
              </a:ext>
            </a:extLst>
          </p:cNvPr>
          <p:cNvSpPr>
            <a:spLocks noChangeArrowheads="1"/>
          </p:cNvSpPr>
          <p:nvPr/>
        </p:nvSpPr>
        <p:spPr bwMode="auto">
          <a:xfrm>
            <a:off x="3488877" y="4642299"/>
            <a:ext cx="1386168" cy="1868459"/>
          </a:xfrm>
          <a:prstGeom prst="rect">
            <a:avLst/>
          </a:prstGeom>
          <a:noFill/>
          <a:ln>
            <a:noFill/>
          </a:ln>
        </p:spPr>
        <p:txBody>
          <a:bodyPr anchor="t"/>
          <a:lstStyle/>
          <a:p>
            <a:pPr algn="ctr" eaLnBrk="0" hangingPunct="0"/>
            <a:r>
              <a:rPr lang="zh-CN" altLang="en-US" sz="2000" b="1" dirty="0">
                <a:ea typeface="汉仪大宋简" panose="02010609000101010101" pitchFamily="49" charset="-122"/>
              </a:rPr>
              <a:t>法老</a:t>
            </a:r>
            <a:endParaRPr lang="en-US" altLang="zh-CN" sz="2000" b="1" dirty="0">
              <a:ea typeface="汉仪大宋简" panose="02010609000101010101" pitchFamily="49" charset="-122"/>
            </a:endParaRPr>
          </a:p>
          <a:p>
            <a:pPr algn="ctr" eaLnBrk="0" hangingPunct="0"/>
            <a:r>
              <a:rPr lang="zh-CN" altLang="en-US" sz="2000" b="1" dirty="0">
                <a:ea typeface="汉仪大宋简" panose="02010609000101010101" pitchFamily="49" charset="-122"/>
              </a:rPr>
              <a:t>梅奈布塔</a:t>
            </a:r>
            <a:endParaRPr lang="en-US" altLang="zh-CN" sz="2000" b="1" dirty="0">
              <a:ea typeface="汉仪大宋简" panose="02010609000101010101" pitchFamily="49" charset="-122"/>
            </a:endParaRPr>
          </a:p>
          <a:p>
            <a:pPr algn="ctr" eaLnBrk="0" hangingPunct="0"/>
            <a:endParaRPr lang="en-US" altLang="zh-CN" sz="2000" b="1" dirty="0">
              <a:ea typeface="汉仪大宋简" panose="02010609000101010101" pitchFamily="49" charset="-122"/>
            </a:endParaRPr>
          </a:p>
          <a:p>
            <a:pPr algn="ctr" eaLnBrk="0" hangingPunct="0"/>
            <a:r>
              <a:rPr lang="zh-CN" altLang="en-US" sz="2000" dirty="0">
                <a:ea typeface="汉仪大宋简" panose="02010609000101010101" pitchFamily="49" charset="-122"/>
              </a:rPr>
              <a:t>公元前</a:t>
            </a:r>
            <a:endParaRPr lang="en-US" altLang="zh-CN" sz="2000" dirty="0">
              <a:ea typeface="汉仪大宋简" panose="02010609000101010101" pitchFamily="49" charset="-122"/>
            </a:endParaRPr>
          </a:p>
          <a:p>
            <a:pPr algn="ctr" eaLnBrk="0" hangingPunct="0"/>
            <a:r>
              <a:rPr lang="en-US" altLang="zh-CN" sz="2000" dirty="0">
                <a:ea typeface="汉仪大宋简" panose="02010609000101010101" pitchFamily="49" charset="-122"/>
              </a:rPr>
              <a:t>1220</a:t>
            </a:r>
            <a:r>
              <a:rPr lang="zh-CN" altLang="en-US" sz="2000" dirty="0">
                <a:ea typeface="汉仪大宋简" panose="02010609000101010101" pitchFamily="49" charset="-122"/>
              </a:rPr>
              <a:t>年</a:t>
            </a:r>
            <a:endParaRPr lang="en-US" altLang="zh-CN" sz="2000" dirty="0">
              <a:ea typeface="汉仪大宋简" panose="02010609000101010101" pitchFamily="49" charset="-122"/>
            </a:endParaRPr>
          </a:p>
          <a:p>
            <a:pPr algn="ctr" eaLnBrk="0" hangingPunct="0"/>
            <a:r>
              <a:rPr lang="zh-CN" altLang="en-US" sz="2000" dirty="0">
                <a:ea typeface="汉仪大宋简" panose="02010609000101010101" pitchFamily="49" charset="-122"/>
              </a:rPr>
              <a:t>左右</a:t>
            </a:r>
            <a:endParaRPr lang="en-US" altLang="zh-CN" sz="2000" dirty="0">
              <a:latin typeface="Arial" panose="020B0604020202020204" pitchFamily="34" charset="0"/>
              <a:ea typeface="汉仪大宋简" panose="02010609000101010101" pitchFamily="49" charset="-122"/>
              <a:cs typeface="Arial" panose="020B0604020202020204" pitchFamily="34" charset="0"/>
            </a:endParaRPr>
          </a:p>
        </p:txBody>
      </p:sp>
      <p:grpSp>
        <p:nvGrpSpPr>
          <p:cNvPr id="9" name="组合 47">
            <a:extLst>
              <a:ext uri="{FF2B5EF4-FFF2-40B4-BE49-F238E27FC236}">
                <a16:creationId xmlns:a16="http://schemas.microsoft.com/office/drawing/2014/main" id="{65BB9A22-5426-964F-AD32-B41E6EA9D316}"/>
              </a:ext>
            </a:extLst>
          </p:cNvPr>
          <p:cNvGrpSpPr/>
          <p:nvPr/>
        </p:nvGrpSpPr>
        <p:grpSpPr>
          <a:xfrm>
            <a:off x="8347935" y="4953493"/>
            <a:ext cx="323189" cy="439067"/>
            <a:chOff x="3899792" y="1062698"/>
            <a:chExt cx="434958" cy="590910"/>
          </a:xfrm>
          <a:solidFill>
            <a:schemeClr val="tx1"/>
          </a:solidFill>
        </p:grpSpPr>
        <p:sp>
          <p:nvSpPr>
            <p:cNvPr id="10" name="矩形 52">
              <a:extLst>
                <a:ext uri="{FF2B5EF4-FFF2-40B4-BE49-F238E27FC236}">
                  <a16:creationId xmlns:a16="http://schemas.microsoft.com/office/drawing/2014/main" id="{C0012056-637B-7E4D-AEDB-28BF63A55AB4}"/>
                </a:ext>
              </a:extLst>
            </p:cNvPr>
            <p:cNvSpPr/>
            <p:nvPr/>
          </p:nvSpPr>
          <p:spPr>
            <a:xfrm>
              <a:off x="3899792" y="1227243"/>
              <a:ext cx="434958" cy="121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矩形 53">
              <a:extLst>
                <a:ext uri="{FF2B5EF4-FFF2-40B4-BE49-F238E27FC236}">
                  <a16:creationId xmlns:a16="http://schemas.microsoft.com/office/drawing/2014/main" id="{6945FE03-E632-B542-90D5-560FED6691E5}"/>
                </a:ext>
              </a:extLst>
            </p:cNvPr>
            <p:cNvSpPr/>
            <p:nvPr/>
          </p:nvSpPr>
          <p:spPr>
            <a:xfrm rot="5400000">
              <a:off x="3821816" y="1297641"/>
              <a:ext cx="590910" cy="121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2" name="椭圆 51">
            <a:extLst>
              <a:ext uri="{FF2B5EF4-FFF2-40B4-BE49-F238E27FC236}">
                <a16:creationId xmlns:a16="http://schemas.microsoft.com/office/drawing/2014/main" id="{009B2148-DABD-D04D-9214-979793466264}"/>
              </a:ext>
            </a:extLst>
          </p:cNvPr>
          <p:cNvSpPr>
            <a:spLocks noChangeAspect="1"/>
          </p:cNvSpPr>
          <p:nvPr/>
        </p:nvSpPr>
        <p:spPr>
          <a:xfrm>
            <a:off x="2974005" y="5313612"/>
            <a:ext cx="144000" cy="144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矩形 4">
            <a:extLst>
              <a:ext uri="{FF2B5EF4-FFF2-40B4-BE49-F238E27FC236}">
                <a16:creationId xmlns:a16="http://schemas.microsoft.com/office/drawing/2014/main" id="{2D296A42-7500-DA4B-9C83-6233F0A4631C}"/>
              </a:ext>
            </a:extLst>
          </p:cNvPr>
          <p:cNvSpPr>
            <a:spLocks noChangeArrowheads="1"/>
          </p:cNvSpPr>
          <p:nvPr/>
        </p:nvSpPr>
        <p:spPr bwMode="auto">
          <a:xfrm>
            <a:off x="2327865" y="4639374"/>
            <a:ext cx="1442136" cy="1666216"/>
          </a:xfrm>
          <a:prstGeom prst="rect">
            <a:avLst/>
          </a:prstGeom>
          <a:noFill/>
          <a:ln>
            <a:noFill/>
          </a:ln>
        </p:spPr>
        <p:txBody>
          <a:bodyPr anchor="t"/>
          <a:lstStyle/>
          <a:p>
            <a:pPr algn="ctr"/>
            <a:r>
              <a:rPr lang="zh-CN" altLang="en-US" sz="2000" b="1" dirty="0">
                <a:ea typeface="汉仪大宋简" panose="02010609000101010101" pitchFamily="49" charset="-122"/>
              </a:rPr>
              <a:t>攻陷</a:t>
            </a:r>
            <a:endParaRPr lang="en-US" altLang="zh-CN" sz="2000" b="1" dirty="0">
              <a:ea typeface="汉仪大宋简" panose="02010609000101010101" pitchFamily="49" charset="-122"/>
            </a:endParaRPr>
          </a:p>
          <a:p>
            <a:pPr algn="ctr"/>
            <a:r>
              <a:rPr lang="zh-CN" altLang="en-US" sz="2000" b="1" dirty="0">
                <a:ea typeface="汉仪大宋简" panose="02010609000101010101" pitchFamily="49" charset="-122"/>
              </a:rPr>
              <a:t>耶利哥城</a:t>
            </a:r>
          </a:p>
          <a:p>
            <a:pPr algn="ctr" eaLnBrk="0" hangingPunct="0"/>
            <a:endParaRPr lang="en-US" altLang="zh-CN" sz="2000" dirty="0">
              <a:ea typeface="汉仪大宋简" panose="02010609000101010101" pitchFamily="49" charset="-122"/>
            </a:endParaRPr>
          </a:p>
          <a:p>
            <a:pPr algn="ctr" eaLnBrk="0" hangingPunct="0"/>
            <a:r>
              <a:rPr lang="zh-CN" altLang="en-US" sz="2000" dirty="0">
                <a:ea typeface="汉仪大宋简" panose="02010609000101010101" pitchFamily="49" charset="-122"/>
              </a:rPr>
              <a:t>公元前</a:t>
            </a:r>
            <a:endParaRPr lang="en-US" altLang="zh-CN" sz="2000" dirty="0">
              <a:ea typeface="汉仪大宋简" panose="02010609000101010101" pitchFamily="49" charset="-122"/>
            </a:endParaRPr>
          </a:p>
          <a:p>
            <a:pPr algn="ctr" eaLnBrk="0" hangingPunct="0"/>
            <a:r>
              <a:rPr lang="en-US" altLang="zh-CN" sz="2000" dirty="0">
                <a:ea typeface="汉仪大宋简" panose="02010609000101010101" pitchFamily="49" charset="-122"/>
              </a:rPr>
              <a:t>1400</a:t>
            </a:r>
            <a:r>
              <a:rPr lang="zh-CN" altLang="en-US" sz="2000" dirty="0">
                <a:ea typeface="汉仪大宋简" panose="02010609000101010101" pitchFamily="49" charset="-122"/>
              </a:rPr>
              <a:t>年</a:t>
            </a:r>
            <a:endParaRPr lang="en-US" altLang="zh-CN" sz="2000" dirty="0">
              <a:ea typeface="汉仪大宋简" panose="02010609000101010101" pitchFamily="49" charset="-122"/>
            </a:endParaRPr>
          </a:p>
          <a:p>
            <a:pPr algn="ctr" eaLnBrk="0" hangingPunct="0"/>
            <a:r>
              <a:rPr lang="zh-CN" altLang="en-US" sz="2000" dirty="0">
                <a:ea typeface="汉仪大宋简" panose="02010609000101010101" pitchFamily="49" charset="-122"/>
              </a:rPr>
              <a:t>左右</a:t>
            </a:r>
            <a:endParaRPr lang="en-US" altLang="zh-CN" sz="2000" dirty="0">
              <a:ea typeface="汉仪大宋简" panose="02010609000101010101" pitchFamily="49" charset="-122"/>
            </a:endParaRPr>
          </a:p>
          <a:p>
            <a:pPr algn="ctr" eaLnBrk="0" hangingPunct="0"/>
            <a:endParaRPr lang="en-US" altLang="zh-CN" sz="2000" dirty="0">
              <a:latin typeface="Arial" panose="020B0604020202020204" pitchFamily="34" charset="0"/>
              <a:ea typeface="汉仪大宋简" panose="02010609000101010101" pitchFamily="49" charset="-122"/>
              <a:cs typeface="Arial" panose="020B0604020202020204" pitchFamily="34" charset="0"/>
            </a:endParaRPr>
          </a:p>
        </p:txBody>
      </p:sp>
      <p:sp>
        <p:nvSpPr>
          <p:cNvPr id="14" name="矩形 4">
            <a:extLst>
              <a:ext uri="{FF2B5EF4-FFF2-40B4-BE49-F238E27FC236}">
                <a16:creationId xmlns:a16="http://schemas.microsoft.com/office/drawing/2014/main" id="{4729AF3B-DD4B-ED44-9F22-D80B25A367BC}"/>
              </a:ext>
            </a:extLst>
          </p:cNvPr>
          <p:cNvSpPr>
            <a:spLocks noChangeArrowheads="1"/>
          </p:cNvSpPr>
          <p:nvPr/>
        </p:nvSpPr>
        <p:spPr bwMode="auto">
          <a:xfrm>
            <a:off x="7811611" y="5519476"/>
            <a:ext cx="1442136" cy="1076312"/>
          </a:xfrm>
          <a:prstGeom prst="rect">
            <a:avLst/>
          </a:prstGeom>
          <a:noFill/>
          <a:ln>
            <a:noFill/>
          </a:ln>
        </p:spPr>
        <p:txBody>
          <a:bodyPr anchor="t"/>
          <a:lstStyle/>
          <a:p>
            <a:pPr algn="ctr" eaLnBrk="0" hangingPunct="0"/>
            <a:r>
              <a:rPr lang="zh-CN" altLang="en-US" sz="2000" b="1" dirty="0">
                <a:solidFill>
                  <a:srgbClr val="002060"/>
                </a:solidFill>
                <a:ea typeface="汉仪大宋简" panose="02010609000101010101" pitchFamily="49" charset="-122"/>
              </a:rPr>
              <a:t>耶稣基督</a:t>
            </a:r>
            <a:endParaRPr lang="en-US" altLang="zh-CN" sz="2000" b="1" dirty="0">
              <a:solidFill>
                <a:srgbClr val="002060"/>
              </a:solidFill>
              <a:ea typeface="汉仪大宋简" panose="02010609000101010101" pitchFamily="49" charset="-122"/>
            </a:endParaRPr>
          </a:p>
          <a:p>
            <a:pPr algn="ctr" eaLnBrk="0" hangingPunct="0"/>
            <a:r>
              <a:rPr lang="zh-CN" altLang="en-US" sz="2000" dirty="0">
                <a:solidFill>
                  <a:srgbClr val="002060"/>
                </a:solidFill>
                <a:ea typeface="汉仪大宋简" panose="02010609000101010101" pitchFamily="49" charset="-122"/>
              </a:rPr>
              <a:t>公元</a:t>
            </a:r>
            <a:endParaRPr lang="en-US" altLang="zh-CN" sz="2000" dirty="0">
              <a:solidFill>
                <a:srgbClr val="002060"/>
              </a:solidFill>
              <a:ea typeface="汉仪大宋简" panose="02010609000101010101" pitchFamily="49" charset="-122"/>
            </a:endParaRPr>
          </a:p>
          <a:p>
            <a:pPr algn="ctr" eaLnBrk="0" hangingPunct="0"/>
            <a:r>
              <a:rPr lang="zh-CN" altLang="en-US" sz="2000" dirty="0">
                <a:solidFill>
                  <a:srgbClr val="002060"/>
                </a:solidFill>
                <a:ea typeface="汉仪大宋简" panose="02010609000101010101" pitchFamily="49" charset="-122"/>
              </a:rPr>
              <a:t>元年</a:t>
            </a:r>
            <a:endParaRPr lang="en-US" altLang="zh-CN" sz="2000" dirty="0">
              <a:solidFill>
                <a:srgbClr val="002060"/>
              </a:solidFill>
              <a:ea typeface="汉仪大宋简" panose="02010609000101010101" pitchFamily="49" charset="-122"/>
            </a:endParaRPr>
          </a:p>
        </p:txBody>
      </p:sp>
      <p:sp>
        <p:nvSpPr>
          <p:cNvPr id="15" name="椭圆 51">
            <a:extLst>
              <a:ext uri="{FF2B5EF4-FFF2-40B4-BE49-F238E27FC236}">
                <a16:creationId xmlns:a16="http://schemas.microsoft.com/office/drawing/2014/main" id="{50FA1E42-BC06-D643-93B8-AF8ABC6AF9F9}"/>
              </a:ext>
            </a:extLst>
          </p:cNvPr>
          <p:cNvSpPr>
            <a:spLocks noChangeAspect="1"/>
          </p:cNvSpPr>
          <p:nvPr/>
        </p:nvSpPr>
        <p:spPr>
          <a:xfrm>
            <a:off x="4092468" y="5323728"/>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椭圆 51">
            <a:extLst>
              <a:ext uri="{FF2B5EF4-FFF2-40B4-BE49-F238E27FC236}">
                <a16:creationId xmlns:a16="http://schemas.microsoft.com/office/drawing/2014/main" id="{7C102960-BED3-B349-AC2E-217ECF30EF5F}"/>
              </a:ext>
            </a:extLst>
          </p:cNvPr>
          <p:cNvSpPr>
            <a:spLocks noChangeAspect="1"/>
          </p:cNvSpPr>
          <p:nvPr/>
        </p:nvSpPr>
        <p:spPr>
          <a:xfrm>
            <a:off x="5073215" y="5313612"/>
            <a:ext cx="144000" cy="144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矩形 4">
            <a:extLst>
              <a:ext uri="{FF2B5EF4-FFF2-40B4-BE49-F238E27FC236}">
                <a16:creationId xmlns:a16="http://schemas.microsoft.com/office/drawing/2014/main" id="{8E985BF0-2C9E-FB4E-848B-616EB5FFB5DB}"/>
              </a:ext>
            </a:extLst>
          </p:cNvPr>
          <p:cNvSpPr>
            <a:spLocks noChangeArrowheads="1"/>
          </p:cNvSpPr>
          <p:nvPr/>
        </p:nvSpPr>
        <p:spPr bwMode="auto">
          <a:xfrm>
            <a:off x="4447991" y="4929572"/>
            <a:ext cx="1442136" cy="1666216"/>
          </a:xfrm>
          <a:prstGeom prst="rect">
            <a:avLst/>
          </a:prstGeom>
          <a:noFill/>
          <a:ln>
            <a:noFill/>
          </a:ln>
        </p:spPr>
        <p:txBody>
          <a:bodyPr anchor="t"/>
          <a:lstStyle/>
          <a:p>
            <a:pPr algn="ctr" eaLnBrk="0" hangingPunct="0"/>
            <a:r>
              <a:rPr lang="zh-CN" altLang="en-US" sz="2000" b="1" dirty="0">
                <a:ea typeface="汉仪大宋简" panose="02010609000101010101" pitchFamily="49" charset="-122"/>
              </a:rPr>
              <a:t>大卫</a:t>
            </a:r>
            <a:endParaRPr lang="en-US" altLang="zh-CN" sz="2000" b="1" dirty="0">
              <a:ea typeface="汉仪大宋简" panose="02010609000101010101" pitchFamily="49" charset="-122"/>
            </a:endParaRPr>
          </a:p>
          <a:p>
            <a:pPr algn="ctr" eaLnBrk="0" hangingPunct="0"/>
            <a:endParaRPr lang="en-US" altLang="zh-CN" sz="2000" dirty="0">
              <a:ea typeface="汉仪大宋简" panose="02010609000101010101" pitchFamily="49" charset="-122"/>
            </a:endParaRPr>
          </a:p>
          <a:p>
            <a:pPr algn="ctr" eaLnBrk="0" hangingPunct="0"/>
            <a:r>
              <a:rPr lang="zh-CN" altLang="en-US" sz="2000" dirty="0">
                <a:ea typeface="汉仪大宋简" panose="02010609000101010101" pitchFamily="49" charset="-122"/>
              </a:rPr>
              <a:t>公元前</a:t>
            </a:r>
            <a:endParaRPr lang="en-US" altLang="zh-CN" sz="2000" dirty="0">
              <a:ea typeface="汉仪大宋简" panose="02010609000101010101" pitchFamily="49" charset="-122"/>
            </a:endParaRPr>
          </a:p>
          <a:p>
            <a:pPr algn="ctr" eaLnBrk="0" hangingPunct="0"/>
            <a:r>
              <a:rPr lang="en-US" altLang="zh-CN" sz="2000" dirty="0">
                <a:ea typeface="汉仪大宋简" panose="02010609000101010101" pitchFamily="49" charset="-122"/>
              </a:rPr>
              <a:t>1000</a:t>
            </a:r>
            <a:r>
              <a:rPr lang="zh-CN" altLang="en-US" sz="2000" dirty="0">
                <a:ea typeface="汉仪大宋简" panose="02010609000101010101" pitchFamily="49" charset="-122"/>
              </a:rPr>
              <a:t>年</a:t>
            </a:r>
            <a:endParaRPr lang="en-US" altLang="zh-CN" sz="2000" dirty="0">
              <a:ea typeface="汉仪大宋简" panose="02010609000101010101" pitchFamily="49" charset="-122"/>
            </a:endParaRPr>
          </a:p>
          <a:p>
            <a:pPr algn="ctr" eaLnBrk="0" hangingPunct="0"/>
            <a:r>
              <a:rPr lang="zh-CN" altLang="en-US" sz="2000" dirty="0">
                <a:ea typeface="汉仪大宋简" panose="02010609000101010101" pitchFamily="49" charset="-122"/>
              </a:rPr>
              <a:t>左右</a:t>
            </a:r>
            <a:endParaRPr lang="en-US" altLang="zh-CN" sz="2000" dirty="0">
              <a:ea typeface="汉仪大宋简" panose="02010609000101010101" pitchFamily="49" charset="-122"/>
            </a:endParaRPr>
          </a:p>
          <a:p>
            <a:pPr algn="ctr" eaLnBrk="0" hangingPunct="0"/>
            <a:endParaRPr lang="en-US" altLang="zh-CN" sz="2000" dirty="0">
              <a:latin typeface="Arial" panose="020B0604020202020204" pitchFamily="34" charset="0"/>
              <a:ea typeface="汉仪大宋简" panose="02010609000101010101" pitchFamily="49" charset="-122"/>
              <a:cs typeface="Arial" panose="020B0604020202020204" pitchFamily="34" charset="0"/>
            </a:endParaRPr>
          </a:p>
        </p:txBody>
      </p:sp>
      <p:sp>
        <p:nvSpPr>
          <p:cNvPr id="20" name="椭圆 51">
            <a:extLst>
              <a:ext uri="{FF2B5EF4-FFF2-40B4-BE49-F238E27FC236}">
                <a16:creationId xmlns:a16="http://schemas.microsoft.com/office/drawing/2014/main" id="{71154A6E-29FE-A249-864A-FBA71456769C}"/>
              </a:ext>
            </a:extLst>
          </p:cNvPr>
          <p:cNvSpPr>
            <a:spLocks noChangeAspect="1"/>
          </p:cNvSpPr>
          <p:nvPr/>
        </p:nvSpPr>
        <p:spPr>
          <a:xfrm>
            <a:off x="2326067" y="5313612"/>
            <a:ext cx="144000" cy="144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1" name="矩形 4">
            <a:extLst>
              <a:ext uri="{FF2B5EF4-FFF2-40B4-BE49-F238E27FC236}">
                <a16:creationId xmlns:a16="http://schemas.microsoft.com/office/drawing/2014/main" id="{6A977CBF-00B4-DB4F-BA34-D318978A9552}"/>
              </a:ext>
            </a:extLst>
          </p:cNvPr>
          <p:cNvSpPr>
            <a:spLocks noChangeArrowheads="1"/>
          </p:cNvSpPr>
          <p:nvPr/>
        </p:nvSpPr>
        <p:spPr bwMode="auto">
          <a:xfrm>
            <a:off x="1313906" y="4933709"/>
            <a:ext cx="1442136" cy="1666216"/>
          </a:xfrm>
          <a:prstGeom prst="rect">
            <a:avLst/>
          </a:prstGeom>
          <a:noFill/>
          <a:ln>
            <a:noFill/>
          </a:ln>
        </p:spPr>
        <p:txBody>
          <a:bodyPr anchor="t"/>
          <a:lstStyle/>
          <a:p>
            <a:pPr algn="ctr" eaLnBrk="0" hangingPunct="0"/>
            <a:r>
              <a:rPr lang="zh-CN" altLang="en-US" sz="2000" b="1" dirty="0">
                <a:ea typeface="汉仪大宋简" panose="02010609000101010101" pitchFamily="49" charset="-122"/>
              </a:rPr>
              <a:t>出埃及</a:t>
            </a:r>
            <a:endParaRPr lang="en-US" altLang="zh-CN" sz="2000" b="1" dirty="0">
              <a:ea typeface="汉仪大宋简" panose="02010609000101010101" pitchFamily="49" charset="-122"/>
            </a:endParaRPr>
          </a:p>
          <a:p>
            <a:pPr algn="ctr" eaLnBrk="0" hangingPunct="0"/>
            <a:endParaRPr lang="en-US" altLang="zh-CN" sz="2000" dirty="0">
              <a:ea typeface="汉仪大宋简" panose="02010609000101010101" pitchFamily="49" charset="-122"/>
            </a:endParaRPr>
          </a:p>
          <a:p>
            <a:pPr algn="ctr" eaLnBrk="0" hangingPunct="0"/>
            <a:r>
              <a:rPr lang="zh-CN" altLang="en-US" sz="2000" dirty="0">
                <a:ea typeface="汉仪大宋简" panose="02010609000101010101" pitchFamily="49" charset="-122"/>
              </a:rPr>
              <a:t>公元前</a:t>
            </a:r>
            <a:endParaRPr lang="en-US" altLang="zh-CN" sz="2000" dirty="0">
              <a:ea typeface="汉仪大宋简" panose="02010609000101010101" pitchFamily="49" charset="-122"/>
            </a:endParaRPr>
          </a:p>
          <a:p>
            <a:pPr algn="ctr" eaLnBrk="0" hangingPunct="0"/>
            <a:r>
              <a:rPr lang="en-US" altLang="zh-CN" sz="2000" dirty="0">
                <a:ea typeface="汉仪大宋简" panose="02010609000101010101" pitchFamily="49" charset="-122"/>
              </a:rPr>
              <a:t>1440</a:t>
            </a:r>
            <a:r>
              <a:rPr lang="zh-CN" altLang="en-US" sz="2000" dirty="0">
                <a:ea typeface="汉仪大宋简" panose="02010609000101010101" pitchFamily="49" charset="-122"/>
              </a:rPr>
              <a:t>年</a:t>
            </a:r>
            <a:endParaRPr lang="en-US" altLang="zh-CN" sz="2000" dirty="0">
              <a:ea typeface="汉仪大宋简" panose="02010609000101010101" pitchFamily="49" charset="-122"/>
            </a:endParaRPr>
          </a:p>
          <a:p>
            <a:pPr algn="ctr" eaLnBrk="0" hangingPunct="0"/>
            <a:r>
              <a:rPr lang="zh-CN" altLang="en-US" sz="2000" dirty="0">
                <a:ea typeface="汉仪大宋简" panose="02010609000101010101" pitchFamily="49" charset="-122"/>
              </a:rPr>
              <a:t>左右</a:t>
            </a:r>
            <a:endParaRPr lang="en-US" altLang="zh-CN" sz="2000" dirty="0">
              <a:ea typeface="汉仪大宋简" panose="02010609000101010101" pitchFamily="49" charset="-122"/>
            </a:endParaRPr>
          </a:p>
          <a:p>
            <a:pPr algn="ctr" eaLnBrk="0" hangingPunct="0"/>
            <a:endParaRPr lang="en-US" altLang="zh-CN" sz="2000" dirty="0">
              <a:latin typeface="Arial" panose="020B0604020202020204" pitchFamily="34" charset="0"/>
              <a:ea typeface="汉仪大宋简" panose="02010609000101010101" pitchFamily="49" charset="-122"/>
              <a:cs typeface="Arial" panose="020B0604020202020204" pitchFamily="34" charset="0"/>
            </a:endParaRPr>
          </a:p>
        </p:txBody>
      </p:sp>
      <p:grpSp>
        <p:nvGrpSpPr>
          <p:cNvPr id="16" name="组合 15">
            <a:extLst>
              <a:ext uri="{FF2B5EF4-FFF2-40B4-BE49-F238E27FC236}">
                <a16:creationId xmlns:a16="http://schemas.microsoft.com/office/drawing/2014/main" id="{9419283A-A65C-C643-9EBF-1F16228254A6}"/>
              </a:ext>
            </a:extLst>
          </p:cNvPr>
          <p:cNvGrpSpPr/>
          <p:nvPr/>
        </p:nvGrpSpPr>
        <p:grpSpPr>
          <a:xfrm>
            <a:off x="1870545" y="288555"/>
            <a:ext cx="6045904" cy="4177080"/>
            <a:chOff x="997861" y="165892"/>
            <a:chExt cx="6390300" cy="4415021"/>
          </a:xfrm>
        </p:grpSpPr>
        <p:pic>
          <p:nvPicPr>
            <p:cNvPr id="22" name="图片 21">
              <a:extLst>
                <a:ext uri="{FF2B5EF4-FFF2-40B4-BE49-F238E27FC236}">
                  <a16:creationId xmlns:a16="http://schemas.microsoft.com/office/drawing/2014/main" id="{46C60067-51BB-604F-8E75-83B4593824CC}"/>
                </a:ext>
              </a:extLst>
            </p:cNvPr>
            <p:cNvPicPr>
              <a:picLocks noChangeAspect="1"/>
            </p:cNvPicPr>
            <p:nvPr/>
          </p:nvPicPr>
          <p:blipFill rotWithShape="1">
            <a:blip r:embed="rId3"/>
            <a:srcRect r="74710"/>
            <a:stretch/>
          </p:blipFill>
          <p:spPr>
            <a:xfrm>
              <a:off x="997861" y="165892"/>
              <a:ext cx="2312498" cy="441502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图片 22">
              <a:extLst>
                <a:ext uri="{FF2B5EF4-FFF2-40B4-BE49-F238E27FC236}">
                  <a16:creationId xmlns:a16="http://schemas.microsoft.com/office/drawing/2014/main" id="{E52C6D23-DEEF-1048-893C-A3054ED755D0}"/>
                </a:ext>
              </a:extLst>
            </p:cNvPr>
            <p:cNvPicPr>
              <a:picLocks noChangeAspect="1"/>
            </p:cNvPicPr>
            <p:nvPr/>
          </p:nvPicPr>
          <p:blipFill rotWithShape="1">
            <a:blip r:embed="rId3"/>
            <a:srcRect l="26049" r="31139"/>
            <a:stretch/>
          </p:blipFill>
          <p:spPr>
            <a:xfrm>
              <a:off x="3473480" y="165892"/>
              <a:ext cx="3914681" cy="441502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0-#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0-#ppt_w/2"/>
                                          </p:val>
                                        </p:tav>
                                        <p:tav tm="100000">
                                          <p:val>
                                            <p:strVal val="#ppt_x"/>
                                          </p:val>
                                        </p:tav>
                                      </p:tavLst>
                                    </p:anim>
                                    <p:anim calcmode="lin" valueType="num">
                                      <p:cBhvr additive="base">
                                        <p:cTn id="28" dur="500" fill="hold"/>
                                        <p:tgtEl>
                                          <p:spTgt spid="14"/>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0-#ppt_w/2"/>
                                          </p:val>
                                        </p:tav>
                                        <p:tav tm="100000">
                                          <p:val>
                                            <p:strVal val="#ppt_x"/>
                                          </p:val>
                                        </p:tav>
                                      </p:tavLst>
                                    </p:anim>
                                    <p:anim calcmode="lin" valueType="num">
                                      <p:cBhvr additive="base">
                                        <p:cTn id="32" dur="500" fill="hold"/>
                                        <p:tgtEl>
                                          <p:spTgt spid="4"/>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0-#ppt_w/2"/>
                                          </p:val>
                                        </p:tav>
                                        <p:tav tm="100000">
                                          <p:val>
                                            <p:strVal val="#ppt_x"/>
                                          </p:val>
                                        </p:tav>
                                      </p:tavLst>
                                    </p:anim>
                                    <p:anim calcmode="lin" valueType="num">
                                      <p:cBhvr additive="base">
                                        <p:cTn id="36" dur="500" fill="hold"/>
                                        <p:tgtEl>
                                          <p:spTgt spid="15"/>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0-#ppt_w/2"/>
                                          </p:val>
                                        </p:tav>
                                        <p:tav tm="100000">
                                          <p:val>
                                            <p:strVal val="#ppt_x"/>
                                          </p:val>
                                        </p:tav>
                                      </p:tavLst>
                                    </p:anim>
                                    <p:anim calcmode="lin" valueType="num">
                                      <p:cBhvr additive="base">
                                        <p:cTn id="40" dur="500" fill="hold"/>
                                        <p:tgtEl>
                                          <p:spTgt spid="18"/>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0-#ppt_w/2"/>
                                          </p:val>
                                        </p:tav>
                                        <p:tav tm="100000">
                                          <p:val>
                                            <p:strVal val="#ppt_x"/>
                                          </p:val>
                                        </p:tav>
                                      </p:tavLst>
                                    </p:anim>
                                    <p:anim calcmode="lin" valueType="num">
                                      <p:cBhvr additive="base">
                                        <p:cTn id="44" dur="500" fill="hold"/>
                                        <p:tgtEl>
                                          <p:spTgt spid="13"/>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0-#ppt_w/2"/>
                                          </p:val>
                                        </p:tav>
                                        <p:tav tm="100000">
                                          <p:val>
                                            <p:strVal val="#ppt_x"/>
                                          </p:val>
                                        </p:tav>
                                      </p:tavLst>
                                    </p:anim>
                                    <p:anim calcmode="lin" valueType="num">
                                      <p:cBhvr additive="base">
                                        <p:cTn id="48" dur="500" fill="hold"/>
                                        <p:tgtEl>
                                          <p:spTgt spid="19"/>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0-#ppt_w/2"/>
                                          </p:val>
                                        </p:tav>
                                        <p:tav tm="100000">
                                          <p:val>
                                            <p:strVal val="#ppt_x"/>
                                          </p:val>
                                        </p:tav>
                                      </p:tavLst>
                                    </p:anim>
                                    <p:anim calcmode="lin" valueType="num">
                                      <p:cBhvr additive="base">
                                        <p:cTn id="52" dur="500" fill="hold"/>
                                        <p:tgtEl>
                                          <p:spTgt spid="20"/>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500" fill="hold"/>
                                        <p:tgtEl>
                                          <p:spTgt spid="21"/>
                                        </p:tgtEl>
                                        <p:attrNameLst>
                                          <p:attrName>ppt_x</p:attrName>
                                        </p:attrNameLst>
                                      </p:cBhvr>
                                      <p:tavLst>
                                        <p:tav tm="0">
                                          <p:val>
                                            <p:strVal val="0-#ppt_w/2"/>
                                          </p:val>
                                        </p:tav>
                                        <p:tav tm="100000">
                                          <p:val>
                                            <p:strVal val="#ppt_x"/>
                                          </p:val>
                                        </p:tav>
                                      </p:tavLst>
                                    </p:anim>
                                    <p:anim calcmode="lin" valueType="num">
                                      <p:cBhvr additive="base">
                                        <p:cTn id="56"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12" grpId="0" animBg="1"/>
      <p:bldP spid="13" grpId="0"/>
      <p:bldP spid="14" grpId="0"/>
      <p:bldP spid="15" grpId="0" animBg="1"/>
      <p:bldP spid="18" grpId="0" animBg="1"/>
      <p:bldP spid="19" grpId="0"/>
      <p:bldP spid="20" grpId="0" animBg="1"/>
      <p:bldP spid="2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A27621-DCAA-48FA-85EB-C2ABD64731FD}"/>
              </a:ext>
            </a:extLst>
          </p:cNvPr>
          <p:cNvSpPr>
            <a:spLocks noGrp="1"/>
          </p:cNvSpPr>
          <p:nvPr>
            <p:ph type="title"/>
          </p:nvPr>
        </p:nvSpPr>
        <p:spPr/>
        <p:txBody>
          <a:bodyPr/>
          <a:lstStyle/>
          <a:p>
            <a:r>
              <a:rPr lang="zh-CN" altLang="en-US" dirty="0"/>
              <a:t>古埃及法老的碑铭</a:t>
            </a:r>
            <a:br>
              <a:rPr lang="zh-CN" altLang="en-US" dirty="0"/>
            </a:br>
            <a:r>
              <a:rPr lang="zh-CN" altLang="en-US" dirty="0"/>
              <a:t>有提及古代以色列人的存在</a:t>
            </a:r>
            <a:br>
              <a:rPr lang="zh-CN" altLang="en-US" dirty="0"/>
            </a:br>
            <a:endParaRPr lang="en-US" dirty="0"/>
          </a:p>
        </p:txBody>
      </p:sp>
      <p:grpSp>
        <p:nvGrpSpPr>
          <p:cNvPr id="13" name="组合 12">
            <a:extLst>
              <a:ext uri="{FF2B5EF4-FFF2-40B4-BE49-F238E27FC236}">
                <a16:creationId xmlns:a16="http://schemas.microsoft.com/office/drawing/2014/main" id="{59D6CCE2-D7FC-B644-8FDE-4AE35B885AF0}"/>
              </a:ext>
            </a:extLst>
          </p:cNvPr>
          <p:cNvGrpSpPr/>
          <p:nvPr/>
        </p:nvGrpSpPr>
        <p:grpSpPr>
          <a:xfrm>
            <a:off x="0" y="1791634"/>
            <a:ext cx="5723346" cy="4545536"/>
            <a:chOff x="1474839" y="1710813"/>
            <a:chExt cx="6282813" cy="4989870"/>
          </a:xfrm>
        </p:grpSpPr>
        <p:grpSp>
          <p:nvGrpSpPr>
            <p:cNvPr id="11" name="组合 10">
              <a:extLst>
                <a:ext uri="{FF2B5EF4-FFF2-40B4-BE49-F238E27FC236}">
                  <a16:creationId xmlns:a16="http://schemas.microsoft.com/office/drawing/2014/main" id="{F8B0E788-86DC-3E4E-BA06-31F376D11479}"/>
                </a:ext>
              </a:extLst>
            </p:cNvPr>
            <p:cNvGrpSpPr/>
            <p:nvPr/>
          </p:nvGrpSpPr>
          <p:grpSpPr>
            <a:xfrm>
              <a:off x="1477318" y="1720643"/>
              <a:ext cx="6276373" cy="4980040"/>
              <a:chOff x="1477318" y="1720643"/>
              <a:chExt cx="6276373" cy="4980040"/>
            </a:xfrm>
          </p:grpSpPr>
          <p:pic>
            <p:nvPicPr>
              <p:cNvPr id="7" name="图片 6" descr="图片包含 黑暗, 桌子, 球, 播放器&#10;&#10;描述已自动生成">
                <a:extLst>
                  <a:ext uri="{FF2B5EF4-FFF2-40B4-BE49-F238E27FC236}">
                    <a16:creationId xmlns:a16="http://schemas.microsoft.com/office/drawing/2014/main" id="{C555445A-BBDE-4F41-A4D4-4A103C86A0E6}"/>
                  </a:ext>
                </a:extLst>
              </p:cNvPr>
              <p:cNvPicPr>
                <a:picLocks noChangeAspect="1"/>
              </p:cNvPicPr>
              <p:nvPr/>
            </p:nvPicPr>
            <p:blipFill>
              <a:blip r:embed="rId3"/>
              <a:stretch>
                <a:fillRect/>
              </a:stretch>
            </p:blipFill>
            <p:spPr>
              <a:xfrm>
                <a:off x="1477318" y="1720644"/>
                <a:ext cx="3017419" cy="4980039"/>
              </a:xfrm>
              <a:prstGeom prst="rect">
                <a:avLst/>
              </a:prstGeom>
            </p:spPr>
          </p:pic>
          <p:pic>
            <p:nvPicPr>
              <p:cNvPr id="10" name="图片 9" descr="石头墙上&#10;&#10;描述已自动生成">
                <a:extLst>
                  <a:ext uri="{FF2B5EF4-FFF2-40B4-BE49-F238E27FC236}">
                    <a16:creationId xmlns:a16="http://schemas.microsoft.com/office/drawing/2014/main" id="{FDEB10F9-AAB8-7045-94B2-1D12F1CB8D54}"/>
                  </a:ext>
                </a:extLst>
              </p:cNvPr>
              <p:cNvPicPr>
                <a:picLocks noChangeAspect="1"/>
              </p:cNvPicPr>
              <p:nvPr/>
            </p:nvPicPr>
            <p:blipFill>
              <a:blip r:embed="rId4"/>
              <a:stretch>
                <a:fillRect/>
              </a:stretch>
            </p:blipFill>
            <p:spPr>
              <a:xfrm>
                <a:off x="4572000" y="1720643"/>
                <a:ext cx="3181691" cy="4980039"/>
              </a:xfrm>
              <a:prstGeom prst="rect">
                <a:avLst/>
              </a:prstGeom>
            </p:spPr>
          </p:pic>
        </p:grpSp>
        <p:sp>
          <p:nvSpPr>
            <p:cNvPr id="12" name="矩形 11">
              <a:extLst>
                <a:ext uri="{FF2B5EF4-FFF2-40B4-BE49-F238E27FC236}">
                  <a16:creationId xmlns:a16="http://schemas.microsoft.com/office/drawing/2014/main" id="{1FC02D7C-8A2B-0A4E-B2AE-81EF15413F8B}"/>
                </a:ext>
              </a:extLst>
            </p:cNvPr>
            <p:cNvSpPr/>
            <p:nvPr/>
          </p:nvSpPr>
          <p:spPr>
            <a:xfrm>
              <a:off x="1474839" y="1710813"/>
              <a:ext cx="6282813" cy="4975122"/>
            </a:xfrm>
            <a:prstGeom prst="rect">
              <a:avLst/>
            </a:prstGeom>
            <a:no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grpSp>
      <p:pic>
        <p:nvPicPr>
          <p:cNvPr id="8" name="Picture 4" descr="C:\Documents and Settings\User\My Documents\Ministry\Reasonable Faith\Merneptah_Stele_Close-Up.jpg">
            <a:extLst>
              <a:ext uri="{FF2B5EF4-FFF2-40B4-BE49-F238E27FC236}">
                <a16:creationId xmlns:a16="http://schemas.microsoft.com/office/drawing/2014/main" id="{4EFBB4E9-35D0-B144-A7FA-9BA3FDE780E8}"/>
              </a:ext>
            </a:extLst>
          </p:cNvPr>
          <p:cNvPicPr>
            <a:picLocks noChangeAspect="1" noChangeArrowheads="1"/>
          </p:cNvPicPr>
          <p:nvPr/>
        </p:nvPicPr>
        <p:blipFill>
          <a:blip r:embed="rId5" cstate="print"/>
          <a:srcRect/>
          <a:stretch>
            <a:fillRect/>
          </a:stretch>
        </p:blipFill>
        <p:spPr bwMode="auto">
          <a:xfrm>
            <a:off x="3838222" y="5735298"/>
            <a:ext cx="5303520" cy="107727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Rectangle 2">
            <a:extLst>
              <a:ext uri="{FF2B5EF4-FFF2-40B4-BE49-F238E27FC236}">
                <a16:creationId xmlns:a16="http://schemas.microsoft.com/office/drawing/2014/main" id="{3F808DA7-C077-454B-8633-1FD8761692F0}"/>
              </a:ext>
            </a:extLst>
          </p:cNvPr>
          <p:cNvSpPr>
            <a:spLocks noChangeArrowheads="1"/>
          </p:cNvSpPr>
          <p:nvPr/>
        </p:nvSpPr>
        <p:spPr bwMode="auto">
          <a:xfrm>
            <a:off x="5859103" y="3650938"/>
            <a:ext cx="3143272" cy="1595519"/>
          </a:xfrm>
          <a:prstGeom prst="rect">
            <a:avLst/>
          </a:prstGeom>
          <a:noFill/>
          <a:ln>
            <a:noFill/>
            <a:headEnd/>
            <a:tailEnd/>
          </a:ln>
          <a:effectLst/>
        </p:spPr>
        <p:style>
          <a:lnRef idx="1">
            <a:schemeClr val="accent2"/>
          </a:lnRef>
          <a:fillRef idx="2">
            <a:schemeClr val="accent2"/>
          </a:fillRef>
          <a:effectRef idx="1">
            <a:schemeClr val="accent2"/>
          </a:effectRef>
          <a:fontRef idx="minor">
            <a:schemeClr val="dk1"/>
          </a:fontRef>
        </p:style>
        <p:txBody>
          <a:bodyPr lIns="81639" tIns="40819" rIns="81639" bIns="40819"/>
          <a:lstStyle/>
          <a:p>
            <a:pPr algn="ctr" defTabSz="816319"/>
            <a:r>
              <a:rPr lang="zh-CN" altLang="en-US" sz="2800" dirty="0">
                <a:latin typeface="Microsoft YaHei" panose="020B0503020204020204" pitchFamily="34" charset="-122"/>
                <a:ea typeface="Microsoft YaHei" panose="020B0503020204020204" pitchFamily="34" charset="-122"/>
              </a:rPr>
              <a:t>  下图：</a:t>
            </a:r>
            <a:endParaRPr lang="en-US" altLang="zh-CN" sz="2800" dirty="0">
              <a:latin typeface="Microsoft YaHei" panose="020B0503020204020204" pitchFamily="34" charset="-122"/>
              <a:ea typeface="Microsoft YaHei" panose="020B0503020204020204" pitchFamily="34" charset="-122"/>
            </a:endParaRPr>
          </a:p>
          <a:p>
            <a:pPr algn="ctr" defTabSz="816319"/>
            <a:r>
              <a:rPr lang="zh-CN" altLang="en-US" sz="2800" dirty="0">
                <a:latin typeface="Microsoft YaHei" panose="020B0503020204020204" pitchFamily="34" charset="-122"/>
                <a:ea typeface="Microsoft YaHei" panose="020B0503020204020204" pitchFamily="34" charset="-122"/>
              </a:rPr>
              <a:t> 铭文中</a:t>
            </a:r>
            <a:endParaRPr lang="en-US" altLang="zh-CN" sz="2800" dirty="0">
              <a:latin typeface="Microsoft YaHei" panose="020B0503020204020204" pitchFamily="34" charset="-122"/>
              <a:ea typeface="Microsoft YaHei" panose="020B0503020204020204" pitchFamily="34" charset="-122"/>
            </a:endParaRPr>
          </a:p>
          <a:p>
            <a:pPr algn="ctr" defTabSz="816319"/>
            <a:r>
              <a:rPr lang="zh-CN" altLang="en-US" sz="2800" dirty="0">
                <a:latin typeface="Microsoft YaHei" panose="020B0503020204020204" pitchFamily="34" charset="-122"/>
                <a:ea typeface="Microsoft YaHei" panose="020B0503020204020204" pitchFamily="34" charset="-122"/>
              </a:rPr>
              <a:t>“以色列”字样</a:t>
            </a:r>
          </a:p>
        </p:txBody>
      </p:sp>
      <p:cxnSp>
        <p:nvCxnSpPr>
          <p:cNvPr id="3" name="直线箭头连接符 2">
            <a:extLst>
              <a:ext uri="{FF2B5EF4-FFF2-40B4-BE49-F238E27FC236}">
                <a16:creationId xmlns:a16="http://schemas.microsoft.com/office/drawing/2014/main" id="{BA4EF234-F283-0D43-B914-AA236F28F51B}"/>
              </a:ext>
            </a:extLst>
          </p:cNvPr>
          <p:cNvCxnSpPr/>
          <p:nvPr/>
        </p:nvCxnSpPr>
        <p:spPr>
          <a:xfrm>
            <a:off x="7430739" y="5150734"/>
            <a:ext cx="0" cy="439838"/>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1485578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地图&#10;&#10;描述已自动生成">
            <a:extLst>
              <a:ext uri="{FF2B5EF4-FFF2-40B4-BE49-F238E27FC236}">
                <a16:creationId xmlns:a16="http://schemas.microsoft.com/office/drawing/2014/main" id="{10389148-C877-4D86-B652-E3A23993C070}"/>
              </a:ext>
            </a:extLst>
          </p:cNvPr>
          <p:cNvPicPr>
            <a:picLocks noChangeAspect="1"/>
          </p:cNvPicPr>
          <p:nvPr/>
        </p:nvPicPr>
        <p:blipFill rotWithShape="1">
          <a:blip r:embed="rId3"/>
          <a:srcRect l="8417" r="3751"/>
          <a:stretch/>
        </p:blipFill>
        <p:spPr>
          <a:xfrm>
            <a:off x="0" y="-34900"/>
            <a:ext cx="9144000" cy="6962410"/>
          </a:xfrm>
          <a:prstGeom prst="rect">
            <a:avLst/>
          </a:prstGeom>
        </p:spPr>
      </p:pic>
      <p:sp>
        <p:nvSpPr>
          <p:cNvPr id="6" name="文本框 5">
            <a:extLst>
              <a:ext uri="{FF2B5EF4-FFF2-40B4-BE49-F238E27FC236}">
                <a16:creationId xmlns:a16="http://schemas.microsoft.com/office/drawing/2014/main" id="{BD55231F-DE46-9448-A0AE-751595A3BECC}"/>
              </a:ext>
            </a:extLst>
          </p:cNvPr>
          <p:cNvSpPr txBox="1"/>
          <p:nvPr/>
        </p:nvSpPr>
        <p:spPr>
          <a:xfrm>
            <a:off x="426564" y="5271706"/>
            <a:ext cx="1159051" cy="461665"/>
          </a:xfrm>
          <a:prstGeom prst="rect">
            <a:avLst/>
          </a:prstGeom>
          <a:noFill/>
        </p:spPr>
        <p:txBody>
          <a:bodyPr wrap="square" rtlCol="0">
            <a:spAutoFit/>
          </a:bodyPr>
          <a:lstStyle/>
          <a:p>
            <a:r>
              <a:rPr lang="zh-CN" altLang="en-US" sz="2400" b="1" dirty="0">
                <a:latin typeface="Microsoft YaHei" panose="020B0503020204020204" pitchFamily="34" charset="-122"/>
                <a:ea typeface="Microsoft YaHei" panose="020B0503020204020204" pitchFamily="34" charset="-122"/>
              </a:rPr>
              <a:t>古埃及</a:t>
            </a:r>
          </a:p>
        </p:txBody>
      </p:sp>
      <p:sp>
        <p:nvSpPr>
          <p:cNvPr id="9" name="文本框 8">
            <a:extLst>
              <a:ext uri="{FF2B5EF4-FFF2-40B4-BE49-F238E27FC236}">
                <a16:creationId xmlns:a16="http://schemas.microsoft.com/office/drawing/2014/main" id="{56191672-DD72-D14D-8645-A2224F059487}"/>
              </a:ext>
            </a:extLst>
          </p:cNvPr>
          <p:cNvSpPr txBox="1"/>
          <p:nvPr/>
        </p:nvSpPr>
        <p:spPr>
          <a:xfrm>
            <a:off x="1276941" y="3755171"/>
            <a:ext cx="1723416" cy="461665"/>
          </a:xfrm>
          <a:prstGeom prst="rect">
            <a:avLst/>
          </a:prstGeom>
          <a:noFill/>
        </p:spPr>
        <p:txBody>
          <a:bodyPr wrap="square" rtlCol="0">
            <a:spAutoFit/>
          </a:bodyPr>
          <a:lstStyle/>
          <a:p>
            <a:r>
              <a:rPr lang="zh-CN" altLang="en-US" sz="2400" b="1" dirty="0">
                <a:solidFill>
                  <a:srgbClr val="FF0000"/>
                </a:solidFill>
                <a:latin typeface="Microsoft YaHei" panose="020B0503020204020204" pitchFamily="34" charset="-122"/>
                <a:ea typeface="Microsoft YaHei" panose="020B0503020204020204" pitchFamily="34" charset="-122"/>
              </a:rPr>
              <a:t>亚实基伦</a:t>
            </a:r>
            <a:endParaRPr lang="en-US" altLang="zh-CN" sz="2400" b="1" dirty="0">
              <a:solidFill>
                <a:srgbClr val="FF0000"/>
              </a:solidFill>
              <a:latin typeface="Microsoft YaHei" panose="020B0503020204020204" pitchFamily="34" charset="-122"/>
              <a:ea typeface="Microsoft YaHei" panose="020B0503020204020204" pitchFamily="34" charset="-122"/>
            </a:endParaRPr>
          </a:p>
        </p:txBody>
      </p:sp>
      <p:grpSp>
        <p:nvGrpSpPr>
          <p:cNvPr id="3" name="组合 2">
            <a:extLst>
              <a:ext uri="{FF2B5EF4-FFF2-40B4-BE49-F238E27FC236}">
                <a16:creationId xmlns:a16="http://schemas.microsoft.com/office/drawing/2014/main" id="{97BC78D8-B43B-E147-B747-2F83D6F25935}"/>
              </a:ext>
            </a:extLst>
          </p:cNvPr>
          <p:cNvGrpSpPr/>
          <p:nvPr/>
        </p:nvGrpSpPr>
        <p:grpSpPr>
          <a:xfrm>
            <a:off x="7641465" y="5062731"/>
            <a:ext cx="981632" cy="831449"/>
            <a:chOff x="7011194" y="3878504"/>
            <a:chExt cx="981632" cy="831449"/>
          </a:xfrm>
        </p:grpSpPr>
        <p:sp>
          <p:nvSpPr>
            <p:cNvPr id="15" name="文本框 14">
              <a:extLst>
                <a:ext uri="{FF2B5EF4-FFF2-40B4-BE49-F238E27FC236}">
                  <a16:creationId xmlns:a16="http://schemas.microsoft.com/office/drawing/2014/main" id="{79813C49-B98D-8943-BC0B-AB8FF370F817}"/>
                </a:ext>
              </a:extLst>
            </p:cNvPr>
            <p:cNvSpPr txBox="1"/>
            <p:nvPr/>
          </p:nvSpPr>
          <p:spPr>
            <a:xfrm>
              <a:off x="7496381" y="4340621"/>
              <a:ext cx="496445" cy="369332"/>
            </a:xfrm>
            <a:prstGeom prst="rect">
              <a:avLst/>
            </a:prstGeom>
            <a:noFill/>
          </p:spPr>
          <p:txBody>
            <a:bodyPr wrap="square" rtlCol="0">
              <a:spAutoFit/>
            </a:bodyPr>
            <a:lstStyle/>
            <a:p>
              <a:r>
                <a:rPr kumimoji="1" lang="zh-CN" altLang="en-US" b="1" dirty="0">
                  <a:latin typeface="Microsoft YaHei" panose="020B0503020204020204" pitchFamily="34" charset="-122"/>
                  <a:ea typeface="Microsoft YaHei" panose="020B0503020204020204" pitchFamily="34" charset="-122"/>
                </a:rPr>
                <a:t>湾</a:t>
              </a:r>
            </a:p>
          </p:txBody>
        </p:sp>
        <p:sp>
          <p:nvSpPr>
            <p:cNvPr id="16" name="文本框 15">
              <a:extLst>
                <a:ext uri="{FF2B5EF4-FFF2-40B4-BE49-F238E27FC236}">
                  <a16:creationId xmlns:a16="http://schemas.microsoft.com/office/drawing/2014/main" id="{0401335B-293A-0A44-BAA8-6530B6647FFF}"/>
                </a:ext>
              </a:extLst>
            </p:cNvPr>
            <p:cNvSpPr txBox="1"/>
            <p:nvPr/>
          </p:nvSpPr>
          <p:spPr>
            <a:xfrm>
              <a:off x="7011194" y="3878504"/>
              <a:ext cx="496445" cy="369332"/>
            </a:xfrm>
            <a:prstGeom prst="rect">
              <a:avLst/>
            </a:prstGeom>
            <a:noFill/>
          </p:spPr>
          <p:txBody>
            <a:bodyPr wrap="square" rtlCol="0">
              <a:spAutoFit/>
            </a:bodyPr>
            <a:lstStyle/>
            <a:p>
              <a:r>
                <a:rPr kumimoji="1" lang="zh-CN" altLang="en-US" b="1" dirty="0">
                  <a:latin typeface="Microsoft YaHei" panose="020B0503020204020204" pitchFamily="34" charset="-122"/>
                  <a:ea typeface="Microsoft YaHei" panose="020B0503020204020204" pitchFamily="34" charset="-122"/>
                </a:rPr>
                <a:t>波</a:t>
              </a:r>
              <a:endParaRPr kumimoji="1" lang="en-US" altLang="zh-CN" b="1" dirty="0">
                <a:latin typeface="Microsoft YaHei" panose="020B0503020204020204" pitchFamily="34" charset="-122"/>
                <a:ea typeface="Microsoft YaHei" panose="020B0503020204020204" pitchFamily="34" charset="-122"/>
              </a:endParaRPr>
            </a:p>
          </p:txBody>
        </p:sp>
        <p:sp>
          <p:nvSpPr>
            <p:cNvPr id="17" name="文本框 16">
              <a:extLst>
                <a:ext uri="{FF2B5EF4-FFF2-40B4-BE49-F238E27FC236}">
                  <a16:creationId xmlns:a16="http://schemas.microsoft.com/office/drawing/2014/main" id="{1554DCDF-BBBF-E34E-B715-7D8B189659E0}"/>
                </a:ext>
              </a:extLst>
            </p:cNvPr>
            <p:cNvSpPr txBox="1"/>
            <p:nvPr/>
          </p:nvSpPr>
          <p:spPr>
            <a:xfrm>
              <a:off x="7222152" y="4168687"/>
              <a:ext cx="496445" cy="369332"/>
            </a:xfrm>
            <a:prstGeom prst="rect">
              <a:avLst/>
            </a:prstGeom>
            <a:noFill/>
          </p:spPr>
          <p:txBody>
            <a:bodyPr wrap="square" rtlCol="0">
              <a:spAutoFit/>
            </a:bodyPr>
            <a:lstStyle/>
            <a:p>
              <a:r>
                <a:rPr kumimoji="1" lang="zh-CN" altLang="en-US" b="1" dirty="0">
                  <a:latin typeface="Microsoft YaHei" panose="020B0503020204020204" pitchFamily="34" charset="-122"/>
                  <a:ea typeface="Microsoft YaHei" panose="020B0503020204020204" pitchFamily="34" charset="-122"/>
                </a:rPr>
                <a:t>斯</a:t>
              </a:r>
              <a:endParaRPr kumimoji="1" lang="en-US" altLang="zh-CN" b="1" dirty="0">
                <a:latin typeface="Microsoft YaHei" panose="020B0503020204020204" pitchFamily="34" charset="-122"/>
                <a:ea typeface="Microsoft YaHei" panose="020B0503020204020204" pitchFamily="34" charset="-122"/>
              </a:endParaRPr>
            </a:p>
          </p:txBody>
        </p:sp>
      </p:grpSp>
      <p:sp>
        <p:nvSpPr>
          <p:cNvPr id="18" name="文本框 17">
            <a:extLst>
              <a:ext uri="{FF2B5EF4-FFF2-40B4-BE49-F238E27FC236}">
                <a16:creationId xmlns:a16="http://schemas.microsoft.com/office/drawing/2014/main" id="{F693D61F-347D-4F49-AD46-0632B3662F27}"/>
              </a:ext>
            </a:extLst>
          </p:cNvPr>
          <p:cNvSpPr txBox="1"/>
          <p:nvPr/>
        </p:nvSpPr>
        <p:spPr>
          <a:xfrm>
            <a:off x="7494262" y="1010931"/>
            <a:ext cx="854606" cy="369332"/>
          </a:xfrm>
          <a:prstGeom prst="rect">
            <a:avLst/>
          </a:prstGeom>
          <a:noFill/>
        </p:spPr>
        <p:txBody>
          <a:bodyPr wrap="square" rtlCol="0">
            <a:spAutoFit/>
          </a:bodyPr>
          <a:lstStyle/>
          <a:p>
            <a:r>
              <a:rPr kumimoji="1" lang="zh-CN" altLang="en-US" b="1" dirty="0">
                <a:latin typeface="Microsoft YaHei" panose="020B0503020204020204" pitchFamily="34" charset="-122"/>
                <a:ea typeface="Microsoft YaHei" panose="020B0503020204020204" pitchFamily="34" charset="-122"/>
              </a:rPr>
              <a:t>里 海</a:t>
            </a:r>
            <a:endParaRPr kumimoji="1" lang="en-US" altLang="zh-CN" b="1" dirty="0">
              <a:latin typeface="Microsoft YaHei" panose="020B0503020204020204" pitchFamily="34" charset="-122"/>
              <a:ea typeface="Microsoft YaHei" panose="020B0503020204020204" pitchFamily="34" charset="-122"/>
            </a:endParaRPr>
          </a:p>
        </p:txBody>
      </p:sp>
      <p:sp>
        <p:nvSpPr>
          <p:cNvPr id="19" name="文本框 18">
            <a:extLst>
              <a:ext uri="{FF2B5EF4-FFF2-40B4-BE49-F238E27FC236}">
                <a16:creationId xmlns:a16="http://schemas.microsoft.com/office/drawing/2014/main" id="{5737473E-117D-6340-AB70-4D49289407ED}"/>
              </a:ext>
            </a:extLst>
          </p:cNvPr>
          <p:cNvSpPr txBox="1"/>
          <p:nvPr/>
        </p:nvSpPr>
        <p:spPr>
          <a:xfrm>
            <a:off x="2674118" y="5821942"/>
            <a:ext cx="496445" cy="646331"/>
          </a:xfrm>
          <a:prstGeom prst="rect">
            <a:avLst/>
          </a:prstGeom>
          <a:noFill/>
        </p:spPr>
        <p:txBody>
          <a:bodyPr wrap="square" rtlCol="0">
            <a:spAutoFit/>
          </a:bodyPr>
          <a:lstStyle/>
          <a:p>
            <a:r>
              <a:rPr kumimoji="1" lang="zh-CN" altLang="en-US" b="1" dirty="0">
                <a:latin typeface="Microsoft YaHei" panose="020B0503020204020204" pitchFamily="34" charset="-122"/>
                <a:ea typeface="Microsoft YaHei" panose="020B0503020204020204" pitchFamily="34" charset="-122"/>
              </a:rPr>
              <a:t>红</a:t>
            </a:r>
            <a:endParaRPr kumimoji="1" lang="en-US" altLang="zh-CN" b="1" dirty="0">
              <a:latin typeface="Microsoft YaHei" panose="020B0503020204020204" pitchFamily="34" charset="-122"/>
              <a:ea typeface="Microsoft YaHei" panose="020B0503020204020204" pitchFamily="34" charset="-122"/>
            </a:endParaRPr>
          </a:p>
          <a:p>
            <a:r>
              <a:rPr kumimoji="1" lang="zh-CN" altLang="en-US" b="1" dirty="0">
                <a:latin typeface="Microsoft YaHei" panose="020B0503020204020204" pitchFamily="34" charset="-122"/>
                <a:ea typeface="Microsoft YaHei" panose="020B0503020204020204" pitchFamily="34" charset="-122"/>
              </a:rPr>
              <a:t>海</a:t>
            </a:r>
            <a:endParaRPr kumimoji="1" lang="en-US" altLang="zh-CN" b="1" dirty="0">
              <a:latin typeface="Microsoft YaHei" panose="020B0503020204020204" pitchFamily="34" charset="-122"/>
              <a:ea typeface="Microsoft YaHei" panose="020B0503020204020204" pitchFamily="34" charset="-122"/>
            </a:endParaRPr>
          </a:p>
        </p:txBody>
      </p:sp>
      <p:sp>
        <p:nvSpPr>
          <p:cNvPr id="20" name="文本框 19">
            <a:extLst>
              <a:ext uri="{FF2B5EF4-FFF2-40B4-BE49-F238E27FC236}">
                <a16:creationId xmlns:a16="http://schemas.microsoft.com/office/drawing/2014/main" id="{901B66FF-F8E1-6F4C-AD86-9CFAF045F115}"/>
              </a:ext>
            </a:extLst>
          </p:cNvPr>
          <p:cNvSpPr txBox="1"/>
          <p:nvPr/>
        </p:nvSpPr>
        <p:spPr>
          <a:xfrm>
            <a:off x="4152078" y="1765463"/>
            <a:ext cx="1201276" cy="461665"/>
          </a:xfrm>
          <a:prstGeom prst="rect">
            <a:avLst/>
          </a:prstGeom>
          <a:noFill/>
        </p:spPr>
        <p:txBody>
          <a:bodyPr wrap="square" rtlCol="0">
            <a:spAutoFit/>
          </a:bodyPr>
          <a:lstStyle/>
          <a:p>
            <a:r>
              <a:rPr kumimoji="1" lang="zh-CN" altLang="en-US" sz="2400" b="1" dirty="0">
                <a:latin typeface="Microsoft YaHei" panose="020B0503020204020204" pitchFamily="34" charset="-122"/>
                <a:ea typeface="Microsoft YaHei" panose="020B0503020204020204" pitchFamily="34" charset="-122"/>
              </a:rPr>
              <a:t>亚述</a:t>
            </a:r>
            <a:endParaRPr kumimoji="1" lang="en-US" altLang="zh-CN" sz="2400" b="1" dirty="0">
              <a:latin typeface="Microsoft YaHei" panose="020B0503020204020204" pitchFamily="34" charset="-122"/>
              <a:ea typeface="Microsoft YaHei" panose="020B0503020204020204" pitchFamily="34" charset="-122"/>
            </a:endParaRPr>
          </a:p>
        </p:txBody>
      </p:sp>
      <p:sp>
        <p:nvSpPr>
          <p:cNvPr id="21" name="文本框 20">
            <a:extLst>
              <a:ext uri="{FF2B5EF4-FFF2-40B4-BE49-F238E27FC236}">
                <a16:creationId xmlns:a16="http://schemas.microsoft.com/office/drawing/2014/main" id="{8435D317-E2A2-6449-B516-FBC5168177F2}"/>
              </a:ext>
            </a:extLst>
          </p:cNvPr>
          <p:cNvSpPr txBox="1"/>
          <p:nvPr/>
        </p:nvSpPr>
        <p:spPr>
          <a:xfrm>
            <a:off x="769631" y="2983168"/>
            <a:ext cx="1212767" cy="369332"/>
          </a:xfrm>
          <a:prstGeom prst="rect">
            <a:avLst/>
          </a:prstGeom>
          <a:noFill/>
        </p:spPr>
        <p:txBody>
          <a:bodyPr wrap="square" rtlCol="0">
            <a:spAutoFit/>
          </a:bodyPr>
          <a:lstStyle/>
          <a:p>
            <a:r>
              <a:rPr kumimoji="1" lang="zh-CN" altLang="en-US" b="1" dirty="0">
                <a:latin typeface="Microsoft YaHei" panose="020B0503020204020204" pitchFamily="34" charset="-122"/>
                <a:ea typeface="Microsoft YaHei" panose="020B0503020204020204" pitchFamily="34" charset="-122"/>
              </a:rPr>
              <a:t>地 中 海</a:t>
            </a:r>
            <a:endParaRPr kumimoji="1" lang="en-US" altLang="zh-CN" b="1" dirty="0">
              <a:latin typeface="Microsoft YaHei" panose="020B0503020204020204" pitchFamily="34" charset="-122"/>
              <a:ea typeface="Microsoft YaHei" panose="020B0503020204020204" pitchFamily="34" charset="-122"/>
            </a:endParaRPr>
          </a:p>
        </p:txBody>
      </p:sp>
      <p:sp>
        <p:nvSpPr>
          <p:cNvPr id="4" name="椭圆 3">
            <a:extLst>
              <a:ext uri="{FF2B5EF4-FFF2-40B4-BE49-F238E27FC236}">
                <a16:creationId xmlns:a16="http://schemas.microsoft.com/office/drawing/2014/main" id="{DA0498BB-2582-284F-8570-826CD4F2497A}"/>
              </a:ext>
            </a:extLst>
          </p:cNvPr>
          <p:cNvSpPr/>
          <p:nvPr/>
        </p:nvSpPr>
        <p:spPr>
          <a:xfrm>
            <a:off x="2524254" y="4002308"/>
            <a:ext cx="127448" cy="12744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6" name="文本框 25">
            <a:extLst>
              <a:ext uri="{FF2B5EF4-FFF2-40B4-BE49-F238E27FC236}">
                <a16:creationId xmlns:a16="http://schemas.microsoft.com/office/drawing/2014/main" id="{2CD9F669-C128-6E4A-9788-B72969F64275}"/>
              </a:ext>
            </a:extLst>
          </p:cNvPr>
          <p:cNvSpPr txBox="1"/>
          <p:nvPr/>
        </p:nvSpPr>
        <p:spPr>
          <a:xfrm>
            <a:off x="2929611" y="3176423"/>
            <a:ext cx="1667925" cy="461665"/>
          </a:xfrm>
          <a:prstGeom prst="rect">
            <a:avLst/>
          </a:prstGeom>
          <a:noFill/>
        </p:spPr>
        <p:txBody>
          <a:bodyPr wrap="square" rtlCol="0">
            <a:spAutoFit/>
          </a:bodyPr>
          <a:lstStyle/>
          <a:p>
            <a:r>
              <a:rPr lang="zh-CN" altLang="en-US" sz="2400" b="1" dirty="0">
                <a:solidFill>
                  <a:srgbClr val="FF0000"/>
                </a:solidFill>
                <a:latin typeface="Microsoft YaHei" panose="020B0503020204020204" pitchFamily="34" charset="-122"/>
                <a:ea typeface="Microsoft YaHei" panose="020B0503020204020204" pitchFamily="34" charset="-122"/>
              </a:rPr>
              <a:t>迦南地</a:t>
            </a:r>
          </a:p>
        </p:txBody>
      </p:sp>
      <p:sp>
        <p:nvSpPr>
          <p:cNvPr id="27" name="文本框 26">
            <a:extLst>
              <a:ext uri="{FF2B5EF4-FFF2-40B4-BE49-F238E27FC236}">
                <a16:creationId xmlns:a16="http://schemas.microsoft.com/office/drawing/2014/main" id="{6D3BC8D4-7E56-054E-A078-983566114D20}"/>
              </a:ext>
            </a:extLst>
          </p:cNvPr>
          <p:cNvSpPr txBox="1"/>
          <p:nvPr/>
        </p:nvSpPr>
        <p:spPr>
          <a:xfrm>
            <a:off x="2892109" y="3656022"/>
            <a:ext cx="1667925" cy="461665"/>
          </a:xfrm>
          <a:prstGeom prst="rect">
            <a:avLst/>
          </a:prstGeom>
          <a:noFill/>
        </p:spPr>
        <p:txBody>
          <a:bodyPr wrap="square" rtlCol="0">
            <a:spAutoFit/>
          </a:bodyPr>
          <a:lstStyle/>
          <a:p>
            <a:r>
              <a:rPr lang="zh-CN" altLang="en-US" sz="2400" b="1" dirty="0">
                <a:solidFill>
                  <a:srgbClr val="FF0000"/>
                </a:solidFill>
                <a:latin typeface="Microsoft YaHei" panose="020B0503020204020204" pitchFamily="34" charset="-122"/>
                <a:ea typeface="Microsoft YaHei" panose="020B0503020204020204" pitchFamily="34" charset="-122"/>
              </a:rPr>
              <a:t>基色</a:t>
            </a:r>
          </a:p>
        </p:txBody>
      </p:sp>
      <p:sp>
        <p:nvSpPr>
          <p:cNvPr id="28" name="椭圆 27">
            <a:extLst>
              <a:ext uri="{FF2B5EF4-FFF2-40B4-BE49-F238E27FC236}">
                <a16:creationId xmlns:a16="http://schemas.microsoft.com/office/drawing/2014/main" id="{CED610DB-BE72-7A4B-90B7-11D3D350CD8E}"/>
              </a:ext>
            </a:extLst>
          </p:cNvPr>
          <p:cNvSpPr/>
          <p:nvPr/>
        </p:nvSpPr>
        <p:spPr>
          <a:xfrm>
            <a:off x="2799387" y="3830488"/>
            <a:ext cx="127448" cy="12744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30" name="文本框 29">
            <a:extLst>
              <a:ext uri="{FF2B5EF4-FFF2-40B4-BE49-F238E27FC236}">
                <a16:creationId xmlns:a16="http://schemas.microsoft.com/office/drawing/2014/main" id="{A94BEE01-62B6-1648-89AE-5EB72F184A78}"/>
              </a:ext>
            </a:extLst>
          </p:cNvPr>
          <p:cNvSpPr txBox="1"/>
          <p:nvPr/>
        </p:nvSpPr>
        <p:spPr>
          <a:xfrm>
            <a:off x="3193112" y="1260090"/>
            <a:ext cx="1667925" cy="1569660"/>
          </a:xfrm>
          <a:prstGeom prst="rect">
            <a:avLst/>
          </a:prstGeom>
          <a:noFill/>
        </p:spPr>
        <p:txBody>
          <a:bodyPr wrap="square" rtlCol="0">
            <a:spAutoFit/>
          </a:bodyPr>
          <a:lstStyle/>
          <a:p>
            <a:r>
              <a:rPr lang="zh-CN" altLang="en-US" sz="2400" b="1" dirty="0">
                <a:solidFill>
                  <a:srgbClr val="FF0000"/>
                </a:solidFill>
                <a:latin typeface="Microsoft YaHei" panose="020B0503020204020204" pitchFamily="34" charset="-122"/>
                <a:ea typeface="Microsoft YaHei" panose="020B0503020204020204" pitchFamily="34" charset="-122"/>
              </a:rPr>
              <a:t>赫</a:t>
            </a:r>
            <a:endParaRPr lang="en-US" altLang="zh-CN" sz="2400" b="1" dirty="0">
              <a:solidFill>
                <a:srgbClr val="FF0000"/>
              </a:solidFill>
              <a:latin typeface="Microsoft YaHei" panose="020B0503020204020204" pitchFamily="34" charset="-122"/>
              <a:ea typeface="Microsoft YaHei" panose="020B0503020204020204" pitchFamily="34" charset="-122"/>
            </a:endParaRPr>
          </a:p>
          <a:p>
            <a:r>
              <a:rPr lang="zh-CN" altLang="en-US" sz="2400" b="1" dirty="0">
                <a:solidFill>
                  <a:srgbClr val="FF0000"/>
                </a:solidFill>
                <a:latin typeface="Microsoft YaHei" panose="020B0503020204020204" pitchFamily="34" charset="-122"/>
                <a:ea typeface="Microsoft YaHei" panose="020B0503020204020204" pitchFamily="34" charset="-122"/>
              </a:rPr>
              <a:t>梯</a:t>
            </a:r>
            <a:endParaRPr lang="en-US" altLang="zh-CN" sz="2400" b="1" dirty="0">
              <a:solidFill>
                <a:srgbClr val="FF0000"/>
              </a:solidFill>
              <a:latin typeface="Microsoft YaHei" panose="020B0503020204020204" pitchFamily="34" charset="-122"/>
              <a:ea typeface="Microsoft YaHei" panose="020B0503020204020204" pitchFamily="34" charset="-122"/>
            </a:endParaRPr>
          </a:p>
          <a:p>
            <a:r>
              <a:rPr lang="zh-CN" altLang="en-US" sz="2400" b="1" dirty="0">
                <a:solidFill>
                  <a:srgbClr val="FF0000"/>
                </a:solidFill>
                <a:latin typeface="Microsoft YaHei" panose="020B0503020204020204" pitchFamily="34" charset="-122"/>
                <a:ea typeface="Microsoft YaHei" panose="020B0503020204020204" pitchFamily="34" charset="-122"/>
              </a:rPr>
              <a:t>帝</a:t>
            </a:r>
            <a:endParaRPr lang="en-US" altLang="zh-CN" sz="2400" b="1" dirty="0">
              <a:solidFill>
                <a:srgbClr val="FF0000"/>
              </a:solidFill>
              <a:latin typeface="Microsoft YaHei" panose="020B0503020204020204" pitchFamily="34" charset="-122"/>
              <a:ea typeface="Microsoft YaHei" panose="020B0503020204020204" pitchFamily="34" charset="-122"/>
            </a:endParaRPr>
          </a:p>
          <a:p>
            <a:r>
              <a:rPr lang="zh-CN" altLang="en-US" sz="2400" b="1" dirty="0">
                <a:solidFill>
                  <a:srgbClr val="FF0000"/>
                </a:solidFill>
                <a:latin typeface="Microsoft YaHei" panose="020B0503020204020204" pitchFamily="34" charset="-122"/>
                <a:ea typeface="Microsoft YaHei" panose="020B0503020204020204" pitchFamily="34" charset="-122"/>
              </a:rPr>
              <a:t>国</a:t>
            </a:r>
          </a:p>
        </p:txBody>
      </p:sp>
    </p:spTree>
    <p:extLst>
      <p:ext uri="{BB962C8B-B14F-4D97-AF65-F5344CB8AC3E}">
        <p14:creationId xmlns:p14="http://schemas.microsoft.com/office/powerpoint/2010/main" val="39198572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桌子上放满了不同类型的建筑&#10;&#10;低可信度描述已自动生成">
            <a:extLst>
              <a:ext uri="{FF2B5EF4-FFF2-40B4-BE49-F238E27FC236}">
                <a16:creationId xmlns:a16="http://schemas.microsoft.com/office/drawing/2014/main" id="{4A48D413-33F9-194E-8B26-16A7E1F8D0A3}"/>
              </a:ext>
            </a:extLst>
          </p:cNvPr>
          <p:cNvPicPr>
            <a:picLocks noChangeAspect="1"/>
          </p:cNvPicPr>
          <p:nvPr/>
        </p:nvPicPr>
        <p:blipFill>
          <a:blip r:embed="rId3"/>
          <a:stretch>
            <a:fillRect/>
          </a:stretch>
        </p:blipFill>
        <p:spPr>
          <a:xfrm>
            <a:off x="0" y="0"/>
            <a:ext cx="9144000" cy="6858000"/>
          </a:xfrm>
          <a:prstGeom prst="rect">
            <a:avLst/>
          </a:prstGeom>
        </p:spPr>
      </p:pic>
      <p:sp>
        <p:nvSpPr>
          <p:cNvPr id="5" name="文本框 4">
            <a:extLst>
              <a:ext uri="{FF2B5EF4-FFF2-40B4-BE49-F238E27FC236}">
                <a16:creationId xmlns:a16="http://schemas.microsoft.com/office/drawing/2014/main" id="{DE3EEB19-1139-C944-85C3-4B29AD49DF73}"/>
              </a:ext>
            </a:extLst>
          </p:cNvPr>
          <p:cNvSpPr txBox="1"/>
          <p:nvPr/>
        </p:nvSpPr>
        <p:spPr>
          <a:xfrm>
            <a:off x="5629618" y="5885435"/>
            <a:ext cx="3514381" cy="646331"/>
          </a:xfrm>
          <a:prstGeom prst="rect">
            <a:avLst/>
          </a:prstGeom>
          <a:noFill/>
        </p:spPr>
        <p:txBody>
          <a:bodyPr wrap="square" rtlCol="0">
            <a:spAutoFit/>
          </a:bodyPr>
          <a:lstStyle/>
          <a:p>
            <a:pPr algn="ctr"/>
            <a:r>
              <a:rPr kumimoji="1" lang="zh-CN" altLang="en-US" sz="3600" b="1" dirty="0">
                <a:solidFill>
                  <a:schemeClr val="bg1"/>
                </a:solidFill>
                <a:latin typeface="Microsoft YaHei" panose="020B0503020204020204" pitchFamily="34" charset="-122"/>
                <a:ea typeface="Microsoft YaHei" panose="020B0503020204020204" pitchFamily="34" charset="-122"/>
              </a:rPr>
              <a:t>四屋房 复原图</a:t>
            </a:r>
          </a:p>
        </p:txBody>
      </p:sp>
    </p:spTree>
    <p:extLst>
      <p:ext uri="{BB962C8B-B14F-4D97-AF65-F5344CB8AC3E}">
        <p14:creationId xmlns:p14="http://schemas.microsoft.com/office/powerpoint/2010/main" val="6808355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一群人在山谷里&#10;&#10;中度可信度描述已自动生成">
            <a:extLst>
              <a:ext uri="{FF2B5EF4-FFF2-40B4-BE49-F238E27FC236}">
                <a16:creationId xmlns:a16="http://schemas.microsoft.com/office/drawing/2014/main" id="{6F40ED2A-80F8-4965-8E17-5F97213A4D88}"/>
              </a:ext>
            </a:extLst>
          </p:cNvPr>
          <p:cNvPicPr>
            <a:picLocks noChangeAspect="1"/>
          </p:cNvPicPr>
          <p:nvPr/>
        </p:nvPicPr>
        <p:blipFill>
          <a:blip r:embed="rId3"/>
          <a:stretch>
            <a:fillRect/>
          </a:stretch>
        </p:blipFill>
        <p:spPr>
          <a:xfrm>
            <a:off x="957090" y="1710567"/>
            <a:ext cx="7229820" cy="493555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174BA549-B74C-4F92-A273-AF0391F9CF3D}"/>
              </a:ext>
            </a:extLst>
          </p:cNvPr>
          <p:cNvSpPr>
            <a:spLocks noGrp="1"/>
          </p:cNvSpPr>
          <p:nvPr>
            <p:ph type="title"/>
          </p:nvPr>
        </p:nvSpPr>
        <p:spPr/>
        <p:txBody>
          <a:bodyPr/>
          <a:lstStyle/>
          <a:p>
            <a:r>
              <a:rPr lang="zh-CN" altLang="en-US" dirty="0"/>
              <a:t>公元前</a:t>
            </a:r>
            <a:r>
              <a:rPr lang="en-US" altLang="zh-CN" dirty="0"/>
              <a:t>1200</a:t>
            </a:r>
            <a:r>
              <a:rPr lang="zh-CN" altLang="en-US" dirty="0"/>
              <a:t>年之前到公元前</a:t>
            </a:r>
            <a:r>
              <a:rPr lang="en-US" altLang="zh-CN" dirty="0"/>
              <a:t>586</a:t>
            </a:r>
            <a:r>
              <a:rPr lang="zh-CN" altLang="en-US" dirty="0"/>
              <a:t>年</a:t>
            </a:r>
            <a:br>
              <a:rPr lang="zh-CN" altLang="en-US" dirty="0"/>
            </a:br>
            <a:r>
              <a:rPr lang="zh-CN" altLang="en-US" dirty="0"/>
              <a:t>以色列风格的‘四屋房’</a:t>
            </a:r>
            <a:br>
              <a:rPr lang="zh-CN" altLang="en-US" dirty="0"/>
            </a:br>
            <a:endParaRPr lang="en-US" dirty="0"/>
          </a:p>
        </p:txBody>
      </p:sp>
    </p:spTree>
    <p:extLst>
      <p:ext uri="{BB962C8B-B14F-4D97-AF65-F5344CB8AC3E}">
        <p14:creationId xmlns:p14="http://schemas.microsoft.com/office/powerpoint/2010/main" val="39556146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文本框 9">
            <a:extLst>
              <a:ext uri="{FF2B5EF4-FFF2-40B4-BE49-F238E27FC236}">
                <a16:creationId xmlns:a16="http://schemas.microsoft.com/office/drawing/2014/main" id="{5D5A7669-E520-45DF-A0B2-8AF33429C9AE}"/>
              </a:ext>
            </a:extLst>
          </p:cNvPr>
          <p:cNvSpPr txBox="1">
            <a:spLocks noChangeArrowheads="1"/>
          </p:cNvSpPr>
          <p:nvPr/>
        </p:nvSpPr>
        <p:spPr bwMode="auto">
          <a:xfrm>
            <a:off x="742043" y="4381696"/>
            <a:ext cx="7913914" cy="2053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nSpc>
                <a:spcPts val="3860"/>
              </a:lnSpc>
              <a:spcBef>
                <a:spcPct val="0"/>
              </a:spcBef>
              <a:buFontTx/>
              <a:buNone/>
            </a:pPr>
            <a:r>
              <a:rPr lang="zh-CN" altLang="en-US" sz="2800" dirty="0">
                <a:latin typeface="Microsoft YaHei" panose="020B0503020204020204" pitchFamily="34" charset="-122"/>
                <a:ea typeface="Microsoft YaHei" panose="020B0503020204020204" pitchFamily="34" charset="-122"/>
              </a:rPr>
              <a:t>“四屋房”所铺的地板极赋特色，不同于周边城邦的典型地板。这种在以色列极为普遍的独特地板表明：当时住在这里的人们有着单独、统一的文化传统，这正符合圣经的记载。</a:t>
            </a:r>
          </a:p>
        </p:txBody>
      </p:sp>
      <p:grpSp>
        <p:nvGrpSpPr>
          <p:cNvPr id="8" name="组合 7">
            <a:extLst>
              <a:ext uri="{FF2B5EF4-FFF2-40B4-BE49-F238E27FC236}">
                <a16:creationId xmlns:a16="http://schemas.microsoft.com/office/drawing/2014/main" id="{07F2DC15-9400-0F41-835C-7D5575059690}"/>
              </a:ext>
            </a:extLst>
          </p:cNvPr>
          <p:cNvGrpSpPr/>
          <p:nvPr/>
        </p:nvGrpSpPr>
        <p:grpSpPr>
          <a:xfrm>
            <a:off x="0" y="0"/>
            <a:ext cx="9144000" cy="4061840"/>
            <a:chOff x="0" y="416688"/>
            <a:chExt cx="9067800" cy="4027991"/>
          </a:xfrm>
        </p:grpSpPr>
        <p:pic>
          <p:nvPicPr>
            <p:cNvPr id="4" name="图片 3" descr="沙漠中的风景&#10;&#10;描述已自动生成">
              <a:extLst>
                <a:ext uri="{FF2B5EF4-FFF2-40B4-BE49-F238E27FC236}">
                  <a16:creationId xmlns:a16="http://schemas.microsoft.com/office/drawing/2014/main" id="{A13AEBCC-9544-0340-954D-D8D48BCA66F8}"/>
                </a:ext>
              </a:extLst>
            </p:cNvPr>
            <p:cNvPicPr>
              <a:picLocks noChangeAspect="1"/>
            </p:cNvPicPr>
            <p:nvPr/>
          </p:nvPicPr>
          <p:blipFill>
            <a:blip r:embed="rId3"/>
            <a:stretch>
              <a:fillRect/>
            </a:stretch>
          </p:blipFill>
          <p:spPr>
            <a:xfrm>
              <a:off x="0" y="416689"/>
              <a:ext cx="6037268" cy="402799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图片 6">
              <a:extLst>
                <a:ext uri="{FF2B5EF4-FFF2-40B4-BE49-F238E27FC236}">
                  <a16:creationId xmlns:a16="http://schemas.microsoft.com/office/drawing/2014/main" id="{D1957F53-0980-1542-AB23-D6E51C5CCCED}"/>
                </a:ext>
              </a:extLst>
            </p:cNvPr>
            <p:cNvPicPr>
              <a:picLocks noChangeAspect="1"/>
            </p:cNvPicPr>
            <p:nvPr/>
          </p:nvPicPr>
          <p:blipFill rotWithShape="1">
            <a:blip r:embed="rId4"/>
            <a:srcRect l="12760" r="3781"/>
            <a:stretch/>
          </p:blipFill>
          <p:spPr>
            <a:xfrm>
              <a:off x="6108700" y="416688"/>
              <a:ext cx="2959100" cy="402799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22278146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31EA6976-F541-4585-BF09-64C08D6A4952}"/>
              </a:ext>
            </a:extLst>
          </p:cNvPr>
          <p:cNvSpPr>
            <a:spLocks noGrp="1"/>
          </p:cNvSpPr>
          <p:nvPr>
            <p:ph type="title"/>
          </p:nvPr>
        </p:nvSpPr>
        <p:spPr/>
        <p:txBody>
          <a:bodyPr/>
          <a:lstStyle/>
          <a:p>
            <a:r>
              <a:rPr lang="zh-CN" altLang="en-US" dirty="0"/>
              <a:t>公元前</a:t>
            </a:r>
            <a:r>
              <a:rPr lang="en-US" altLang="zh-CN" dirty="0"/>
              <a:t>858-669</a:t>
            </a:r>
            <a:br>
              <a:rPr lang="en-US" altLang="zh-CN" dirty="0"/>
            </a:br>
            <a:r>
              <a:rPr lang="zh-CN" altLang="en-US" dirty="0"/>
              <a:t>亚述文献中记录的以色列和犹大国王</a:t>
            </a:r>
            <a:br>
              <a:rPr lang="zh-CN" altLang="en-US" dirty="0"/>
            </a:br>
            <a:endParaRPr lang="en-US" dirty="0"/>
          </a:p>
        </p:txBody>
      </p:sp>
      <p:sp>
        <p:nvSpPr>
          <p:cNvPr id="2" name="文本框 1"/>
          <p:cNvSpPr txBox="1"/>
          <p:nvPr/>
        </p:nvSpPr>
        <p:spPr>
          <a:xfrm>
            <a:off x="3565003" y="2986269"/>
            <a:ext cx="2233914" cy="707886"/>
          </a:xfrm>
          <a:prstGeom prst="rect">
            <a:avLst/>
          </a:prstGeom>
          <a:noFill/>
        </p:spPr>
        <p:txBody>
          <a:bodyPr wrap="square" rtlCol="0">
            <a:spAutoFit/>
          </a:bodyPr>
          <a:lstStyle/>
          <a:p>
            <a:pPr algn="ctr"/>
            <a:r>
              <a:rPr lang="en-US" altLang="zh-CN" sz="4000" b="1" dirty="0">
                <a:solidFill>
                  <a:schemeClr val="bg1"/>
                </a:solidFill>
                <a:latin typeface="+mn-ea"/>
                <a:ea typeface="+mn-ea"/>
              </a:rPr>
              <a:t>END</a:t>
            </a:r>
            <a:endParaRPr lang="zh-CN" altLang="en-US" sz="4000" b="1" dirty="0">
              <a:solidFill>
                <a:schemeClr val="bg1"/>
              </a:solidFill>
              <a:latin typeface="+mn-ea"/>
              <a:ea typeface="+mn-ea"/>
            </a:endParaRPr>
          </a:p>
        </p:txBody>
      </p:sp>
      <p:sp>
        <p:nvSpPr>
          <p:cNvPr id="3" name="Rectangle 2"/>
          <p:cNvSpPr>
            <a:spLocks noChangeArrowheads="1"/>
          </p:cNvSpPr>
          <p:nvPr/>
        </p:nvSpPr>
        <p:spPr bwMode="auto">
          <a:xfrm>
            <a:off x="76201" y="857251"/>
            <a:ext cx="8991600" cy="5143500"/>
          </a:xfrm>
          <a:prstGeom prst="rect">
            <a:avLst/>
          </a:prstGeom>
          <a:noFill/>
          <a:ln w="9525">
            <a:noFill/>
            <a:miter lim="800000"/>
            <a:headEnd/>
            <a:tailEnd/>
          </a:ln>
          <a:effectLst/>
        </p:spPr>
        <p:txBody>
          <a:bodyPr lIns="81639" tIns="40819" rIns="81639" bIns="40819"/>
          <a:lstStyle/>
          <a:p>
            <a:endParaRPr lang="zh-CN" altLang="en-US" sz="2200" dirty="0">
              <a:solidFill>
                <a:schemeClr val="tx2"/>
              </a:solidFill>
              <a:effectLst>
                <a:outerShdw blurRad="38100" dist="38100" dir="2700000" algn="tl">
                  <a:srgbClr val="000000"/>
                </a:outerShdw>
              </a:effectLst>
              <a:latin typeface="Arial" charset="0"/>
            </a:endParaRPr>
          </a:p>
        </p:txBody>
      </p:sp>
      <p:graphicFrame>
        <p:nvGraphicFramePr>
          <p:cNvPr id="5" name="表格 4"/>
          <p:cNvGraphicFramePr>
            <a:graphicFrameLocks noGrp="1"/>
          </p:cNvGraphicFramePr>
          <p:nvPr>
            <p:extLst>
              <p:ext uri="{D42A27DB-BD31-4B8C-83A1-F6EECF244321}">
                <p14:modId xmlns:p14="http://schemas.microsoft.com/office/powerpoint/2010/main" val="2178592282"/>
              </p:ext>
            </p:extLst>
          </p:nvPr>
        </p:nvGraphicFramePr>
        <p:xfrm>
          <a:off x="-1" y="1591424"/>
          <a:ext cx="9143999" cy="5273598"/>
        </p:xfrm>
        <a:graphic>
          <a:graphicData uri="http://schemas.openxmlformats.org/drawingml/2006/table">
            <a:tbl>
              <a:tblPr firstRow="1" bandRow="1">
                <a:tableStyleId>{93296810-A885-4BE3-A3E7-6D5BEEA58F35}</a:tableStyleId>
              </a:tblPr>
              <a:tblGrid>
                <a:gridCol w="2875403">
                  <a:extLst>
                    <a:ext uri="{9D8B030D-6E8A-4147-A177-3AD203B41FA5}">
                      <a16:colId xmlns:a16="http://schemas.microsoft.com/office/drawing/2014/main" val="20000"/>
                    </a:ext>
                  </a:extLst>
                </a:gridCol>
                <a:gridCol w="1443210">
                  <a:extLst>
                    <a:ext uri="{9D8B030D-6E8A-4147-A177-3AD203B41FA5}">
                      <a16:colId xmlns:a16="http://schemas.microsoft.com/office/drawing/2014/main" val="20001"/>
                    </a:ext>
                  </a:extLst>
                </a:gridCol>
                <a:gridCol w="3007605">
                  <a:extLst>
                    <a:ext uri="{9D8B030D-6E8A-4147-A177-3AD203B41FA5}">
                      <a16:colId xmlns:a16="http://schemas.microsoft.com/office/drawing/2014/main" val="20002"/>
                    </a:ext>
                  </a:extLst>
                </a:gridCol>
                <a:gridCol w="1817781">
                  <a:extLst>
                    <a:ext uri="{9D8B030D-6E8A-4147-A177-3AD203B41FA5}">
                      <a16:colId xmlns:a16="http://schemas.microsoft.com/office/drawing/2014/main" val="20003"/>
                    </a:ext>
                  </a:extLst>
                </a:gridCol>
              </a:tblGrid>
              <a:tr h="479418">
                <a:tc>
                  <a:txBody>
                    <a:bodyPr/>
                    <a:lstStyle/>
                    <a:p>
                      <a:pPr algn="ctr"/>
                      <a:r>
                        <a:rPr lang="zh-CN" altLang="en-US" sz="2400" b="1" dirty="0"/>
                        <a:t>亚述王</a:t>
                      </a:r>
                      <a:endParaRPr lang="zh-CN" altLang="en-US" sz="2400" b="1" i="0" dirty="0">
                        <a:latin typeface="Microsoft YaHei" panose="020B0503020204020204" pitchFamily="34" charset="-122"/>
                        <a:ea typeface="Microsoft YaHei" panose="020B0503020204020204" pitchFamily="34" charset="-122"/>
                        <a:cs typeface="Arial" panose="020B0604020202020204" pitchFamily="34" charset="0"/>
                      </a:endParaRPr>
                    </a:p>
                  </a:txBody>
                  <a:tcPr>
                    <a:solidFill>
                      <a:schemeClr val="accent6">
                        <a:lumMod val="50000"/>
                      </a:schemeClr>
                    </a:solidFill>
                  </a:tcPr>
                </a:tc>
                <a:tc>
                  <a:txBody>
                    <a:bodyPr/>
                    <a:lstStyle/>
                    <a:p>
                      <a:pPr algn="ctr"/>
                      <a:r>
                        <a:rPr lang="zh-CN" altLang="en-US" sz="2400" b="1" dirty="0"/>
                        <a:t>统治年代</a:t>
                      </a:r>
                      <a:endParaRPr lang="zh-CN" altLang="en-US" sz="2400" b="1" i="0" dirty="0">
                        <a:latin typeface="Microsoft YaHei" panose="020B0503020204020204" pitchFamily="34" charset="-122"/>
                        <a:ea typeface="Microsoft YaHei" panose="020B0503020204020204" pitchFamily="34" charset="-122"/>
                        <a:cs typeface="Arial" panose="020B0604020202020204" pitchFamily="34" charset="0"/>
                      </a:endParaRPr>
                    </a:p>
                  </a:txBody>
                  <a:tcPr>
                    <a:solidFill>
                      <a:schemeClr val="accent6">
                        <a:lumMod val="50000"/>
                      </a:schemeClr>
                    </a:solidFill>
                  </a:tcPr>
                </a:tc>
                <a:tc>
                  <a:txBody>
                    <a:bodyPr/>
                    <a:lstStyle/>
                    <a:p>
                      <a:pPr algn="ctr"/>
                      <a:r>
                        <a:rPr lang="zh-CN" altLang="en-US" sz="2400" b="1" dirty="0"/>
                        <a:t>提及的犹太王</a:t>
                      </a:r>
                      <a:endParaRPr lang="zh-CN" altLang="en-US" sz="2400" b="1" i="0" dirty="0">
                        <a:latin typeface="Microsoft YaHei" panose="020B0503020204020204" pitchFamily="34" charset="-122"/>
                        <a:ea typeface="Microsoft YaHei" panose="020B0503020204020204" pitchFamily="34" charset="-122"/>
                        <a:cs typeface="Arial" panose="020B0604020202020204" pitchFamily="34" charset="0"/>
                      </a:endParaRPr>
                    </a:p>
                  </a:txBody>
                  <a:tcPr>
                    <a:solidFill>
                      <a:schemeClr val="accent6">
                        <a:lumMod val="50000"/>
                      </a:schemeClr>
                    </a:solidFill>
                  </a:tcPr>
                </a:tc>
                <a:tc>
                  <a:txBody>
                    <a:bodyPr/>
                    <a:lstStyle/>
                    <a:p>
                      <a:pPr algn="ctr"/>
                      <a:r>
                        <a:rPr lang="zh-CN" altLang="en-US" sz="2400" b="1" dirty="0"/>
                        <a:t>统治年代</a:t>
                      </a:r>
                      <a:endParaRPr lang="zh-CN" altLang="en-US" sz="2400" b="1" i="0" dirty="0">
                        <a:latin typeface="Microsoft YaHei" panose="020B0503020204020204" pitchFamily="34" charset="-122"/>
                        <a:ea typeface="Microsoft YaHei" panose="020B0503020204020204" pitchFamily="34" charset="-122"/>
                        <a:cs typeface="Arial" panose="020B0604020202020204" pitchFamily="34" charset="0"/>
                      </a:endParaRPr>
                    </a:p>
                  </a:txBody>
                  <a:tcPr>
                    <a:solidFill>
                      <a:schemeClr val="accent6">
                        <a:lumMod val="50000"/>
                      </a:schemeClr>
                    </a:solidFill>
                  </a:tcPr>
                </a:tc>
                <a:extLst>
                  <a:ext uri="{0D108BD9-81ED-4DB2-BD59-A6C34878D82A}">
                    <a16:rowId xmlns:a16="http://schemas.microsoft.com/office/drawing/2014/main" val="10000"/>
                  </a:ext>
                </a:extLst>
              </a:tr>
              <a:tr h="479418">
                <a:tc>
                  <a:txBody>
                    <a:bodyPr/>
                    <a:lstStyle/>
                    <a:p>
                      <a:pPr algn="ctr"/>
                      <a:r>
                        <a:rPr lang="zh-CN" altLang="en-US" sz="2400" b="0" dirty="0"/>
                        <a:t>撒缦以色三世</a:t>
                      </a:r>
                      <a:endParaRPr lang="zh-CN" altLang="en-US" sz="2400" b="0" i="0" dirty="0">
                        <a:latin typeface="Microsoft YaHei" panose="020B0503020204020204" pitchFamily="34" charset="-122"/>
                        <a:ea typeface="Microsoft YaHei" panose="020B0503020204020204" pitchFamily="34" charset="-122"/>
                        <a:cs typeface="Arial" panose="020B0604020202020204" pitchFamily="34" charset="0"/>
                      </a:endParaRPr>
                    </a:p>
                  </a:txBody>
                  <a:tcPr/>
                </a:tc>
                <a:tc>
                  <a:txBody>
                    <a:bodyPr/>
                    <a:lstStyle/>
                    <a:p>
                      <a:pPr algn="ctr"/>
                      <a:r>
                        <a:rPr lang="en-US" altLang="zh-CN" sz="2400" b="0" dirty="0"/>
                        <a:t>858-24</a:t>
                      </a:r>
                      <a:endParaRPr lang="zh-CN" altLang="en-US" sz="2400" b="0" i="0" dirty="0">
                        <a:latin typeface="Microsoft YaHei" panose="020B0503020204020204" pitchFamily="34" charset="-122"/>
                        <a:ea typeface="Microsoft YaHei" panose="020B0503020204020204" pitchFamily="34" charset="-122"/>
                        <a:cs typeface="Arial" panose="020B0604020202020204" pitchFamily="34" charset="0"/>
                      </a:endParaRPr>
                    </a:p>
                  </a:txBody>
                  <a:tcPr/>
                </a:tc>
                <a:tc>
                  <a:txBody>
                    <a:bodyPr/>
                    <a:lstStyle/>
                    <a:p>
                      <a:pPr algn="ctr"/>
                      <a:r>
                        <a:rPr lang="en-US" altLang="zh-CN" sz="2400" b="0" dirty="0"/>
                        <a:t>(</a:t>
                      </a:r>
                      <a:r>
                        <a:rPr lang="zh-CN" altLang="en-US" sz="2400" b="0" dirty="0"/>
                        <a:t>暗</a:t>
                      </a:r>
                      <a:r>
                        <a:rPr lang="zh-CN" altLang="en-US" sz="2400" b="0"/>
                        <a:t>利</a:t>
                      </a:r>
                      <a:r>
                        <a:rPr lang="en-US" altLang="zh-CN" sz="2400" b="0"/>
                        <a:t>)</a:t>
                      </a:r>
                      <a:r>
                        <a:rPr lang="zh-CN" altLang="en-US" sz="2400" b="0"/>
                        <a:t>“暗</a:t>
                      </a:r>
                      <a:r>
                        <a:rPr lang="zh-CN" altLang="en-US" sz="2400" b="0" dirty="0"/>
                        <a:t>利之子”</a:t>
                      </a:r>
                      <a:endParaRPr lang="zh-CN" altLang="en-US" sz="2400" b="0" i="0" dirty="0">
                        <a:latin typeface="Microsoft YaHei" panose="020B0503020204020204" pitchFamily="34" charset="-122"/>
                        <a:ea typeface="Microsoft YaHei" panose="020B0503020204020204" pitchFamily="34" charset="-122"/>
                        <a:cs typeface="Arial" panose="020B0604020202020204" pitchFamily="34" charset="0"/>
                      </a:endParaRPr>
                    </a:p>
                  </a:txBody>
                  <a:tcPr/>
                </a:tc>
                <a:tc>
                  <a:txBody>
                    <a:bodyPr/>
                    <a:lstStyle/>
                    <a:p>
                      <a:pPr algn="ctr"/>
                      <a:r>
                        <a:rPr lang="en-US" altLang="zh-CN" sz="2400" b="0" dirty="0"/>
                        <a:t>885-74</a:t>
                      </a:r>
                      <a:endParaRPr lang="zh-CN" altLang="en-US" sz="2400" b="0" i="0" dirty="0">
                        <a:latin typeface="Microsoft YaHei" panose="020B0503020204020204" pitchFamily="34" charset="-122"/>
                        <a:ea typeface="Microsoft YaHei" panose="020B0503020204020204" pitchFamily="34" charset="-122"/>
                        <a:cs typeface="Arial" panose="020B0604020202020204" pitchFamily="34" charset="0"/>
                      </a:endParaRPr>
                    </a:p>
                  </a:txBody>
                  <a:tcPr/>
                </a:tc>
                <a:extLst>
                  <a:ext uri="{0D108BD9-81ED-4DB2-BD59-A6C34878D82A}">
                    <a16:rowId xmlns:a16="http://schemas.microsoft.com/office/drawing/2014/main" val="10001"/>
                  </a:ext>
                </a:extLst>
              </a:tr>
              <a:tr h="479418">
                <a:tc>
                  <a:txBody>
                    <a:bodyPr/>
                    <a:lstStyle/>
                    <a:p>
                      <a:pPr algn="ctr"/>
                      <a:endParaRPr lang="zh-CN" altLang="en-US" sz="2400" b="0" i="0" dirty="0">
                        <a:latin typeface="Microsoft YaHei" panose="020B0503020204020204" pitchFamily="34" charset="-122"/>
                        <a:ea typeface="Microsoft YaHei" panose="020B0503020204020204" pitchFamily="34" charset="-122"/>
                        <a:cs typeface="Arial" panose="020B0604020202020204" pitchFamily="34" charset="0"/>
                      </a:endParaRPr>
                    </a:p>
                  </a:txBody>
                  <a:tcPr/>
                </a:tc>
                <a:tc>
                  <a:txBody>
                    <a:bodyPr/>
                    <a:lstStyle/>
                    <a:p>
                      <a:pPr algn="ctr"/>
                      <a:endParaRPr lang="zh-CN" altLang="en-US" sz="2400" b="0" i="0">
                        <a:latin typeface="Microsoft YaHei" panose="020B0503020204020204" pitchFamily="34" charset="-122"/>
                        <a:ea typeface="Microsoft YaHei" panose="020B0503020204020204" pitchFamily="34" charset="-122"/>
                        <a:cs typeface="Arial" panose="020B0604020202020204" pitchFamily="34" charset="0"/>
                      </a:endParaRPr>
                    </a:p>
                  </a:txBody>
                  <a:tcPr/>
                </a:tc>
                <a:tc>
                  <a:txBody>
                    <a:bodyPr/>
                    <a:lstStyle/>
                    <a:p>
                      <a:pPr algn="ctr"/>
                      <a:r>
                        <a:rPr lang="zh-CN" altLang="en-US" sz="2400" b="0" dirty="0"/>
                        <a:t>亚哈</a:t>
                      </a:r>
                      <a:endParaRPr lang="zh-CN" altLang="en-US" sz="2400" b="0" i="0" dirty="0">
                        <a:latin typeface="Microsoft YaHei" panose="020B0503020204020204" pitchFamily="34" charset="-122"/>
                        <a:ea typeface="Microsoft YaHei" panose="020B0503020204020204" pitchFamily="34" charset="-122"/>
                        <a:cs typeface="Arial" panose="020B0604020202020204" pitchFamily="34" charset="0"/>
                      </a:endParaRPr>
                    </a:p>
                  </a:txBody>
                  <a:tcPr/>
                </a:tc>
                <a:tc>
                  <a:txBody>
                    <a:bodyPr/>
                    <a:lstStyle/>
                    <a:p>
                      <a:pPr algn="ctr"/>
                      <a:r>
                        <a:rPr lang="en-US" altLang="zh-CN" sz="2400" b="0" dirty="0"/>
                        <a:t>874-53</a:t>
                      </a:r>
                      <a:endParaRPr lang="zh-CN" altLang="en-US" sz="2400" b="0" i="0" dirty="0">
                        <a:latin typeface="Microsoft YaHei" panose="020B0503020204020204" pitchFamily="34" charset="-122"/>
                        <a:ea typeface="Microsoft YaHei" panose="020B0503020204020204" pitchFamily="34" charset="-122"/>
                        <a:cs typeface="Arial" panose="020B0604020202020204" pitchFamily="34" charset="0"/>
                      </a:endParaRPr>
                    </a:p>
                  </a:txBody>
                  <a:tcPr/>
                </a:tc>
                <a:extLst>
                  <a:ext uri="{0D108BD9-81ED-4DB2-BD59-A6C34878D82A}">
                    <a16:rowId xmlns:a16="http://schemas.microsoft.com/office/drawing/2014/main" val="10002"/>
                  </a:ext>
                </a:extLst>
              </a:tr>
              <a:tr h="479418">
                <a:tc>
                  <a:txBody>
                    <a:bodyPr/>
                    <a:lstStyle/>
                    <a:p>
                      <a:pPr algn="ctr"/>
                      <a:endParaRPr lang="zh-CN" altLang="en-US" sz="2400" b="0" i="0" dirty="0">
                        <a:latin typeface="Microsoft YaHei" panose="020B0503020204020204" pitchFamily="34" charset="-122"/>
                        <a:ea typeface="Microsoft YaHei" panose="020B0503020204020204" pitchFamily="34" charset="-122"/>
                        <a:cs typeface="Arial" panose="020B0604020202020204" pitchFamily="34" charset="0"/>
                      </a:endParaRPr>
                    </a:p>
                  </a:txBody>
                  <a:tcPr/>
                </a:tc>
                <a:tc>
                  <a:txBody>
                    <a:bodyPr/>
                    <a:lstStyle/>
                    <a:p>
                      <a:pPr algn="ctr"/>
                      <a:endParaRPr lang="zh-CN" altLang="en-US" sz="2400" b="0" i="0" dirty="0">
                        <a:latin typeface="Microsoft YaHei" panose="020B0503020204020204" pitchFamily="34" charset="-122"/>
                        <a:ea typeface="Microsoft YaHei" panose="020B0503020204020204" pitchFamily="34" charset="-122"/>
                        <a:cs typeface="Arial" panose="020B0604020202020204" pitchFamily="34" charset="0"/>
                      </a:endParaRPr>
                    </a:p>
                  </a:txBody>
                  <a:tcPr/>
                </a:tc>
                <a:tc>
                  <a:txBody>
                    <a:bodyPr/>
                    <a:lstStyle/>
                    <a:p>
                      <a:pPr algn="ctr"/>
                      <a:r>
                        <a:rPr lang="zh-CN" altLang="en-US" sz="2400" b="0" dirty="0"/>
                        <a:t>耶户</a:t>
                      </a:r>
                      <a:endParaRPr lang="zh-CN" altLang="en-US" sz="2400" b="0" i="0" dirty="0">
                        <a:latin typeface="Microsoft YaHei" panose="020B0503020204020204" pitchFamily="34" charset="-122"/>
                        <a:ea typeface="Microsoft YaHei" panose="020B0503020204020204" pitchFamily="34" charset="-122"/>
                        <a:cs typeface="Arial" panose="020B0604020202020204" pitchFamily="34" charset="0"/>
                      </a:endParaRPr>
                    </a:p>
                  </a:txBody>
                  <a:tcPr/>
                </a:tc>
                <a:tc>
                  <a:txBody>
                    <a:bodyPr/>
                    <a:lstStyle/>
                    <a:p>
                      <a:pPr algn="ctr"/>
                      <a:r>
                        <a:rPr lang="en-US" altLang="zh-CN" sz="2400" b="0" dirty="0"/>
                        <a:t>841-14</a:t>
                      </a:r>
                      <a:endParaRPr lang="zh-CN" altLang="en-US" sz="2400" b="0" i="0" dirty="0">
                        <a:latin typeface="Microsoft YaHei" panose="020B0503020204020204" pitchFamily="34" charset="-122"/>
                        <a:ea typeface="Microsoft YaHei" panose="020B0503020204020204" pitchFamily="34" charset="-122"/>
                        <a:cs typeface="Arial" panose="020B0604020202020204" pitchFamily="34" charset="0"/>
                      </a:endParaRPr>
                    </a:p>
                  </a:txBody>
                  <a:tcPr/>
                </a:tc>
                <a:extLst>
                  <a:ext uri="{0D108BD9-81ED-4DB2-BD59-A6C34878D82A}">
                    <a16:rowId xmlns:a16="http://schemas.microsoft.com/office/drawing/2014/main" val="10003"/>
                  </a:ext>
                </a:extLst>
              </a:tr>
              <a:tr h="479418">
                <a:tc>
                  <a:txBody>
                    <a:bodyPr/>
                    <a:lstStyle/>
                    <a:p>
                      <a:pPr algn="ctr"/>
                      <a:r>
                        <a:rPr lang="zh-CN" altLang="en-US" sz="2400" b="0" dirty="0"/>
                        <a:t>提革拉毗列色三世</a:t>
                      </a:r>
                      <a:endParaRPr lang="zh-CN" altLang="en-US" sz="2400" b="0" i="0" dirty="0">
                        <a:latin typeface="Microsoft YaHei" panose="020B0503020204020204" pitchFamily="34" charset="-122"/>
                        <a:ea typeface="Microsoft YaHei" panose="020B0503020204020204" pitchFamily="34" charset="-122"/>
                        <a:cs typeface="Arial" panose="020B0604020202020204" pitchFamily="34" charset="0"/>
                      </a:endParaRPr>
                    </a:p>
                  </a:txBody>
                  <a:tcPr/>
                </a:tc>
                <a:tc>
                  <a:txBody>
                    <a:bodyPr/>
                    <a:lstStyle/>
                    <a:p>
                      <a:pPr algn="ctr"/>
                      <a:r>
                        <a:rPr lang="en-US" altLang="zh-CN" sz="2400" b="0" dirty="0"/>
                        <a:t>745-27</a:t>
                      </a:r>
                      <a:endParaRPr lang="zh-CN" altLang="en-US" sz="2400" b="0" i="0" dirty="0">
                        <a:latin typeface="Microsoft YaHei" panose="020B0503020204020204" pitchFamily="34" charset="-122"/>
                        <a:ea typeface="Microsoft YaHei" panose="020B0503020204020204" pitchFamily="34" charset="-122"/>
                        <a:cs typeface="Arial" panose="020B0604020202020204" pitchFamily="34" charset="0"/>
                      </a:endParaRPr>
                    </a:p>
                  </a:txBody>
                  <a:tcPr/>
                </a:tc>
                <a:tc>
                  <a:txBody>
                    <a:bodyPr/>
                    <a:lstStyle/>
                    <a:p>
                      <a:pPr algn="ctr"/>
                      <a:r>
                        <a:rPr lang="zh-CN" altLang="en-US" sz="2400" b="0" dirty="0"/>
                        <a:t>米拿现</a:t>
                      </a:r>
                      <a:endParaRPr lang="zh-CN" altLang="en-US" sz="2400" b="0" i="0" dirty="0">
                        <a:latin typeface="Microsoft YaHei" panose="020B0503020204020204" pitchFamily="34" charset="-122"/>
                        <a:ea typeface="Microsoft YaHei" panose="020B0503020204020204" pitchFamily="34" charset="-122"/>
                        <a:cs typeface="Arial" panose="020B0604020202020204" pitchFamily="34" charset="0"/>
                      </a:endParaRPr>
                    </a:p>
                  </a:txBody>
                  <a:tcPr/>
                </a:tc>
                <a:tc>
                  <a:txBody>
                    <a:bodyPr/>
                    <a:lstStyle/>
                    <a:p>
                      <a:pPr algn="ctr"/>
                      <a:r>
                        <a:rPr lang="en-US" altLang="zh-CN" sz="2400" b="0" dirty="0"/>
                        <a:t>752-42</a:t>
                      </a:r>
                      <a:endParaRPr lang="zh-CN" altLang="en-US" sz="2400" b="0" i="0" dirty="0">
                        <a:latin typeface="Microsoft YaHei" panose="020B0503020204020204" pitchFamily="34" charset="-122"/>
                        <a:ea typeface="Microsoft YaHei" panose="020B0503020204020204" pitchFamily="34" charset="-122"/>
                        <a:cs typeface="Arial" panose="020B0604020202020204" pitchFamily="34" charset="0"/>
                      </a:endParaRPr>
                    </a:p>
                  </a:txBody>
                  <a:tcPr/>
                </a:tc>
                <a:extLst>
                  <a:ext uri="{0D108BD9-81ED-4DB2-BD59-A6C34878D82A}">
                    <a16:rowId xmlns:a16="http://schemas.microsoft.com/office/drawing/2014/main" val="10004"/>
                  </a:ext>
                </a:extLst>
              </a:tr>
              <a:tr h="479418">
                <a:tc>
                  <a:txBody>
                    <a:bodyPr/>
                    <a:lstStyle/>
                    <a:p>
                      <a:pPr algn="ctr"/>
                      <a:endParaRPr lang="zh-CN" altLang="en-US" sz="2400" b="0" i="0">
                        <a:latin typeface="Microsoft YaHei" panose="020B0503020204020204" pitchFamily="34" charset="-122"/>
                        <a:ea typeface="Microsoft YaHei" panose="020B0503020204020204" pitchFamily="34" charset="-122"/>
                        <a:cs typeface="Arial" panose="020B0604020202020204" pitchFamily="34" charset="0"/>
                      </a:endParaRPr>
                    </a:p>
                  </a:txBody>
                  <a:tcPr/>
                </a:tc>
                <a:tc>
                  <a:txBody>
                    <a:bodyPr/>
                    <a:lstStyle/>
                    <a:p>
                      <a:pPr algn="ctr"/>
                      <a:endParaRPr lang="zh-CN" altLang="en-US" sz="2400" b="0" i="0" dirty="0">
                        <a:latin typeface="Microsoft YaHei" panose="020B0503020204020204" pitchFamily="34" charset="-122"/>
                        <a:ea typeface="Microsoft YaHei" panose="020B0503020204020204" pitchFamily="34" charset="-122"/>
                        <a:cs typeface="Arial" panose="020B0604020202020204" pitchFamily="34" charset="0"/>
                      </a:endParaRPr>
                    </a:p>
                  </a:txBody>
                  <a:tcPr/>
                </a:tc>
                <a:tc>
                  <a:txBody>
                    <a:bodyPr/>
                    <a:lstStyle/>
                    <a:p>
                      <a:pPr algn="ctr"/>
                      <a:r>
                        <a:rPr lang="zh-CN" altLang="en-US" sz="2400" b="0" dirty="0"/>
                        <a:t>比辖</a:t>
                      </a:r>
                      <a:endParaRPr lang="zh-CN" altLang="en-US" sz="2400" b="0" i="0" dirty="0">
                        <a:latin typeface="Microsoft YaHei" panose="020B0503020204020204" pitchFamily="34" charset="-122"/>
                        <a:ea typeface="Microsoft YaHei" panose="020B0503020204020204" pitchFamily="34" charset="-122"/>
                        <a:cs typeface="Arial" panose="020B0604020202020204" pitchFamily="34" charset="0"/>
                      </a:endParaRPr>
                    </a:p>
                  </a:txBody>
                  <a:tcPr/>
                </a:tc>
                <a:tc>
                  <a:txBody>
                    <a:bodyPr/>
                    <a:lstStyle/>
                    <a:p>
                      <a:pPr algn="ctr"/>
                      <a:r>
                        <a:rPr lang="en-US" altLang="zh-CN" sz="2400" b="0" dirty="0"/>
                        <a:t>740-32</a:t>
                      </a:r>
                      <a:endParaRPr lang="zh-CN" altLang="en-US" sz="2400" b="0" i="0" dirty="0">
                        <a:latin typeface="Microsoft YaHei" panose="020B0503020204020204" pitchFamily="34" charset="-122"/>
                        <a:ea typeface="Microsoft YaHei" panose="020B0503020204020204" pitchFamily="34" charset="-122"/>
                        <a:cs typeface="Arial" panose="020B0604020202020204" pitchFamily="34" charset="0"/>
                      </a:endParaRPr>
                    </a:p>
                  </a:txBody>
                  <a:tcPr/>
                </a:tc>
                <a:extLst>
                  <a:ext uri="{0D108BD9-81ED-4DB2-BD59-A6C34878D82A}">
                    <a16:rowId xmlns:a16="http://schemas.microsoft.com/office/drawing/2014/main" val="10005"/>
                  </a:ext>
                </a:extLst>
              </a:tr>
              <a:tr h="479418">
                <a:tc>
                  <a:txBody>
                    <a:bodyPr/>
                    <a:lstStyle/>
                    <a:p>
                      <a:pPr algn="ctr"/>
                      <a:endParaRPr lang="zh-CN" altLang="en-US" sz="2400" b="0" i="0">
                        <a:latin typeface="Microsoft YaHei" panose="020B0503020204020204" pitchFamily="34" charset="-122"/>
                        <a:ea typeface="Microsoft YaHei" panose="020B0503020204020204" pitchFamily="34" charset="-122"/>
                        <a:cs typeface="Arial" panose="020B0604020202020204" pitchFamily="34" charset="0"/>
                      </a:endParaRPr>
                    </a:p>
                  </a:txBody>
                  <a:tcPr/>
                </a:tc>
                <a:tc>
                  <a:txBody>
                    <a:bodyPr/>
                    <a:lstStyle/>
                    <a:p>
                      <a:pPr algn="ctr"/>
                      <a:endParaRPr lang="zh-CN" altLang="en-US" sz="2400" b="0" i="0" dirty="0">
                        <a:latin typeface="Microsoft YaHei" panose="020B0503020204020204" pitchFamily="34" charset="-122"/>
                        <a:ea typeface="Microsoft YaHei" panose="020B0503020204020204" pitchFamily="34" charset="-122"/>
                        <a:cs typeface="Arial" panose="020B0604020202020204" pitchFamily="34" charset="0"/>
                      </a:endParaRPr>
                    </a:p>
                  </a:txBody>
                  <a:tcPr/>
                </a:tc>
                <a:tc>
                  <a:txBody>
                    <a:bodyPr/>
                    <a:lstStyle/>
                    <a:p>
                      <a:pPr algn="ctr"/>
                      <a:r>
                        <a:rPr lang="zh-CN" altLang="en-US" sz="2400" b="0" dirty="0"/>
                        <a:t>何细亚</a:t>
                      </a:r>
                      <a:endParaRPr lang="zh-CN" altLang="en-US" sz="2400" b="0" i="0" dirty="0">
                        <a:latin typeface="Microsoft YaHei" panose="020B0503020204020204" pitchFamily="34" charset="-122"/>
                        <a:ea typeface="Microsoft YaHei" panose="020B0503020204020204" pitchFamily="34" charset="-122"/>
                        <a:cs typeface="Arial" panose="020B0604020202020204" pitchFamily="34" charset="0"/>
                      </a:endParaRPr>
                    </a:p>
                  </a:txBody>
                  <a:tcPr/>
                </a:tc>
                <a:tc>
                  <a:txBody>
                    <a:bodyPr/>
                    <a:lstStyle/>
                    <a:p>
                      <a:pPr algn="ctr"/>
                      <a:r>
                        <a:rPr lang="en-US" altLang="zh-CN" sz="2400" b="0" dirty="0"/>
                        <a:t>732-23</a:t>
                      </a:r>
                      <a:endParaRPr lang="zh-CN" altLang="en-US" sz="2400" b="0" i="0" dirty="0">
                        <a:latin typeface="Microsoft YaHei" panose="020B0503020204020204" pitchFamily="34" charset="-122"/>
                        <a:ea typeface="Microsoft YaHei" panose="020B0503020204020204" pitchFamily="34" charset="-122"/>
                        <a:cs typeface="Arial" panose="020B0604020202020204" pitchFamily="34" charset="0"/>
                      </a:endParaRPr>
                    </a:p>
                  </a:txBody>
                  <a:tcPr/>
                </a:tc>
                <a:extLst>
                  <a:ext uri="{0D108BD9-81ED-4DB2-BD59-A6C34878D82A}">
                    <a16:rowId xmlns:a16="http://schemas.microsoft.com/office/drawing/2014/main" val="10006"/>
                  </a:ext>
                </a:extLst>
              </a:tr>
              <a:tr h="479418">
                <a:tc>
                  <a:txBody>
                    <a:bodyPr/>
                    <a:lstStyle/>
                    <a:p>
                      <a:pPr algn="ctr"/>
                      <a:endParaRPr lang="zh-CN" altLang="en-US" sz="2400" b="0" i="0">
                        <a:latin typeface="Microsoft YaHei" panose="020B0503020204020204" pitchFamily="34" charset="-122"/>
                        <a:ea typeface="Microsoft YaHei" panose="020B0503020204020204" pitchFamily="34" charset="-122"/>
                        <a:cs typeface="Arial" panose="020B0604020202020204" pitchFamily="34" charset="0"/>
                      </a:endParaRPr>
                    </a:p>
                  </a:txBody>
                  <a:tcPr/>
                </a:tc>
                <a:tc>
                  <a:txBody>
                    <a:bodyPr/>
                    <a:lstStyle/>
                    <a:p>
                      <a:pPr algn="ctr"/>
                      <a:endParaRPr lang="zh-CN" altLang="en-US" sz="2400" b="0" i="0">
                        <a:latin typeface="Microsoft YaHei" panose="020B0503020204020204" pitchFamily="34" charset="-122"/>
                        <a:ea typeface="Microsoft YaHei" panose="020B0503020204020204" pitchFamily="34" charset="-122"/>
                        <a:cs typeface="Arial" panose="020B0604020202020204" pitchFamily="34" charset="0"/>
                      </a:endParaRPr>
                    </a:p>
                  </a:txBody>
                  <a:tcPr/>
                </a:tc>
                <a:tc>
                  <a:txBody>
                    <a:bodyPr/>
                    <a:lstStyle/>
                    <a:p>
                      <a:pPr algn="ctr"/>
                      <a:r>
                        <a:rPr lang="en-US" altLang="zh-CN" sz="2400" b="0"/>
                        <a:t>(</a:t>
                      </a:r>
                      <a:r>
                        <a:rPr lang="zh-CN" altLang="en-US" sz="2400" b="0"/>
                        <a:t>亚哈</a:t>
                      </a:r>
                      <a:r>
                        <a:rPr lang="en-US" altLang="zh-CN" sz="2400" b="0"/>
                        <a:t>)</a:t>
                      </a:r>
                      <a:r>
                        <a:rPr lang="zh-CN" altLang="en-US" sz="2400" b="0"/>
                        <a:t>“</a:t>
                      </a:r>
                      <a:r>
                        <a:rPr lang="zh-CN" altLang="en-US" sz="2400" b="0" dirty="0"/>
                        <a:t>约哈斯”</a:t>
                      </a:r>
                      <a:endParaRPr lang="zh-CN" altLang="en-US" sz="2400" b="0" i="0" dirty="0">
                        <a:latin typeface="Microsoft YaHei" panose="020B0503020204020204" pitchFamily="34" charset="-122"/>
                        <a:ea typeface="Microsoft YaHei" panose="020B0503020204020204" pitchFamily="34" charset="-122"/>
                        <a:cs typeface="Arial" panose="020B0604020202020204" pitchFamily="34" charset="0"/>
                      </a:endParaRPr>
                    </a:p>
                  </a:txBody>
                  <a:tcPr/>
                </a:tc>
                <a:tc>
                  <a:txBody>
                    <a:bodyPr/>
                    <a:lstStyle/>
                    <a:p>
                      <a:pPr algn="ctr"/>
                      <a:r>
                        <a:rPr lang="en-US" altLang="zh-CN" sz="2400" b="0" dirty="0"/>
                        <a:t>732-15</a:t>
                      </a:r>
                      <a:endParaRPr lang="zh-CN" altLang="en-US" sz="2400" b="0" i="0" dirty="0">
                        <a:latin typeface="Microsoft YaHei" panose="020B0503020204020204" pitchFamily="34" charset="-122"/>
                        <a:ea typeface="Microsoft YaHei" panose="020B0503020204020204" pitchFamily="34" charset="-122"/>
                        <a:cs typeface="Arial" panose="020B0604020202020204" pitchFamily="34" charset="0"/>
                      </a:endParaRPr>
                    </a:p>
                  </a:txBody>
                  <a:tcPr/>
                </a:tc>
                <a:extLst>
                  <a:ext uri="{0D108BD9-81ED-4DB2-BD59-A6C34878D82A}">
                    <a16:rowId xmlns:a16="http://schemas.microsoft.com/office/drawing/2014/main" val="10007"/>
                  </a:ext>
                </a:extLst>
              </a:tr>
              <a:tr h="479418">
                <a:tc>
                  <a:txBody>
                    <a:bodyPr/>
                    <a:lstStyle/>
                    <a:p>
                      <a:pPr algn="ctr"/>
                      <a:r>
                        <a:rPr lang="zh-CN" altLang="en-US" sz="2400" b="0" dirty="0"/>
                        <a:t>撒珥根二世</a:t>
                      </a:r>
                      <a:endParaRPr lang="zh-CN" altLang="en-US" sz="2400" b="0" i="0" dirty="0">
                        <a:latin typeface="Microsoft YaHei" panose="020B0503020204020204" pitchFamily="34" charset="-122"/>
                        <a:ea typeface="Microsoft YaHei" panose="020B0503020204020204" pitchFamily="34" charset="-122"/>
                        <a:cs typeface="Arial" panose="020B0604020202020204" pitchFamily="34" charset="0"/>
                      </a:endParaRPr>
                    </a:p>
                  </a:txBody>
                  <a:tcPr/>
                </a:tc>
                <a:tc>
                  <a:txBody>
                    <a:bodyPr/>
                    <a:lstStyle/>
                    <a:p>
                      <a:pPr algn="ctr"/>
                      <a:r>
                        <a:rPr lang="en-US" altLang="zh-CN" sz="2400" b="0" dirty="0"/>
                        <a:t>721-705</a:t>
                      </a:r>
                      <a:endParaRPr lang="zh-CN" altLang="en-US" sz="2400" b="0" i="0" dirty="0">
                        <a:latin typeface="Microsoft YaHei" panose="020B0503020204020204" pitchFamily="34" charset="-122"/>
                        <a:ea typeface="Microsoft YaHei" panose="020B0503020204020204" pitchFamily="34" charset="-122"/>
                        <a:cs typeface="Arial" panose="020B0604020202020204" pitchFamily="34" charset="0"/>
                      </a:endParaRPr>
                    </a:p>
                  </a:txBody>
                  <a:tcPr/>
                </a:tc>
                <a:tc>
                  <a:txBody>
                    <a:bodyPr/>
                    <a:lstStyle/>
                    <a:p>
                      <a:pPr algn="ctr"/>
                      <a:r>
                        <a:rPr lang="en-US" altLang="zh-CN" sz="2400" b="0" dirty="0"/>
                        <a:t>(</a:t>
                      </a:r>
                      <a:r>
                        <a:rPr lang="zh-CN" altLang="en-US" sz="2400" b="0" dirty="0"/>
                        <a:t>暗</a:t>
                      </a:r>
                      <a:r>
                        <a:rPr lang="zh-CN" altLang="en-US" sz="2400" b="0"/>
                        <a:t>利</a:t>
                      </a:r>
                      <a:r>
                        <a:rPr lang="en-US" altLang="zh-CN" sz="2400" b="0"/>
                        <a:t>)</a:t>
                      </a:r>
                      <a:r>
                        <a:rPr lang="zh-CN" altLang="en-US" sz="2400" b="0"/>
                        <a:t>“暗</a:t>
                      </a:r>
                      <a:r>
                        <a:rPr lang="zh-CN" altLang="en-US" sz="2400" b="0" dirty="0"/>
                        <a:t>利家”</a:t>
                      </a:r>
                      <a:endParaRPr lang="zh-CN" altLang="en-US" sz="2400" b="0" i="0" dirty="0">
                        <a:latin typeface="Microsoft YaHei" panose="020B0503020204020204" pitchFamily="34" charset="-122"/>
                        <a:ea typeface="Microsoft YaHei" panose="020B0503020204020204" pitchFamily="34" charset="-122"/>
                        <a:cs typeface="Arial" panose="020B0604020202020204" pitchFamily="34" charset="0"/>
                      </a:endParaRPr>
                    </a:p>
                  </a:txBody>
                  <a:tcPr/>
                </a:tc>
                <a:tc>
                  <a:txBody>
                    <a:bodyPr/>
                    <a:lstStyle/>
                    <a:p>
                      <a:pPr algn="ctr"/>
                      <a:r>
                        <a:rPr lang="en-US" altLang="zh-CN" sz="2400" b="0" dirty="0"/>
                        <a:t>885-74</a:t>
                      </a:r>
                      <a:endParaRPr lang="zh-CN" altLang="en-US" sz="2400" b="0" i="0" dirty="0">
                        <a:latin typeface="Microsoft YaHei" panose="020B0503020204020204" pitchFamily="34" charset="-122"/>
                        <a:ea typeface="Microsoft YaHei" panose="020B0503020204020204" pitchFamily="34" charset="-122"/>
                        <a:cs typeface="Arial" panose="020B0604020202020204" pitchFamily="34" charset="0"/>
                      </a:endParaRPr>
                    </a:p>
                  </a:txBody>
                  <a:tcPr/>
                </a:tc>
                <a:extLst>
                  <a:ext uri="{0D108BD9-81ED-4DB2-BD59-A6C34878D82A}">
                    <a16:rowId xmlns:a16="http://schemas.microsoft.com/office/drawing/2014/main" val="10008"/>
                  </a:ext>
                </a:extLst>
              </a:tr>
              <a:tr h="479418">
                <a:tc>
                  <a:txBody>
                    <a:bodyPr/>
                    <a:lstStyle/>
                    <a:p>
                      <a:pPr algn="ctr"/>
                      <a:r>
                        <a:rPr lang="zh-CN" altLang="en-US" sz="2400" b="0" dirty="0"/>
                        <a:t>西拿基立</a:t>
                      </a:r>
                      <a:endParaRPr lang="zh-CN" altLang="en-US" sz="2400" b="0" i="0" dirty="0">
                        <a:latin typeface="Microsoft YaHei" panose="020B0503020204020204" pitchFamily="34" charset="-122"/>
                        <a:ea typeface="Microsoft YaHei" panose="020B0503020204020204" pitchFamily="34" charset="-122"/>
                        <a:cs typeface="Arial" panose="020B0604020202020204" pitchFamily="34" charset="0"/>
                      </a:endParaRPr>
                    </a:p>
                  </a:txBody>
                  <a:tcPr/>
                </a:tc>
                <a:tc>
                  <a:txBody>
                    <a:bodyPr/>
                    <a:lstStyle/>
                    <a:p>
                      <a:pPr algn="ctr"/>
                      <a:r>
                        <a:rPr lang="en-US" altLang="zh-CN" sz="2400" b="0" dirty="0"/>
                        <a:t>705-681</a:t>
                      </a:r>
                      <a:endParaRPr lang="zh-CN" altLang="en-US" sz="2400" b="0" i="0" dirty="0">
                        <a:latin typeface="Microsoft YaHei" panose="020B0503020204020204" pitchFamily="34" charset="-122"/>
                        <a:ea typeface="Microsoft YaHei" panose="020B0503020204020204" pitchFamily="34" charset="-122"/>
                        <a:cs typeface="Arial" panose="020B0604020202020204" pitchFamily="34" charset="0"/>
                      </a:endParaRPr>
                    </a:p>
                  </a:txBody>
                  <a:tcPr/>
                </a:tc>
                <a:tc>
                  <a:txBody>
                    <a:bodyPr/>
                    <a:lstStyle/>
                    <a:p>
                      <a:pPr algn="ctr"/>
                      <a:r>
                        <a:rPr lang="zh-CN" altLang="en-US" sz="2400" b="0" dirty="0"/>
                        <a:t>希西家</a:t>
                      </a:r>
                      <a:endParaRPr lang="zh-CN" altLang="en-US" sz="2400" b="0" i="0" dirty="0">
                        <a:latin typeface="Microsoft YaHei" panose="020B0503020204020204" pitchFamily="34" charset="-122"/>
                        <a:ea typeface="Microsoft YaHei" panose="020B0503020204020204" pitchFamily="34" charset="-122"/>
                        <a:cs typeface="Arial" panose="020B0604020202020204" pitchFamily="34" charset="0"/>
                      </a:endParaRPr>
                    </a:p>
                  </a:txBody>
                  <a:tcPr/>
                </a:tc>
                <a:tc>
                  <a:txBody>
                    <a:bodyPr/>
                    <a:lstStyle/>
                    <a:p>
                      <a:pPr algn="ctr"/>
                      <a:r>
                        <a:rPr lang="en-US" altLang="zh-CN" sz="2400" b="0" dirty="0"/>
                        <a:t>715-686</a:t>
                      </a:r>
                      <a:endParaRPr lang="zh-CN" altLang="en-US" sz="2400" b="0" i="0" dirty="0">
                        <a:latin typeface="Microsoft YaHei" panose="020B0503020204020204" pitchFamily="34" charset="-122"/>
                        <a:ea typeface="Microsoft YaHei" panose="020B0503020204020204" pitchFamily="34" charset="-122"/>
                        <a:cs typeface="Arial" panose="020B0604020202020204" pitchFamily="34" charset="0"/>
                      </a:endParaRPr>
                    </a:p>
                  </a:txBody>
                  <a:tcPr/>
                </a:tc>
                <a:extLst>
                  <a:ext uri="{0D108BD9-81ED-4DB2-BD59-A6C34878D82A}">
                    <a16:rowId xmlns:a16="http://schemas.microsoft.com/office/drawing/2014/main" val="10009"/>
                  </a:ext>
                </a:extLst>
              </a:tr>
              <a:tr h="479418">
                <a:tc>
                  <a:txBody>
                    <a:bodyPr/>
                    <a:lstStyle/>
                    <a:p>
                      <a:pPr algn="ctr"/>
                      <a:r>
                        <a:rPr lang="zh-CN" altLang="en-US" sz="2400" b="0" dirty="0"/>
                        <a:t>以撒哈顿</a:t>
                      </a:r>
                      <a:endParaRPr lang="zh-CN" altLang="en-US" sz="2400" b="0" i="0" dirty="0">
                        <a:latin typeface="Microsoft YaHei" panose="020B0503020204020204" pitchFamily="34" charset="-122"/>
                        <a:ea typeface="Microsoft YaHei" panose="020B0503020204020204" pitchFamily="34" charset="-122"/>
                        <a:cs typeface="Arial" panose="020B0604020202020204" pitchFamily="34" charset="0"/>
                      </a:endParaRPr>
                    </a:p>
                  </a:txBody>
                  <a:tcPr/>
                </a:tc>
                <a:tc>
                  <a:txBody>
                    <a:bodyPr/>
                    <a:lstStyle/>
                    <a:p>
                      <a:pPr algn="ctr"/>
                      <a:r>
                        <a:rPr lang="en-US" altLang="zh-CN" sz="2400" b="0" dirty="0"/>
                        <a:t>681-69</a:t>
                      </a:r>
                      <a:endParaRPr lang="zh-CN" altLang="en-US" sz="2400" b="0" i="0" dirty="0">
                        <a:latin typeface="Microsoft YaHei" panose="020B0503020204020204" pitchFamily="34" charset="-122"/>
                        <a:ea typeface="Microsoft YaHei" panose="020B0503020204020204" pitchFamily="34" charset="-122"/>
                        <a:cs typeface="Arial" panose="020B0604020202020204" pitchFamily="34" charset="0"/>
                      </a:endParaRPr>
                    </a:p>
                  </a:txBody>
                  <a:tcPr/>
                </a:tc>
                <a:tc>
                  <a:txBody>
                    <a:bodyPr/>
                    <a:lstStyle/>
                    <a:p>
                      <a:pPr algn="ctr"/>
                      <a:r>
                        <a:rPr lang="zh-CN" altLang="en-US" sz="2400" b="0" dirty="0"/>
                        <a:t>玛拿西</a:t>
                      </a:r>
                      <a:endParaRPr lang="zh-CN" altLang="en-US" sz="2400" b="0" i="0" dirty="0">
                        <a:latin typeface="Microsoft YaHei" panose="020B0503020204020204" pitchFamily="34" charset="-122"/>
                        <a:ea typeface="Microsoft YaHei" panose="020B0503020204020204" pitchFamily="34" charset="-122"/>
                        <a:cs typeface="Arial" panose="020B0604020202020204" pitchFamily="34" charset="0"/>
                      </a:endParaRPr>
                    </a:p>
                  </a:txBody>
                  <a:tcPr/>
                </a:tc>
                <a:tc>
                  <a:txBody>
                    <a:bodyPr/>
                    <a:lstStyle/>
                    <a:p>
                      <a:pPr algn="ctr"/>
                      <a:r>
                        <a:rPr lang="en-US" altLang="zh-CN" sz="2400" b="0" dirty="0"/>
                        <a:t>686-42</a:t>
                      </a:r>
                      <a:endParaRPr lang="zh-CN" altLang="en-US" sz="2400" b="0" i="0" dirty="0">
                        <a:latin typeface="Microsoft YaHei" panose="020B0503020204020204" pitchFamily="34" charset="-122"/>
                        <a:ea typeface="Microsoft YaHei" panose="020B0503020204020204" pitchFamily="34" charset="-122"/>
                        <a:cs typeface="Arial" panose="020B0604020202020204" pitchFamily="34" charset="0"/>
                      </a:endParaRPr>
                    </a:p>
                  </a:txBody>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420652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9FBEF37A-F2D3-457E-92EC-BCAEB6E60FA7}"/>
              </a:ext>
            </a:extLst>
          </p:cNvPr>
          <p:cNvSpPr>
            <a:spLocks noGrp="1"/>
          </p:cNvSpPr>
          <p:nvPr>
            <p:ph type="title"/>
          </p:nvPr>
        </p:nvSpPr>
        <p:spPr/>
        <p:txBody>
          <a:bodyPr/>
          <a:lstStyle/>
          <a:p>
            <a:r>
              <a:rPr lang="zh-CN" altLang="en-US" dirty="0"/>
              <a:t>以色列北国的国王耶户 </a:t>
            </a:r>
            <a:r>
              <a:rPr lang="en-US" altLang="zh-CN" dirty="0"/>
              <a:t>(</a:t>
            </a:r>
            <a:r>
              <a:rPr lang="zh-CN" altLang="en-US" dirty="0"/>
              <a:t>公元前</a:t>
            </a:r>
            <a:r>
              <a:rPr lang="en-US" altLang="zh-CN" dirty="0"/>
              <a:t>841-14)</a:t>
            </a:r>
            <a:br>
              <a:rPr lang="en-US" altLang="zh-CN" dirty="0"/>
            </a:br>
            <a:r>
              <a:rPr lang="zh-CN" altLang="en-US" dirty="0"/>
              <a:t>跪伏在亚述王撒缦以色三世面前</a:t>
            </a:r>
            <a:br>
              <a:rPr lang="zh-CN" altLang="en-US" dirty="0"/>
            </a:br>
            <a:endParaRPr lang="en-US" dirty="0"/>
          </a:p>
        </p:txBody>
      </p:sp>
      <p:sp>
        <p:nvSpPr>
          <p:cNvPr id="2" name="文本框 1"/>
          <p:cNvSpPr txBox="1"/>
          <p:nvPr/>
        </p:nvSpPr>
        <p:spPr>
          <a:xfrm>
            <a:off x="3565003" y="2986269"/>
            <a:ext cx="2233914" cy="707886"/>
          </a:xfrm>
          <a:prstGeom prst="rect">
            <a:avLst/>
          </a:prstGeom>
          <a:noFill/>
        </p:spPr>
        <p:txBody>
          <a:bodyPr wrap="square" rtlCol="0">
            <a:spAutoFit/>
          </a:bodyPr>
          <a:lstStyle/>
          <a:p>
            <a:pPr algn="ctr"/>
            <a:r>
              <a:rPr lang="en-US" altLang="zh-CN" sz="4000" b="1" dirty="0">
                <a:solidFill>
                  <a:schemeClr val="bg1"/>
                </a:solidFill>
                <a:latin typeface="+mn-ea"/>
                <a:ea typeface="+mn-ea"/>
              </a:rPr>
              <a:t>END</a:t>
            </a:r>
            <a:endParaRPr lang="zh-CN" altLang="en-US" sz="4000" b="1" dirty="0">
              <a:solidFill>
                <a:schemeClr val="bg1"/>
              </a:solidFill>
              <a:latin typeface="+mn-ea"/>
              <a:ea typeface="+mn-ea"/>
            </a:endParaRPr>
          </a:p>
        </p:txBody>
      </p:sp>
      <p:pic>
        <p:nvPicPr>
          <p:cNvPr id="4" name="Picture 2" descr="File:Jehu-Obelisk-cropped.jpg"/>
          <p:cNvPicPr>
            <a:picLocks noChangeAspect="1" noChangeArrowheads="1"/>
          </p:cNvPicPr>
          <p:nvPr/>
        </p:nvPicPr>
        <p:blipFill>
          <a:blip r:embed="rId3" cstate="print"/>
          <a:srcRect/>
          <a:stretch>
            <a:fillRect/>
          </a:stretch>
        </p:blipFill>
        <p:spPr bwMode="auto">
          <a:xfrm>
            <a:off x="719572" y="1656613"/>
            <a:ext cx="7704856" cy="494073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文本框 5">
            <a:extLst>
              <a:ext uri="{FF2B5EF4-FFF2-40B4-BE49-F238E27FC236}">
                <a16:creationId xmlns:a16="http://schemas.microsoft.com/office/drawing/2014/main" id="{9F7F3A40-1CCD-46FF-A5D8-916BB7C6580E}"/>
              </a:ext>
            </a:extLst>
          </p:cNvPr>
          <p:cNvSpPr txBox="1"/>
          <p:nvPr/>
        </p:nvSpPr>
        <p:spPr>
          <a:xfrm>
            <a:off x="4115997" y="4234577"/>
            <a:ext cx="1727094" cy="830997"/>
          </a:xfrm>
          <a:prstGeom prst="rect">
            <a:avLst/>
          </a:prstGeom>
          <a:noFill/>
        </p:spPr>
        <p:txBody>
          <a:bodyPr wrap="square" rtlCol="0">
            <a:spAutoFit/>
          </a:bodyPr>
          <a:lstStyle/>
          <a:p>
            <a:pPr algn="ctr"/>
            <a:r>
              <a:rPr lang="zh-CN" altLang="en-US" sz="2400" b="1" dirty="0">
                <a:solidFill>
                  <a:srgbClr val="FFFF00"/>
                </a:solidFill>
                <a:latin typeface="微软雅黑" panose="020B0503020204020204" pitchFamily="34" charset="-122"/>
                <a:ea typeface="微软雅黑" panose="020B0503020204020204" pitchFamily="34" charset="-122"/>
              </a:rPr>
              <a:t>以色列王：耶户</a:t>
            </a:r>
            <a:endParaRPr lang="zh-CN" altLang="en-US" sz="2400" b="1" dirty="0">
              <a:solidFill>
                <a:srgbClr val="FFFF00"/>
              </a:solidFill>
            </a:endParaRPr>
          </a:p>
        </p:txBody>
      </p:sp>
      <p:sp>
        <p:nvSpPr>
          <p:cNvPr id="7" name="文本框 6">
            <a:extLst>
              <a:ext uri="{FF2B5EF4-FFF2-40B4-BE49-F238E27FC236}">
                <a16:creationId xmlns:a16="http://schemas.microsoft.com/office/drawing/2014/main" id="{2E70CC96-EDA9-4DA1-AFD9-44D340419364}"/>
              </a:ext>
            </a:extLst>
          </p:cNvPr>
          <p:cNvSpPr txBox="1"/>
          <p:nvPr/>
        </p:nvSpPr>
        <p:spPr>
          <a:xfrm>
            <a:off x="4115997" y="2702800"/>
            <a:ext cx="2042705" cy="830997"/>
          </a:xfrm>
          <a:prstGeom prst="rect">
            <a:avLst/>
          </a:prstGeom>
          <a:noFill/>
        </p:spPr>
        <p:txBody>
          <a:bodyPr wrap="square" rtlCol="0">
            <a:spAutoFit/>
          </a:bodyPr>
          <a:lstStyle/>
          <a:p>
            <a:pPr algn="ctr"/>
            <a:r>
              <a:rPr lang="zh-CN" altLang="en-US" sz="2400" b="1" dirty="0">
                <a:solidFill>
                  <a:srgbClr val="FFFF00"/>
                </a:solidFill>
                <a:latin typeface="微软雅黑" panose="020B0503020204020204" pitchFamily="34" charset="-122"/>
                <a:ea typeface="微软雅黑" panose="020B0503020204020204" pitchFamily="34" charset="-122"/>
              </a:rPr>
              <a:t>亚述王：</a:t>
            </a:r>
            <a:endParaRPr lang="en-US" altLang="zh-CN" sz="2400" b="1" dirty="0">
              <a:solidFill>
                <a:srgbClr val="FFFF00"/>
              </a:solidFill>
              <a:latin typeface="微软雅黑" panose="020B0503020204020204" pitchFamily="34" charset="-122"/>
              <a:ea typeface="微软雅黑" panose="020B0503020204020204" pitchFamily="34" charset="-122"/>
            </a:endParaRPr>
          </a:p>
          <a:p>
            <a:pPr algn="ctr"/>
            <a:r>
              <a:rPr lang="zh-CN" altLang="en-US" sz="2400" b="1" dirty="0">
                <a:solidFill>
                  <a:srgbClr val="FFFF00"/>
                </a:solidFill>
                <a:latin typeface="微软雅黑" panose="020B0503020204020204" pitchFamily="34" charset="-122"/>
                <a:ea typeface="微软雅黑" panose="020B0503020204020204" pitchFamily="34" charset="-122"/>
              </a:rPr>
              <a:t>撒缦以色三世</a:t>
            </a:r>
            <a:endParaRPr lang="zh-CN" altLang="en-US" sz="2400" b="1" dirty="0">
              <a:solidFill>
                <a:srgbClr val="FFFF00"/>
              </a:solidFill>
            </a:endParaRPr>
          </a:p>
        </p:txBody>
      </p:sp>
      <p:cxnSp>
        <p:nvCxnSpPr>
          <p:cNvPr id="10" name="直线箭头连接符 9">
            <a:extLst>
              <a:ext uri="{FF2B5EF4-FFF2-40B4-BE49-F238E27FC236}">
                <a16:creationId xmlns:a16="http://schemas.microsoft.com/office/drawing/2014/main" id="{547220C1-6AF5-DA47-A7E2-BE60DBB7F714}"/>
              </a:ext>
            </a:extLst>
          </p:cNvPr>
          <p:cNvCxnSpPr/>
          <p:nvPr/>
        </p:nvCxnSpPr>
        <p:spPr>
          <a:xfrm>
            <a:off x="4979544" y="5065574"/>
            <a:ext cx="0" cy="398792"/>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直线箭头连接符 10">
            <a:extLst>
              <a:ext uri="{FF2B5EF4-FFF2-40B4-BE49-F238E27FC236}">
                <a16:creationId xmlns:a16="http://schemas.microsoft.com/office/drawing/2014/main" id="{76694E07-CE2D-1941-AF3A-D78B1FFE9402}"/>
              </a:ext>
            </a:extLst>
          </p:cNvPr>
          <p:cNvCxnSpPr>
            <a:cxnSpLocks/>
          </p:cNvCxnSpPr>
          <p:nvPr/>
        </p:nvCxnSpPr>
        <p:spPr>
          <a:xfrm flipH="1">
            <a:off x="3818581" y="2929000"/>
            <a:ext cx="594831" cy="0"/>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479757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8D2EA2-61D5-4F24-8446-976920D739EA}"/>
              </a:ext>
            </a:extLst>
          </p:cNvPr>
          <p:cNvSpPr>
            <a:spLocks noGrp="1"/>
          </p:cNvSpPr>
          <p:nvPr>
            <p:ph type="title"/>
          </p:nvPr>
        </p:nvSpPr>
        <p:spPr/>
        <p:txBody>
          <a:bodyPr/>
          <a:lstStyle/>
          <a:p>
            <a:r>
              <a:rPr lang="zh-CN" altLang="en-US" dirty="0"/>
              <a:t>述人入侵以色列</a:t>
            </a:r>
            <a:endParaRPr lang="en-US" dirty="0"/>
          </a:p>
        </p:txBody>
      </p:sp>
      <p:pic>
        <p:nvPicPr>
          <p:cNvPr id="5" name="图片 4" descr="地图&#10;&#10;描述已自动生成">
            <a:extLst>
              <a:ext uri="{FF2B5EF4-FFF2-40B4-BE49-F238E27FC236}">
                <a16:creationId xmlns:a16="http://schemas.microsoft.com/office/drawing/2014/main" id="{A0C7BE28-5534-E94B-8B71-58546C7AD48D}"/>
              </a:ext>
            </a:extLst>
          </p:cNvPr>
          <p:cNvPicPr>
            <a:picLocks noChangeAspect="1"/>
          </p:cNvPicPr>
          <p:nvPr/>
        </p:nvPicPr>
        <p:blipFill>
          <a:blip r:embed="rId3"/>
          <a:stretch>
            <a:fillRect/>
          </a:stretch>
        </p:blipFill>
        <p:spPr>
          <a:xfrm>
            <a:off x="1007445" y="1366787"/>
            <a:ext cx="7129110" cy="534683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633889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535ECE75-04A0-834E-B6E1-4006A442BA4A}"/>
              </a:ext>
            </a:extLst>
          </p:cNvPr>
          <p:cNvSpPr/>
          <p:nvPr/>
        </p:nvSpPr>
        <p:spPr>
          <a:xfrm>
            <a:off x="718217" y="2220147"/>
            <a:ext cx="3840947" cy="3667927"/>
          </a:xfrm>
          <a:prstGeom prst="rect">
            <a:avLst/>
          </a:prstGeom>
        </p:spPr>
        <p:txBody>
          <a:bodyPr vert="horz" wrap="square" lIns="91440" tIns="45720" rIns="91440" bIns="45720" rtlCol="0">
            <a:spAutoFit/>
          </a:bodyPr>
          <a:lstStyle/>
          <a:p>
            <a:pPr>
              <a:lnSpc>
                <a:spcPct val="120000"/>
              </a:lnSpc>
            </a:pPr>
            <a:r>
              <a:rPr lang="zh-CN" altLang="en-US" sz="2800" dirty="0">
                <a:latin typeface="Microsoft YaHei" panose="020B0503020204020204" pitchFamily="34" charset="-122"/>
                <a:ea typeface="Microsoft YaHei" panose="020B0503020204020204" pitchFamily="34" charset="-122"/>
              </a:rPr>
              <a:t>以赛亚书</a:t>
            </a:r>
            <a:r>
              <a:rPr lang="en-US" altLang="zh-CN" sz="2800" dirty="0">
                <a:latin typeface="Microsoft YaHei" panose="020B0503020204020204" pitchFamily="34" charset="-122"/>
                <a:ea typeface="Microsoft YaHei" panose="020B0503020204020204" pitchFamily="34" charset="-122"/>
              </a:rPr>
              <a:t>8:7</a:t>
            </a:r>
            <a:r>
              <a:rPr lang="zh-CN" altLang="en-US" sz="2800" dirty="0">
                <a:latin typeface="Microsoft YaHei" panose="020B0503020204020204" pitchFamily="34" charset="-122"/>
                <a:ea typeface="Microsoft YaHei" panose="020B0503020204020204" pitchFamily="34" charset="-122"/>
              </a:rPr>
              <a:t> 因此，主必使大河翻腾的水猛然冲来，</a:t>
            </a:r>
            <a:r>
              <a:rPr lang="zh-CN" altLang="en-US" sz="2800" b="1" dirty="0">
                <a:solidFill>
                  <a:srgbClr val="FF0000"/>
                </a:solidFill>
                <a:latin typeface="Microsoft YaHei" panose="020B0503020204020204" pitchFamily="34" charset="-122"/>
                <a:ea typeface="Microsoft YaHei" panose="020B0503020204020204" pitchFamily="34" charset="-122"/>
              </a:rPr>
              <a:t>就是亚述王和他所有的威势</a:t>
            </a:r>
            <a:r>
              <a:rPr lang="zh-CN" altLang="en-US" sz="2800" dirty="0">
                <a:latin typeface="Microsoft YaHei" panose="020B0503020204020204" pitchFamily="34" charset="-122"/>
                <a:ea typeface="Microsoft YaHei" panose="020B0503020204020204" pitchFamily="34" charset="-122"/>
              </a:rPr>
              <a:t>，必漫过一切的水道，涨过两岸；</a:t>
            </a:r>
            <a:r>
              <a:rPr lang="en-US" altLang="zh-CN" sz="2800" dirty="0">
                <a:latin typeface="Microsoft YaHei" panose="020B0503020204020204" pitchFamily="34" charset="-122"/>
                <a:ea typeface="Microsoft YaHei" panose="020B0503020204020204" pitchFamily="34" charset="-122"/>
              </a:rPr>
              <a:t>8</a:t>
            </a:r>
            <a:r>
              <a:rPr lang="zh-CN" altLang="en-US" sz="2800" dirty="0">
                <a:latin typeface="Microsoft YaHei" panose="020B0503020204020204" pitchFamily="34" charset="-122"/>
                <a:ea typeface="Microsoft YaHei" panose="020B0503020204020204" pitchFamily="34" charset="-122"/>
              </a:rPr>
              <a:t> 必</a:t>
            </a:r>
            <a:r>
              <a:rPr lang="zh-CN" altLang="en-US" sz="2800" b="1" dirty="0">
                <a:solidFill>
                  <a:srgbClr val="FF0000"/>
                </a:solidFill>
                <a:latin typeface="Microsoft YaHei" panose="020B0503020204020204" pitchFamily="34" charset="-122"/>
                <a:ea typeface="Microsoft YaHei" panose="020B0503020204020204" pitchFamily="34" charset="-122"/>
              </a:rPr>
              <a:t>冲入犹大</a:t>
            </a:r>
            <a:r>
              <a:rPr lang="zh-CN" altLang="en-US" sz="2800" dirty="0">
                <a:latin typeface="Microsoft YaHei" panose="020B0503020204020204" pitchFamily="34" charset="-122"/>
                <a:ea typeface="Microsoft YaHei" panose="020B0503020204020204" pitchFamily="34" charset="-122"/>
              </a:rPr>
              <a:t>，涨溢泛滥，直到颈项</a:t>
            </a:r>
            <a:r>
              <a:rPr lang="en-US" altLang="zh-CN" sz="2800" dirty="0">
                <a:latin typeface="Microsoft YaHei" panose="020B0503020204020204" pitchFamily="34" charset="-122"/>
                <a:ea typeface="Microsoft YaHei" panose="020B0503020204020204" pitchFamily="34" charset="-122"/>
              </a:rPr>
              <a:t>……</a:t>
            </a:r>
          </a:p>
        </p:txBody>
      </p:sp>
      <p:pic>
        <p:nvPicPr>
          <p:cNvPr id="3" name="图片 2">
            <a:extLst>
              <a:ext uri="{FF2B5EF4-FFF2-40B4-BE49-F238E27FC236}">
                <a16:creationId xmlns:a16="http://schemas.microsoft.com/office/drawing/2014/main" id="{FA16EEC6-0E45-134C-ABED-968A8FAC92CB}"/>
              </a:ext>
            </a:extLst>
          </p:cNvPr>
          <p:cNvPicPr>
            <a:picLocks noChangeAspect="1"/>
          </p:cNvPicPr>
          <p:nvPr/>
        </p:nvPicPr>
        <p:blipFill>
          <a:blip r:embed="rId3"/>
          <a:stretch>
            <a:fillRect/>
          </a:stretch>
        </p:blipFill>
        <p:spPr>
          <a:xfrm>
            <a:off x="4689270" y="496964"/>
            <a:ext cx="4454730" cy="556122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直线连接符 20">
            <a:extLst>
              <a:ext uri="{FF2B5EF4-FFF2-40B4-BE49-F238E27FC236}">
                <a16:creationId xmlns:a16="http://schemas.microsoft.com/office/drawing/2014/main" id="{12833258-8844-41E8-A4F0-588174ADC827}"/>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21">
            <a:extLst>
              <a:ext uri="{FF2B5EF4-FFF2-40B4-BE49-F238E27FC236}">
                <a16:creationId xmlns:a16="http://schemas.microsoft.com/office/drawing/2014/main" id="{6BA2011E-81D7-4FFC-AC6A-74C531202012}"/>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22">
            <a:extLst>
              <a:ext uri="{FF2B5EF4-FFF2-40B4-BE49-F238E27FC236}">
                <a16:creationId xmlns:a16="http://schemas.microsoft.com/office/drawing/2014/main" id="{BEABA43D-590C-43D8-B6BC-3FDAA2409464}"/>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4" name="直线连接符 23">
            <a:extLst>
              <a:ext uri="{FF2B5EF4-FFF2-40B4-BE49-F238E27FC236}">
                <a16:creationId xmlns:a16="http://schemas.microsoft.com/office/drawing/2014/main" id="{7C5C507C-E374-4D53-AE98-2374B60C8663}"/>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5" name="图片 24" descr="图片 24">
            <a:extLst>
              <a:ext uri="{FF2B5EF4-FFF2-40B4-BE49-F238E27FC236}">
                <a16:creationId xmlns:a16="http://schemas.microsoft.com/office/drawing/2014/main" id="{168D5BB4-448F-4DB5-BE84-70F4EF3D472B}"/>
              </a:ext>
            </a:extLst>
          </p:cNvPr>
          <p:cNvPicPr>
            <a:picLocks noChangeAspect="1"/>
          </p:cNvPicPr>
          <p:nvPr/>
        </p:nvPicPr>
        <p:blipFill>
          <a:blip r:embed="rId4"/>
          <a:stretch>
            <a:fillRect/>
          </a:stretch>
        </p:blipFill>
        <p:spPr>
          <a:xfrm>
            <a:off x="8053754" y="6069658"/>
            <a:ext cx="921638" cy="565092"/>
          </a:xfrm>
          <a:prstGeom prst="rect">
            <a:avLst/>
          </a:prstGeom>
          <a:ln w="12700">
            <a:miter lim="400000"/>
          </a:ln>
        </p:spPr>
      </p:pic>
      <p:pic>
        <p:nvPicPr>
          <p:cNvPr id="16" name="图片 25" descr="图片 25">
            <a:extLst>
              <a:ext uri="{FF2B5EF4-FFF2-40B4-BE49-F238E27FC236}">
                <a16:creationId xmlns:a16="http://schemas.microsoft.com/office/drawing/2014/main" id="{DE9CD748-D8A5-47B5-B79F-7C22BBC4477F}"/>
              </a:ext>
            </a:extLst>
          </p:cNvPr>
          <p:cNvPicPr>
            <a:picLocks noChangeAspect="1"/>
          </p:cNvPicPr>
          <p:nvPr/>
        </p:nvPicPr>
        <p:blipFill>
          <a:blip r:embed="rId4"/>
          <a:stretch>
            <a:fillRect/>
          </a:stretch>
        </p:blipFill>
        <p:spPr>
          <a:xfrm rot="10800000">
            <a:off x="222738" y="1520530"/>
            <a:ext cx="921637" cy="565092"/>
          </a:xfrm>
          <a:prstGeom prst="rect">
            <a:avLst/>
          </a:prstGeom>
          <a:ln w="12700">
            <a:miter lim="400000"/>
          </a:ln>
        </p:spPr>
      </p:pic>
    </p:spTree>
    <p:extLst>
      <p:ext uri="{BB962C8B-B14F-4D97-AF65-F5344CB8AC3E}">
        <p14:creationId xmlns:p14="http://schemas.microsoft.com/office/powerpoint/2010/main" val="842128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2EF3859D-8BBE-184D-85B9-B108055767DB}"/>
              </a:ext>
            </a:extLst>
          </p:cNvPr>
          <p:cNvPicPr>
            <a:picLocks noChangeAspect="1"/>
          </p:cNvPicPr>
          <p:nvPr/>
        </p:nvPicPr>
        <p:blipFill>
          <a:blip r:embed="rId3"/>
          <a:stretch>
            <a:fillRect/>
          </a:stretch>
        </p:blipFill>
        <p:spPr>
          <a:xfrm>
            <a:off x="3749369" y="3150588"/>
            <a:ext cx="5394631" cy="370741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图片 7" descr="河边有一只城堡&#10;&#10;描述已自动生成">
            <a:extLst>
              <a:ext uri="{FF2B5EF4-FFF2-40B4-BE49-F238E27FC236}">
                <a16:creationId xmlns:a16="http://schemas.microsoft.com/office/drawing/2014/main" id="{D62ADE52-216C-CA47-8989-B6F2200A6387}"/>
              </a:ext>
            </a:extLst>
          </p:cNvPr>
          <p:cNvPicPr>
            <a:picLocks noChangeAspect="1"/>
          </p:cNvPicPr>
          <p:nvPr/>
        </p:nvPicPr>
        <p:blipFill>
          <a:blip r:embed="rId4"/>
          <a:stretch>
            <a:fillRect/>
          </a:stretch>
        </p:blipFill>
        <p:spPr>
          <a:xfrm>
            <a:off x="1" y="1"/>
            <a:ext cx="4803494" cy="4803494"/>
          </a:xfrm>
          <a:prstGeom prst="rect">
            <a:avLst/>
          </a:prstGeom>
          <a:ln w="28575">
            <a:solidFill>
              <a:schemeClr val="bg1"/>
            </a:solidFill>
          </a:ln>
          <a:effectLst>
            <a:outerShdw blurRad="292100" dist="139700" dir="2700000" algn="tl" rotWithShape="0">
              <a:srgbClr val="333333">
                <a:alpha val="65000"/>
              </a:srgbClr>
            </a:outerShdw>
          </a:effectLst>
        </p:spPr>
      </p:pic>
      <p:sp>
        <p:nvSpPr>
          <p:cNvPr id="9" name="文本框 8">
            <a:extLst>
              <a:ext uri="{FF2B5EF4-FFF2-40B4-BE49-F238E27FC236}">
                <a16:creationId xmlns:a16="http://schemas.microsoft.com/office/drawing/2014/main" id="{354BE022-6334-1845-9077-F751978C68EC}"/>
              </a:ext>
            </a:extLst>
          </p:cNvPr>
          <p:cNvSpPr txBox="1"/>
          <p:nvPr/>
        </p:nvSpPr>
        <p:spPr>
          <a:xfrm>
            <a:off x="5266389" y="1052086"/>
            <a:ext cx="3414717" cy="707886"/>
          </a:xfrm>
          <a:prstGeom prst="rect">
            <a:avLst/>
          </a:prstGeom>
          <a:noFill/>
        </p:spPr>
        <p:txBody>
          <a:bodyPr wrap="none" rtlCol="0">
            <a:spAutoFit/>
          </a:bodyPr>
          <a:lstStyle/>
          <a:p>
            <a:r>
              <a:rPr kumimoji="1" lang="zh-CN" altLang="en-US" sz="4000" b="1" dirty="0">
                <a:latin typeface="Microsoft YaHei" panose="020B0503020204020204" pitchFamily="34" charset="-122"/>
                <a:ea typeface="Microsoft YaHei" panose="020B0503020204020204" pitchFamily="34" charset="-122"/>
              </a:rPr>
              <a:t>拉吉城 复原图</a:t>
            </a:r>
          </a:p>
        </p:txBody>
      </p:sp>
      <p:sp>
        <p:nvSpPr>
          <p:cNvPr id="10" name="三角形 9">
            <a:extLst>
              <a:ext uri="{FF2B5EF4-FFF2-40B4-BE49-F238E27FC236}">
                <a16:creationId xmlns:a16="http://schemas.microsoft.com/office/drawing/2014/main" id="{8E64AB54-1EA9-8B48-BE6B-5AA933B10E7F}"/>
              </a:ext>
            </a:extLst>
          </p:cNvPr>
          <p:cNvSpPr/>
          <p:nvPr/>
        </p:nvSpPr>
        <p:spPr>
          <a:xfrm rot="16200000">
            <a:off x="5030203" y="1309776"/>
            <a:ext cx="223307" cy="192506"/>
          </a:xfrm>
          <a:prstGeom prst="triangl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16479129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DC9576-558E-449F-9DBA-4870A7471AA4}"/>
              </a:ext>
            </a:extLst>
          </p:cNvPr>
          <p:cNvSpPr>
            <a:spLocks noGrp="1"/>
          </p:cNvSpPr>
          <p:nvPr>
            <p:ph type="title"/>
          </p:nvPr>
        </p:nvSpPr>
        <p:spPr/>
        <p:txBody>
          <a:bodyPr/>
          <a:lstStyle/>
          <a:p>
            <a:r>
              <a:rPr lang="zh-CN" altLang="en-US" dirty="0"/>
              <a:t>圣经记载</a:t>
            </a:r>
            <a:br>
              <a:rPr lang="zh-CN" altLang="en-US" dirty="0"/>
            </a:br>
            <a:endParaRPr lang="en-US" dirty="0"/>
          </a:p>
        </p:txBody>
      </p:sp>
      <p:sp>
        <p:nvSpPr>
          <p:cNvPr id="4" name="矩形 3">
            <a:extLst>
              <a:ext uri="{FF2B5EF4-FFF2-40B4-BE49-F238E27FC236}">
                <a16:creationId xmlns:a16="http://schemas.microsoft.com/office/drawing/2014/main" id="{535ECE75-04A0-834E-B6E1-4006A442BA4A}"/>
              </a:ext>
            </a:extLst>
          </p:cNvPr>
          <p:cNvSpPr/>
          <p:nvPr/>
        </p:nvSpPr>
        <p:spPr>
          <a:xfrm>
            <a:off x="718217" y="1691661"/>
            <a:ext cx="7879588" cy="4702056"/>
          </a:xfrm>
          <a:prstGeom prst="rect">
            <a:avLst/>
          </a:prstGeom>
        </p:spPr>
        <p:txBody>
          <a:bodyPr vert="horz" wrap="square" lIns="91440" tIns="45720" rIns="91440" bIns="45720" rtlCol="0">
            <a:spAutoFit/>
          </a:bodyPr>
          <a:lstStyle/>
          <a:p>
            <a:pPr>
              <a:lnSpc>
                <a:spcPct val="120000"/>
              </a:lnSpc>
            </a:pPr>
            <a:r>
              <a:rPr lang="zh-CN" altLang="en-US" sz="2800" dirty="0">
                <a:latin typeface="Microsoft YaHei" panose="020B0503020204020204" pitchFamily="34" charset="-122"/>
                <a:ea typeface="Microsoft YaHei" panose="020B0503020204020204" pitchFamily="34" charset="-122"/>
              </a:rPr>
              <a:t>以赛亚书</a:t>
            </a:r>
            <a:r>
              <a:rPr lang="en-US" altLang="zh-CN" sz="2800" dirty="0">
                <a:latin typeface="Microsoft YaHei" panose="020B0503020204020204" pitchFamily="34" charset="-122"/>
                <a:ea typeface="Microsoft YaHei" panose="020B0503020204020204" pitchFamily="34" charset="-122"/>
              </a:rPr>
              <a:t>36:1 </a:t>
            </a:r>
            <a:r>
              <a:rPr lang="zh-CN" altLang="en-US" sz="2800" dirty="0">
                <a:latin typeface="Microsoft YaHei" panose="020B0503020204020204" pitchFamily="34" charset="-122"/>
                <a:ea typeface="Microsoft YaHei" panose="020B0503020204020204" pitchFamily="34" charset="-122"/>
              </a:rPr>
              <a:t>希西家王十四年</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公元前</a:t>
            </a:r>
            <a:r>
              <a:rPr lang="en-US" altLang="zh-CN" sz="2800" dirty="0">
                <a:latin typeface="Microsoft YaHei" panose="020B0503020204020204" pitchFamily="34" charset="-122"/>
                <a:ea typeface="Microsoft YaHei" panose="020B0503020204020204" pitchFamily="34" charset="-122"/>
              </a:rPr>
              <a:t>701</a:t>
            </a:r>
            <a:r>
              <a:rPr lang="zh-CN" altLang="en-US" sz="2800" dirty="0">
                <a:latin typeface="Microsoft YaHei" panose="020B0503020204020204" pitchFamily="34" charset="-122"/>
                <a:ea typeface="Microsoft YaHei" panose="020B0503020204020204" pitchFamily="34" charset="-122"/>
              </a:rPr>
              <a:t>年</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，亚述王西拿基立上来攻击犹大的一切坚固城，将城攻取。</a:t>
            </a:r>
          </a:p>
          <a:p>
            <a:pPr>
              <a:lnSpc>
                <a:spcPct val="120000"/>
              </a:lnSpc>
            </a:pPr>
            <a:r>
              <a:rPr lang="en-US" altLang="zh-CN" sz="2800" dirty="0">
                <a:latin typeface="Microsoft YaHei" panose="020B0503020204020204" pitchFamily="34" charset="-122"/>
                <a:ea typeface="Microsoft YaHei" panose="020B0503020204020204" pitchFamily="34" charset="-122"/>
              </a:rPr>
              <a:t>2</a:t>
            </a:r>
            <a:r>
              <a:rPr lang="zh-CN" altLang="en-US" sz="2800" dirty="0">
                <a:latin typeface="Microsoft YaHei" panose="020B0503020204020204" pitchFamily="34" charset="-122"/>
                <a:ea typeface="Microsoft YaHei" panose="020B0503020204020204" pitchFamily="34" charset="-122"/>
              </a:rPr>
              <a:t> 亚述王从拉吉差遣拉伯沙基率领大军往耶路撒冷，到希西家王那里去</a:t>
            </a:r>
            <a:r>
              <a:rPr lang="en-US" altLang="zh-CN" sz="2800" dirty="0">
                <a:latin typeface="Microsoft YaHei" panose="020B0503020204020204" pitchFamily="34" charset="-122"/>
                <a:ea typeface="Microsoft YaHei" panose="020B0503020204020204" pitchFamily="34" charset="-122"/>
              </a:rPr>
              <a:t>……</a:t>
            </a:r>
          </a:p>
          <a:p>
            <a:pPr>
              <a:lnSpc>
                <a:spcPct val="120000"/>
              </a:lnSpc>
            </a:pPr>
            <a:endParaRPr lang="en-US" altLang="zh-CN" sz="2800" dirty="0">
              <a:latin typeface="Microsoft YaHei" panose="020B0503020204020204" pitchFamily="34" charset="-122"/>
              <a:ea typeface="Microsoft YaHei" panose="020B0503020204020204" pitchFamily="34" charset="-122"/>
            </a:endParaRPr>
          </a:p>
          <a:p>
            <a:pPr>
              <a:lnSpc>
                <a:spcPct val="120000"/>
              </a:lnSpc>
            </a:pPr>
            <a:r>
              <a:rPr lang="zh-CN" altLang="en-US" sz="2800" dirty="0">
                <a:latin typeface="Microsoft YaHei" panose="020B0503020204020204" pitchFamily="34" charset="-122"/>
                <a:ea typeface="Microsoft YaHei" panose="020B0503020204020204" pitchFamily="34" charset="-122"/>
                <a:cs typeface="微软雅黑"/>
              </a:rPr>
              <a:t>历代志下</a:t>
            </a:r>
            <a:r>
              <a:rPr lang="en-US" altLang="zh-CN" sz="2800" dirty="0">
                <a:latin typeface="Microsoft YaHei" panose="020B0503020204020204" pitchFamily="34" charset="-122"/>
                <a:ea typeface="Microsoft YaHei" panose="020B0503020204020204" pitchFamily="34" charset="-122"/>
                <a:cs typeface="微软雅黑"/>
              </a:rPr>
              <a:t>32</a:t>
            </a:r>
            <a:r>
              <a:rPr lang="en-US" altLang="zh-CN" sz="2800" dirty="0">
                <a:latin typeface="Microsoft YaHei" panose="020B0503020204020204" pitchFamily="34" charset="-122"/>
                <a:ea typeface="Microsoft YaHei" panose="020B0503020204020204" pitchFamily="34" charset="-122"/>
              </a:rPr>
              <a:t>:</a:t>
            </a:r>
            <a:r>
              <a:rPr lang="en-US" altLang="zh-CN" sz="2800" dirty="0">
                <a:latin typeface="Microsoft YaHei" panose="020B0503020204020204" pitchFamily="34" charset="-122"/>
                <a:ea typeface="Microsoft YaHei" panose="020B0503020204020204" pitchFamily="34" charset="-122"/>
                <a:cs typeface="微软雅黑"/>
              </a:rPr>
              <a:t>9</a:t>
            </a:r>
            <a:r>
              <a:rPr lang="zh-CN" altLang="en-US" sz="2800" dirty="0">
                <a:latin typeface="Microsoft YaHei" panose="020B0503020204020204" pitchFamily="34" charset="-122"/>
                <a:ea typeface="Microsoft YaHei" panose="020B0503020204020204" pitchFamily="34" charset="-122"/>
                <a:cs typeface="微软雅黑"/>
              </a:rPr>
              <a:t> 此后，亚述王西拿基立和他的全军攻打拉吉，就差遣臣仆到耶路撒冷见犹大王希西家和一切在耶路撒冷的犹大人</a:t>
            </a:r>
            <a:r>
              <a:rPr lang="en-US" altLang="zh-CN" sz="2800" dirty="0">
                <a:latin typeface="Microsoft YaHei" panose="020B0503020204020204" pitchFamily="34" charset="-122"/>
                <a:ea typeface="Microsoft YaHei" panose="020B0503020204020204" pitchFamily="34" charset="-122"/>
              </a:rPr>
              <a:t>……</a:t>
            </a:r>
            <a:endParaRPr lang="zh-CN" altLang="en-US" sz="2800" dirty="0">
              <a:latin typeface="Microsoft YaHei" panose="020B0503020204020204" pitchFamily="34" charset="-122"/>
              <a:ea typeface="Microsoft YaHei" panose="020B0503020204020204" pitchFamily="34" charset="-122"/>
              <a:cs typeface="微软雅黑"/>
            </a:endParaRPr>
          </a:p>
        </p:txBody>
      </p:sp>
      <p:sp>
        <p:nvSpPr>
          <p:cNvPr id="12" name="直线连接符 20">
            <a:extLst>
              <a:ext uri="{FF2B5EF4-FFF2-40B4-BE49-F238E27FC236}">
                <a16:creationId xmlns:a16="http://schemas.microsoft.com/office/drawing/2014/main" id="{89A9893B-5B52-4A51-9720-286724DDF0ED}"/>
              </a:ext>
            </a:extLst>
          </p:cNvPr>
          <p:cNvSpPr/>
          <p:nvPr/>
        </p:nvSpPr>
        <p:spPr>
          <a:xfrm flipH="1">
            <a:off x="454531" y="1779631"/>
            <a:ext cx="0" cy="4711114"/>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21">
            <a:extLst>
              <a:ext uri="{FF2B5EF4-FFF2-40B4-BE49-F238E27FC236}">
                <a16:creationId xmlns:a16="http://schemas.microsoft.com/office/drawing/2014/main" id="{753888E2-F94A-4AFB-B3A0-E12CABBD3BAB}"/>
              </a:ext>
            </a:extLst>
          </p:cNvPr>
          <p:cNvSpPr/>
          <p:nvPr/>
        </p:nvSpPr>
        <p:spPr>
          <a:xfrm flipH="1" flipV="1">
            <a:off x="454532" y="6490744"/>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22">
            <a:extLst>
              <a:ext uri="{FF2B5EF4-FFF2-40B4-BE49-F238E27FC236}">
                <a16:creationId xmlns:a16="http://schemas.microsoft.com/office/drawing/2014/main" id="{D3F7C91C-0C5B-4AE5-A932-7153FE1D6599}"/>
              </a:ext>
            </a:extLst>
          </p:cNvPr>
          <p:cNvSpPr/>
          <p:nvPr/>
        </p:nvSpPr>
        <p:spPr>
          <a:xfrm flipH="1" flipV="1">
            <a:off x="971601" y="1636199"/>
            <a:ext cx="7742668" cy="1"/>
          </a:xfrm>
          <a:prstGeom prst="line">
            <a:avLst/>
          </a:prstGeom>
          <a:ln w="12700">
            <a:solidFill>
              <a:srgbClr val="77933C"/>
            </a:solidFill>
            <a:prstDash val="sysDash"/>
          </a:ln>
        </p:spPr>
        <p:txBody>
          <a:bodyPr lIns="45719" rIns="45719"/>
          <a:lstStyle/>
          <a:p>
            <a:endParaRPr/>
          </a:p>
        </p:txBody>
      </p:sp>
      <p:sp>
        <p:nvSpPr>
          <p:cNvPr id="15" name="直线连接符 23">
            <a:extLst>
              <a:ext uri="{FF2B5EF4-FFF2-40B4-BE49-F238E27FC236}">
                <a16:creationId xmlns:a16="http://schemas.microsoft.com/office/drawing/2014/main" id="{D4AF81E1-470F-4229-A87C-3DEF392803B4}"/>
              </a:ext>
            </a:extLst>
          </p:cNvPr>
          <p:cNvSpPr/>
          <p:nvPr/>
        </p:nvSpPr>
        <p:spPr>
          <a:xfrm flipH="1">
            <a:off x="8714268" y="1691661"/>
            <a:ext cx="0" cy="4691508"/>
          </a:xfrm>
          <a:prstGeom prst="line">
            <a:avLst/>
          </a:prstGeom>
          <a:ln w="12700">
            <a:solidFill>
              <a:srgbClr val="77933C"/>
            </a:solidFill>
            <a:prstDash val="sysDash"/>
          </a:ln>
        </p:spPr>
        <p:txBody>
          <a:bodyPr lIns="45719" rIns="45719"/>
          <a:lstStyle/>
          <a:p>
            <a:endParaRPr/>
          </a:p>
        </p:txBody>
      </p:sp>
      <p:pic>
        <p:nvPicPr>
          <p:cNvPr id="16" name="图片 24" descr="图片 24">
            <a:extLst>
              <a:ext uri="{FF2B5EF4-FFF2-40B4-BE49-F238E27FC236}">
                <a16:creationId xmlns:a16="http://schemas.microsoft.com/office/drawing/2014/main" id="{9F5B5C16-E3BA-4797-BC9D-96255D9FE0B9}"/>
              </a:ext>
            </a:extLst>
          </p:cNvPr>
          <p:cNvPicPr>
            <a:picLocks noChangeAspect="1"/>
          </p:cNvPicPr>
          <p:nvPr/>
        </p:nvPicPr>
        <p:blipFill>
          <a:blip r:embed="rId3"/>
          <a:stretch>
            <a:fillRect/>
          </a:stretch>
        </p:blipFill>
        <p:spPr>
          <a:xfrm>
            <a:off x="8053754" y="6177232"/>
            <a:ext cx="921638" cy="565092"/>
          </a:xfrm>
          <a:prstGeom prst="rect">
            <a:avLst/>
          </a:prstGeom>
          <a:ln w="12700">
            <a:miter lim="400000"/>
          </a:ln>
        </p:spPr>
      </p:pic>
      <p:pic>
        <p:nvPicPr>
          <p:cNvPr id="17" name="图片 25" descr="图片 25">
            <a:extLst>
              <a:ext uri="{FF2B5EF4-FFF2-40B4-BE49-F238E27FC236}">
                <a16:creationId xmlns:a16="http://schemas.microsoft.com/office/drawing/2014/main" id="{BAAF1375-3EFD-4C33-9BA8-11285F8F160B}"/>
              </a:ext>
            </a:extLst>
          </p:cNvPr>
          <p:cNvPicPr>
            <a:picLocks noChangeAspect="1"/>
          </p:cNvPicPr>
          <p:nvPr/>
        </p:nvPicPr>
        <p:blipFill>
          <a:blip r:embed="rId3"/>
          <a:stretch>
            <a:fillRect/>
          </a:stretch>
        </p:blipFill>
        <p:spPr>
          <a:xfrm rot="10800000">
            <a:off x="222738" y="1377098"/>
            <a:ext cx="921637" cy="565092"/>
          </a:xfrm>
          <a:prstGeom prst="rect">
            <a:avLst/>
          </a:prstGeom>
          <a:ln w="12700">
            <a:miter lim="400000"/>
          </a:ln>
        </p:spPr>
      </p:pic>
    </p:spTree>
    <p:extLst>
      <p:ext uri="{BB962C8B-B14F-4D97-AF65-F5344CB8AC3E}">
        <p14:creationId xmlns:p14="http://schemas.microsoft.com/office/powerpoint/2010/main" val="1120090754"/>
      </p:ext>
    </p:extLst>
  </p:cSld>
  <p:clrMapOvr>
    <a:masterClrMapping/>
  </p:clrMapOvr>
</p:sld>
</file>

<file path=ppt/theme/theme1.xml><?xml version="1.0" encoding="utf-8"?>
<a:theme xmlns:a="http://schemas.openxmlformats.org/drawingml/2006/main" name="主题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主题1" id="{C9A3D9FC-830A-4B77-ABD9-129D6DFDC0C6}" vid="{36A05C77-CD27-4574-8565-6DDD0988286F}"/>
    </a:ext>
  </a:extLst>
</a:theme>
</file>

<file path=ppt/theme/theme2.xml><?xml version="1.0" encoding="utf-8"?>
<a:theme xmlns:a="http://schemas.openxmlformats.org/drawingml/2006/main" name="1_主题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主题1" id="{C9A3D9FC-830A-4B77-ABD9-129D6DFDC0C6}" vid="{36A05C77-CD27-4574-8565-6DDD0988286F}"/>
    </a:ext>
  </a:extLst>
</a:theme>
</file>

<file path=ppt/theme/theme3.xml><?xml version="1.0" encoding="utf-8"?>
<a:theme xmlns:a="http://schemas.openxmlformats.org/drawingml/2006/main" name="主题2">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主题2" id="{BC0B563F-FAD6-477B-AA4C-9855C9C04140}" vid="{E988D01B-1CF4-471B-8572-5D18198CEB73}"/>
    </a:ext>
  </a:extLst>
</a:theme>
</file>

<file path=ppt/theme/theme4.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5.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主题1</Template>
  <TotalTime>851</TotalTime>
  <Words>5256</Words>
  <Application>Microsoft Office PowerPoint</Application>
  <PresentationFormat>全屏显示(4:3)</PresentationFormat>
  <Paragraphs>369</Paragraphs>
  <Slides>39</Slides>
  <Notes>39</Notes>
  <HiddenSlides>0</HiddenSlides>
  <MMClips>0</MMClips>
  <ScaleCrop>false</ScaleCrop>
  <HeadingPairs>
    <vt:vector size="6" baseType="variant">
      <vt:variant>
        <vt:lpstr>已用的字体</vt:lpstr>
      </vt:variant>
      <vt:variant>
        <vt:i4>9</vt:i4>
      </vt:variant>
      <vt:variant>
        <vt:lpstr>主题</vt:lpstr>
      </vt:variant>
      <vt:variant>
        <vt:i4>4</vt:i4>
      </vt:variant>
      <vt:variant>
        <vt:lpstr>幻灯片标题</vt:lpstr>
      </vt:variant>
      <vt:variant>
        <vt:i4>39</vt:i4>
      </vt:variant>
    </vt:vector>
  </HeadingPairs>
  <TitlesOfParts>
    <vt:vector size="52" baseType="lpstr">
      <vt:lpstr>宋体</vt:lpstr>
      <vt:lpstr>Arial Black</vt:lpstr>
      <vt:lpstr>Arial</vt:lpstr>
      <vt:lpstr>Times New Roman</vt:lpstr>
      <vt:lpstr>微软雅黑</vt:lpstr>
      <vt:lpstr>微软雅黑</vt:lpstr>
      <vt:lpstr>Calibri</vt:lpstr>
      <vt:lpstr>Wingdings 2</vt:lpstr>
      <vt:lpstr>Calibri Light</vt:lpstr>
      <vt:lpstr>主题1</vt:lpstr>
      <vt:lpstr>1_主题1</vt:lpstr>
      <vt:lpstr>主题2</vt:lpstr>
      <vt:lpstr>HDOfficeLightV0</vt:lpstr>
      <vt:lpstr>PowerPoint 演示文稿</vt:lpstr>
      <vt:lpstr>亚述典型城邦 复原图</vt:lpstr>
      <vt:lpstr>PowerPoint 演示文稿</vt:lpstr>
      <vt:lpstr>公元前858-669 亚述文献中记录的以色列和犹大国王 </vt:lpstr>
      <vt:lpstr>以色列北国的国王耶户 (公元前841-14) 跪伏在亚述王撒缦以色三世面前 </vt:lpstr>
      <vt:lpstr>述人入侵以色列</vt:lpstr>
      <vt:lpstr>PowerPoint 演示文稿</vt:lpstr>
      <vt:lpstr>PowerPoint 演示文稿</vt:lpstr>
      <vt:lpstr>圣经记载 </vt:lpstr>
      <vt:lpstr>PowerPoint 演示文稿</vt:lpstr>
      <vt:lpstr>拉吉围困的亚述浮雕 </vt:lpstr>
      <vt:lpstr>公元690年左右的西拿基立石碑 </vt:lpstr>
      <vt:lpstr>公元690年左右的西拿基立石碑 </vt:lpstr>
      <vt:lpstr>神的使者杀害了185000个亚述士兵 </vt:lpstr>
      <vt:lpstr>拉吉围困的亚述浮雕 </vt:lpstr>
      <vt:lpstr>PowerPoint 演示文稿</vt:lpstr>
      <vt:lpstr>PowerPoint 演示文稿</vt:lpstr>
      <vt:lpstr>任务一、亚述帝国的记录 </vt:lpstr>
      <vt:lpstr>PowerPoint 演示文稿</vt:lpstr>
      <vt:lpstr>PowerPoint 演示文稿</vt:lpstr>
      <vt:lpstr>约雅斤被俘至巴比伦 </vt:lpstr>
      <vt:lpstr>PowerPoint 演示文稿</vt:lpstr>
      <vt:lpstr>公元前561年左右 约雅斤仍是巴比伦的俘虏 但是得到巴比伦国王的厚待</vt:lpstr>
      <vt:lpstr>PowerPoint 演示文稿</vt:lpstr>
      <vt:lpstr>记录约雅斤口粮泥的泥版铭文的译文 </vt:lpstr>
      <vt:lpstr>以色列的被掳和回归 </vt:lpstr>
      <vt:lpstr>公元前537年左右 波斯王居鲁士允许犹太人回归以色列 </vt:lpstr>
      <vt:lpstr>公元前539-531年左右 居鲁士泥柱 </vt:lpstr>
      <vt:lpstr>居鲁士泥柱译文: </vt:lpstr>
      <vt:lpstr>注意居鲁士泥柱说的四点： </vt:lpstr>
      <vt:lpstr>任务二、巴比伦和波斯的记录 </vt:lpstr>
      <vt:lpstr>总结 </vt:lpstr>
      <vt:lpstr>PowerPoint 演示文稿</vt:lpstr>
      <vt:lpstr>PowerPoint 演示文稿</vt:lpstr>
      <vt:lpstr>古埃及法老的碑铭 有提及古代以色列人的存在 </vt:lpstr>
      <vt:lpstr>PowerPoint 演示文稿</vt:lpstr>
      <vt:lpstr>PowerPoint 演示文稿</vt:lpstr>
      <vt:lpstr>公元前1200年之前到公元前586年 以色列风格的‘四屋房’ </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LO AMIGO</dc:creator>
  <cp:lastModifiedBy>陈 建平</cp:lastModifiedBy>
  <cp:revision>25</cp:revision>
  <dcterms:created xsi:type="dcterms:W3CDTF">2021-10-21T12:25:31Z</dcterms:created>
  <dcterms:modified xsi:type="dcterms:W3CDTF">2022-01-17T07:45:05Z</dcterms:modified>
</cp:coreProperties>
</file>