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8" r:id="rId1"/>
  </p:sldMasterIdLst>
  <p:notesMasterIdLst>
    <p:notesMasterId r:id="rId64"/>
  </p:notesMasterIdLst>
  <p:sldIdLst>
    <p:sldId id="2866" r:id="rId2"/>
    <p:sldId id="2869" r:id="rId3"/>
    <p:sldId id="2820" r:id="rId4"/>
    <p:sldId id="2678" r:id="rId5"/>
    <p:sldId id="2679" r:id="rId6"/>
    <p:sldId id="2680" r:id="rId7"/>
    <p:sldId id="2821" r:id="rId8"/>
    <p:sldId id="2682" r:id="rId9"/>
    <p:sldId id="2692" r:id="rId10"/>
    <p:sldId id="2822" r:id="rId11"/>
    <p:sldId id="2880" r:id="rId12"/>
    <p:sldId id="2694" r:id="rId13"/>
    <p:sldId id="2870" r:id="rId14"/>
    <p:sldId id="2871" r:id="rId15"/>
    <p:sldId id="2823" r:id="rId16"/>
    <p:sldId id="2824" r:id="rId17"/>
    <p:sldId id="2825" r:id="rId18"/>
    <p:sldId id="826" r:id="rId19"/>
    <p:sldId id="2826" r:id="rId20"/>
    <p:sldId id="2827" r:id="rId21"/>
    <p:sldId id="2828" r:id="rId22"/>
    <p:sldId id="2829" r:id="rId23"/>
    <p:sldId id="2830" r:id="rId24"/>
    <p:sldId id="2831" r:id="rId25"/>
    <p:sldId id="2832" r:id="rId26"/>
    <p:sldId id="2878" r:id="rId27"/>
    <p:sldId id="2839" r:id="rId28"/>
    <p:sldId id="2840" r:id="rId29"/>
    <p:sldId id="2841" r:id="rId30"/>
    <p:sldId id="2842" r:id="rId31"/>
    <p:sldId id="2843" r:id="rId32"/>
    <p:sldId id="2845" r:id="rId33"/>
    <p:sldId id="2846" r:id="rId34"/>
    <p:sldId id="2847" r:id="rId35"/>
    <p:sldId id="2876" r:id="rId36"/>
    <p:sldId id="2848" r:id="rId37"/>
    <p:sldId id="2849" r:id="rId38"/>
    <p:sldId id="2720" r:id="rId39"/>
    <p:sldId id="2596" r:id="rId40"/>
    <p:sldId id="2850" r:id="rId41"/>
    <p:sldId id="2722" r:id="rId42"/>
    <p:sldId id="2723" r:id="rId43"/>
    <p:sldId id="2700" r:id="rId44"/>
    <p:sldId id="2851" r:id="rId45"/>
    <p:sldId id="2725" r:id="rId46"/>
    <p:sldId id="2852" r:id="rId47"/>
    <p:sldId id="2853" r:id="rId48"/>
    <p:sldId id="2735" r:id="rId49"/>
    <p:sldId id="2736" r:id="rId50"/>
    <p:sldId id="2737" r:id="rId51"/>
    <p:sldId id="2765" r:id="rId52"/>
    <p:sldId id="2810" r:id="rId53"/>
    <p:sldId id="2854" r:id="rId54"/>
    <p:sldId id="2797" r:id="rId55"/>
    <p:sldId id="2855" r:id="rId56"/>
    <p:sldId id="2856" r:id="rId57"/>
    <p:sldId id="2857" r:id="rId58"/>
    <p:sldId id="2858" r:id="rId59"/>
    <p:sldId id="2859" r:id="rId60"/>
    <p:sldId id="2860" r:id="rId61"/>
    <p:sldId id="2861" r:id="rId62"/>
    <p:sldId id="2565" r:id="rId63"/>
  </p:sldIdLst>
  <p:sldSz cx="9144000" cy="6858000" type="screen4x3"/>
  <p:notesSz cx="6858000" cy="9144000"/>
  <p:embeddedFontLs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Wingdings 2" panose="05020102010507070707" pitchFamily="18" charset="2"/>
      <p:regular r:id="rId71"/>
    </p:embeddedFont>
    <p:embeddedFont>
      <p:font typeface="华文中宋" panose="02010600040101010101" pitchFamily="2" charset="-122"/>
      <p:regular r:id="rId72"/>
    </p:embeddedFont>
    <p:embeddedFont>
      <p:font typeface="宋体" panose="02010600030101010101" pitchFamily="2" charset="-122"/>
      <p:regular r:id="rId73"/>
    </p:embeddedFont>
    <p:embeddedFont>
      <p:font typeface="微软雅黑" panose="020B0503020204020204" pitchFamily="34" charset="-122"/>
      <p:regular r:id="rId74"/>
      <p:bold r:id="rId75"/>
    </p:embeddedFont>
    <p:embeddedFont>
      <p:font typeface="微软雅黑" panose="020B0503020204020204" pitchFamily="34" charset="-122"/>
      <p:regular r:id="rId74"/>
      <p:bold r:id="rId75"/>
    </p:embeddedFont>
  </p:embeddedFont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jamin lee" initials="bl" lastIdx="1" clrIdx="0">
    <p:extLst>
      <p:ext uri="{19B8F6BF-5375-455C-9EA6-DF929625EA0E}">
        <p15:presenceInfo xmlns:p15="http://schemas.microsoft.com/office/powerpoint/2012/main" userId="79fae0f22d76071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3D3"/>
    <a:srgbClr val="1A00FF"/>
    <a:srgbClr val="5388BA"/>
    <a:srgbClr val="FEFF00"/>
    <a:srgbClr val="900603"/>
    <a:srgbClr val="52382D"/>
    <a:srgbClr val="AAD3FC"/>
    <a:srgbClr val="0C4E8A"/>
    <a:srgbClr val="070707"/>
    <a:srgbClr val="6E4B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1" autoAdjust="0"/>
    <p:restoredTop sz="75419" autoAdjust="0"/>
  </p:normalViewPr>
  <p:slideViewPr>
    <p:cSldViewPr snapToGrid="0" snapToObjects="1">
      <p:cViewPr varScale="1">
        <p:scale>
          <a:sx n="54" d="100"/>
          <a:sy n="54" d="100"/>
        </p:scale>
        <p:origin x="205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83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39AEA7-1C25-8F46-AC04-B182B692D277}" type="doc">
      <dgm:prSet loTypeId="urn:microsoft.com/office/officeart/2005/8/layout/process2" loCatId="" qsTypeId="urn:microsoft.com/office/officeart/2005/8/quickstyle/simple1" qsCatId="simple" csTypeId="urn:microsoft.com/office/officeart/2005/8/colors/colorful5" csCatId="colorful" phldr="1"/>
      <dgm:spPr/>
    </dgm:pt>
    <dgm:pt modelId="{5A597F9A-806E-D740-AFE2-D7EF257EF75B}">
      <dgm:prSet phldrT="[文本]" custT="1"/>
      <dgm:spPr>
        <a:solidFill>
          <a:schemeClr val="accent6">
            <a:lumMod val="50000"/>
          </a:schemeClr>
        </a:solidFill>
        <a:ln>
          <a:noFill/>
        </a:ln>
      </dgm:spPr>
      <dgm:t>
        <a:bodyPr/>
        <a:lstStyle/>
        <a:p>
          <a:pPr algn="ctr">
            <a:lnSpc>
              <a:spcPts val="2540"/>
            </a:lnSpc>
          </a:pPr>
          <a:r>
            <a:rPr lang="zh-CN" altLang="en-US" sz="3200" b="0" i="0" dirty="0">
              <a:latin typeface="Microsoft YaHei" panose="020B0503020204020204" pitchFamily="34" charset="-122"/>
              <a:ea typeface="Microsoft YaHei" panose="020B0503020204020204" pitchFamily="34" charset="-122"/>
            </a:rPr>
            <a:t>约兰</a:t>
          </a:r>
        </a:p>
      </dgm:t>
    </dgm:pt>
    <dgm:pt modelId="{DA593F6B-9C86-C44F-9302-AC48778443A7}" type="parTrans" cxnId="{AA58FC7D-D89F-4D44-8B78-48F4BDE7681B}">
      <dgm:prSet/>
      <dgm:spPr/>
      <dgm:t>
        <a:bodyPr/>
        <a:lstStyle/>
        <a:p>
          <a:pPr algn="ctr">
            <a:lnSpc>
              <a:spcPts val="2540"/>
            </a:lnSpc>
          </a:pPr>
          <a:endParaRPr lang="zh-CN" altLang="en-US"/>
        </a:p>
      </dgm:t>
    </dgm:pt>
    <dgm:pt modelId="{93920C23-5BF6-644B-AEF6-1ADCFA7D14B4}" type="sibTrans" cxnId="{AA58FC7D-D89F-4D44-8B78-48F4BDE7681B}">
      <dgm:prSet/>
      <dgm:spPr>
        <a:solidFill>
          <a:schemeClr val="accent6">
            <a:lumMod val="50000"/>
          </a:schemeClr>
        </a:solidFill>
      </dgm:spPr>
      <dgm:t>
        <a:bodyPr/>
        <a:lstStyle/>
        <a:p>
          <a:pPr algn="ctr">
            <a:lnSpc>
              <a:spcPts val="2540"/>
            </a:lnSpc>
          </a:pPr>
          <a:endParaRPr lang="zh-CN" altLang="en-US"/>
        </a:p>
      </dgm:t>
    </dgm:pt>
    <dgm:pt modelId="{BA71272C-72B8-AC48-B162-BC9B75DDF177}">
      <dgm:prSet phldrT="[文本]" custT="1"/>
      <dgm:spPr>
        <a:solidFill>
          <a:schemeClr val="accent6">
            <a:lumMod val="50000"/>
          </a:schemeClr>
        </a:solidFill>
        <a:ln>
          <a:noFill/>
        </a:ln>
      </dgm:spPr>
      <dgm:t>
        <a:bodyPr anchor="ctr"/>
        <a:lstStyle/>
        <a:p>
          <a:pPr algn="ctr">
            <a:lnSpc>
              <a:spcPts val="1640"/>
            </a:lnSpc>
          </a:pPr>
          <a:r>
            <a:rPr lang="zh-CN" altLang="en-US" sz="3200" b="0" i="0" dirty="0">
              <a:latin typeface="Microsoft YaHei" panose="020B0503020204020204" pitchFamily="34" charset="-122"/>
              <a:ea typeface="Microsoft YaHei" panose="020B0503020204020204" pitchFamily="34" charset="-122"/>
            </a:rPr>
            <a:t>乌西雅</a:t>
          </a:r>
          <a:endParaRPr lang="en-US" altLang="zh-CN" sz="3200" b="0" i="0" dirty="0">
            <a:latin typeface="Microsoft YaHei" panose="020B0503020204020204" pitchFamily="34" charset="-122"/>
            <a:ea typeface="Microsoft YaHei" panose="020B0503020204020204" pitchFamily="34" charset="-122"/>
          </a:endParaRPr>
        </a:p>
      </dgm:t>
    </dgm:pt>
    <dgm:pt modelId="{56C60BC7-2D37-8F48-8A39-EFA2B55533CB}" type="parTrans" cxnId="{6B5F676A-1A6C-754C-A950-E96BE655FA3D}">
      <dgm:prSet/>
      <dgm:spPr/>
      <dgm:t>
        <a:bodyPr/>
        <a:lstStyle/>
        <a:p>
          <a:pPr algn="ctr">
            <a:lnSpc>
              <a:spcPts val="2540"/>
            </a:lnSpc>
          </a:pPr>
          <a:endParaRPr lang="zh-CN" altLang="en-US"/>
        </a:p>
      </dgm:t>
    </dgm:pt>
    <dgm:pt modelId="{73982577-EC5D-CE40-9D2E-5531E1BAD462}" type="sibTrans" cxnId="{6B5F676A-1A6C-754C-A950-E96BE655FA3D}">
      <dgm:prSet/>
      <dgm:spPr/>
      <dgm:t>
        <a:bodyPr/>
        <a:lstStyle/>
        <a:p>
          <a:pPr algn="ctr">
            <a:lnSpc>
              <a:spcPts val="2540"/>
            </a:lnSpc>
          </a:pPr>
          <a:endParaRPr lang="zh-CN" altLang="en-US"/>
        </a:p>
      </dgm:t>
    </dgm:pt>
    <dgm:pt modelId="{9E1B769D-696F-0742-8042-A6EED8FD9F27}" type="pres">
      <dgm:prSet presAssocID="{2939AEA7-1C25-8F46-AC04-B182B692D277}" presName="linearFlow" presStyleCnt="0">
        <dgm:presLayoutVars>
          <dgm:resizeHandles val="exact"/>
        </dgm:presLayoutVars>
      </dgm:prSet>
      <dgm:spPr/>
    </dgm:pt>
    <dgm:pt modelId="{70EF5292-1B81-F140-A1A3-88C683387636}" type="pres">
      <dgm:prSet presAssocID="{5A597F9A-806E-D740-AFE2-D7EF257EF75B}" presName="node" presStyleLbl="node1" presStyleIdx="0" presStyleCnt="2">
        <dgm:presLayoutVars>
          <dgm:bulletEnabled val="1"/>
        </dgm:presLayoutVars>
      </dgm:prSet>
      <dgm:spPr/>
    </dgm:pt>
    <dgm:pt modelId="{6E1151B6-A6EC-D544-94EB-E42F8CBAD69B}" type="pres">
      <dgm:prSet presAssocID="{93920C23-5BF6-644B-AEF6-1ADCFA7D14B4}" presName="sibTrans" presStyleLbl="sibTrans2D1" presStyleIdx="0" presStyleCnt="1"/>
      <dgm:spPr/>
    </dgm:pt>
    <dgm:pt modelId="{7D78189C-481E-8441-83A1-CFE7D4D428CC}" type="pres">
      <dgm:prSet presAssocID="{93920C23-5BF6-644B-AEF6-1ADCFA7D14B4}" presName="connectorText" presStyleLbl="sibTrans2D1" presStyleIdx="0" presStyleCnt="1"/>
      <dgm:spPr/>
    </dgm:pt>
    <dgm:pt modelId="{C05A5B6B-0735-B74A-9E82-C902C2FDEE7F}" type="pres">
      <dgm:prSet presAssocID="{BA71272C-72B8-AC48-B162-BC9B75DDF177}" presName="node" presStyleLbl="node1" presStyleIdx="1" presStyleCnt="2" custScaleX="99890">
        <dgm:presLayoutVars>
          <dgm:bulletEnabled val="1"/>
        </dgm:presLayoutVars>
      </dgm:prSet>
      <dgm:spPr/>
    </dgm:pt>
  </dgm:ptLst>
  <dgm:cxnLst>
    <dgm:cxn modelId="{D3F13104-5A10-BF4F-94E3-D3B79BB138FF}" type="presOf" srcId="{93920C23-5BF6-644B-AEF6-1ADCFA7D14B4}" destId="{7D78189C-481E-8441-83A1-CFE7D4D428CC}" srcOrd="1" destOrd="0" presId="urn:microsoft.com/office/officeart/2005/8/layout/process2"/>
    <dgm:cxn modelId="{C8F01E29-E87C-1B4D-928B-E70F466766B6}" type="presOf" srcId="{2939AEA7-1C25-8F46-AC04-B182B692D277}" destId="{9E1B769D-696F-0742-8042-A6EED8FD9F27}" srcOrd="0" destOrd="0" presId="urn:microsoft.com/office/officeart/2005/8/layout/process2"/>
    <dgm:cxn modelId="{B8DC932D-6F98-9A4A-85F7-F02FCBA16FB3}" type="presOf" srcId="{BA71272C-72B8-AC48-B162-BC9B75DDF177}" destId="{C05A5B6B-0735-B74A-9E82-C902C2FDEE7F}" srcOrd="0" destOrd="0" presId="urn:microsoft.com/office/officeart/2005/8/layout/process2"/>
    <dgm:cxn modelId="{EA711335-8E98-554D-B412-874EA3155AA5}" type="presOf" srcId="{93920C23-5BF6-644B-AEF6-1ADCFA7D14B4}" destId="{6E1151B6-A6EC-D544-94EB-E42F8CBAD69B}" srcOrd="0" destOrd="0" presId="urn:microsoft.com/office/officeart/2005/8/layout/process2"/>
    <dgm:cxn modelId="{6B5F676A-1A6C-754C-A950-E96BE655FA3D}" srcId="{2939AEA7-1C25-8F46-AC04-B182B692D277}" destId="{BA71272C-72B8-AC48-B162-BC9B75DDF177}" srcOrd="1" destOrd="0" parTransId="{56C60BC7-2D37-8F48-8A39-EFA2B55533CB}" sibTransId="{73982577-EC5D-CE40-9D2E-5531E1BAD462}"/>
    <dgm:cxn modelId="{AA58FC7D-D89F-4D44-8B78-48F4BDE7681B}" srcId="{2939AEA7-1C25-8F46-AC04-B182B692D277}" destId="{5A597F9A-806E-D740-AFE2-D7EF257EF75B}" srcOrd="0" destOrd="0" parTransId="{DA593F6B-9C86-C44F-9302-AC48778443A7}" sibTransId="{93920C23-5BF6-644B-AEF6-1ADCFA7D14B4}"/>
    <dgm:cxn modelId="{B26848C7-D130-854F-8450-967A0C5B8503}" type="presOf" srcId="{5A597F9A-806E-D740-AFE2-D7EF257EF75B}" destId="{70EF5292-1B81-F140-A1A3-88C683387636}" srcOrd="0" destOrd="0" presId="urn:microsoft.com/office/officeart/2005/8/layout/process2"/>
    <dgm:cxn modelId="{7F678799-B546-B945-AC3E-B617B14716DE}" type="presParOf" srcId="{9E1B769D-696F-0742-8042-A6EED8FD9F27}" destId="{70EF5292-1B81-F140-A1A3-88C683387636}" srcOrd="0" destOrd="0" presId="urn:microsoft.com/office/officeart/2005/8/layout/process2"/>
    <dgm:cxn modelId="{59B718FC-48C1-1C4D-8F1C-AB7183B8D754}" type="presParOf" srcId="{9E1B769D-696F-0742-8042-A6EED8FD9F27}" destId="{6E1151B6-A6EC-D544-94EB-E42F8CBAD69B}" srcOrd="1" destOrd="0" presId="urn:microsoft.com/office/officeart/2005/8/layout/process2"/>
    <dgm:cxn modelId="{4002F9D9-2602-2849-B7AA-1AFD5A25510F}" type="presParOf" srcId="{6E1151B6-A6EC-D544-94EB-E42F8CBAD69B}" destId="{7D78189C-481E-8441-83A1-CFE7D4D428CC}" srcOrd="0" destOrd="0" presId="urn:microsoft.com/office/officeart/2005/8/layout/process2"/>
    <dgm:cxn modelId="{76279594-78EB-4F4C-A1EA-88C9955DD732}" type="presParOf" srcId="{9E1B769D-696F-0742-8042-A6EED8FD9F27}" destId="{C05A5B6B-0735-B74A-9E82-C902C2FDEE7F}"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39AEA7-1C25-8F46-AC04-B182B692D277}" type="doc">
      <dgm:prSet loTypeId="urn:microsoft.com/office/officeart/2005/8/layout/process2" loCatId="" qsTypeId="urn:microsoft.com/office/officeart/2005/8/quickstyle/simple1" qsCatId="simple" csTypeId="urn:microsoft.com/office/officeart/2005/8/colors/colorful5" csCatId="colorful" phldr="1"/>
      <dgm:spPr/>
    </dgm:pt>
    <dgm:pt modelId="{5A597F9A-806E-D740-AFE2-D7EF257EF75B}">
      <dgm:prSet phldrT="[文本]" custT="1"/>
      <dgm:spPr>
        <a:solidFill>
          <a:schemeClr val="accent6">
            <a:lumMod val="50000"/>
          </a:schemeClr>
        </a:solidFill>
        <a:ln>
          <a:noFill/>
        </a:ln>
      </dgm:spPr>
      <dgm:t>
        <a:bodyPr/>
        <a:lstStyle/>
        <a:p>
          <a:r>
            <a:rPr lang="zh-CN" altLang="en-US" sz="3200" b="0" i="0" dirty="0">
              <a:latin typeface="Microsoft YaHei" panose="020B0503020204020204" pitchFamily="34" charset="-122"/>
              <a:ea typeface="Microsoft YaHei" panose="020B0503020204020204" pitchFamily="34" charset="-122"/>
            </a:rPr>
            <a:t>约兰</a:t>
          </a:r>
        </a:p>
      </dgm:t>
    </dgm:pt>
    <dgm:pt modelId="{DA593F6B-9C86-C44F-9302-AC48778443A7}" type="parTrans" cxnId="{AA58FC7D-D89F-4D44-8B78-48F4BDE7681B}">
      <dgm:prSet/>
      <dgm:spPr/>
      <dgm:t>
        <a:bodyPr/>
        <a:lstStyle/>
        <a:p>
          <a:endParaRPr lang="zh-CN" altLang="en-US"/>
        </a:p>
      </dgm:t>
    </dgm:pt>
    <dgm:pt modelId="{93920C23-5BF6-644B-AEF6-1ADCFA7D14B4}" type="sibTrans" cxnId="{AA58FC7D-D89F-4D44-8B78-48F4BDE7681B}">
      <dgm:prSet/>
      <dgm:spPr>
        <a:solidFill>
          <a:schemeClr val="accent6">
            <a:lumMod val="50000"/>
          </a:schemeClr>
        </a:solidFill>
      </dgm:spPr>
      <dgm:t>
        <a:bodyPr/>
        <a:lstStyle/>
        <a:p>
          <a:endParaRPr lang="zh-CN" altLang="en-US"/>
        </a:p>
      </dgm:t>
    </dgm:pt>
    <dgm:pt modelId="{BA71272C-72B8-AC48-B162-BC9B75DDF177}">
      <dgm:prSet phldrT="[文本]" custT="1"/>
      <dgm:spPr>
        <a:solidFill>
          <a:schemeClr val="accent6">
            <a:lumMod val="50000"/>
          </a:schemeClr>
        </a:solidFill>
        <a:ln>
          <a:noFill/>
        </a:ln>
      </dgm:spPr>
      <dgm:t>
        <a:bodyPr anchor="b"/>
        <a:lstStyle/>
        <a:p>
          <a:pPr>
            <a:lnSpc>
              <a:spcPts val="2540"/>
            </a:lnSpc>
          </a:pPr>
          <a:r>
            <a:rPr lang="zh-CN" altLang="en-US" sz="3200" b="0" i="0" dirty="0">
              <a:latin typeface="Microsoft YaHei" panose="020B0503020204020204" pitchFamily="34" charset="-122"/>
              <a:ea typeface="Microsoft YaHei" panose="020B0503020204020204" pitchFamily="34" charset="-122"/>
            </a:rPr>
            <a:t>亚哈谢</a:t>
          </a:r>
        </a:p>
        <a:p>
          <a:pPr>
            <a:lnSpc>
              <a:spcPts val="2540"/>
            </a:lnSpc>
          </a:pPr>
          <a:r>
            <a:rPr lang="zh-CN" altLang="en-US" sz="3200" b="0" i="0" dirty="0">
              <a:latin typeface="Microsoft YaHei" panose="020B0503020204020204" pitchFamily="34" charset="-122"/>
              <a:ea typeface="Microsoft YaHei" panose="020B0503020204020204" pitchFamily="34" charset="-122"/>
            </a:rPr>
            <a:t>约阿施</a:t>
          </a:r>
          <a:endParaRPr lang="en-US" altLang="zh-CN" sz="3200" b="0" i="0" dirty="0">
            <a:latin typeface="Microsoft YaHei" panose="020B0503020204020204" pitchFamily="34" charset="-122"/>
            <a:ea typeface="Microsoft YaHei" panose="020B0503020204020204" pitchFamily="34" charset="-122"/>
          </a:endParaRPr>
        </a:p>
        <a:p>
          <a:pPr>
            <a:lnSpc>
              <a:spcPts val="2540"/>
            </a:lnSpc>
          </a:pPr>
          <a:r>
            <a:rPr lang="zh-CN" altLang="en-US" sz="3200" b="0" i="0" dirty="0">
              <a:latin typeface="Microsoft YaHei" panose="020B0503020204020204" pitchFamily="34" charset="-122"/>
              <a:ea typeface="Microsoft YaHei" panose="020B0503020204020204" pitchFamily="34" charset="-122"/>
            </a:rPr>
            <a:t>亚玛谢</a:t>
          </a:r>
        </a:p>
      </dgm:t>
    </dgm:pt>
    <dgm:pt modelId="{56C60BC7-2D37-8F48-8A39-EFA2B55533CB}" type="parTrans" cxnId="{6B5F676A-1A6C-754C-A950-E96BE655FA3D}">
      <dgm:prSet/>
      <dgm:spPr/>
      <dgm:t>
        <a:bodyPr/>
        <a:lstStyle/>
        <a:p>
          <a:endParaRPr lang="zh-CN" altLang="en-US"/>
        </a:p>
      </dgm:t>
    </dgm:pt>
    <dgm:pt modelId="{73982577-EC5D-CE40-9D2E-5531E1BAD462}" type="sibTrans" cxnId="{6B5F676A-1A6C-754C-A950-E96BE655FA3D}">
      <dgm:prSet/>
      <dgm:spPr>
        <a:solidFill>
          <a:schemeClr val="accent6">
            <a:lumMod val="50000"/>
          </a:schemeClr>
        </a:solidFill>
      </dgm:spPr>
      <dgm:t>
        <a:bodyPr/>
        <a:lstStyle/>
        <a:p>
          <a:endParaRPr lang="zh-CN" altLang="en-US"/>
        </a:p>
      </dgm:t>
    </dgm:pt>
    <dgm:pt modelId="{70CE36B3-261C-EC45-8C0F-F79800ED6BEA}">
      <dgm:prSet phldrT="[文本]" custT="1"/>
      <dgm:spPr>
        <a:solidFill>
          <a:schemeClr val="accent6">
            <a:lumMod val="50000"/>
          </a:schemeClr>
        </a:solidFill>
        <a:ln>
          <a:noFill/>
        </a:ln>
      </dgm:spPr>
      <dgm:t>
        <a:bodyPr anchor="ctr"/>
        <a:lstStyle/>
        <a:p>
          <a:pPr>
            <a:lnSpc>
              <a:spcPts val="1540"/>
            </a:lnSpc>
          </a:pPr>
          <a:r>
            <a:rPr lang="zh-CN" altLang="en-US" sz="3200" b="0" i="0" dirty="0">
              <a:latin typeface="Microsoft YaHei" panose="020B0503020204020204" pitchFamily="34" charset="-122"/>
              <a:ea typeface="Microsoft YaHei" panose="020B0503020204020204" pitchFamily="34" charset="-122"/>
            </a:rPr>
            <a:t>乌西雅</a:t>
          </a:r>
        </a:p>
      </dgm:t>
    </dgm:pt>
    <dgm:pt modelId="{6CC894A1-6DCD-5341-B09F-1E510E8E2EA2}" type="parTrans" cxnId="{09193360-4C87-F04E-987B-53419787FFA0}">
      <dgm:prSet/>
      <dgm:spPr/>
      <dgm:t>
        <a:bodyPr/>
        <a:lstStyle/>
        <a:p>
          <a:endParaRPr lang="zh-CN" altLang="en-US"/>
        </a:p>
      </dgm:t>
    </dgm:pt>
    <dgm:pt modelId="{1F403F30-8978-274B-91E4-DFF956125495}" type="sibTrans" cxnId="{09193360-4C87-F04E-987B-53419787FFA0}">
      <dgm:prSet/>
      <dgm:spPr/>
      <dgm:t>
        <a:bodyPr/>
        <a:lstStyle/>
        <a:p>
          <a:endParaRPr lang="zh-CN" altLang="en-US"/>
        </a:p>
      </dgm:t>
    </dgm:pt>
    <dgm:pt modelId="{9E1B769D-696F-0742-8042-A6EED8FD9F27}" type="pres">
      <dgm:prSet presAssocID="{2939AEA7-1C25-8F46-AC04-B182B692D277}" presName="linearFlow" presStyleCnt="0">
        <dgm:presLayoutVars>
          <dgm:resizeHandles val="exact"/>
        </dgm:presLayoutVars>
      </dgm:prSet>
      <dgm:spPr/>
    </dgm:pt>
    <dgm:pt modelId="{70EF5292-1B81-F140-A1A3-88C683387636}" type="pres">
      <dgm:prSet presAssocID="{5A597F9A-806E-D740-AFE2-D7EF257EF75B}" presName="node" presStyleLbl="node1" presStyleIdx="0" presStyleCnt="3" custScaleX="79550">
        <dgm:presLayoutVars>
          <dgm:bulletEnabled val="1"/>
        </dgm:presLayoutVars>
      </dgm:prSet>
      <dgm:spPr/>
    </dgm:pt>
    <dgm:pt modelId="{6E1151B6-A6EC-D544-94EB-E42F8CBAD69B}" type="pres">
      <dgm:prSet presAssocID="{93920C23-5BF6-644B-AEF6-1ADCFA7D14B4}" presName="sibTrans" presStyleLbl="sibTrans2D1" presStyleIdx="0" presStyleCnt="2"/>
      <dgm:spPr/>
    </dgm:pt>
    <dgm:pt modelId="{7D78189C-481E-8441-83A1-CFE7D4D428CC}" type="pres">
      <dgm:prSet presAssocID="{93920C23-5BF6-644B-AEF6-1ADCFA7D14B4}" presName="connectorText" presStyleLbl="sibTrans2D1" presStyleIdx="0" presStyleCnt="2"/>
      <dgm:spPr/>
    </dgm:pt>
    <dgm:pt modelId="{C05A5B6B-0735-B74A-9E82-C902C2FDEE7F}" type="pres">
      <dgm:prSet presAssocID="{BA71272C-72B8-AC48-B162-BC9B75DDF177}" presName="node" presStyleLbl="node1" presStyleIdx="1" presStyleCnt="3" custScaleX="79550" custScaleY="258998">
        <dgm:presLayoutVars>
          <dgm:bulletEnabled val="1"/>
        </dgm:presLayoutVars>
      </dgm:prSet>
      <dgm:spPr/>
    </dgm:pt>
    <dgm:pt modelId="{8301AB39-AA04-3F42-906C-34B883C02E71}" type="pres">
      <dgm:prSet presAssocID="{73982577-EC5D-CE40-9D2E-5531E1BAD462}" presName="sibTrans" presStyleLbl="sibTrans2D1" presStyleIdx="1" presStyleCnt="2"/>
      <dgm:spPr/>
    </dgm:pt>
    <dgm:pt modelId="{2D908861-2D5F-FC47-A1D1-B3ED0CB5BCAB}" type="pres">
      <dgm:prSet presAssocID="{73982577-EC5D-CE40-9D2E-5531E1BAD462}" presName="connectorText" presStyleLbl="sibTrans2D1" presStyleIdx="1" presStyleCnt="2"/>
      <dgm:spPr/>
    </dgm:pt>
    <dgm:pt modelId="{88CCFA6F-21A8-7547-BE94-35339A3AA423}" type="pres">
      <dgm:prSet presAssocID="{70CE36B3-261C-EC45-8C0F-F79800ED6BEA}" presName="node" presStyleLbl="node1" presStyleIdx="2" presStyleCnt="3" custScaleX="81980" custScaleY="165946">
        <dgm:presLayoutVars>
          <dgm:bulletEnabled val="1"/>
        </dgm:presLayoutVars>
      </dgm:prSet>
      <dgm:spPr/>
    </dgm:pt>
  </dgm:ptLst>
  <dgm:cxnLst>
    <dgm:cxn modelId="{D3F13104-5A10-BF4F-94E3-D3B79BB138FF}" type="presOf" srcId="{93920C23-5BF6-644B-AEF6-1ADCFA7D14B4}" destId="{7D78189C-481E-8441-83A1-CFE7D4D428CC}" srcOrd="1" destOrd="0" presId="urn:microsoft.com/office/officeart/2005/8/layout/process2"/>
    <dgm:cxn modelId="{C8F01E29-E87C-1B4D-928B-E70F466766B6}" type="presOf" srcId="{2939AEA7-1C25-8F46-AC04-B182B692D277}" destId="{9E1B769D-696F-0742-8042-A6EED8FD9F27}" srcOrd="0" destOrd="0" presId="urn:microsoft.com/office/officeart/2005/8/layout/process2"/>
    <dgm:cxn modelId="{B8DC932D-6F98-9A4A-85F7-F02FCBA16FB3}" type="presOf" srcId="{BA71272C-72B8-AC48-B162-BC9B75DDF177}" destId="{C05A5B6B-0735-B74A-9E82-C902C2FDEE7F}" srcOrd="0" destOrd="0" presId="urn:microsoft.com/office/officeart/2005/8/layout/process2"/>
    <dgm:cxn modelId="{EA711335-8E98-554D-B412-874EA3155AA5}" type="presOf" srcId="{93920C23-5BF6-644B-AEF6-1ADCFA7D14B4}" destId="{6E1151B6-A6EC-D544-94EB-E42F8CBAD69B}" srcOrd="0" destOrd="0" presId="urn:microsoft.com/office/officeart/2005/8/layout/process2"/>
    <dgm:cxn modelId="{09193360-4C87-F04E-987B-53419787FFA0}" srcId="{2939AEA7-1C25-8F46-AC04-B182B692D277}" destId="{70CE36B3-261C-EC45-8C0F-F79800ED6BEA}" srcOrd="2" destOrd="0" parTransId="{6CC894A1-6DCD-5341-B09F-1E510E8E2EA2}" sibTransId="{1F403F30-8978-274B-91E4-DFF956125495}"/>
    <dgm:cxn modelId="{6B5F676A-1A6C-754C-A950-E96BE655FA3D}" srcId="{2939AEA7-1C25-8F46-AC04-B182B692D277}" destId="{BA71272C-72B8-AC48-B162-BC9B75DDF177}" srcOrd="1" destOrd="0" parTransId="{56C60BC7-2D37-8F48-8A39-EFA2B55533CB}" sibTransId="{73982577-EC5D-CE40-9D2E-5531E1BAD462}"/>
    <dgm:cxn modelId="{AA58FC7D-D89F-4D44-8B78-48F4BDE7681B}" srcId="{2939AEA7-1C25-8F46-AC04-B182B692D277}" destId="{5A597F9A-806E-D740-AFE2-D7EF257EF75B}" srcOrd="0" destOrd="0" parTransId="{DA593F6B-9C86-C44F-9302-AC48778443A7}" sibTransId="{93920C23-5BF6-644B-AEF6-1ADCFA7D14B4}"/>
    <dgm:cxn modelId="{D05F05A0-C098-4444-9007-02D692B741E6}" type="presOf" srcId="{73982577-EC5D-CE40-9D2E-5531E1BAD462}" destId="{8301AB39-AA04-3F42-906C-34B883C02E71}" srcOrd="0" destOrd="0" presId="urn:microsoft.com/office/officeart/2005/8/layout/process2"/>
    <dgm:cxn modelId="{982132A5-EFB6-8149-B739-BE178195ADFF}" type="presOf" srcId="{73982577-EC5D-CE40-9D2E-5531E1BAD462}" destId="{2D908861-2D5F-FC47-A1D1-B3ED0CB5BCAB}" srcOrd="1" destOrd="0" presId="urn:microsoft.com/office/officeart/2005/8/layout/process2"/>
    <dgm:cxn modelId="{D25FFBB0-61D1-3C47-8FAD-A2539F5C4104}" type="presOf" srcId="{70CE36B3-261C-EC45-8C0F-F79800ED6BEA}" destId="{88CCFA6F-21A8-7547-BE94-35339A3AA423}" srcOrd="0" destOrd="0" presId="urn:microsoft.com/office/officeart/2005/8/layout/process2"/>
    <dgm:cxn modelId="{B26848C7-D130-854F-8450-967A0C5B8503}" type="presOf" srcId="{5A597F9A-806E-D740-AFE2-D7EF257EF75B}" destId="{70EF5292-1B81-F140-A1A3-88C683387636}" srcOrd="0" destOrd="0" presId="urn:microsoft.com/office/officeart/2005/8/layout/process2"/>
    <dgm:cxn modelId="{7F678799-B546-B945-AC3E-B617B14716DE}" type="presParOf" srcId="{9E1B769D-696F-0742-8042-A6EED8FD9F27}" destId="{70EF5292-1B81-F140-A1A3-88C683387636}" srcOrd="0" destOrd="0" presId="urn:microsoft.com/office/officeart/2005/8/layout/process2"/>
    <dgm:cxn modelId="{59B718FC-48C1-1C4D-8F1C-AB7183B8D754}" type="presParOf" srcId="{9E1B769D-696F-0742-8042-A6EED8FD9F27}" destId="{6E1151B6-A6EC-D544-94EB-E42F8CBAD69B}" srcOrd="1" destOrd="0" presId="urn:microsoft.com/office/officeart/2005/8/layout/process2"/>
    <dgm:cxn modelId="{4002F9D9-2602-2849-B7AA-1AFD5A25510F}" type="presParOf" srcId="{6E1151B6-A6EC-D544-94EB-E42F8CBAD69B}" destId="{7D78189C-481E-8441-83A1-CFE7D4D428CC}" srcOrd="0" destOrd="0" presId="urn:microsoft.com/office/officeart/2005/8/layout/process2"/>
    <dgm:cxn modelId="{76279594-78EB-4F4C-A1EA-88C9955DD732}" type="presParOf" srcId="{9E1B769D-696F-0742-8042-A6EED8FD9F27}" destId="{C05A5B6B-0735-B74A-9E82-C902C2FDEE7F}" srcOrd="2" destOrd="0" presId="urn:microsoft.com/office/officeart/2005/8/layout/process2"/>
    <dgm:cxn modelId="{1BC96B9D-3B25-2545-8692-3E230E0FADEF}" type="presParOf" srcId="{9E1B769D-696F-0742-8042-A6EED8FD9F27}" destId="{8301AB39-AA04-3F42-906C-34B883C02E71}" srcOrd="3" destOrd="0" presId="urn:microsoft.com/office/officeart/2005/8/layout/process2"/>
    <dgm:cxn modelId="{271408BA-2847-ED44-9005-EE191485B345}" type="presParOf" srcId="{8301AB39-AA04-3F42-906C-34B883C02E71}" destId="{2D908861-2D5F-FC47-A1D1-B3ED0CB5BCAB}" srcOrd="0" destOrd="0" presId="urn:microsoft.com/office/officeart/2005/8/layout/process2"/>
    <dgm:cxn modelId="{3A649937-9FC1-5249-8CAF-CDA04700AFF3}" type="presParOf" srcId="{9E1B769D-696F-0742-8042-A6EED8FD9F27}" destId="{88CCFA6F-21A8-7547-BE94-35339A3AA423}" srcOrd="4" destOrd="0" presId="urn:microsoft.com/office/officeart/2005/8/layout/process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39AEA7-1C25-8F46-AC04-B182B692D277}" type="doc">
      <dgm:prSet loTypeId="urn:microsoft.com/office/officeart/2005/8/layout/process2" loCatId="" qsTypeId="urn:microsoft.com/office/officeart/2005/8/quickstyle/simple1" qsCatId="simple" csTypeId="urn:microsoft.com/office/officeart/2005/8/colors/colorful5" csCatId="colorful" phldr="1"/>
      <dgm:spPr/>
    </dgm:pt>
    <dgm:pt modelId="{5A597F9A-806E-D740-AFE2-D7EF257EF75B}">
      <dgm:prSet phldrT="[文本]" custT="1"/>
      <dgm:spPr>
        <a:solidFill>
          <a:schemeClr val="accent6">
            <a:lumMod val="50000"/>
          </a:schemeClr>
        </a:solidFill>
        <a:ln>
          <a:noFill/>
        </a:ln>
      </dgm:spPr>
      <dgm:t>
        <a:bodyPr/>
        <a:lstStyle/>
        <a:p>
          <a:r>
            <a:rPr lang="zh-CN" altLang="en-US" sz="3200" b="0" i="0" dirty="0">
              <a:latin typeface="Microsoft YaHei" panose="020B0503020204020204" pitchFamily="34" charset="-122"/>
              <a:ea typeface="Microsoft YaHei" panose="020B0503020204020204" pitchFamily="34" charset="-122"/>
            </a:rPr>
            <a:t>约兰</a:t>
          </a:r>
        </a:p>
      </dgm:t>
    </dgm:pt>
    <dgm:pt modelId="{DA593F6B-9C86-C44F-9302-AC48778443A7}" type="parTrans" cxnId="{AA58FC7D-D89F-4D44-8B78-48F4BDE7681B}">
      <dgm:prSet/>
      <dgm:spPr/>
      <dgm:t>
        <a:bodyPr/>
        <a:lstStyle/>
        <a:p>
          <a:endParaRPr lang="zh-CN" altLang="en-US"/>
        </a:p>
      </dgm:t>
    </dgm:pt>
    <dgm:pt modelId="{93920C23-5BF6-644B-AEF6-1ADCFA7D14B4}" type="sibTrans" cxnId="{AA58FC7D-D89F-4D44-8B78-48F4BDE7681B}">
      <dgm:prSet/>
      <dgm:spPr>
        <a:solidFill>
          <a:schemeClr val="accent6">
            <a:lumMod val="50000"/>
          </a:schemeClr>
        </a:solidFill>
      </dgm:spPr>
      <dgm:t>
        <a:bodyPr/>
        <a:lstStyle/>
        <a:p>
          <a:endParaRPr lang="zh-CN" altLang="en-US"/>
        </a:p>
      </dgm:t>
    </dgm:pt>
    <dgm:pt modelId="{BA71272C-72B8-AC48-B162-BC9B75DDF177}">
      <dgm:prSet phldrT="[文本]" custT="1"/>
      <dgm:spPr>
        <a:solidFill>
          <a:schemeClr val="accent6">
            <a:lumMod val="50000"/>
          </a:schemeClr>
        </a:solidFill>
        <a:ln>
          <a:noFill/>
        </a:ln>
      </dgm:spPr>
      <dgm:t>
        <a:bodyPr anchor="b"/>
        <a:lstStyle/>
        <a:p>
          <a:pPr>
            <a:lnSpc>
              <a:spcPts val="2540"/>
            </a:lnSpc>
          </a:pPr>
          <a:r>
            <a:rPr lang="zh-CN" altLang="en-US" sz="3200" b="0" i="0" dirty="0">
              <a:latin typeface="Microsoft YaHei" panose="020B0503020204020204" pitchFamily="34" charset="-122"/>
              <a:ea typeface="Microsoft YaHei" panose="020B0503020204020204" pitchFamily="34" charset="-122"/>
            </a:rPr>
            <a:t>亚哈谢</a:t>
          </a:r>
        </a:p>
        <a:p>
          <a:pPr>
            <a:lnSpc>
              <a:spcPts val="2540"/>
            </a:lnSpc>
          </a:pPr>
          <a:r>
            <a:rPr lang="zh-CN" altLang="en-US" sz="3200" b="0" i="0" dirty="0">
              <a:latin typeface="Microsoft YaHei" panose="020B0503020204020204" pitchFamily="34" charset="-122"/>
              <a:ea typeface="Microsoft YaHei" panose="020B0503020204020204" pitchFamily="34" charset="-122"/>
            </a:rPr>
            <a:t>约阿施</a:t>
          </a:r>
          <a:endParaRPr lang="en-US" altLang="zh-CN" sz="3200" b="0" i="0" dirty="0">
            <a:latin typeface="Microsoft YaHei" panose="020B0503020204020204" pitchFamily="34" charset="-122"/>
            <a:ea typeface="Microsoft YaHei" panose="020B0503020204020204" pitchFamily="34" charset="-122"/>
          </a:endParaRPr>
        </a:p>
        <a:p>
          <a:pPr>
            <a:lnSpc>
              <a:spcPts val="2540"/>
            </a:lnSpc>
          </a:pPr>
          <a:r>
            <a:rPr lang="zh-CN" altLang="en-US" sz="3200" b="0" i="0" dirty="0">
              <a:latin typeface="Microsoft YaHei" panose="020B0503020204020204" pitchFamily="34" charset="-122"/>
              <a:ea typeface="Microsoft YaHei" panose="020B0503020204020204" pitchFamily="34" charset="-122"/>
            </a:rPr>
            <a:t>亚玛谢</a:t>
          </a:r>
        </a:p>
      </dgm:t>
    </dgm:pt>
    <dgm:pt modelId="{56C60BC7-2D37-8F48-8A39-EFA2B55533CB}" type="parTrans" cxnId="{6B5F676A-1A6C-754C-A950-E96BE655FA3D}">
      <dgm:prSet/>
      <dgm:spPr/>
      <dgm:t>
        <a:bodyPr/>
        <a:lstStyle/>
        <a:p>
          <a:endParaRPr lang="zh-CN" altLang="en-US"/>
        </a:p>
      </dgm:t>
    </dgm:pt>
    <dgm:pt modelId="{73982577-EC5D-CE40-9D2E-5531E1BAD462}" type="sibTrans" cxnId="{6B5F676A-1A6C-754C-A950-E96BE655FA3D}">
      <dgm:prSet/>
      <dgm:spPr>
        <a:solidFill>
          <a:schemeClr val="accent6">
            <a:lumMod val="50000"/>
          </a:schemeClr>
        </a:solidFill>
      </dgm:spPr>
      <dgm:t>
        <a:bodyPr/>
        <a:lstStyle/>
        <a:p>
          <a:endParaRPr lang="zh-CN" altLang="en-US"/>
        </a:p>
      </dgm:t>
    </dgm:pt>
    <dgm:pt modelId="{70CE36B3-261C-EC45-8C0F-F79800ED6BEA}">
      <dgm:prSet phldrT="[文本]" custT="1"/>
      <dgm:spPr>
        <a:solidFill>
          <a:schemeClr val="accent6">
            <a:lumMod val="50000"/>
          </a:schemeClr>
        </a:solidFill>
        <a:ln>
          <a:noFill/>
        </a:ln>
      </dgm:spPr>
      <dgm:t>
        <a:bodyPr anchor="ctr"/>
        <a:lstStyle/>
        <a:p>
          <a:pPr>
            <a:lnSpc>
              <a:spcPts val="1540"/>
            </a:lnSpc>
          </a:pPr>
          <a:r>
            <a:rPr lang="zh-CN" altLang="en-US" sz="3200" b="0" i="0" dirty="0">
              <a:latin typeface="Microsoft YaHei" panose="020B0503020204020204" pitchFamily="34" charset="-122"/>
              <a:ea typeface="Microsoft YaHei" panose="020B0503020204020204" pitchFamily="34" charset="-122"/>
            </a:rPr>
            <a:t>乌西雅</a:t>
          </a:r>
        </a:p>
      </dgm:t>
    </dgm:pt>
    <dgm:pt modelId="{6CC894A1-6DCD-5341-B09F-1E510E8E2EA2}" type="parTrans" cxnId="{09193360-4C87-F04E-987B-53419787FFA0}">
      <dgm:prSet/>
      <dgm:spPr/>
      <dgm:t>
        <a:bodyPr/>
        <a:lstStyle/>
        <a:p>
          <a:endParaRPr lang="zh-CN" altLang="en-US"/>
        </a:p>
      </dgm:t>
    </dgm:pt>
    <dgm:pt modelId="{1F403F30-8978-274B-91E4-DFF956125495}" type="sibTrans" cxnId="{09193360-4C87-F04E-987B-53419787FFA0}">
      <dgm:prSet/>
      <dgm:spPr/>
      <dgm:t>
        <a:bodyPr/>
        <a:lstStyle/>
        <a:p>
          <a:endParaRPr lang="zh-CN" altLang="en-US"/>
        </a:p>
      </dgm:t>
    </dgm:pt>
    <dgm:pt modelId="{9E1B769D-696F-0742-8042-A6EED8FD9F27}" type="pres">
      <dgm:prSet presAssocID="{2939AEA7-1C25-8F46-AC04-B182B692D277}" presName="linearFlow" presStyleCnt="0">
        <dgm:presLayoutVars>
          <dgm:resizeHandles val="exact"/>
        </dgm:presLayoutVars>
      </dgm:prSet>
      <dgm:spPr/>
    </dgm:pt>
    <dgm:pt modelId="{70EF5292-1B81-F140-A1A3-88C683387636}" type="pres">
      <dgm:prSet presAssocID="{5A597F9A-806E-D740-AFE2-D7EF257EF75B}" presName="node" presStyleLbl="node1" presStyleIdx="0" presStyleCnt="3" custScaleX="79550">
        <dgm:presLayoutVars>
          <dgm:bulletEnabled val="1"/>
        </dgm:presLayoutVars>
      </dgm:prSet>
      <dgm:spPr/>
    </dgm:pt>
    <dgm:pt modelId="{6E1151B6-A6EC-D544-94EB-E42F8CBAD69B}" type="pres">
      <dgm:prSet presAssocID="{93920C23-5BF6-644B-AEF6-1ADCFA7D14B4}" presName="sibTrans" presStyleLbl="sibTrans2D1" presStyleIdx="0" presStyleCnt="2"/>
      <dgm:spPr/>
    </dgm:pt>
    <dgm:pt modelId="{7D78189C-481E-8441-83A1-CFE7D4D428CC}" type="pres">
      <dgm:prSet presAssocID="{93920C23-5BF6-644B-AEF6-1ADCFA7D14B4}" presName="connectorText" presStyleLbl="sibTrans2D1" presStyleIdx="0" presStyleCnt="2"/>
      <dgm:spPr/>
    </dgm:pt>
    <dgm:pt modelId="{C05A5B6B-0735-B74A-9E82-C902C2FDEE7F}" type="pres">
      <dgm:prSet presAssocID="{BA71272C-72B8-AC48-B162-BC9B75DDF177}" presName="node" presStyleLbl="node1" presStyleIdx="1" presStyleCnt="3" custScaleX="79550" custScaleY="334244">
        <dgm:presLayoutVars>
          <dgm:bulletEnabled val="1"/>
        </dgm:presLayoutVars>
      </dgm:prSet>
      <dgm:spPr/>
    </dgm:pt>
    <dgm:pt modelId="{8301AB39-AA04-3F42-906C-34B883C02E71}" type="pres">
      <dgm:prSet presAssocID="{73982577-EC5D-CE40-9D2E-5531E1BAD462}" presName="sibTrans" presStyleLbl="sibTrans2D1" presStyleIdx="1" presStyleCnt="2"/>
      <dgm:spPr/>
    </dgm:pt>
    <dgm:pt modelId="{2D908861-2D5F-FC47-A1D1-B3ED0CB5BCAB}" type="pres">
      <dgm:prSet presAssocID="{73982577-EC5D-CE40-9D2E-5531E1BAD462}" presName="connectorText" presStyleLbl="sibTrans2D1" presStyleIdx="1" presStyleCnt="2"/>
      <dgm:spPr/>
    </dgm:pt>
    <dgm:pt modelId="{88CCFA6F-21A8-7547-BE94-35339A3AA423}" type="pres">
      <dgm:prSet presAssocID="{70CE36B3-261C-EC45-8C0F-F79800ED6BEA}" presName="node" presStyleLbl="node1" presStyleIdx="2" presStyleCnt="3" custScaleX="81980" custScaleY="148242">
        <dgm:presLayoutVars>
          <dgm:bulletEnabled val="1"/>
        </dgm:presLayoutVars>
      </dgm:prSet>
      <dgm:spPr/>
    </dgm:pt>
  </dgm:ptLst>
  <dgm:cxnLst>
    <dgm:cxn modelId="{D3F13104-5A10-BF4F-94E3-D3B79BB138FF}" type="presOf" srcId="{93920C23-5BF6-644B-AEF6-1ADCFA7D14B4}" destId="{7D78189C-481E-8441-83A1-CFE7D4D428CC}" srcOrd="1" destOrd="0" presId="urn:microsoft.com/office/officeart/2005/8/layout/process2"/>
    <dgm:cxn modelId="{C8F01E29-E87C-1B4D-928B-E70F466766B6}" type="presOf" srcId="{2939AEA7-1C25-8F46-AC04-B182B692D277}" destId="{9E1B769D-696F-0742-8042-A6EED8FD9F27}" srcOrd="0" destOrd="0" presId="urn:microsoft.com/office/officeart/2005/8/layout/process2"/>
    <dgm:cxn modelId="{B8DC932D-6F98-9A4A-85F7-F02FCBA16FB3}" type="presOf" srcId="{BA71272C-72B8-AC48-B162-BC9B75DDF177}" destId="{C05A5B6B-0735-B74A-9E82-C902C2FDEE7F}" srcOrd="0" destOrd="0" presId="urn:microsoft.com/office/officeart/2005/8/layout/process2"/>
    <dgm:cxn modelId="{EA711335-8E98-554D-B412-874EA3155AA5}" type="presOf" srcId="{93920C23-5BF6-644B-AEF6-1ADCFA7D14B4}" destId="{6E1151B6-A6EC-D544-94EB-E42F8CBAD69B}" srcOrd="0" destOrd="0" presId="urn:microsoft.com/office/officeart/2005/8/layout/process2"/>
    <dgm:cxn modelId="{09193360-4C87-F04E-987B-53419787FFA0}" srcId="{2939AEA7-1C25-8F46-AC04-B182B692D277}" destId="{70CE36B3-261C-EC45-8C0F-F79800ED6BEA}" srcOrd="2" destOrd="0" parTransId="{6CC894A1-6DCD-5341-B09F-1E510E8E2EA2}" sibTransId="{1F403F30-8978-274B-91E4-DFF956125495}"/>
    <dgm:cxn modelId="{6B5F676A-1A6C-754C-A950-E96BE655FA3D}" srcId="{2939AEA7-1C25-8F46-AC04-B182B692D277}" destId="{BA71272C-72B8-AC48-B162-BC9B75DDF177}" srcOrd="1" destOrd="0" parTransId="{56C60BC7-2D37-8F48-8A39-EFA2B55533CB}" sibTransId="{73982577-EC5D-CE40-9D2E-5531E1BAD462}"/>
    <dgm:cxn modelId="{AA58FC7D-D89F-4D44-8B78-48F4BDE7681B}" srcId="{2939AEA7-1C25-8F46-AC04-B182B692D277}" destId="{5A597F9A-806E-D740-AFE2-D7EF257EF75B}" srcOrd="0" destOrd="0" parTransId="{DA593F6B-9C86-C44F-9302-AC48778443A7}" sibTransId="{93920C23-5BF6-644B-AEF6-1ADCFA7D14B4}"/>
    <dgm:cxn modelId="{D05F05A0-C098-4444-9007-02D692B741E6}" type="presOf" srcId="{73982577-EC5D-CE40-9D2E-5531E1BAD462}" destId="{8301AB39-AA04-3F42-906C-34B883C02E71}" srcOrd="0" destOrd="0" presId="urn:microsoft.com/office/officeart/2005/8/layout/process2"/>
    <dgm:cxn modelId="{982132A5-EFB6-8149-B739-BE178195ADFF}" type="presOf" srcId="{73982577-EC5D-CE40-9D2E-5531E1BAD462}" destId="{2D908861-2D5F-FC47-A1D1-B3ED0CB5BCAB}" srcOrd="1" destOrd="0" presId="urn:microsoft.com/office/officeart/2005/8/layout/process2"/>
    <dgm:cxn modelId="{D25FFBB0-61D1-3C47-8FAD-A2539F5C4104}" type="presOf" srcId="{70CE36B3-261C-EC45-8C0F-F79800ED6BEA}" destId="{88CCFA6F-21A8-7547-BE94-35339A3AA423}" srcOrd="0" destOrd="0" presId="urn:microsoft.com/office/officeart/2005/8/layout/process2"/>
    <dgm:cxn modelId="{B26848C7-D130-854F-8450-967A0C5B8503}" type="presOf" srcId="{5A597F9A-806E-D740-AFE2-D7EF257EF75B}" destId="{70EF5292-1B81-F140-A1A3-88C683387636}" srcOrd="0" destOrd="0" presId="urn:microsoft.com/office/officeart/2005/8/layout/process2"/>
    <dgm:cxn modelId="{7F678799-B546-B945-AC3E-B617B14716DE}" type="presParOf" srcId="{9E1B769D-696F-0742-8042-A6EED8FD9F27}" destId="{70EF5292-1B81-F140-A1A3-88C683387636}" srcOrd="0" destOrd="0" presId="urn:microsoft.com/office/officeart/2005/8/layout/process2"/>
    <dgm:cxn modelId="{59B718FC-48C1-1C4D-8F1C-AB7183B8D754}" type="presParOf" srcId="{9E1B769D-696F-0742-8042-A6EED8FD9F27}" destId="{6E1151B6-A6EC-D544-94EB-E42F8CBAD69B}" srcOrd="1" destOrd="0" presId="urn:microsoft.com/office/officeart/2005/8/layout/process2"/>
    <dgm:cxn modelId="{4002F9D9-2602-2849-B7AA-1AFD5A25510F}" type="presParOf" srcId="{6E1151B6-A6EC-D544-94EB-E42F8CBAD69B}" destId="{7D78189C-481E-8441-83A1-CFE7D4D428CC}" srcOrd="0" destOrd="0" presId="urn:microsoft.com/office/officeart/2005/8/layout/process2"/>
    <dgm:cxn modelId="{76279594-78EB-4F4C-A1EA-88C9955DD732}" type="presParOf" srcId="{9E1B769D-696F-0742-8042-A6EED8FD9F27}" destId="{C05A5B6B-0735-B74A-9E82-C902C2FDEE7F}" srcOrd="2" destOrd="0" presId="urn:microsoft.com/office/officeart/2005/8/layout/process2"/>
    <dgm:cxn modelId="{1BC96B9D-3B25-2545-8692-3E230E0FADEF}" type="presParOf" srcId="{9E1B769D-696F-0742-8042-A6EED8FD9F27}" destId="{8301AB39-AA04-3F42-906C-34B883C02E71}" srcOrd="3" destOrd="0" presId="urn:microsoft.com/office/officeart/2005/8/layout/process2"/>
    <dgm:cxn modelId="{271408BA-2847-ED44-9005-EE191485B345}" type="presParOf" srcId="{8301AB39-AA04-3F42-906C-34B883C02E71}" destId="{2D908861-2D5F-FC47-A1D1-B3ED0CB5BCAB}" srcOrd="0" destOrd="0" presId="urn:microsoft.com/office/officeart/2005/8/layout/process2"/>
    <dgm:cxn modelId="{3A649937-9FC1-5249-8CAF-CDA04700AFF3}" type="presParOf" srcId="{9E1B769D-696F-0742-8042-A6EED8FD9F27}" destId="{88CCFA6F-21A8-7547-BE94-35339A3AA423}" srcOrd="4" destOrd="0" presId="urn:microsoft.com/office/officeart/2005/8/layout/process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F5292-1B81-F140-A1A3-88C683387636}">
      <dsp:nvSpPr>
        <dsp:cNvPr id="0" name=""/>
        <dsp:cNvSpPr/>
      </dsp:nvSpPr>
      <dsp:spPr>
        <a:xfrm>
          <a:off x="723613" y="417"/>
          <a:ext cx="2460089" cy="1366716"/>
        </a:xfrm>
        <a:prstGeom prst="roundRect">
          <a:avLst>
            <a:gd name="adj" fmla="val 10000"/>
          </a:avLst>
        </a:prstGeom>
        <a:solidFill>
          <a:schemeClr val="accent6">
            <a:lumMod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ts val="2540"/>
            </a:lnSpc>
            <a:spcBef>
              <a:spcPct val="0"/>
            </a:spcBef>
            <a:spcAft>
              <a:spcPct val="35000"/>
            </a:spcAft>
            <a:buNone/>
          </a:pPr>
          <a:r>
            <a:rPr lang="zh-CN" altLang="en-US" sz="3200" b="0" i="0" kern="1200" dirty="0">
              <a:latin typeface="Microsoft YaHei" panose="020B0503020204020204" pitchFamily="34" charset="-122"/>
              <a:ea typeface="Microsoft YaHei" panose="020B0503020204020204" pitchFamily="34" charset="-122"/>
            </a:rPr>
            <a:t>约兰</a:t>
          </a:r>
        </a:p>
      </dsp:txBody>
      <dsp:txXfrm>
        <a:off x="763643" y="40447"/>
        <a:ext cx="2380029" cy="1286656"/>
      </dsp:txXfrm>
    </dsp:sp>
    <dsp:sp modelId="{6E1151B6-A6EC-D544-94EB-E42F8CBAD69B}">
      <dsp:nvSpPr>
        <dsp:cNvPr id="0" name=""/>
        <dsp:cNvSpPr/>
      </dsp:nvSpPr>
      <dsp:spPr>
        <a:xfrm rot="5400000">
          <a:off x="1697399" y="1401301"/>
          <a:ext cx="512518" cy="615022"/>
        </a:xfrm>
        <a:prstGeom prst="rightArrow">
          <a:avLst>
            <a:gd name="adj1" fmla="val 60000"/>
            <a:gd name="adj2" fmla="val 50000"/>
          </a:avLst>
        </a:prstGeom>
        <a:solidFill>
          <a:schemeClr val="accent6">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ts val="2540"/>
            </a:lnSpc>
            <a:spcBef>
              <a:spcPct val="0"/>
            </a:spcBef>
            <a:spcAft>
              <a:spcPct val="35000"/>
            </a:spcAft>
            <a:buNone/>
          </a:pPr>
          <a:endParaRPr lang="zh-CN" altLang="en-US" sz="3500" kern="1200"/>
        </a:p>
      </dsp:txBody>
      <dsp:txXfrm rot="-5400000">
        <a:off x="1769152" y="1452553"/>
        <a:ext cx="369014" cy="358763"/>
      </dsp:txXfrm>
    </dsp:sp>
    <dsp:sp modelId="{C05A5B6B-0735-B74A-9E82-C902C2FDEE7F}">
      <dsp:nvSpPr>
        <dsp:cNvPr id="0" name=""/>
        <dsp:cNvSpPr/>
      </dsp:nvSpPr>
      <dsp:spPr>
        <a:xfrm>
          <a:off x="724966" y="2050492"/>
          <a:ext cx="2457383" cy="1366716"/>
        </a:xfrm>
        <a:prstGeom prst="roundRect">
          <a:avLst>
            <a:gd name="adj" fmla="val 10000"/>
          </a:avLst>
        </a:prstGeom>
        <a:solidFill>
          <a:schemeClr val="accent6">
            <a:lumMod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ts val="1640"/>
            </a:lnSpc>
            <a:spcBef>
              <a:spcPct val="0"/>
            </a:spcBef>
            <a:spcAft>
              <a:spcPct val="35000"/>
            </a:spcAft>
            <a:buNone/>
          </a:pPr>
          <a:r>
            <a:rPr lang="zh-CN" altLang="en-US" sz="3200" b="0" i="0" kern="1200" dirty="0">
              <a:latin typeface="Microsoft YaHei" panose="020B0503020204020204" pitchFamily="34" charset="-122"/>
              <a:ea typeface="Microsoft YaHei" panose="020B0503020204020204" pitchFamily="34" charset="-122"/>
            </a:rPr>
            <a:t>乌西雅</a:t>
          </a:r>
          <a:endParaRPr lang="en-US" altLang="zh-CN" sz="3200" b="0" i="0" kern="1200" dirty="0">
            <a:latin typeface="Microsoft YaHei" panose="020B0503020204020204" pitchFamily="34" charset="-122"/>
            <a:ea typeface="Microsoft YaHei" panose="020B0503020204020204" pitchFamily="34" charset="-122"/>
          </a:endParaRPr>
        </a:p>
      </dsp:txBody>
      <dsp:txXfrm>
        <a:off x="764996" y="2090522"/>
        <a:ext cx="2377323" cy="1286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F5292-1B81-F140-A1A3-88C683387636}">
      <dsp:nvSpPr>
        <dsp:cNvPr id="0" name=""/>
        <dsp:cNvSpPr/>
      </dsp:nvSpPr>
      <dsp:spPr>
        <a:xfrm>
          <a:off x="1808925" y="3936"/>
          <a:ext cx="2478149" cy="778802"/>
        </a:xfrm>
        <a:prstGeom prst="roundRect">
          <a:avLst>
            <a:gd name="adj" fmla="val 10000"/>
          </a:avLst>
        </a:prstGeom>
        <a:solidFill>
          <a:schemeClr val="accent6">
            <a:lumMod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b="0" i="0" kern="1200" dirty="0">
              <a:latin typeface="Microsoft YaHei" panose="020B0503020204020204" pitchFamily="34" charset="-122"/>
              <a:ea typeface="Microsoft YaHei" panose="020B0503020204020204" pitchFamily="34" charset="-122"/>
            </a:rPr>
            <a:t>约兰</a:t>
          </a:r>
        </a:p>
      </dsp:txBody>
      <dsp:txXfrm>
        <a:off x="1831735" y="26746"/>
        <a:ext cx="2432529" cy="733182"/>
      </dsp:txXfrm>
    </dsp:sp>
    <dsp:sp modelId="{6E1151B6-A6EC-D544-94EB-E42F8CBAD69B}">
      <dsp:nvSpPr>
        <dsp:cNvPr id="0" name=""/>
        <dsp:cNvSpPr/>
      </dsp:nvSpPr>
      <dsp:spPr>
        <a:xfrm rot="5400000">
          <a:off x="2901974" y="802208"/>
          <a:ext cx="292050" cy="350461"/>
        </a:xfrm>
        <a:prstGeom prst="rightArrow">
          <a:avLst>
            <a:gd name="adj1" fmla="val 60000"/>
            <a:gd name="adj2" fmla="val 50000"/>
          </a:avLst>
        </a:prstGeom>
        <a:solidFill>
          <a:schemeClr val="accent6">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942861" y="831414"/>
        <a:ext cx="210277" cy="204435"/>
      </dsp:txXfrm>
    </dsp:sp>
    <dsp:sp modelId="{C05A5B6B-0735-B74A-9E82-C902C2FDEE7F}">
      <dsp:nvSpPr>
        <dsp:cNvPr id="0" name=""/>
        <dsp:cNvSpPr/>
      </dsp:nvSpPr>
      <dsp:spPr>
        <a:xfrm>
          <a:off x="1808925" y="1172139"/>
          <a:ext cx="2478149" cy="2017082"/>
        </a:xfrm>
        <a:prstGeom prst="roundRect">
          <a:avLst>
            <a:gd name="adj" fmla="val 10000"/>
          </a:avLst>
        </a:prstGeom>
        <a:solidFill>
          <a:schemeClr val="accent6">
            <a:lumMod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b" anchorCtr="0">
          <a:noAutofit/>
        </a:bodyPr>
        <a:lstStyle/>
        <a:p>
          <a:pPr marL="0" lvl="0" indent="0" algn="ctr" defTabSz="1422400">
            <a:lnSpc>
              <a:spcPts val="2540"/>
            </a:lnSpc>
            <a:spcBef>
              <a:spcPct val="0"/>
            </a:spcBef>
            <a:spcAft>
              <a:spcPct val="35000"/>
            </a:spcAft>
            <a:buNone/>
          </a:pPr>
          <a:r>
            <a:rPr lang="zh-CN" altLang="en-US" sz="3200" b="0" i="0" kern="1200" dirty="0">
              <a:latin typeface="Microsoft YaHei" panose="020B0503020204020204" pitchFamily="34" charset="-122"/>
              <a:ea typeface="Microsoft YaHei" panose="020B0503020204020204" pitchFamily="34" charset="-122"/>
            </a:rPr>
            <a:t>亚哈谢</a:t>
          </a:r>
        </a:p>
        <a:p>
          <a:pPr marL="0" lvl="0" indent="0" algn="ctr" defTabSz="1422400">
            <a:lnSpc>
              <a:spcPts val="2540"/>
            </a:lnSpc>
            <a:spcBef>
              <a:spcPct val="0"/>
            </a:spcBef>
            <a:spcAft>
              <a:spcPct val="35000"/>
            </a:spcAft>
            <a:buNone/>
          </a:pPr>
          <a:r>
            <a:rPr lang="zh-CN" altLang="en-US" sz="3200" b="0" i="0" kern="1200" dirty="0">
              <a:latin typeface="Microsoft YaHei" panose="020B0503020204020204" pitchFamily="34" charset="-122"/>
              <a:ea typeface="Microsoft YaHei" panose="020B0503020204020204" pitchFamily="34" charset="-122"/>
            </a:rPr>
            <a:t>约阿施</a:t>
          </a:r>
          <a:endParaRPr lang="en-US" altLang="zh-CN" sz="3200" b="0" i="0" kern="1200" dirty="0">
            <a:latin typeface="Microsoft YaHei" panose="020B0503020204020204" pitchFamily="34" charset="-122"/>
            <a:ea typeface="Microsoft YaHei" panose="020B0503020204020204" pitchFamily="34" charset="-122"/>
          </a:endParaRPr>
        </a:p>
        <a:p>
          <a:pPr marL="0" lvl="0" indent="0" algn="ctr" defTabSz="1422400">
            <a:lnSpc>
              <a:spcPts val="2540"/>
            </a:lnSpc>
            <a:spcBef>
              <a:spcPct val="0"/>
            </a:spcBef>
            <a:spcAft>
              <a:spcPct val="35000"/>
            </a:spcAft>
            <a:buNone/>
          </a:pPr>
          <a:r>
            <a:rPr lang="zh-CN" altLang="en-US" sz="3200" b="0" i="0" kern="1200" dirty="0">
              <a:latin typeface="Microsoft YaHei" panose="020B0503020204020204" pitchFamily="34" charset="-122"/>
              <a:ea typeface="Microsoft YaHei" panose="020B0503020204020204" pitchFamily="34" charset="-122"/>
            </a:rPr>
            <a:t>亚玛谢</a:t>
          </a:r>
        </a:p>
      </dsp:txBody>
      <dsp:txXfrm>
        <a:off x="1868003" y="1231217"/>
        <a:ext cx="2359993" cy="1898926"/>
      </dsp:txXfrm>
    </dsp:sp>
    <dsp:sp modelId="{8301AB39-AA04-3F42-906C-34B883C02E71}">
      <dsp:nvSpPr>
        <dsp:cNvPr id="0" name=""/>
        <dsp:cNvSpPr/>
      </dsp:nvSpPr>
      <dsp:spPr>
        <a:xfrm rot="5400000">
          <a:off x="2901974" y="3208692"/>
          <a:ext cx="292050" cy="350461"/>
        </a:xfrm>
        <a:prstGeom prst="rightArrow">
          <a:avLst>
            <a:gd name="adj1" fmla="val 60000"/>
            <a:gd name="adj2" fmla="val 50000"/>
          </a:avLst>
        </a:prstGeom>
        <a:solidFill>
          <a:schemeClr val="accent6">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942861" y="3237898"/>
        <a:ext cx="210277" cy="204435"/>
      </dsp:txXfrm>
    </dsp:sp>
    <dsp:sp modelId="{88CCFA6F-21A8-7547-BE94-35339A3AA423}">
      <dsp:nvSpPr>
        <dsp:cNvPr id="0" name=""/>
        <dsp:cNvSpPr/>
      </dsp:nvSpPr>
      <dsp:spPr>
        <a:xfrm>
          <a:off x="1771075" y="3578623"/>
          <a:ext cx="2553848" cy="1292391"/>
        </a:xfrm>
        <a:prstGeom prst="roundRect">
          <a:avLst>
            <a:gd name="adj" fmla="val 10000"/>
          </a:avLst>
        </a:prstGeom>
        <a:solidFill>
          <a:schemeClr val="accent6">
            <a:lumMod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ts val="1540"/>
            </a:lnSpc>
            <a:spcBef>
              <a:spcPct val="0"/>
            </a:spcBef>
            <a:spcAft>
              <a:spcPct val="35000"/>
            </a:spcAft>
            <a:buNone/>
          </a:pPr>
          <a:r>
            <a:rPr lang="zh-CN" altLang="en-US" sz="3200" b="0" i="0" kern="1200" dirty="0">
              <a:latin typeface="Microsoft YaHei" panose="020B0503020204020204" pitchFamily="34" charset="-122"/>
              <a:ea typeface="Microsoft YaHei" panose="020B0503020204020204" pitchFamily="34" charset="-122"/>
            </a:rPr>
            <a:t>乌西雅</a:t>
          </a:r>
        </a:p>
      </dsp:txBody>
      <dsp:txXfrm>
        <a:off x="1808928" y="3616476"/>
        <a:ext cx="2478142" cy="12166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F5292-1B81-F140-A1A3-88C683387636}">
      <dsp:nvSpPr>
        <dsp:cNvPr id="0" name=""/>
        <dsp:cNvSpPr/>
      </dsp:nvSpPr>
      <dsp:spPr>
        <a:xfrm>
          <a:off x="2044539" y="2674"/>
          <a:ext cx="2006920" cy="630710"/>
        </a:xfrm>
        <a:prstGeom prst="roundRect">
          <a:avLst>
            <a:gd name="adj" fmla="val 10000"/>
          </a:avLst>
        </a:prstGeom>
        <a:solidFill>
          <a:schemeClr val="accent6">
            <a:lumMod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b="0" i="0" kern="1200" dirty="0">
              <a:latin typeface="Microsoft YaHei" panose="020B0503020204020204" pitchFamily="34" charset="-122"/>
              <a:ea typeface="Microsoft YaHei" panose="020B0503020204020204" pitchFamily="34" charset="-122"/>
            </a:rPr>
            <a:t>约兰</a:t>
          </a:r>
        </a:p>
      </dsp:txBody>
      <dsp:txXfrm>
        <a:off x="2063012" y="21147"/>
        <a:ext cx="1969974" cy="593764"/>
      </dsp:txXfrm>
    </dsp:sp>
    <dsp:sp modelId="{6E1151B6-A6EC-D544-94EB-E42F8CBAD69B}">
      <dsp:nvSpPr>
        <dsp:cNvPr id="0" name=""/>
        <dsp:cNvSpPr/>
      </dsp:nvSpPr>
      <dsp:spPr>
        <a:xfrm rot="5400000">
          <a:off x="2929741" y="649152"/>
          <a:ext cx="236516" cy="283819"/>
        </a:xfrm>
        <a:prstGeom prst="rightArrow">
          <a:avLst>
            <a:gd name="adj1" fmla="val 60000"/>
            <a:gd name="adj2" fmla="val 50000"/>
          </a:avLst>
        </a:prstGeom>
        <a:solidFill>
          <a:schemeClr val="accent6">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kern="1200"/>
        </a:p>
      </dsp:txBody>
      <dsp:txXfrm rot="-5400000">
        <a:off x="2962854" y="672804"/>
        <a:ext cx="170291" cy="165561"/>
      </dsp:txXfrm>
    </dsp:sp>
    <dsp:sp modelId="{C05A5B6B-0735-B74A-9E82-C902C2FDEE7F}">
      <dsp:nvSpPr>
        <dsp:cNvPr id="0" name=""/>
        <dsp:cNvSpPr/>
      </dsp:nvSpPr>
      <dsp:spPr>
        <a:xfrm>
          <a:off x="2044539" y="948739"/>
          <a:ext cx="2006920" cy="2108111"/>
        </a:xfrm>
        <a:prstGeom prst="roundRect">
          <a:avLst>
            <a:gd name="adj" fmla="val 10000"/>
          </a:avLst>
        </a:prstGeom>
        <a:solidFill>
          <a:schemeClr val="accent6">
            <a:lumMod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b" anchorCtr="0">
          <a:noAutofit/>
        </a:bodyPr>
        <a:lstStyle/>
        <a:p>
          <a:pPr marL="0" lvl="0" indent="0" algn="ctr" defTabSz="1422400">
            <a:lnSpc>
              <a:spcPts val="2540"/>
            </a:lnSpc>
            <a:spcBef>
              <a:spcPct val="0"/>
            </a:spcBef>
            <a:spcAft>
              <a:spcPct val="35000"/>
            </a:spcAft>
            <a:buNone/>
          </a:pPr>
          <a:r>
            <a:rPr lang="zh-CN" altLang="en-US" sz="3200" b="0" i="0" kern="1200" dirty="0">
              <a:latin typeface="Microsoft YaHei" panose="020B0503020204020204" pitchFamily="34" charset="-122"/>
              <a:ea typeface="Microsoft YaHei" panose="020B0503020204020204" pitchFamily="34" charset="-122"/>
            </a:rPr>
            <a:t>亚哈谢</a:t>
          </a:r>
        </a:p>
        <a:p>
          <a:pPr marL="0" lvl="0" indent="0" algn="ctr" defTabSz="1422400">
            <a:lnSpc>
              <a:spcPts val="2540"/>
            </a:lnSpc>
            <a:spcBef>
              <a:spcPct val="0"/>
            </a:spcBef>
            <a:spcAft>
              <a:spcPct val="35000"/>
            </a:spcAft>
            <a:buNone/>
          </a:pPr>
          <a:r>
            <a:rPr lang="zh-CN" altLang="en-US" sz="3200" b="0" i="0" kern="1200" dirty="0">
              <a:latin typeface="Microsoft YaHei" panose="020B0503020204020204" pitchFamily="34" charset="-122"/>
              <a:ea typeface="Microsoft YaHei" panose="020B0503020204020204" pitchFamily="34" charset="-122"/>
            </a:rPr>
            <a:t>约阿施</a:t>
          </a:r>
          <a:endParaRPr lang="en-US" altLang="zh-CN" sz="3200" b="0" i="0" kern="1200" dirty="0">
            <a:latin typeface="Microsoft YaHei" panose="020B0503020204020204" pitchFamily="34" charset="-122"/>
            <a:ea typeface="Microsoft YaHei" panose="020B0503020204020204" pitchFamily="34" charset="-122"/>
          </a:endParaRPr>
        </a:p>
        <a:p>
          <a:pPr marL="0" lvl="0" indent="0" algn="ctr" defTabSz="1422400">
            <a:lnSpc>
              <a:spcPts val="2540"/>
            </a:lnSpc>
            <a:spcBef>
              <a:spcPct val="0"/>
            </a:spcBef>
            <a:spcAft>
              <a:spcPct val="35000"/>
            </a:spcAft>
            <a:buNone/>
          </a:pPr>
          <a:r>
            <a:rPr lang="zh-CN" altLang="en-US" sz="3200" b="0" i="0" kern="1200" dirty="0">
              <a:latin typeface="Microsoft YaHei" panose="020B0503020204020204" pitchFamily="34" charset="-122"/>
              <a:ea typeface="Microsoft YaHei" panose="020B0503020204020204" pitchFamily="34" charset="-122"/>
            </a:rPr>
            <a:t>亚玛谢</a:t>
          </a:r>
        </a:p>
      </dsp:txBody>
      <dsp:txXfrm>
        <a:off x="2103320" y="1007520"/>
        <a:ext cx="1889358" cy="1990549"/>
      </dsp:txXfrm>
    </dsp:sp>
    <dsp:sp modelId="{8301AB39-AA04-3F42-906C-34B883C02E71}">
      <dsp:nvSpPr>
        <dsp:cNvPr id="0" name=""/>
        <dsp:cNvSpPr/>
      </dsp:nvSpPr>
      <dsp:spPr>
        <a:xfrm rot="5400000">
          <a:off x="2929741" y="3072618"/>
          <a:ext cx="236516" cy="283819"/>
        </a:xfrm>
        <a:prstGeom prst="rightArrow">
          <a:avLst>
            <a:gd name="adj1" fmla="val 60000"/>
            <a:gd name="adj2" fmla="val 50000"/>
          </a:avLst>
        </a:prstGeom>
        <a:solidFill>
          <a:schemeClr val="accent6">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kern="1200"/>
        </a:p>
      </dsp:txBody>
      <dsp:txXfrm rot="-5400000">
        <a:off x="2962854" y="3096270"/>
        <a:ext cx="170291" cy="165561"/>
      </dsp:txXfrm>
    </dsp:sp>
    <dsp:sp modelId="{88CCFA6F-21A8-7547-BE94-35339A3AA423}">
      <dsp:nvSpPr>
        <dsp:cNvPr id="0" name=""/>
        <dsp:cNvSpPr/>
      </dsp:nvSpPr>
      <dsp:spPr>
        <a:xfrm>
          <a:off x="2013887" y="3372206"/>
          <a:ext cx="2068225" cy="934977"/>
        </a:xfrm>
        <a:prstGeom prst="roundRect">
          <a:avLst>
            <a:gd name="adj" fmla="val 10000"/>
          </a:avLst>
        </a:prstGeom>
        <a:solidFill>
          <a:schemeClr val="accent6">
            <a:lumMod val="5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ts val="1540"/>
            </a:lnSpc>
            <a:spcBef>
              <a:spcPct val="0"/>
            </a:spcBef>
            <a:spcAft>
              <a:spcPct val="35000"/>
            </a:spcAft>
            <a:buNone/>
          </a:pPr>
          <a:r>
            <a:rPr lang="zh-CN" altLang="en-US" sz="3200" b="0" i="0" kern="1200" dirty="0">
              <a:latin typeface="Microsoft YaHei" panose="020B0503020204020204" pitchFamily="34" charset="-122"/>
              <a:ea typeface="Microsoft YaHei" panose="020B0503020204020204" pitchFamily="34" charset="-122"/>
            </a:rPr>
            <a:t>乌西雅</a:t>
          </a:r>
        </a:p>
      </dsp:txBody>
      <dsp:txXfrm>
        <a:off x="2041272" y="3399591"/>
        <a:ext cx="2013455" cy="88020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2022/1/27</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3033305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这似乎在提醒我们：一定要重视“地球的年龄</a:t>
            </a:r>
            <a:r>
              <a:rPr lang="zh-TW"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这个问题！因为它若能摧毁或建造一个国家的信仰根基，那它也同样能摧毁或建造我们个人的信仰根基。</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2614842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对地球年龄认识不准确导致的问题</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知道吗？在最近</a:t>
            </a:r>
            <a:r>
              <a:rPr lang="en-US" altLang="zh-CN" sz="1800" dirty="0">
                <a:effectLst/>
                <a:latin typeface="Times New Roman" panose="02020603050405020304" pitchFamily="18" charset="0"/>
                <a:ea typeface="宋体" panose="02010600030101010101" pitchFamily="2" charset="-122"/>
              </a:rPr>
              <a:t>200</a:t>
            </a:r>
            <a:r>
              <a:rPr lang="zh-CN" altLang="zh-CN" sz="1800" dirty="0">
                <a:effectLst/>
                <a:latin typeface="Times New Roman" panose="02020603050405020304" pitchFamily="18" charset="0"/>
                <a:ea typeface="宋体" panose="02010600030101010101" pitchFamily="2" charset="-122"/>
              </a:rPr>
              <a:t>年来，有一个叫做“神导进化”的理论正在削弱基督徒的信仰根基。 尽管这个理论有不同的说法，但不同的说法都认为：上帝在漫长的时间中，使用进化产生了生命体。</a:t>
            </a:r>
            <a:endParaRPr lang="zh-CN" altLang="zh-CN" sz="1800" dirty="0">
              <a:effectLst/>
              <a:latin typeface="Times New Roman" panose="02020603050405020304" pitchFamily="18" charset="0"/>
              <a:ea typeface="等线" panose="02010600030101010101" pitchFamily="2" charset="-122"/>
            </a:endParaRPr>
          </a:p>
          <a:p>
            <a:r>
              <a:rPr lang="zh-TW"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这显然违反了圣经的明确教导，也极大地削弱了信徒对于圣经第一卷书创世记的信心，所以基督徒不应该接受！现在我们就来看看“神导进化”为什么不符合圣经。</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2316354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为什么基督徒不应该接受“神导进化”？</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毫无疑问，基督徒的信仰根基是圣经。圣经在创世记</a:t>
            </a:r>
            <a:r>
              <a:rPr lang="en-US" altLang="zh-CN" sz="1800" dirty="0">
                <a:effectLst/>
                <a:latin typeface="Times New Roman" panose="02020603050405020304" pitchFamily="18" charset="0"/>
                <a:ea typeface="宋体" panose="02010600030101010101" pitchFamily="2" charset="-122"/>
              </a:rPr>
              <a:t>1:31</a:t>
            </a:r>
            <a:r>
              <a:rPr lang="zh-CN" altLang="zh-CN" sz="1800" dirty="0">
                <a:effectLst/>
                <a:latin typeface="Times New Roman" panose="02020603050405020304" pitchFamily="18" charset="0"/>
                <a:ea typeface="宋体" panose="02010600030101010101" pitchFamily="2" charset="-122"/>
              </a:rPr>
              <a:t>告诉我们这个世界被创造的时候，一切都“甚好”。伊甸园里没有死亡、没有苦难，也没有疾病。所以亚当和夏娃不会死、不会病；他们住在伊甸园里也不用担心有虫子咬他们，或是有狮子、老虎、恐龙等动物会伤害他们。因为那时候动物都不吃肉，整个生态系统都是完美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这个甚好的伊甸园是神在六日之内造的，绝对不可能是在漫长时间里进化出来的，神不可能用“进化”创造这个世界。为什么？</a:t>
            </a:r>
            <a:endParaRPr lang="zh-CN" altLang="zh-CN" sz="1800" dirty="0">
              <a:effectLst/>
              <a:latin typeface="Times New Roman" panose="02020603050405020304" pitchFamily="18" charset="0"/>
              <a:ea typeface="等线" panose="02010600030101010101" pitchFamily="2" charset="-122"/>
            </a:endParaRPr>
          </a:p>
          <a:p>
            <a:r>
              <a:rPr lang="zh-TW"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1372233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因为如果上帝是用“进化”创造了世界，那就意味着早在亚当和夏娃之前，这个世界就有了无数的死亡、苦难和疾病。因为按照进化论，人类是最后才进化出来的，所以化石记录里的无数死尸是早在人类出现之前，就有了的。</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如果上帝原来果真是使用“进化”创造了世界，那亚当和夏娃作为最终的“进化”杰作，必须是踏着在他们之前死去的无数低等动物的尸骨，才能最后出现。你觉得在伊甸园里的亚当和夏娃能一边踏着这些尸骨散步，还一边说“伊甸园很美好！”吗？</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142868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不，死亡、苦难、疾病都不是“甚好”！任何人见到这么多死尸，都会不寒而栗。上帝又怎么会说是“甚好”呢？这从根本上扭曲了上帝慈爱、公义的本性，也彻底扭曲了人性，完全不符合圣经的教导！</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4174165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那圣经是怎么解释化石记录里的死亡、痛苦和疾病的呢？圣经告诉我们是因为人犯了罪。罗马书</a:t>
            </a:r>
            <a:r>
              <a:rPr lang="en-US" altLang="zh-CN" sz="1800" dirty="0">
                <a:effectLst/>
                <a:latin typeface="Times New Roman" panose="02020603050405020304" pitchFamily="18" charset="0"/>
                <a:ea typeface="宋体" panose="02010600030101010101" pitchFamily="2" charset="-122"/>
              </a:rPr>
              <a:t>5:12</a:t>
            </a:r>
            <a:r>
              <a:rPr lang="zh-CN" altLang="zh-CN" sz="1800" dirty="0">
                <a:effectLst/>
                <a:latin typeface="Times New Roman" panose="02020603050405020304" pitchFamily="18" charset="0"/>
                <a:ea typeface="宋体" panose="02010600030101010101" pitchFamily="2" charset="-122"/>
              </a:rPr>
              <a:t>这就如罪是从一人入了世界，死又是从罪来的……按照圣经的教导，死亡是人类犯罪、被咒诅后导致的不良后果。因而化石记录里的死亡记录是在人犯罪之后才开始产生的。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4092522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如果现在请你把“死”和“人”这二者按照圣经的顺序来排列的话，你会怎么排？</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按照圣经，地球是先出现了人：亚当和夏娃，然后他们犯罪，才导致死。</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所以顺序是①人、②死。这个排序非常重要，它奠定了整个基督教的根基，也奠定了整个人类历史的根基。</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741464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但进化论的根基却完全不同。怎么个不同法呢，看完这段视频就知道了。请一边看一边思考两个问题：</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按照进化论，生物是怎么出现的？</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什么是进化论的根基？</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1805731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2CD1B60E-2A43-456E-A99D-AEF9A95CD325}" type="slidenum">
              <a:rPr lang="en-US">
                <a:solidFill>
                  <a:prstClr val="black"/>
                </a:solidFill>
              </a:rPr>
              <a:pPr/>
              <a:t>18</a:t>
            </a:fld>
            <a:endParaRPr lang="en-US">
              <a:solidFill>
                <a:prstClr val="black"/>
              </a:solidFill>
            </a:endParaRPr>
          </a:p>
        </p:txBody>
      </p:sp>
      <p:sp>
        <p:nvSpPr>
          <p:cNvPr id="359936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3599363"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播放视频：</a:t>
            </a:r>
            <a:r>
              <a:rPr lang="zh-CN" altLang="zh-CN" sz="1800" dirty="0">
                <a:effectLst/>
                <a:latin typeface="Times New Roman" panose="02020603050405020304" pitchFamily="18" charset="0"/>
                <a:ea typeface="等线" panose="02010600030101010101" pitchFamily="2" charset="-122"/>
              </a:rPr>
              <a:t>《什么是达尔文式的进化》</a:t>
            </a:r>
          </a:p>
          <a:p>
            <a:pPr eaLnBrk="1" hangingPunct="1"/>
            <a:endParaRPr lang="en-US" dirty="0">
              <a:latin typeface="Arial" pitchFamily="34" charset="0"/>
            </a:endParaRPr>
          </a:p>
        </p:txBody>
      </p:sp>
    </p:spTree>
    <p:extLst>
      <p:ext uri="{BB962C8B-B14F-4D97-AF65-F5344CB8AC3E}">
        <p14:creationId xmlns:p14="http://schemas.microsoft.com/office/powerpoint/2010/main" val="3498665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按照进化论，生物是怎么出现的？</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按照进化论，大自然里先是从无到有偶然出现了一个单细胞系统，然后这个单细胞系统自动变成鱼，从鱼变成猿猴、最后从猿猴到人。（</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击）按照这个说法，生物是从一类偶然自发变成另外一类的。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2072809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调查问卷：</a:t>
            </a:r>
            <a:r>
              <a:rPr lang="zh-CN" altLang="zh-CN" sz="1800" dirty="0">
                <a:effectLst/>
                <a:latin typeface="Times New Roman" panose="02020603050405020304" pitchFamily="18" charset="0"/>
                <a:ea typeface="宋体" panose="02010600030101010101" pitchFamily="2" charset="-122"/>
              </a:rPr>
              <a:t>请将你的答案写在横线上。</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看这个地球，你觉得它的年龄有多大？</a:t>
            </a:r>
          </a:p>
          <a:p>
            <a:pPr marL="228600"/>
            <a:r>
              <a:rPr lang="zh-TW" altLang="zh-CN" sz="1800" dirty="0">
                <a:effectLst/>
                <a:latin typeface="Times New Roman" panose="02020603050405020304" pitchFamily="18" charset="0"/>
                <a:ea typeface="宋体" panose="02010600030101010101" pitchFamily="2" charset="-122"/>
              </a:rPr>
              <a:t>_____________________________________________________</a:t>
            </a:r>
            <a:endParaRPr lang="zh-CN" altLang="zh-CN" sz="1800" dirty="0">
              <a:effectLst/>
              <a:latin typeface="Times New Roman" panose="02020603050405020304" pitchFamily="18" charset="0"/>
              <a:ea typeface="等线" panose="02010600030101010101" pitchFamily="2" charset="-122"/>
            </a:endParaRPr>
          </a:p>
          <a:p>
            <a:pPr marL="0" lvl="0" indent="0">
              <a:buFont typeface="+mj-lt"/>
              <a:buNone/>
            </a:pPr>
            <a:r>
              <a:rPr lang="en-US" altLang="zh-CN" sz="1800" dirty="0">
                <a:effectLst/>
                <a:latin typeface="Times New Roman" panose="02020603050405020304" pitchFamily="18" charset="0"/>
                <a:ea typeface="宋体" panose="02010600030101010101" pitchFamily="2" charset="-122"/>
              </a:rPr>
              <a:t>2.     </a:t>
            </a:r>
            <a:r>
              <a:rPr lang="zh-CN" altLang="zh-CN" sz="1800" dirty="0">
                <a:effectLst/>
                <a:latin typeface="Times New Roman" panose="02020603050405020304" pitchFamily="18" charset="0"/>
                <a:ea typeface="宋体" panose="02010600030101010101" pitchFamily="2" charset="-122"/>
              </a:rPr>
              <a:t>你是从哪里知道这个年龄的？</a:t>
            </a:r>
          </a:p>
          <a:p>
            <a:pPr marL="228600"/>
            <a:r>
              <a:rPr lang="zh-TW" altLang="zh-CN" sz="1800" dirty="0">
                <a:effectLst/>
                <a:latin typeface="Times New Roman" panose="02020603050405020304" pitchFamily="18" charset="0"/>
                <a:ea typeface="宋体" panose="02010600030101010101" pitchFamily="2" charset="-122"/>
              </a:rPr>
              <a:t>______________________________________________________</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extLst>
      <p:ext uri="{BB962C8B-B14F-4D97-AF65-F5344CB8AC3E}">
        <p14:creationId xmlns:p14="http://schemas.microsoft.com/office/powerpoint/2010/main" val="1883380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进化论的根基是什么？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按照进化论，细胞不是瞬间变成鱼，猿猴也不是一下子能变成人的。（</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击）相反，在每一类生物变成另一类生物的过程中，都经历了漫长的时间。想一想，如果没有漫长的时间，进化论会怎么样呢？</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进化论会整个地崩溃！可见，进化论的根基是？</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时间，而且是漫长的时间！</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2771213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进化论宣称：只要给我足够漫长的时间，我就能解释生物这一切巨大的改变！那这段时间是多长呢？没有确切的回答，也许是几百万年、也许是几千万年，也可能是几亿年。反正就是要一类生物能变成另外一类生物所需要的漫长时间。</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916869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这演变的过程需要成千上万代。每一代要死去才有下一代的进化体出现。（</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因而按照进化的说法，在一类动物进化成另一类动物的过程中，一定有许多动物死去。在无数代低等动物因着进化的需要而死去之后，高等动物才逐渐被进化出来。按照这个说法，早在人类出现很久之前，这个世界就已经有了无数的死亡。</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971337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如果现在请你把“死”和“人”这二者按照进化论的顺序来排列的话，你会怎么排？</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击）按照进化论：地球上是先有死亡，然后才有人。所以它们的出现顺序应该是： ①死、②人。</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823089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现在让我们对比一下创造论和进化论。他们之间有矛盾吗？有！</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击）关于“人”和“死”的排序，创造论说世界是先有人、后有死。但进化论说不对，世界是先有死、很久以后才有人。除了这个矛盾外，（</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击）关于“死的来由”，创造论说死的出现是因为罪，但进化论说不对，死不过是进化的一道程序而已。</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710488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经过这样的比对，你觉得创造论和进化论能够兼容吗？（</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击）不，因为创造论和进化论之间有直接冲突，水火不容。</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可见，基督徒不应该既接受圣经，又接受进化论。公义慈爱的上帝绝不会用残忍的“进化”来创造世界。因而基督徒也不应该相信“漫长时间的神导进化”！</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224190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显然“神导进化”不合乎圣经，为什么仍有许多基督徒相信呢？</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主要是因为他们对地球年龄的认识不够准确。对地球年龄认识不正确，就好像建房子时地基没打稳一样。可见，在“地球年龄”的问题上，我们真要花时间来好好研究，并要在真理上装备自己！关于了解地球年龄的重要性就讲到这儿了，接下来请完成习题。</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566652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buFont typeface="+mj-lt"/>
              <a:buAutoNum type="arabicPeriod"/>
            </a:pP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任务二：完成习题</a:t>
            </a:r>
            <a:r>
              <a:rPr lang="zh-CN" altLang="zh-CN" sz="1800" kern="0" dirty="0">
                <a:effectLst/>
                <a:ea typeface="Times New Roman" panose="02020603050405020304" pitchFamily="18" charset="0"/>
              </a:rPr>
              <a:t> </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1800" kern="0" dirty="0">
                <a:effectLst/>
                <a:latin typeface="Times New Roman" panose="02020603050405020304" pitchFamily="18" charset="0"/>
                <a:ea typeface="等线" panose="02010600030101010101" pitchFamily="2" charset="-122"/>
              </a:rPr>
              <a:t>5</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分钟）</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2754130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buFont typeface="+mj-lt"/>
              <a:buAutoNum type="arabicPeriod"/>
            </a:pPr>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以房子为例，请问地球的年龄相当于房子的哪个部分？并请在横线上填写。</a:t>
            </a:r>
            <a:endParaRPr lang="zh-CN" altLang="zh-CN" sz="1800" dirty="0">
              <a:effectLst/>
              <a:latin typeface="Times New Roman" panose="02020603050405020304" pitchFamily="18" charset="0"/>
              <a:ea typeface="等线" panose="02010600030101010101" pitchFamily="2" charset="-122"/>
            </a:endParaRPr>
          </a:p>
          <a:p>
            <a:pPr>
              <a:tabLst>
                <a:tab pos="1247140" algn="l"/>
              </a:tabLst>
            </a:pPr>
            <a:r>
              <a:rPr lang="zh-CN" altLang="zh-CN" sz="1800" dirty="0">
                <a:effectLst/>
                <a:latin typeface="Times New Roman" panose="02020603050405020304" pitchFamily="18" charset="0"/>
                <a:ea typeface="宋体" panose="02010600030101010101" pitchFamily="2" charset="-122"/>
              </a:rPr>
              <a:t>“地球的年龄” 相当于房子的（</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地基。</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1824097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选词填空，可以重复选择同一个词。</a:t>
            </a:r>
            <a:endParaRPr lang="zh-CN" altLang="zh-CN" sz="1800" dirty="0">
              <a:effectLst/>
              <a:latin typeface="Times New Roman" panose="02020603050405020304" pitchFamily="18" charset="0"/>
              <a:ea typeface="等线" panose="02010600030101010101" pitchFamily="2" charset="-122"/>
            </a:endParaRPr>
          </a:p>
          <a:p>
            <a:pPr algn="ctr"/>
            <a:r>
              <a:rPr lang="zh-CN" altLang="zh-CN" sz="1800" dirty="0">
                <a:effectLst/>
                <a:latin typeface="Times New Roman" panose="02020603050405020304" pitchFamily="18" charset="0"/>
                <a:ea typeface="宋体" panose="02010600030101010101" pitchFamily="2" charset="-122"/>
              </a:rPr>
              <a:t>人、死、</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圣经的顺序：（</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击）①</a:t>
            </a:r>
            <a:r>
              <a:rPr lang="zh-CN" altLang="zh-CN" sz="1800" u="sng" dirty="0">
                <a:effectLst/>
                <a:latin typeface="Times New Roman" panose="02020603050405020304" pitchFamily="18" charset="0"/>
                <a:ea typeface="宋体" panose="02010600030101010101" pitchFamily="2" charset="-122"/>
              </a:rPr>
              <a:t>人</a:t>
            </a:r>
            <a:r>
              <a:rPr lang="zh-CN" altLang="zh-CN" sz="1800" dirty="0">
                <a:effectLst/>
                <a:latin typeface="Times New Roman" panose="02020603050405020304" pitchFamily="18" charset="0"/>
                <a:ea typeface="宋体" panose="02010600030101010101" pitchFamily="2" charset="-122"/>
              </a:rPr>
              <a:t>、②</a:t>
            </a:r>
            <a:r>
              <a:rPr lang="zh-CN" altLang="zh-CN" sz="1800" u="sng" dirty="0">
                <a:effectLst/>
                <a:latin typeface="Times New Roman" panose="02020603050405020304" pitchFamily="18" charset="0"/>
                <a:ea typeface="宋体" panose="02010600030101010101" pitchFamily="2" charset="-122"/>
              </a:rPr>
              <a:t>死</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进化论的顺序：（</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击）①</a:t>
            </a:r>
            <a:r>
              <a:rPr lang="zh-CN" altLang="zh-CN" sz="1800" u="sng" dirty="0">
                <a:effectLst/>
                <a:latin typeface="Times New Roman" panose="02020603050405020304" pitchFamily="18" charset="0"/>
                <a:ea typeface="宋体" panose="02010600030101010101" pitchFamily="2" charset="-122"/>
              </a:rPr>
              <a:t>死</a:t>
            </a:r>
            <a:r>
              <a:rPr lang="zh-CN" altLang="zh-CN" sz="1800" dirty="0">
                <a:effectLst/>
                <a:latin typeface="Times New Roman" panose="02020603050405020304" pitchFamily="18" charset="0"/>
                <a:ea typeface="宋体" panose="02010600030101010101" pitchFamily="2" charset="-122"/>
              </a:rPr>
              <a:t>、②</a:t>
            </a:r>
            <a:r>
              <a:rPr lang="zh-CN" altLang="zh-CN" sz="1800" u="sng" dirty="0">
                <a:effectLst/>
                <a:latin typeface="Times New Roman" panose="02020603050405020304" pitchFamily="18" charset="0"/>
                <a:ea typeface="宋体" panose="02010600030101010101" pitchFamily="2" charset="-122"/>
              </a:rPr>
              <a:t>人</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3296775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为什么要了解地球的年龄？</a:t>
            </a:r>
            <a:endParaRPr lang="en-US" altLang="zh-CN" sz="1800" b="1"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圣经告诉我们上帝创造了这个地球，并把它放在宇宙中。创世记</a:t>
            </a:r>
            <a:r>
              <a:rPr lang="zh-TW"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起初，神创造天地。约伯记</a:t>
            </a:r>
            <a:r>
              <a:rPr lang="en-US" altLang="zh-CN" sz="1800" dirty="0">
                <a:effectLst/>
                <a:latin typeface="Times New Roman" panose="02020603050405020304" pitchFamily="18" charset="0"/>
                <a:ea typeface="宋体" panose="02010600030101010101" pitchFamily="2" charset="-122"/>
              </a:rPr>
              <a:t>26</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7</a:t>
            </a:r>
            <a:r>
              <a:rPr lang="zh-CN" altLang="zh-CN" sz="1800" dirty="0">
                <a:effectLst/>
                <a:latin typeface="Times New Roman" panose="02020603050405020304" pitchFamily="18" charset="0"/>
                <a:ea typeface="宋体" panose="02010600030101010101" pitchFamily="2" charset="-122"/>
              </a:rPr>
              <a:t>神将北极铺在空中，将大地悬在虚空。</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关于地球，基督徒知道这些不就够了吗？为什么还要了解地球的年龄呢？</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a:t>
            </a:fld>
            <a:endParaRPr kumimoji="1" lang="zh-CN" altLang="en-US"/>
          </a:p>
        </p:txBody>
      </p:sp>
    </p:spTree>
    <p:extLst>
      <p:ext uri="{BB962C8B-B14F-4D97-AF65-F5344CB8AC3E}">
        <p14:creationId xmlns:p14="http://schemas.microsoft.com/office/powerpoint/2010/main" val="3401403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Times New Roman" panose="02020603050405020304" pitchFamily="18" charset="0"/>
              </a:rPr>
              <a:t>3.</a:t>
            </a:r>
            <a:r>
              <a:rPr lang="zh-CN" altLang="zh-CN" sz="1800" kern="0" dirty="0">
                <a:effectLst/>
                <a:ea typeface="宋体" panose="02010600030101010101" pitchFamily="2" charset="-122"/>
                <a:cs typeface="Times New Roman" panose="02020603050405020304" pitchFamily="18" charset="0"/>
              </a:rPr>
              <a:t>一个基督徒（</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a:t>
            </a:r>
            <a:r>
              <a:rPr lang="zh-CN" altLang="zh-CN" sz="1800" u="sng" kern="0" dirty="0">
                <a:effectLst/>
                <a:ea typeface="宋体" panose="02010600030101010101" pitchFamily="2" charset="-122"/>
                <a:cs typeface="Times New Roman" panose="02020603050405020304" pitchFamily="18" charset="0"/>
              </a:rPr>
              <a:t>不能</a:t>
            </a:r>
            <a:r>
              <a:rPr lang="zh-CN" altLang="zh-CN" sz="1800" kern="0" dirty="0">
                <a:effectLst/>
                <a:ea typeface="宋体" panose="02010600030101010101" pitchFamily="2" charset="-122"/>
                <a:cs typeface="Times New Roman" panose="02020603050405020304" pitchFamily="18" charset="0"/>
              </a:rPr>
              <a:t>（能、不能）在接受圣经的同时，还接受进化。因为圣经和进化论明显（</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a:t>
            </a:r>
            <a:r>
              <a:rPr lang="zh-CN" altLang="zh-CN" sz="1800" u="sng" kern="0" dirty="0">
                <a:effectLst/>
                <a:ea typeface="宋体" panose="02010600030101010101" pitchFamily="2" charset="-122"/>
                <a:cs typeface="Times New Roman" panose="02020603050405020304" pitchFamily="18" charset="0"/>
              </a:rPr>
              <a:t>矛盾</a:t>
            </a:r>
            <a:r>
              <a:rPr lang="zh-CN" altLang="zh-CN" sz="1800" kern="0" dirty="0">
                <a:effectLst/>
                <a:ea typeface="宋体" panose="02010600030101010101" pitchFamily="2" charset="-122"/>
                <a:cs typeface="Times New Roman" panose="02020603050405020304" pitchFamily="18" charset="0"/>
              </a:rPr>
              <a:t>（矛盾、不矛盾）。</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2480802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简答题</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进化论的根基是什么？（</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漫长的时间</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基督徒的根基是什么？（</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圣经</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“神导进化”的错误思想是因为信徒对于什么问题认识不准确而导致的？（</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地球的年龄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1814519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zh-CN" altLang="zh-CN" sz="1800" b="1" dirty="0">
                <a:effectLst/>
                <a:latin typeface="Times New Roman" panose="02020603050405020304" pitchFamily="18" charset="0"/>
                <a:ea typeface="宋体" panose="02010600030101010101" pitchFamily="2" charset="-122"/>
              </a:rPr>
              <a:t>第二部分：地球年龄的圣经依据</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地球年龄的问题既然那么重要，那我们得认真搞清楚才行。关于这个重要问题，我们最该问谁呢？谁能提供最可靠的回答呢？</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2628413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谁最了解你出生时的情况？</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换一个场景吧。我们知道一个母亲临近生产的时候，多半会在家里待产。等到她开始肚子疼的时候，她不会马上去医院，一般还会在家准备一些生产的用品。等到阵痛开始更加密集了，然后才去医院。如果你想知道自己从妈妈肚子开始疼的那一刻算起，一直到你被生下来为止，一共经历了多少个小时，你会问谁？你觉得谁的回答是最可靠的？（ </a:t>
            </a:r>
            <a:r>
              <a:rPr lang="en-US" altLang="zh-CN" sz="1800" dirty="0">
                <a:effectLst/>
                <a:latin typeface="Times New Roman" panose="02020603050405020304" pitchFamily="18" charset="0"/>
                <a:ea typeface="宋体" panose="02010600030101010101" pitchFamily="2" charset="-122"/>
              </a:rPr>
              <a:t>A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tabLst>
                <a:tab pos="457200" algn="l"/>
              </a:tabLst>
            </a:pPr>
            <a:r>
              <a:rPr lang="zh-CN" altLang="zh-CN" sz="1800" dirty="0">
                <a:effectLst/>
                <a:latin typeface="Times New Roman" panose="02020603050405020304" pitchFamily="18" charset="0"/>
                <a:ea typeface="宋体" panose="02010600030101010101" pitchFamily="2" charset="-122"/>
              </a:rPr>
              <a:t>妈妈。</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tabLst>
                <a:tab pos="457200" algn="l"/>
              </a:tabLst>
            </a:pPr>
            <a:r>
              <a:rPr lang="zh-CN" altLang="zh-CN" sz="1800" dirty="0">
                <a:effectLst/>
                <a:latin typeface="Times New Roman" panose="02020603050405020304" pitchFamily="18" charset="0"/>
                <a:ea typeface="宋体" panose="02010600030101010101" pitchFamily="2" charset="-122"/>
              </a:rPr>
              <a:t>任何一位专业的产科医生。</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tabLst>
                <a:tab pos="457200" algn="l"/>
              </a:tabLst>
            </a:pPr>
            <a:r>
              <a:rPr lang="zh-CN" altLang="zh-CN" sz="1800" dirty="0">
                <a:effectLst/>
                <a:latin typeface="Times New Roman" panose="02020603050405020304" pitchFamily="18" charset="0"/>
                <a:ea typeface="宋体" panose="02010600030101010101" pitchFamily="2" charset="-122"/>
              </a:rPr>
              <a:t>为妈妈科学接生的医生。</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tabLst>
                <a:tab pos="457200" algn="l"/>
              </a:tabLst>
            </a:pPr>
            <a:r>
              <a:rPr lang="zh-CN" altLang="zh-CN" sz="1800" dirty="0">
                <a:effectLst/>
                <a:latin typeface="Times New Roman" panose="02020603050405020304" pitchFamily="18" charset="0"/>
                <a:ea typeface="宋体" panose="02010600030101010101" pitchFamily="2" charset="-122"/>
              </a:rPr>
              <a:t>记录你出生信息的护士。</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你会选择哪个答案？（</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击）肯定会选择</a:t>
            </a:r>
            <a:r>
              <a:rPr lang="en-US" altLang="zh-CN" sz="1800" dirty="0">
                <a:effectLst/>
                <a:latin typeface="Times New Roman" panose="02020603050405020304" pitchFamily="18" charset="0"/>
                <a:ea typeface="宋体" panose="02010600030101010101" pitchFamily="2" charset="-122"/>
              </a:rPr>
              <a:t>A</a:t>
            </a:r>
            <a:r>
              <a:rPr lang="zh-CN" altLang="zh-CN" sz="1800" dirty="0">
                <a:effectLst/>
                <a:latin typeface="Times New Roman" panose="02020603050405020304" pitchFamily="18" charset="0"/>
                <a:ea typeface="宋体" panose="02010600030101010101" pitchFamily="2" charset="-122"/>
              </a:rPr>
              <a:t>：妈妈。为什么？因为她经历了从第一次阵痛开始，一直到把你生下来的全过程。她的回答肯定是最可靠的。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1612129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谁最清楚地球的年龄？</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同样的，如果你想知道地球从第一天被造开始，一直到今天为止，一共经历了多长时间，你觉得谁会有最可靠的答案，为什么？ </a:t>
            </a:r>
            <a:r>
              <a:rPr lang="en-US" altLang="zh-CN" sz="1800" dirty="0">
                <a:effectLst/>
                <a:latin typeface="Times New Roman" panose="02020603050405020304" pitchFamily="18" charset="0"/>
                <a:ea typeface="宋体" panose="02010600030101010101" pitchFamily="2" charset="-122"/>
              </a:rPr>
              <a:t>( D )</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dirty="0">
                <a:effectLst/>
                <a:latin typeface="Times New Roman" panose="02020603050405020304" pitchFamily="18" charset="0"/>
                <a:ea typeface="宋体" panose="02010600030101010101" pitchFamily="2" charset="-122"/>
              </a:rPr>
              <a:t>科学家。</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dirty="0">
                <a:effectLst/>
                <a:latin typeface="Times New Roman" panose="02020603050405020304" pitchFamily="18" charset="0"/>
                <a:ea typeface="宋体" panose="02010600030101010101" pitchFamily="2" charset="-122"/>
              </a:rPr>
              <a:t>网站信息。</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dirty="0">
                <a:effectLst/>
                <a:latin typeface="Times New Roman" panose="02020603050405020304" pitchFamily="18" charset="0"/>
                <a:ea typeface="宋体" panose="02010600030101010101" pitchFamily="2" charset="-122"/>
              </a:rPr>
              <a:t>爸爸妈妈。</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dirty="0">
                <a:effectLst/>
                <a:latin typeface="Times New Roman" panose="02020603050405020304" pitchFamily="18" charset="0"/>
                <a:ea typeface="宋体" panose="02010600030101010101" pitchFamily="2" charset="-122"/>
              </a:rPr>
              <a:t>地球的创造者。</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你认为哪个选项是最合理的？（</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击）明显答案</a:t>
            </a:r>
            <a:r>
              <a:rPr lang="en-US" altLang="zh-CN" sz="1800" dirty="0">
                <a:effectLst/>
                <a:latin typeface="Times New Roman" panose="02020603050405020304" pitchFamily="18" charset="0"/>
                <a:ea typeface="宋体" panose="02010600030101010101" pitchFamily="2" charset="-122"/>
              </a:rPr>
              <a:t>D</a:t>
            </a:r>
            <a:r>
              <a:rPr lang="zh-CN" altLang="zh-CN" sz="1800" dirty="0">
                <a:effectLst/>
                <a:latin typeface="Times New Roman" panose="02020603050405020304" pitchFamily="18" charset="0"/>
                <a:ea typeface="宋体" panose="02010600030101010101" pitchFamily="2" charset="-122"/>
              </a:rPr>
              <a:t>是最合理的。因为上帝从头到尾，参与了整个地球被创造的过程。他是唯一一位见证了地球从无到有、从过去到现在的目击证人，所以他的回答是最可靠的。选项</a:t>
            </a:r>
            <a:r>
              <a:rPr lang="en-US" altLang="zh-CN" sz="1800" dirty="0">
                <a:effectLst/>
                <a:latin typeface="Times New Roman" panose="02020603050405020304" pitchFamily="18" charset="0"/>
                <a:ea typeface="宋体" panose="02010600030101010101" pitchFamily="2" charset="-122"/>
              </a:rPr>
              <a:t>B</a:t>
            </a:r>
            <a:r>
              <a:rPr lang="zh-CN" altLang="zh-CN" sz="1800" dirty="0">
                <a:effectLst/>
                <a:latin typeface="Times New Roman" panose="02020603050405020304" pitchFamily="18" charset="0"/>
                <a:ea typeface="宋体" panose="02010600030101010101" pitchFamily="2" charset="-122"/>
              </a:rPr>
              <a:t>和</a:t>
            </a:r>
            <a:r>
              <a:rPr lang="en-US" altLang="zh-CN" sz="1800" dirty="0">
                <a:effectLst/>
                <a:latin typeface="Times New Roman" panose="02020603050405020304" pitchFamily="18" charset="0"/>
                <a:ea typeface="宋体" panose="02010600030101010101" pitchFamily="2" charset="-122"/>
              </a:rPr>
              <a:t>C</a:t>
            </a:r>
            <a:r>
              <a:rPr lang="zh-CN" altLang="zh-CN" sz="1800" dirty="0">
                <a:effectLst/>
                <a:latin typeface="Times New Roman" panose="02020603050405020304" pitchFamily="18" charset="0"/>
                <a:ea typeface="宋体" panose="02010600030101010101" pitchFamily="2" charset="-122"/>
              </a:rPr>
              <a:t>可以轻易被排除掉。</a:t>
            </a:r>
            <a:r>
              <a:rPr lang="en-US" altLang="zh-CN" sz="1800" dirty="0">
                <a:effectLst/>
                <a:latin typeface="Times New Roman" panose="02020603050405020304" pitchFamily="18" charset="0"/>
                <a:ea typeface="宋体" panose="02010600030101010101" pitchFamily="2" charset="-122"/>
              </a:rPr>
              <a:t>A</a:t>
            </a:r>
            <a:r>
              <a:rPr lang="zh-CN" altLang="zh-CN" sz="1800" dirty="0">
                <a:effectLst/>
                <a:latin typeface="Times New Roman" panose="02020603050405020304" pitchFamily="18" charset="0"/>
                <a:ea typeface="宋体" panose="02010600030101010101" pitchFamily="2" charset="-122"/>
              </a:rPr>
              <a:t>也不是最佳答案。</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2872121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因为地球出现时，科学家不在现场。所以他们只能大概推测出地球的年龄。但“推测”的答案有很大的不确定性，所以在过去</a:t>
            </a:r>
            <a:r>
              <a:rPr lang="en-US" altLang="zh-CN" sz="1800" dirty="0">
                <a:effectLst/>
                <a:latin typeface="Times New Roman" panose="02020603050405020304" pitchFamily="18" charset="0"/>
                <a:ea typeface="宋体" panose="02010600030101010101" pitchFamily="2" charset="-122"/>
              </a:rPr>
              <a:t>200</a:t>
            </a:r>
            <a:r>
              <a:rPr lang="zh-CN" altLang="zh-CN" sz="1800" dirty="0">
                <a:effectLst/>
                <a:latin typeface="Times New Roman" panose="02020603050405020304" pitchFamily="18" charset="0"/>
                <a:ea typeface="宋体" panose="02010600030101010101" pitchFamily="2" charset="-122"/>
              </a:rPr>
              <a:t>年，科学家给出的地球年龄在不断改变。但地球出现时，创造者在现场。所以圣经给出的地球年龄一直没有改变。</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3015660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根据圣经的记载来看，地球年纪轻轻，根本不像现在大部分人说的那样年老。地球真实的年龄只有</a:t>
            </a:r>
            <a:r>
              <a:rPr lang="en-US" altLang="zh-CN" sz="1800" kern="0" dirty="0">
                <a:effectLst/>
                <a:ea typeface="宋体" panose="02010600030101010101" pitchFamily="2" charset="-122"/>
                <a:cs typeface="Times New Roman" panose="02020603050405020304" pitchFamily="18" charset="0"/>
              </a:rPr>
              <a:t>6000-10000</a:t>
            </a:r>
            <a:r>
              <a:rPr lang="zh-CN" altLang="zh-CN" sz="1800" kern="0" dirty="0">
                <a:effectLst/>
                <a:ea typeface="宋体" panose="02010600030101010101" pitchFamily="2" charset="-122"/>
                <a:cs typeface="Times New Roman" panose="02020603050405020304" pitchFamily="18" charset="0"/>
              </a:rPr>
              <a:t>岁。</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2974453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这个数字是怎么算出来的呢？是根据圣经的家谱，并结合考古学的发现计算出来的。</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34564482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计算地球年龄</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我们知道圣经中发生的第一件事是：神创造天地。然后，神在第六天创造了亚当，当时地球的年龄是？</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击）当时地球的年龄为</a:t>
            </a:r>
            <a:r>
              <a:rPr lang="en-US" altLang="zh-CN" sz="1800" dirty="0">
                <a:effectLst/>
                <a:latin typeface="Times New Roman" panose="02020603050405020304" pitchFamily="18" charset="0"/>
                <a:ea typeface="宋体" panose="02010600030101010101" pitchFamily="2" charset="-122"/>
              </a:rPr>
              <a:t>0</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2606622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创世记第五章的家谱记载</a:t>
            </a:r>
            <a:r>
              <a:rPr lang="zh-CN" altLang="zh-CN" sz="1800" u="sng" dirty="0">
                <a:effectLst/>
                <a:latin typeface="Times New Roman" panose="02020603050405020304" pitchFamily="18" charset="0"/>
                <a:ea typeface="宋体" panose="02010600030101010101" pitchFamily="2" charset="-122"/>
              </a:rPr>
              <a:t>亚当</a:t>
            </a:r>
            <a:r>
              <a:rPr lang="zh-CN" altLang="zh-CN" sz="1800" dirty="0">
                <a:effectLst/>
                <a:latin typeface="Times New Roman" panose="02020603050405020304" pitchFamily="18" charset="0"/>
                <a:ea typeface="宋体" panose="02010600030101010101" pitchFamily="2" charset="-122"/>
              </a:rPr>
              <a:t>活到一百三十岁时，生了</a:t>
            </a:r>
            <a:r>
              <a:rPr lang="zh-CN" altLang="zh-CN" sz="1800" u="sng" dirty="0">
                <a:effectLst/>
                <a:latin typeface="Times New Roman" panose="02020603050405020304" pitchFamily="18" charset="0"/>
                <a:ea typeface="宋体" panose="02010600030101010101" pitchFamily="2" charset="-122"/>
              </a:rPr>
              <a:t>塞特</a:t>
            </a:r>
            <a:r>
              <a:rPr lang="zh-CN" altLang="zh-CN" sz="1800" dirty="0">
                <a:effectLst/>
                <a:latin typeface="Times New Roman" panose="02020603050405020304" pitchFamily="18" charset="0"/>
                <a:ea typeface="宋体" panose="02010600030101010101" pitchFamily="2" charset="-122"/>
              </a:rPr>
              <a:t>。当时地球的年龄多大？</a:t>
            </a:r>
            <a:r>
              <a:rPr lang="en-US" altLang="zh-CN" sz="1800" dirty="0">
                <a:effectLst/>
                <a:latin typeface="Times New Roman" panose="02020603050405020304" pitchFamily="18" charset="0"/>
                <a:ea typeface="宋体" panose="02010600030101010101" pitchFamily="2" charset="-122"/>
              </a:rPr>
              <a:t>130</a:t>
            </a:r>
            <a:r>
              <a:rPr lang="zh-CN" altLang="zh-CN" sz="1800" dirty="0">
                <a:effectLst/>
                <a:latin typeface="Times New Roman" panose="02020603050405020304" pitchFamily="18" charset="0"/>
                <a:ea typeface="宋体" panose="02010600030101010101" pitchFamily="2" charset="-122"/>
              </a:rPr>
              <a:t>岁。第六节记载</a:t>
            </a:r>
            <a:r>
              <a:rPr lang="zh-CN" altLang="zh-CN" sz="1800" u="sng" dirty="0">
                <a:effectLst/>
                <a:latin typeface="Times New Roman" panose="02020603050405020304" pitchFamily="18" charset="0"/>
                <a:ea typeface="宋体" panose="02010600030101010101" pitchFamily="2" charset="-122"/>
              </a:rPr>
              <a:t>塞特</a:t>
            </a:r>
            <a:r>
              <a:rPr lang="zh-CN" altLang="zh-CN" sz="1800" dirty="0">
                <a:effectLst/>
                <a:latin typeface="Times New Roman" panose="02020603050405020304" pitchFamily="18" charset="0"/>
                <a:ea typeface="宋体" panose="02010600030101010101" pitchFamily="2" charset="-122"/>
              </a:rPr>
              <a:t>活到一百零五岁，生了</a:t>
            </a:r>
            <a:r>
              <a:rPr lang="zh-CN" altLang="zh-CN" sz="1800" u="sng" dirty="0">
                <a:effectLst/>
                <a:latin typeface="Times New Roman" panose="02020603050405020304" pitchFamily="18" charset="0"/>
                <a:ea typeface="宋体" panose="02010600030101010101" pitchFamily="2" charset="-122"/>
              </a:rPr>
              <a:t>以挪士</a:t>
            </a:r>
            <a:r>
              <a:rPr lang="zh-CN" altLang="zh-CN" sz="1800" dirty="0">
                <a:effectLst/>
                <a:latin typeface="Times New Roman" panose="02020603050405020304" pitchFamily="18" charset="0"/>
                <a:ea typeface="宋体" panose="02010600030101010101" pitchFamily="2" charset="-122"/>
              </a:rPr>
              <a:t>。那地球的年龄就是</a:t>
            </a:r>
            <a:r>
              <a:rPr lang="en-US" altLang="zh-CN" sz="1800" dirty="0">
                <a:effectLst/>
                <a:latin typeface="Times New Roman" panose="02020603050405020304" pitchFamily="18" charset="0"/>
                <a:ea typeface="宋体" panose="02010600030101010101" pitchFamily="2" charset="-122"/>
              </a:rPr>
              <a:t>130+105=235</a:t>
            </a:r>
            <a:r>
              <a:rPr lang="zh-CN" altLang="zh-CN" sz="1800" dirty="0">
                <a:effectLst/>
                <a:latin typeface="Times New Roman" panose="02020603050405020304" pitchFamily="18" charset="0"/>
                <a:ea typeface="宋体" panose="02010600030101010101" pitchFamily="2" charset="-122"/>
              </a:rPr>
              <a:t>岁。第九节记载</a:t>
            </a:r>
            <a:r>
              <a:rPr lang="zh-CN" altLang="zh-CN" sz="1800" u="sng" dirty="0">
                <a:effectLst/>
                <a:latin typeface="Times New Roman" panose="02020603050405020304" pitchFamily="18" charset="0"/>
                <a:ea typeface="宋体" panose="02010600030101010101" pitchFamily="2" charset="-122"/>
              </a:rPr>
              <a:t>以挪士</a:t>
            </a:r>
            <a:r>
              <a:rPr lang="zh-CN" altLang="zh-CN" sz="1800" dirty="0">
                <a:effectLst/>
                <a:latin typeface="Times New Roman" panose="02020603050405020304" pitchFamily="18" charset="0"/>
                <a:ea typeface="宋体" panose="02010600030101010101" pitchFamily="2" charset="-122"/>
              </a:rPr>
              <a:t>活到九十岁，生了</a:t>
            </a:r>
            <a:r>
              <a:rPr lang="zh-CN" altLang="zh-CN" sz="1800" u="sng" dirty="0">
                <a:effectLst/>
                <a:latin typeface="Times New Roman" panose="02020603050405020304" pitchFamily="18" charset="0"/>
                <a:ea typeface="宋体" panose="02010600030101010101" pitchFamily="2" charset="-122"/>
              </a:rPr>
              <a:t>该南</a:t>
            </a:r>
            <a:r>
              <a:rPr lang="zh-CN" altLang="zh-CN" sz="1800" dirty="0">
                <a:effectLst/>
                <a:latin typeface="Times New Roman" panose="02020603050405020304" pitchFamily="18" charset="0"/>
                <a:ea typeface="宋体" panose="02010600030101010101" pitchFamily="2" charset="-122"/>
              </a:rPr>
              <a:t>。那地球的年龄就是</a:t>
            </a:r>
            <a:r>
              <a:rPr lang="en-US" altLang="zh-CN" sz="1800" dirty="0">
                <a:effectLst/>
                <a:latin typeface="Times New Roman" panose="02020603050405020304" pitchFamily="18" charset="0"/>
                <a:ea typeface="宋体" panose="02010600030101010101" pitchFamily="2" charset="-122"/>
              </a:rPr>
              <a:t>235+90=325</a:t>
            </a:r>
            <a:r>
              <a:rPr lang="zh-CN" altLang="zh-CN" sz="1800" dirty="0">
                <a:effectLst/>
                <a:latin typeface="Times New Roman" panose="02020603050405020304" pitchFamily="18" charset="0"/>
                <a:ea typeface="宋体" panose="02010600030101010101" pitchFamily="2" charset="-122"/>
              </a:rPr>
              <a:t>岁；以此类推。</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1126826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因为“了解地球的年龄”和“建房子打地基”同等重要。</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a:t>
            </a:fld>
            <a:endParaRPr kumimoji="1" lang="zh-CN" altLang="en-US"/>
          </a:p>
        </p:txBody>
      </p:sp>
    </p:spTree>
    <p:extLst>
      <p:ext uri="{BB962C8B-B14F-4D97-AF65-F5344CB8AC3E}">
        <p14:creationId xmlns:p14="http://schemas.microsoft.com/office/powerpoint/2010/main" val="38405100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接下来就让我们使用这种方法，动手算一算，看看从起初神创造天地，一直到挪亚洪水，到底经历了多长时间。</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31266207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4903874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200" dirty="0">
                <a:effectLst/>
                <a:latin typeface="Times New Roman" panose="02020603050405020304" pitchFamily="18" charset="0"/>
                <a:ea typeface="宋体" panose="02010600030101010101" pitchFamily="2" charset="-122"/>
              </a:rPr>
              <a:t>用这种方法计算得出的结果是：从亚当到亚伯拉罕大概经历了</a:t>
            </a:r>
            <a:r>
              <a:rPr lang="en-US" altLang="zh-CN" sz="1200" dirty="0">
                <a:effectLst/>
                <a:latin typeface="Times New Roman" panose="02020603050405020304" pitchFamily="18" charset="0"/>
                <a:ea typeface="宋体" panose="02010600030101010101" pitchFamily="2" charset="-122"/>
              </a:rPr>
              <a:t>2000</a:t>
            </a:r>
            <a:r>
              <a:rPr lang="zh-CN" altLang="zh-CN" sz="1200" dirty="0">
                <a:effectLst/>
                <a:latin typeface="Times New Roman" panose="02020603050405020304" pitchFamily="18" charset="0"/>
                <a:ea typeface="宋体" panose="02010600030101010101" pitchFamily="2" charset="-122"/>
              </a:rPr>
              <a:t>年，从亚伯拉罕到耶稣出生也大约是</a:t>
            </a:r>
            <a:r>
              <a:rPr lang="en-US" altLang="zh-CN" sz="1200" dirty="0">
                <a:effectLst/>
                <a:latin typeface="Times New Roman" panose="02020603050405020304" pitchFamily="18" charset="0"/>
                <a:ea typeface="宋体" panose="02010600030101010101" pitchFamily="2" charset="-122"/>
              </a:rPr>
              <a:t>2000</a:t>
            </a:r>
            <a:r>
              <a:rPr lang="zh-CN" altLang="zh-CN" sz="1200" dirty="0">
                <a:effectLst/>
                <a:latin typeface="Times New Roman" panose="02020603050405020304" pitchFamily="18" charset="0"/>
                <a:ea typeface="宋体" panose="02010600030101010101" pitchFamily="2" charset="-122"/>
              </a:rPr>
              <a:t>年。而从耶稣出生到今天，也经历了大概</a:t>
            </a:r>
            <a:r>
              <a:rPr lang="en-US" altLang="zh-CN" sz="1200" dirty="0">
                <a:effectLst/>
                <a:latin typeface="Times New Roman" panose="02020603050405020304" pitchFamily="18" charset="0"/>
                <a:ea typeface="宋体" panose="02010600030101010101" pitchFamily="2" charset="-122"/>
              </a:rPr>
              <a:t>2000</a:t>
            </a:r>
            <a:r>
              <a:rPr lang="zh-CN" altLang="zh-CN" sz="1200" dirty="0">
                <a:effectLst/>
                <a:latin typeface="Times New Roman" panose="02020603050405020304" pitchFamily="18" charset="0"/>
                <a:ea typeface="宋体" panose="02010600030101010101" pitchFamily="2" charset="-122"/>
              </a:rPr>
              <a:t>年。如果把这三个</a:t>
            </a:r>
            <a:r>
              <a:rPr lang="en-US" altLang="zh-CN" sz="1200" dirty="0">
                <a:effectLst/>
                <a:latin typeface="Times New Roman" panose="02020603050405020304" pitchFamily="18" charset="0"/>
                <a:ea typeface="宋体" panose="02010600030101010101" pitchFamily="2" charset="-122"/>
              </a:rPr>
              <a:t>2000</a:t>
            </a:r>
            <a:r>
              <a:rPr lang="zh-CN" altLang="zh-CN" sz="1200" dirty="0">
                <a:effectLst/>
                <a:latin typeface="Times New Roman" panose="02020603050405020304" pitchFamily="18" charset="0"/>
                <a:ea typeface="宋体" panose="02010600030101010101" pitchFamily="2" charset="-122"/>
              </a:rPr>
              <a:t>年相加，得出的数字大概是</a:t>
            </a:r>
            <a:r>
              <a:rPr lang="en-US" altLang="zh-CN" sz="1200" dirty="0">
                <a:effectLst/>
                <a:latin typeface="Times New Roman" panose="02020603050405020304" pitchFamily="18" charset="0"/>
                <a:ea typeface="宋体" panose="02010600030101010101" pitchFamily="2" charset="-122"/>
              </a:rPr>
              <a:t>6000</a:t>
            </a:r>
            <a:r>
              <a:rPr lang="zh-CN" altLang="zh-CN" sz="1200" dirty="0">
                <a:effectLst/>
                <a:latin typeface="Times New Roman" panose="02020603050405020304" pitchFamily="18" charset="0"/>
                <a:ea typeface="宋体" panose="02010600030101010101" pitchFamily="2" charset="-122"/>
              </a:rPr>
              <a:t>年。也就是说：从创造之初到今天大概过去了</a:t>
            </a:r>
            <a:r>
              <a:rPr lang="en-US" altLang="zh-CN" sz="1200" dirty="0">
                <a:effectLst/>
                <a:latin typeface="Times New Roman" panose="02020603050405020304" pitchFamily="18" charset="0"/>
                <a:ea typeface="宋体" panose="02010600030101010101" pitchFamily="2" charset="-122"/>
              </a:rPr>
              <a:t>6000</a:t>
            </a:r>
            <a:r>
              <a:rPr lang="zh-CN" altLang="zh-CN" sz="1200" dirty="0">
                <a:effectLst/>
                <a:latin typeface="Times New Roman" panose="02020603050405020304" pitchFamily="18" charset="0"/>
                <a:ea typeface="宋体" panose="02010600030101010101" pitchFamily="2" charset="-122"/>
              </a:rPr>
              <a:t>年。</a:t>
            </a:r>
            <a:endParaRPr lang="zh-CN" altLang="zh-CN" sz="1200" dirty="0">
              <a:effectLst/>
              <a:latin typeface="Times New Roman" panose="02020603050405020304" pitchFamily="18" charset="0"/>
              <a:ea typeface="等线" panose="02010600030101010101" pitchFamily="2" charset="-122"/>
            </a:endParaRP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2429013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家谱的跨代现象</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可能有人会问：这样看来，地球的年龄总共也不过</a:t>
            </a:r>
            <a:r>
              <a:rPr lang="en-US" altLang="zh-CN" sz="1800" dirty="0">
                <a:effectLst/>
                <a:latin typeface="Times New Roman" panose="02020603050405020304" pitchFamily="18" charset="0"/>
                <a:ea typeface="宋体" panose="02010600030101010101" pitchFamily="2" charset="-122"/>
              </a:rPr>
              <a:t>6000</a:t>
            </a:r>
            <a:r>
              <a:rPr lang="zh-CN" altLang="zh-CN" sz="1800" dirty="0">
                <a:effectLst/>
                <a:latin typeface="Times New Roman" panose="02020603050405020304" pitchFamily="18" charset="0"/>
                <a:ea typeface="宋体" panose="02010600030101010101" pitchFamily="2" charset="-122"/>
              </a:rPr>
              <a:t>来岁，为什么有些圣经学者会说是</a:t>
            </a:r>
            <a:r>
              <a:rPr lang="en-US" altLang="zh-CN" sz="1800" dirty="0">
                <a:effectLst/>
                <a:latin typeface="Times New Roman" panose="02020603050405020304" pitchFamily="18" charset="0"/>
                <a:ea typeface="宋体" panose="02010600030101010101" pitchFamily="2" charset="-122"/>
              </a:rPr>
              <a:t>6000-10000</a:t>
            </a:r>
            <a:r>
              <a:rPr lang="zh-CN" altLang="zh-CN" sz="1800" dirty="0">
                <a:effectLst/>
                <a:latin typeface="Times New Roman" panose="02020603050405020304" pitchFamily="18" charset="0"/>
                <a:ea typeface="宋体" panose="02010600030101010101" pitchFamily="2" charset="-122"/>
              </a:rPr>
              <a:t>年呢？回答是，有些仔细研究圣经的学者发现有些家谱很可能跳过了一些“代”。因为经文中“生了”这个词后面接的，可以是儿子，也可以是后代。</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23911028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比如说马太福音第一章的家谱。马太福音</a:t>
            </a:r>
            <a:r>
              <a:rPr lang="en-US" altLang="zh-CN" sz="1800" kern="0" dirty="0">
                <a:effectLst/>
                <a:ea typeface="宋体" panose="02010600030101010101" pitchFamily="2" charset="-122"/>
                <a:cs typeface="Times New Roman" panose="02020603050405020304" pitchFamily="18" charset="0"/>
              </a:rPr>
              <a:t>1:8</a:t>
            </a:r>
            <a:r>
              <a:rPr lang="zh-CN" altLang="zh-CN" sz="1800" kern="0" dirty="0">
                <a:effectLst/>
                <a:ea typeface="宋体" panose="02010600030101010101" pitchFamily="2" charset="-122"/>
                <a:cs typeface="Times New Roman" panose="02020603050405020304" pitchFamily="18" charset="0"/>
              </a:rPr>
              <a:t>节的家谱里写着“</a:t>
            </a:r>
            <a:r>
              <a:rPr lang="zh-CN" altLang="zh-CN" sz="1800" u="sng" kern="0" dirty="0">
                <a:effectLst/>
                <a:ea typeface="宋体" panose="02010600030101010101" pitchFamily="2" charset="-122"/>
                <a:cs typeface="Times New Roman" panose="02020603050405020304" pitchFamily="18" charset="0"/>
              </a:rPr>
              <a:t>约兰</a:t>
            </a:r>
            <a:r>
              <a:rPr lang="zh-CN" altLang="zh-CN" sz="1800" kern="0" dirty="0">
                <a:effectLst/>
                <a:ea typeface="宋体" panose="02010600030101010101" pitchFamily="2" charset="-122"/>
                <a:cs typeface="Times New Roman" panose="02020603050405020304" pitchFamily="18" charset="0"/>
              </a:rPr>
              <a:t>生</a:t>
            </a:r>
            <a:r>
              <a:rPr lang="zh-CN" altLang="zh-CN" sz="1800" u="sng" kern="0" dirty="0">
                <a:effectLst/>
                <a:ea typeface="宋体" panose="02010600030101010101" pitchFamily="2" charset="-122"/>
                <a:cs typeface="Times New Roman" panose="02020603050405020304" pitchFamily="18" charset="0"/>
              </a:rPr>
              <a:t>乌西雅</a:t>
            </a:r>
            <a:r>
              <a:rPr lang="zh-CN" altLang="zh-CN" sz="1800" kern="0" dirty="0">
                <a:effectLst/>
                <a:ea typeface="宋体" panose="02010600030101010101" pitchFamily="2" charset="-122"/>
                <a:cs typeface="Times New Roman" panose="02020603050405020304" pitchFamily="18" charset="0"/>
              </a:rPr>
              <a:t>”。按照中文的理解，我们会以为约兰“生”的是自己的儿子，因而从约兰到乌西雅只有两代人。（</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击）但若研究一下历代志上</a:t>
            </a:r>
            <a:r>
              <a:rPr lang="en-US" altLang="zh-CN" sz="1800" kern="0" dirty="0">
                <a:effectLst/>
                <a:ea typeface="宋体" panose="02010600030101010101" pitchFamily="2" charset="-122"/>
                <a:cs typeface="Times New Roman" panose="02020603050405020304" pitchFamily="18" charset="0"/>
              </a:rPr>
              <a:t>3</a:t>
            </a:r>
            <a:r>
              <a:rPr lang="zh-CN" altLang="zh-CN" sz="1800" kern="0" dirty="0">
                <a:effectLst/>
                <a:ea typeface="宋体" panose="02010600030101010101" pitchFamily="2" charset="-122"/>
                <a:cs typeface="Times New Roman" panose="02020603050405020304" pitchFamily="18" charset="0"/>
              </a:rPr>
              <a:t>章的家谱，就会发现约兰“生”的是自己的后代。从约兰到乌西雅其实共有五代人，中间跨过了亚哈谢、约阿施、亚玛谢三代人。</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2403943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那为什么马太会越过这三代人呢？要知道，马太和他的犹太读者都非常熟悉这三个王，所以这里明显不是一个错误，而是马太按照当时犹太人普遍接受的一种文风，在为了保持每一个家谱都是</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代的情况下，而有意跨过了这三代。他的这种记家谱的方式是当时犹太人广为接受的，他们都知道家谱有跨代的可能性，而且也知道马太的家谱是完全准确的。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12673651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当然，家谱中可能存在跨代的地方并不多，而且也不会一次跨过很多代人。但哪怕我们假设创世记</a:t>
            </a:r>
            <a:r>
              <a:rPr lang="en-US" altLang="zh-CN" sz="1800" kern="0" dirty="0">
                <a:effectLst/>
                <a:ea typeface="宋体" panose="02010600030101010101" pitchFamily="2" charset="-122"/>
                <a:cs typeface="Times New Roman" panose="02020603050405020304" pitchFamily="18" charset="0"/>
              </a:rPr>
              <a:t>5</a:t>
            </a:r>
            <a:r>
              <a:rPr lang="zh-CN" altLang="zh-CN" sz="1800" kern="0" dirty="0">
                <a:effectLst/>
                <a:ea typeface="宋体" panose="02010600030101010101" pitchFamily="2" charset="-122"/>
                <a:cs typeface="Times New Roman" panose="02020603050405020304" pitchFamily="18" charset="0"/>
              </a:rPr>
              <a:t>章和</a:t>
            </a:r>
            <a:r>
              <a:rPr lang="en-US" altLang="zh-CN" sz="1800" kern="0" dirty="0">
                <a:effectLst/>
                <a:ea typeface="宋体" panose="02010600030101010101" pitchFamily="2" charset="-122"/>
                <a:cs typeface="Times New Roman" panose="02020603050405020304" pitchFamily="18" charset="0"/>
              </a:rPr>
              <a:t>11</a:t>
            </a:r>
            <a:r>
              <a:rPr lang="zh-CN" altLang="zh-CN" sz="1800" kern="0" dirty="0">
                <a:effectLst/>
                <a:ea typeface="宋体" panose="02010600030101010101" pitchFamily="2" charset="-122"/>
                <a:cs typeface="Times New Roman" panose="02020603050405020304" pitchFamily="18" charset="0"/>
              </a:rPr>
              <a:t>章的家谱也有跨代，那从创造到今天也只有大概一万年的时间。那是为什么在地球年龄的估算上，严谨的圣经学者给出了</a:t>
            </a:r>
            <a:r>
              <a:rPr lang="en-US" altLang="zh-CN" sz="1800" kern="0" dirty="0">
                <a:effectLst/>
                <a:ea typeface="宋体" panose="02010600030101010101" pitchFamily="2" charset="-122"/>
                <a:cs typeface="Times New Roman" panose="02020603050405020304" pitchFamily="18" charset="0"/>
              </a:rPr>
              <a:t>6000-10000</a:t>
            </a:r>
            <a:r>
              <a:rPr lang="zh-CN" altLang="zh-CN" sz="1800" kern="0" dirty="0">
                <a:effectLst/>
                <a:ea typeface="宋体" panose="02010600030101010101" pitchFamily="2" charset="-122"/>
                <a:cs typeface="Times New Roman" panose="02020603050405020304" pitchFamily="18" charset="0"/>
              </a:rPr>
              <a:t>年的范围。</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4004883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进化论说：地球年纪老迈，有</a:t>
            </a:r>
            <a:r>
              <a:rPr lang="en-US" altLang="zh-CN" sz="1800" b="1" dirty="0">
                <a:effectLst/>
                <a:latin typeface="Times New Roman" panose="02020603050405020304" pitchFamily="18" charset="0"/>
                <a:ea typeface="宋体" panose="02010600030101010101" pitchFamily="2" charset="-122"/>
              </a:rPr>
              <a:t>46</a:t>
            </a:r>
            <a:r>
              <a:rPr lang="zh-CN" altLang="zh-CN" sz="1800" b="1" dirty="0">
                <a:effectLst/>
                <a:latin typeface="Times New Roman" panose="02020603050405020304" pitchFamily="18" charset="0"/>
                <a:ea typeface="宋体" panose="02010600030101010101" pitchFamily="2" charset="-122"/>
              </a:rPr>
              <a:t>亿岁</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但是进化论科学家给出的答案完全不同。他们说：地球年纪老迈。有多老呢？</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46</a:t>
            </a:r>
            <a:r>
              <a:rPr lang="zh-CN" altLang="zh-CN" sz="1800" dirty="0">
                <a:effectLst/>
                <a:latin typeface="Times New Roman" panose="02020603050405020304" pitchFamily="18" charset="0"/>
                <a:ea typeface="宋体" panose="02010600030101010101" pitchFamily="2" charset="-122"/>
              </a:rPr>
              <a:t>亿岁。这个数字在现代的主流刊物、媒体、课本里都能看到。很多人因为“</a:t>
            </a:r>
            <a:r>
              <a:rPr lang="en-US" altLang="zh-CN" sz="1800" dirty="0">
                <a:effectLst/>
                <a:latin typeface="Times New Roman" panose="02020603050405020304" pitchFamily="18" charset="0"/>
                <a:ea typeface="宋体" panose="02010600030101010101" pitchFamily="2" charset="-122"/>
              </a:rPr>
              <a:t>46</a:t>
            </a:r>
            <a:r>
              <a:rPr lang="zh-CN" altLang="zh-CN" sz="1800" dirty="0">
                <a:effectLst/>
                <a:latin typeface="Times New Roman" panose="02020603050405020304" pitchFamily="18" charset="0"/>
                <a:ea typeface="宋体" panose="02010600030101010101" pitchFamily="2" charset="-122"/>
              </a:rPr>
              <a:t>亿年”是官方给出的权威数字，就相信地球非常古老。</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击）但你觉得科学家给的“</a:t>
            </a:r>
            <a:r>
              <a:rPr lang="en-US" altLang="zh-CN" sz="1800" dirty="0">
                <a:effectLst/>
                <a:latin typeface="Times New Roman" panose="02020603050405020304" pitchFamily="18" charset="0"/>
                <a:ea typeface="宋体" panose="02010600030101010101" pitchFamily="2" charset="-122"/>
              </a:rPr>
              <a:t>46</a:t>
            </a:r>
            <a:r>
              <a:rPr lang="zh-CN" altLang="zh-CN" sz="1800" dirty="0">
                <a:effectLst/>
                <a:latin typeface="Times New Roman" panose="02020603050405020304" pitchFamily="18" charset="0"/>
                <a:ea typeface="宋体" panose="02010600030101010101" pitchFamily="2" charset="-122"/>
              </a:rPr>
              <a:t>亿年”这个数字一定正确吗？不一定，因为没有任何一位科学家曾在</a:t>
            </a:r>
            <a:r>
              <a:rPr lang="en-US" altLang="zh-CN" sz="1800" dirty="0">
                <a:effectLst/>
                <a:latin typeface="Times New Roman" panose="02020603050405020304" pitchFamily="18" charset="0"/>
                <a:ea typeface="宋体" panose="02010600030101010101" pitchFamily="2" charset="-122"/>
              </a:rPr>
              <a:t>46</a:t>
            </a:r>
            <a:r>
              <a:rPr lang="zh-CN" altLang="zh-CN" sz="1800" dirty="0">
                <a:effectLst/>
                <a:latin typeface="Times New Roman" panose="02020603050405020304" pitchFamily="18" charset="0"/>
                <a:ea typeface="宋体" panose="02010600030101010101" pitchFamily="2" charset="-122"/>
              </a:rPr>
              <a:t>亿年前观察过地球从无到有出现的过程。所以他们给出的“地球年龄”都是立足于自己的推测和世界观。怪不得在过去</a:t>
            </a:r>
            <a:r>
              <a:rPr lang="en-US" altLang="zh-CN" sz="1800" dirty="0">
                <a:effectLst/>
                <a:latin typeface="Times New Roman" panose="02020603050405020304" pitchFamily="18" charset="0"/>
                <a:ea typeface="宋体" panose="02010600030101010101" pitchFamily="2" charset="-122"/>
              </a:rPr>
              <a:t>200</a:t>
            </a:r>
            <a:r>
              <a:rPr lang="zh-CN" altLang="zh-CN" sz="1800" dirty="0">
                <a:effectLst/>
                <a:latin typeface="Times New Roman" panose="02020603050405020304" pitchFamily="18" charset="0"/>
                <a:ea typeface="宋体" panose="02010600030101010101" pitchFamily="2" charset="-122"/>
              </a:rPr>
              <a:t>年里，“地球的年龄”随着科学家看法的改变而改变。</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1916040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查看历史，就会发现在</a:t>
            </a:r>
            <a:r>
              <a:rPr lang="en-US" altLang="zh-CN" sz="1800" dirty="0">
                <a:effectLst/>
                <a:latin typeface="Times New Roman" panose="02020603050405020304" pitchFamily="18" charset="0"/>
                <a:ea typeface="宋体" panose="02010600030101010101" pitchFamily="2" charset="-122"/>
              </a:rPr>
              <a:t>1900</a:t>
            </a:r>
            <a:r>
              <a:rPr lang="zh-CN" altLang="zh-CN" sz="1800" dirty="0">
                <a:effectLst/>
                <a:latin typeface="Times New Roman" panose="02020603050405020304" pitchFamily="18" charset="0"/>
                <a:ea typeface="宋体" panose="02010600030101010101" pitchFamily="2" charset="-122"/>
              </a:rPr>
              <a:t>年，被主流科学家广泛接纳的地球年龄大概是</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亿岁。</a:t>
            </a:r>
            <a:r>
              <a:rPr lang="en-US" altLang="zh-CN" sz="1800" dirty="0">
                <a:effectLst/>
                <a:latin typeface="Times New Roman" panose="02020603050405020304" pitchFamily="18" charset="0"/>
                <a:ea typeface="宋体" panose="02010600030101010101" pitchFamily="2" charset="-122"/>
              </a:rPr>
              <a:t>30</a:t>
            </a:r>
            <a:r>
              <a:rPr lang="zh-CN" altLang="zh-CN" sz="1800" dirty="0">
                <a:effectLst/>
                <a:latin typeface="Times New Roman" panose="02020603050405020304" pitchFamily="18" charset="0"/>
                <a:ea typeface="宋体" panose="02010600030101010101" pitchFamily="2" charset="-122"/>
              </a:rPr>
              <a:t>年后，科学家公开宣称地球的年龄为</a:t>
            </a:r>
            <a:r>
              <a:rPr lang="en-US" altLang="zh-CN" sz="1800" dirty="0">
                <a:effectLst/>
                <a:latin typeface="Times New Roman" panose="02020603050405020304" pitchFamily="18" charset="0"/>
                <a:ea typeface="宋体" panose="02010600030101010101" pitchFamily="2" charset="-122"/>
              </a:rPr>
              <a:t>20</a:t>
            </a:r>
            <a:r>
              <a:rPr lang="zh-CN" altLang="zh-CN" sz="1800" dirty="0">
                <a:effectLst/>
                <a:latin typeface="Times New Roman" panose="02020603050405020304" pitchFamily="18" charset="0"/>
                <a:ea typeface="宋体" panose="02010600030101010101" pitchFamily="2" charset="-122"/>
              </a:rPr>
              <a:t>亿岁。而近几十年，科学家又把地球的年龄改为</a:t>
            </a:r>
            <a:r>
              <a:rPr lang="en-US" altLang="zh-CN" sz="1800" dirty="0">
                <a:effectLst/>
                <a:latin typeface="Times New Roman" panose="02020603050405020304" pitchFamily="18" charset="0"/>
                <a:ea typeface="宋体" panose="02010600030101010101" pitchFamily="2" charset="-122"/>
              </a:rPr>
              <a:t>46</a:t>
            </a:r>
            <a:r>
              <a:rPr lang="zh-CN" altLang="zh-CN" sz="1800" dirty="0">
                <a:effectLst/>
                <a:latin typeface="Times New Roman" panose="02020603050405020304" pitchFamily="18" charset="0"/>
                <a:ea typeface="宋体" panose="02010600030101010101" pitchFamily="2" charset="-122"/>
              </a:rPr>
              <a:t>亿岁。</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37849252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可能又有同学会问咯，既然“</a:t>
            </a:r>
            <a:r>
              <a:rPr lang="en-US" altLang="zh-CN" sz="1800" dirty="0">
                <a:effectLst/>
                <a:latin typeface="Times New Roman" panose="02020603050405020304" pitchFamily="18" charset="0"/>
                <a:ea typeface="宋体" panose="02010600030101010101" pitchFamily="2" charset="-122"/>
              </a:rPr>
              <a:t>46</a:t>
            </a:r>
            <a:r>
              <a:rPr lang="zh-CN" altLang="zh-CN" sz="1800" dirty="0">
                <a:effectLst/>
                <a:latin typeface="Times New Roman" panose="02020603050405020304" pitchFamily="18" charset="0"/>
                <a:ea typeface="宋体" panose="02010600030101010101" pitchFamily="2" charset="-122"/>
              </a:rPr>
              <a:t>亿年”只是一个推测，为什么现在那么多科学家都相信呢？</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回答很简单，因为大多数科学家从小到大都被教导“地球很古老”啊。</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3514069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请告诉我为什么建房子要打地基？（等候学生回答，例如：支持、稳固，为了奠定房子的基础等。）（</a:t>
            </a:r>
            <a:r>
              <a:rPr lang="zh-TW"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击）地基是一座房子的根基，一座房子能建多高，很大程度取决于地基打得稳不稳。地基不稳固，房子就不牢靠。地基打歪了，房子也就跟着歪。可见地基是非常重要的。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38907427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科学家也是从小孩子慢慢长大的。小孩子几乎都是大人教什么，他们就信什么；课本写什么，他们就信什么的。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2883847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放眼整个社会，现在几乎所有的大学、中学、小学都在教导“年老地球论”和“进化论”；主流媒体、刊物也在宣传这些理论。在这样一个以“年老地球论”和“进化论”为主流思想的大环境里，绝大部分科学家也会以为地球很古老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42841870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想想看，你现在的语文、历史、地理、生物课本不都在教导大家说地球很古老吗？</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若不是因为圣经说地球被造只有</a:t>
            </a:r>
            <a:r>
              <a:rPr lang="en-US" altLang="zh-CN" sz="1800" dirty="0">
                <a:effectLst/>
                <a:latin typeface="Times New Roman" panose="02020603050405020304" pitchFamily="18" charset="0"/>
                <a:ea typeface="宋体" panose="02010600030101010101" pitchFamily="2" charset="-122"/>
              </a:rPr>
              <a:t>6000-10000</a:t>
            </a:r>
            <a:r>
              <a:rPr lang="zh-CN" altLang="zh-CN" sz="1800" dirty="0">
                <a:effectLst/>
                <a:latin typeface="Times New Roman" panose="02020603050405020304" pitchFamily="18" charset="0"/>
                <a:ea typeface="宋体" panose="02010600030101010101" pitchFamily="2" charset="-122"/>
              </a:rPr>
              <a:t>年，你也很可能会像这些科学家一样，因为受课本的影响而相信“年老地球论”。</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41740658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“年老地球</a:t>
            </a:r>
            <a:r>
              <a:rPr lang="en-US" altLang="zh-CN" sz="1800" b="1" dirty="0">
                <a:effectLst/>
                <a:latin typeface="Times New Roman" panose="02020603050405020304" pitchFamily="18" charset="0"/>
                <a:ea typeface="宋体" panose="02010600030101010101" pitchFamily="2" charset="-122"/>
              </a:rPr>
              <a:t>”</a:t>
            </a:r>
            <a:r>
              <a:rPr lang="zh-CN" altLang="zh-CN" sz="1800" b="1" dirty="0">
                <a:effectLst/>
                <a:latin typeface="Times New Roman" panose="02020603050405020304" pitchFamily="18" charset="0"/>
                <a:ea typeface="宋体" panose="02010600030101010101" pitchFamily="2" charset="-122"/>
              </a:rPr>
              <a:t>和“年轻地球”谁更正确？</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虽然在当下，“年老地球论”是一种流行的思想，但是“流行度”不是“正确度”。所以“年老地球论”很流行并不代表“年老地球论”很正确。我们应该始终选择相信正确的理论！怎么检验一个理论是否正确？</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关键得看是否有证据的支持。所以我们需要搜寻自然界的科学证据，来看看这些证据是支持“年老地球”还是支持“年轻地球”。</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54</a:t>
            </a:fld>
            <a:endParaRPr kumimoji="1" lang="zh-CN" altLang="en-US"/>
          </a:p>
        </p:txBody>
      </p:sp>
    </p:spTree>
    <p:extLst>
      <p:ext uri="{BB962C8B-B14F-4D97-AF65-F5344CB8AC3E}">
        <p14:creationId xmlns:p14="http://schemas.microsoft.com/office/powerpoint/2010/main" val="4568993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有许多认真的科学家在搜寻证据后，都发现自然界有大量科学证据都偏向于支持地球是年轻的。比如说：海里的盐、陆地的侵蚀、恐龙骨头里的软组织、宇宙中月球离开地球的速度等等。下一节课，我们就来探究这些有趣的证据。</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55</a:t>
            </a:fld>
            <a:endParaRPr kumimoji="1" lang="zh-CN" altLang="en-US"/>
          </a:p>
        </p:txBody>
      </p:sp>
    </p:spTree>
    <p:extLst>
      <p:ext uri="{BB962C8B-B14F-4D97-AF65-F5344CB8AC3E}">
        <p14:creationId xmlns:p14="http://schemas.microsoft.com/office/powerpoint/2010/main" val="8280333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现在让我们验收一下这节课的学习成果。</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56</a:t>
            </a:fld>
            <a:endParaRPr kumimoji="1" lang="zh-CN" altLang="en-US"/>
          </a:p>
        </p:txBody>
      </p:sp>
    </p:spTree>
    <p:extLst>
      <p:ext uri="{BB962C8B-B14F-4D97-AF65-F5344CB8AC3E}">
        <p14:creationId xmlns:p14="http://schemas.microsoft.com/office/powerpoint/2010/main" val="2716814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四、请将你认为正确的答案填写在括号里。</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A </a:t>
            </a:r>
            <a:r>
              <a:rPr lang="zh-CN" altLang="zh-CN" sz="1800" dirty="0">
                <a:effectLst/>
                <a:latin typeface="Times New Roman" panose="02020603050405020304" pitchFamily="18" charset="0"/>
                <a:ea typeface="宋体" panose="02010600030101010101" pitchFamily="2" charset="-122"/>
              </a:rPr>
              <a:t>地球上是先有死，后有人。</a:t>
            </a:r>
            <a:endParaRPr lang="zh-CN" altLang="zh-CN" sz="1800" dirty="0">
              <a:effectLst/>
              <a:latin typeface="Times New Roman" panose="02020603050405020304" pitchFamily="18" charset="0"/>
              <a:ea typeface="等线" panose="02010600030101010101" pitchFamily="2" charset="-122"/>
            </a:endParaRPr>
          </a:p>
          <a:p>
            <a:pPr marL="1295400" indent="38100"/>
            <a:r>
              <a:rPr lang="en-US" altLang="zh-CN" sz="1800" dirty="0">
                <a:effectLst/>
                <a:latin typeface="宋体" panose="02010600030101010101" pitchFamily="2" charset="-122"/>
                <a:ea typeface="等线" panose="02010600030101010101" pitchFamily="2" charset="-122"/>
              </a:rPr>
              <a:t>B. </a:t>
            </a:r>
            <a:r>
              <a:rPr lang="zh-CN" altLang="zh-CN" sz="1800" dirty="0">
                <a:effectLst/>
                <a:latin typeface="Times New Roman" panose="02020603050405020304" pitchFamily="18" charset="0"/>
                <a:ea typeface="宋体" panose="02010600030101010101" pitchFamily="2" charset="-122"/>
              </a:rPr>
              <a:t>地球上是先有人，后有死。</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57</a:t>
            </a:fld>
            <a:endParaRPr kumimoji="1" lang="zh-CN" altLang="en-US"/>
          </a:p>
        </p:txBody>
      </p:sp>
    </p:spTree>
    <p:extLst>
      <p:ext uri="{BB962C8B-B14F-4D97-AF65-F5344CB8AC3E}">
        <p14:creationId xmlns:p14="http://schemas.microsoft.com/office/powerpoint/2010/main" val="38804138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a:t>
            </a:r>
            <a:r>
              <a:rPr lang="en-US" altLang="zh-CN" sz="1800" dirty="0">
                <a:effectLst/>
                <a:latin typeface="Times New Roman" panose="02020603050405020304" pitchFamily="18" charset="0"/>
                <a:ea typeface="宋体" panose="02010600030101010101" pitchFamily="2" charset="-122"/>
              </a:rPr>
              <a:t>A </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A.</a:t>
            </a:r>
            <a:r>
              <a:rPr lang="zh-CN" altLang="zh-CN" sz="1800" dirty="0">
                <a:effectLst/>
                <a:latin typeface="Times New Roman" panose="02020603050405020304" pitchFamily="18" charset="0"/>
                <a:ea typeface="宋体" panose="02010600030101010101" pitchFamily="2" charset="-122"/>
              </a:rPr>
              <a:t>地球的生物是在</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日之内被造的。</a:t>
            </a:r>
            <a:endParaRPr lang="zh-CN" altLang="zh-CN" sz="1800" dirty="0">
              <a:effectLst/>
              <a:latin typeface="Times New Roman" panose="02020603050405020304" pitchFamily="18" charset="0"/>
              <a:ea typeface="等线" panose="02010600030101010101" pitchFamily="2" charset="-122"/>
            </a:endParaRPr>
          </a:p>
          <a:p>
            <a:pPr marL="228600"/>
            <a:r>
              <a:rPr lang="en-US" altLang="zh-CN" sz="1800" dirty="0">
                <a:effectLst/>
                <a:latin typeface="宋体" panose="02010600030101010101" pitchFamily="2" charset="-122"/>
                <a:ea typeface="等线"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地球的生物是在漫长时间内被造的。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58</a:t>
            </a:fld>
            <a:endParaRPr kumimoji="1" lang="zh-CN" altLang="en-US"/>
          </a:p>
        </p:txBody>
      </p:sp>
    </p:spTree>
    <p:extLst>
      <p:ext uri="{BB962C8B-B14F-4D97-AF65-F5344CB8AC3E}">
        <p14:creationId xmlns:p14="http://schemas.microsoft.com/office/powerpoint/2010/main" val="27184376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A. </a:t>
            </a:r>
            <a:r>
              <a:rPr lang="zh-CN" altLang="zh-CN" sz="1800" dirty="0">
                <a:effectLst/>
                <a:latin typeface="Times New Roman" panose="02020603050405020304" pitchFamily="18" charset="0"/>
                <a:ea typeface="宋体" panose="02010600030101010101" pitchFamily="2" charset="-122"/>
              </a:rPr>
              <a:t>这个地球已经存在了</a:t>
            </a:r>
            <a:r>
              <a:rPr lang="en-US" altLang="zh-CN" sz="1800" dirty="0">
                <a:effectLst/>
                <a:latin typeface="Times New Roman" panose="02020603050405020304" pitchFamily="18" charset="0"/>
                <a:ea typeface="宋体" panose="02010600030101010101" pitchFamily="2" charset="-122"/>
              </a:rPr>
              <a:t>46</a:t>
            </a:r>
            <a:r>
              <a:rPr lang="zh-CN" altLang="zh-CN" sz="1800" dirty="0">
                <a:effectLst/>
                <a:latin typeface="Times New Roman" panose="02020603050405020304" pitchFamily="18" charset="0"/>
                <a:ea typeface="宋体" panose="02010600030101010101" pitchFamily="2" charset="-122"/>
              </a:rPr>
              <a:t>亿年。</a:t>
            </a:r>
            <a:endParaRPr lang="en-US" altLang="zh-CN" sz="1800" dirty="0">
              <a:effectLst/>
              <a:latin typeface="Times New Roman" panose="02020603050405020304" pitchFamily="18" charset="0"/>
              <a:ea typeface="等线" panose="02010600030101010101" pitchFamily="2" charset="-122"/>
            </a:endParaRPr>
          </a:p>
          <a:p>
            <a:r>
              <a:rPr lang="en-US" altLang="zh-CN" sz="1800" dirty="0">
                <a:effectLst/>
                <a:latin typeface="Times New Roman" panose="02020603050405020304" pitchFamily="18" charset="0"/>
                <a:ea typeface="等线" panose="02010600030101010101" pitchFamily="2" charset="-122"/>
              </a:rPr>
              <a:t>		      </a:t>
            </a:r>
            <a:r>
              <a:rPr lang="en-US" altLang="zh-CN" sz="1800" dirty="0">
                <a:effectLst/>
                <a:latin typeface="宋体" panose="02010600030101010101" pitchFamily="2" charset="-122"/>
                <a:ea typeface="等线" panose="02010600030101010101" pitchFamily="2" charset="-122"/>
              </a:rPr>
              <a:t>B</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这个地球大概存在了</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万年。</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59</a:t>
            </a:fld>
            <a:endParaRPr kumimoji="1" lang="zh-CN" altLang="en-US"/>
          </a:p>
        </p:txBody>
      </p:sp>
    </p:spTree>
    <p:extLst>
      <p:ext uri="{BB962C8B-B14F-4D97-AF65-F5344CB8AC3E}">
        <p14:creationId xmlns:p14="http://schemas.microsoft.com/office/powerpoint/2010/main" val="8618744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4.</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a:t>
            </a:r>
            <a:r>
              <a:rPr lang="en-US" altLang="zh-CN" sz="1800" dirty="0">
                <a:effectLst/>
                <a:latin typeface="Times New Roman" panose="02020603050405020304" pitchFamily="18" charset="0"/>
                <a:ea typeface="宋体" panose="02010600030101010101" pitchFamily="2" charset="-122"/>
              </a:rPr>
              <a:t>A  </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A. </a:t>
            </a:r>
            <a:r>
              <a:rPr lang="zh-CN" altLang="zh-CN" sz="1800" dirty="0">
                <a:effectLst/>
                <a:latin typeface="Times New Roman" panose="02020603050405020304" pitchFamily="18" charset="0"/>
                <a:ea typeface="宋体" panose="02010600030101010101" pitchFamily="2" charset="-122"/>
              </a:rPr>
              <a:t>死是罪导致的不良后果。</a:t>
            </a:r>
            <a:endParaRPr lang="en-US" altLang="zh-CN" sz="1800" dirty="0">
              <a:effectLst/>
              <a:latin typeface="Times New Roman" panose="02020603050405020304" pitchFamily="18" charset="0"/>
              <a:ea typeface="等线" panose="02010600030101010101" pitchFamily="2" charset="-122"/>
            </a:endParaRPr>
          </a:p>
          <a:p>
            <a:r>
              <a:rPr lang="en-US" altLang="zh-CN" sz="1800" dirty="0">
                <a:effectLst/>
                <a:latin typeface="Times New Roman" panose="02020603050405020304" pitchFamily="18" charset="0"/>
                <a:ea typeface="等线" panose="02010600030101010101" pitchFamily="2" charset="-122"/>
              </a:rPr>
              <a:t>	                 </a:t>
            </a:r>
            <a:r>
              <a:rPr lang="en-US" altLang="zh-CN" sz="1800" dirty="0">
                <a:effectLst/>
                <a:latin typeface="宋体" panose="02010600030101010101" pitchFamily="2" charset="-122"/>
                <a:ea typeface="等线" panose="02010600030101010101" pitchFamily="2" charset="-122"/>
              </a:rPr>
              <a:t>B</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死是进化的一道正常程序。</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60</a:t>
            </a:fld>
            <a:endParaRPr kumimoji="1" lang="zh-CN" altLang="en-US"/>
          </a:p>
        </p:txBody>
      </p:sp>
    </p:spTree>
    <p:extLst>
      <p:ext uri="{BB962C8B-B14F-4D97-AF65-F5344CB8AC3E}">
        <p14:creationId xmlns:p14="http://schemas.microsoft.com/office/powerpoint/2010/main" val="737040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但是因为地基是隐藏在地底下的，所以这个重要的部分通常会被人忽略。地球的年龄也是一样的，很多人，包括基督徒在内，以为地球的年龄并不重要，就把它当作一个次要问题放在一边。那么忽略地球的年龄这个重要问题会带来什么结果呢？  </a:t>
            </a:r>
            <a:endParaRPr lang="zh-CN" altLang="zh-CN" sz="1800" dirty="0">
              <a:effectLst/>
              <a:latin typeface="Times New Roman" panose="02020603050405020304" pitchFamily="18" charset="0"/>
              <a:ea typeface="等线" panose="02010600030101010101" pitchFamily="2" charset="-122"/>
            </a:endParaRPr>
          </a:p>
          <a:p>
            <a:r>
              <a:rPr lang="zh-TW"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21381040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5.</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A. </a:t>
            </a:r>
            <a:r>
              <a:rPr lang="zh-CN" altLang="zh-CN" sz="1800" dirty="0">
                <a:effectLst/>
                <a:latin typeface="Times New Roman" panose="02020603050405020304" pitchFamily="18" charset="0"/>
                <a:ea typeface="宋体" panose="02010600030101010101" pitchFamily="2" charset="-122"/>
              </a:rPr>
              <a:t>接受漫长时间，圣经的根基会稳固。</a:t>
            </a:r>
            <a:endParaRPr lang="en-US" altLang="zh-CN" sz="1800" dirty="0">
              <a:effectLst/>
              <a:latin typeface="Times New Roman" panose="02020603050405020304" pitchFamily="18" charset="0"/>
              <a:ea typeface="等线" panose="02010600030101010101" pitchFamily="2" charset="-122"/>
            </a:endParaRPr>
          </a:p>
          <a:p>
            <a:r>
              <a:rPr lang="en-US" altLang="zh-CN" sz="1800" dirty="0">
                <a:effectLst/>
                <a:latin typeface="Times New Roman" panose="02020603050405020304" pitchFamily="18" charset="0"/>
                <a:ea typeface="等线" panose="02010600030101010101" pitchFamily="2" charset="-122"/>
              </a:rPr>
              <a:t>		      </a:t>
            </a:r>
            <a:r>
              <a:rPr lang="en-US" altLang="zh-CN" sz="1800" dirty="0">
                <a:effectLst/>
                <a:latin typeface="宋体" panose="02010600030101010101" pitchFamily="2" charset="-122"/>
                <a:ea typeface="等线" panose="02010600030101010101" pitchFamily="2" charset="-122"/>
              </a:rPr>
              <a:t>B</a:t>
            </a:r>
            <a:r>
              <a:rPr lang="zh-CN" altLang="zh-CN" sz="1800" dirty="0">
                <a:effectLst/>
                <a:latin typeface="Times New Roman" panose="02020603050405020304" pitchFamily="18" charset="0"/>
                <a:ea typeface="宋体" panose="02010600030101010101" pitchFamily="2" charset="-122"/>
              </a:rPr>
              <a:t>．没有漫长时间，进化论就会崩塌。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61</a:t>
            </a:fld>
            <a:endParaRPr kumimoji="1" lang="zh-CN" altLang="en-US"/>
          </a:p>
        </p:txBody>
      </p:sp>
    </p:spTree>
    <p:extLst>
      <p:ext uri="{BB962C8B-B14F-4D97-AF65-F5344CB8AC3E}">
        <p14:creationId xmlns:p14="http://schemas.microsoft.com/office/powerpoint/2010/main" val="22501344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祷告结束。</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62</a:t>
            </a:fld>
            <a:endParaRPr kumimoji="1" lang="zh-CN" altLang="en-US"/>
          </a:p>
        </p:txBody>
      </p:sp>
    </p:spTree>
    <p:extLst>
      <p:ext uri="{BB962C8B-B14F-4D97-AF65-F5344CB8AC3E}">
        <p14:creationId xmlns:p14="http://schemas.microsoft.com/office/powerpoint/2010/main" val="2588272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我们看到当房子的地基没打好，一段时间后，房子就会坍塌。同样，如果信仰的根基没打好，信仰也会坍塌。圣经的第一卷书创世记是基督徒的信仰基石，而地球的年龄是这块基石重要的一部分。知道吗？对于地球年龄的认识会转变人的思想，也会影响人对很多事物的认知。</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3964184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“地球年龄”对英国的影响</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以英国社会为例吧，这个国家原本有大量基督徒，公众都认为地球是年轻的，但在他们接受年老地球的观点之后，就慢慢放弃了基督教信仰。</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4004133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舍伍德</a:t>
            </a:r>
            <a:r>
              <a:rPr lang="zh-CN" altLang="zh-CN" sz="1800" dirty="0">
                <a:effectLst/>
                <a:latin typeface="Times New Roman" panose="02020603050405020304" pitchFamily="18" charset="0"/>
                <a:ea typeface="微软雅黑" panose="020B0503020204020204" pitchFamily="34" charset="-122"/>
                <a:cs typeface="微软雅黑" panose="020B0503020204020204" pitchFamily="34" charset="-122"/>
              </a:rPr>
              <a:t>‧</a:t>
            </a:r>
            <a:r>
              <a:rPr lang="zh-CN" altLang="zh-CN" sz="1800" dirty="0">
                <a:effectLst/>
                <a:latin typeface="Times New Roman" panose="02020603050405020304" pitchFamily="18" charset="0"/>
                <a:ea typeface="宋体" panose="02010600030101010101" pitchFamily="2" charset="-122"/>
              </a:rPr>
              <a:t>泰勒是牛津科学历史博物馆的馆长，他相信进化论和年老地球论。他在</a:t>
            </a:r>
            <a:r>
              <a:rPr lang="en-US" altLang="zh-CN" sz="1800" dirty="0">
                <a:effectLst/>
                <a:latin typeface="Times New Roman" panose="02020603050405020304" pitchFamily="18" charset="0"/>
                <a:ea typeface="宋体" panose="02010600030101010101" pitchFamily="2" charset="-122"/>
              </a:rPr>
              <a:t>1949</a:t>
            </a:r>
            <a:r>
              <a:rPr lang="zh-CN" altLang="zh-CN" sz="1800" dirty="0">
                <a:effectLst/>
                <a:latin typeface="Times New Roman" panose="02020603050405020304" pitchFamily="18" charset="0"/>
                <a:ea typeface="宋体" panose="02010600030101010101" pitchFamily="2" charset="-122"/>
              </a:rPr>
              <a:t>年的时候在</a:t>
            </a:r>
            <a:r>
              <a:rPr lang="en-US" altLang="zh-CN" sz="1800" dirty="0">
                <a:effectLst/>
                <a:latin typeface="Times New Roman" panose="02020603050405020304" pitchFamily="18" charset="0"/>
                <a:ea typeface="宋体" panose="02010600030101010101" pitchFamily="2" charset="-122"/>
              </a:rPr>
              <a:t>BBC</a:t>
            </a:r>
            <a:r>
              <a:rPr lang="zh-CN" altLang="zh-CN" sz="1800" dirty="0">
                <a:effectLst/>
                <a:latin typeface="Times New Roman" panose="02020603050405020304" pitchFamily="18" charset="0"/>
                <a:ea typeface="宋体" panose="02010600030101010101" pitchFamily="2" charset="-122"/>
              </a:rPr>
              <a:t>发表了一篇讲话。在讲话中，他说：“我几乎可以肯定地说，是【年老】地质学和进化理论将英国从一个基督教国家变成了一个非基督教国家。”（舍伍德</a:t>
            </a:r>
            <a:r>
              <a:rPr lang="zh-CN" altLang="zh-CN" sz="1800" dirty="0">
                <a:effectLst/>
                <a:latin typeface="Times New Roman" panose="02020603050405020304" pitchFamily="18" charset="0"/>
                <a:ea typeface="微软雅黑" panose="020B0503020204020204" pitchFamily="34" charset="-122"/>
                <a:cs typeface="微软雅黑" panose="020B0503020204020204" pitchFamily="34" charset="-122"/>
              </a:rPr>
              <a:t>‧</a:t>
            </a:r>
            <a:r>
              <a:rPr lang="zh-CN" altLang="zh-CN" sz="1800" dirty="0">
                <a:effectLst/>
                <a:latin typeface="Times New Roman" panose="02020603050405020304" pitchFamily="18" charset="0"/>
                <a:ea typeface="宋体" panose="02010600030101010101" pitchFamily="2" charset="-122"/>
              </a:rPr>
              <a:t>泰勒“地质改变观念”《维多利亚时代的思想和信仰》伦敦思凡出版公司</a:t>
            </a:r>
            <a:r>
              <a:rPr lang="en-US" altLang="zh-CN" sz="1800" dirty="0">
                <a:effectLst/>
                <a:latin typeface="Times New Roman" panose="02020603050405020304" pitchFamily="18" charset="0"/>
                <a:ea typeface="宋体" panose="02010600030101010101" pitchFamily="2" charset="-122"/>
              </a:rPr>
              <a:t>195</a:t>
            </a:r>
            <a:r>
              <a:rPr lang="zh-CN" altLang="zh-CN" sz="1800" dirty="0">
                <a:effectLst/>
                <a:latin typeface="Times New Roman" panose="02020603050405020304" pitchFamily="18" charset="0"/>
                <a:ea typeface="宋体" panose="02010600030101010101" pitchFamily="2" charset="-122"/>
              </a:rPr>
              <a:t>页</a:t>
            </a:r>
            <a:r>
              <a:rPr lang="en-US" altLang="zh-CN" sz="1800" dirty="0">
                <a:effectLst/>
                <a:latin typeface="Times New Roman" panose="02020603050405020304" pitchFamily="18" charset="0"/>
                <a:ea typeface="宋体" panose="02010600030101010101" pitchFamily="2" charset="-122"/>
              </a:rPr>
              <a:t>1949</a:t>
            </a:r>
            <a:r>
              <a:rPr lang="zh-CN" altLang="zh-CN" sz="1800" dirty="0">
                <a:effectLst/>
                <a:latin typeface="Times New Roman" panose="02020603050405020304" pitchFamily="18" charset="0"/>
                <a:ea typeface="宋体" panose="02010600030101010101" pitchFamily="2" charset="-122"/>
              </a:rPr>
              <a:t>年其中一篇讲话发表在</a:t>
            </a:r>
            <a:r>
              <a:rPr lang="en-US" altLang="zh-CN" sz="1800" dirty="0">
                <a:effectLst/>
                <a:latin typeface="Times New Roman" panose="02020603050405020304" pitchFamily="18" charset="0"/>
                <a:ea typeface="宋体" panose="02010600030101010101" pitchFamily="2" charset="-122"/>
              </a:rPr>
              <a:t>BBC</a:t>
            </a:r>
            <a:r>
              <a:rPr lang="zh-CN" altLang="zh-CN" sz="1800" dirty="0">
                <a:effectLst/>
                <a:latin typeface="Times New Roman" panose="02020603050405020304" pitchFamily="18" charset="0"/>
                <a:ea typeface="宋体" panose="02010600030101010101" pitchFamily="2" charset="-122"/>
              </a:rPr>
              <a:t>上）</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想不到吧，对于地球年龄的看法，竟然动摇了英国的信仰根基！</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3131969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050449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2022/1/27</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212485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2022/1/27</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892434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两项内容">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50437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38768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Tree>
    <p:extLst>
      <p:ext uri="{BB962C8B-B14F-4D97-AF65-F5344CB8AC3E}">
        <p14:creationId xmlns:p14="http://schemas.microsoft.com/office/powerpoint/2010/main" val="2944020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493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078815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89209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323012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userDrawn="1"/>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07581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userDrawn="1"/>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userDrawn="1"/>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2233650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2022/1/27</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795609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2022/1/27</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802171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2022/1/27</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066066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userDrawn="1"/>
        </p:nvPicPr>
        <p:blipFill>
          <a:blip r:embed="rId17"/>
          <a:stretch>
            <a:fillRect/>
          </a:stretch>
        </p:blipFill>
        <p:spPr>
          <a:xfrm>
            <a:off x="0" y="0"/>
            <a:ext cx="9144000" cy="6857999"/>
          </a:xfrm>
          <a:prstGeom prst="rect">
            <a:avLst/>
          </a:prstGeom>
        </p:spPr>
      </p:pic>
    </p:spTree>
    <p:extLst>
      <p:ext uri="{BB962C8B-B14F-4D97-AF65-F5344CB8AC3E}">
        <p14:creationId xmlns:p14="http://schemas.microsoft.com/office/powerpoint/2010/main" val="167695996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3" r:id="rId14"/>
    <p:sldLayoutId id="214748369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23.jpe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image" Target="../media/image12.jp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4.jp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30.jpe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4.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4.jpg"/><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BC01A-0465-B64B-9529-C75B462360EE}"/>
              </a:ext>
            </a:extLst>
          </p:cNvPr>
          <p:cNvPicPr>
            <a:picLocks noChangeAspect="1"/>
          </p:cNvPicPr>
          <p:nvPr/>
        </p:nvPicPr>
        <p:blipFill>
          <a:blip r:embed="rId3"/>
          <a:stretch>
            <a:fillRect/>
          </a:stretch>
        </p:blipFill>
        <p:spPr>
          <a:xfrm>
            <a:off x="0" y="1527858"/>
            <a:ext cx="4078372" cy="3518704"/>
          </a:xfrm>
          <a:prstGeom prst="rect">
            <a:avLst/>
          </a:prstGeom>
        </p:spPr>
      </p:pic>
      <p:sp>
        <p:nvSpPr>
          <p:cNvPr id="5" name="标题 1">
            <a:extLst>
              <a:ext uri="{FF2B5EF4-FFF2-40B4-BE49-F238E27FC236}">
                <a16:creationId xmlns:a16="http://schemas.microsoft.com/office/drawing/2014/main" id="{EE6FF054-C807-CD45-8990-114CC9903337}"/>
              </a:ext>
            </a:extLst>
          </p:cNvPr>
          <p:cNvSpPr txBox="1">
            <a:spLocks/>
          </p:cNvSpPr>
          <p:nvPr/>
        </p:nvSpPr>
        <p:spPr>
          <a:xfrm>
            <a:off x="335633" y="2255524"/>
            <a:ext cx="3406702" cy="185314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4500"/>
              </a:lnSpc>
            </a:pPr>
            <a:r>
              <a:rPr lang="zh-CN" altLang="en-US" sz="4000" b="1" dirty="0">
                <a:latin typeface="Microsoft YaHei" panose="020B0503020204020204" pitchFamily="34" charset="-122"/>
                <a:ea typeface="Microsoft YaHei" panose="020B0503020204020204" pitchFamily="34" charset="-122"/>
              </a:rPr>
              <a:t>地球的年龄</a:t>
            </a:r>
            <a:endParaRPr lang="en-US" altLang="zh-CN" sz="4000" b="1" dirty="0">
              <a:latin typeface="Microsoft YaHei" panose="020B0503020204020204" pitchFamily="34" charset="-122"/>
              <a:ea typeface="Microsoft YaHei" panose="020B0503020204020204" pitchFamily="34" charset="-122"/>
            </a:endParaRPr>
          </a:p>
          <a:p>
            <a:pPr algn="ctr">
              <a:lnSpc>
                <a:spcPts val="4500"/>
              </a:lnSpc>
            </a:pPr>
            <a:r>
              <a:rPr lang="zh-CN" altLang="en-US" sz="4000" b="1" dirty="0">
                <a:latin typeface="Microsoft YaHei" panose="020B0503020204020204" pitchFamily="34" charset="-122"/>
                <a:ea typeface="Microsoft YaHei" panose="020B0503020204020204" pitchFamily="34" charset="-122"/>
              </a:rPr>
              <a:t> 重要吗？</a:t>
            </a:r>
            <a:endParaRPr lang="en-US" altLang="zh-CN" sz="4000" b="1" dirty="0">
              <a:latin typeface="Microsoft YaHei" panose="020B0503020204020204" pitchFamily="34" charset="-122"/>
              <a:ea typeface="Microsoft YaHei" panose="020B0503020204020204" pitchFamily="34" charset="-122"/>
            </a:endParaRPr>
          </a:p>
          <a:p>
            <a:pPr algn="ctr">
              <a:lnSpc>
                <a:spcPts val="3800"/>
              </a:lnSpc>
            </a:pPr>
            <a:r>
              <a:rPr lang="en-US" altLang="zh-CN" sz="2800" b="1" dirty="0">
                <a:latin typeface="Microsoft YaHei" panose="020B0503020204020204" pitchFamily="34" charset="-122"/>
                <a:ea typeface="Microsoft YaHei" panose="020B0503020204020204" pitchFamily="34" charset="-122"/>
              </a:rPr>
              <a:t>—</a:t>
            </a:r>
            <a:r>
              <a:rPr lang="zh-CN" altLang="en-US" sz="2800" b="1" dirty="0">
                <a:latin typeface="Microsoft YaHei" panose="020B0503020204020204" pitchFamily="34" charset="-122"/>
                <a:ea typeface="Microsoft YaHei" panose="020B0503020204020204" pitchFamily="34" charset="-122"/>
              </a:rPr>
              <a:t>圣经怎么说？</a:t>
            </a:r>
            <a:endParaRPr lang="en-US" altLang="zh-CN" sz="2800" b="1" dirty="0">
              <a:latin typeface="Microsoft YaHei" panose="020B0503020204020204" pitchFamily="34" charset="-122"/>
              <a:ea typeface="Microsoft YaHei" panose="020B0503020204020204" pitchFamily="34" charset="-122"/>
            </a:endParaRPr>
          </a:p>
        </p:txBody>
      </p:sp>
      <p:sp>
        <p:nvSpPr>
          <p:cNvPr id="6" name="标题 1">
            <a:extLst>
              <a:ext uri="{FF2B5EF4-FFF2-40B4-BE49-F238E27FC236}">
                <a16:creationId xmlns:a16="http://schemas.microsoft.com/office/drawing/2014/main" id="{440D33AD-572E-934A-8ED4-D340DFAA8CE7}"/>
              </a:ext>
            </a:extLst>
          </p:cNvPr>
          <p:cNvSpPr txBox="1">
            <a:spLocks/>
          </p:cNvSpPr>
          <p:nvPr/>
        </p:nvSpPr>
        <p:spPr>
          <a:xfrm>
            <a:off x="328809" y="3985847"/>
            <a:ext cx="3406702" cy="8367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100" b="1" dirty="0">
                <a:latin typeface="Microsoft YaHei" panose="020B0503020204020204" pitchFamily="34" charset="-122"/>
                <a:ea typeface="Microsoft YaHei" panose="020B0503020204020204" pitchFamily="34" charset="-122"/>
              </a:rPr>
              <a:t>约伯记 </a:t>
            </a:r>
            <a:r>
              <a:rPr lang="en-US" altLang="zh-CN" sz="2100" b="1" dirty="0">
                <a:latin typeface="Microsoft YaHei" panose="020B0503020204020204" pitchFamily="34" charset="-122"/>
                <a:ea typeface="Microsoft YaHei" panose="020B0503020204020204" pitchFamily="34" charset="-122"/>
              </a:rPr>
              <a:t>26:7</a:t>
            </a:r>
            <a:endParaRPr lang="zh-CN" altLang="en-US" sz="2100" b="1" dirty="0">
              <a:latin typeface="Microsoft YaHei" panose="020B0503020204020204" pitchFamily="34" charset="-122"/>
              <a:ea typeface="Microsoft YaHei" panose="020B0503020204020204" pitchFamily="34" charset="-122"/>
            </a:endParaRPr>
          </a:p>
          <a:p>
            <a:pPr algn="ctr">
              <a:lnSpc>
                <a:spcPct val="100000"/>
              </a:lnSpc>
            </a:pPr>
            <a:r>
              <a:rPr lang="zh-CN" altLang="en-US" sz="2100" b="1" dirty="0">
                <a:latin typeface="Microsoft YaHei" panose="020B0503020204020204" pitchFamily="34" charset="-122"/>
                <a:ea typeface="Microsoft YaHei" panose="020B0503020204020204" pitchFamily="34" charset="-122"/>
              </a:rPr>
              <a:t>第</a:t>
            </a:r>
            <a:r>
              <a:rPr lang="en-US" altLang="zh-CN" sz="2100" b="1" dirty="0">
                <a:latin typeface="Microsoft YaHei" panose="020B0503020204020204" pitchFamily="34" charset="-122"/>
                <a:ea typeface="Microsoft YaHei" panose="020B0503020204020204" pitchFamily="34" charset="-122"/>
              </a:rPr>
              <a:t>12</a:t>
            </a:r>
            <a:r>
              <a:rPr lang="zh-CN" altLang="en-US" sz="2100" b="1" dirty="0">
                <a:latin typeface="Microsoft YaHei" panose="020B0503020204020204" pitchFamily="34" charset="-122"/>
                <a:ea typeface="Microsoft YaHei" panose="020B0503020204020204" pitchFamily="34" charset="-122"/>
              </a:rPr>
              <a:t>课</a:t>
            </a:r>
          </a:p>
        </p:txBody>
      </p:sp>
      <p:pic>
        <p:nvPicPr>
          <p:cNvPr id="7" name="图片 6">
            <a:extLst>
              <a:ext uri="{FF2B5EF4-FFF2-40B4-BE49-F238E27FC236}">
                <a16:creationId xmlns:a16="http://schemas.microsoft.com/office/drawing/2014/main" id="{9DD3A16F-6D93-0F42-BF9F-8F80B387B25E}"/>
              </a:ext>
            </a:extLst>
          </p:cNvPr>
          <p:cNvPicPr>
            <a:picLocks noChangeAspect="1"/>
          </p:cNvPicPr>
          <p:nvPr/>
        </p:nvPicPr>
        <p:blipFill rotWithShape="1">
          <a:blip r:embed="rId4"/>
          <a:srcRect l="4951" r="4136"/>
          <a:stretch/>
        </p:blipFill>
        <p:spPr>
          <a:xfrm>
            <a:off x="3990444" y="0"/>
            <a:ext cx="5153556"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871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569047" y="2799060"/>
            <a:ext cx="4331862" cy="2994602"/>
          </a:xfrm>
          <a:prstGeom prst="rect">
            <a:avLst/>
          </a:prstGeom>
        </p:spPr>
        <p:txBody>
          <a:bodyPr wrap="square">
            <a:spAutoFit/>
          </a:bodyPr>
          <a:lstStyle/>
          <a:p>
            <a:pPr>
              <a:lnSpc>
                <a:spcPts val="4200"/>
              </a:lnSpc>
              <a:spcBef>
                <a:spcPct val="50000"/>
              </a:spcBef>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如果对地球年龄的看法能动摇一个国家的信仰根基，</a:t>
            </a:r>
          </a:p>
          <a:p>
            <a:pPr>
              <a:lnSpc>
                <a:spcPts val="4200"/>
              </a:lnSpc>
              <a:spcBef>
                <a:spcPct val="50000"/>
              </a:spcBef>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它也能摧毁或建造一个人的信仰根基。</a:t>
            </a:r>
            <a:endParaRPr lang="en-US" altLang="zh-TW"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标题 6">
            <a:extLst>
              <a:ext uri="{FF2B5EF4-FFF2-40B4-BE49-F238E27FC236}">
                <a16:creationId xmlns:a16="http://schemas.microsoft.com/office/drawing/2014/main" id="{8C59BD5C-A7C7-D045-A4AD-17218324FCAB}"/>
              </a:ext>
            </a:extLst>
          </p:cNvPr>
          <p:cNvSpPr>
            <a:spLocks noGrp="1"/>
          </p:cNvSpPr>
          <p:nvPr>
            <p:ph type="title"/>
          </p:nvPr>
        </p:nvSpPr>
        <p:spPr/>
        <p:txBody>
          <a:bodyPr/>
          <a:lstStyle/>
          <a:p>
            <a:r>
              <a:rPr lang="zh-CN" altLang="en-US" dirty="0"/>
              <a:t>要重视“地球的年龄”</a:t>
            </a:r>
          </a:p>
        </p:txBody>
      </p:sp>
      <p:pic>
        <p:nvPicPr>
          <p:cNvPr id="3" name="图片 2">
            <a:extLst>
              <a:ext uri="{FF2B5EF4-FFF2-40B4-BE49-F238E27FC236}">
                <a16:creationId xmlns:a16="http://schemas.microsoft.com/office/drawing/2014/main" id="{FA4118F1-3D4E-7047-B214-043591C55BFB}"/>
              </a:ext>
            </a:extLst>
          </p:cNvPr>
          <p:cNvPicPr>
            <a:picLocks noChangeAspect="1"/>
          </p:cNvPicPr>
          <p:nvPr/>
        </p:nvPicPr>
        <p:blipFill>
          <a:blip r:embed="rId4"/>
          <a:stretch>
            <a:fillRect/>
          </a:stretch>
        </p:blipFill>
        <p:spPr>
          <a:xfrm>
            <a:off x="4865969" y="1933820"/>
            <a:ext cx="4278031" cy="396007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3480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707451" y="2787586"/>
            <a:ext cx="2934685" cy="2101344"/>
          </a:xfrm>
          <a:prstGeom prst="rect">
            <a:avLst/>
          </a:prstGeom>
        </p:spPr>
        <p:txBody>
          <a:bodyPr wrap="square">
            <a:spAutoFit/>
          </a:bodyPr>
          <a:lstStyle/>
          <a:p>
            <a:pPr>
              <a:lnSpc>
                <a:spcPts val="400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神导进化：</a:t>
            </a:r>
            <a:endPar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400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上帝在漫长的时间中，使用进化产生了生命体</a:t>
            </a:r>
            <a:endPar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标题 6">
            <a:extLst>
              <a:ext uri="{FF2B5EF4-FFF2-40B4-BE49-F238E27FC236}">
                <a16:creationId xmlns:a16="http://schemas.microsoft.com/office/drawing/2014/main" id="{8C59BD5C-A7C7-D045-A4AD-17218324FCAB}"/>
              </a:ext>
            </a:extLst>
          </p:cNvPr>
          <p:cNvSpPr>
            <a:spLocks noGrp="1"/>
          </p:cNvSpPr>
          <p:nvPr>
            <p:ph type="title"/>
          </p:nvPr>
        </p:nvSpPr>
        <p:spPr/>
        <p:txBody>
          <a:bodyPr/>
          <a:lstStyle/>
          <a:p>
            <a:r>
              <a:rPr lang="zh-CN" altLang="en-US" dirty="0"/>
              <a:t>“神导进化”削弱基督徒的信仰根基</a:t>
            </a:r>
          </a:p>
        </p:txBody>
      </p:sp>
      <p:pic>
        <p:nvPicPr>
          <p:cNvPr id="6" name="图片 5">
            <a:extLst>
              <a:ext uri="{FF2B5EF4-FFF2-40B4-BE49-F238E27FC236}">
                <a16:creationId xmlns:a16="http://schemas.microsoft.com/office/drawing/2014/main" id="{A371FB05-3BD6-8149-B9B1-D14277CD5479}"/>
              </a:ext>
            </a:extLst>
          </p:cNvPr>
          <p:cNvPicPr>
            <a:picLocks noChangeAspect="1"/>
          </p:cNvPicPr>
          <p:nvPr/>
        </p:nvPicPr>
        <p:blipFill rotWithShape="1">
          <a:blip r:embed="rId4"/>
          <a:srcRect l="22335" t="3825" r="28289" b="19137"/>
          <a:stretch/>
        </p:blipFill>
        <p:spPr>
          <a:xfrm>
            <a:off x="3767067" y="1444493"/>
            <a:ext cx="5072133" cy="462516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4949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dam_eve_bones_01">
            <a:extLst>
              <a:ext uri="{FF2B5EF4-FFF2-40B4-BE49-F238E27FC236}">
                <a16:creationId xmlns:a16="http://schemas.microsoft.com/office/drawing/2014/main" id="{C618106F-F619-48E5-B06B-A1EA2A5C126D}"/>
              </a:ext>
            </a:extLst>
          </p:cNvPr>
          <p:cNvPicPr>
            <a:picLocks noChangeAspect="1" noChangeArrowheads="1"/>
          </p:cNvPicPr>
          <p:nvPr/>
        </p:nvPicPr>
        <p:blipFill>
          <a:blip r:embed="rId3" cstate="print"/>
          <a:stretch>
            <a:fillRect/>
          </a:stretch>
        </p:blipFill>
        <p:spPr bwMode="auto">
          <a:xfrm>
            <a:off x="547832" y="1261586"/>
            <a:ext cx="8048336" cy="55964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C6684C04-5664-4397-9FCA-BB6E4F038CEA}"/>
              </a:ext>
            </a:extLst>
          </p:cNvPr>
          <p:cNvSpPr txBox="1"/>
          <p:nvPr/>
        </p:nvSpPr>
        <p:spPr>
          <a:xfrm>
            <a:off x="3563007" y="3780416"/>
            <a:ext cx="3060029" cy="1615827"/>
          </a:xfrm>
          <a:prstGeom prst="rect">
            <a:avLst/>
          </a:prstGeom>
          <a:noFill/>
        </p:spPr>
        <p:txBody>
          <a:bodyPr wrap="square">
            <a:spAutoFit/>
          </a:bodyPr>
          <a:lstStyle/>
          <a:p>
            <a:pPr>
              <a:lnSpc>
                <a:spcPts val="4200"/>
              </a:lnSpc>
            </a:pPr>
            <a:r>
              <a:rPr lang="zh-CN"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没有死亡、</a:t>
            </a:r>
            <a:endPar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en-US" sz="3200" b="1"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没有</a:t>
            </a:r>
            <a:r>
              <a:rPr lang="zh-CN"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苦难</a:t>
            </a:r>
            <a:r>
              <a:rPr lang="zh-CN" altLang="en-US"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en-US"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没有</a:t>
            </a:r>
            <a:r>
              <a:rPr lang="zh-CN"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疾病</a:t>
            </a:r>
            <a:r>
              <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sp>
        <p:nvSpPr>
          <p:cNvPr id="4" name="标题 3">
            <a:extLst>
              <a:ext uri="{FF2B5EF4-FFF2-40B4-BE49-F238E27FC236}">
                <a16:creationId xmlns:a16="http://schemas.microsoft.com/office/drawing/2014/main" id="{986FB251-494A-4240-8D70-9C6598183064}"/>
              </a:ext>
            </a:extLst>
          </p:cNvPr>
          <p:cNvSpPr>
            <a:spLocks noGrp="1"/>
          </p:cNvSpPr>
          <p:nvPr>
            <p:ph type="title"/>
          </p:nvPr>
        </p:nvSpPr>
        <p:spPr/>
        <p:txBody>
          <a:bodyPr/>
          <a:lstStyle/>
          <a:p>
            <a:r>
              <a:rPr lang="zh-CN" altLang="en-US" dirty="0"/>
              <a:t>创世记</a:t>
            </a:r>
            <a:r>
              <a:rPr lang="en-US" altLang="zh-CN" dirty="0"/>
              <a:t>1:31</a:t>
            </a:r>
            <a:r>
              <a:rPr lang="zh-CN" altLang="en-US" dirty="0"/>
              <a:t> 神看着一切所造的都甚好</a:t>
            </a:r>
            <a:r>
              <a:rPr lang="en-US" altLang="zh-CN" dirty="0"/>
              <a:t>……</a:t>
            </a:r>
            <a:endParaRPr lang="zh-CN" altLang="en-US" dirty="0"/>
          </a:p>
        </p:txBody>
      </p:sp>
      <p:sp>
        <p:nvSpPr>
          <p:cNvPr id="6" name="文本框 5">
            <a:extLst>
              <a:ext uri="{FF2B5EF4-FFF2-40B4-BE49-F238E27FC236}">
                <a16:creationId xmlns:a16="http://schemas.microsoft.com/office/drawing/2014/main" id="{826F844C-3FE3-43A1-83CC-AD6F326240B5}"/>
              </a:ext>
            </a:extLst>
          </p:cNvPr>
          <p:cNvSpPr txBox="1"/>
          <p:nvPr/>
        </p:nvSpPr>
        <p:spPr>
          <a:xfrm>
            <a:off x="760396" y="5486462"/>
            <a:ext cx="7315201" cy="1115690"/>
          </a:xfrm>
          <a:prstGeom prst="rect">
            <a:avLst/>
          </a:prstGeom>
          <a:noFill/>
        </p:spPr>
        <p:txBody>
          <a:bodyPr wrap="square">
            <a:spAutoFit/>
          </a:bodyPr>
          <a:lstStyle/>
          <a:p>
            <a:pPr marL="457200" indent="-457200">
              <a:lnSpc>
                <a:spcPts val="4200"/>
              </a:lnSpc>
              <a:buFont typeface="Arial" panose="020B0604020202020204" pitchFamily="34" charset="0"/>
              <a:buChar char="•"/>
            </a:pPr>
            <a:r>
              <a:rPr lang="zh-CN" altLang="zh-CN"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甚好的伊甸园不可能是漫长时间进化来的</a:t>
            </a:r>
            <a:endParaRPr lang="en-US" altLang="zh-CN"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ts val="4200"/>
              </a:lnSpc>
              <a:buFont typeface="Arial" panose="020B0604020202020204" pitchFamily="34" charset="0"/>
              <a:buChar char="•"/>
            </a:pPr>
            <a:r>
              <a:rPr lang="zh-CN" altLang="zh-CN"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神不可能用“进化”创造这个世界</a:t>
            </a:r>
            <a:endParaRPr lang="zh-CN" altLang="en-US" sz="2800"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9551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dam_eve_bones_02">
            <a:extLst>
              <a:ext uri="{FF2B5EF4-FFF2-40B4-BE49-F238E27FC236}">
                <a16:creationId xmlns:a16="http://schemas.microsoft.com/office/drawing/2014/main" id="{D7E2B934-363B-394B-9F73-0516BF278DEA}"/>
              </a:ext>
            </a:extLst>
          </p:cNvPr>
          <p:cNvPicPr>
            <a:picLocks noChangeAspect="1" noChangeArrowheads="1"/>
          </p:cNvPicPr>
          <p:nvPr/>
        </p:nvPicPr>
        <p:blipFill>
          <a:blip r:embed="rId3" cstate="print"/>
          <a:srcRect/>
          <a:stretch>
            <a:fillRect/>
          </a:stretch>
        </p:blipFill>
        <p:spPr bwMode="auto">
          <a:xfrm>
            <a:off x="893323" y="1642336"/>
            <a:ext cx="7357354" cy="51153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 name="组合 6">
            <a:extLst>
              <a:ext uri="{FF2B5EF4-FFF2-40B4-BE49-F238E27FC236}">
                <a16:creationId xmlns:a16="http://schemas.microsoft.com/office/drawing/2014/main" id="{A478A6D4-A0AC-184D-8217-1DBE865010D7}"/>
              </a:ext>
            </a:extLst>
          </p:cNvPr>
          <p:cNvGrpSpPr/>
          <p:nvPr/>
        </p:nvGrpSpPr>
        <p:grpSpPr>
          <a:xfrm>
            <a:off x="6806789" y="4096395"/>
            <a:ext cx="1813161" cy="893191"/>
            <a:chOff x="6806789" y="4184814"/>
            <a:chExt cx="1813161" cy="893191"/>
          </a:xfrm>
        </p:grpSpPr>
        <p:sp>
          <p:nvSpPr>
            <p:cNvPr id="8" name="AutoShape 5">
              <a:extLst>
                <a:ext uri="{FF2B5EF4-FFF2-40B4-BE49-F238E27FC236}">
                  <a16:creationId xmlns:a16="http://schemas.microsoft.com/office/drawing/2014/main" id="{98B8CA57-0C97-9340-BC05-8FCA247F15C7}"/>
                </a:ext>
              </a:extLst>
            </p:cNvPr>
            <p:cNvSpPr>
              <a:spLocks noChangeArrowheads="1"/>
            </p:cNvSpPr>
            <p:nvPr/>
          </p:nvSpPr>
          <p:spPr bwMode="auto">
            <a:xfrm>
              <a:off x="6806789" y="4184814"/>
              <a:ext cx="1468602" cy="893191"/>
            </a:xfrm>
            <a:prstGeom prst="leftArrow">
              <a:avLst>
                <a:gd name="adj1" fmla="val 50000"/>
                <a:gd name="adj2" fmla="val 60311"/>
              </a:avLst>
            </a:prstGeom>
            <a:solidFill>
              <a:srgbClr val="FF0000"/>
            </a:solidFill>
            <a:ln w="9525">
              <a:solidFill>
                <a:schemeClr val="tx1"/>
              </a:solidFill>
              <a:miter lim="800000"/>
              <a:headEnd/>
              <a:tailEnd/>
            </a:ln>
          </p:spPr>
          <p:txBody>
            <a:bodyPr wrap="none" anchor="ctr"/>
            <a:lstStyle/>
            <a:p>
              <a:endParaRPr lang="en-AU" altLang="zh-CN" sz="1350" dirty="0"/>
            </a:p>
          </p:txBody>
        </p:sp>
        <p:sp>
          <p:nvSpPr>
            <p:cNvPr id="9" name="Text Box 6">
              <a:extLst>
                <a:ext uri="{FF2B5EF4-FFF2-40B4-BE49-F238E27FC236}">
                  <a16:creationId xmlns:a16="http://schemas.microsoft.com/office/drawing/2014/main" id="{8BBBC8E3-27E3-8848-8E35-E06DCA121D49}"/>
                </a:ext>
              </a:extLst>
            </p:cNvPr>
            <p:cNvSpPr txBox="1">
              <a:spLocks noChangeArrowheads="1"/>
            </p:cNvSpPr>
            <p:nvPr/>
          </p:nvSpPr>
          <p:spPr bwMode="auto">
            <a:xfrm>
              <a:off x="7151560" y="4389808"/>
              <a:ext cx="1468390" cy="461665"/>
            </a:xfrm>
            <a:prstGeom prst="rect">
              <a:avLst/>
            </a:prstGeom>
            <a:noFill/>
            <a:ln w="9525">
              <a:noFill/>
              <a:miter lim="800000"/>
              <a:headEnd/>
              <a:tailEnd/>
            </a:ln>
            <a:effectLst/>
          </p:spPr>
          <p:txBody>
            <a:bodyPr wrap="square">
              <a:spAutoFit/>
            </a:bodyPr>
            <a:lstStyle/>
            <a:p>
              <a:pPr eaLnBrk="1" hangingPunct="1">
                <a:spcBef>
                  <a:spcPct val="50000"/>
                </a:spcBef>
                <a:defRPr/>
              </a:pPr>
              <a:r>
                <a:rPr lang="zh-TW" altLang="en-US" sz="2400" b="1" dirty="0">
                  <a:solidFill>
                    <a:schemeClr val="bg1"/>
                  </a:solidFill>
                  <a:latin typeface="微软雅黑" panose="020B0503020204020204" pitchFamily="34" charset="-122"/>
                  <a:ea typeface="微软雅黑" panose="020B0503020204020204" pitchFamily="34" charset="-122"/>
                </a:rPr>
                <a:t>死亡</a:t>
              </a:r>
              <a:r>
                <a:rPr lang="zh-TW" altLang="en-US" sz="2400" b="1" dirty="0">
                  <a:solidFill>
                    <a:srgbClr val="000000"/>
                  </a:solidFill>
                  <a:latin typeface="宋体" pitchFamily="2" charset="-122"/>
                </a:rPr>
                <a:t> </a:t>
              </a:r>
              <a:endParaRPr lang="en-US" altLang="zh-CN" sz="2400" b="1" dirty="0">
                <a:solidFill>
                  <a:srgbClr val="FFFFFF"/>
                </a:solidFill>
                <a:latin typeface="Arial" pitchFamily="34" charset="0"/>
              </a:endParaRPr>
            </a:p>
          </p:txBody>
        </p:sp>
      </p:grpSp>
      <p:grpSp>
        <p:nvGrpSpPr>
          <p:cNvPr id="10" name="组合 9">
            <a:extLst>
              <a:ext uri="{FF2B5EF4-FFF2-40B4-BE49-F238E27FC236}">
                <a16:creationId xmlns:a16="http://schemas.microsoft.com/office/drawing/2014/main" id="{82FB0E7C-8334-194B-82B5-A070F91ECD0E}"/>
              </a:ext>
            </a:extLst>
          </p:cNvPr>
          <p:cNvGrpSpPr/>
          <p:nvPr/>
        </p:nvGrpSpPr>
        <p:grpSpPr>
          <a:xfrm>
            <a:off x="6806784" y="5541231"/>
            <a:ext cx="1812943" cy="893190"/>
            <a:chOff x="6806784" y="5629650"/>
            <a:chExt cx="1812943" cy="893190"/>
          </a:xfrm>
        </p:grpSpPr>
        <p:sp>
          <p:nvSpPr>
            <p:cNvPr id="11" name="AutoShape 8">
              <a:extLst>
                <a:ext uri="{FF2B5EF4-FFF2-40B4-BE49-F238E27FC236}">
                  <a16:creationId xmlns:a16="http://schemas.microsoft.com/office/drawing/2014/main" id="{B8FE9AB7-F20B-3348-98C8-E1D33C8835C4}"/>
                </a:ext>
              </a:extLst>
            </p:cNvPr>
            <p:cNvSpPr>
              <a:spLocks noChangeArrowheads="1"/>
            </p:cNvSpPr>
            <p:nvPr/>
          </p:nvSpPr>
          <p:spPr bwMode="auto">
            <a:xfrm>
              <a:off x="6806784" y="5629650"/>
              <a:ext cx="1468391" cy="893190"/>
            </a:xfrm>
            <a:prstGeom prst="leftArrow">
              <a:avLst>
                <a:gd name="adj1" fmla="val 50000"/>
                <a:gd name="adj2" fmla="val 60311"/>
              </a:avLst>
            </a:prstGeom>
            <a:solidFill>
              <a:srgbClr val="FF0000"/>
            </a:solidFill>
            <a:ln w="9525">
              <a:solidFill>
                <a:schemeClr val="tx1"/>
              </a:solidFill>
              <a:miter lim="800000"/>
              <a:headEnd/>
              <a:tailEnd/>
            </a:ln>
          </p:spPr>
          <p:txBody>
            <a:bodyPr wrap="none" anchor="ctr"/>
            <a:lstStyle/>
            <a:p>
              <a:endParaRPr lang="en-AU" altLang="zh-CN" sz="1350" dirty="0"/>
            </a:p>
          </p:txBody>
        </p:sp>
        <p:sp>
          <p:nvSpPr>
            <p:cNvPr id="12" name="Text Box 9">
              <a:extLst>
                <a:ext uri="{FF2B5EF4-FFF2-40B4-BE49-F238E27FC236}">
                  <a16:creationId xmlns:a16="http://schemas.microsoft.com/office/drawing/2014/main" id="{08F2C298-F7C3-5747-B8B4-A712AFD68230}"/>
                </a:ext>
              </a:extLst>
            </p:cNvPr>
            <p:cNvSpPr txBox="1">
              <a:spLocks noChangeArrowheads="1"/>
            </p:cNvSpPr>
            <p:nvPr/>
          </p:nvSpPr>
          <p:spPr bwMode="auto">
            <a:xfrm>
              <a:off x="7151678" y="5840628"/>
              <a:ext cx="1468049" cy="461665"/>
            </a:xfrm>
            <a:prstGeom prst="rect">
              <a:avLst/>
            </a:prstGeom>
            <a:noFill/>
            <a:ln w="9525">
              <a:noFill/>
              <a:miter lim="800000"/>
              <a:headEnd/>
              <a:tailEnd/>
            </a:ln>
            <a:effectLst/>
          </p:spPr>
          <p:txBody>
            <a:bodyPr wrap="square">
              <a:spAutoFit/>
            </a:bodyPr>
            <a:lstStyle>
              <a:defPPr>
                <a:defRPr lang="zh-CN"/>
              </a:defPPr>
              <a:lvl1pPr>
                <a:spcBef>
                  <a:spcPct val="50000"/>
                </a:spcBef>
                <a:defRPr sz="3000" b="1">
                  <a:solidFill>
                    <a:schemeClr val="bg1"/>
                  </a:solidFill>
                  <a:effectLst/>
                  <a:latin typeface="微软雅黑" panose="020B0503020204020204" pitchFamily="34" charset="-122"/>
                  <a:ea typeface="微软雅黑" panose="020B0503020204020204" pitchFamily="34" charset="-122"/>
                </a:defRPr>
              </a:lvl1pPr>
            </a:lstStyle>
            <a:p>
              <a:r>
                <a:rPr lang="zh-TW" altLang="en-US" sz="2400" dirty="0"/>
                <a:t>疾病</a:t>
              </a:r>
              <a:endParaRPr lang="en-US" altLang="zh-CN" sz="2400" dirty="0"/>
            </a:p>
          </p:txBody>
        </p:sp>
      </p:grpSp>
      <p:grpSp>
        <p:nvGrpSpPr>
          <p:cNvPr id="13" name="组合 12">
            <a:extLst>
              <a:ext uri="{FF2B5EF4-FFF2-40B4-BE49-F238E27FC236}">
                <a16:creationId xmlns:a16="http://schemas.microsoft.com/office/drawing/2014/main" id="{2C2368EF-80FB-7345-86FE-5C541E09A1F2}"/>
              </a:ext>
            </a:extLst>
          </p:cNvPr>
          <p:cNvGrpSpPr/>
          <p:nvPr/>
        </p:nvGrpSpPr>
        <p:grpSpPr>
          <a:xfrm>
            <a:off x="6806790" y="4818883"/>
            <a:ext cx="1813088" cy="893189"/>
            <a:chOff x="6806790" y="4907302"/>
            <a:chExt cx="1813088" cy="893189"/>
          </a:xfrm>
        </p:grpSpPr>
        <p:sp>
          <p:nvSpPr>
            <p:cNvPr id="14" name="AutoShape 11">
              <a:extLst>
                <a:ext uri="{FF2B5EF4-FFF2-40B4-BE49-F238E27FC236}">
                  <a16:creationId xmlns:a16="http://schemas.microsoft.com/office/drawing/2014/main" id="{EB20A6F1-0ECA-C14C-8FD8-6F860057B3C1}"/>
                </a:ext>
              </a:extLst>
            </p:cNvPr>
            <p:cNvSpPr>
              <a:spLocks noChangeArrowheads="1"/>
            </p:cNvSpPr>
            <p:nvPr/>
          </p:nvSpPr>
          <p:spPr bwMode="auto">
            <a:xfrm>
              <a:off x="6806790" y="4907302"/>
              <a:ext cx="1468650" cy="893189"/>
            </a:xfrm>
            <a:prstGeom prst="leftArrow">
              <a:avLst>
                <a:gd name="adj1" fmla="val 50000"/>
                <a:gd name="adj2" fmla="val 60311"/>
              </a:avLst>
            </a:prstGeom>
            <a:solidFill>
              <a:srgbClr val="FF0000"/>
            </a:solidFill>
            <a:ln w="9525">
              <a:solidFill>
                <a:schemeClr val="tx1"/>
              </a:solidFill>
              <a:miter lim="800000"/>
              <a:headEnd/>
              <a:tailEnd/>
            </a:ln>
          </p:spPr>
          <p:txBody>
            <a:bodyPr wrap="none" anchor="ctr"/>
            <a:lstStyle/>
            <a:p>
              <a:endParaRPr lang="en-AU" altLang="zh-CN" sz="1350" dirty="0"/>
            </a:p>
          </p:txBody>
        </p:sp>
        <p:sp>
          <p:nvSpPr>
            <p:cNvPr id="15" name="Text Box 12">
              <a:extLst>
                <a:ext uri="{FF2B5EF4-FFF2-40B4-BE49-F238E27FC236}">
                  <a16:creationId xmlns:a16="http://schemas.microsoft.com/office/drawing/2014/main" id="{9D7A1EC4-3C73-E14F-A285-B483E716F388}"/>
                </a:ext>
              </a:extLst>
            </p:cNvPr>
            <p:cNvSpPr txBox="1">
              <a:spLocks noChangeArrowheads="1"/>
            </p:cNvSpPr>
            <p:nvPr/>
          </p:nvSpPr>
          <p:spPr bwMode="auto">
            <a:xfrm>
              <a:off x="7151829" y="5120448"/>
              <a:ext cx="1468049" cy="461665"/>
            </a:xfrm>
            <a:prstGeom prst="rect">
              <a:avLst/>
            </a:prstGeom>
            <a:noFill/>
            <a:ln w="9525">
              <a:noFill/>
              <a:miter lim="800000"/>
              <a:headEnd/>
              <a:tailEnd/>
            </a:ln>
            <a:effectLst/>
          </p:spPr>
          <p:txBody>
            <a:bodyPr wrap="square">
              <a:spAutoFit/>
            </a:bodyPr>
            <a:lstStyle>
              <a:defPPr>
                <a:defRPr lang="zh-CN"/>
              </a:defPPr>
              <a:lvl1pPr>
                <a:spcBef>
                  <a:spcPct val="50000"/>
                </a:spcBef>
                <a:defRPr sz="3000" b="1">
                  <a:solidFill>
                    <a:schemeClr val="bg1"/>
                  </a:solidFill>
                  <a:effectLst>
                    <a:outerShdw blurRad="38100" dist="38100" dir="2700000" algn="tl">
                      <a:srgbClr val="FFFFFF"/>
                    </a:outerShdw>
                  </a:effectLst>
                  <a:latin typeface="微软雅黑" panose="020B0503020204020204" pitchFamily="34" charset="-122"/>
                  <a:ea typeface="微软雅黑" panose="020B0503020204020204" pitchFamily="34" charset="-122"/>
                </a:defRPr>
              </a:lvl1pPr>
            </a:lstStyle>
            <a:p>
              <a:r>
                <a:rPr lang="zh-TW" altLang="en-US" sz="2400" dirty="0">
                  <a:effectLst/>
                </a:rPr>
                <a:t>苦难</a:t>
              </a:r>
              <a:endParaRPr lang="en-US" altLang="zh-CN" sz="2400" dirty="0">
                <a:effectLst/>
              </a:endParaRPr>
            </a:p>
          </p:txBody>
        </p:sp>
      </p:grpSp>
      <p:sp>
        <p:nvSpPr>
          <p:cNvPr id="4" name="标题 3">
            <a:extLst>
              <a:ext uri="{FF2B5EF4-FFF2-40B4-BE49-F238E27FC236}">
                <a16:creationId xmlns:a16="http://schemas.microsoft.com/office/drawing/2014/main" id="{986FB251-494A-4240-8D70-9C6598183064}"/>
              </a:ext>
            </a:extLst>
          </p:cNvPr>
          <p:cNvSpPr>
            <a:spLocks noGrp="1"/>
          </p:cNvSpPr>
          <p:nvPr>
            <p:ph type="title"/>
          </p:nvPr>
        </p:nvSpPr>
        <p:spPr/>
        <p:txBody>
          <a:bodyPr/>
          <a:lstStyle/>
          <a:p>
            <a:r>
              <a:rPr lang="zh-CN" altLang="en-US" dirty="0"/>
              <a:t>如果上帝使用“进化”来创造</a:t>
            </a:r>
            <a:r>
              <a:rPr lang="en-US" altLang="zh-CN" dirty="0"/>
              <a:t>,</a:t>
            </a:r>
            <a:br>
              <a:rPr lang="zh-CN" altLang="en-US" dirty="0"/>
            </a:br>
            <a:r>
              <a:rPr lang="zh-CN" altLang="en-US" dirty="0"/>
              <a:t>那伊甸园就不是“甚好”</a:t>
            </a:r>
            <a:r>
              <a:rPr lang="en-US" altLang="zh-CN" dirty="0"/>
              <a:t>…….</a:t>
            </a:r>
            <a:endParaRPr lang="zh-CN" altLang="en-US" dirty="0"/>
          </a:p>
        </p:txBody>
      </p:sp>
    </p:spTree>
    <p:extLst>
      <p:ext uri="{BB962C8B-B14F-4D97-AF65-F5344CB8AC3E}">
        <p14:creationId xmlns:p14="http://schemas.microsoft.com/office/powerpoint/2010/main" val="3297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par>
                          <p:cTn id="9" fill="hold">
                            <p:stCondLst>
                              <p:cond delay="2500"/>
                            </p:stCondLst>
                            <p:childTnLst>
                              <p:par>
                                <p:cTn id="10" presetID="12" presetClass="entr" presetSubtype="2"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ppt_x</p:attrName>
                                        </p:attrNameLst>
                                      </p:cBhvr>
                                      <p:tavLst>
                                        <p:tav tm="0">
                                          <p:val>
                                            <p:strVal val="#ppt_x+#ppt_w*1.125000"/>
                                          </p:val>
                                        </p:tav>
                                        <p:tav tm="100000">
                                          <p:val>
                                            <p:strVal val="#ppt_x"/>
                                          </p:val>
                                        </p:tav>
                                      </p:tavLst>
                                    </p:anim>
                                    <p:animEffect transition="in" filter="wipe(left)">
                                      <p:cBhvr>
                                        <p:cTn id="13" dur="500"/>
                                        <p:tgtEl>
                                          <p:spTgt spid="13"/>
                                        </p:tgtEl>
                                      </p:cBhvr>
                                    </p:animEffect>
                                  </p:childTnLst>
                                </p:cTn>
                              </p:par>
                            </p:childTnLst>
                          </p:cTn>
                        </p:par>
                        <p:par>
                          <p:cTn id="14" fill="hold">
                            <p:stCondLst>
                              <p:cond delay="3000"/>
                            </p:stCondLst>
                            <p:childTnLst>
                              <p:par>
                                <p:cTn id="15" presetID="12" presetClass="entr" presetSubtype="2"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ppt_x</p:attrName>
                                        </p:attrNameLst>
                                      </p:cBhvr>
                                      <p:tavLst>
                                        <p:tav tm="0">
                                          <p:val>
                                            <p:strVal val="#ppt_x+#ppt_w*1.125000"/>
                                          </p:val>
                                        </p:tav>
                                        <p:tav tm="100000">
                                          <p:val>
                                            <p:strVal val="#ppt_x"/>
                                          </p:val>
                                        </p:tav>
                                      </p:tavLst>
                                    </p:anim>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线连接符 20">
            <a:extLst>
              <a:ext uri="{FF2B5EF4-FFF2-40B4-BE49-F238E27FC236}">
                <a16:creationId xmlns:a16="http://schemas.microsoft.com/office/drawing/2014/main" id="{21A49006-D8CB-674F-BE7B-01E1CD20E18F}"/>
              </a:ext>
            </a:extLst>
          </p:cNvPr>
          <p:cNvSpPr/>
          <p:nvPr/>
        </p:nvSpPr>
        <p:spPr>
          <a:xfrm flipH="1">
            <a:off x="454531" y="2022627"/>
            <a:ext cx="0" cy="4360543"/>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A6DEA7F6-9EF0-3741-A28D-CEE62701259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9C6E4E21-2321-C348-A601-0BD1F1FE9A69}"/>
              </a:ext>
            </a:extLst>
          </p:cNvPr>
          <p:cNvSpPr/>
          <p:nvPr/>
        </p:nvSpPr>
        <p:spPr>
          <a:xfrm flipH="1" flipV="1">
            <a:off x="971601" y="2022628"/>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7946CADD-17E7-BF4E-A7F0-E748D21C253F}"/>
              </a:ext>
            </a:extLst>
          </p:cNvPr>
          <p:cNvSpPr/>
          <p:nvPr/>
        </p:nvSpPr>
        <p:spPr>
          <a:xfrm flipH="1">
            <a:off x="8714268" y="2022626"/>
            <a:ext cx="0" cy="4222253"/>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2A9BCA03-DEE2-8049-9290-E0BE75B0CCEF}"/>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0F870942-E05A-D44D-B9BA-6692FD928EC3}"/>
              </a:ext>
            </a:extLst>
          </p:cNvPr>
          <p:cNvPicPr>
            <a:picLocks noChangeAspect="1"/>
          </p:cNvPicPr>
          <p:nvPr/>
        </p:nvPicPr>
        <p:blipFill>
          <a:blip r:embed="rId4"/>
          <a:stretch>
            <a:fillRect/>
          </a:stretch>
        </p:blipFill>
        <p:spPr>
          <a:xfrm rot="10800000">
            <a:off x="222738" y="1763527"/>
            <a:ext cx="921637" cy="565092"/>
          </a:xfrm>
          <a:prstGeom prst="rect">
            <a:avLst/>
          </a:prstGeom>
          <a:ln w="12700">
            <a:miter lim="400000"/>
          </a:ln>
        </p:spPr>
      </p:pic>
      <p:sp>
        <p:nvSpPr>
          <p:cNvPr id="2" name="标题 1">
            <a:extLst>
              <a:ext uri="{FF2B5EF4-FFF2-40B4-BE49-F238E27FC236}">
                <a16:creationId xmlns:a16="http://schemas.microsoft.com/office/drawing/2014/main" id="{6CB6D8AA-9815-AE4D-935A-E28833879139}"/>
              </a:ext>
            </a:extLst>
          </p:cNvPr>
          <p:cNvSpPr>
            <a:spLocks noGrp="1"/>
          </p:cNvSpPr>
          <p:nvPr>
            <p:ph type="title"/>
          </p:nvPr>
        </p:nvSpPr>
        <p:spPr>
          <a:xfrm>
            <a:off x="0" y="256031"/>
            <a:ext cx="9144000" cy="1325563"/>
          </a:xfrm>
        </p:spPr>
        <p:txBody>
          <a:bodyPr/>
          <a:lstStyle/>
          <a:p>
            <a:r>
              <a:rPr kumimoji="1" lang="zh-CN" altLang="en-US" dirty="0"/>
              <a:t>一切</a:t>
            </a:r>
            <a:r>
              <a:rPr kumimoji="1" lang="en-US" altLang="zh-CN" dirty="0"/>
              <a:t>……</a:t>
            </a:r>
            <a:r>
              <a:rPr kumimoji="1" lang="zh-CN" altLang="en-US" dirty="0"/>
              <a:t>都甚好吗？</a:t>
            </a:r>
          </a:p>
        </p:txBody>
      </p:sp>
      <p:pic>
        <p:nvPicPr>
          <p:cNvPr id="3" name="Picture 2" descr="Very Good with Blood 02355">
            <a:extLst>
              <a:ext uri="{FF2B5EF4-FFF2-40B4-BE49-F238E27FC236}">
                <a16:creationId xmlns:a16="http://schemas.microsoft.com/office/drawing/2014/main" id="{3BB9ED15-DB17-804F-BFA2-2D72D29980DA}"/>
              </a:ext>
            </a:extLst>
          </p:cNvPr>
          <p:cNvPicPr preferRelativeResize="0">
            <a:picLocks noChangeAspect="1" noChangeArrowheads="1"/>
          </p:cNvPicPr>
          <p:nvPr>
            <p:custDataLst>
              <p:tags r:id="rId1"/>
            </p:custDataLst>
          </p:nvPr>
        </p:nvPicPr>
        <p:blipFill>
          <a:blip r:embed="rId5" cstate="print"/>
          <a:srcRect/>
          <a:stretch>
            <a:fillRect/>
          </a:stretch>
        </p:blipFill>
        <p:spPr bwMode="auto">
          <a:xfrm>
            <a:off x="1395291" y="1144345"/>
            <a:ext cx="6537413" cy="456930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7CDBED57-3B47-E943-9DEF-65DA0F79D224}"/>
              </a:ext>
            </a:extLst>
          </p:cNvPr>
          <p:cNvSpPr txBox="1"/>
          <p:nvPr/>
        </p:nvSpPr>
        <p:spPr>
          <a:xfrm>
            <a:off x="1274242" y="5829020"/>
            <a:ext cx="6779512" cy="523220"/>
          </a:xfrm>
          <a:prstGeom prst="rect">
            <a:avLst/>
          </a:prstGeom>
          <a:noFill/>
        </p:spPr>
        <p:txBody>
          <a:bodyPr wrap="square" rtlCol="0">
            <a:spAutoFit/>
          </a:bodyPr>
          <a:lstStyle/>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不</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死亡、苦难、疾病都不是“甚好”！</a:t>
            </a:r>
            <a:endParaRPr kumimoji="1" lang="zh-CN" altLang="en-US" sz="4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461977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7C73547-D580-4CAB-93CB-3F7C94F365BB}"/>
              </a:ext>
            </a:extLst>
          </p:cNvPr>
          <p:cNvSpPr txBox="1"/>
          <p:nvPr/>
        </p:nvSpPr>
        <p:spPr>
          <a:xfrm>
            <a:off x="1287658" y="5144734"/>
            <a:ext cx="6766096" cy="1030539"/>
          </a:xfrm>
          <a:prstGeom prst="rect">
            <a:avLst/>
          </a:prstGeom>
          <a:noFill/>
        </p:spPr>
        <p:txBody>
          <a:bodyPr wrap="square">
            <a:spAutoFit/>
          </a:bodyPr>
          <a:lstStyle/>
          <a:p>
            <a:pPr>
              <a:lnSpc>
                <a:spcPts val="3840"/>
              </a:lnSpc>
              <a:spcBef>
                <a:spcPts val="1200"/>
              </a:spcBef>
            </a:pPr>
            <a:r>
              <a:rPr lang="zh-TW" altLang="en-US" sz="2800" dirty="0">
                <a:latin typeface="Microsoft YaHei" panose="020B0503020204020204" pitchFamily="34" charset="-122"/>
                <a:ea typeface="Microsoft YaHei" panose="020B0503020204020204" pitchFamily="34" charset="-122"/>
              </a:rPr>
              <a:t>罗马书</a:t>
            </a:r>
            <a:r>
              <a:rPr lang="en-US" altLang="zh-TW" sz="2800" dirty="0">
                <a:latin typeface="Microsoft YaHei" panose="020B0503020204020204" pitchFamily="34" charset="-122"/>
                <a:ea typeface="Microsoft YaHei" panose="020B0503020204020204" pitchFamily="34" charset="-122"/>
              </a:rPr>
              <a:t>5:12 </a:t>
            </a:r>
            <a:r>
              <a:rPr lang="zh-TW" altLang="en-US" sz="2800" dirty="0">
                <a:latin typeface="Microsoft YaHei" panose="020B0503020204020204" pitchFamily="34" charset="-122"/>
                <a:ea typeface="Microsoft YaHei" panose="020B0503020204020204" pitchFamily="34" charset="-122"/>
              </a:rPr>
              <a:t>这就如罪是从一人入了世界，死又是从罪来的</a:t>
            </a:r>
            <a:r>
              <a:rPr lang="en-US" altLang="zh-TW" sz="2800" dirty="0">
                <a:latin typeface="Microsoft YaHei" panose="020B0503020204020204" pitchFamily="34" charset="-122"/>
                <a:ea typeface="Microsoft YaHei" panose="020B0503020204020204" pitchFamily="34" charset="-122"/>
              </a:rPr>
              <a:t>……</a:t>
            </a:r>
            <a:endParaRPr lang="zh-CN" altLang="zh-CN" sz="2800" dirty="0">
              <a:effectLst/>
              <a:latin typeface="Microsoft YaHei" panose="020B0503020204020204" pitchFamily="34" charset="-122"/>
              <a:ea typeface="Microsoft YaHei" panose="020B0503020204020204" pitchFamily="34" charset="-122"/>
            </a:endParaRPr>
          </a:p>
        </p:txBody>
      </p:sp>
      <p:sp>
        <p:nvSpPr>
          <p:cNvPr id="7" name="直线连接符 20">
            <a:extLst>
              <a:ext uri="{FF2B5EF4-FFF2-40B4-BE49-F238E27FC236}">
                <a16:creationId xmlns:a16="http://schemas.microsoft.com/office/drawing/2014/main" id="{3D494985-9F81-E446-8456-E402A558A714}"/>
              </a:ext>
            </a:extLst>
          </p:cNvPr>
          <p:cNvSpPr/>
          <p:nvPr/>
        </p:nvSpPr>
        <p:spPr>
          <a:xfrm flipH="1">
            <a:off x="454531" y="2022627"/>
            <a:ext cx="0" cy="4360543"/>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AD55EBBC-A928-EA47-A806-0E0B3B206DE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86434D99-A25C-A242-A33B-F7141C0D4D9F}"/>
              </a:ext>
            </a:extLst>
          </p:cNvPr>
          <p:cNvSpPr/>
          <p:nvPr/>
        </p:nvSpPr>
        <p:spPr>
          <a:xfrm flipH="1" flipV="1">
            <a:off x="971601" y="2022628"/>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E7A4F7DD-9908-7743-87AD-5490B86747C1}"/>
              </a:ext>
            </a:extLst>
          </p:cNvPr>
          <p:cNvSpPr/>
          <p:nvPr/>
        </p:nvSpPr>
        <p:spPr>
          <a:xfrm flipH="1">
            <a:off x="8714268" y="2022626"/>
            <a:ext cx="0" cy="4222253"/>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DC35EEF0-6708-624B-BB43-C64AD5D0C0C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B208831-1B6F-4646-91CF-C2C84234D0BB}"/>
              </a:ext>
            </a:extLst>
          </p:cNvPr>
          <p:cNvPicPr>
            <a:picLocks noChangeAspect="1"/>
          </p:cNvPicPr>
          <p:nvPr/>
        </p:nvPicPr>
        <p:blipFill>
          <a:blip r:embed="rId3"/>
          <a:stretch>
            <a:fillRect/>
          </a:stretch>
        </p:blipFill>
        <p:spPr>
          <a:xfrm rot="10800000">
            <a:off x="222738" y="1763527"/>
            <a:ext cx="921637" cy="565092"/>
          </a:xfrm>
          <a:prstGeom prst="rect">
            <a:avLst/>
          </a:prstGeom>
          <a:ln w="12700">
            <a:miter lim="400000"/>
          </a:ln>
        </p:spPr>
      </p:pic>
      <p:pic>
        <p:nvPicPr>
          <p:cNvPr id="2" name="图片 1">
            <a:extLst>
              <a:ext uri="{FF2B5EF4-FFF2-40B4-BE49-F238E27FC236}">
                <a16:creationId xmlns:a16="http://schemas.microsoft.com/office/drawing/2014/main" id="{3C220FBF-1D10-8D44-ADE7-1A2C5BB15000}"/>
              </a:ext>
            </a:extLst>
          </p:cNvPr>
          <p:cNvPicPr>
            <a:picLocks noChangeAspect="1"/>
          </p:cNvPicPr>
          <p:nvPr/>
        </p:nvPicPr>
        <p:blipFill>
          <a:blip r:embed="rId4"/>
          <a:stretch>
            <a:fillRect/>
          </a:stretch>
        </p:blipFill>
        <p:spPr>
          <a:xfrm>
            <a:off x="1398691" y="1763528"/>
            <a:ext cx="6346619" cy="31733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标题 4">
            <a:extLst>
              <a:ext uri="{FF2B5EF4-FFF2-40B4-BE49-F238E27FC236}">
                <a16:creationId xmlns:a16="http://schemas.microsoft.com/office/drawing/2014/main" id="{6B181021-FAFC-DF43-8567-CD59F52AFFD3}"/>
              </a:ext>
            </a:extLst>
          </p:cNvPr>
          <p:cNvSpPr>
            <a:spLocks noGrp="1"/>
          </p:cNvSpPr>
          <p:nvPr>
            <p:ph type="title"/>
          </p:nvPr>
        </p:nvSpPr>
        <p:spPr/>
        <p:txBody>
          <a:bodyPr/>
          <a:lstStyle/>
          <a:p>
            <a:r>
              <a:rPr lang="zh-CN" altLang="en-US" dirty="0"/>
              <a:t>圣经怎么解释化石记录里的死亡？</a:t>
            </a:r>
          </a:p>
        </p:txBody>
      </p:sp>
    </p:spTree>
    <p:extLst>
      <p:ext uri="{BB962C8B-B14F-4D97-AF65-F5344CB8AC3E}">
        <p14:creationId xmlns:p14="http://schemas.microsoft.com/office/powerpoint/2010/main" val="825321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7C73547-D580-4CAB-93CB-3F7C94F365BB}"/>
              </a:ext>
            </a:extLst>
          </p:cNvPr>
          <p:cNvSpPr txBox="1"/>
          <p:nvPr/>
        </p:nvSpPr>
        <p:spPr>
          <a:xfrm>
            <a:off x="5665363" y="3250150"/>
            <a:ext cx="2892532" cy="2492477"/>
          </a:xfrm>
          <a:prstGeom prst="rect">
            <a:avLst/>
          </a:prstGeom>
          <a:noFill/>
        </p:spPr>
        <p:txBody>
          <a:bodyPr wrap="square">
            <a:spAutoFit/>
          </a:bodyPr>
          <a:lstStyle/>
          <a:p>
            <a:pPr>
              <a:lnSpc>
                <a:spcPts val="3840"/>
              </a:lnSpc>
              <a:spcBef>
                <a:spcPts val="1200"/>
              </a:spcBef>
            </a:pPr>
            <a:r>
              <a:rPr lang="zh-TW" altLang="en-US" sz="2800" dirty="0">
                <a:latin typeface="Microsoft YaHei" panose="020B0503020204020204" pitchFamily="34" charset="-122"/>
                <a:ea typeface="Microsoft YaHei" panose="020B0503020204020204" pitchFamily="34" charset="-122"/>
              </a:rPr>
              <a:t>这个排序非常重要，它奠定了整个基督教的根基，也奠定了整个人类历史的根基。</a:t>
            </a:r>
            <a:endParaRPr lang="zh-CN" altLang="zh-CN" sz="2800" dirty="0">
              <a:effectLst/>
              <a:latin typeface="Microsoft YaHei" panose="020B0503020204020204" pitchFamily="34" charset="-122"/>
              <a:ea typeface="Microsoft YaHei" panose="020B0503020204020204" pitchFamily="34" charset="-122"/>
            </a:endParaRPr>
          </a:p>
        </p:txBody>
      </p:sp>
      <p:sp>
        <p:nvSpPr>
          <p:cNvPr id="7" name="直线连接符 20">
            <a:extLst>
              <a:ext uri="{FF2B5EF4-FFF2-40B4-BE49-F238E27FC236}">
                <a16:creationId xmlns:a16="http://schemas.microsoft.com/office/drawing/2014/main" id="{3D494985-9F81-E446-8456-E402A558A714}"/>
              </a:ext>
            </a:extLst>
          </p:cNvPr>
          <p:cNvSpPr/>
          <p:nvPr/>
        </p:nvSpPr>
        <p:spPr>
          <a:xfrm flipH="1">
            <a:off x="454531" y="2374555"/>
            <a:ext cx="0" cy="4029377"/>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AD55EBBC-A928-EA47-A806-0E0B3B206DE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86434D99-A25C-A242-A33B-F7141C0D4D9F}"/>
              </a:ext>
            </a:extLst>
          </p:cNvPr>
          <p:cNvSpPr/>
          <p:nvPr/>
        </p:nvSpPr>
        <p:spPr>
          <a:xfrm flipH="1" flipV="1">
            <a:off x="971601" y="2374556"/>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E7A4F7DD-9908-7743-87AD-5490B86747C1}"/>
              </a:ext>
            </a:extLst>
          </p:cNvPr>
          <p:cNvSpPr/>
          <p:nvPr/>
        </p:nvSpPr>
        <p:spPr>
          <a:xfrm flipH="1">
            <a:off x="8714268" y="2374555"/>
            <a:ext cx="0" cy="3870324"/>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DC35EEF0-6708-624B-BB43-C64AD5D0C0C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B208831-1B6F-4646-91CF-C2C84234D0BB}"/>
              </a:ext>
            </a:extLst>
          </p:cNvPr>
          <p:cNvPicPr>
            <a:picLocks noChangeAspect="1"/>
          </p:cNvPicPr>
          <p:nvPr/>
        </p:nvPicPr>
        <p:blipFill>
          <a:blip r:embed="rId3"/>
          <a:stretch>
            <a:fillRect/>
          </a:stretch>
        </p:blipFill>
        <p:spPr>
          <a:xfrm rot="10800000">
            <a:off x="222738" y="2115455"/>
            <a:ext cx="921637" cy="565092"/>
          </a:xfrm>
          <a:prstGeom prst="rect">
            <a:avLst/>
          </a:prstGeom>
          <a:ln w="12700">
            <a:miter lim="400000"/>
          </a:ln>
        </p:spPr>
      </p:pic>
      <p:sp>
        <p:nvSpPr>
          <p:cNvPr id="15" name="标题 14">
            <a:extLst>
              <a:ext uri="{FF2B5EF4-FFF2-40B4-BE49-F238E27FC236}">
                <a16:creationId xmlns:a16="http://schemas.microsoft.com/office/drawing/2014/main" id="{78E90EC1-81E7-7C45-B178-DD22A4F03852}"/>
              </a:ext>
            </a:extLst>
          </p:cNvPr>
          <p:cNvSpPr>
            <a:spLocks noGrp="1"/>
          </p:cNvSpPr>
          <p:nvPr>
            <p:ph type="title"/>
          </p:nvPr>
        </p:nvSpPr>
        <p:spPr/>
        <p:txBody>
          <a:bodyPr/>
          <a:lstStyle/>
          <a:p>
            <a:r>
              <a:rPr lang="zh-CN" altLang="en-US" dirty="0"/>
              <a:t>按照圣经， </a:t>
            </a:r>
            <a:br>
              <a:rPr lang="en-US" altLang="zh-CN" dirty="0"/>
            </a:br>
            <a:r>
              <a:rPr lang="zh-CN" altLang="en-US" dirty="0"/>
              <a:t>“死”和“人”出现的顺序是</a:t>
            </a:r>
            <a:r>
              <a:rPr lang="en-US" altLang="zh-CN" dirty="0"/>
              <a:t>…….</a:t>
            </a:r>
            <a:endParaRPr lang="zh-CN" altLang="en-US" dirty="0"/>
          </a:p>
        </p:txBody>
      </p:sp>
      <p:grpSp>
        <p:nvGrpSpPr>
          <p:cNvPr id="13" name="组合 21">
            <a:extLst>
              <a:ext uri="{FF2B5EF4-FFF2-40B4-BE49-F238E27FC236}">
                <a16:creationId xmlns:a16="http://schemas.microsoft.com/office/drawing/2014/main" id="{B239EB69-D156-1C44-86E8-697BA4D5B26C}"/>
              </a:ext>
            </a:extLst>
          </p:cNvPr>
          <p:cNvGrpSpPr/>
          <p:nvPr/>
        </p:nvGrpSpPr>
        <p:grpSpPr>
          <a:xfrm>
            <a:off x="686325" y="2736042"/>
            <a:ext cx="4822666" cy="3404130"/>
            <a:chOff x="5650104" y="980728"/>
            <a:chExt cx="5011480" cy="3419292"/>
          </a:xfrm>
        </p:grpSpPr>
        <p:pic>
          <p:nvPicPr>
            <p:cNvPr id="14" name="Picture 3" descr="death_creation">
              <a:extLst>
                <a:ext uri="{FF2B5EF4-FFF2-40B4-BE49-F238E27FC236}">
                  <a16:creationId xmlns:a16="http://schemas.microsoft.com/office/drawing/2014/main" id="{DCA228C8-53BD-9D44-B396-EAE6EFBBBB28}"/>
                </a:ext>
              </a:extLst>
            </p:cNvPr>
            <p:cNvPicPr>
              <a:picLocks noChangeAspect="1" noChangeArrowheads="1"/>
            </p:cNvPicPr>
            <p:nvPr/>
          </p:nvPicPr>
          <p:blipFill>
            <a:blip r:embed="rId4" cstate="print"/>
            <a:srcRect t="9125"/>
            <a:stretch>
              <a:fillRect/>
            </a:stretch>
          </p:blipFill>
          <p:spPr bwMode="auto">
            <a:xfrm>
              <a:off x="5650104" y="980728"/>
              <a:ext cx="5011480" cy="34192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矩形 15">
              <a:extLst>
                <a:ext uri="{FF2B5EF4-FFF2-40B4-BE49-F238E27FC236}">
                  <a16:creationId xmlns:a16="http://schemas.microsoft.com/office/drawing/2014/main" id="{BBD0F216-0F59-3D4D-94EA-5C63C637D20B}"/>
                </a:ext>
              </a:extLst>
            </p:cNvPr>
            <p:cNvSpPr/>
            <p:nvPr/>
          </p:nvSpPr>
          <p:spPr bwMode="auto">
            <a:xfrm>
              <a:off x="6119930" y="2601242"/>
              <a:ext cx="1209899" cy="504405"/>
            </a:xfrm>
            <a:prstGeom prst="rect">
              <a:avLst/>
            </a:prstGeom>
            <a:solidFill>
              <a:schemeClr val="bg1">
                <a:lumMod val="75000"/>
              </a:schemeClr>
            </a:solidFill>
            <a:ln w="28575" cap="flat" cmpd="sng" algn="ctr">
              <a:solidFill>
                <a:schemeClr val="tx1"/>
              </a:solidFill>
              <a:prstDash val="solid"/>
              <a:round/>
              <a:headEnd type="none" w="med" len="med"/>
              <a:tailEnd type="none" w="med" len="med"/>
            </a:ln>
            <a:effectLst/>
          </p:spPr>
          <p:txBody>
            <a:bodyPr wrap="square" lIns="90000" tIns="46800" rIns="90000" bIns="46800" anchor="ctr">
              <a:spAutoFit/>
            </a:bodyPr>
            <a:lstStyle/>
            <a:p>
              <a:pPr algn="ctr">
                <a:defRPr/>
              </a:pPr>
              <a:r>
                <a:rPr lang="zh-TW" altLang="en-US" sz="2400" b="1" dirty="0">
                  <a:solidFill>
                    <a:prstClr val="black"/>
                  </a:solidFill>
                  <a:latin typeface="华文中宋" panose="02010600040101010101" pitchFamily="2" charset="-122"/>
                  <a:ea typeface="华文中宋" panose="02010600040101010101" pitchFamily="2" charset="-122"/>
                </a:rPr>
                <a:t>伊甸园</a:t>
              </a:r>
              <a:endParaRPr lang="zh-HK" altLang="en-US" sz="2400" b="1" dirty="0">
                <a:solidFill>
                  <a:prstClr val="black"/>
                </a:solidFill>
                <a:latin typeface="华文中宋" panose="02010600040101010101" pitchFamily="2" charset="-122"/>
                <a:ea typeface="华文中宋" panose="02010600040101010101" pitchFamily="2" charset="-122"/>
              </a:endParaRPr>
            </a:p>
          </p:txBody>
        </p:sp>
        <p:sp>
          <p:nvSpPr>
            <p:cNvPr id="17" name="矩形 9">
              <a:extLst>
                <a:ext uri="{FF2B5EF4-FFF2-40B4-BE49-F238E27FC236}">
                  <a16:creationId xmlns:a16="http://schemas.microsoft.com/office/drawing/2014/main" id="{094AD987-32C0-B543-8CFA-D83D2C047F92}"/>
                </a:ext>
              </a:extLst>
            </p:cNvPr>
            <p:cNvSpPr>
              <a:spLocks noChangeArrowheads="1"/>
            </p:cNvSpPr>
            <p:nvPr/>
          </p:nvSpPr>
          <p:spPr bwMode="auto">
            <a:xfrm rot="1500000">
              <a:off x="7273422" y="2125712"/>
              <a:ext cx="1782094" cy="488203"/>
            </a:xfrm>
            <a:prstGeom prst="rect">
              <a:avLst/>
            </a:prstGeom>
            <a:solidFill>
              <a:schemeClr val="tx1"/>
            </a:solidFill>
            <a:ln w="28575" algn="ctr">
              <a:solidFill>
                <a:schemeClr val="tx1"/>
              </a:solidFill>
              <a:round/>
              <a:headEnd/>
              <a:tailEnd/>
            </a:ln>
          </p:spPr>
          <p:txBody>
            <a:bodyPr wrap="square" lIns="90000" tIns="46800" rIns="90000" bIns="46800" anchor="ctr">
              <a:noAutofit/>
            </a:bodyPr>
            <a:lstStyle/>
            <a:p>
              <a:pPr algn="ctr"/>
              <a:r>
                <a:rPr lang="zh-CN" altLang="en-US" sz="3600" b="1" dirty="0">
                  <a:solidFill>
                    <a:prstClr val="white"/>
                  </a:solidFill>
                  <a:latin typeface="微软雅黑" panose="020B0503020204020204" pitchFamily="34" charset="-122"/>
                  <a:ea typeface="微软雅黑" panose="020B0503020204020204" pitchFamily="34" charset="-122"/>
                </a:rPr>
                <a:t>人犯罪</a:t>
              </a:r>
              <a:endParaRPr lang="en-US" altLang="zh-TW" sz="3600" b="1" dirty="0">
                <a:solidFill>
                  <a:prstClr val="white"/>
                </a:solidFill>
                <a:latin typeface="微软雅黑" panose="020B0503020204020204" pitchFamily="34" charset="-122"/>
                <a:ea typeface="微软雅黑" panose="020B0503020204020204" pitchFamily="34" charset="-122"/>
              </a:endParaRPr>
            </a:p>
          </p:txBody>
        </p:sp>
      </p:grpSp>
      <p:sp>
        <p:nvSpPr>
          <p:cNvPr id="18" name="矩形 17">
            <a:extLst>
              <a:ext uri="{FF2B5EF4-FFF2-40B4-BE49-F238E27FC236}">
                <a16:creationId xmlns:a16="http://schemas.microsoft.com/office/drawing/2014/main" id="{38B5FB11-6853-3B41-A585-8B0E468BC2C7}"/>
              </a:ext>
            </a:extLst>
          </p:cNvPr>
          <p:cNvSpPr>
            <a:spLocks noChangeArrowheads="1"/>
          </p:cNvSpPr>
          <p:nvPr/>
        </p:nvSpPr>
        <p:spPr bwMode="auto">
          <a:xfrm>
            <a:off x="725878" y="3106850"/>
            <a:ext cx="669857" cy="486038"/>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CN" altLang="en-US" sz="3600" b="1" dirty="0">
                <a:solidFill>
                  <a:prstClr val="white"/>
                </a:solidFill>
                <a:latin typeface="微软雅黑" panose="020B0503020204020204" pitchFamily="34" charset="-122"/>
                <a:ea typeface="微软雅黑" panose="020B0503020204020204" pitchFamily="34" charset="-122"/>
              </a:rPr>
              <a:t>人</a:t>
            </a:r>
            <a:endParaRPr lang="en-US" altLang="zh-TW" sz="3600" b="1" dirty="0">
              <a:solidFill>
                <a:prstClr val="white"/>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0D0FACBB-F3F3-B248-B3A2-FCC8B440ADF5}"/>
              </a:ext>
            </a:extLst>
          </p:cNvPr>
          <p:cNvSpPr>
            <a:spLocks noChangeArrowheads="1"/>
          </p:cNvSpPr>
          <p:nvPr/>
        </p:nvSpPr>
        <p:spPr bwMode="auto">
          <a:xfrm>
            <a:off x="4470105" y="4231406"/>
            <a:ext cx="634573" cy="486038"/>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CN" altLang="en-US" sz="3600" b="1" dirty="0">
                <a:solidFill>
                  <a:prstClr val="white"/>
                </a:solidFill>
                <a:latin typeface="微软雅黑" panose="020B0503020204020204" pitchFamily="34" charset="-122"/>
                <a:ea typeface="微软雅黑" panose="020B0503020204020204" pitchFamily="34" charset="-122"/>
              </a:rPr>
              <a:t>死</a:t>
            </a:r>
            <a:endParaRPr lang="en-US" altLang="zh-TW" sz="3600" b="1" dirty="0">
              <a:solidFill>
                <a:prstClr val="white"/>
              </a:solidFill>
              <a:latin typeface="微软雅黑" panose="020B0503020204020204" pitchFamily="34" charset="-122"/>
              <a:ea typeface="微软雅黑" panose="020B0503020204020204" pitchFamily="34" charset="-122"/>
            </a:endParaRPr>
          </a:p>
        </p:txBody>
      </p:sp>
      <p:sp>
        <p:nvSpPr>
          <p:cNvPr id="20" name="标题 1">
            <a:extLst>
              <a:ext uri="{FF2B5EF4-FFF2-40B4-BE49-F238E27FC236}">
                <a16:creationId xmlns:a16="http://schemas.microsoft.com/office/drawing/2014/main" id="{AF275FCC-BD62-1349-9C94-72142966B33A}"/>
              </a:ext>
            </a:extLst>
          </p:cNvPr>
          <p:cNvSpPr txBox="1">
            <a:spLocks/>
          </p:cNvSpPr>
          <p:nvPr/>
        </p:nvSpPr>
        <p:spPr>
          <a:xfrm>
            <a:off x="320027" y="2533730"/>
            <a:ext cx="1481558" cy="691054"/>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zh-CN" kern="0" dirty="0">
                <a:solidFill>
                  <a:srgbClr val="FF0000"/>
                </a:solidFill>
                <a:effectLst/>
                <a:cs typeface="Times New Roman" panose="02020603050405020304" pitchFamily="18" charset="0"/>
              </a:rPr>
              <a:t>①</a:t>
            </a:r>
            <a:endParaRPr lang="zh-CN" altLang="en-US" sz="8800" dirty="0">
              <a:solidFill>
                <a:srgbClr val="FF0000"/>
              </a:solidFill>
            </a:endParaRPr>
          </a:p>
        </p:txBody>
      </p:sp>
      <p:sp>
        <p:nvSpPr>
          <p:cNvPr id="21" name="标题 1">
            <a:extLst>
              <a:ext uri="{FF2B5EF4-FFF2-40B4-BE49-F238E27FC236}">
                <a16:creationId xmlns:a16="http://schemas.microsoft.com/office/drawing/2014/main" id="{5FBD1EF4-C248-3A49-8FDC-B6088600794D}"/>
              </a:ext>
            </a:extLst>
          </p:cNvPr>
          <p:cNvSpPr txBox="1">
            <a:spLocks/>
          </p:cNvSpPr>
          <p:nvPr/>
        </p:nvSpPr>
        <p:spPr>
          <a:xfrm>
            <a:off x="4457649" y="3663623"/>
            <a:ext cx="586104" cy="715240"/>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zh-CN" kern="0" dirty="0">
                <a:solidFill>
                  <a:srgbClr val="FF0000"/>
                </a:solidFill>
                <a:effectLst/>
                <a:cs typeface="Times New Roman" panose="02020603050405020304" pitchFamily="18" charset="0"/>
              </a:rPr>
              <a:t>②</a:t>
            </a:r>
            <a:endParaRPr lang="zh-CN" altLang="en-US" sz="8800" dirty="0">
              <a:solidFill>
                <a:srgbClr val="FF0000"/>
              </a:solidFill>
            </a:endParaRPr>
          </a:p>
        </p:txBody>
      </p:sp>
    </p:spTree>
    <p:extLst>
      <p:ext uri="{BB962C8B-B14F-4D97-AF65-F5344CB8AC3E}">
        <p14:creationId xmlns:p14="http://schemas.microsoft.com/office/powerpoint/2010/main" val="261744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outVertical)">
                                      <p:cBhvr>
                                        <p:cTn id="7" dur="500"/>
                                        <p:tgtEl>
                                          <p:spTgt spid="20">
                                            <p:txEl>
                                              <p:pRg st="0" end="0"/>
                                            </p:txEl>
                                          </p:spTgt>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barn(outVertical)">
                                      <p:cBhvr>
                                        <p:cTn id="11" dur="500"/>
                                        <p:tgtEl>
                                          <p:spTgt spid="21">
                                            <p:txEl>
                                              <p:pRg st="0" end="0"/>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7C73547-D580-4CAB-93CB-3F7C94F365BB}"/>
              </a:ext>
            </a:extLst>
          </p:cNvPr>
          <p:cNvSpPr txBox="1"/>
          <p:nvPr/>
        </p:nvSpPr>
        <p:spPr>
          <a:xfrm>
            <a:off x="683556" y="2516186"/>
            <a:ext cx="3888440" cy="2800254"/>
          </a:xfrm>
          <a:prstGeom prst="rect">
            <a:avLst/>
          </a:prstGeom>
          <a:noFill/>
        </p:spPr>
        <p:txBody>
          <a:bodyPr wrap="square">
            <a:spAutoFit/>
          </a:bodyPr>
          <a:lstStyle/>
          <a:p>
            <a:pPr>
              <a:lnSpc>
                <a:spcPts val="3840"/>
              </a:lnSpc>
              <a:spcBef>
                <a:spcPts val="1200"/>
              </a:spcBef>
            </a:pPr>
            <a:r>
              <a:rPr lang="zh-TW" altLang="en-US" sz="2800" dirty="0">
                <a:latin typeface="Microsoft YaHei" panose="020B0503020204020204" pitchFamily="34" charset="-122"/>
                <a:ea typeface="Microsoft YaHei" panose="020B0503020204020204" pitchFamily="34" charset="-122"/>
              </a:rPr>
              <a:t>请观看视频，思考两个问题：</a:t>
            </a:r>
          </a:p>
          <a:p>
            <a:pPr>
              <a:lnSpc>
                <a:spcPts val="3840"/>
              </a:lnSpc>
              <a:spcBef>
                <a:spcPts val="1200"/>
              </a:spcBef>
            </a:pPr>
            <a:r>
              <a:rPr lang="en-US" altLang="zh-CN" sz="2800" dirty="0">
                <a:latin typeface="Microsoft YaHei" panose="020B0503020204020204" pitchFamily="34" charset="-122"/>
                <a:ea typeface="Microsoft YaHei" panose="020B0503020204020204" pitchFamily="34" charset="-122"/>
              </a:rPr>
              <a:t>1. </a:t>
            </a:r>
            <a:r>
              <a:rPr lang="zh-TW" altLang="en-US" sz="2800" dirty="0">
                <a:latin typeface="Microsoft YaHei" panose="020B0503020204020204" pitchFamily="34" charset="-122"/>
                <a:ea typeface="Microsoft YaHei" panose="020B0503020204020204" pitchFamily="34" charset="-122"/>
              </a:rPr>
              <a:t>按照进化论，生物是怎么出现的？</a:t>
            </a:r>
          </a:p>
          <a:p>
            <a:pPr>
              <a:lnSpc>
                <a:spcPts val="3840"/>
              </a:lnSpc>
              <a:spcBef>
                <a:spcPts val="1200"/>
              </a:spcBef>
            </a:pPr>
            <a:r>
              <a:rPr lang="en-US" altLang="zh-TW" sz="2800" dirty="0">
                <a:latin typeface="Microsoft YaHei" panose="020B0503020204020204" pitchFamily="34" charset="-122"/>
                <a:ea typeface="Microsoft YaHei" panose="020B0503020204020204" pitchFamily="34" charset="-122"/>
              </a:rPr>
              <a:t>2. </a:t>
            </a:r>
            <a:r>
              <a:rPr lang="zh-TW" altLang="en-US" sz="2800" dirty="0">
                <a:latin typeface="Microsoft YaHei" panose="020B0503020204020204" pitchFamily="34" charset="-122"/>
                <a:ea typeface="Microsoft YaHei" panose="020B0503020204020204" pitchFamily="34" charset="-122"/>
              </a:rPr>
              <a:t>什么是进化论的根基？</a:t>
            </a:r>
            <a:endParaRPr lang="zh-CN" altLang="zh-CN" sz="2800" dirty="0">
              <a:effectLst/>
              <a:latin typeface="Microsoft YaHei" panose="020B0503020204020204" pitchFamily="34" charset="-122"/>
              <a:ea typeface="Microsoft YaHei" panose="020B0503020204020204" pitchFamily="34" charset="-122"/>
            </a:endParaRPr>
          </a:p>
        </p:txBody>
      </p:sp>
      <p:sp>
        <p:nvSpPr>
          <p:cNvPr id="7" name="直线连接符 20">
            <a:extLst>
              <a:ext uri="{FF2B5EF4-FFF2-40B4-BE49-F238E27FC236}">
                <a16:creationId xmlns:a16="http://schemas.microsoft.com/office/drawing/2014/main" id="{3D494985-9F81-E446-8456-E402A558A714}"/>
              </a:ext>
            </a:extLst>
          </p:cNvPr>
          <p:cNvSpPr/>
          <p:nvPr/>
        </p:nvSpPr>
        <p:spPr>
          <a:xfrm flipH="1">
            <a:off x="454531" y="2022627"/>
            <a:ext cx="0" cy="4360543"/>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AD55EBBC-A928-EA47-A806-0E0B3B206DE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86434D99-A25C-A242-A33B-F7141C0D4D9F}"/>
              </a:ext>
            </a:extLst>
          </p:cNvPr>
          <p:cNvSpPr/>
          <p:nvPr/>
        </p:nvSpPr>
        <p:spPr>
          <a:xfrm flipH="1" flipV="1">
            <a:off x="971601" y="2022628"/>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E7A4F7DD-9908-7743-87AD-5490B86747C1}"/>
              </a:ext>
            </a:extLst>
          </p:cNvPr>
          <p:cNvSpPr/>
          <p:nvPr/>
        </p:nvSpPr>
        <p:spPr>
          <a:xfrm flipH="1">
            <a:off x="8714268" y="2022626"/>
            <a:ext cx="0" cy="4222253"/>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DC35EEF0-6708-624B-BB43-C64AD5D0C0C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B208831-1B6F-4646-91CF-C2C84234D0BB}"/>
              </a:ext>
            </a:extLst>
          </p:cNvPr>
          <p:cNvPicPr>
            <a:picLocks noChangeAspect="1"/>
          </p:cNvPicPr>
          <p:nvPr/>
        </p:nvPicPr>
        <p:blipFill>
          <a:blip r:embed="rId3"/>
          <a:stretch>
            <a:fillRect/>
          </a:stretch>
        </p:blipFill>
        <p:spPr>
          <a:xfrm rot="10800000">
            <a:off x="222738" y="1763527"/>
            <a:ext cx="921637" cy="565092"/>
          </a:xfrm>
          <a:prstGeom prst="rect">
            <a:avLst/>
          </a:prstGeom>
          <a:ln w="12700">
            <a:miter lim="400000"/>
          </a:ln>
        </p:spPr>
      </p:pic>
      <p:sp>
        <p:nvSpPr>
          <p:cNvPr id="15" name="标题 14">
            <a:extLst>
              <a:ext uri="{FF2B5EF4-FFF2-40B4-BE49-F238E27FC236}">
                <a16:creationId xmlns:a16="http://schemas.microsoft.com/office/drawing/2014/main" id="{78E90EC1-81E7-7C45-B178-DD22A4F03852}"/>
              </a:ext>
            </a:extLst>
          </p:cNvPr>
          <p:cNvSpPr>
            <a:spLocks noGrp="1"/>
          </p:cNvSpPr>
          <p:nvPr>
            <p:ph type="title"/>
          </p:nvPr>
        </p:nvSpPr>
        <p:spPr/>
        <p:txBody>
          <a:bodyPr/>
          <a:lstStyle/>
          <a:p>
            <a:r>
              <a:rPr lang="zh-CN" altLang="en-US" dirty="0"/>
              <a:t>进化论的根基完全不同</a:t>
            </a:r>
          </a:p>
        </p:txBody>
      </p:sp>
      <p:pic>
        <p:nvPicPr>
          <p:cNvPr id="3" name="图片 2">
            <a:extLst>
              <a:ext uri="{FF2B5EF4-FFF2-40B4-BE49-F238E27FC236}">
                <a16:creationId xmlns:a16="http://schemas.microsoft.com/office/drawing/2014/main" id="{199F9559-1628-D148-8663-0ED1FC63F73D}"/>
              </a:ext>
            </a:extLst>
          </p:cNvPr>
          <p:cNvPicPr>
            <a:picLocks noChangeAspect="1"/>
          </p:cNvPicPr>
          <p:nvPr/>
        </p:nvPicPr>
        <p:blipFill>
          <a:blip r:embed="rId4"/>
          <a:stretch>
            <a:fillRect/>
          </a:stretch>
        </p:blipFill>
        <p:spPr>
          <a:xfrm>
            <a:off x="4817175" y="2158985"/>
            <a:ext cx="3810000" cy="3810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6715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S L4 什么是达尔文式的进化">
            <a:hlinkClick r:id="" action="ppaction://media"/>
            <a:extLst>
              <a:ext uri="{FF2B5EF4-FFF2-40B4-BE49-F238E27FC236}">
                <a16:creationId xmlns:a16="http://schemas.microsoft.com/office/drawing/2014/main" id="{EBE9C6BF-FCDB-414D-899D-BC72E70D7FE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3715" b="11730"/>
          <a:stretch/>
        </p:blipFill>
        <p:spPr>
          <a:xfrm>
            <a:off x="2587251" y="2872153"/>
            <a:ext cx="3969498" cy="1664677"/>
          </a:xfrm>
          <a:prstGeom prst="rect">
            <a:avLst/>
          </a:prstGeom>
        </p:spPr>
      </p:pic>
      <p:pic>
        <p:nvPicPr>
          <p:cNvPr id="6" name="图片 5">
            <a:extLst>
              <a:ext uri="{FF2B5EF4-FFF2-40B4-BE49-F238E27FC236}">
                <a16:creationId xmlns:a16="http://schemas.microsoft.com/office/drawing/2014/main" id="{2A85F8E3-BD8E-4FBD-A884-779623467269}"/>
              </a:ext>
            </a:extLst>
          </p:cNvPr>
          <p:cNvPicPr>
            <a:picLocks noChangeAspect="1"/>
          </p:cNvPicPr>
          <p:nvPr/>
        </p:nvPicPr>
        <p:blipFill rotWithShape="1">
          <a:blip r:embed="rId6"/>
          <a:srcRect r="-3326"/>
          <a:stretch/>
        </p:blipFill>
        <p:spPr>
          <a:xfrm>
            <a:off x="2587251" y="1163741"/>
            <a:ext cx="3969498" cy="5539782"/>
          </a:xfrm>
          <a:prstGeom prst="rect">
            <a:avLst/>
          </a:prstGeom>
          <a:solidFill>
            <a:schemeClr val="bg1"/>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DBAE8595-41EE-8443-97C7-4039F8FF9345}"/>
              </a:ext>
            </a:extLst>
          </p:cNvPr>
          <p:cNvSpPr>
            <a:spLocks noGrp="1"/>
          </p:cNvSpPr>
          <p:nvPr>
            <p:ph type="title"/>
          </p:nvPr>
        </p:nvSpPr>
        <p:spPr/>
        <p:txBody>
          <a:bodyPr/>
          <a:lstStyle/>
          <a:p>
            <a:r>
              <a:rPr lang="zh-CN" altLang="en-US" dirty="0"/>
              <a:t>点击播放视频</a:t>
            </a:r>
          </a:p>
        </p:txBody>
      </p:sp>
    </p:spTree>
    <p:extLst>
      <p:ext uri="{BB962C8B-B14F-4D97-AF65-F5344CB8AC3E}">
        <p14:creationId xmlns:p14="http://schemas.microsoft.com/office/powerpoint/2010/main" val="2526998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20D021-E304-1342-9EFA-A11659D08BDC}"/>
              </a:ext>
            </a:extLst>
          </p:cNvPr>
          <p:cNvSpPr>
            <a:spLocks noGrp="1"/>
          </p:cNvSpPr>
          <p:nvPr>
            <p:ph type="title"/>
          </p:nvPr>
        </p:nvSpPr>
        <p:spPr/>
        <p:txBody>
          <a:bodyPr/>
          <a:lstStyle/>
          <a:p>
            <a:r>
              <a:rPr kumimoji="1" lang="en-US" altLang="zh-CN" dirty="0"/>
              <a:t>1</a:t>
            </a:r>
            <a:r>
              <a:rPr kumimoji="1" lang="zh-CN" altLang="en-US" dirty="0"/>
              <a:t>、按照进化论，生物是怎么出现的？</a:t>
            </a:r>
          </a:p>
        </p:txBody>
      </p:sp>
      <p:pic>
        <p:nvPicPr>
          <p:cNvPr id="3" name="Picture 16" descr="mmexport1577243856715">
            <a:extLst>
              <a:ext uri="{FF2B5EF4-FFF2-40B4-BE49-F238E27FC236}">
                <a16:creationId xmlns:a16="http://schemas.microsoft.com/office/drawing/2014/main" id="{F0DD8948-EA31-E44E-81EA-8A8F485A95BB}"/>
              </a:ext>
            </a:extLst>
          </p:cNvPr>
          <p:cNvPicPr/>
          <p:nvPr/>
        </p:nvPicPr>
        <p:blipFill>
          <a:blip r:embed="rId3">
            <a:extLst>
              <a:ext uri="{28A0092B-C50C-407E-A947-70E740481C1C}">
                <a14:useLocalDpi xmlns:a14="http://schemas.microsoft.com/office/drawing/2010/main" val="0"/>
              </a:ext>
            </a:extLst>
          </a:blip>
          <a:srcRect l="1515" t="14493" r="8771" b="17131"/>
          <a:stretch>
            <a:fillRect/>
          </a:stretch>
        </p:blipFill>
        <p:spPr bwMode="auto">
          <a:xfrm>
            <a:off x="31911" y="1720327"/>
            <a:ext cx="9112089" cy="41332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矩形 4">
            <a:extLst>
              <a:ext uri="{FF2B5EF4-FFF2-40B4-BE49-F238E27FC236}">
                <a16:creationId xmlns:a16="http://schemas.microsoft.com/office/drawing/2014/main" id="{C9375B90-147F-664D-907B-2D85096F74C7}"/>
              </a:ext>
            </a:extLst>
          </p:cNvPr>
          <p:cNvSpPr>
            <a:spLocks noChangeArrowheads="1"/>
          </p:cNvSpPr>
          <p:nvPr/>
        </p:nvSpPr>
        <p:spPr bwMode="auto">
          <a:xfrm>
            <a:off x="31910" y="5990471"/>
            <a:ext cx="8654889" cy="634418"/>
          </a:xfrm>
          <a:prstGeom prst="rect">
            <a:avLst/>
          </a:prstGeom>
          <a:noFill/>
          <a:ln>
            <a:noFill/>
          </a:ln>
        </p:spPr>
        <p:txBody>
          <a:bodyPr anchor="t"/>
          <a:lstStyle/>
          <a:p>
            <a:pPr eaLnBrk="0" hangingPunct="0">
              <a:lnSpc>
                <a:spcPts val="4240"/>
              </a:lnSpc>
              <a:spcBef>
                <a:spcPts val="1800"/>
              </a:spcBef>
            </a:pPr>
            <a:r>
              <a:rPr lang="zh-CN" altLang="zh-CN" sz="3200" b="1" dirty="0">
                <a:effectLst/>
                <a:latin typeface="Microsoft YaHei" panose="020B0503020204020204" pitchFamily="34" charset="-122"/>
                <a:ea typeface="Microsoft YaHei" panose="020B0503020204020204" pitchFamily="34" charset="-122"/>
              </a:rPr>
              <a:t>细胞</a:t>
            </a:r>
            <a:r>
              <a:rPr lang="zh-CN" altLang="en-US" sz="3200" b="1" dirty="0">
                <a:effectLst/>
                <a:latin typeface="Microsoft YaHei" panose="020B0503020204020204" pitchFamily="34" charset="-122"/>
                <a:ea typeface="Microsoft YaHei" panose="020B0503020204020204" pitchFamily="34" charset="-122"/>
              </a:rPr>
              <a:t>    </a:t>
            </a:r>
            <a:r>
              <a:rPr lang="zh-CN" altLang="zh-CN" sz="3200" b="1" dirty="0">
                <a:effectLst/>
                <a:latin typeface="Microsoft YaHei" panose="020B0503020204020204" pitchFamily="34" charset="-122"/>
                <a:ea typeface="Microsoft YaHei" panose="020B0503020204020204" pitchFamily="34" charset="-122"/>
              </a:rPr>
              <a:t>鱼</a:t>
            </a:r>
            <a:r>
              <a:rPr lang="en-US" altLang="zh-CN" sz="3200" b="1" dirty="0">
                <a:effectLst/>
                <a:latin typeface="Microsoft YaHei" panose="020B0503020204020204" pitchFamily="34" charset="-122"/>
                <a:ea typeface="Microsoft YaHei" panose="020B0503020204020204" pitchFamily="34" charset="-122"/>
              </a:rPr>
              <a:t>			</a:t>
            </a:r>
            <a:r>
              <a:rPr lang="zh-CN" altLang="en-US" sz="3200" b="1" dirty="0">
                <a:effectLst/>
                <a:latin typeface="Microsoft YaHei" panose="020B0503020204020204" pitchFamily="34" charset="-122"/>
                <a:ea typeface="Microsoft YaHei" panose="020B0503020204020204" pitchFamily="34" charset="-122"/>
              </a:rPr>
              <a:t>   </a:t>
            </a:r>
            <a:r>
              <a:rPr lang="en-US" altLang="zh-CN" sz="3200" b="1" dirty="0">
                <a:latin typeface="Microsoft YaHei" panose="020B0503020204020204" pitchFamily="34" charset="-122"/>
                <a:ea typeface="Microsoft YaHei" panose="020B0503020204020204" pitchFamily="34" charset="-122"/>
              </a:rPr>
              <a:t>    		</a:t>
            </a:r>
            <a:r>
              <a:rPr lang="zh-CN" altLang="en-US" sz="3200" b="1" dirty="0">
                <a:latin typeface="Microsoft YaHei" panose="020B0503020204020204" pitchFamily="34" charset="-122"/>
                <a:ea typeface="Microsoft YaHei" panose="020B0503020204020204" pitchFamily="34" charset="-122"/>
              </a:rPr>
              <a:t>      </a:t>
            </a:r>
            <a:r>
              <a:rPr lang="zh-CN" altLang="zh-CN" sz="3200" b="1" dirty="0">
                <a:effectLst/>
                <a:latin typeface="Microsoft YaHei" panose="020B0503020204020204" pitchFamily="34" charset="-122"/>
                <a:ea typeface="Microsoft YaHei" panose="020B0503020204020204" pitchFamily="34" charset="-122"/>
              </a:rPr>
              <a:t>猿猴</a:t>
            </a:r>
            <a:r>
              <a:rPr lang="en-US" altLang="zh-CN" sz="3200" b="1" dirty="0">
                <a:effectLst/>
                <a:latin typeface="Microsoft YaHei" panose="020B0503020204020204" pitchFamily="34" charset="-122"/>
                <a:ea typeface="Microsoft YaHei" panose="020B0503020204020204" pitchFamily="34" charset="-122"/>
              </a:rPr>
              <a:t>		</a:t>
            </a:r>
            <a:r>
              <a:rPr lang="zh-CN" altLang="en-US" sz="3200" b="1" dirty="0">
                <a:effectLst/>
                <a:latin typeface="Microsoft YaHei" panose="020B0503020204020204" pitchFamily="34" charset="-122"/>
                <a:ea typeface="Microsoft YaHei" panose="020B0503020204020204" pitchFamily="34" charset="-122"/>
              </a:rPr>
              <a:t>          </a:t>
            </a:r>
            <a:r>
              <a:rPr lang="en-US" altLang="zh-CN" sz="3200" b="1" dirty="0">
                <a:effectLst/>
                <a:latin typeface="Microsoft YaHei" panose="020B0503020204020204" pitchFamily="34" charset="-122"/>
                <a:ea typeface="Microsoft YaHei" panose="020B0503020204020204" pitchFamily="34" charset="-122"/>
              </a:rPr>
              <a:t> </a:t>
            </a:r>
            <a:r>
              <a:rPr lang="zh-CN" altLang="en-US" sz="3200" b="1" dirty="0">
                <a:effectLst/>
                <a:latin typeface="Microsoft YaHei" panose="020B0503020204020204" pitchFamily="34" charset="-122"/>
                <a:ea typeface="Microsoft YaHei" panose="020B0503020204020204" pitchFamily="34" charset="-122"/>
              </a:rPr>
              <a:t>人</a:t>
            </a:r>
            <a:endParaRPr lang="en-US" altLang="zh-CN" sz="3200" b="1" dirty="0">
              <a:latin typeface="Microsoft YaHei" panose="020B0503020204020204" pitchFamily="34" charset="-122"/>
              <a:ea typeface="Microsoft YaHei" panose="020B0503020204020204" pitchFamily="34" charset="-122"/>
            </a:endParaRPr>
          </a:p>
          <a:p>
            <a:pPr eaLnBrk="0" hangingPunct="0">
              <a:lnSpc>
                <a:spcPts val="4240"/>
              </a:lnSpc>
              <a:spcBef>
                <a:spcPts val="1800"/>
              </a:spcBef>
            </a:pPr>
            <a:r>
              <a:rPr lang="en-US" altLang="zh-CN" sz="3200" b="1" dirty="0">
                <a:effectLst/>
                <a:latin typeface="Microsoft YaHei" panose="020B0503020204020204" pitchFamily="34" charset="-122"/>
                <a:ea typeface="Microsoft YaHei" panose="020B0503020204020204" pitchFamily="34" charset="-122"/>
              </a:rPr>
              <a:t>	</a:t>
            </a:r>
            <a:endParaRPr lang="zh-CN" altLang="en-US" sz="2400" b="1"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5" name="右箭头 4">
            <a:extLst>
              <a:ext uri="{FF2B5EF4-FFF2-40B4-BE49-F238E27FC236}">
                <a16:creationId xmlns:a16="http://schemas.microsoft.com/office/drawing/2014/main" id="{1DDEC1E1-2EE0-A049-84B1-1B7A71EA5811}"/>
              </a:ext>
            </a:extLst>
          </p:cNvPr>
          <p:cNvSpPr/>
          <p:nvPr/>
        </p:nvSpPr>
        <p:spPr>
          <a:xfrm>
            <a:off x="1008185" y="6166339"/>
            <a:ext cx="328246" cy="222738"/>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右箭头 5">
            <a:extLst>
              <a:ext uri="{FF2B5EF4-FFF2-40B4-BE49-F238E27FC236}">
                <a16:creationId xmlns:a16="http://schemas.microsoft.com/office/drawing/2014/main" id="{734FF012-131A-B34F-8E81-848A66CE5506}"/>
              </a:ext>
            </a:extLst>
          </p:cNvPr>
          <p:cNvSpPr/>
          <p:nvPr/>
        </p:nvSpPr>
        <p:spPr>
          <a:xfrm>
            <a:off x="1946030" y="6166339"/>
            <a:ext cx="2848707" cy="222738"/>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右箭头 6">
            <a:extLst>
              <a:ext uri="{FF2B5EF4-FFF2-40B4-BE49-F238E27FC236}">
                <a16:creationId xmlns:a16="http://schemas.microsoft.com/office/drawing/2014/main" id="{0EEE6E6B-F552-3945-9A56-A9C9649C3A93}"/>
              </a:ext>
            </a:extLst>
          </p:cNvPr>
          <p:cNvSpPr/>
          <p:nvPr/>
        </p:nvSpPr>
        <p:spPr>
          <a:xfrm>
            <a:off x="5849816" y="6166339"/>
            <a:ext cx="1910862" cy="222738"/>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右箭头 7">
            <a:extLst>
              <a:ext uri="{FF2B5EF4-FFF2-40B4-BE49-F238E27FC236}">
                <a16:creationId xmlns:a16="http://schemas.microsoft.com/office/drawing/2014/main" id="{EA5FB648-A1F5-9344-AC9D-184C6B55EB62}"/>
              </a:ext>
            </a:extLst>
          </p:cNvPr>
          <p:cNvSpPr/>
          <p:nvPr/>
        </p:nvSpPr>
        <p:spPr>
          <a:xfrm rot="20504555">
            <a:off x="-69162" y="2863274"/>
            <a:ext cx="8715536" cy="1325562"/>
          </a:xfrm>
          <a:prstGeom prst="right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dirty="0">
                <a:latin typeface="Microsoft YaHei" panose="020B0503020204020204" pitchFamily="34" charset="-122"/>
                <a:ea typeface="Microsoft YaHei" panose="020B0503020204020204" pitchFamily="34" charset="-122"/>
              </a:rPr>
              <a:t>从一类           偶然自发变成           另一类</a:t>
            </a:r>
          </a:p>
        </p:txBody>
      </p:sp>
    </p:spTree>
    <p:extLst>
      <p:ext uri="{BB962C8B-B14F-4D97-AF65-F5344CB8AC3E}">
        <p14:creationId xmlns:p14="http://schemas.microsoft.com/office/powerpoint/2010/main" val="351548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FA2E091-2A94-4186-BE5B-B0856454BDE2}"/>
              </a:ext>
            </a:extLst>
          </p:cNvPr>
          <p:cNvSpPr txBox="1"/>
          <p:nvPr/>
        </p:nvSpPr>
        <p:spPr>
          <a:xfrm>
            <a:off x="817575" y="2038732"/>
            <a:ext cx="6713034" cy="1860894"/>
          </a:xfrm>
          <a:prstGeom prst="rect">
            <a:avLst/>
          </a:prstGeom>
          <a:noFill/>
        </p:spPr>
        <p:txBody>
          <a:bodyPr wrap="square">
            <a:spAutoFit/>
          </a:bodyPr>
          <a:lstStyle/>
          <a:p>
            <a:pPr>
              <a:lnSpc>
                <a:spcPts val="3860"/>
              </a:lnSpc>
              <a:spcBef>
                <a:spcPts val="1200"/>
              </a:spcBef>
            </a:pPr>
            <a:r>
              <a:rPr lang="zh-TW" altLang="zh-CN" sz="2800" dirty="0">
                <a:effectLst/>
                <a:latin typeface="Microsoft YaHei" panose="020B0503020204020204" pitchFamily="34" charset="-122"/>
                <a:ea typeface="Microsoft YaHei" panose="020B0503020204020204" pitchFamily="34" charset="-122"/>
              </a:rPr>
              <a:t>请将你的答案写在</a:t>
            </a:r>
            <a:r>
              <a:rPr lang="zh-CN" altLang="en-US" sz="2800" dirty="0">
                <a:effectLst/>
                <a:latin typeface="Microsoft YaHei" panose="020B0503020204020204" pitchFamily="34" charset="-122"/>
                <a:ea typeface="Microsoft YaHei" panose="020B0503020204020204" pitchFamily="34" charset="-122"/>
              </a:rPr>
              <a:t>横线</a:t>
            </a:r>
            <a:r>
              <a:rPr lang="zh-TW" altLang="zh-CN" sz="2800" dirty="0">
                <a:effectLst/>
                <a:latin typeface="Microsoft YaHei" panose="020B0503020204020204" pitchFamily="34" charset="-122"/>
                <a:ea typeface="Microsoft YaHei" panose="020B0503020204020204" pitchFamily="34" charset="-122"/>
              </a:rPr>
              <a:t>上。</a:t>
            </a:r>
            <a:endParaRPr lang="zh-CN" altLang="zh-CN" sz="2800" dirty="0">
              <a:effectLst/>
              <a:latin typeface="Microsoft YaHei" panose="020B0503020204020204" pitchFamily="34" charset="-122"/>
              <a:ea typeface="Microsoft YaHei" panose="020B0503020204020204" pitchFamily="34" charset="-122"/>
            </a:endParaRPr>
          </a:p>
          <a:p>
            <a:pPr>
              <a:lnSpc>
                <a:spcPts val="3860"/>
              </a:lnSpc>
              <a:spcBef>
                <a:spcPts val="1200"/>
              </a:spcBef>
            </a:pPr>
            <a:r>
              <a:rPr lang="en-US" altLang="zh-TW" sz="2800" dirty="0">
                <a:effectLst/>
                <a:latin typeface="Microsoft YaHei" panose="020B0503020204020204" pitchFamily="34" charset="-122"/>
                <a:ea typeface="Microsoft YaHei" panose="020B0503020204020204" pitchFamily="34" charset="-122"/>
              </a:rPr>
              <a:t>1</a:t>
            </a:r>
            <a:r>
              <a:rPr lang="zh-CN" altLang="en-US" sz="2800" dirty="0">
                <a:effectLst/>
                <a:latin typeface="Microsoft YaHei" panose="020B0503020204020204" pitchFamily="34" charset="-122"/>
                <a:ea typeface="Microsoft YaHei" panose="020B0503020204020204" pitchFamily="34" charset="-122"/>
              </a:rPr>
              <a:t>、</a:t>
            </a:r>
            <a:r>
              <a:rPr lang="zh-TW" altLang="zh-CN" sz="2800" dirty="0">
                <a:effectLst/>
                <a:latin typeface="Microsoft YaHei" panose="020B0503020204020204" pitchFamily="34" charset="-122"/>
                <a:ea typeface="Microsoft YaHei" panose="020B0503020204020204" pitchFamily="34" charset="-122"/>
              </a:rPr>
              <a:t>看这个地球，你觉得它的年龄有多大？</a:t>
            </a:r>
            <a:endParaRPr lang="zh-CN" altLang="zh-CN" sz="2800" dirty="0">
              <a:effectLst/>
              <a:latin typeface="Microsoft YaHei" panose="020B0503020204020204" pitchFamily="34" charset="-122"/>
              <a:ea typeface="Microsoft YaHei" panose="020B0503020204020204" pitchFamily="34" charset="-122"/>
            </a:endParaRPr>
          </a:p>
          <a:p>
            <a:pPr>
              <a:lnSpc>
                <a:spcPts val="3860"/>
              </a:lnSpc>
              <a:spcBef>
                <a:spcPts val="1200"/>
              </a:spcBef>
            </a:pPr>
            <a:r>
              <a:rPr lang="en-US" altLang="zh-TW" sz="2800" dirty="0">
                <a:effectLst/>
                <a:latin typeface="Microsoft YaHei" panose="020B0503020204020204" pitchFamily="34" charset="-122"/>
                <a:ea typeface="Microsoft YaHei" panose="020B0503020204020204" pitchFamily="34" charset="-122"/>
              </a:rPr>
              <a:t>2</a:t>
            </a:r>
            <a:r>
              <a:rPr lang="zh-CN" altLang="en-US" sz="2800" dirty="0">
                <a:effectLst/>
                <a:latin typeface="Microsoft YaHei" panose="020B0503020204020204" pitchFamily="34" charset="-122"/>
                <a:ea typeface="Microsoft YaHei" panose="020B0503020204020204" pitchFamily="34" charset="-122"/>
              </a:rPr>
              <a:t>、</a:t>
            </a:r>
            <a:r>
              <a:rPr lang="zh-TW" altLang="zh-CN" sz="2800" dirty="0">
                <a:effectLst/>
                <a:latin typeface="Microsoft YaHei" panose="020B0503020204020204" pitchFamily="34" charset="-122"/>
                <a:ea typeface="Microsoft YaHei" panose="020B0503020204020204" pitchFamily="34" charset="-122"/>
              </a:rPr>
              <a:t>你是从哪里</a:t>
            </a:r>
            <a:r>
              <a:rPr lang="zh-CN" altLang="en-US" sz="2800" dirty="0">
                <a:latin typeface="Microsoft YaHei" panose="020B0503020204020204" pitchFamily="34" charset="-122"/>
                <a:ea typeface="Microsoft YaHei" panose="020B0503020204020204" pitchFamily="34" charset="-122"/>
              </a:rPr>
              <a:t>知道</a:t>
            </a:r>
            <a:r>
              <a:rPr lang="zh-TW" altLang="zh-CN" sz="2800" dirty="0">
                <a:effectLst/>
                <a:latin typeface="Microsoft YaHei" panose="020B0503020204020204" pitchFamily="34" charset="-122"/>
                <a:ea typeface="Microsoft YaHei" panose="020B0503020204020204" pitchFamily="34" charset="-122"/>
              </a:rPr>
              <a:t>这个年龄的？</a:t>
            </a:r>
            <a:endParaRPr lang="zh-CN" altLang="zh-CN" sz="2800" dirty="0">
              <a:effectLst/>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9E0EC0D4-BDC4-4201-9B32-21B8E8DC8B24}"/>
              </a:ext>
            </a:extLst>
          </p:cNvPr>
          <p:cNvPicPr>
            <a:picLocks noChangeAspect="1"/>
          </p:cNvPicPr>
          <p:nvPr/>
        </p:nvPicPr>
        <p:blipFill rotWithShape="1">
          <a:blip r:embed="rId3"/>
          <a:srcRect t="-713" b="713"/>
          <a:stretch/>
        </p:blipFill>
        <p:spPr>
          <a:xfrm>
            <a:off x="3142854" y="4013601"/>
            <a:ext cx="2062475" cy="2049082"/>
          </a:xfrm>
          <a:prstGeom prst="rect">
            <a:avLst/>
          </a:prstGeom>
          <a:ln>
            <a:noFill/>
          </a:ln>
          <a:effectLst>
            <a:outerShdw blurRad="292100" dist="139700" dir="2700000" algn="tl" rotWithShape="0">
              <a:srgbClr val="333333">
                <a:alpha val="65000"/>
              </a:srgbClr>
            </a:outerShdw>
          </a:effectLst>
        </p:spPr>
      </p:pic>
      <p:sp>
        <p:nvSpPr>
          <p:cNvPr id="5" name="直线连接符 20">
            <a:extLst>
              <a:ext uri="{FF2B5EF4-FFF2-40B4-BE49-F238E27FC236}">
                <a16:creationId xmlns:a16="http://schemas.microsoft.com/office/drawing/2014/main" id="{9307EBB7-7884-934D-B62D-691C8BB87BB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F073D1A5-E2EE-6D47-9D39-1F1EA72CF49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C69300A0-6B23-5741-AAEF-C12F76156B11}"/>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25E82C11-F811-D148-9E8B-776AB9FC55F0}"/>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3E0AAAE4-EE60-C44F-987E-BBB952BC13F7}"/>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7D2D3F65-C8B1-7D40-BDD1-A9DE14A801A4}"/>
              </a:ext>
            </a:extLst>
          </p:cNvPr>
          <p:cNvPicPr>
            <a:picLocks noChangeAspect="1"/>
          </p:cNvPicPr>
          <p:nvPr/>
        </p:nvPicPr>
        <p:blipFill>
          <a:blip r:embed="rId4"/>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431A922E-DDF2-9646-A32B-3C7CC700C551}"/>
              </a:ext>
            </a:extLst>
          </p:cNvPr>
          <p:cNvSpPr>
            <a:spLocks noGrp="1"/>
          </p:cNvSpPr>
          <p:nvPr>
            <p:ph type="title"/>
          </p:nvPr>
        </p:nvSpPr>
        <p:spPr/>
        <p:txBody>
          <a:bodyPr/>
          <a:lstStyle/>
          <a:p>
            <a:r>
              <a:rPr lang="zh-CN" altLang="en-US" dirty="0"/>
              <a:t>调查问卷</a:t>
            </a:r>
          </a:p>
        </p:txBody>
      </p:sp>
      <p:cxnSp>
        <p:nvCxnSpPr>
          <p:cNvPr id="12" name="直线连接符 11">
            <a:extLst>
              <a:ext uri="{FF2B5EF4-FFF2-40B4-BE49-F238E27FC236}">
                <a16:creationId xmlns:a16="http://schemas.microsoft.com/office/drawing/2014/main" id="{4A080B34-B0D1-7C49-9576-2187D3DC59DE}"/>
              </a:ext>
            </a:extLst>
          </p:cNvPr>
          <p:cNvCxnSpPr/>
          <p:nvPr/>
        </p:nvCxnSpPr>
        <p:spPr>
          <a:xfrm>
            <a:off x="7530609" y="3136739"/>
            <a:ext cx="101150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直线连接符 12">
            <a:extLst>
              <a:ext uri="{FF2B5EF4-FFF2-40B4-BE49-F238E27FC236}">
                <a16:creationId xmlns:a16="http://schemas.microsoft.com/office/drawing/2014/main" id="{1D2417E2-CC86-6242-8CFA-EA729B4C5154}"/>
              </a:ext>
            </a:extLst>
          </p:cNvPr>
          <p:cNvCxnSpPr>
            <a:cxnSpLocks/>
          </p:cNvCxnSpPr>
          <p:nvPr/>
        </p:nvCxnSpPr>
        <p:spPr>
          <a:xfrm>
            <a:off x="6111433" y="3784921"/>
            <a:ext cx="2430683"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08958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20D021-E304-1342-9EFA-A11659D08BDC}"/>
              </a:ext>
            </a:extLst>
          </p:cNvPr>
          <p:cNvSpPr>
            <a:spLocks noGrp="1"/>
          </p:cNvSpPr>
          <p:nvPr>
            <p:ph type="title"/>
          </p:nvPr>
        </p:nvSpPr>
        <p:spPr/>
        <p:txBody>
          <a:bodyPr/>
          <a:lstStyle/>
          <a:p>
            <a:r>
              <a:rPr kumimoji="1" lang="en-US" altLang="zh-CN" dirty="0"/>
              <a:t>2</a:t>
            </a:r>
            <a:r>
              <a:rPr kumimoji="1" lang="zh-CN" altLang="en-US" dirty="0"/>
              <a:t>、进化论的根基是什么？</a:t>
            </a:r>
            <a:br>
              <a:rPr kumimoji="1" lang="zh-CN" altLang="en-US" dirty="0"/>
            </a:br>
            <a:endParaRPr kumimoji="1" lang="zh-CN" altLang="en-US" dirty="0"/>
          </a:p>
        </p:txBody>
      </p:sp>
      <p:pic>
        <p:nvPicPr>
          <p:cNvPr id="3" name="Picture 16" descr="mmexport1577243856715">
            <a:extLst>
              <a:ext uri="{FF2B5EF4-FFF2-40B4-BE49-F238E27FC236}">
                <a16:creationId xmlns:a16="http://schemas.microsoft.com/office/drawing/2014/main" id="{F0DD8948-EA31-E44E-81EA-8A8F485A95BB}"/>
              </a:ext>
            </a:extLst>
          </p:cNvPr>
          <p:cNvPicPr/>
          <p:nvPr/>
        </p:nvPicPr>
        <p:blipFill>
          <a:blip r:embed="rId3">
            <a:extLst>
              <a:ext uri="{28A0092B-C50C-407E-A947-70E740481C1C}">
                <a14:useLocalDpi xmlns:a14="http://schemas.microsoft.com/office/drawing/2010/main" val="0"/>
              </a:ext>
            </a:extLst>
          </a:blip>
          <a:srcRect l="1515" t="14493" r="8771" b="17131"/>
          <a:stretch>
            <a:fillRect/>
          </a:stretch>
        </p:blipFill>
        <p:spPr bwMode="auto">
          <a:xfrm>
            <a:off x="31911" y="1720327"/>
            <a:ext cx="9112089" cy="41332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矩形 4">
            <a:extLst>
              <a:ext uri="{FF2B5EF4-FFF2-40B4-BE49-F238E27FC236}">
                <a16:creationId xmlns:a16="http://schemas.microsoft.com/office/drawing/2014/main" id="{C9375B90-147F-664D-907B-2D85096F74C7}"/>
              </a:ext>
            </a:extLst>
          </p:cNvPr>
          <p:cNvSpPr>
            <a:spLocks noChangeArrowheads="1"/>
          </p:cNvSpPr>
          <p:nvPr/>
        </p:nvSpPr>
        <p:spPr bwMode="auto">
          <a:xfrm>
            <a:off x="31910" y="5990471"/>
            <a:ext cx="8654889" cy="634418"/>
          </a:xfrm>
          <a:prstGeom prst="rect">
            <a:avLst/>
          </a:prstGeom>
          <a:noFill/>
          <a:ln>
            <a:noFill/>
          </a:ln>
        </p:spPr>
        <p:txBody>
          <a:bodyPr anchor="t"/>
          <a:lstStyle/>
          <a:p>
            <a:pPr eaLnBrk="0" hangingPunct="0">
              <a:lnSpc>
                <a:spcPts val="4240"/>
              </a:lnSpc>
              <a:spcBef>
                <a:spcPts val="1800"/>
              </a:spcBef>
            </a:pPr>
            <a:r>
              <a:rPr lang="zh-CN" altLang="zh-CN" sz="3200" b="1" dirty="0">
                <a:effectLst/>
                <a:latin typeface="Microsoft YaHei" panose="020B0503020204020204" pitchFamily="34" charset="-122"/>
                <a:ea typeface="Microsoft YaHei" panose="020B0503020204020204" pitchFamily="34" charset="-122"/>
              </a:rPr>
              <a:t>细胞</a:t>
            </a:r>
            <a:r>
              <a:rPr lang="zh-CN" altLang="en-US" sz="3200" b="1" dirty="0">
                <a:effectLst/>
                <a:latin typeface="Microsoft YaHei" panose="020B0503020204020204" pitchFamily="34" charset="-122"/>
                <a:ea typeface="Microsoft YaHei" panose="020B0503020204020204" pitchFamily="34" charset="-122"/>
              </a:rPr>
              <a:t>    </a:t>
            </a:r>
            <a:r>
              <a:rPr lang="zh-CN" altLang="zh-CN" sz="3200" b="1" dirty="0">
                <a:effectLst/>
                <a:latin typeface="Microsoft YaHei" panose="020B0503020204020204" pitchFamily="34" charset="-122"/>
                <a:ea typeface="Microsoft YaHei" panose="020B0503020204020204" pitchFamily="34" charset="-122"/>
              </a:rPr>
              <a:t>鱼</a:t>
            </a:r>
            <a:r>
              <a:rPr lang="en-US" altLang="zh-CN" sz="3200" b="1" dirty="0">
                <a:effectLst/>
                <a:latin typeface="Microsoft YaHei" panose="020B0503020204020204" pitchFamily="34" charset="-122"/>
                <a:ea typeface="Microsoft YaHei" panose="020B0503020204020204" pitchFamily="34" charset="-122"/>
              </a:rPr>
              <a:t>			</a:t>
            </a:r>
            <a:r>
              <a:rPr lang="zh-CN" altLang="en-US" sz="3200" b="1" dirty="0">
                <a:effectLst/>
                <a:latin typeface="Microsoft YaHei" panose="020B0503020204020204" pitchFamily="34" charset="-122"/>
                <a:ea typeface="Microsoft YaHei" panose="020B0503020204020204" pitchFamily="34" charset="-122"/>
              </a:rPr>
              <a:t>   </a:t>
            </a:r>
            <a:r>
              <a:rPr lang="en-US" altLang="zh-CN" sz="3200" b="1" dirty="0">
                <a:latin typeface="Microsoft YaHei" panose="020B0503020204020204" pitchFamily="34" charset="-122"/>
                <a:ea typeface="Microsoft YaHei" panose="020B0503020204020204" pitchFamily="34" charset="-122"/>
              </a:rPr>
              <a:t>    		</a:t>
            </a:r>
            <a:r>
              <a:rPr lang="zh-CN" altLang="en-US" sz="3200" b="1" dirty="0">
                <a:latin typeface="Microsoft YaHei" panose="020B0503020204020204" pitchFamily="34" charset="-122"/>
                <a:ea typeface="Microsoft YaHei" panose="020B0503020204020204" pitchFamily="34" charset="-122"/>
              </a:rPr>
              <a:t>      </a:t>
            </a:r>
            <a:r>
              <a:rPr lang="zh-CN" altLang="zh-CN" sz="3200" b="1" dirty="0">
                <a:effectLst/>
                <a:latin typeface="Microsoft YaHei" panose="020B0503020204020204" pitchFamily="34" charset="-122"/>
                <a:ea typeface="Microsoft YaHei" panose="020B0503020204020204" pitchFamily="34" charset="-122"/>
              </a:rPr>
              <a:t>猿猴</a:t>
            </a:r>
            <a:r>
              <a:rPr lang="en-US" altLang="zh-CN" sz="3200" b="1" dirty="0">
                <a:effectLst/>
                <a:latin typeface="Microsoft YaHei" panose="020B0503020204020204" pitchFamily="34" charset="-122"/>
                <a:ea typeface="Microsoft YaHei" panose="020B0503020204020204" pitchFamily="34" charset="-122"/>
              </a:rPr>
              <a:t>		</a:t>
            </a:r>
            <a:r>
              <a:rPr lang="zh-CN" altLang="en-US" sz="3200" b="1" dirty="0">
                <a:effectLst/>
                <a:latin typeface="Microsoft YaHei" panose="020B0503020204020204" pitchFamily="34" charset="-122"/>
                <a:ea typeface="Microsoft YaHei" panose="020B0503020204020204" pitchFamily="34" charset="-122"/>
              </a:rPr>
              <a:t>          </a:t>
            </a:r>
            <a:r>
              <a:rPr lang="en-US" altLang="zh-CN" sz="3200" b="1" dirty="0">
                <a:effectLst/>
                <a:latin typeface="Microsoft YaHei" panose="020B0503020204020204" pitchFamily="34" charset="-122"/>
                <a:ea typeface="Microsoft YaHei" panose="020B0503020204020204" pitchFamily="34" charset="-122"/>
              </a:rPr>
              <a:t> </a:t>
            </a:r>
            <a:r>
              <a:rPr lang="zh-CN" altLang="en-US" sz="3200" b="1" dirty="0">
                <a:effectLst/>
                <a:latin typeface="Microsoft YaHei" panose="020B0503020204020204" pitchFamily="34" charset="-122"/>
                <a:ea typeface="Microsoft YaHei" panose="020B0503020204020204" pitchFamily="34" charset="-122"/>
              </a:rPr>
              <a:t>人</a:t>
            </a:r>
            <a:endParaRPr lang="en-US" altLang="zh-CN" sz="3200" b="1" dirty="0">
              <a:latin typeface="Microsoft YaHei" panose="020B0503020204020204" pitchFamily="34" charset="-122"/>
              <a:ea typeface="Microsoft YaHei" panose="020B0503020204020204" pitchFamily="34" charset="-122"/>
            </a:endParaRPr>
          </a:p>
          <a:p>
            <a:pPr eaLnBrk="0" hangingPunct="0">
              <a:lnSpc>
                <a:spcPts val="4240"/>
              </a:lnSpc>
              <a:spcBef>
                <a:spcPts val="1800"/>
              </a:spcBef>
            </a:pPr>
            <a:r>
              <a:rPr lang="en-US" altLang="zh-CN" sz="3200" b="1" dirty="0">
                <a:effectLst/>
                <a:latin typeface="Microsoft YaHei" panose="020B0503020204020204" pitchFamily="34" charset="-122"/>
                <a:ea typeface="Microsoft YaHei" panose="020B0503020204020204" pitchFamily="34" charset="-122"/>
              </a:rPr>
              <a:t>	</a:t>
            </a:r>
            <a:endParaRPr lang="zh-CN" altLang="en-US" sz="2400" b="1"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5" name="右箭头 4">
            <a:extLst>
              <a:ext uri="{FF2B5EF4-FFF2-40B4-BE49-F238E27FC236}">
                <a16:creationId xmlns:a16="http://schemas.microsoft.com/office/drawing/2014/main" id="{1DDEC1E1-2EE0-A049-84B1-1B7A71EA5811}"/>
              </a:ext>
            </a:extLst>
          </p:cNvPr>
          <p:cNvSpPr/>
          <p:nvPr/>
        </p:nvSpPr>
        <p:spPr>
          <a:xfrm>
            <a:off x="1008185" y="6166339"/>
            <a:ext cx="328246" cy="222738"/>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右箭头 5">
            <a:extLst>
              <a:ext uri="{FF2B5EF4-FFF2-40B4-BE49-F238E27FC236}">
                <a16:creationId xmlns:a16="http://schemas.microsoft.com/office/drawing/2014/main" id="{734FF012-131A-B34F-8E81-848A66CE5506}"/>
              </a:ext>
            </a:extLst>
          </p:cNvPr>
          <p:cNvSpPr/>
          <p:nvPr/>
        </p:nvSpPr>
        <p:spPr>
          <a:xfrm>
            <a:off x="1946030" y="6166339"/>
            <a:ext cx="2848707" cy="222738"/>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右箭头 6">
            <a:extLst>
              <a:ext uri="{FF2B5EF4-FFF2-40B4-BE49-F238E27FC236}">
                <a16:creationId xmlns:a16="http://schemas.microsoft.com/office/drawing/2014/main" id="{0EEE6E6B-F552-3945-9A56-A9C9649C3A93}"/>
              </a:ext>
            </a:extLst>
          </p:cNvPr>
          <p:cNvSpPr/>
          <p:nvPr/>
        </p:nvSpPr>
        <p:spPr>
          <a:xfrm>
            <a:off x="5849816" y="6166339"/>
            <a:ext cx="1910862" cy="222738"/>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下箭头 9">
            <a:extLst>
              <a:ext uri="{FF2B5EF4-FFF2-40B4-BE49-F238E27FC236}">
                <a16:creationId xmlns:a16="http://schemas.microsoft.com/office/drawing/2014/main" id="{39B8FA85-F90D-7042-B0F8-5B905057446F}"/>
              </a:ext>
            </a:extLst>
          </p:cNvPr>
          <p:cNvSpPr/>
          <p:nvPr/>
        </p:nvSpPr>
        <p:spPr>
          <a:xfrm>
            <a:off x="363416" y="2849383"/>
            <a:ext cx="973015" cy="2438400"/>
          </a:xfrm>
          <a:prstGeom prst="down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60"/>
              </a:lnSpc>
            </a:pPr>
            <a:r>
              <a:rPr kumimoji="1" lang="zh-CN" altLang="en-US" sz="2800" b="1" dirty="0">
                <a:latin typeface="Microsoft YaHei" panose="020B0503020204020204" pitchFamily="34" charset="-122"/>
                <a:ea typeface="Microsoft YaHei" panose="020B0503020204020204" pitchFamily="34" charset="-122"/>
              </a:rPr>
              <a:t>漫长的时间</a:t>
            </a:r>
          </a:p>
        </p:txBody>
      </p:sp>
      <p:sp>
        <p:nvSpPr>
          <p:cNvPr id="12" name="下箭头 11">
            <a:extLst>
              <a:ext uri="{FF2B5EF4-FFF2-40B4-BE49-F238E27FC236}">
                <a16:creationId xmlns:a16="http://schemas.microsoft.com/office/drawing/2014/main" id="{B94236C2-42BF-534D-87E2-FD575C6A783A}"/>
              </a:ext>
            </a:extLst>
          </p:cNvPr>
          <p:cNvSpPr/>
          <p:nvPr/>
        </p:nvSpPr>
        <p:spPr>
          <a:xfrm>
            <a:off x="1535723" y="2645549"/>
            <a:ext cx="973015" cy="2438400"/>
          </a:xfrm>
          <a:prstGeom prst="down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60"/>
              </a:lnSpc>
            </a:pPr>
            <a:r>
              <a:rPr kumimoji="1" lang="zh-CN" altLang="en-US" sz="2800" b="1" dirty="0">
                <a:latin typeface="Microsoft YaHei" panose="020B0503020204020204" pitchFamily="34" charset="-122"/>
                <a:ea typeface="Microsoft YaHei" panose="020B0503020204020204" pitchFamily="34" charset="-122"/>
              </a:rPr>
              <a:t>漫长的时间</a:t>
            </a:r>
          </a:p>
        </p:txBody>
      </p:sp>
      <p:sp>
        <p:nvSpPr>
          <p:cNvPr id="13" name="下箭头 12">
            <a:extLst>
              <a:ext uri="{FF2B5EF4-FFF2-40B4-BE49-F238E27FC236}">
                <a16:creationId xmlns:a16="http://schemas.microsoft.com/office/drawing/2014/main" id="{D023A2B4-17F4-824C-AD7A-BC2F93791CA3}"/>
              </a:ext>
            </a:extLst>
          </p:cNvPr>
          <p:cNvSpPr/>
          <p:nvPr/>
        </p:nvSpPr>
        <p:spPr>
          <a:xfrm>
            <a:off x="2696308" y="2420805"/>
            <a:ext cx="973015" cy="2438400"/>
          </a:xfrm>
          <a:prstGeom prst="down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60"/>
              </a:lnSpc>
            </a:pPr>
            <a:r>
              <a:rPr kumimoji="1" lang="zh-CN" altLang="en-US" sz="2800" b="1" dirty="0">
                <a:latin typeface="Microsoft YaHei" panose="020B0503020204020204" pitchFamily="34" charset="-122"/>
                <a:ea typeface="Microsoft YaHei" panose="020B0503020204020204" pitchFamily="34" charset="-122"/>
              </a:rPr>
              <a:t>漫长的时间</a:t>
            </a:r>
          </a:p>
        </p:txBody>
      </p:sp>
      <p:sp>
        <p:nvSpPr>
          <p:cNvPr id="14" name="下箭头 13">
            <a:extLst>
              <a:ext uri="{FF2B5EF4-FFF2-40B4-BE49-F238E27FC236}">
                <a16:creationId xmlns:a16="http://schemas.microsoft.com/office/drawing/2014/main" id="{B0B5B0C9-0384-4D4B-8B20-8C8E50E3BE17}"/>
              </a:ext>
            </a:extLst>
          </p:cNvPr>
          <p:cNvSpPr/>
          <p:nvPr/>
        </p:nvSpPr>
        <p:spPr>
          <a:xfrm>
            <a:off x="4032739" y="2209800"/>
            <a:ext cx="973015" cy="2438400"/>
          </a:xfrm>
          <a:prstGeom prst="down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60"/>
              </a:lnSpc>
            </a:pPr>
            <a:r>
              <a:rPr kumimoji="1" lang="zh-CN" altLang="en-US" sz="2800" b="1" dirty="0">
                <a:latin typeface="Microsoft YaHei" panose="020B0503020204020204" pitchFamily="34" charset="-122"/>
                <a:ea typeface="Microsoft YaHei" panose="020B0503020204020204" pitchFamily="34" charset="-122"/>
              </a:rPr>
              <a:t>漫长的时间</a:t>
            </a:r>
          </a:p>
        </p:txBody>
      </p:sp>
      <p:sp>
        <p:nvSpPr>
          <p:cNvPr id="15" name="下箭头 14">
            <a:extLst>
              <a:ext uri="{FF2B5EF4-FFF2-40B4-BE49-F238E27FC236}">
                <a16:creationId xmlns:a16="http://schemas.microsoft.com/office/drawing/2014/main" id="{E932D9BD-BAE4-9E4A-ACA0-A9DC41E983A4}"/>
              </a:ext>
            </a:extLst>
          </p:cNvPr>
          <p:cNvSpPr/>
          <p:nvPr/>
        </p:nvSpPr>
        <p:spPr>
          <a:xfrm>
            <a:off x="5536551" y="1875883"/>
            <a:ext cx="973015" cy="2438400"/>
          </a:xfrm>
          <a:prstGeom prst="down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60"/>
              </a:lnSpc>
            </a:pPr>
            <a:r>
              <a:rPr kumimoji="1" lang="zh-CN" altLang="en-US" sz="2800" b="1" dirty="0">
                <a:latin typeface="Microsoft YaHei" panose="020B0503020204020204" pitchFamily="34" charset="-122"/>
                <a:ea typeface="Microsoft YaHei" panose="020B0503020204020204" pitchFamily="34" charset="-122"/>
              </a:rPr>
              <a:t>漫长的时间</a:t>
            </a:r>
          </a:p>
        </p:txBody>
      </p:sp>
      <p:sp>
        <p:nvSpPr>
          <p:cNvPr id="16" name="下箭头 15">
            <a:extLst>
              <a:ext uri="{FF2B5EF4-FFF2-40B4-BE49-F238E27FC236}">
                <a16:creationId xmlns:a16="http://schemas.microsoft.com/office/drawing/2014/main" id="{48FA12D3-F2D8-DC4D-AB4E-29CD17170C55}"/>
              </a:ext>
            </a:extLst>
          </p:cNvPr>
          <p:cNvSpPr/>
          <p:nvPr/>
        </p:nvSpPr>
        <p:spPr>
          <a:xfrm>
            <a:off x="7189505" y="1020098"/>
            <a:ext cx="973015" cy="2438400"/>
          </a:xfrm>
          <a:prstGeom prst="down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60"/>
              </a:lnSpc>
            </a:pPr>
            <a:r>
              <a:rPr kumimoji="1" lang="zh-CN" altLang="en-US" sz="2800" b="1" dirty="0">
                <a:latin typeface="Microsoft YaHei" panose="020B0503020204020204" pitchFamily="34" charset="-122"/>
                <a:ea typeface="Microsoft YaHei" panose="020B0503020204020204" pitchFamily="34" charset="-122"/>
              </a:rPr>
              <a:t>漫长的时间</a:t>
            </a:r>
          </a:p>
        </p:txBody>
      </p:sp>
    </p:spTree>
    <p:extLst>
      <p:ext uri="{BB962C8B-B14F-4D97-AF65-F5344CB8AC3E}">
        <p14:creationId xmlns:p14="http://schemas.microsoft.com/office/powerpoint/2010/main" val="55677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7C73547-D580-4CAB-93CB-3F7C94F365BB}"/>
              </a:ext>
            </a:extLst>
          </p:cNvPr>
          <p:cNvSpPr txBox="1"/>
          <p:nvPr/>
        </p:nvSpPr>
        <p:spPr>
          <a:xfrm>
            <a:off x="714144" y="3293163"/>
            <a:ext cx="4215177" cy="1517851"/>
          </a:xfrm>
          <a:prstGeom prst="rect">
            <a:avLst/>
          </a:prstGeom>
          <a:noFill/>
        </p:spPr>
        <p:txBody>
          <a:bodyPr wrap="square">
            <a:spAutoFit/>
          </a:bodyPr>
          <a:lstStyle/>
          <a:p>
            <a:pPr>
              <a:lnSpc>
                <a:spcPts val="3840"/>
              </a:lnSpc>
              <a:spcBef>
                <a:spcPts val="1200"/>
              </a:spcBef>
            </a:pPr>
            <a:r>
              <a:rPr lang="zh-TW" altLang="en-US" sz="2800" dirty="0">
                <a:latin typeface="Microsoft YaHei" panose="020B0503020204020204" pitchFamily="34" charset="-122"/>
                <a:ea typeface="Microsoft YaHei" panose="020B0503020204020204" pitchFamily="34" charset="-122"/>
              </a:rPr>
              <a:t>只要给我足够漫长的时间，我就能解释生物这一切巨大的改变！</a:t>
            </a:r>
            <a:endParaRPr lang="zh-CN" altLang="zh-CN" sz="2800" dirty="0">
              <a:effectLst/>
              <a:latin typeface="Microsoft YaHei" panose="020B0503020204020204" pitchFamily="34" charset="-122"/>
              <a:ea typeface="Microsoft YaHei" panose="020B0503020204020204" pitchFamily="34" charset="-122"/>
            </a:endParaRPr>
          </a:p>
        </p:txBody>
      </p:sp>
      <p:sp>
        <p:nvSpPr>
          <p:cNvPr id="7" name="直线连接符 20">
            <a:extLst>
              <a:ext uri="{FF2B5EF4-FFF2-40B4-BE49-F238E27FC236}">
                <a16:creationId xmlns:a16="http://schemas.microsoft.com/office/drawing/2014/main" id="{3D494985-9F81-E446-8456-E402A558A714}"/>
              </a:ext>
            </a:extLst>
          </p:cNvPr>
          <p:cNvSpPr/>
          <p:nvPr/>
        </p:nvSpPr>
        <p:spPr>
          <a:xfrm flipH="1">
            <a:off x="454531" y="2022627"/>
            <a:ext cx="0" cy="4360543"/>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AD55EBBC-A928-EA47-A806-0E0B3B206DE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86434D99-A25C-A242-A33B-F7141C0D4D9F}"/>
              </a:ext>
            </a:extLst>
          </p:cNvPr>
          <p:cNvSpPr/>
          <p:nvPr/>
        </p:nvSpPr>
        <p:spPr>
          <a:xfrm flipH="1" flipV="1">
            <a:off x="971601" y="2022628"/>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E7A4F7DD-9908-7743-87AD-5490B86747C1}"/>
              </a:ext>
            </a:extLst>
          </p:cNvPr>
          <p:cNvSpPr/>
          <p:nvPr/>
        </p:nvSpPr>
        <p:spPr>
          <a:xfrm flipH="1">
            <a:off x="8714268" y="2022626"/>
            <a:ext cx="0" cy="4222253"/>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DC35EEF0-6708-624B-BB43-C64AD5D0C0C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B208831-1B6F-4646-91CF-C2C84234D0BB}"/>
              </a:ext>
            </a:extLst>
          </p:cNvPr>
          <p:cNvPicPr>
            <a:picLocks noChangeAspect="1"/>
          </p:cNvPicPr>
          <p:nvPr/>
        </p:nvPicPr>
        <p:blipFill>
          <a:blip r:embed="rId3"/>
          <a:stretch>
            <a:fillRect/>
          </a:stretch>
        </p:blipFill>
        <p:spPr>
          <a:xfrm rot="10800000">
            <a:off x="222738" y="1763527"/>
            <a:ext cx="921637" cy="565092"/>
          </a:xfrm>
          <a:prstGeom prst="rect">
            <a:avLst/>
          </a:prstGeom>
          <a:ln w="12700">
            <a:miter lim="400000"/>
          </a:ln>
        </p:spPr>
      </p:pic>
      <p:sp>
        <p:nvSpPr>
          <p:cNvPr id="15" name="标题 14">
            <a:extLst>
              <a:ext uri="{FF2B5EF4-FFF2-40B4-BE49-F238E27FC236}">
                <a16:creationId xmlns:a16="http://schemas.microsoft.com/office/drawing/2014/main" id="{78E90EC1-81E7-7C45-B178-DD22A4F03852}"/>
              </a:ext>
            </a:extLst>
          </p:cNvPr>
          <p:cNvSpPr>
            <a:spLocks noGrp="1"/>
          </p:cNvSpPr>
          <p:nvPr>
            <p:ph type="title"/>
          </p:nvPr>
        </p:nvSpPr>
        <p:spPr/>
        <p:txBody>
          <a:bodyPr/>
          <a:lstStyle/>
          <a:p>
            <a:r>
              <a:rPr lang="zh-CN" altLang="en-US" dirty="0"/>
              <a:t>“漫长时间”是进化论的根基！</a:t>
            </a:r>
          </a:p>
        </p:txBody>
      </p:sp>
      <p:pic>
        <p:nvPicPr>
          <p:cNvPr id="13" name="图片 12">
            <a:extLst>
              <a:ext uri="{FF2B5EF4-FFF2-40B4-BE49-F238E27FC236}">
                <a16:creationId xmlns:a16="http://schemas.microsoft.com/office/drawing/2014/main" id="{A6312D1F-D77E-E643-AAA5-F2E99C6738E1}"/>
              </a:ext>
            </a:extLst>
          </p:cNvPr>
          <p:cNvPicPr>
            <a:picLocks noChangeAspect="1"/>
          </p:cNvPicPr>
          <p:nvPr/>
        </p:nvPicPr>
        <p:blipFill rotWithShape="1">
          <a:blip r:embed="rId4"/>
          <a:srcRect r="-3326"/>
          <a:stretch/>
        </p:blipFill>
        <p:spPr>
          <a:xfrm>
            <a:off x="5225242" y="1534240"/>
            <a:ext cx="3196548" cy="4461063"/>
          </a:xfrm>
          <a:prstGeom prst="rect">
            <a:avLst/>
          </a:prstGeom>
          <a:solidFill>
            <a:schemeClr val="bg1"/>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a:extLst>
              <a:ext uri="{FF2B5EF4-FFF2-40B4-BE49-F238E27FC236}">
                <a16:creationId xmlns:a16="http://schemas.microsoft.com/office/drawing/2014/main" id="{C1687481-FFC3-D247-A76E-76043274BE8D}"/>
              </a:ext>
            </a:extLst>
          </p:cNvPr>
          <p:cNvSpPr txBox="1"/>
          <p:nvPr/>
        </p:nvSpPr>
        <p:spPr>
          <a:xfrm>
            <a:off x="5201794" y="5630796"/>
            <a:ext cx="3240000" cy="584775"/>
          </a:xfrm>
          <a:prstGeom prst="rect">
            <a:avLst/>
          </a:prstGeom>
          <a:solidFill>
            <a:schemeClr val="accent6">
              <a:lumMod val="50000"/>
            </a:schemeClr>
          </a:solidFill>
        </p:spPr>
        <p:txBody>
          <a:bodyPr wrap="square">
            <a:spAutoFit/>
          </a:bodyPr>
          <a:lstStyle/>
          <a:p>
            <a:pPr algn="ctr"/>
            <a:r>
              <a:rPr lang="zh-CN" altLang="zh-CN" sz="3200" b="1" dirty="0">
                <a:solidFill>
                  <a:schemeClr val="bg1"/>
                </a:solidFill>
                <a:latin typeface="Microsoft YaHei" panose="020B0503020204020204" pitchFamily="34" charset="-122"/>
                <a:ea typeface="Microsoft YaHei" panose="020B0503020204020204" pitchFamily="34" charset="-122"/>
              </a:rPr>
              <a:t>漫长时间</a:t>
            </a:r>
            <a:endParaRPr lang="zh-CN" altLang="en-US" sz="28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00804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20D021-E304-1342-9EFA-A11659D08BDC}"/>
              </a:ext>
            </a:extLst>
          </p:cNvPr>
          <p:cNvSpPr>
            <a:spLocks noGrp="1"/>
          </p:cNvSpPr>
          <p:nvPr>
            <p:ph type="title"/>
          </p:nvPr>
        </p:nvSpPr>
        <p:spPr/>
        <p:txBody>
          <a:bodyPr/>
          <a:lstStyle/>
          <a:p>
            <a:r>
              <a:rPr kumimoji="1" lang="zh-CN" altLang="en-US" dirty="0"/>
              <a:t>动物在进化中死去</a:t>
            </a:r>
            <a:r>
              <a:rPr kumimoji="1" lang="en-US" altLang="zh-CN" dirty="0"/>
              <a:t>……</a:t>
            </a:r>
            <a:endParaRPr kumimoji="1" lang="zh-CN" altLang="en-US" dirty="0"/>
          </a:p>
        </p:txBody>
      </p:sp>
      <p:pic>
        <p:nvPicPr>
          <p:cNvPr id="3" name="Picture 16" descr="mmexport1577243856715">
            <a:extLst>
              <a:ext uri="{FF2B5EF4-FFF2-40B4-BE49-F238E27FC236}">
                <a16:creationId xmlns:a16="http://schemas.microsoft.com/office/drawing/2014/main" id="{F0DD8948-EA31-E44E-81EA-8A8F485A95BB}"/>
              </a:ext>
            </a:extLst>
          </p:cNvPr>
          <p:cNvPicPr/>
          <p:nvPr/>
        </p:nvPicPr>
        <p:blipFill>
          <a:blip r:embed="rId3">
            <a:extLst>
              <a:ext uri="{28A0092B-C50C-407E-A947-70E740481C1C}">
                <a14:useLocalDpi xmlns:a14="http://schemas.microsoft.com/office/drawing/2010/main" val="0"/>
              </a:ext>
            </a:extLst>
          </a:blip>
          <a:srcRect l="1515" t="14493" r="8771" b="17131"/>
          <a:stretch>
            <a:fillRect/>
          </a:stretch>
        </p:blipFill>
        <p:spPr bwMode="auto">
          <a:xfrm>
            <a:off x="31911" y="1720327"/>
            <a:ext cx="9112089" cy="41332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矩形 4">
            <a:extLst>
              <a:ext uri="{FF2B5EF4-FFF2-40B4-BE49-F238E27FC236}">
                <a16:creationId xmlns:a16="http://schemas.microsoft.com/office/drawing/2014/main" id="{C9375B90-147F-664D-907B-2D85096F74C7}"/>
              </a:ext>
            </a:extLst>
          </p:cNvPr>
          <p:cNvSpPr>
            <a:spLocks noChangeArrowheads="1"/>
          </p:cNvSpPr>
          <p:nvPr/>
        </p:nvSpPr>
        <p:spPr bwMode="auto">
          <a:xfrm>
            <a:off x="679938" y="5990471"/>
            <a:ext cx="8006861" cy="634418"/>
          </a:xfrm>
          <a:prstGeom prst="rect">
            <a:avLst/>
          </a:prstGeom>
          <a:noFill/>
          <a:ln>
            <a:noFill/>
          </a:ln>
        </p:spPr>
        <p:txBody>
          <a:bodyPr anchor="t"/>
          <a:lstStyle/>
          <a:p>
            <a:pPr eaLnBrk="0" hangingPunct="0">
              <a:lnSpc>
                <a:spcPts val="4240"/>
              </a:lnSpc>
              <a:spcBef>
                <a:spcPts val="1800"/>
              </a:spcBef>
            </a:pPr>
            <a:r>
              <a:rPr lang="zh-CN" altLang="en-US" sz="2800" b="1" dirty="0">
                <a:latin typeface="Microsoft YaHei" panose="020B0503020204020204" pitchFamily="34" charset="-122"/>
                <a:ea typeface="Microsoft YaHei" panose="020B0503020204020204" pitchFamily="34" charset="-122"/>
              </a:rPr>
              <a:t>在人类出现之前，地球上已经有了无数的死亡！</a:t>
            </a:r>
            <a:endParaRPr lang="zh-CN" altLang="en-US" sz="2000" b="1" dirty="0">
              <a:latin typeface="Microsoft YaHei" panose="020B0503020204020204" pitchFamily="34" charset="-122"/>
              <a:ea typeface="Microsoft YaHei" panose="020B0503020204020204" pitchFamily="34" charset="-122"/>
              <a:cs typeface="Arial" panose="020B0604020202020204" pitchFamily="34" charset="0"/>
            </a:endParaRPr>
          </a:p>
        </p:txBody>
      </p:sp>
      <p:grpSp>
        <p:nvGrpSpPr>
          <p:cNvPr id="9" name="组合 8">
            <a:extLst>
              <a:ext uri="{FF2B5EF4-FFF2-40B4-BE49-F238E27FC236}">
                <a16:creationId xmlns:a16="http://schemas.microsoft.com/office/drawing/2014/main" id="{50465F23-D5A1-1043-B426-E4096272719B}"/>
              </a:ext>
            </a:extLst>
          </p:cNvPr>
          <p:cNvGrpSpPr/>
          <p:nvPr/>
        </p:nvGrpSpPr>
        <p:grpSpPr>
          <a:xfrm>
            <a:off x="504093" y="2345292"/>
            <a:ext cx="973015" cy="3215077"/>
            <a:chOff x="363416" y="2556308"/>
            <a:chExt cx="973015" cy="3215077"/>
          </a:xfrm>
        </p:grpSpPr>
        <p:sp>
          <p:nvSpPr>
            <p:cNvPr id="10" name="下箭头 9">
              <a:extLst>
                <a:ext uri="{FF2B5EF4-FFF2-40B4-BE49-F238E27FC236}">
                  <a16:creationId xmlns:a16="http://schemas.microsoft.com/office/drawing/2014/main" id="{39B8FA85-F90D-7042-B0F8-5B905057446F}"/>
                </a:ext>
              </a:extLst>
            </p:cNvPr>
            <p:cNvSpPr/>
            <p:nvPr/>
          </p:nvSpPr>
          <p:spPr>
            <a:xfrm>
              <a:off x="363416" y="2556308"/>
              <a:ext cx="973015" cy="2438400"/>
            </a:xfrm>
            <a:prstGeom prst="down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60"/>
                </a:lnSpc>
              </a:pPr>
              <a:r>
                <a:rPr kumimoji="1" lang="zh-CN" altLang="en-US" sz="2800" b="1" dirty="0">
                  <a:latin typeface="Microsoft YaHei" panose="020B0503020204020204" pitchFamily="34" charset="-122"/>
                  <a:ea typeface="Microsoft YaHei" panose="020B0503020204020204" pitchFamily="34" charset="-122"/>
                </a:rPr>
                <a:t>漫长的时间</a:t>
              </a:r>
            </a:p>
          </p:txBody>
        </p:sp>
        <p:sp>
          <p:nvSpPr>
            <p:cNvPr id="8" name="文本框 7">
              <a:extLst>
                <a:ext uri="{FF2B5EF4-FFF2-40B4-BE49-F238E27FC236}">
                  <a16:creationId xmlns:a16="http://schemas.microsoft.com/office/drawing/2014/main" id="{90FD4959-7C18-1E49-86D1-97BC86BB5434}"/>
                </a:ext>
              </a:extLst>
            </p:cNvPr>
            <p:cNvSpPr txBox="1"/>
            <p:nvPr/>
          </p:nvSpPr>
          <p:spPr>
            <a:xfrm>
              <a:off x="542147" y="4960907"/>
              <a:ext cx="615553" cy="810478"/>
            </a:xfrm>
            <a:prstGeom prst="rect">
              <a:avLst/>
            </a:prstGeom>
            <a:solidFill>
              <a:schemeClr val="accent6">
                <a:lumMod val="50000"/>
              </a:schemeClr>
            </a:solidFill>
          </p:spPr>
          <p:txBody>
            <a:bodyPr vert="eaVert" wrap="none" rtlCol="0">
              <a:spAutoFit/>
            </a:bodyPr>
            <a:lstStyle/>
            <a:p>
              <a:r>
                <a:rPr kumimoji="1" lang="zh-CN" altLang="en-US" sz="2800" b="1" dirty="0">
                  <a:solidFill>
                    <a:srgbClr val="FFFF00"/>
                  </a:solidFill>
                  <a:latin typeface="Microsoft YaHei" panose="020B0503020204020204" pitchFamily="34" charset="-122"/>
                  <a:ea typeface="Microsoft YaHei" panose="020B0503020204020204" pitchFamily="34" charset="-122"/>
                </a:rPr>
                <a:t>死亡</a:t>
              </a:r>
            </a:p>
          </p:txBody>
        </p:sp>
      </p:grpSp>
      <p:grpSp>
        <p:nvGrpSpPr>
          <p:cNvPr id="18" name="组合 17">
            <a:extLst>
              <a:ext uri="{FF2B5EF4-FFF2-40B4-BE49-F238E27FC236}">
                <a16:creationId xmlns:a16="http://schemas.microsoft.com/office/drawing/2014/main" id="{DE81707E-CB3D-154F-AB01-0DC8FF1FB370}"/>
              </a:ext>
            </a:extLst>
          </p:cNvPr>
          <p:cNvGrpSpPr/>
          <p:nvPr/>
        </p:nvGrpSpPr>
        <p:grpSpPr>
          <a:xfrm>
            <a:off x="1453662" y="1970154"/>
            <a:ext cx="973015" cy="3215077"/>
            <a:chOff x="363416" y="2556308"/>
            <a:chExt cx="973015" cy="3215077"/>
          </a:xfrm>
        </p:grpSpPr>
        <p:sp>
          <p:nvSpPr>
            <p:cNvPr id="19" name="下箭头 18">
              <a:extLst>
                <a:ext uri="{FF2B5EF4-FFF2-40B4-BE49-F238E27FC236}">
                  <a16:creationId xmlns:a16="http://schemas.microsoft.com/office/drawing/2014/main" id="{B1F25FD5-F21E-C449-BCAA-EBAF2C9520E6}"/>
                </a:ext>
              </a:extLst>
            </p:cNvPr>
            <p:cNvSpPr/>
            <p:nvPr/>
          </p:nvSpPr>
          <p:spPr>
            <a:xfrm>
              <a:off x="363416" y="2556308"/>
              <a:ext cx="973015" cy="2438400"/>
            </a:xfrm>
            <a:prstGeom prst="down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60"/>
                </a:lnSpc>
              </a:pPr>
              <a:r>
                <a:rPr kumimoji="1" lang="zh-CN" altLang="en-US" sz="2800" b="1" dirty="0">
                  <a:latin typeface="Microsoft YaHei" panose="020B0503020204020204" pitchFamily="34" charset="-122"/>
                  <a:ea typeface="Microsoft YaHei" panose="020B0503020204020204" pitchFamily="34" charset="-122"/>
                </a:rPr>
                <a:t>漫长的时间</a:t>
              </a:r>
            </a:p>
          </p:txBody>
        </p:sp>
        <p:sp>
          <p:nvSpPr>
            <p:cNvPr id="20" name="文本框 19">
              <a:extLst>
                <a:ext uri="{FF2B5EF4-FFF2-40B4-BE49-F238E27FC236}">
                  <a16:creationId xmlns:a16="http://schemas.microsoft.com/office/drawing/2014/main" id="{08FAAEBE-6B29-7F4F-9885-344BCEEB89D3}"/>
                </a:ext>
              </a:extLst>
            </p:cNvPr>
            <p:cNvSpPr txBox="1"/>
            <p:nvPr/>
          </p:nvSpPr>
          <p:spPr>
            <a:xfrm>
              <a:off x="542147" y="4960907"/>
              <a:ext cx="615553" cy="810478"/>
            </a:xfrm>
            <a:prstGeom prst="rect">
              <a:avLst/>
            </a:prstGeom>
            <a:solidFill>
              <a:schemeClr val="accent6">
                <a:lumMod val="50000"/>
              </a:schemeClr>
            </a:solidFill>
          </p:spPr>
          <p:txBody>
            <a:bodyPr vert="eaVert" wrap="none" rtlCol="0">
              <a:spAutoFit/>
            </a:bodyPr>
            <a:lstStyle/>
            <a:p>
              <a:r>
                <a:rPr kumimoji="1" lang="zh-CN" altLang="en-US" sz="2800" b="1" dirty="0">
                  <a:solidFill>
                    <a:srgbClr val="FFFF00"/>
                  </a:solidFill>
                  <a:latin typeface="Microsoft YaHei" panose="020B0503020204020204" pitchFamily="34" charset="-122"/>
                  <a:ea typeface="Microsoft YaHei" panose="020B0503020204020204" pitchFamily="34" charset="-122"/>
                </a:rPr>
                <a:t>死亡</a:t>
              </a:r>
            </a:p>
          </p:txBody>
        </p:sp>
      </p:grpSp>
      <p:grpSp>
        <p:nvGrpSpPr>
          <p:cNvPr id="21" name="组合 20">
            <a:extLst>
              <a:ext uri="{FF2B5EF4-FFF2-40B4-BE49-F238E27FC236}">
                <a16:creationId xmlns:a16="http://schemas.microsoft.com/office/drawing/2014/main" id="{96F0BA7D-BD5D-2440-82BD-77220E52D22F}"/>
              </a:ext>
            </a:extLst>
          </p:cNvPr>
          <p:cNvGrpSpPr/>
          <p:nvPr/>
        </p:nvGrpSpPr>
        <p:grpSpPr>
          <a:xfrm>
            <a:off x="2743201" y="1723969"/>
            <a:ext cx="973015" cy="3215077"/>
            <a:chOff x="363416" y="2556308"/>
            <a:chExt cx="973015" cy="3215077"/>
          </a:xfrm>
        </p:grpSpPr>
        <p:sp>
          <p:nvSpPr>
            <p:cNvPr id="22" name="下箭头 21">
              <a:extLst>
                <a:ext uri="{FF2B5EF4-FFF2-40B4-BE49-F238E27FC236}">
                  <a16:creationId xmlns:a16="http://schemas.microsoft.com/office/drawing/2014/main" id="{348D1647-FE85-AF43-A6D3-D985DCAC2B7A}"/>
                </a:ext>
              </a:extLst>
            </p:cNvPr>
            <p:cNvSpPr/>
            <p:nvPr/>
          </p:nvSpPr>
          <p:spPr>
            <a:xfrm>
              <a:off x="363416" y="2556308"/>
              <a:ext cx="973015" cy="2438400"/>
            </a:xfrm>
            <a:prstGeom prst="down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60"/>
                </a:lnSpc>
              </a:pPr>
              <a:r>
                <a:rPr kumimoji="1" lang="zh-CN" altLang="en-US" sz="2800" b="1" dirty="0">
                  <a:latin typeface="Microsoft YaHei" panose="020B0503020204020204" pitchFamily="34" charset="-122"/>
                  <a:ea typeface="Microsoft YaHei" panose="020B0503020204020204" pitchFamily="34" charset="-122"/>
                </a:rPr>
                <a:t>漫长的时间</a:t>
              </a:r>
            </a:p>
          </p:txBody>
        </p:sp>
        <p:sp>
          <p:nvSpPr>
            <p:cNvPr id="23" name="文本框 22">
              <a:extLst>
                <a:ext uri="{FF2B5EF4-FFF2-40B4-BE49-F238E27FC236}">
                  <a16:creationId xmlns:a16="http://schemas.microsoft.com/office/drawing/2014/main" id="{D6AB3408-6135-CA4C-AC1E-902980EE031D}"/>
                </a:ext>
              </a:extLst>
            </p:cNvPr>
            <p:cNvSpPr txBox="1"/>
            <p:nvPr/>
          </p:nvSpPr>
          <p:spPr>
            <a:xfrm>
              <a:off x="542147" y="4960907"/>
              <a:ext cx="615553" cy="810478"/>
            </a:xfrm>
            <a:prstGeom prst="rect">
              <a:avLst/>
            </a:prstGeom>
            <a:solidFill>
              <a:schemeClr val="accent6">
                <a:lumMod val="50000"/>
              </a:schemeClr>
            </a:solidFill>
          </p:spPr>
          <p:txBody>
            <a:bodyPr vert="eaVert" wrap="none" rtlCol="0">
              <a:spAutoFit/>
            </a:bodyPr>
            <a:lstStyle/>
            <a:p>
              <a:r>
                <a:rPr kumimoji="1" lang="zh-CN" altLang="en-US" sz="2800" b="1" dirty="0">
                  <a:solidFill>
                    <a:srgbClr val="FFFF00"/>
                  </a:solidFill>
                  <a:latin typeface="Microsoft YaHei" panose="020B0503020204020204" pitchFamily="34" charset="-122"/>
                  <a:ea typeface="Microsoft YaHei" panose="020B0503020204020204" pitchFamily="34" charset="-122"/>
                </a:rPr>
                <a:t>死亡</a:t>
              </a:r>
            </a:p>
          </p:txBody>
        </p:sp>
      </p:grpSp>
      <p:grpSp>
        <p:nvGrpSpPr>
          <p:cNvPr id="24" name="组合 23">
            <a:extLst>
              <a:ext uri="{FF2B5EF4-FFF2-40B4-BE49-F238E27FC236}">
                <a16:creationId xmlns:a16="http://schemas.microsoft.com/office/drawing/2014/main" id="{3B61608E-FD5A-B642-8AA5-9DAC7F66AC44}"/>
              </a:ext>
            </a:extLst>
          </p:cNvPr>
          <p:cNvGrpSpPr/>
          <p:nvPr/>
        </p:nvGrpSpPr>
        <p:grpSpPr>
          <a:xfrm>
            <a:off x="4103077" y="1337107"/>
            <a:ext cx="973015" cy="3215077"/>
            <a:chOff x="363416" y="2556308"/>
            <a:chExt cx="973015" cy="3215077"/>
          </a:xfrm>
        </p:grpSpPr>
        <p:sp>
          <p:nvSpPr>
            <p:cNvPr id="25" name="下箭头 24">
              <a:extLst>
                <a:ext uri="{FF2B5EF4-FFF2-40B4-BE49-F238E27FC236}">
                  <a16:creationId xmlns:a16="http://schemas.microsoft.com/office/drawing/2014/main" id="{8FA0C167-5402-6F41-B5A8-5776BAC51028}"/>
                </a:ext>
              </a:extLst>
            </p:cNvPr>
            <p:cNvSpPr/>
            <p:nvPr/>
          </p:nvSpPr>
          <p:spPr>
            <a:xfrm>
              <a:off x="363416" y="2556308"/>
              <a:ext cx="973015" cy="2438400"/>
            </a:xfrm>
            <a:prstGeom prst="down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60"/>
                </a:lnSpc>
              </a:pPr>
              <a:r>
                <a:rPr kumimoji="1" lang="zh-CN" altLang="en-US" sz="2800" b="1" dirty="0">
                  <a:latin typeface="Microsoft YaHei" panose="020B0503020204020204" pitchFamily="34" charset="-122"/>
                  <a:ea typeface="Microsoft YaHei" panose="020B0503020204020204" pitchFamily="34" charset="-122"/>
                </a:rPr>
                <a:t>漫长的时间</a:t>
              </a:r>
            </a:p>
          </p:txBody>
        </p:sp>
        <p:sp>
          <p:nvSpPr>
            <p:cNvPr id="26" name="文本框 25">
              <a:extLst>
                <a:ext uri="{FF2B5EF4-FFF2-40B4-BE49-F238E27FC236}">
                  <a16:creationId xmlns:a16="http://schemas.microsoft.com/office/drawing/2014/main" id="{56D184A5-7CDA-7E42-96ED-F3D494928C30}"/>
                </a:ext>
              </a:extLst>
            </p:cNvPr>
            <p:cNvSpPr txBox="1"/>
            <p:nvPr/>
          </p:nvSpPr>
          <p:spPr>
            <a:xfrm>
              <a:off x="542147" y="4960907"/>
              <a:ext cx="615553" cy="810478"/>
            </a:xfrm>
            <a:prstGeom prst="rect">
              <a:avLst/>
            </a:prstGeom>
            <a:solidFill>
              <a:schemeClr val="accent6">
                <a:lumMod val="50000"/>
              </a:schemeClr>
            </a:solidFill>
          </p:spPr>
          <p:txBody>
            <a:bodyPr vert="eaVert" wrap="none" rtlCol="0">
              <a:spAutoFit/>
            </a:bodyPr>
            <a:lstStyle/>
            <a:p>
              <a:r>
                <a:rPr kumimoji="1" lang="zh-CN" altLang="en-US" sz="2800" b="1" dirty="0">
                  <a:solidFill>
                    <a:srgbClr val="FFFF00"/>
                  </a:solidFill>
                  <a:latin typeface="Microsoft YaHei" panose="020B0503020204020204" pitchFamily="34" charset="-122"/>
                  <a:ea typeface="Microsoft YaHei" panose="020B0503020204020204" pitchFamily="34" charset="-122"/>
                </a:rPr>
                <a:t>死亡</a:t>
              </a:r>
            </a:p>
          </p:txBody>
        </p:sp>
      </p:grpSp>
      <p:grpSp>
        <p:nvGrpSpPr>
          <p:cNvPr id="27" name="组合 26">
            <a:extLst>
              <a:ext uri="{FF2B5EF4-FFF2-40B4-BE49-F238E27FC236}">
                <a16:creationId xmlns:a16="http://schemas.microsoft.com/office/drawing/2014/main" id="{BFA7039F-A27E-9F4E-AFF8-3A64C8AE941A}"/>
              </a:ext>
            </a:extLst>
          </p:cNvPr>
          <p:cNvGrpSpPr/>
          <p:nvPr/>
        </p:nvGrpSpPr>
        <p:grpSpPr>
          <a:xfrm>
            <a:off x="5589214" y="1099428"/>
            <a:ext cx="973015" cy="3215077"/>
            <a:chOff x="363416" y="2556308"/>
            <a:chExt cx="973015" cy="3215077"/>
          </a:xfrm>
        </p:grpSpPr>
        <p:sp>
          <p:nvSpPr>
            <p:cNvPr id="28" name="下箭头 27">
              <a:extLst>
                <a:ext uri="{FF2B5EF4-FFF2-40B4-BE49-F238E27FC236}">
                  <a16:creationId xmlns:a16="http://schemas.microsoft.com/office/drawing/2014/main" id="{4A0EE058-5CD2-214E-88BE-0E06AC0C8BDD}"/>
                </a:ext>
              </a:extLst>
            </p:cNvPr>
            <p:cNvSpPr/>
            <p:nvPr/>
          </p:nvSpPr>
          <p:spPr>
            <a:xfrm>
              <a:off x="363416" y="2556308"/>
              <a:ext cx="973015" cy="2438400"/>
            </a:xfrm>
            <a:prstGeom prst="down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60"/>
                </a:lnSpc>
              </a:pPr>
              <a:r>
                <a:rPr kumimoji="1" lang="zh-CN" altLang="en-US" sz="2800" b="1" dirty="0">
                  <a:latin typeface="Microsoft YaHei" panose="020B0503020204020204" pitchFamily="34" charset="-122"/>
                  <a:ea typeface="Microsoft YaHei" panose="020B0503020204020204" pitchFamily="34" charset="-122"/>
                </a:rPr>
                <a:t>漫长的时间</a:t>
              </a:r>
            </a:p>
          </p:txBody>
        </p:sp>
        <p:sp>
          <p:nvSpPr>
            <p:cNvPr id="29" name="文本框 28">
              <a:extLst>
                <a:ext uri="{FF2B5EF4-FFF2-40B4-BE49-F238E27FC236}">
                  <a16:creationId xmlns:a16="http://schemas.microsoft.com/office/drawing/2014/main" id="{9A5C7153-1FFD-BA4B-8328-47785903AB7A}"/>
                </a:ext>
              </a:extLst>
            </p:cNvPr>
            <p:cNvSpPr txBox="1"/>
            <p:nvPr/>
          </p:nvSpPr>
          <p:spPr>
            <a:xfrm>
              <a:off x="542147" y="4960907"/>
              <a:ext cx="615553" cy="810478"/>
            </a:xfrm>
            <a:prstGeom prst="rect">
              <a:avLst/>
            </a:prstGeom>
            <a:solidFill>
              <a:schemeClr val="accent6">
                <a:lumMod val="50000"/>
              </a:schemeClr>
            </a:solidFill>
          </p:spPr>
          <p:txBody>
            <a:bodyPr vert="eaVert" wrap="none" rtlCol="0">
              <a:spAutoFit/>
            </a:bodyPr>
            <a:lstStyle/>
            <a:p>
              <a:r>
                <a:rPr kumimoji="1" lang="zh-CN" altLang="en-US" sz="2800" b="1" dirty="0">
                  <a:solidFill>
                    <a:srgbClr val="FFFF00"/>
                  </a:solidFill>
                  <a:latin typeface="Microsoft YaHei" panose="020B0503020204020204" pitchFamily="34" charset="-122"/>
                  <a:ea typeface="Microsoft YaHei" panose="020B0503020204020204" pitchFamily="34" charset="-122"/>
                </a:rPr>
                <a:t>死亡</a:t>
              </a:r>
            </a:p>
          </p:txBody>
        </p:sp>
      </p:grpSp>
      <p:grpSp>
        <p:nvGrpSpPr>
          <p:cNvPr id="30" name="组合 29">
            <a:extLst>
              <a:ext uri="{FF2B5EF4-FFF2-40B4-BE49-F238E27FC236}">
                <a16:creationId xmlns:a16="http://schemas.microsoft.com/office/drawing/2014/main" id="{7AA56164-1D2E-2545-9067-CB2F234D4B05}"/>
              </a:ext>
            </a:extLst>
          </p:cNvPr>
          <p:cNvGrpSpPr/>
          <p:nvPr/>
        </p:nvGrpSpPr>
        <p:grpSpPr>
          <a:xfrm>
            <a:off x="7200855" y="349415"/>
            <a:ext cx="973015" cy="3215077"/>
            <a:chOff x="363416" y="2556308"/>
            <a:chExt cx="973015" cy="3215077"/>
          </a:xfrm>
        </p:grpSpPr>
        <p:sp>
          <p:nvSpPr>
            <p:cNvPr id="31" name="下箭头 30">
              <a:extLst>
                <a:ext uri="{FF2B5EF4-FFF2-40B4-BE49-F238E27FC236}">
                  <a16:creationId xmlns:a16="http://schemas.microsoft.com/office/drawing/2014/main" id="{7293FB4F-F72A-B546-B7DE-0233D41CAF06}"/>
                </a:ext>
              </a:extLst>
            </p:cNvPr>
            <p:cNvSpPr/>
            <p:nvPr/>
          </p:nvSpPr>
          <p:spPr>
            <a:xfrm>
              <a:off x="363416" y="2556308"/>
              <a:ext cx="973015" cy="2438400"/>
            </a:xfrm>
            <a:prstGeom prst="down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60"/>
                </a:lnSpc>
              </a:pPr>
              <a:r>
                <a:rPr kumimoji="1" lang="zh-CN" altLang="en-US" sz="2800" b="1" dirty="0">
                  <a:latin typeface="Microsoft YaHei" panose="020B0503020204020204" pitchFamily="34" charset="-122"/>
                  <a:ea typeface="Microsoft YaHei" panose="020B0503020204020204" pitchFamily="34" charset="-122"/>
                </a:rPr>
                <a:t>漫长的时间</a:t>
              </a:r>
            </a:p>
          </p:txBody>
        </p:sp>
        <p:sp>
          <p:nvSpPr>
            <p:cNvPr id="32" name="文本框 31">
              <a:extLst>
                <a:ext uri="{FF2B5EF4-FFF2-40B4-BE49-F238E27FC236}">
                  <a16:creationId xmlns:a16="http://schemas.microsoft.com/office/drawing/2014/main" id="{C7D8A41D-FB1B-BC45-B05C-248C013DDD72}"/>
                </a:ext>
              </a:extLst>
            </p:cNvPr>
            <p:cNvSpPr txBox="1"/>
            <p:nvPr/>
          </p:nvSpPr>
          <p:spPr>
            <a:xfrm>
              <a:off x="542147" y="4960907"/>
              <a:ext cx="615553" cy="810478"/>
            </a:xfrm>
            <a:prstGeom prst="rect">
              <a:avLst/>
            </a:prstGeom>
            <a:solidFill>
              <a:schemeClr val="accent6">
                <a:lumMod val="50000"/>
              </a:schemeClr>
            </a:solidFill>
          </p:spPr>
          <p:txBody>
            <a:bodyPr vert="eaVert" wrap="none" rtlCol="0">
              <a:spAutoFit/>
            </a:bodyPr>
            <a:lstStyle/>
            <a:p>
              <a:r>
                <a:rPr kumimoji="1" lang="zh-CN" altLang="en-US" sz="2800" b="1" dirty="0">
                  <a:solidFill>
                    <a:srgbClr val="FFFF00"/>
                  </a:solidFill>
                  <a:latin typeface="Microsoft YaHei" panose="020B0503020204020204" pitchFamily="34" charset="-122"/>
                  <a:ea typeface="Microsoft YaHei" panose="020B0503020204020204" pitchFamily="34" charset="-122"/>
                </a:rPr>
                <a:t>死亡</a:t>
              </a:r>
            </a:p>
          </p:txBody>
        </p:sp>
      </p:grpSp>
    </p:spTree>
    <p:extLst>
      <p:ext uri="{BB962C8B-B14F-4D97-AF65-F5344CB8AC3E}">
        <p14:creationId xmlns:p14="http://schemas.microsoft.com/office/powerpoint/2010/main" val="423523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500"/>
                                        <p:tgtEl>
                                          <p:spTgt spid="30"/>
                                        </p:tgtEl>
                                      </p:cBhvr>
                                    </p:animEffect>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DE45BBF3-653D-184B-9179-A67E338747E5}"/>
              </a:ext>
            </a:extLst>
          </p:cNvPr>
          <p:cNvGrpSpPr/>
          <p:nvPr/>
        </p:nvGrpSpPr>
        <p:grpSpPr>
          <a:xfrm>
            <a:off x="1273215" y="1871192"/>
            <a:ext cx="6549164" cy="4986807"/>
            <a:chOff x="1831439" y="2469867"/>
            <a:chExt cx="5481119" cy="4173553"/>
          </a:xfrm>
        </p:grpSpPr>
        <p:grpSp>
          <p:nvGrpSpPr>
            <p:cNvPr id="21" name="组合 10">
              <a:extLst>
                <a:ext uri="{FF2B5EF4-FFF2-40B4-BE49-F238E27FC236}">
                  <a16:creationId xmlns:a16="http://schemas.microsoft.com/office/drawing/2014/main" id="{77460E27-82C4-E040-821D-DF6944C43E5F}"/>
                </a:ext>
              </a:extLst>
            </p:cNvPr>
            <p:cNvGrpSpPr/>
            <p:nvPr/>
          </p:nvGrpSpPr>
          <p:grpSpPr>
            <a:xfrm>
              <a:off x="1831439" y="2469867"/>
              <a:ext cx="5481119" cy="4173553"/>
              <a:chOff x="623392" y="980728"/>
              <a:chExt cx="4572000" cy="3429000"/>
            </a:xfrm>
          </p:grpSpPr>
          <p:pic>
            <p:nvPicPr>
              <p:cNvPr id="22" name="Picture 4" descr="EVOLUTION">
                <a:extLst>
                  <a:ext uri="{FF2B5EF4-FFF2-40B4-BE49-F238E27FC236}">
                    <a16:creationId xmlns:a16="http://schemas.microsoft.com/office/drawing/2014/main" id="{FA35B5F5-313B-214A-84B3-02414A732C4D}"/>
                  </a:ext>
                </a:extLst>
              </p:cNvPr>
              <p:cNvPicPr>
                <a:picLocks noChangeAspect="1" noChangeArrowheads="1"/>
              </p:cNvPicPr>
              <p:nvPr/>
            </p:nvPicPr>
            <p:blipFill>
              <a:blip r:embed="rId3" cstate="print"/>
              <a:srcRect/>
              <a:stretch>
                <a:fillRect/>
              </a:stretch>
            </p:blipFill>
            <p:spPr bwMode="auto">
              <a:xfrm>
                <a:off x="623392" y="980728"/>
                <a:ext cx="4572000" cy="3429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矩形 9">
                <a:extLst>
                  <a:ext uri="{FF2B5EF4-FFF2-40B4-BE49-F238E27FC236}">
                    <a16:creationId xmlns:a16="http://schemas.microsoft.com/office/drawing/2014/main" id="{898EF34A-3EC3-4344-8744-0043B1C9F12F}"/>
                  </a:ext>
                </a:extLst>
              </p:cNvPr>
              <p:cNvSpPr>
                <a:spLocks noChangeArrowheads="1"/>
              </p:cNvSpPr>
              <p:nvPr/>
            </p:nvSpPr>
            <p:spPr bwMode="auto">
              <a:xfrm rot="20100000">
                <a:off x="2141709" y="2455949"/>
                <a:ext cx="1463040" cy="667512"/>
              </a:xfrm>
              <a:prstGeom prst="rect">
                <a:avLst/>
              </a:prstGeom>
              <a:solidFill>
                <a:schemeClr val="tx1"/>
              </a:solidFill>
              <a:ln w="28575" algn="ctr">
                <a:solidFill>
                  <a:schemeClr val="tx1"/>
                </a:solidFill>
                <a:round/>
                <a:headEnd/>
                <a:tailEnd/>
              </a:ln>
            </p:spPr>
            <p:txBody>
              <a:bodyPr wrap="square" lIns="90000" tIns="46800" rIns="90000" bIns="46800" anchor="ctr">
                <a:noAutofit/>
              </a:bodyPr>
              <a:lstStyle/>
              <a:p>
                <a:pPr algn="ctr"/>
                <a:r>
                  <a:rPr lang="zh-TW" altLang="en-US" sz="4400" b="1" dirty="0">
                    <a:solidFill>
                      <a:prstClr val="white"/>
                    </a:solidFill>
                    <a:latin typeface="微软雅黑" panose="020B0503020204020204" pitchFamily="34" charset="-122"/>
                    <a:ea typeface="微软雅黑" panose="020B0503020204020204" pitchFamily="34" charset="-122"/>
                  </a:rPr>
                  <a:t>死亡</a:t>
                </a:r>
                <a:endParaRPr lang="en-US" altLang="zh-TW" sz="4400" b="1" dirty="0">
                  <a:solidFill>
                    <a:prstClr val="white"/>
                  </a:solidFill>
                  <a:latin typeface="微软雅黑" panose="020B0503020204020204" pitchFamily="34" charset="-122"/>
                  <a:ea typeface="微软雅黑" panose="020B0503020204020204" pitchFamily="34" charset="-122"/>
                </a:endParaRPr>
              </a:p>
            </p:txBody>
          </p:sp>
        </p:grpSp>
        <p:sp>
          <p:nvSpPr>
            <p:cNvPr id="26" name="矩形 25">
              <a:extLst>
                <a:ext uri="{FF2B5EF4-FFF2-40B4-BE49-F238E27FC236}">
                  <a16:creationId xmlns:a16="http://schemas.microsoft.com/office/drawing/2014/main" id="{14E05A5E-6834-1F43-B9F5-94CB61605107}"/>
                </a:ext>
              </a:extLst>
            </p:cNvPr>
            <p:cNvSpPr>
              <a:spLocks noChangeArrowheads="1"/>
            </p:cNvSpPr>
            <p:nvPr/>
          </p:nvSpPr>
          <p:spPr bwMode="auto">
            <a:xfrm>
              <a:off x="6511038" y="2815389"/>
              <a:ext cx="801520" cy="613611"/>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CN" altLang="en-US" sz="3600" b="1" dirty="0">
                  <a:solidFill>
                    <a:prstClr val="white"/>
                  </a:solidFill>
                  <a:latin typeface="微软雅黑" panose="020B0503020204020204" pitchFamily="34" charset="-122"/>
                  <a:ea typeface="微软雅黑" panose="020B0503020204020204" pitchFamily="34" charset="-122"/>
                </a:rPr>
                <a:t>人</a:t>
              </a:r>
              <a:endParaRPr lang="en-US" altLang="zh-TW" sz="3600" b="1" dirty="0">
                <a:solidFill>
                  <a:prstClr val="white"/>
                </a:solidFill>
                <a:latin typeface="微软雅黑" panose="020B0503020204020204" pitchFamily="34" charset="-122"/>
                <a:ea typeface="微软雅黑" panose="020B0503020204020204" pitchFamily="34" charset="-122"/>
              </a:endParaRPr>
            </a:p>
          </p:txBody>
        </p:sp>
      </p:grpSp>
      <p:sp>
        <p:nvSpPr>
          <p:cNvPr id="15" name="标题 14">
            <a:extLst>
              <a:ext uri="{FF2B5EF4-FFF2-40B4-BE49-F238E27FC236}">
                <a16:creationId xmlns:a16="http://schemas.microsoft.com/office/drawing/2014/main" id="{78E90EC1-81E7-7C45-B178-DD22A4F03852}"/>
              </a:ext>
            </a:extLst>
          </p:cNvPr>
          <p:cNvSpPr>
            <a:spLocks noGrp="1"/>
          </p:cNvSpPr>
          <p:nvPr>
            <p:ph type="title"/>
          </p:nvPr>
        </p:nvSpPr>
        <p:spPr/>
        <p:txBody>
          <a:bodyPr/>
          <a:lstStyle/>
          <a:p>
            <a:r>
              <a:rPr lang="zh-CN" altLang="en-US" dirty="0"/>
              <a:t>按照进化论， </a:t>
            </a:r>
            <a:br>
              <a:rPr lang="en-US" altLang="zh-CN" dirty="0"/>
            </a:br>
            <a:r>
              <a:rPr lang="zh-CN" altLang="en-US" dirty="0"/>
              <a:t>“死”和“人”出现的顺序是</a:t>
            </a:r>
            <a:r>
              <a:rPr lang="en-US" altLang="zh-CN" dirty="0"/>
              <a:t>…….</a:t>
            </a:r>
            <a:endParaRPr lang="zh-CN" altLang="en-US" dirty="0"/>
          </a:p>
        </p:txBody>
      </p:sp>
      <p:sp>
        <p:nvSpPr>
          <p:cNvPr id="12" name="标题 1">
            <a:extLst>
              <a:ext uri="{FF2B5EF4-FFF2-40B4-BE49-F238E27FC236}">
                <a16:creationId xmlns:a16="http://schemas.microsoft.com/office/drawing/2014/main" id="{4F43419A-40C8-5C41-A9C4-4ED4A521E4EB}"/>
              </a:ext>
            </a:extLst>
          </p:cNvPr>
          <p:cNvSpPr txBox="1">
            <a:spLocks/>
          </p:cNvSpPr>
          <p:nvPr/>
        </p:nvSpPr>
        <p:spPr>
          <a:xfrm>
            <a:off x="3598852" y="3429000"/>
            <a:ext cx="1113582" cy="691054"/>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zh-CN" sz="4400" kern="0" dirty="0">
                <a:solidFill>
                  <a:srgbClr val="FF0000"/>
                </a:solidFill>
                <a:effectLst/>
                <a:cs typeface="Times New Roman" panose="02020603050405020304" pitchFamily="18" charset="0"/>
              </a:rPr>
              <a:t>①</a:t>
            </a:r>
            <a:endParaRPr lang="zh-CN" altLang="en-US" sz="11500" dirty="0">
              <a:solidFill>
                <a:srgbClr val="FF0000"/>
              </a:solidFill>
            </a:endParaRPr>
          </a:p>
        </p:txBody>
      </p:sp>
      <p:sp>
        <p:nvSpPr>
          <p:cNvPr id="13" name="标题 1">
            <a:extLst>
              <a:ext uri="{FF2B5EF4-FFF2-40B4-BE49-F238E27FC236}">
                <a16:creationId xmlns:a16="http://schemas.microsoft.com/office/drawing/2014/main" id="{B91C9B51-8EE3-EF41-9F1D-808AB6FE8AA6}"/>
              </a:ext>
            </a:extLst>
          </p:cNvPr>
          <p:cNvSpPr txBox="1">
            <a:spLocks/>
          </p:cNvSpPr>
          <p:nvPr/>
        </p:nvSpPr>
        <p:spPr>
          <a:xfrm>
            <a:off x="7050475" y="1672907"/>
            <a:ext cx="586104" cy="715240"/>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zh-CN" sz="4400" kern="0" dirty="0">
                <a:solidFill>
                  <a:srgbClr val="FF0000"/>
                </a:solidFill>
                <a:effectLst/>
                <a:cs typeface="Times New Roman" panose="02020603050405020304" pitchFamily="18" charset="0"/>
              </a:rPr>
              <a:t>②</a:t>
            </a:r>
            <a:endParaRPr lang="zh-CN" altLang="en-US" sz="11500" dirty="0">
              <a:solidFill>
                <a:srgbClr val="FF0000"/>
              </a:solidFill>
            </a:endParaRPr>
          </a:p>
        </p:txBody>
      </p:sp>
    </p:spTree>
    <p:extLst>
      <p:ext uri="{BB962C8B-B14F-4D97-AF65-F5344CB8AC3E}">
        <p14:creationId xmlns:p14="http://schemas.microsoft.com/office/powerpoint/2010/main" val="144592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outVertical)">
                                      <p:cBhvr>
                                        <p:cTn id="7" dur="500"/>
                                        <p:tgtEl>
                                          <p:spTgt spid="12">
                                            <p:txEl>
                                              <p:pRg st="0" end="0"/>
                                            </p:txEl>
                                          </p:spTgt>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barn(outVertical)">
                                      <p:cBhvr>
                                        <p:cTn id="1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4">
            <a:extLst>
              <a:ext uri="{FF2B5EF4-FFF2-40B4-BE49-F238E27FC236}">
                <a16:creationId xmlns:a16="http://schemas.microsoft.com/office/drawing/2014/main" id="{78E90EC1-81E7-7C45-B178-DD22A4F03852}"/>
              </a:ext>
            </a:extLst>
          </p:cNvPr>
          <p:cNvSpPr>
            <a:spLocks noGrp="1"/>
          </p:cNvSpPr>
          <p:nvPr>
            <p:ph type="title"/>
          </p:nvPr>
        </p:nvSpPr>
        <p:spPr/>
        <p:txBody>
          <a:bodyPr/>
          <a:lstStyle/>
          <a:p>
            <a:r>
              <a:rPr lang="zh-CN" altLang="en-US" dirty="0"/>
              <a:t>对比两种根基</a:t>
            </a:r>
          </a:p>
        </p:txBody>
      </p:sp>
      <p:grpSp>
        <p:nvGrpSpPr>
          <p:cNvPr id="3" name="组合 2">
            <a:extLst>
              <a:ext uri="{FF2B5EF4-FFF2-40B4-BE49-F238E27FC236}">
                <a16:creationId xmlns:a16="http://schemas.microsoft.com/office/drawing/2014/main" id="{DE45BBF3-653D-184B-9179-A67E338747E5}"/>
              </a:ext>
            </a:extLst>
          </p:cNvPr>
          <p:cNvGrpSpPr/>
          <p:nvPr/>
        </p:nvGrpSpPr>
        <p:grpSpPr>
          <a:xfrm>
            <a:off x="4888523" y="1378667"/>
            <a:ext cx="4255477" cy="3240298"/>
            <a:chOff x="1831439" y="2469867"/>
            <a:chExt cx="5481119" cy="4173553"/>
          </a:xfrm>
        </p:grpSpPr>
        <p:grpSp>
          <p:nvGrpSpPr>
            <p:cNvPr id="21" name="组合 10">
              <a:extLst>
                <a:ext uri="{FF2B5EF4-FFF2-40B4-BE49-F238E27FC236}">
                  <a16:creationId xmlns:a16="http://schemas.microsoft.com/office/drawing/2014/main" id="{77460E27-82C4-E040-821D-DF6944C43E5F}"/>
                </a:ext>
              </a:extLst>
            </p:cNvPr>
            <p:cNvGrpSpPr/>
            <p:nvPr/>
          </p:nvGrpSpPr>
          <p:grpSpPr>
            <a:xfrm>
              <a:off x="1831439" y="2469867"/>
              <a:ext cx="5481119" cy="4173553"/>
              <a:chOff x="623392" y="980728"/>
              <a:chExt cx="4572000" cy="3429000"/>
            </a:xfrm>
          </p:grpSpPr>
          <p:pic>
            <p:nvPicPr>
              <p:cNvPr id="22" name="Picture 4" descr="EVOLUTION">
                <a:extLst>
                  <a:ext uri="{FF2B5EF4-FFF2-40B4-BE49-F238E27FC236}">
                    <a16:creationId xmlns:a16="http://schemas.microsoft.com/office/drawing/2014/main" id="{FA35B5F5-313B-214A-84B3-02414A732C4D}"/>
                  </a:ext>
                </a:extLst>
              </p:cNvPr>
              <p:cNvPicPr>
                <a:picLocks noChangeAspect="1" noChangeArrowheads="1"/>
              </p:cNvPicPr>
              <p:nvPr/>
            </p:nvPicPr>
            <p:blipFill>
              <a:blip r:embed="rId3" cstate="print"/>
              <a:srcRect/>
              <a:stretch>
                <a:fillRect/>
              </a:stretch>
            </p:blipFill>
            <p:spPr bwMode="auto">
              <a:xfrm>
                <a:off x="623392" y="980728"/>
                <a:ext cx="4572000" cy="3429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矩形 9">
                <a:extLst>
                  <a:ext uri="{FF2B5EF4-FFF2-40B4-BE49-F238E27FC236}">
                    <a16:creationId xmlns:a16="http://schemas.microsoft.com/office/drawing/2014/main" id="{898EF34A-3EC3-4344-8744-0043B1C9F12F}"/>
                  </a:ext>
                </a:extLst>
              </p:cNvPr>
              <p:cNvSpPr>
                <a:spLocks noChangeArrowheads="1"/>
              </p:cNvSpPr>
              <p:nvPr/>
            </p:nvSpPr>
            <p:spPr bwMode="auto">
              <a:xfrm rot="20100000">
                <a:off x="2141709" y="2455949"/>
                <a:ext cx="1463040" cy="667512"/>
              </a:xfrm>
              <a:prstGeom prst="rect">
                <a:avLst/>
              </a:prstGeom>
              <a:solidFill>
                <a:schemeClr val="tx1"/>
              </a:solidFill>
              <a:ln w="28575" algn="ctr">
                <a:solidFill>
                  <a:schemeClr val="tx1"/>
                </a:solidFill>
                <a:round/>
                <a:headEnd/>
                <a:tailEnd/>
              </a:ln>
            </p:spPr>
            <p:txBody>
              <a:bodyPr wrap="square" lIns="90000" tIns="46800" rIns="90000" bIns="46800" anchor="ctr">
                <a:noAutofit/>
              </a:bodyPr>
              <a:lstStyle/>
              <a:p>
                <a:pPr algn="ctr"/>
                <a:r>
                  <a:rPr lang="zh-TW" altLang="en-US" sz="4400" b="1" dirty="0">
                    <a:solidFill>
                      <a:prstClr val="white"/>
                    </a:solidFill>
                    <a:latin typeface="微软雅黑" panose="020B0503020204020204" pitchFamily="34" charset="-122"/>
                    <a:ea typeface="微软雅黑" panose="020B0503020204020204" pitchFamily="34" charset="-122"/>
                  </a:rPr>
                  <a:t>死亡</a:t>
                </a:r>
                <a:endParaRPr lang="en-US" altLang="zh-TW" sz="4400" b="1" dirty="0">
                  <a:solidFill>
                    <a:prstClr val="white"/>
                  </a:solidFill>
                  <a:latin typeface="微软雅黑" panose="020B0503020204020204" pitchFamily="34" charset="-122"/>
                  <a:ea typeface="微软雅黑" panose="020B0503020204020204" pitchFamily="34" charset="-122"/>
                </a:endParaRPr>
              </a:p>
            </p:txBody>
          </p:sp>
        </p:grpSp>
        <p:sp>
          <p:nvSpPr>
            <p:cNvPr id="26" name="矩形 25">
              <a:extLst>
                <a:ext uri="{FF2B5EF4-FFF2-40B4-BE49-F238E27FC236}">
                  <a16:creationId xmlns:a16="http://schemas.microsoft.com/office/drawing/2014/main" id="{14E05A5E-6834-1F43-B9F5-94CB61605107}"/>
                </a:ext>
              </a:extLst>
            </p:cNvPr>
            <p:cNvSpPr>
              <a:spLocks noChangeArrowheads="1"/>
            </p:cNvSpPr>
            <p:nvPr/>
          </p:nvSpPr>
          <p:spPr bwMode="auto">
            <a:xfrm>
              <a:off x="6511038" y="2815389"/>
              <a:ext cx="801520" cy="613611"/>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CN" altLang="en-US" sz="3600" b="1" dirty="0">
                  <a:solidFill>
                    <a:prstClr val="white"/>
                  </a:solidFill>
                  <a:latin typeface="微软雅黑" panose="020B0503020204020204" pitchFamily="34" charset="-122"/>
                  <a:ea typeface="微软雅黑" panose="020B0503020204020204" pitchFamily="34" charset="-122"/>
                </a:rPr>
                <a:t>人</a:t>
              </a:r>
              <a:endParaRPr lang="en-US" altLang="zh-TW" sz="3600" b="1" dirty="0">
                <a:solidFill>
                  <a:prstClr val="white"/>
                </a:solidFill>
                <a:latin typeface="微软雅黑" panose="020B0503020204020204" pitchFamily="34" charset="-122"/>
                <a:ea typeface="微软雅黑" panose="020B0503020204020204" pitchFamily="34" charset="-122"/>
              </a:endParaRPr>
            </a:p>
          </p:txBody>
        </p:sp>
      </p:grpSp>
      <p:grpSp>
        <p:nvGrpSpPr>
          <p:cNvPr id="5" name="组合 4">
            <a:extLst>
              <a:ext uri="{FF2B5EF4-FFF2-40B4-BE49-F238E27FC236}">
                <a16:creationId xmlns:a16="http://schemas.microsoft.com/office/drawing/2014/main" id="{3C71D409-692D-E746-A378-5A97BC4D814D}"/>
              </a:ext>
            </a:extLst>
          </p:cNvPr>
          <p:cNvGrpSpPr/>
          <p:nvPr/>
        </p:nvGrpSpPr>
        <p:grpSpPr>
          <a:xfrm>
            <a:off x="0" y="1378667"/>
            <a:ext cx="4597687" cy="3245326"/>
            <a:chOff x="686325" y="2736042"/>
            <a:chExt cx="4822666" cy="3404130"/>
          </a:xfrm>
        </p:grpSpPr>
        <p:grpSp>
          <p:nvGrpSpPr>
            <p:cNvPr id="13" name="组合 21">
              <a:extLst>
                <a:ext uri="{FF2B5EF4-FFF2-40B4-BE49-F238E27FC236}">
                  <a16:creationId xmlns:a16="http://schemas.microsoft.com/office/drawing/2014/main" id="{8502FD46-5DC8-D046-9A02-60A305330984}"/>
                </a:ext>
              </a:extLst>
            </p:cNvPr>
            <p:cNvGrpSpPr/>
            <p:nvPr/>
          </p:nvGrpSpPr>
          <p:grpSpPr>
            <a:xfrm>
              <a:off x="686325" y="2736042"/>
              <a:ext cx="4822666" cy="3404130"/>
              <a:chOff x="5650104" y="980728"/>
              <a:chExt cx="5011480" cy="3419292"/>
            </a:xfrm>
          </p:grpSpPr>
          <p:pic>
            <p:nvPicPr>
              <p:cNvPr id="14" name="Picture 3" descr="death_creation">
                <a:extLst>
                  <a:ext uri="{FF2B5EF4-FFF2-40B4-BE49-F238E27FC236}">
                    <a16:creationId xmlns:a16="http://schemas.microsoft.com/office/drawing/2014/main" id="{E4AECAEA-0161-D548-B858-263CC55C70CF}"/>
                  </a:ext>
                </a:extLst>
              </p:cNvPr>
              <p:cNvPicPr>
                <a:picLocks noChangeAspect="1" noChangeArrowheads="1"/>
              </p:cNvPicPr>
              <p:nvPr/>
            </p:nvPicPr>
            <p:blipFill>
              <a:blip r:embed="rId4" cstate="print"/>
              <a:srcRect t="9125"/>
              <a:stretch>
                <a:fillRect/>
              </a:stretch>
            </p:blipFill>
            <p:spPr bwMode="auto">
              <a:xfrm>
                <a:off x="5650104" y="980728"/>
                <a:ext cx="5011480" cy="34192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矩形 15">
                <a:extLst>
                  <a:ext uri="{FF2B5EF4-FFF2-40B4-BE49-F238E27FC236}">
                    <a16:creationId xmlns:a16="http://schemas.microsoft.com/office/drawing/2014/main" id="{5FA2069A-EAD8-2742-A7D3-2FA517DFA31A}"/>
                  </a:ext>
                </a:extLst>
              </p:cNvPr>
              <p:cNvSpPr/>
              <p:nvPr/>
            </p:nvSpPr>
            <p:spPr bwMode="auto">
              <a:xfrm>
                <a:off x="6119930" y="2601242"/>
                <a:ext cx="1209899" cy="504405"/>
              </a:xfrm>
              <a:prstGeom prst="rect">
                <a:avLst/>
              </a:prstGeom>
              <a:solidFill>
                <a:schemeClr val="bg1">
                  <a:lumMod val="75000"/>
                </a:schemeClr>
              </a:solidFill>
              <a:ln w="28575" cap="flat" cmpd="sng" algn="ctr">
                <a:solidFill>
                  <a:schemeClr val="tx1"/>
                </a:solidFill>
                <a:prstDash val="solid"/>
                <a:round/>
                <a:headEnd type="none" w="med" len="med"/>
                <a:tailEnd type="none" w="med" len="med"/>
              </a:ln>
              <a:effectLst/>
            </p:spPr>
            <p:txBody>
              <a:bodyPr wrap="square" lIns="90000" tIns="46800" rIns="90000" bIns="46800" anchor="ctr">
                <a:spAutoFit/>
              </a:bodyPr>
              <a:lstStyle/>
              <a:p>
                <a:pPr algn="ctr">
                  <a:defRPr/>
                </a:pPr>
                <a:r>
                  <a:rPr lang="zh-TW" altLang="en-US" sz="2400" b="1" dirty="0">
                    <a:solidFill>
                      <a:prstClr val="black"/>
                    </a:solidFill>
                    <a:latin typeface="华文中宋" panose="02010600040101010101" pitchFamily="2" charset="-122"/>
                    <a:ea typeface="华文中宋" panose="02010600040101010101" pitchFamily="2" charset="-122"/>
                  </a:rPr>
                  <a:t>伊甸园</a:t>
                </a:r>
                <a:endParaRPr lang="zh-HK" altLang="en-US" sz="2400" b="1" dirty="0">
                  <a:solidFill>
                    <a:prstClr val="black"/>
                  </a:solidFill>
                  <a:latin typeface="华文中宋" panose="02010600040101010101" pitchFamily="2" charset="-122"/>
                  <a:ea typeface="华文中宋" panose="02010600040101010101" pitchFamily="2" charset="-122"/>
                </a:endParaRPr>
              </a:p>
            </p:txBody>
          </p:sp>
          <p:sp>
            <p:nvSpPr>
              <p:cNvPr id="17" name="矩形 9">
                <a:extLst>
                  <a:ext uri="{FF2B5EF4-FFF2-40B4-BE49-F238E27FC236}">
                    <a16:creationId xmlns:a16="http://schemas.microsoft.com/office/drawing/2014/main" id="{409F60AA-3B52-DA43-B683-732D291161D8}"/>
                  </a:ext>
                </a:extLst>
              </p:cNvPr>
              <p:cNvSpPr>
                <a:spLocks noChangeArrowheads="1"/>
              </p:cNvSpPr>
              <p:nvPr/>
            </p:nvSpPr>
            <p:spPr bwMode="auto">
              <a:xfrm rot="1500000">
                <a:off x="7273422" y="2125712"/>
                <a:ext cx="1782094" cy="488203"/>
              </a:xfrm>
              <a:prstGeom prst="rect">
                <a:avLst/>
              </a:prstGeom>
              <a:solidFill>
                <a:schemeClr val="tx1"/>
              </a:solidFill>
              <a:ln w="28575" algn="ctr">
                <a:solidFill>
                  <a:schemeClr val="tx1"/>
                </a:solidFill>
                <a:round/>
                <a:headEnd/>
                <a:tailEnd/>
              </a:ln>
            </p:spPr>
            <p:txBody>
              <a:bodyPr wrap="square" lIns="90000" tIns="46800" rIns="90000" bIns="46800" anchor="ctr">
                <a:noAutofit/>
              </a:bodyPr>
              <a:lstStyle/>
              <a:p>
                <a:pPr algn="ctr"/>
                <a:r>
                  <a:rPr lang="zh-CN" altLang="en-US" sz="3600" b="1" dirty="0">
                    <a:solidFill>
                      <a:prstClr val="white"/>
                    </a:solidFill>
                    <a:latin typeface="微软雅黑" panose="020B0503020204020204" pitchFamily="34" charset="-122"/>
                    <a:ea typeface="微软雅黑" panose="020B0503020204020204" pitchFamily="34" charset="-122"/>
                  </a:rPr>
                  <a:t>人犯罪</a:t>
                </a:r>
                <a:endParaRPr lang="en-US" altLang="zh-TW" sz="3600" b="1" dirty="0">
                  <a:solidFill>
                    <a:prstClr val="white"/>
                  </a:solidFill>
                  <a:latin typeface="微软雅黑" panose="020B0503020204020204" pitchFamily="34" charset="-122"/>
                  <a:ea typeface="微软雅黑" panose="020B0503020204020204" pitchFamily="34" charset="-122"/>
                </a:endParaRPr>
              </a:p>
            </p:txBody>
          </p:sp>
        </p:grpSp>
        <p:sp>
          <p:nvSpPr>
            <p:cNvPr id="18" name="矩形 17">
              <a:extLst>
                <a:ext uri="{FF2B5EF4-FFF2-40B4-BE49-F238E27FC236}">
                  <a16:creationId xmlns:a16="http://schemas.microsoft.com/office/drawing/2014/main" id="{461E5A81-8374-2242-9A78-CA9C8A454F59}"/>
                </a:ext>
              </a:extLst>
            </p:cNvPr>
            <p:cNvSpPr>
              <a:spLocks noChangeArrowheads="1"/>
            </p:cNvSpPr>
            <p:nvPr/>
          </p:nvSpPr>
          <p:spPr bwMode="auto">
            <a:xfrm>
              <a:off x="725878" y="3106850"/>
              <a:ext cx="669857" cy="486038"/>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CN" altLang="en-US" sz="3600" b="1" dirty="0">
                  <a:solidFill>
                    <a:prstClr val="white"/>
                  </a:solidFill>
                  <a:latin typeface="微软雅黑" panose="020B0503020204020204" pitchFamily="34" charset="-122"/>
                  <a:ea typeface="微软雅黑" panose="020B0503020204020204" pitchFamily="34" charset="-122"/>
                </a:rPr>
                <a:t>人</a:t>
              </a:r>
              <a:endParaRPr lang="en-US" altLang="zh-TW" sz="3600" b="1" dirty="0">
                <a:solidFill>
                  <a:prstClr val="white"/>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11486B7A-EE90-4344-B1C2-B45864EF8A71}"/>
                </a:ext>
              </a:extLst>
            </p:cNvPr>
            <p:cNvSpPr>
              <a:spLocks noChangeArrowheads="1"/>
            </p:cNvSpPr>
            <p:nvPr/>
          </p:nvSpPr>
          <p:spPr bwMode="auto">
            <a:xfrm>
              <a:off x="4470105" y="4231406"/>
              <a:ext cx="634573" cy="486038"/>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CN" altLang="en-US" sz="3600" b="1" dirty="0">
                  <a:solidFill>
                    <a:prstClr val="white"/>
                  </a:solidFill>
                  <a:latin typeface="微软雅黑" panose="020B0503020204020204" pitchFamily="34" charset="-122"/>
                  <a:ea typeface="微软雅黑" panose="020B0503020204020204" pitchFamily="34" charset="-122"/>
                </a:rPr>
                <a:t>死</a:t>
              </a:r>
              <a:endParaRPr lang="en-US" altLang="zh-TW" sz="3600" b="1" dirty="0">
                <a:solidFill>
                  <a:prstClr val="white"/>
                </a:solidFill>
                <a:latin typeface="微软雅黑" panose="020B0503020204020204" pitchFamily="34" charset="-122"/>
                <a:ea typeface="微软雅黑" panose="020B0503020204020204" pitchFamily="34" charset="-122"/>
              </a:endParaRPr>
            </a:p>
          </p:txBody>
        </p:sp>
      </p:grpSp>
      <p:sp>
        <p:nvSpPr>
          <p:cNvPr id="27" name="Text Box 6">
            <a:extLst>
              <a:ext uri="{FF2B5EF4-FFF2-40B4-BE49-F238E27FC236}">
                <a16:creationId xmlns:a16="http://schemas.microsoft.com/office/drawing/2014/main" id="{9907B71D-132F-9B43-89E3-9C800A666124}"/>
              </a:ext>
            </a:extLst>
          </p:cNvPr>
          <p:cNvSpPr txBox="1">
            <a:spLocks noChangeArrowheads="1"/>
          </p:cNvSpPr>
          <p:nvPr/>
        </p:nvSpPr>
        <p:spPr bwMode="auto">
          <a:xfrm>
            <a:off x="0" y="5696259"/>
            <a:ext cx="4599549" cy="1360758"/>
          </a:xfrm>
          <a:prstGeom prst="rect">
            <a:avLst/>
          </a:prstGeom>
          <a:noFill/>
          <a:ln w="12700" algn="ctr">
            <a:noFill/>
            <a:miter lim="800000"/>
            <a:headEnd/>
            <a:tailEnd/>
          </a:ln>
        </p:spPr>
        <p:txBody>
          <a:bodyPr wrap="square" lIns="90000" tIns="46800" rIns="90000" bIns="46800" anchor="t">
            <a:spAutoFit/>
          </a:bodyPr>
          <a:lstStyle/>
          <a:p>
            <a:pPr algn="ctr">
              <a:lnSpc>
                <a:spcPts val="2060"/>
              </a:lnSpc>
              <a:spcBef>
                <a:spcPct val="500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创造论：</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先有</a:t>
            </a:r>
            <a:r>
              <a:rPr lang="zh-CN" altLang="en-US" sz="2800" b="1" kern="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人</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后有</a:t>
            </a:r>
            <a:r>
              <a:rPr lang="zh-CN" altLang="en-US" sz="2800" b="1" kern="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死</a:t>
            </a:r>
            <a:endParaRPr lang="en-US" altLang="zh-CN" sz="2800" b="1" kern="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ts val="2060"/>
              </a:lnSpc>
              <a:spcBef>
                <a:spcPct val="500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进化论：</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先有</a:t>
            </a:r>
            <a:r>
              <a:rPr lang="zh-CN" altLang="en-US" sz="2800" b="1" kern="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死</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后有</a:t>
            </a:r>
            <a:r>
              <a:rPr lang="zh-CN" altLang="en-US" sz="2800" b="1" kern="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人</a:t>
            </a:r>
            <a:endParaRPr lang="en-US" altLang="zh-CN" sz="2800" b="1" kern="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ts val="2060"/>
              </a:lnSpc>
              <a:spcBef>
                <a:spcPct val="50000"/>
              </a:spcBef>
            </a:pP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8" name="Text Box 6">
            <a:extLst>
              <a:ext uri="{FF2B5EF4-FFF2-40B4-BE49-F238E27FC236}">
                <a16:creationId xmlns:a16="http://schemas.microsoft.com/office/drawing/2014/main" id="{0834A38F-47B5-FB45-B69B-444CD3E6A876}"/>
              </a:ext>
            </a:extLst>
          </p:cNvPr>
          <p:cNvSpPr txBox="1">
            <a:spLocks noChangeArrowheads="1"/>
          </p:cNvSpPr>
          <p:nvPr/>
        </p:nvSpPr>
        <p:spPr bwMode="auto">
          <a:xfrm>
            <a:off x="4920916" y="5723529"/>
            <a:ext cx="4223084" cy="1360758"/>
          </a:xfrm>
          <a:prstGeom prst="rect">
            <a:avLst/>
          </a:prstGeom>
          <a:noFill/>
          <a:ln w="12700" algn="ctr">
            <a:noFill/>
            <a:miter lim="800000"/>
            <a:headEnd/>
            <a:tailEnd/>
          </a:ln>
        </p:spPr>
        <p:txBody>
          <a:bodyPr wrap="square" lIns="90000" tIns="46800" rIns="90000" bIns="46800" anchor="t">
            <a:spAutoFit/>
          </a:bodyPr>
          <a:lstStyle/>
          <a:p>
            <a:pPr>
              <a:lnSpc>
                <a:spcPts val="2060"/>
              </a:lnSpc>
              <a:spcBef>
                <a:spcPct val="500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创造论：罪导致死</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2060"/>
              </a:lnSpc>
              <a:spcBef>
                <a:spcPct val="500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进化论：死是进化的程序</a:t>
            </a:r>
            <a:endParaRPr lang="en-US" altLang="zh-CN" sz="2800" kern="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ts val="2060"/>
              </a:lnSpc>
              <a:spcBef>
                <a:spcPct val="50000"/>
              </a:spcBef>
            </a:pP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9" name="标题 1">
            <a:extLst>
              <a:ext uri="{FF2B5EF4-FFF2-40B4-BE49-F238E27FC236}">
                <a16:creationId xmlns:a16="http://schemas.microsoft.com/office/drawing/2014/main" id="{67BE9D3C-9279-F043-AB8C-7D3742D9EFC0}"/>
              </a:ext>
            </a:extLst>
          </p:cNvPr>
          <p:cNvSpPr txBox="1">
            <a:spLocks/>
          </p:cNvSpPr>
          <p:nvPr/>
        </p:nvSpPr>
        <p:spPr>
          <a:xfrm>
            <a:off x="0" y="5078681"/>
            <a:ext cx="4567986" cy="696154"/>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sz="2800" b="0" u="sng" dirty="0"/>
              <a:t>“死”和“人”的顺序</a:t>
            </a:r>
          </a:p>
        </p:txBody>
      </p:sp>
      <p:sp>
        <p:nvSpPr>
          <p:cNvPr id="30" name="标题 1">
            <a:extLst>
              <a:ext uri="{FF2B5EF4-FFF2-40B4-BE49-F238E27FC236}">
                <a16:creationId xmlns:a16="http://schemas.microsoft.com/office/drawing/2014/main" id="{931B0608-1FA6-F841-B10A-32D8E53B5C3D}"/>
              </a:ext>
            </a:extLst>
          </p:cNvPr>
          <p:cNvSpPr txBox="1">
            <a:spLocks/>
          </p:cNvSpPr>
          <p:nvPr/>
        </p:nvSpPr>
        <p:spPr>
          <a:xfrm>
            <a:off x="4888523" y="5090975"/>
            <a:ext cx="4260830" cy="696154"/>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sz="2800" b="0" u="sng" dirty="0"/>
              <a:t>关于</a:t>
            </a:r>
            <a:r>
              <a:rPr lang="zh-CN" altLang="zh-CN" sz="2800" b="0" u="sng" dirty="0"/>
              <a:t>“死的来由”</a:t>
            </a:r>
          </a:p>
        </p:txBody>
      </p:sp>
      <p:sp>
        <p:nvSpPr>
          <p:cNvPr id="31" name="标题 1">
            <a:extLst>
              <a:ext uri="{FF2B5EF4-FFF2-40B4-BE49-F238E27FC236}">
                <a16:creationId xmlns:a16="http://schemas.microsoft.com/office/drawing/2014/main" id="{190AD972-1112-104D-9469-1C5C4E9DEDA3}"/>
              </a:ext>
            </a:extLst>
          </p:cNvPr>
          <p:cNvSpPr txBox="1">
            <a:spLocks/>
          </p:cNvSpPr>
          <p:nvPr/>
        </p:nvSpPr>
        <p:spPr>
          <a:xfrm>
            <a:off x="-201004" y="1185142"/>
            <a:ext cx="1113582" cy="691054"/>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zh-CN" kern="0" dirty="0">
                <a:solidFill>
                  <a:srgbClr val="FF0000"/>
                </a:solidFill>
                <a:effectLst/>
                <a:cs typeface="Times New Roman" panose="02020603050405020304" pitchFamily="18" charset="0"/>
              </a:rPr>
              <a:t>①</a:t>
            </a:r>
            <a:endParaRPr lang="zh-CN" altLang="en-US" sz="8800" dirty="0">
              <a:solidFill>
                <a:srgbClr val="FF0000"/>
              </a:solidFill>
            </a:endParaRPr>
          </a:p>
        </p:txBody>
      </p:sp>
      <p:sp>
        <p:nvSpPr>
          <p:cNvPr id="32" name="标题 1">
            <a:extLst>
              <a:ext uri="{FF2B5EF4-FFF2-40B4-BE49-F238E27FC236}">
                <a16:creationId xmlns:a16="http://schemas.microsoft.com/office/drawing/2014/main" id="{DC4666BA-786A-434E-B8BA-13FFF143EA7A}"/>
              </a:ext>
            </a:extLst>
          </p:cNvPr>
          <p:cNvSpPr txBox="1">
            <a:spLocks/>
          </p:cNvSpPr>
          <p:nvPr/>
        </p:nvSpPr>
        <p:spPr>
          <a:xfrm>
            <a:off x="3596375" y="2268948"/>
            <a:ext cx="586104" cy="715240"/>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zh-CN" kern="0" dirty="0">
                <a:solidFill>
                  <a:srgbClr val="FF0000"/>
                </a:solidFill>
                <a:effectLst/>
                <a:cs typeface="Times New Roman" panose="02020603050405020304" pitchFamily="18" charset="0"/>
              </a:rPr>
              <a:t>②</a:t>
            </a:r>
            <a:endParaRPr lang="zh-CN" altLang="en-US" sz="8800" dirty="0">
              <a:solidFill>
                <a:srgbClr val="FF0000"/>
              </a:solidFill>
            </a:endParaRPr>
          </a:p>
        </p:txBody>
      </p:sp>
      <p:sp>
        <p:nvSpPr>
          <p:cNvPr id="33" name="标题 1">
            <a:extLst>
              <a:ext uri="{FF2B5EF4-FFF2-40B4-BE49-F238E27FC236}">
                <a16:creationId xmlns:a16="http://schemas.microsoft.com/office/drawing/2014/main" id="{493C9FBB-A720-D143-A1C6-284CB559089E}"/>
              </a:ext>
            </a:extLst>
          </p:cNvPr>
          <p:cNvSpPr txBox="1">
            <a:spLocks/>
          </p:cNvSpPr>
          <p:nvPr/>
        </p:nvSpPr>
        <p:spPr>
          <a:xfrm>
            <a:off x="8515615" y="1111479"/>
            <a:ext cx="586104" cy="715240"/>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zh-CN" kern="0" dirty="0">
                <a:solidFill>
                  <a:srgbClr val="FF0000"/>
                </a:solidFill>
                <a:effectLst/>
                <a:cs typeface="Times New Roman" panose="02020603050405020304" pitchFamily="18" charset="0"/>
              </a:rPr>
              <a:t>②</a:t>
            </a:r>
            <a:endParaRPr lang="zh-CN" altLang="en-US" sz="8800" dirty="0">
              <a:solidFill>
                <a:srgbClr val="FF0000"/>
              </a:solidFill>
            </a:endParaRPr>
          </a:p>
        </p:txBody>
      </p:sp>
      <p:sp>
        <p:nvSpPr>
          <p:cNvPr id="34" name="标题 1">
            <a:extLst>
              <a:ext uri="{FF2B5EF4-FFF2-40B4-BE49-F238E27FC236}">
                <a16:creationId xmlns:a16="http://schemas.microsoft.com/office/drawing/2014/main" id="{F8BD6739-AA73-C64C-8EFB-0F73E158709B}"/>
              </a:ext>
            </a:extLst>
          </p:cNvPr>
          <p:cNvSpPr txBox="1">
            <a:spLocks/>
          </p:cNvSpPr>
          <p:nvPr/>
        </p:nvSpPr>
        <p:spPr>
          <a:xfrm>
            <a:off x="6232229" y="2256375"/>
            <a:ext cx="1113582" cy="691054"/>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zh-CN" kern="0" dirty="0">
                <a:solidFill>
                  <a:srgbClr val="FF0000"/>
                </a:solidFill>
                <a:effectLst/>
                <a:cs typeface="Times New Roman" panose="02020603050405020304" pitchFamily="18" charset="0"/>
              </a:rPr>
              <a:t>①</a:t>
            </a:r>
            <a:endParaRPr lang="zh-CN" altLang="en-US" sz="8800" dirty="0">
              <a:solidFill>
                <a:srgbClr val="FF0000"/>
              </a:solidFill>
            </a:endParaRPr>
          </a:p>
        </p:txBody>
      </p:sp>
    </p:spTree>
    <p:extLst>
      <p:ext uri="{BB962C8B-B14F-4D97-AF65-F5344CB8AC3E}">
        <p14:creationId xmlns:p14="http://schemas.microsoft.com/office/powerpoint/2010/main" val="410981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34"/>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500"/>
                                        <p:tgtEl>
                                          <p:spTgt spid="29"/>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1"/>
      <p:bldP spid="29" grpId="0"/>
      <p:bldP spid="30" grpId="1"/>
      <p:bldP spid="31" grpId="0"/>
      <p:bldP spid="32" grpId="0"/>
      <p:bldP spid="33"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4">
            <a:extLst>
              <a:ext uri="{FF2B5EF4-FFF2-40B4-BE49-F238E27FC236}">
                <a16:creationId xmlns:a16="http://schemas.microsoft.com/office/drawing/2014/main" id="{78E90EC1-81E7-7C45-B178-DD22A4F03852}"/>
              </a:ext>
            </a:extLst>
          </p:cNvPr>
          <p:cNvSpPr>
            <a:spLocks noGrp="1"/>
          </p:cNvSpPr>
          <p:nvPr>
            <p:ph type="title"/>
          </p:nvPr>
        </p:nvSpPr>
        <p:spPr/>
        <p:txBody>
          <a:bodyPr/>
          <a:lstStyle/>
          <a:p>
            <a:r>
              <a:rPr lang="zh-CN" altLang="en-US" dirty="0"/>
              <a:t>创造论和进化论能够兼容吗？</a:t>
            </a:r>
          </a:p>
        </p:txBody>
      </p:sp>
      <p:grpSp>
        <p:nvGrpSpPr>
          <p:cNvPr id="3" name="组合 2">
            <a:extLst>
              <a:ext uri="{FF2B5EF4-FFF2-40B4-BE49-F238E27FC236}">
                <a16:creationId xmlns:a16="http://schemas.microsoft.com/office/drawing/2014/main" id="{DE45BBF3-653D-184B-9179-A67E338747E5}"/>
              </a:ext>
            </a:extLst>
          </p:cNvPr>
          <p:cNvGrpSpPr/>
          <p:nvPr/>
        </p:nvGrpSpPr>
        <p:grpSpPr>
          <a:xfrm>
            <a:off x="4888523" y="1736792"/>
            <a:ext cx="4255477" cy="3240298"/>
            <a:chOff x="1831439" y="2469867"/>
            <a:chExt cx="5481119" cy="4173553"/>
          </a:xfrm>
        </p:grpSpPr>
        <p:grpSp>
          <p:nvGrpSpPr>
            <p:cNvPr id="21" name="组合 10">
              <a:extLst>
                <a:ext uri="{FF2B5EF4-FFF2-40B4-BE49-F238E27FC236}">
                  <a16:creationId xmlns:a16="http://schemas.microsoft.com/office/drawing/2014/main" id="{77460E27-82C4-E040-821D-DF6944C43E5F}"/>
                </a:ext>
              </a:extLst>
            </p:cNvPr>
            <p:cNvGrpSpPr/>
            <p:nvPr/>
          </p:nvGrpSpPr>
          <p:grpSpPr>
            <a:xfrm>
              <a:off x="1831439" y="2469867"/>
              <a:ext cx="5481119" cy="4173553"/>
              <a:chOff x="623392" y="980728"/>
              <a:chExt cx="4572000" cy="3429000"/>
            </a:xfrm>
          </p:grpSpPr>
          <p:pic>
            <p:nvPicPr>
              <p:cNvPr id="22" name="Picture 4" descr="EVOLUTION">
                <a:extLst>
                  <a:ext uri="{FF2B5EF4-FFF2-40B4-BE49-F238E27FC236}">
                    <a16:creationId xmlns:a16="http://schemas.microsoft.com/office/drawing/2014/main" id="{FA35B5F5-313B-214A-84B3-02414A732C4D}"/>
                  </a:ext>
                </a:extLst>
              </p:cNvPr>
              <p:cNvPicPr>
                <a:picLocks noChangeAspect="1" noChangeArrowheads="1"/>
              </p:cNvPicPr>
              <p:nvPr/>
            </p:nvPicPr>
            <p:blipFill>
              <a:blip r:embed="rId3" cstate="print"/>
              <a:srcRect/>
              <a:stretch>
                <a:fillRect/>
              </a:stretch>
            </p:blipFill>
            <p:spPr bwMode="auto">
              <a:xfrm>
                <a:off x="623392" y="980728"/>
                <a:ext cx="4572000" cy="3429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矩形 9">
                <a:extLst>
                  <a:ext uri="{FF2B5EF4-FFF2-40B4-BE49-F238E27FC236}">
                    <a16:creationId xmlns:a16="http://schemas.microsoft.com/office/drawing/2014/main" id="{898EF34A-3EC3-4344-8744-0043B1C9F12F}"/>
                  </a:ext>
                </a:extLst>
              </p:cNvPr>
              <p:cNvSpPr>
                <a:spLocks noChangeArrowheads="1"/>
              </p:cNvSpPr>
              <p:nvPr/>
            </p:nvSpPr>
            <p:spPr bwMode="auto">
              <a:xfrm rot="20100000">
                <a:off x="2141709" y="2455949"/>
                <a:ext cx="1463040" cy="667512"/>
              </a:xfrm>
              <a:prstGeom prst="rect">
                <a:avLst/>
              </a:prstGeom>
              <a:solidFill>
                <a:schemeClr val="tx1"/>
              </a:solidFill>
              <a:ln w="28575" algn="ctr">
                <a:solidFill>
                  <a:schemeClr val="tx1"/>
                </a:solidFill>
                <a:round/>
                <a:headEnd/>
                <a:tailEnd/>
              </a:ln>
            </p:spPr>
            <p:txBody>
              <a:bodyPr wrap="square" lIns="90000" tIns="46800" rIns="90000" bIns="46800" anchor="ctr">
                <a:noAutofit/>
              </a:bodyPr>
              <a:lstStyle/>
              <a:p>
                <a:pPr algn="ctr"/>
                <a:r>
                  <a:rPr lang="zh-TW" altLang="en-US" sz="4400" b="1" dirty="0">
                    <a:solidFill>
                      <a:prstClr val="white"/>
                    </a:solidFill>
                    <a:latin typeface="微软雅黑" panose="020B0503020204020204" pitchFamily="34" charset="-122"/>
                    <a:ea typeface="微软雅黑" panose="020B0503020204020204" pitchFamily="34" charset="-122"/>
                  </a:rPr>
                  <a:t>死亡</a:t>
                </a:r>
                <a:endParaRPr lang="en-US" altLang="zh-TW" sz="4400" b="1" dirty="0">
                  <a:solidFill>
                    <a:prstClr val="white"/>
                  </a:solidFill>
                  <a:latin typeface="微软雅黑" panose="020B0503020204020204" pitchFamily="34" charset="-122"/>
                  <a:ea typeface="微软雅黑" panose="020B0503020204020204" pitchFamily="34" charset="-122"/>
                </a:endParaRPr>
              </a:p>
            </p:txBody>
          </p:sp>
        </p:grpSp>
        <p:sp>
          <p:nvSpPr>
            <p:cNvPr id="26" name="矩形 25">
              <a:extLst>
                <a:ext uri="{FF2B5EF4-FFF2-40B4-BE49-F238E27FC236}">
                  <a16:creationId xmlns:a16="http://schemas.microsoft.com/office/drawing/2014/main" id="{14E05A5E-6834-1F43-B9F5-94CB61605107}"/>
                </a:ext>
              </a:extLst>
            </p:cNvPr>
            <p:cNvSpPr>
              <a:spLocks noChangeArrowheads="1"/>
            </p:cNvSpPr>
            <p:nvPr/>
          </p:nvSpPr>
          <p:spPr bwMode="auto">
            <a:xfrm>
              <a:off x="6511038" y="2815389"/>
              <a:ext cx="801520" cy="613611"/>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CN" altLang="en-US" sz="3600" b="1" dirty="0">
                  <a:solidFill>
                    <a:prstClr val="white"/>
                  </a:solidFill>
                  <a:latin typeface="微软雅黑" panose="020B0503020204020204" pitchFamily="34" charset="-122"/>
                  <a:ea typeface="微软雅黑" panose="020B0503020204020204" pitchFamily="34" charset="-122"/>
                </a:rPr>
                <a:t>人</a:t>
              </a:r>
              <a:endParaRPr lang="en-US" altLang="zh-TW" sz="3600" b="1" dirty="0">
                <a:solidFill>
                  <a:prstClr val="white"/>
                </a:solidFill>
                <a:latin typeface="微软雅黑" panose="020B0503020204020204" pitchFamily="34" charset="-122"/>
                <a:ea typeface="微软雅黑" panose="020B0503020204020204" pitchFamily="34" charset="-122"/>
              </a:endParaRPr>
            </a:p>
          </p:txBody>
        </p:sp>
      </p:grpSp>
      <p:grpSp>
        <p:nvGrpSpPr>
          <p:cNvPr id="5" name="组合 4">
            <a:extLst>
              <a:ext uri="{FF2B5EF4-FFF2-40B4-BE49-F238E27FC236}">
                <a16:creationId xmlns:a16="http://schemas.microsoft.com/office/drawing/2014/main" id="{3C71D409-692D-E746-A378-5A97BC4D814D}"/>
              </a:ext>
            </a:extLst>
          </p:cNvPr>
          <p:cNvGrpSpPr/>
          <p:nvPr/>
        </p:nvGrpSpPr>
        <p:grpSpPr>
          <a:xfrm>
            <a:off x="0" y="1736792"/>
            <a:ext cx="4597687" cy="3245326"/>
            <a:chOff x="686325" y="2736042"/>
            <a:chExt cx="4822666" cy="3404130"/>
          </a:xfrm>
        </p:grpSpPr>
        <p:grpSp>
          <p:nvGrpSpPr>
            <p:cNvPr id="13" name="组合 21">
              <a:extLst>
                <a:ext uri="{FF2B5EF4-FFF2-40B4-BE49-F238E27FC236}">
                  <a16:creationId xmlns:a16="http://schemas.microsoft.com/office/drawing/2014/main" id="{8502FD46-5DC8-D046-9A02-60A305330984}"/>
                </a:ext>
              </a:extLst>
            </p:cNvPr>
            <p:cNvGrpSpPr/>
            <p:nvPr/>
          </p:nvGrpSpPr>
          <p:grpSpPr>
            <a:xfrm>
              <a:off x="686325" y="2736042"/>
              <a:ext cx="4822666" cy="3404130"/>
              <a:chOff x="5650104" y="980728"/>
              <a:chExt cx="5011480" cy="3419292"/>
            </a:xfrm>
          </p:grpSpPr>
          <p:pic>
            <p:nvPicPr>
              <p:cNvPr id="14" name="Picture 3" descr="death_creation">
                <a:extLst>
                  <a:ext uri="{FF2B5EF4-FFF2-40B4-BE49-F238E27FC236}">
                    <a16:creationId xmlns:a16="http://schemas.microsoft.com/office/drawing/2014/main" id="{E4AECAEA-0161-D548-B858-263CC55C70CF}"/>
                  </a:ext>
                </a:extLst>
              </p:cNvPr>
              <p:cNvPicPr>
                <a:picLocks noChangeAspect="1" noChangeArrowheads="1"/>
              </p:cNvPicPr>
              <p:nvPr/>
            </p:nvPicPr>
            <p:blipFill>
              <a:blip r:embed="rId4" cstate="print"/>
              <a:srcRect t="9125"/>
              <a:stretch>
                <a:fillRect/>
              </a:stretch>
            </p:blipFill>
            <p:spPr bwMode="auto">
              <a:xfrm>
                <a:off x="5650104" y="980728"/>
                <a:ext cx="5011480" cy="34192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矩形 15">
                <a:extLst>
                  <a:ext uri="{FF2B5EF4-FFF2-40B4-BE49-F238E27FC236}">
                    <a16:creationId xmlns:a16="http://schemas.microsoft.com/office/drawing/2014/main" id="{5FA2069A-EAD8-2742-A7D3-2FA517DFA31A}"/>
                  </a:ext>
                </a:extLst>
              </p:cNvPr>
              <p:cNvSpPr/>
              <p:nvPr/>
            </p:nvSpPr>
            <p:spPr bwMode="auto">
              <a:xfrm>
                <a:off x="6119930" y="2601242"/>
                <a:ext cx="1209899" cy="504405"/>
              </a:xfrm>
              <a:prstGeom prst="rect">
                <a:avLst/>
              </a:prstGeom>
              <a:solidFill>
                <a:schemeClr val="bg1">
                  <a:lumMod val="75000"/>
                </a:schemeClr>
              </a:solidFill>
              <a:ln w="28575" cap="flat" cmpd="sng" algn="ctr">
                <a:solidFill>
                  <a:schemeClr val="tx1"/>
                </a:solidFill>
                <a:prstDash val="solid"/>
                <a:round/>
                <a:headEnd type="none" w="med" len="med"/>
                <a:tailEnd type="none" w="med" len="med"/>
              </a:ln>
              <a:effectLst/>
            </p:spPr>
            <p:txBody>
              <a:bodyPr wrap="square" lIns="90000" tIns="46800" rIns="90000" bIns="46800" anchor="ctr">
                <a:spAutoFit/>
              </a:bodyPr>
              <a:lstStyle/>
              <a:p>
                <a:pPr algn="ctr">
                  <a:defRPr/>
                </a:pPr>
                <a:r>
                  <a:rPr lang="zh-TW" altLang="en-US" sz="2400" b="1" dirty="0">
                    <a:solidFill>
                      <a:prstClr val="black"/>
                    </a:solidFill>
                    <a:latin typeface="华文中宋" panose="02010600040101010101" pitchFamily="2" charset="-122"/>
                    <a:ea typeface="华文中宋" panose="02010600040101010101" pitchFamily="2" charset="-122"/>
                  </a:rPr>
                  <a:t>伊甸园</a:t>
                </a:r>
                <a:endParaRPr lang="zh-HK" altLang="en-US" sz="2400" b="1" dirty="0">
                  <a:solidFill>
                    <a:prstClr val="black"/>
                  </a:solidFill>
                  <a:latin typeface="华文中宋" panose="02010600040101010101" pitchFamily="2" charset="-122"/>
                  <a:ea typeface="华文中宋" panose="02010600040101010101" pitchFamily="2" charset="-122"/>
                </a:endParaRPr>
              </a:p>
            </p:txBody>
          </p:sp>
          <p:sp>
            <p:nvSpPr>
              <p:cNvPr id="17" name="矩形 9">
                <a:extLst>
                  <a:ext uri="{FF2B5EF4-FFF2-40B4-BE49-F238E27FC236}">
                    <a16:creationId xmlns:a16="http://schemas.microsoft.com/office/drawing/2014/main" id="{409F60AA-3B52-DA43-B683-732D291161D8}"/>
                  </a:ext>
                </a:extLst>
              </p:cNvPr>
              <p:cNvSpPr>
                <a:spLocks noChangeArrowheads="1"/>
              </p:cNvSpPr>
              <p:nvPr/>
            </p:nvSpPr>
            <p:spPr bwMode="auto">
              <a:xfrm rot="1500000">
                <a:off x="7273422" y="2125712"/>
                <a:ext cx="1782094" cy="488203"/>
              </a:xfrm>
              <a:prstGeom prst="rect">
                <a:avLst/>
              </a:prstGeom>
              <a:solidFill>
                <a:schemeClr val="tx1"/>
              </a:solidFill>
              <a:ln w="28575" algn="ctr">
                <a:solidFill>
                  <a:schemeClr val="tx1"/>
                </a:solidFill>
                <a:round/>
                <a:headEnd/>
                <a:tailEnd/>
              </a:ln>
            </p:spPr>
            <p:txBody>
              <a:bodyPr wrap="square" lIns="90000" tIns="46800" rIns="90000" bIns="46800" anchor="ctr">
                <a:noAutofit/>
              </a:bodyPr>
              <a:lstStyle/>
              <a:p>
                <a:pPr algn="ctr"/>
                <a:r>
                  <a:rPr lang="zh-CN" altLang="en-US" sz="3600" b="1" dirty="0">
                    <a:solidFill>
                      <a:prstClr val="white"/>
                    </a:solidFill>
                    <a:latin typeface="微软雅黑" panose="020B0503020204020204" pitchFamily="34" charset="-122"/>
                    <a:ea typeface="微软雅黑" panose="020B0503020204020204" pitchFamily="34" charset="-122"/>
                  </a:rPr>
                  <a:t>人犯罪</a:t>
                </a:r>
                <a:endParaRPr lang="en-US" altLang="zh-TW" sz="3600" b="1" dirty="0">
                  <a:solidFill>
                    <a:prstClr val="white"/>
                  </a:solidFill>
                  <a:latin typeface="微软雅黑" panose="020B0503020204020204" pitchFamily="34" charset="-122"/>
                  <a:ea typeface="微软雅黑" panose="020B0503020204020204" pitchFamily="34" charset="-122"/>
                </a:endParaRPr>
              </a:p>
            </p:txBody>
          </p:sp>
        </p:grpSp>
        <p:sp>
          <p:nvSpPr>
            <p:cNvPr id="18" name="矩形 17">
              <a:extLst>
                <a:ext uri="{FF2B5EF4-FFF2-40B4-BE49-F238E27FC236}">
                  <a16:creationId xmlns:a16="http://schemas.microsoft.com/office/drawing/2014/main" id="{461E5A81-8374-2242-9A78-CA9C8A454F59}"/>
                </a:ext>
              </a:extLst>
            </p:cNvPr>
            <p:cNvSpPr>
              <a:spLocks noChangeArrowheads="1"/>
            </p:cNvSpPr>
            <p:nvPr/>
          </p:nvSpPr>
          <p:spPr bwMode="auto">
            <a:xfrm>
              <a:off x="725878" y="3106850"/>
              <a:ext cx="669857" cy="486038"/>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CN" altLang="en-US" sz="3600" b="1" dirty="0">
                  <a:solidFill>
                    <a:prstClr val="white"/>
                  </a:solidFill>
                  <a:latin typeface="微软雅黑" panose="020B0503020204020204" pitchFamily="34" charset="-122"/>
                  <a:ea typeface="微软雅黑" panose="020B0503020204020204" pitchFamily="34" charset="-122"/>
                </a:rPr>
                <a:t>人</a:t>
              </a:r>
              <a:endParaRPr lang="en-US" altLang="zh-TW" sz="3600" b="1" dirty="0">
                <a:solidFill>
                  <a:prstClr val="white"/>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11486B7A-EE90-4344-B1C2-B45864EF8A71}"/>
                </a:ext>
              </a:extLst>
            </p:cNvPr>
            <p:cNvSpPr>
              <a:spLocks noChangeArrowheads="1"/>
            </p:cNvSpPr>
            <p:nvPr/>
          </p:nvSpPr>
          <p:spPr bwMode="auto">
            <a:xfrm>
              <a:off x="4470105" y="4231406"/>
              <a:ext cx="634573" cy="486038"/>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CN" altLang="en-US" sz="3600" b="1" dirty="0">
                  <a:solidFill>
                    <a:prstClr val="white"/>
                  </a:solidFill>
                  <a:latin typeface="微软雅黑" panose="020B0503020204020204" pitchFamily="34" charset="-122"/>
                  <a:ea typeface="微软雅黑" panose="020B0503020204020204" pitchFamily="34" charset="-122"/>
                </a:rPr>
                <a:t>死</a:t>
              </a:r>
              <a:endParaRPr lang="en-US" altLang="zh-TW" sz="3600" b="1" dirty="0">
                <a:solidFill>
                  <a:prstClr val="white"/>
                </a:solidFill>
                <a:latin typeface="微软雅黑" panose="020B0503020204020204" pitchFamily="34" charset="-122"/>
                <a:ea typeface="微软雅黑" panose="020B0503020204020204" pitchFamily="34" charset="-122"/>
              </a:endParaRPr>
            </a:p>
          </p:txBody>
        </p:sp>
      </p:grpSp>
      <p:sp>
        <p:nvSpPr>
          <p:cNvPr id="29" name="标题 1">
            <a:extLst>
              <a:ext uri="{FF2B5EF4-FFF2-40B4-BE49-F238E27FC236}">
                <a16:creationId xmlns:a16="http://schemas.microsoft.com/office/drawing/2014/main" id="{67BE9D3C-9279-F043-AB8C-7D3742D9EFC0}"/>
              </a:ext>
            </a:extLst>
          </p:cNvPr>
          <p:cNvSpPr txBox="1">
            <a:spLocks/>
          </p:cNvSpPr>
          <p:nvPr/>
        </p:nvSpPr>
        <p:spPr>
          <a:xfrm>
            <a:off x="-1" y="5066468"/>
            <a:ext cx="9144001" cy="1712320"/>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pPr>
              <a:lnSpc>
                <a:spcPts val="3860"/>
              </a:lnSpc>
            </a:pPr>
            <a:r>
              <a:rPr lang="zh-CN" altLang="en-US" sz="2800" dirty="0">
                <a:solidFill>
                  <a:srgbClr val="FF0000"/>
                </a:solidFill>
              </a:rPr>
              <a:t>不！</a:t>
            </a:r>
            <a:br>
              <a:rPr lang="zh-CN" altLang="en-US" sz="2800" b="0" dirty="0"/>
            </a:br>
            <a:r>
              <a:rPr lang="zh-CN" altLang="en-US" sz="2800" b="0" dirty="0"/>
              <a:t>基督徒不应该既接受圣经，又接受进化论。</a:t>
            </a:r>
            <a:endParaRPr lang="en-US" altLang="zh-CN" sz="2800" b="0" dirty="0"/>
          </a:p>
          <a:p>
            <a:pPr>
              <a:lnSpc>
                <a:spcPts val="3860"/>
              </a:lnSpc>
            </a:pPr>
            <a:r>
              <a:rPr lang="zh-CN" altLang="zh-CN" sz="2800" b="0" dirty="0"/>
              <a:t>公义慈爱的上帝绝不会用残忍的“进化”来创造</a:t>
            </a:r>
            <a:r>
              <a:rPr lang="zh-CN" altLang="en-US" sz="2800" b="0" dirty="0"/>
              <a:t>！</a:t>
            </a:r>
            <a:endParaRPr lang="zh-CN" altLang="en-US" sz="2000" b="0" dirty="0"/>
          </a:p>
        </p:txBody>
      </p:sp>
      <p:sp>
        <p:nvSpPr>
          <p:cNvPr id="20" name="标题 1">
            <a:extLst>
              <a:ext uri="{FF2B5EF4-FFF2-40B4-BE49-F238E27FC236}">
                <a16:creationId xmlns:a16="http://schemas.microsoft.com/office/drawing/2014/main" id="{8CE44E6D-3876-964F-A5B1-78746C2EFB92}"/>
              </a:ext>
            </a:extLst>
          </p:cNvPr>
          <p:cNvSpPr txBox="1">
            <a:spLocks/>
          </p:cNvSpPr>
          <p:nvPr/>
        </p:nvSpPr>
        <p:spPr>
          <a:xfrm>
            <a:off x="-201004" y="1540728"/>
            <a:ext cx="1113582" cy="691054"/>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zh-CN" kern="0" dirty="0">
                <a:solidFill>
                  <a:srgbClr val="FF0000"/>
                </a:solidFill>
                <a:effectLst/>
                <a:cs typeface="Times New Roman" panose="02020603050405020304" pitchFamily="18" charset="0"/>
              </a:rPr>
              <a:t>①</a:t>
            </a:r>
            <a:endParaRPr lang="zh-CN" altLang="en-US" sz="8800" dirty="0">
              <a:solidFill>
                <a:srgbClr val="FF0000"/>
              </a:solidFill>
            </a:endParaRPr>
          </a:p>
        </p:txBody>
      </p:sp>
      <p:sp>
        <p:nvSpPr>
          <p:cNvPr id="27" name="标题 1">
            <a:extLst>
              <a:ext uri="{FF2B5EF4-FFF2-40B4-BE49-F238E27FC236}">
                <a16:creationId xmlns:a16="http://schemas.microsoft.com/office/drawing/2014/main" id="{F21591F5-31DC-644D-9975-A2EA75E3E42A}"/>
              </a:ext>
            </a:extLst>
          </p:cNvPr>
          <p:cNvSpPr txBox="1">
            <a:spLocks/>
          </p:cNvSpPr>
          <p:nvPr/>
        </p:nvSpPr>
        <p:spPr>
          <a:xfrm>
            <a:off x="3596375" y="2624534"/>
            <a:ext cx="586104" cy="715240"/>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zh-CN" kern="0" dirty="0">
                <a:solidFill>
                  <a:srgbClr val="FF0000"/>
                </a:solidFill>
                <a:effectLst/>
                <a:cs typeface="Times New Roman" panose="02020603050405020304" pitchFamily="18" charset="0"/>
              </a:rPr>
              <a:t>②</a:t>
            </a:r>
            <a:endParaRPr lang="zh-CN" altLang="en-US" sz="8800" dirty="0">
              <a:solidFill>
                <a:srgbClr val="FF0000"/>
              </a:solidFill>
            </a:endParaRPr>
          </a:p>
        </p:txBody>
      </p:sp>
      <p:sp>
        <p:nvSpPr>
          <p:cNvPr id="28" name="标题 1">
            <a:extLst>
              <a:ext uri="{FF2B5EF4-FFF2-40B4-BE49-F238E27FC236}">
                <a16:creationId xmlns:a16="http://schemas.microsoft.com/office/drawing/2014/main" id="{EB71FC5C-1024-A745-A0F2-B5852A14F822}"/>
              </a:ext>
            </a:extLst>
          </p:cNvPr>
          <p:cNvSpPr txBox="1">
            <a:spLocks/>
          </p:cNvSpPr>
          <p:nvPr/>
        </p:nvSpPr>
        <p:spPr>
          <a:xfrm>
            <a:off x="8515615" y="1436548"/>
            <a:ext cx="586104" cy="715240"/>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zh-CN" kern="0" dirty="0">
                <a:solidFill>
                  <a:srgbClr val="FF0000"/>
                </a:solidFill>
                <a:effectLst/>
                <a:cs typeface="Times New Roman" panose="02020603050405020304" pitchFamily="18" charset="0"/>
              </a:rPr>
              <a:t>②</a:t>
            </a:r>
            <a:endParaRPr lang="zh-CN" altLang="en-US" sz="8800" dirty="0">
              <a:solidFill>
                <a:srgbClr val="FF0000"/>
              </a:solidFill>
            </a:endParaRPr>
          </a:p>
        </p:txBody>
      </p:sp>
      <p:sp>
        <p:nvSpPr>
          <p:cNvPr id="30" name="标题 1">
            <a:extLst>
              <a:ext uri="{FF2B5EF4-FFF2-40B4-BE49-F238E27FC236}">
                <a16:creationId xmlns:a16="http://schemas.microsoft.com/office/drawing/2014/main" id="{EBEB4571-B836-234D-961B-AE030F751FFF}"/>
              </a:ext>
            </a:extLst>
          </p:cNvPr>
          <p:cNvSpPr txBox="1">
            <a:spLocks/>
          </p:cNvSpPr>
          <p:nvPr/>
        </p:nvSpPr>
        <p:spPr>
          <a:xfrm>
            <a:off x="6232229" y="2581444"/>
            <a:ext cx="1113582" cy="691054"/>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zh-CN" kern="0" dirty="0">
                <a:solidFill>
                  <a:srgbClr val="FF0000"/>
                </a:solidFill>
                <a:effectLst/>
                <a:cs typeface="Times New Roman" panose="02020603050405020304" pitchFamily="18" charset="0"/>
              </a:rPr>
              <a:t>①</a:t>
            </a:r>
            <a:endParaRPr lang="zh-CN" altLang="en-US" sz="8800" dirty="0">
              <a:solidFill>
                <a:srgbClr val="FF0000"/>
              </a:solidFill>
            </a:endParaRPr>
          </a:p>
        </p:txBody>
      </p:sp>
    </p:spTree>
    <p:extLst>
      <p:ext uri="{BB962C8B-B14F-4D97-AF65-F5344CB8AC3E}">
        <p14:creationId xmlns:p14="http://schemas.microsoft.com/office/powerpoint/2010/main" val="234040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直线连接符 20">
            <a:extLst>
              <a:ext uri="{FF2B5EF4-FFF2-40B4-BE49-F238E27FC236}">
                <a16:creationId xmlns:a16="http://schemas.microsoft.com/office/drawing/2014/main" id="{2D63A0E2-F947-534D-A378-A5510BD1300C}"/>
              </a:ext>
            </a:extLst>
          </p:cNvPr>
          <p:cNvSpPr/>
          <p:nvPr/>
        </p:nvSpPr>
        <p:spPr>
          <a:xfrm flipH="1">
            <a:off x="454531" y="2153625"/>
            <a:ext cx="0" cy="42295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7EF0D1DE-E0AA-4A43-B839-6ED4AE0F5CE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C8478947-B085-EB46-A7D0-40BF27D1DF07}"/>
              </a:ext>
            </a:extLst>
          </p:cNvPr>
          <p:cNvSpPr/>
          <p:nvPr/>
        </p:nvSpPr>
        <p:spPr>
          <a:xfrm flipH="1" flipV="1">
            <a:off x="971601" y="2153625"/>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22B4DCF8-A783-4540-B8B9-587DB2E51541}"/>
              </a:ext>
            </a:extLst>
          </p:cNvPr>
          <p:cNvSpPr/>
          <p:nvPr/>
        </p:nvSpPr>
        <p:spPr>
          <a:xfrm flipH="1">
            <a:off x="8714268" y="2153624"/>
            <a:ext cx="0" cy="4091255"/>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3B51854D-EF46-0D45-AED1-435EBFF743A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A17C15C7-73A7-374A-8995-75FBCC434FEB}"/>
              </a:ext>
            </a:extLst>
          </p:cNvPr>
          <p:cNvPicPr>
            <a:picLocks noChangeAspect="1"/>
          </p:cNvPicPr>
          <p:nvPr/>
        </p:nvPicPr>
        <p:blipFill>
          <a:blip r:embed="rId3"/>
          <a:stretch>
            <a:fillRect/>
          </a:stretch>
        </p:blipFill>
        <p:spPr>
          <a:xfrm rot="10800000">
            <a:off x="222738" y="1894524"/>
            <a:ext cx="921637" cy="565092"/>
          </a:xfrm>
          <a:prstGeom prst="rect">
            <a:avLst/>
          </a:prstGeom>
          <a:ln w="12700">
            <a:miter lim="400000"/>
          </a:ln>
        </p:spPr>
      </p:pic>
      <p:sp>
        <p:nvSpPr>
          <p:cNvPr id="4" name="文本框 3">
            <a:extLst>
              <a:ext uri="{FF2B5EF4-FFF2-40B4-BE49-F238E27FC236}">
                <a16:creationId xmlns:a16="http://schemas.microsoft.com/office/drawing/2014/main" id="{C2C868E0-217D-4441-82A3-7FE10FA5ADAE}"/>
              </a:ext>
            </a:extLst>
          </p:cNvPr>
          <p:cNvSpPr txBox="1"/>
          <p:nvPr/>
        </p:nvSpPr>
        <p:spPr>
          <a:xfrm>
            <a:off x="971601" y="2638580"/>
            <a:ext cx="7599882" cy="2053254"/>
          </a:xfrm>
          <a:prstGeom prst="rect">
            <a:avLst/>
          </a:prstGeom>
          <a:noFill/>
        </p:spPr>
        <p:txBody>
          <a:bodyPr wrap="square">
            <a:spAutoFit/>
          </a:bodyPr>
          <a:lstStyle/>
          <a:p>
            <a:pPr>
              <a:lnSpc>
                <a:spcPts val="3860"/>
              </a:lnSpc>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答： </a:t>
            </a:r>
            <a:r>
              <a:rPr lang="zh-TW"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因为他们对地球年龄的认识不够准确。</a:t>
            </a:r>
            <a:endParaRPr lang="en-US" altLang="zh-TW"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TW"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对地球年龄认识不正确，就好像建房子时地基没打稳一样。</a:t>
            </a:r>
            <a:endParaRPr lang="en-US" altLang="zh-TW"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endParaRPr lang="en-US" altLang="zh-TW"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5F983552-712B-467F-A622-8E64BE38AF42}"/>
              </a:ext>
            </a:extLst>
          </p:cNvPr>
          <p:cNvPicPr>
            <a:picLocks noChangeAspect="1"/>
          </p:cNvPicPr>
          <p:nvPr/>
        </p:nvPicPr>
        <p:blipFill>
          <a:blip r:embed="rId4"/>
          <a:stretch>
            <a:fillRect/>
          </a:stretch>
        </p:blipFill>
        <p:spPr>
          <a:xfrm>
            <a:off x="1090272" y="4321833"/>
            <a:ext cx="2795174" cy="23293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标题 15">
            <a:extLst>
              <a:ext uri="{FF2B5EF4-FFF2-40B4-BE49-F238E27FC236}">
                <a16:creationId xmlns:a16="http://schemas.microsoft.com/office/drawing/2014/main" id="{2E45F970-CD54-BC48-B7DF-A5009226D038}"/>
              </a:ext>
            </a:extLst>
          </p:cNvPr>
          <p:cNvSpPr>
            <a:spLocks noGrp="1"/>
          </p:cNvSpPr>
          <p:nvPr>
            <p:ph type="title"/>
          </p:nvPr>
        </p:nvSpPr>
        <p:spPr>
          <a:xfrm>
            <a:off x="0" y="223250"/>
            <a:ext cx="9144000" cy="1652633"/>
          </a:xfrm>
        </p:spPr>
        <p:txBody>
          <a:bodyPr/>
          <a:lstStyle/>
          <a:p>
            <a:r>
              <a:rPr lang="zh-CN" altLang="en-US" dirty="0"/>
              <a:t>问：</a:t>
            </a:r>
            <a:br>
              <a:rPr lang="zh-CN" altLang="en-US" dirty="0"/>
            </a:br>
            <a:r>
              <a:rPr lang="zh-CN" altLang="en-US" dirty="0"/>
              <a:t>“神导进化”不合乎圣经</a:t>
            </a:r>
            <a:br>
              <a:rPr lang="en-US" altLang="zh-CN" dirty="0"/>
            </a:br>
            <a:r>
              <a:rPr lang="zh-CN" altLang="en-US" dirty="0"/>
              <a:t>为什么仍有许多基督徒相信呢？</a:t>
            </a:r>
          </a:p>
        </p:txBody>
      </p:sp>
      <p:pic>
        <p:nvPicPr>
          <p:cNvPr id="7" name="图片 6">
            <a:extLst>
              <a:ext uri="{FF2B5EF4-FFF2-40B4-BE49-F238E27FC236}">
                <a16:creationId xmlns:a16="http://schemas.microsoft.com/office/drawing/2014/main" id="{FD841DD1-DFEB-D34C-A15A-791790E54E21}"/>
              </a:ext>
            </a:extLst>
          </p:cNvPr>
          <p:cNvPicPr>
            <a:picLocks noChangeAspect="1"/>
          </p:cNvPicPr>
          <p:nvPr/>
        </p:nvPicPr>
        <p:blipFill>
          <a:blip r:embed="rId5"/>
          <a:stretch>
            <a:fillRect/>
          </a:stretch>
        </p:blipFill>
        <p:spPr>
          <a:xfrm>
            <a:off x="3962579" y="4320828"/>
            <a:ext cx="3843749" cy="23293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337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6"/>
                                        </p:tgtEl>
                                      </p:cBhvr>
                                      <p:by x="50000" y="50000"/>
                                    </p:animScale>
                                  </p:childTnLst>
                                </p:cTn>
                              </p:par>
                            </p:childTnLst>
                          </p:cTn>
                        </p:par>
                        <p:par>
                          <p:cTn id="7" fill="hold">
                            <p:stCondLst>
                              <p:cond delay="2000"/>
                            </p:stCondLst>
                            <p:childTnLst>
                              <p:par>
                                <p:cTn id="8" presetID="22" presetClass="entr" presetSubtype="1"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2083644" y="1917382"/>
            <a:ext cx="4976712" cy="587790"/>
          </a:xfrm>
          <a:prstGeom prst="rect">
            <a:avLst/>
          </a:prstGeom>
        </p:spPr>
        <p:txBody>
          <a:bodyPr wrap="square">
            <a:spAutoFit/>
          </a:bodyPr>
          <a:lstStyle/>
          <a:p>
            <a:pPr algn="ctr">
              <a:lnSpc>
                <a:spcPts val="4200"/>
              </a:lnSpc>
              <a:spcBef>
                <a:spcPct val="50000"/>
              </a:spcBef>
            </a:pP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完成习题（</a:t>
            </a:r>
            <a:r>
              <a:rPr lang="en-US" altLang="zh-CN"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5</a:t>
            </a: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分钟）</a:t>
            </a:r>
          </a:p>
        </p:txBody>
      </p:sp>
      <p:sp>
        <p:nvSpPr>
          <p:cNvPr id="7" name="标题 6">
            <a:extLst>
              <a:ext uri="{FF2B5EF4-FFF2-40B4-BE49-F238E27FC236}">
                <a16:creationId xmlns:a16="http://schemas.microsoft.com/office/drawing/2014/main" id="{8C59BD5C-A7C7-D045-A4AD-17218324FCAB}"/>
              </a:ext>
            </a:extLst>
          </p:cNvPr>
          <p:cNvSpPr>
            <a:spLocks noGrp="1"/>
          </p:cNvSpPr>
          <p:nvPr>
            <p:ph type="title"/>
          </p:nvPr>
        </p:nvSpPr>
        <p:spPr/>
        <p:txBody>
          <a:bodyPr/>
          <a:lstStyle/>
          <a:p>
            <a:r>
              <a:rPr lang="zh-CN" altLang="en-US" dirty="0"/>
              <a:t>任务二</a:t>
            </a:r>
          </a:p>
        </p:txBody>
      </p:sp>
      <p:pic>
        <p:nvPicPr>
          <p:cNvPr id="2" name="图片 1">
            <a:extLst>
              <a:ext uri="{FF2B5EF4-FFF2-40B4-BE49-F238E27FC236}">
                <a16:creationId xmlns:a16="http://schemas.microsoft.com/office/drawing/2014/main" id="{3EB3F161-BF4F-7745-9C6E-11D120EBCEA1}"/>
              </a:ext>
            </a:extLst>
          </p:cNvPr>
          <p:cNvPicPr>
            <a:picLocks noChangeAspect="1"/>
          </p:cNvPicPr>
          <p:nvPr/>
        </p:nvPicPr>
        <p:blipFill>
          <a:blip r:embed="rId4"/>
          <a:stretch>
            <a:fillRect/>
          </a:stretch>
        </p:blipFill>
        <p:spPr>
          <a:xfrm>
            <a:off x="1745778" y="2948827"/>
            <a:ext cx="5652444" cy="31827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0365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pic>
        <p:nvPicPr>
          <p:cNvPr id="22" name="图片 21">
            <a:extLst>
              <a:ext uri="{FF2B5EF4-FFF2-40B4-BE49-F238E27FC236}">
                <a16:creationId xmlns:a16="http://schemas.microsoft.com/office/drawing/2014/main" id="{C642CD1C-F1E1-034C-B22E-6980E9274288}"/>
              </a:ext>
            </a:extLst>
          </p:cNvPr>
          <p:cNvPicPr>
            <a:picLocks noChangeAspect="1"/>
          </p:cNvPicPr>
          <p:nvPr/>
        </p:nvPicPr>
        <p:blipFill>
          <a:blip r:embed="rId3"/>
          <a:stretch>
            <a:fillRect/>
          </a:stretch>
        </p:blipFill>
        <p:spPr>
          <a:xfrm>
            <a:off x="1241352" y="3281519"/>
            <a:ext cx="3147079" cy="32321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直线连接符 20">
            <a:extLst>
              <a:ext uri="{FF2B5EF4-FFF2-40B4-BE49-F238E27FC236}">
                <a16:creationId xmlns:a16="http://schemas.microsoft.com/office/drawing/2014/main" id="{95A6B707-74BE-A84D-A2C8-A89B0E8F5B8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4"/>
          <a:stretch>
            <a:fillRect/>
          </a:stretch>
        </p:blipFill>
        <p:spPr>
          <a:xfrm rot="10800000">
            <a:off x="222738" y="134476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725470" y="1803033"/>
            <a:ext cx="7717859" cy="1126399"/>
          </a:xfrm>
          <a:prstGeom prst="rect">
            <a:avLst/>
          </a:prstGeom>
        </p:spPr>
        <p:txBody>
          <a:bodyPr wrap="square">
            <a:spAutoFit/>
          </a:bodyPr>
          <a:lstStyle/>
          <a:p>
            <a:pPr>
              <a:lnSpc>
                <a:spcPts val="4200"/>
              </a:lnSpc>
              <a:spcBef>
                <a:spcPct val="50000"/>
              </a:spcBef>
            </a:pPr>
            <a:r>
              <a:rPr lang="en-US" altLang="zh-CN"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、以房子为例，请问地球的年龄相当于房子的哪个部分？并请在图中标出。</a:t>
            </a:r>
          </a:p>
        </p:txBody>
      </p:sp>
      <p:sp>
        <p:nvSpPr>
          <p:cNvPr id="7" name="标题 6">
            <a:extLst>
              <a:ext uri="{FF2B5EF4-FFF2-40B4-BE49-F238E27FC236}">
                <a16:creationId xmlns:a16="http://schemas.microsoft.com/office/drawing/2014/main" id="{8C59BD5C-A7C7-D045-A4AD-17218324FCAB}"/>
              </a:ext>
            </a:extLst>
          </p:cNvPr>
          <p:cNvSpPr>
            <a:spLocks noGrp="1"/>
          </p:cNvSpPr>
          <p:nvPr>
            <p:ph type="title"/>
          </p:nvPr>
        </p:nvSpPr>
        <p:spPr/>
        <p:txBody>
          <a:bodyPr/>
          <a:lstStyle/>
          <a:p>
            <a:r>
              <a:rPr lang="zh-CN" altLang="en-US" dirty="0"/>
              <a:t>任务二习题</a:t>
            </a:r>
          </a:p>
        </p:txBody>
      </p:sp>
      <p:sp>
        <p:nvSpPr>
          <p:cNvPr id="20" name="Rectangle 2">
            <a:extLst>
              <a:ext uri="{FF2B5EF4-FFF2-40B4-BE49-F238E27FC236}">
                <a16:creationId xmlns:a16="http://schemas.microsoft.com/office/drawing/2014/main" id="{16A0A84F-D340-734B-B05C-112E586DCF5D}"/>
              </a:ext>
            </a:extLst>
          </p:cNvPr>
          <p:cNvSpPr>
            <a:spLocks noChangeArrowheads="1"/>
          </p:cNvSpPr>
          <p:nvPr/>
        </p:nvSpPr>
        <p:spPr bwMode="auto">
          <a:xfrm>
            <a:off x="5226354" y="5039981"/>
            <a:ext cx="37490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zh-CN" altLang="en-US" sz="2800" b="1" dirty="0">
                <a:latin typeface="Microsoft YaHei" panose="020B0503020204020204" pitchFamily="34" charset="-122"/>
                <a:ea typeface="Microsoft YaHei" panose="020B0503020204020204" pitchFamily="34" charset="-122"/>
                <a:cs typeface="Times New Roman" panose="02020603050405020304" pitchFamily="18" charset="0"/>
              </a:rPr>
              <a:t>“</a:t>
            </a:r>
            <a:r>
              <a:rPr kumimoji="0" lang="zh-CN" altLang="zh-CN" sz="2800" b="1"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地球的年龄</a:t>
            </a:r>
            <a:r>
              <a:rPr kumimoji="0" lang="en-US" altLang="zh-CN" sz="2800" b="1"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a:t>
            </a:r>
            <a:r>
              <a:rPr kumimoji="0" lang="zh-CN" altLang="en-US" sz="2800" b="1"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 </a:t>
            </a:r>
            <a:endParaRPr kumimoji="0" lang="en-US" altLang="zh-CN" sz="2800" b="1"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zh-CN" altLang="zh-CN" sz="2800" b="1"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相当于房子的</a:t>
            </a:r>
            <a:r>
              <a:rPr lang="zh-CN" altLang="en-US" sz="2800" b="1" u="sng" dirty="0">
                <a:latin typeface="Microsoft YaHei" panose="020B0503020204020204" pitchFamily="34" charset="-122"/>
                <a:ea typeface="Microsoft YaHei" panose="020B0503020204020204" pitchFamily="34" charset="-122"/>
                <a:cs typeface="Times New Roman" panose="02020603050405020304" pitchFamily="18" charset="0"/>
              </a:rPr>
              <a:t>地</a:t>
            </a:r>
            <a:r>
              <a:rPr kumimoji="0" lang="zh-CN" altLang="en-US" sz="2800" b="1" u="sng"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基</a:t>
            </a:r>
            <a:endParaRPr kumimoji="0" lang="zh-CN" altLang="zh-CN" sz="1100" b="1" u="sng"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4000" b="1"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grpSp>
        <p:nvGrpSpPr>
          <p:cNvPr id="6" name="组合 5">
            <a:extLst>
              <a:ext uri="{FF2B5EF4-FFF2-40B4-BE49-F238E27FC236}">
                <a16:creationId xmlns:a16="http://schemas.microsoft.com/office/drawing/2014/main" id="{AB360860-2379-A242-A6FF-F3D43016259B}"/>
              </a:ext>
            </a:extLst>
          </p:cNvPr>
          <p:cNvGrpSpPr/>
          <p:nvPr/>
        </p:nvGrpSpPr>
        <p:grpSpPr>
          <a:xfrm>
            <a:off x="1559169" y="4881282"/>
            <a:ext cx="4037309" cy="1149798"/>
            <a:chOff x="1273245" y="4881282"/>
            <a:chExt cx="4037309" cy="1149798"/>
          </a:xfrm>
        </p:grpSpPr>
        <p:sp>
          <p:nvSpPr>
            <p:cNvPr id="3" name="矩形 2">
              <a:extLst>
                <a:ext uri="{FF2B5EF4-FFF2-40B4-BE49-F238E27FC236}">
                  <a16:creationId xmlns:a16="http://schemas.microsoft.com/office/drawing/2014/main" id="{AE1EFA3C-655D-424A-962E-2941265D0627}"/>
                </a:ext>
              </a:extLst>
            </p:cNvPr>
            <p:cNvSpPr/>
            <p:nvPr/>
          </p:nvSpPr>
          <p:spPr>
            <a:xfrm>
              <a:off x="1273245" y="4881282"/>
              <a:ext cx="2383277" cy="11497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 name="直线箭头连接符 4">
              <a:extLst>
                <a:ext uri="{FF2B5EF4-FFF2-40B4-BE49-F238E27FC236}">
                  <a16:creationId xmlns:a16="http://schemas.microsoft.com/office/drawing/2014/main" id="{6449DEB7-C9F9-7C41-A291-258D7A1F8197}"/>
                </a:ext>
              </a:extLst>
            </p:cNvPr>
            <p:cNvCxnSpPr>
              <a:cxnSpLocks/>
              <a:stCxn id="3" idx="3"/>
            </p:cNvCxnSpPr>
            <p:nvPr/>
          </p:nvCxnSpPr>
          <p:spPr>
            <a:xfrm flipV="1">
              <a:off x="3656522" y="5433649"/>
              <a:ext cx="1654032" cy="225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510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1203403" y="1803033"/>
            <a:ext cx="7717859" cy="2236061"/>
          </a:xfrm>
          <a:prstGeom prst="rect">
            <a:avLst/>
          </a:prstGeom>
        </p:spPr>
        <p:txBody>
          <a:bodyPr wrap="square">
            <a:spAutoFit/>
          </a:bodyPr>
          <a:lstStyle/>
          <a:p>
            <a:pPr>
              <a:lnSpc>
                <a:spcPts val="3800"/>
              </a:lnSpc>
              <a:spcBef>
                <a:spcPts val="600"/>
              </a:spcBef>
            </a:pP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、选词填空，可以重复选择同一个词。</a:t>
            </a:r>
          </a:p>
          <a:p>
            <a:pPr>
              <a:lnSpc>
                <a:spcPts val="3800"/>
              </a:lnSpc>
              <a:spcBef>
                <a:spcPts val="600"/>
              </a:spcBef>
            </a:pPr>
            <a:r>
              <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人</a:t>
            </a:r>
            <a:r>
              <a:rPr lang="en-US" altLang="zh-CN"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死</a:t>
            </a:r>
          </a:p>
          <a:p>
            <a:pPr>
              <a:lnSpc>
                <a:spcPts val="3800"/>
              </a:lnSpc>
              <a:spcBef>
                <a:spcPts val="600"/>
              </a:spcBef>
            </a:pP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圣经的顺序：①</a:t>
            </a:r>
            <a:r>
              <a:rPr lang="zh-CN" altLang="en-US" sz="2800" u="sng"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、②</a:t>
            </a:r>
            <a:r>
              <a:rPr lang="zh-CN" altLang="en-US" sz="2800" u="sng"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p>
          <a:p>
            <a:pPr>
              <a:lnSpc>
                <a:spcPts val="3800"/>
              </a:lnSpc>
              <a:spcBef>
                <a:spcPts val="600"/>
              </a:spcBef>
            </a:pP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进化论的顺序：①</a:t>
            </a:r>
            <a:r>
              <a:rPr lang="zh-CN" altLang="en-US" sz="2800" u="sng"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、②</a:t>
            </a:r>
            <a:r>
              <a:rPr lang="zh-CN" altLang="en-US" sz="2800" u="sng"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p>
        </p:txBody>
      </p:sp>
      <p:sp>
        <p:nvSpPr>
          <p:cNvPr id="7" name="标题 6">
            <a:extLst>
              <a:ext uri="{FF2B5EF4-FFF2-40B4-BE49-F238E27FC236}">
                <a16:creationId xmlns:a16="http://schemas.microsoft.com/office/drawing/2014/main" id="{8C59BD5C-A7C7-D045-A4AD-17218324FCAB}"/>
              </a:ext>
            </a:extLst>
          </p:cNvPr>
          <p:cNvSpPr>
            <a:spLocks noGrp="1"/>
          </p:cNvSpPr>
          <p:nvPr>
            <p:ph type="title"/>
          </p:nvPr>
        </p:nvSpPr>
        <p:spPr/>
        <p:txBody>
          <a:bodyPr/>
          <a:lstStyle/>
          <a:p>
            <a:r>
              <a:rPr lang="zh-CN" altLang="en-US" dirty="0"/>
              <a:t>任务二习题</a:t>
            </a:r>
          </a:p>
        </p:txBody>
      </p:sp>
      <p:sp>
        <p:nvSpPr>
          <p:cNvPr id="2" name="文本框 1">
            <a:extLst>
              <a:ext uri="{FF2B5EF4-FFF2-40B4-BE49-F238E27FC236}">
                <a16:creationId xmlns:a16="http://schemas.microsoft.com/office/drawing/2014/main" id="{FE1E1D05-D0E6-6845-9FB7-592D34A6BA0B}"/>
              </a:ext>
            </a:extLst>
          </p:cNvPr>
          <p:cNvSpPr txBox="1"/>
          <p:nvPr/>
        </p:nvSpPr>
        <p:spPr>
          <a:xfrm>
            <a:off x="4714584" y="2882584"/>
            <a:ext cx="1272587" cy="523220"/>
          </a:xfrm>
          <a:prstGeom prst="rect">
            <a:avLst/>
          </a:prstGeom>
          <a:noFill/>
        </p:spPr>
        <p:txBody>
          <a:bodyPr wrap="square" rtlCol="0">
            <a:spAutoFit/>
          </a:bodyPr>
          <a:lstStyle/>
          <a:p>
            <a:r>
              <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人</a:t>
            </a:r>
            <a:endParaRPr kumimoji="1" lang="zh-CN" altLang="en-US" sz="2800" dirty="0"/>
          </a:p>
        </p:txBody>
      </p:sp>
      <p:sp>
        <p:nvSpPr>
          <p:cNvPr id="21" name="文本框 20">
            <a:extLst>
              <a:ext uri="{FF2B5EF4-FFF2-40B4-BE49-F238E27FC236}">
                <a16:creationId xmlns:a16="http://schemas.microsoft.com/office/drawing/2014/main" id="{028E998F-3460-CA4F-AE55-7C067E478A6A}"/>
              </a:ext>
            </a:extLst>
          </p:cNvPr>
          <p:cNvSpPr txBox="1"/>
          <p:nvPr/>
        </p:nvSpPr>
        <p:spPr>
          <a:xfrm>
            <a:off x="6099749" y="2905986"/>
            <a:ext cx="1272586" cy="523220"/>
          </a:xfrm>
          <a:prstGeom prst="rect">
            <a:avLst/>
          </a:prstGeom>
          <a:noFill/>
        </p:spPr>
        <p:txBody>
          <a:bodyPr wrap="square" rtlCol="0">
            <a:spAutoFit/>
          </a:bodyPr>
          <a:lstStyle/>
          <a:p>
            <a:r>
              <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死</a:t>
            </a:r>
            <a:endParaRPr kumimoji="1" lang="zh-CN" altLang="en-US" sz="2800" dirty="0"/>
          </a:p>
        </p:txBody>
      </p:sp>
      <p:sp>
        <p:nvSpPr>
          <p:cNvPr id="22" name="文本框 21">
            <a:extLst>
              <a:ext uri="{FF2B5EF4-FFF2-40B4-BE49-F238E27FC236}">
                <a16:creationId xmlns:a16="http://schemas.microsoft.com/office/drawing/2014/main" id="{0CFE1C45-C954-6549-B67D-C8EBC9B92B47}"/>
              </a:ext>
            </a:extLst>
          </p:cNvPr>
          <p:cNvSpPr txBox="1"/>
          <p:nvPr/>
        </p:nvSpPr>
        <p:spPr>
          <a:xfrm>
            <a:off x="5094203" y="3445248"/>
            <a:ext cx="543739" cy="523220"/>
          </a:xfrm>
          <a:prstGeom prst="rect">
            <a:avLst/>
          </a:prstGeom>
          <a:noFill/>
        </p:spPr>
        <p:txBody>
          <a:bodyPr wrap="none" rtlCol="0">
            <a:spAutoFit/>
          </a:bodyPr>
          <a:lstStyle/>
          <a:p>
            <a:r>
              <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死</a:t>
            </a:r>
            <a:endParaRPr kumimoji="1" lang="zh-CN" altLang="en-US" sz="2800" dirty="0"/>
          </a:p>
        </p:txBody>
      </p:sp>
      <p:sp>
        <p:nvSpPr>
          <p:cNvPr id="23" name="文本框 22">
            <a:extLst>
              <a:ext uri="{FF2B5EF4-FFF2-40B4-BE49-F238E27FC236}">
                <a16:creationId xmlns:a16="http://schemas.microsoft.com/office/drawing/2014/main" id="{6FEDB491-0DCF-394F-BA3F-4CFC465D2009}"/>
              </a:ext>
            </a:extLst>
          </p:cNvPr>
          <p:cNvSpPr txBox="1"/>
          <p:nvPr/>
        </p:nvSpPr>
        <p:spPr>
          <a:xfrm>
            <a:off x="6535111" y="3461597"/>
            <a:ext cx="543739" cy="523220"/>
          </a:xfrm>
          <a:prstGeom prst="rect">
            <a:avLst/>
          </a:prstGeom>
          <a:noFill/>
        </p:spPr>
        <p:txBody>
          <a:bodyPr wrap="none" rtlCol="0">
            <a:spAutoFit/>
          </a:bodyPr>
          <a:lstStyle/>
          <a:p>
            <a:r>
              <a:rPr lang="zh-CN" altLang="en-US"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人</a:t>
            </a:r>
            <a:endParaRPr kumimoji="1" lang="zh-CN" altLang="en-US" sz="2800" dirty="0"/>
          </a:p>
        </p:txBody>
      </p:sp>
      <p:grpSp>
        <p:nvGrpSpPr>
          <p:cNvPr id="25" name="组合 24">
            <a:extLst>
              <a:ext uri="{FF2B5EF4-FFF2-40B4-BE49-F238E27FC236}">
                <a16:creationId xmlns:a16="http://schemas.microsoft.com/office/drawing/2014/main" id="{1F90DEC0-3051-8241-849F-0397C24C18AB}"/>
              </a:ext>
            </a:extLst>
          </p:cNvPr>
          <p:cNvGrpSpPr/>
          <p:nvPr/>
        </p:nvGrpSpPr>
        <p:grpSpPr>
          <a:xfrm>
            <a:off x="4608372" y="4187812"/>
            <a:ext cx="3481343" cy="2650840"/>
            <a:chOff x="1831439" y="2469867"/>
            <a:chExt cx="5481119" cy="4173553"/>
          </a:xfrm>
        </p:grpSpPr>
        <p:grpSp>
          <p:nvGrpSpPr>
            <p:cNvPr id="29" name="组合 10">
              <a:extLst>
                <a:ext uri="{FF2B5EF4-FFF2-40B4-BE49-F238E27FC236}">
                  <a16:creationId xmlns:a16="http://schemas.microsoft.com/office/drawing/2014/main" id="{2C64870F-6EC5-0D46-A020-3286E8FB4133}"/>
                </a:ext>
              </a:extLst>
            </p:cNvPr>
            <p:cNvGrpSpPr/>
            <p:nvPr/>
          </p:nvGrpSpPr>
          <p:grpSpPr>
            <a:xfrm>
              <a:off x="1831439" y="2469867"/>
              <a:ext cx="5481119" cy="4173553"/>
              <a:chOff x="623392" y="980728"/>
              <a:chExt cx="4572000" cy="3429000"/>
            </a:xfrm>
          </p:grpSpPr>
          <p:pic>
            <p:nvPicPr>
              <p:cNvPr id="31" name="Picture 4" descr="EVOLUTION">
                <a:extLst>
                  <a:ext uri="{FF2B5EF4-FFF2-40B4-BE49-F238E27FC236}">
                    <a16:creationId xmlns:a16="http://schemas.microsoft.com/office/drawing/2014/main" id="{4B459742-8BFB-E341-B5CE-4C991B59CE95}"/>
                  </a:ext>
                </a:extLst>
              </p:cNvPr>
              <p:cNvPicPr>
                <a:picLocks noChangeAspect="1" noChangeArrowheads="1"/>
              </p:cNvPicPr>
              <p:nvPr/>
            </p:nvPicPr>
            <p:blipFill>
              <a:blip r:embed="rId4" cstate="print"/>
              <a:srcRect/>
              <a:stretch>
                <a:fillRect/>
              </a:stretch>
            </p:blipFill>
            <p:spPr bwMode="auto">
              <a:xfrm>
                <a:off x="623392" y="980728"/>
                <a:ext cx="4572000" cy="3429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矩形 9">
                <a:extLst>
                  <a:ext uri="{FF2B5EF4-FFF2-40B4-BE49-F238E27FC236}">
                    <a16:creationId xmlns:a16="http://schemas.microsoft.com/office/drawing/2014/main" id="{55022A6A-B64B-D345-BA68-463120A102D8}"/>
                  </a:ext>
                </a:extLst>
              </p:cNvPr>
              <p:cNvSpPr>
                <a:spLocks noChangeArrowheads="1"/>
              </p:cNvSpPr>
              <p:nvPr/>
            </p:nvSpPr>
            <p:spPr bwMode="auto">
              <a:xfrm rot="20100000">
                <a:off x="2141709" y="2455949"/>
                <a:ext cx="1463040" cy="667512"/>
              </a:xfrm>
              <a:prstGeom prst="rect">
                <a:avLst/>
              </a:prstGeom>
              <a:solidFill>
                <a:schemeClr val="tx1"/>
              </a:solidFill>
              <a:ln w="28575" algn="ctr">
                <a:solidFill>
                  <a:schemeClr val="tx1"/>
                </a:solidFill>
                <a:round/>
                <a:headEnd/>
                <a:tailEnd/>
              </a:ln>
            </p:spPr>
            <p:txBody>
              <a:bodyPr wrap="square" lIns="90000" tIns="46800" rIns="90000" bIns="46800" anchor="ctr">
                <a:noAutofit/>
              </a:bodyPr>
              <a:lstStyle/>
              <a:p>
                <a:pPr algn="ctr"/>
                <a:r>
                  <a:rPr lang="zh-TW" altLang="en-US" sz="2800" b="1" dirty="0">
                    <a:solidFill>
                      <a:prstClr val="white"/>
                    </a:solidFill>
                    <a:latin typeface="微软雅黑" panose="020B0503020204020204" pitchFamily="34" charset="-122"/>
                    <a:ea typeface="微软雅黑" panose="020B0503020204020204" pitchFamily="34" charset="-122"/>
                  </a:rPr>
                  <a:t>死亡</a:t>
                </a:r>
                <a:endParaRPr lang="en-US" altLang="zh-TW" sz="2800" b="1" dirty="0">
                  <a:solidFill>
                    <a:prstClr val="white"/>
                  </a:solidFill>
                  <a:latin typeface="微软雅黑" panose="020B0503020204020204" pitchFamily="34" charset="-122"/>
                  <a:ea typeface="微软雅黑" panose="020B0503020204020204" pitchFamily="34" charset="-122"/>
                </a:endParaRPr>
              </a:p>
            </p:txBody>
          </p:sp>
        </p:grpSp>
        <p:sp>
          <p:nvSpPr>
            <p:cNvPr id="30" name="矩形 29">
              <a:extLst>
                <a:ext uri="{FF2B5EF4-FFF2-40B4-BE49-F238E27FC236}">
                  <a16:creationId xmlns:a16="http://schemas.microsoft.com/office/drawing/2014/main" id="{8ABD47E2-7435-2D4F-B14E-F7EB2A1688C4}"/>
                </a:ext>
              </a:extLst>
            </p:cNvPr>
            <p:cNvSpPr>
              <a:spLocks noChangeArrowheads="1"/>
            </p:cNvSpPr>
            <p:nvPr/>
          </p:nvSpPr>
          <p:spPr bwMode="auto">
            <a:xfrm>
              <a:off x="6511038" y="2815389"/>
              <a:ext cx="801520" cy="613611"/>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人</a:t>
              </a:r>
              <a:endParaRPr lang="en-US" altLang="zh-TW" sz="2800" b="1" dirty="0">
                <a:solidFill>
                  <a:prstClr val="white"/>
                </a:solidFill>
                <a:latin typeface="微软雅黑" panose="020B0503020204020204" pitchFamily="34" charset="-122"/>
                <a:ea typeface="微软雅黑" panose="020B0503020204020204" pitchFamily="34" charset="-122"/>
              </a:endParaRPr>
            </a:p>
          </p:txBody>
        </p:sp>
      </p:grpSp>
      <p:grpSp>
        <p:nvGrpSpPr>
          <p:cNvPr id="33" name="组合 32">
            <a:extLst>
              <a:ext uri="{FF2B5EF4-FFF2-40B4-BE49-F238E27FC236}">
                <a16:creationId xmlns:a16="http://schemas.microsoft.com/office/drawing/2014/main" id="{F015E247-B2F2-3C41-90AE-F29966602E50}"/>
              </a:ext>
            </a:extLst>
          </p:cNvPr>
          <p:cNvGrpSpPr/>
          <p:nvPr/>
        </p:nvGrpSpPr>
        <p:grpSpPr>
          <a:xfrm>
            <a:off x="721615" y="4188726"/>
            <a:ext cx="3761299" cy="2654953"/>
            <a:chOff x="686324" y="2736042"/>
            <a:chExt cx="4822666" cy="3404130"/>
          </a:xfrm>
        </p:grpSpPr>
        <p:grpSp>
          <p:nvGrpSpPr>
            <p:cNvPr id="34" name="组合 21">
              <a:extLst>
                <a:ext uri="{FF2B5EF4-FFF2-40B4-BE49-F238E27FC236}">
                  <a16:creationId xmlns:a16="http://schemas.microsoft.com/office/drawing/2014/main" id="{024BEA3E-D74B-A04A-8FA5-D326779A251B}"/>
                </a:ext>
              </a:extLst>
            </p:cNvPr>
            <p:cNvGrpSpPr/>
            <p:nvPr/>
          </p:nvGrpSpPr>
          <p:grpSpPr>
            <a:xfrm>
              <a:off x="686324" y="2736042"/>
              <a:ext cx="4822666" cy="3404130"/>
              <a:chOff x="5650103" y="980728"/>
              <a:chExt cx="5011480" cy="3419292"/>
            </a:xfrm>
          </p:grpSpPr>
          <p:pic>
            <p:nvPicPr>
              <p:cNvPr id="37" name="Picture 3" descr="death_creation">
                <a:extLst>
                  <a:ext uri="{FF2B5EF4-FFF2-40B4-BE49-F238E27FC236}">
                    <a16:creationId xmlns:a16="http://schemas.microsoft.com/office/drawing/2014/main" id="{C9237948-5891-524F-85DE-E13A5735B74B}"/>
                  </a:ext>
                </a:extLst>
              </p:cNvPr>
              <p:cNvPicPr>
                <a:picLocks noChangeAspect="1" noChangeArrowheads="1"/>
              </p:cNvPicPr>
              <p:nvPr/>
            </p:nvPicPr>
            <p:blipFill>
              <a:blip r:embed="rId5" cstate="print"/>
              <a:srcRect t="9125"/>
              <a:stretch>
                <a:fillRect/>
              </a:stretch>
            </p:blipFill>
            <p:spPr bwMode="auto">
              <a:xfrm>
                <a:off x="5650103" y="980728"/>
                <a:ext cx="5011480" cy="34192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 name="矩形 37">
                <a:extLst>
                  <a:ext uri="{FF2B5EF4-FFF2-40B4-BE49-F238E27FC236}">
                    <a16:creationId xmlns:a16="http://schemas.microsoft.com/office/drawing/2014/main" id="{33C716A3-0DF3-4340-B99F-40CE9E8E25A8}"/>
                  </a:ext>
                </a:extLst>
              </p:cNvPr>
              <p:cNvSpPr/>
              <p:nvPr/>
            </p:nvSpPr>
            <p:spPr bwMode="auto">
              <a:xfrm>
                <a:off x="6119930" y="2614210"/>
                <a:ext cx="1209898" cy="478469"/>
              </a:xfrm>
              <a:prstGeom prst="rect">
                <a:avLst/>
              </a:prstGeom>
              <a:solidFill>
                <a:schemeClr val="bg1">
                  <a:lumMod val="75000"/>
                </a:schemeClr>
              </a:solidFill>
              <a:ln w="28575" cap="flat" cmpd="sng" algn="ctr">
                <a:solidFill>
                  <a:schemeClr val="tx1"/>
                </a:solidFill>
                <a:prstDash val="solid"/>
                <a:round/>
                <a:headEnd type="none" w="med" len="med"/>
                <a:tailEnd type="none" w="med" len="med"/>
              </a:ln>
              <a:effectLst/>
            </p:spPr>
            <p:txBody>
              <a:bodyPr wrap="square" lIns="90000" tIns="46800" rIns="90000" bIns="46800" anchor="ctr">
                <a:spAutoFit/>
              </a:bodyPr>
              <a:lstStyle/>
              <a:p>
                <a:pPr algn="ctr">
                  <a:defRPr/>
                </a:pPr>
                <a:r>
                  <a:rPr lang="zh-TW" altLang="en-US" b="1" dirty="0">
                    <a:solidFill>
                      <a:prstClr val="black"/>
                    </a:solidFill>
                    <a:latin typeface="Microsoft YaHei" panose="020B0503020204020204" pitchFamily="34" charset="-122"/>
                    <a:ea typeface="Microsoft YaHei" panose="020B0503020204020204" pitchFamily="34" charset="-122"/>
                  </a:rPr>
                  <a:t>伊甸园</a:t>
                </a:r>
                <a:endParaRPr lang="zh-HK" altLang="en-US" b="1" dirty="0">
                  <a:solidFill>
                    <a:prstClr val="black"/>
                  </a:solidFill>
                  <a:latin typeface="Microsoft YaHei" panose="020B0503020204020204" pitchFamily="34" charset="-122"/>
                  <a:ea typeface="Microsoft YaHei" panose="020B0503020204020204" pitchFamily="34" charset="-122"/>
                </a:endParaRPr>
              </a:p>
            </p:txBody>
          </p:sp>
          <p:sp>
            <p:nvSpPr>
              <p:cNvPr id="39" name="矩形 9">
                <a:extLst>
                  <a:ext uri="{FF2B5EF4-FFF2-40B4-BE49-F238E27FC236}">
                    <a16:creationId xmlns:a16="http://schemas.microsoft.com/office/drawing/2014/main" id="{8765FA5B-9CA0-D84E-B145-BBD90C7870F5}"/>
                  </a:ext>
                </a:extLst>
              </p:cNvPr>
              <p:cNvSpPr>
                <a:spLocks noChangeArrowheads="1"/>
              </p:cNvSpPr>
              <p:nvPr/>
            </p:nvSpPr>
            <p:spPr bwMode="auto">
              <a:xfrm rot="1500000">
                <a:off x="7273422" y="2125712"/>
                <a:ext cx="1782094" cy="488203"/>
              </a:xfrm>
              <a:prstGeom prst="rect">
                <a:avLst/>
              </a:prstGeom>
              <a:solidFill>
                <a:schemeClr val="tx1"/>
              </a:solidFill>
              <a:ln w="28575" algn="ctr">
                <a:solidFill>
                  <a:schemeClr val="tx1"/>
                </a:solidFill>
                <a:round/>
                <a:headEnd/>
                <a:tailEnd/>
              </a:ln>
            </p:spPr>
            <p:txBody>
              <a:bodyPr wrap="square" lIns="90000" tIns="46800" rIns="90000" bIns="46800" anchor="ctr">
                <a:no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人犯罪</a:t>
                </a:r>
                <a:endParaRPr lang="en-US" altLang="zh-TW" sz="2800" b="1" dirty="0">
                  <a:solidFill>
                    <a:prstClr val="white"/>
                  </a:solidFill>
                  <a:latin typeface="微软雅黑" panose="020B0503020204020204" pitchFamily="34" charset="-122"/>
                  <a:ea typeface="微软雅黑" panose="020B0503020204020204" pitchFamily="34" charset="-122"/>
                </a:endParaRPr>
              </a:p>
            </p:txBody>
          </p:sp>
        </p:grpSp>
        <p:sp>
          <p:nvSpPr>
            <p:cNvPr id="35" name="矩形 34">
              <a:extLst>
                <a:ext uri="{FF2B5EF4-FFF2-40B4-BE49-F238E27FC236}">
                  <a16:creationId xmlns:a16="http://schemas.microsoft.com/office/drawing/2014/main" id="{215DFA60-BE2A-B248-92B5-7B263A7FA120}"/>
                </a:ext>
              </a:extLst>
            </p:cNvPr>
            <p:cNvSpPr>
              <a:spLocks noChangeArrowheads="1"/>
            </p:cNvSpPr>
            <p:nvPr/>
          </p:nvSpPr>
          <p:spPr bwMode="auto">
            <a:xfrm>
              <a:off x="725878" y="3106850"/>
              <a:ext cx="669857" cy="486038"/>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人</a:t>
              </a:r>
              <a:endParaRPr lang="en-US" altLang="zh-TW" sz="2800" b="1" dirty="0">
                <a:solidFill>
                  <a:prstClr val="white"/>
                </a:solidFill>
                <a:latin typeface="微软雅黑" panose="020B0503020204020204" pitchFamily="34" charset="-122"/>
                <a:ea typeface="微软雅黑" panose="020B0503020204020204" pitchFamily="34" charset="-122"/>
              </a:endParaRPr>
            </a:p>
          </p:txBody>
        </p:sp>
        <p:sp>
          <p:nvSpPr>
            <p:cNvPr id="36" name="矩形 35">
              <a:extLst>
                <a:ext uri="{FF2B5EF4-FFF2-40B4-BE49-F238E27FC236}">
                  <a16:creationId xmlns:a16="http://schemas.microsoft.com/office/drawing/2014/main" id="{AA277CD3-75B8-0642-B5B8-5E6D9ACA8149}"/>
                </a:ext>
              </a:extLst>
            </p:cNvPr>
            <p:cNvSpPr>
              <a:spLocks noChangeArrowheads="1"/>
            </p:cNvSpPr>
            <p:nvPr/>
          </p:nvSpPr>
          <p:spPr bwMode="auto">
            <a:xfrm>
              <a:off x="4470105" y="4231406"/>
              <a:ext cx="634573" cy="486038"/>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死</a:t>
              </a:r>
              <a:endParaRPr lang="en-US" altLang="zh-TW" sz="2800" b="1" dirty="0">
                <a:solidFill>
                  <a:prstClr val="white"/>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18830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FA2E091-2A94-4186-BE5B-B0856454BDE2}"/>
              </a:ext>
            </a:extLst>
          </p:cNvPr>
          <p:cNvSpPr txBox="1"/>
          <p:nvPr/>
        </p:nvSpPr>
        <p:spPr>
          <a:xfrm>
            <a:off x="656124" y="1932225"/>
            <a:ext cx="8033345" cy="1052981"/>
          </a:xfrm>
          <a:prstGeom prst="rect">
            <a:avLst/>
          </a:prstGeom>
          <a:noFill/>
        </p:spPr>
        <p:txBody>
          <a:bodyPr wrap="square">
            <a:spAutoFit/>
          </a:bodyPr>
          <a:lstStyle/>
          <a:p>
            <a:pPr>
              <a:lnSpc>
                <a:spcPts val="3860"/>
              </a:lnSpc>
              <a:spcBef>
                <a:spcPts val="1200"/>
              </a:spcBef>
            </a:pPr>
            <a:r>
              <a:rPr lang="zh-TW" altLang="en-US" sz="2800" dirty="0">
                <a:latin typeface="Microsoft YaHei" panose="020B0503020204020204" pitchFamily="34" charset="-122"/>
                <a:ea typeface="Microsoft YaHei" panose="020B0503020204020204" pitchFamily="34" charset="-122"/>
              </a:rPr>
              <a:t>创世记</a:t>
            </a:r>
            <a:r>
              <a:rPr lang="en-US" altLang="zh-TW" sz="2800" dirty="0">
                <a:latin typeface="Microsoft YaHei" panose="020B0503020204020204" pitchFamily="34" charset="-122"/>
                <a:ea typeface="Microsoft YaHei" panose="020B0503020204020204" pitchFamily="34" charset="-122"/>
              </a:rPr>
              <a:t>1:1 </a:t>
            </a:r>
            <a:r>
              <a:rPr lang="zh-TW" altLang="en-US" sz="2800" dirty="0">
                <a:latin typeface="Microsoft YaHei" panose="020B0503020204020204" pitchFamily="34" charset="-122"/>
                <a:ea typeface="Microsoft YaHei" panose="020B0503020204020204" pitchFamily="34" charset="-122"/>
              </a:rPr>
              <a:t>起初，神创造天地。</a:t>
            </a:r>
            <a:br>
              <a:rPr lang="zh-TW" altLang="en-US" sz="2800" dirty="0">
                <a:latin typeface="Microsoft YaHei" panose="020B0503020204020204" pitchFamily="34" charset="-122"/>
                <a:ea typeface="Microsoft YaHei" panose="020B0503020204020204" pitchFamily="34" charset="-122"/>
              </a:rPr>
            </a:br>
            <a:r>
              <a:rPr lang="zh-TW" altLang="en-US" sz="2800" dirty="0">
                <a:latin typeface="Microsoft YaHei" panose="020B0503020204020204" pitchFamily="34" charset="-122"/>
                <a:ea typeface="Microsoft YaHei" panose="020B0503020204020204" pitchFamily="34" charset="-122"/>
              </a:rPr>
              <a:t>约伯记</a:t>
            </a:r>
            <a:r>
              <a:rPr lang="en-US" altLang="zh-TW" sz="2800" dirty="0">
                <a:latin typeface="Microsoft YaHei" panose="020B0503020204020204" pitchFamily="34" charset="-122"/>
                <a:ea typeface="Microsoft YaHei" panose="020B0503020204020204" pitchFamily="34" charset="-122"/>
              </a:rPr>
              <a:t>26:7 </a:t>
            </a:r>
            <a:r>
              <a:rPr lang="zh-TW" altLang="en-US" sz="2800" dirty="0">
                <a:latin typeface="Microsoft YaHei" panose="020B0503020204020204" pitchFamily="34" charset="-122"/>
                <a:ea typeface="Microsoft YaHei" panose="020B0503020204020204" pitchFamily="34" charset="-122"/>
              </a:rPr>
              <a:t>神将北极铺在空中，将大地悬在虚空。</a:t>
            </a:r>
            <a:endParaRPr lang="zh-CN" altLang="zh-CN" sz="2800" dirty="0">
              <a:effectLst/>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9E0EC0D4-BDC4-4201-9B32-21B8E8DC8B24}"/>
              </a:ext>
            </a:extLst>
          </p:cNvPr>
          <p:cNvPicPr>
            <a:picLocks noChangeAspect="1"/>
          </p:cNvPicPr>
          <p:nvPr/>
        </p:nvPicPr>
        <p:blipFill rotWithShape="1">
          <a:blip r:embed="rId3"/>
          <a:srcRect t="-713" b="713"/>
          <a:stretch/>
        </p:blipFill>
        <p:spPr>
          <a:xfrm>
            <a:off x="3142854" y="3007570"/>
            <a:ext cx="2062475" cy="2049082"/>
          </a:xfrm>
          <a:prstGeom prst="rect">
            <a:avLst/>
          </a:prstGeom>
          <a:ln>
            <a:noFill/>
          </a:ln>
          <a:effectLst>
            <a:outerShdw blurRad="292100" dist="139700" dir="2700000" algn="tl" rotWithShape="0">
              <a:srgbClr val="333333">
                <a:alpha val="65000"/>
              </a:srgbClr>
            </a:outerShdw>
          </a:effectLst>
        </p:spPr>
      </p:pic>
      <p:sp>
        <p:nvSpPr>
          <p:cNvPr id="5" name="直线连接符 20">
            <a:extLst>
              <a:ext uri="{FF2B5EF4-FFF2-40B4-BE49-F238E27FC236}">
                <a16:creationId xmlns:a16="http://schemas.microsoft.com/office/drawing/2014/main" id="{9307EBB7-7884-934D-B62D-691C8BB87BB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F073D1A5-E2EE-6D47-9D39-1F1EA72CF49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C69300A0-6B23-5741-AAEF-C12F76156B11}"/>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25E82C11-F811-D148-9E8B-776AB9FC55F0}"/>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3E0AAAE4-EE60-C44F-987E-BBB952BC13F7}"/>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7D2D3F65-C8B1-7D40-BDD1-A9DE14A801A4}"/>
              </a:ext>
            </a:extLst>
          </p:cNvPr>
          <p:cNvPicPr>
            <a:picLocks noChangeAspect="1"/>
          </p:cNvPicPr>
          <p:nvPr/>
        </p:nvPicPr>
        <p:blipFill>
          <a:blip r:embed="rId4"/>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431A922E-DDF2-9646-A32B-3C7CC700C551}"/>
              </a:ext>
            </a:extLst>
          </p:cNvPr>
          <p:cNvSpPr>
            <a:spLocks noGrp="1"/>
          </p:cNvSpPr>
          <p:nvPr>
            <p:ph type="title"/>
          </p:nvPr>
        </p:nvSpPr>
        <p:spPr/>
        <p:txBody>
          <a:bodyPr/>
          <a:lstStyle/>
          <a:p>
            <a:r>
              <a:rPr lang="zh-CN" altLang="en-US" dirty="0"/>
              <a:t>关于地球，圣经告诉我们：</a:t>
            </a:r>
          </a:p>
        </p:txBody>
      </p:sp>
      <p:sp>
        <p:nvSpPr>
          <p:cNvPr id="11" name="文本框 10">
            <a:extLst>
              <a:ext uri="{FF2B5EF4-FFF2-40B4-BE49-F238E27FC236}">
                <a16:creationId xmlns:a16="http://schemas.microsoft.com/office/drawing/2014/main" id="{19ABB367-2444-4745-9E71-0EB995537511}"/>
              </a:ext>
            </a:extLst>
          </p:cNvPr>
          <p:cNvSpPr txBox="1"/>
          <p:nvPr/>
        </p:nvSpPr>
        <p:spPr>
          <a:xfrm>
            <a:off x="-1" y="5632287"/>
            <a:ext cx="9143987" cy="523220"/>
          </a:xfrm>
          <a:prstGeom prst="rect">
            <a:avLst/>
          </a:prstGeom>
          <a:noFill/>
        </p:spPr>
        <p:txBody>
          <a:bodyPr wrap="square">
            <a:spAutoFit/>
          </a:bodyPr>
          <a:lstStyle/>
          <a:p>
            <a:pPr algn="ctr"/>
            <a:r>
              <a:rPr lang="zh-TW"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为什么</a:t>
            </a:r>
            <a:r>
              <a:rPr lang="zh-TW"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还</a:t>
            </a:r>
            <a:r>
              <a:rPr lang="zh-TW"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要了解地球的年龄？</a:t>
            </a:r>
            <a:endParaRPr lang="zh-CN" altLang="en-US" sz="4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64692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4"/>
          <a:stretch>
            <a:fillRect/>
          </a:stretch>
        </p:blipFill>
        <p:spPr>
          <a:xfrm rot="10800000">
            <a:off x="222738" y="134476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683556" y="1917382"/>
            <a:ext cx="8005912" cy="2082108"/>
          </a:xfrm>
          <a:prstGeom prst="rect">
            <a:avLst/>
          </a:prstGeom>
        </p:spPr>
        <p:txBody>
          <a:bodyPr wrap="square">
            <a:spAutoFit/>
          </a:bodyPr>
          <a:lstStyle/>
          <a:p>
            <a:pPr>
              <a:lnSpc>
                <a:spcPts val="3800"/>
              </a:lnSpc>
              <a:spcBef>
                <a:spcPts val="600"/>
              </a:spcBef>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二、选词填空，可以重复选择同一个词。</a:t>
            </a:r>
            <a:endParaRPr lang="zh-CN" altLang="en-US" sz="2800" b="1" u="sng"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3800"/>
              </a:lnSpc>
              <a:spcBef>
                <a:spcPts val="600"/>
              </a:spcBef>
            </a:pP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一个基督徒</a:t>
            </a:r>
            <a:r>
              <a:rPr lang="zh-CN" altLang="en-US" sz="2800" u="sng"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（能、不能）在相信圣经的同时，还相信进化。因为圣经和进化论明显</a:t>
            </a:r>
            <a:r>
              <a:rPr lang="zh-CN" altLang="en-US" sz="2800" u="sng"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（矛盾、不矛盾）。 </a:t>
            </a:r>
          </a:p>
        </p:txBody>
      </p:sp>
      <p:sp>
        <p:nvSpPr>
          <p:cNvPr id="7" name="标题 6">
            <a:extLst>
              <a:ext uri="{FF2B5EF4-FFF2-40B4-BE49-F238E27FC236}">
                <a16:creationId xmlns:a16="http://schemas.microsoft.com/office/drawing/2014/main" id="{8C59BD5C-A7C7-D045-A4AD-17218324FCAB}"/>
              </a:ext>
            </a:extLst>
          </p:cNvPr>
          <p:cNvSpPr>
            <a:spLocks noGrp="1"/>
          </p:cNvSpPr>
          <p:nvPr>
            <p:ph type="title"/>
          </p:nvPr>
        </p:nvSpPr>
        <p:spPr/>
        <p:txBody>
          <a:bodyPr/>
          <a:lstStyle/>
          <a:p>
            <a:r>
              <a:rPr lang="zh-CN" altLang="en-US" dirty="0"/>
              <a:t>任务二习题</a:t>
            </a:r>
          </a:p>
        </p:txBody>
      </p:sp>
      <p:sp>
        <p:nvSpPr>
          <p:cNvPr id="2" name="文本框 1">
            <a:extLst>
              <a:ext uri="{FF2B5EF4-FFF2-40B4-BE49-F238E27FC236}">
                <a16:creationId xmlns:a16="http://schemas.microsoft.com/office/drawing/2014/main" id="{FE1E1D05-D0E6-6845-9FB7-592D34A6BA0B}"/>
              </a:ext>
            </a:extLst>
          </p:cNvPr>
          <p:cNvSpPr txBox="1"/>
          <p:nvPr/>
        </p:nvSpPr>
        <p:spPr>
          <a:xfrm>
            <a:off x="3488091" y="2456892"/>
            <a:ext cx="902811" cy="523220"/>
          </a:xfrm>
          <a:prstGeom prst="rect">
            <a:avLst/>
          </a:prstGeom>
          <a:noFill/>
        </p:spPr>
        <p:txBody>
          <a:bodyPr wrap="square" rtlCol="0">
            <a:spAutoFit/>
          </a:bodyPr>
          <a:lstStyle/>
          <a:p>
            <a:r>
              <a:rPr lang="zh-CN" altLang="en-US" sz="2800" b="1" dirty="0">
                <a:solidFill>
                  <a:prstClr val="black"/>
                </a:solidFill>
                <a:ea typeface="微软雅黑" panose="020B0503020204020204" pitchFamily="34" charset="-122"/>
                <a:cs typeface="Arial" panose="020B0604020202020204" pitchFamily="34" charset="0"/>
              </a:rPr>
              <a:t>不能</a:t>
            </a:r>
            <a:endParaRPr kumimoji="1" lang="zh-CN" altLang="en-US" sz="2800" dirty="0"/>
          </a:p>
        </p:txBody>
      </p:sp>
      <p:sp>
        <p:nvSpPr>
          <p:cNvPr id="40" name="文本框 39">
            <a:extLst>
              <a:ext uri="{FF2B5EF4-FFF2-40B4-BE49-F238E27FC236}">
                <a16:creationId xmlns:a16="http://schemas.microsoft.com/office/drawing/2014/main" id="{DA0F67C6-2EFA-BC4C-A3BD-947C90B6E71B}"/>
              </a:ext>
            </a:extLst>
          </p:cNvPr>
          <p:cNvSpPr txBox="1"/>
          <p:nvPr/>
        </p:nvSpPr>
        <p:spPr>
          <a:xfrm>
            <a:off x="7811457" y="2958436"/>
            <a:ext cx="902811" cy="523220"/>
          </a:xfrm>
          <a:prstGeom prst="rect">
            <a:avLst/>
          </a:prstGeom>
          <a:noFill/>
        </p:spPr>
        <p:txBody>
          <a:bodyPr wrap="none" rtlCol="0">
            <a:spAutoFit/>
          </a:bodyPr>
          <a:lstStyle/>
          <a:p>
            <a:r>
              <a:rPr lang="zh-CN" altLang="en-US" sz="2800" b="1" dirty="0">
                <a:solidFill>
                  <a:prstClr val="black"/>
                </a:solidFill>
                <a:ea typeface="微软雅黑" panose="020B0503020204020204" pitchFamily="34" charset="-122"/>
                <a:cs typeface="Arial" panose="020B0604020202020204" pitchFamily="34" charset="0"/>
              </a:rPr>
              <a:t>矛盾</a:t>
            </a:r>
            <a:endParaRPr kumimoji="1" lang="zh-CN" altLang="en-US" sz="2800" dirty="0"/>
          </a:p>
        </p:txBody>
      </p:sp>
      <p:grpSp>
        <p:nvGrpSpPr>
          <p:cNvPr id="3" name="组合 2">
            <a:extLst>
              <a:ext uri="{FF2B5EF4-FFF2-40B4-BE49-F238E27FC236}">
                <a16:creationId xmlns:a16="http://schemas.microsoft.com/office/drawing/2014/main" id="{AD8E8D7D-24B5-B04B-8146-5FD44AED3AF4}"/>
              </a:ext>
            </a:extLst>
          </p:cNvPr>
          <p:cNvGrpSpPr/>
          <p:nvPr/>
        </p:nvGrpSpPr>
        <p:grpSpPr>
          <a:xfrm>
            <a:off x="708089" y="4206197"/>
            <a:ext cx="7517222" cy="2284454"/>
            <a:chOff x="1353316" y="4392555"/>
            <a:chExt cx="7517222" cy="2284454"/>
          </a:xfrm>
        </p:grpSpPr>
        <p:pic>
          <p:nvPicPr>
            <p:cNvPr id="41" name="图片 40">
              <a:extLst>
                <a:ext uri="{FF2B5EF4-FFF2-40B4-BE49-F238E27FC236}">
                  <a16:creationId xmlns:a16="http://schemas.microsoft.com/office/drawing/2014/main" id="{5DF417DC-C2C0-F24D-A843-A701C0B5DC68}"/>
                </a:ext>
              </a:extLst>
            </p:cNvPr>
            <p:cNvPicPr>
              <a:picLocks noChangeAspect="1"/>
            </p:cNvPicPr>
            <p:nvPr/>
          </p:nvPicPr>
          <p:blipFill>
            <a:blip r:embed="rId5"/>
            <a:stretch>
              <a:fillRect/>
            </a:stretch>
          </p:blipFill>
          <p:spPr>
            <a:xfrm>
              <a:off x="1353316" y="4399671"/>
              <a:ext cx="1702668" cy="22702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2" name="组合 41">
              <a:extLst>
                <a:ext uri="{FF2B5EF4-FFF2-40B4-BE49-F238E27FC236}">
                  <a16:creationId xmlns:a16="http://schemas.microsoft.com/office/drawing/2014/main" id="{18EE5F84-64B0-6F44-946E-73CADD8F8FCF}"/>
                </a:ext>
              </a:extLst>
            </p:cNvPr>
            <p:cNvGrpSpPr/>
            <p:nvPr/>
          </p:nvGrpSpPr>
          <p:grpSpPr>
            <a:xfrm>
              <a:off x="7237297" y="4392555"/>
              <a:ext cx="1633241" cy="2284454"/>
              <a:chOff x="8053852" y="2448057"/>
              <a:chExt cx="1633241" cy="2284454"/>
            </a:xfrm>
          </p:grpSpPr>
          <p:graphicFrame>
            <p:nvGraphicFramePr>
              <p:cNvPr id="43" name="对象 42">
                <a:extLst>
                  <a:ext uri="{FF2B5EF4-FFF2-40B4-BE49-F238E27FC236}">
                    <a16:creationId xmlns:a16="http://schemas.microsoft.com/office/drawing/2014/main" id="{522CD7E6-84F1-3441-A8DD-AF4971A6B1A9}"/>
                  </a:ext>
                </a:extLst>
              </p:cNvPr>
              <p:cNvGraphicFramePr>
                <a:graphicFrameLocks noChangeAspect="1"/>
              </p:cNvGraphicFramePr>
              <p:nvPr>
                <p:extLst>
                  <p:ext uri="{D42A27DB-BD31-4B8C-83A1-F6EECF244321}">
                    <p14:modId xmlns:p14="http://schemas.microsoft.com/office/powerpoint/2010/main" val="1854136843"/>
                  </p:ext>
                </p:extLst>
              </p:nvPr>
            </p:nvGraphicFramePr>
            <p:xfrm>
              <a:off x="8053852" y="2448057"/>
              <a:ext cx="1616018" cy="2284454"/>
            </p:xfrm>
            <a:graphic>
              <a:graphicData uri="http://schemas.openxmlformats.org/presentationml/2006/ole">
                <mc:AlternateContent xmlns:mc="http://schemas.openxmlformats.org/markup-compatibility/2006">
                  <mc:Choice xmlns:v="urn:schemas-microsoft-com:vml" Requires="v">
                    <p:oleObj spid="_x0000_s1088" name="Image" r:id="rId6" imgW="3250794" imgH="4444444" progId="">
                      <p:embed/>
                    </p:oleObj>
                  </mc:Choice>
                  <mc:Fallback>
                    <p:oleObj name="Image" r:id="rId6" imgW="3250794" imgH="4444444" progId="">
                      <p:embed/>
                      <p:pic>
                        <p:nvPicPr>
                          <p:cNvPr id="20" name="对象 19">
                            <a:extLst>
                              <a:ext uri="{FF2B5EF4-FFF2-40B4-BE49-F238E27FC236}">
                                <a16:creationId xmlns:a16="http://schemas.microsoft.com/office/drawing/2014/main" id="{26D409AC-4A3D-43BA-A638-1A685A3E96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3852" y="2448057"/>
                            <a:ext cx="1616018" cy="2284454"/>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4" name="矩形 43">
                <a:extLst>
                  <a:ext uri="{FF2B5EF4-FFF2-40B4-BE49-F238E27FC236}">
                    <a16:creationId xmlns:a16="http://schemas.microsoft.com/office/drawing/2014/main" id="{396488AD-99BC-064D-AD65-31F6D3219D2D}"/>
                  </a:ext>
                </a:extLst>
              </p:cNvPr>
              <p:cNvSpPr/>
              <p:nvPr/>
            </p:nvSpPr>
            <p:spPr>
              <a:xfrm>
                <a:off x="8071075" y="2455173"/>
                <a:ext cx="1616018" cy="2270223"/>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p>
            </p:txBody>
          </p:sp>
        </p:grpSp>
        <p:grpSp>
          <p:nvGrpSpPr>
            <p:cNvPr id="45" name="组合 44">
              <a:extLst>
                <a:ext uri="{FF2B5EF4-FFF2-40B4-BE49-F238E27FC236}">
                  <a16:creationId xmlns:a16="http://schemas.microsoft.com/office/drawing/2014/main" id="{6E344EA1-2E7E-344B-B02D-11232BFA63D7}"/>
                </a:ext>
              </a:extLst>
            </p:cNvPr>
            <p:cNvGrpSpPr/>
            <p:nvPr/>
          </p:nvGrpSpPr>
          <p:grpSpPr>
            <a:xfrm>
              <a:off x="3001108" y="4786409"/>
              <a:ext cx="4253412" cy="1395329"/>
              <a:chOff x="1914280" y="4786409"/>
              <a:chExt cx="5340240" cy="1395329"/>
            </a:xfrm>
          </p:grpSpPr>
          <p:grpSp>
            <p:nvGrpSpPr>
              <p:cNvPr id="46" name="组合 45">
                <a:extLst>
                  <a:ext uri="{FF2B5EF4-FFF2-40B4-BE49-F238E27FC236}">
                    <a16:creationId xmlns:a16="http://schemas.microsoft.com/office/drawing/2014/main" id="{1138AB88-F459-B248-A0C9-FA709F942B0F}"/>
                  </a:ext>
                </a:extLst>
              </p:cNvPr>
              <p:cNvGrpSpPr/>
              <p:nvPr/>
            </p:nvGrpSpPr>
            <p:grpSpPr>
              <a:xfrm>
                <a:off x="1914280" y="4786409"/>
                <a:ext cx="5340240" cy="1395329"/>
                <a:chOff x="2151323" y="4980720"/>
                <a:chExt cx="4998436" cy="971550"/>
              </a:xfrm>
            </p:grpSpPr>
            <p:sp>
              <p:nvSpPr>
                <p:cNvPr id="48" name="左箭头 47">
                  <a:extLst>
                    <a:ext uri="{FF2B5EF4-FFF2-40B4-BE49-F238E27FC236}">
                      <a16:creationId xmlns:a16="http://schemas.microsoft.com/office/drawing/2014/main" id="{C6029166-30E7-1549-A8C8-6AE1F7361862}"/>
                    </a:ext>
                  </a:extLst>
                </p:cNvPr>
                <p:cNvSpPr/>
                <p:nvPr/>
              </p:nvSpPr>
              <p:spPr>
                <a:xfrm>
                  <a:off x="2151323" y="4980720"/>
                  <a:ext cx="2525975" cy="971550"/>
                </a:xfrm>
                <a:prstGeom prst="lef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左箭头 48">
                  <a:extLst>
                    <a:ext uri="{FF2B5EF4-FFF2-40B4-BE49-F238E27FC236}">
                      <a16:creationId xmlns:a16="http://schemas.microsoft.com/office/drawing/2014/main" id="{2744F5A9-EA13-8A49-8E98-515AC7C44BA7}"/>
                    </a:ext>
                  </a:extLst>
                </p:cNvPr>
                <p:cNvSpPr/>
                <p:nvPr/>
              </p:nvSpPr>
              <p:spPr>
                <a:xfrm rot="10800000">
                  <a:off x="4623784" y="4980720"/>
                  <a:ext cx="2525975" cy="971550"/>
                </a:xfrm>
                <a:prstGeom prst="lef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7" name="TextBox 8">
                <a:extLst>
                  <a:ext uri="{FF2B5EF4-FFF2-40B4-BE49-F238E27FC236}">
                    <a16:creationId xmlns:a16="http://schemas.microsoft.com/office/drawing/2014/main" id="{F9E8F0FC-631D-544A-8432-8618A1E76EF2}"/>
                  </a:ext>
                </a:extLst>
              </p:cNvPr>
              <p:cNvSpPr txBox="1"/>
              <p:nvPr/>
            </p:nvSpPr>
            <p:spPr>
              <a:xfrm>
                <a:off x="2240711" y="5177814"/>
                <a:ext cx="4699434" cy="600164"/>
              </a:xfrm>
              <a:prstGeom prst="rect">
                <a:avLst/>
              </a:prstGeom>
              <a:noFill/>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0" hangingPunct="0"/>
                <a:r>
                  <a:rPr lang="zh-CN" altLang="en-US" sz="3200" b="1" dirty="0">
                    <a:solidFill>
                      <a:srgbClr val="FFFF00"/>
                    </a:solidFill>
                    <a:latin typeface="微软雅黑" panose="020B0503020204020204" pitchFamily="34" charset="-122"/>
                    <a:ea typeface="微软雅黑" panose="020B0503020204020204" pitchFamily="34" charset="-122"/>
                  </a:rPr>
                  <a:t>创造论和进化论</a:t>
                </a:r>
              </a:p>
            </p:txBody>
          </p:sp>
        </p:grpSp>
      </p:grpSp>
      <p:cxnSp>
        <p:nvCxnSpPr>
          <p:cNvPr id="5" name="直接连接符 4">
            <a:extLst>
              <a:ext uri="{FF2B5EF4-FFF2-40B4-BE49-F238E27FC236}">
                <a16:creationId xmlns:a16="http://schemas.microsoft.com/office/drawing/2014/main" id="{925DB816-2E23-465A-963F-421411E7FDC6}"/>
              </a:ext>
            </a:extLst>
          </p:cNvPr>
          <p:cNvCxnSpPr>
            <a:cxnSpLocks/>
          </p:cNvCxnSpPr>
          <p:nvPr/>
        </p:nvCxnSpPr>
        <p:spPr>
          <a:xfrm>
            <a:off x="7947781" y="3429000"/>
            <a:ext cx="642766"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958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683556" y="3290867"/>
            <a:ext cx="7881706" cy="2813078"/>
          </a:xfrm>
          <a:prstGeom prst="rect">
            <a:avLst/>
          </a:prstGeom>
        </p:spPr>
        <p:txBody>
          <a:bodyPr wrap="square">
            <a:spAutoFit/>
          </a:bodyPr>
          <a:lstStyle/>
          <a:p>
            <a:pPr>
              <a:lnSpc>
                <a:spcPts val="4200"/>
              </a:lnSpc>
              <a:spcBef>
                <a:spcPts val="600"/>
              </a:spcBef>
            </a:pP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、简答题</a:t>
            </a:r>
          </a:p>
          <a:p>
            <a:pPr>
              <a:lnSpc>
                <a:spcPts val="4200"/>
              </a:lnSpc>
              <a:spcBef>
                <a:spcPts val="600"/>
              </a:spcBef>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 </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进化论的根基是什么？</a:t>
            </a:r>
            <a:endParaRPr lang="zh-CN" altLang="en-US" sz="2800" u="sng"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420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 </a:t>
            </a:r>
            <a:r>
              <a:rPr lang="zh-CN" altLang="zh-CN" sz="2800" dirty="0">
                <a:effectLst/>
                <a:latin typeface="Microsoft YaHei" panose="020B0503020204020204" pitchFamily="34" charset="-122"/>
                <a:ea typeface="Microsoft YaHei" panose="020B0503020204020204" pitchFamily="34" charset="-122"/>
              </a:rPr>
              <a:t>基督徒的根基是什么？</a:t>
            </a:r>
            <a:endParaRPr lang="en-US" altLang="zh-CN" sz="1800" kern="0" dirty="0">
              <a:effectLst/>
              <a:latin typeface="宋体" panose="02010600030101010101" pitchFamily="2" charset="-122"/>
              <a:cs typeface="Times New Roman" panose="02020603050405020304" pitchFamily="18" charset="0"/>
            </a:endParaRPr>
          </a:p>
          <a:p>
            <a:pPr>
              <a:lnSpc>
                <a:spcPts val="4200"/>
              </a:lnSpc>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3</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“神导进化”的错误思想是因为信徒对于什么问题认识不准确而导致的？</a:t>
            </a:r>
            <a:endParaRPr lang="zh-CN" altLang="en-US" sz="4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7" name="标题 6">
            <a:extLst>
              <a:ext uri="{FF2B5EF4-FFF2-40B4-BE49-F238E27FC236}">
                <a16:creationId xmlns:a16="http://schemas.microsoft.com/office/drawing/2014/main" id="{8C59BD5C-A7C7-D045-A4AD-17218324FCAB}"/>
              </a:ext>
            </a:extLst>
          </p:cNvPr>
          <p:cNvSpPr>
            <a:spLocks noGrp="1"/>
          </p:cNvSpPr>
          <p:nvPr>
            <p:ph type="title"/>
          </p:nvPr>
        </p:nvSpPr>
        <p:spPr/>
        <p:txBody>
          <a:bodyPr/>
          <a:lstStyle/>
          <a:p>
            <a:r>
              <a:rPr lang="zh-CN" altLang="en-US" dirty="0"/>
              <a:t>任务二习题</a:t>
            </a:r>
          </a:p>
        </p:txBody>
      </p:sp>
      <p:sp>
        <p:nvSpPr>
          <p:cNvPr id="2" name="文本框 1">
            <a:extLst>
              <a:ext uri="{FF2B5EF4-FFF2-40B4-BE49-F238E27FC236}">
                <a16:creationId xmlns:a16="http://schemas.microsoft.com/office/drawing/2014/main" id="{FE1E1D05-D0E6-6845-9FB7-592D34A6BA0B}"/>
              </a:ext>
            </a:extLst>
          </p:cNvPr>
          <p:cNvSpPr txBox="1"/>
          <p:nvPr/>
        </p:nvSpPr>
        <p:spPr>
          <a:xfrm>
            <a:off x="5075754" y="3873068"/>
            <a:ext cx="1980029" cy="523220"/>
          </a:xfrm>
          <a:prstGeom prst="rect">
            <a:avLst/>
          </a:prstGeom>
          <a:noFill/>
        </p:spPr>
        <p:txBody>
          <a:bodyPr wrap="none" rtlCol="0">
            <a:spAutoFit/>
          </a:bodyPr>
          <a:lstStyle/>
          <a:p>
            <a:r>
              <a:rPr lang="zh-CN" altLang="en-US" sz="2800" b="1" dirty="0">
                <a:solidFill>
                  <a:prstClr val="black"/>
                </a:solidFill>
                <a:ea typeface="微软雅黑" panose="020B0503020204020204" pitchFamily="34" charset="-122"/>
                <a:cs typeface="Arial" panose="020B0604020202020204" pitchFamily="34" charset="0"/>
              </a:rPr>
              <a:t>漫长的时间</a:t>
            </a:r>
            <a:endParaRPr kumimoji="1" lang="zh-CN" altLang="en-US" sz="2800" dirty="0"/>
          </a:p>
        </p:txBody>
      </p:sp>
      <p:pic>
        <p:nvPicPr>
          <p:cNvPr id="22" name="图片 21">
            <a:extLst>
              <a:ext uri="{FF2B5EF4-FFF2-40B4-BE49-F238E27FC236}">
                <a16:creationId xmlns:a16="http://schemas.microsoft.com/office/drawing/2014/main" id="{47FF52C5-ED7E-BF4B-8A5E-E567F4D8EFC6}"/>
              </a:ext>
            </a:extLst>
          </p:cNvPr>
          <p:cNvPicPr>
            <a:picLocks noChangeAspect="1"/>
          </p:cNvPicPr>
          <p:nvPr/>
        </p:nvPicPr>
        <p:blipFill rotWithShape="1">
          <a:blip r:embed="rId4"/>
          <a:srcRect l="-2" r="-1611" b="9381"/>
          <a:stretch/>
        </p:blipFill>
        <p:spPr>
          <a:xfrm>
            <a:off x="6123299" y="617743"/>
            <a:ext cx="2329846" cy="299622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直线连接符 4">
            <a:extLst>
              <a:ext uri="{FF2B5EF4-FFF2-40B4-BE49-F238E27FC236}">
                <a16:creationId xmlns:a16="http://schemas.microsoft.com/office/drawing/2014/main" id="{9DE4F46A-0D09-464D-AA69-D57836AD10E0}"/>
              </a:ext>
            </a:extLst>
          </p:cNvPr>
          <p:cNvCxnSpPr/>
          <p:nvPr/>
        </p:nvCxnSpPr>
        <p:spPr>
          <a:xfrm>
            <a:off x="5095837" y="4357964"/>
            <a:ext cx="2086708" cy="0"/>
          </a:xfrm>
          <a:prstGeom prst="line">
            <a:avLst/>
          </a:prstGeom>
          <a:ln w="28575"/>
        </p:spPr>
        <p:style>
          <a:lnRef idx="1">
            <a:schemeClr val="dk1"/>
          </a:lnRef>
          <a:fillRef idx="0">
            <a:schemeClr val="dk1"/>
          </a:fillRef>
          <a:effectRef idx="0">
            <a:schemeClr val="dk1"/>
          </a:effectRef>
          <a:fontRef idx="minor">
            <a:schemeClr val="tx1"/>
          </a:fontRef>
        </p:style>
      </p:cxnSp>
      <p:sp>
        <p:nvSpPr>
          <p:cNvPr id="25" name="文本框 24">
            <a:extLst>
              <a:ext uri="{FF2B5EF4-FFF2-40B4-BE49-F238E27FC236}">
                <a16:creationId xmlns:a16="http://schemas.microsoft.com/office/drawing/2014/main" id="{F5AF9EF1-8386-DD4E-98FC-8CC914BCB4C0}"/>
              </a:ext>
            </a:extLst>
          </p:cNvPr>
          <p:cNvSpPr txBox="1"/>
          <p:nvPr/>
        </p:nvSpPr>
        <p:spPr>
          <a:xfrm>
            <a:off x="5125148" y="4419600"/>
            <a:ext cx="1145096" cy="523220"/>
          </a:xfrm>
          <a:prstGeom prst="rect">
            <a:avLst/>
          </a:prstGeom>
          <a:noFill/>
        </p:spPr>
        <p:txBody>
          <a:bodyPr wrap="square" rtlCol="0">
            <a:spAutoFit/>
          </a:bodyPr>
          <a:lstStyle/>
          <a:p>
            <a:r>
              <a:rPr lang="zh-CN" altLang="en-US" sz="2800" b="1" dirty="0">
                <a:solidFill>
                  <a:prstClr val="black"/>
                </a:solidFill>
                <a:ea typeface="微软雅黑" panose="020B0503020204020204" pitchFamily="34" charset="-122"/>
                <a:cs typeface="Arial" panose="020B0604020202020204" pitchFamily="34" charset="0"/>
              </a:rPr>
              <a:t>圣经</a:t>
            </a:r>
            <a:endParaRPr kumimoji="1" lang="zh-CN" altLang="en-US" sz="2800" dirty="0"/>
          </a:p>
        </p:txBody>
      </p:sp>
      <p:cxnSp>
        <p:nvCxnSpPr>
          <p:cNvPr id="26" name="直线连接符 25">
            <a:extLst>
              <a:ext uri="{FF2B5EF4-FFF2-40B4-BE49-F238E27FC236}">
                <a16:creationId xmlns:a16="http://schemas.microsoft.com/office/drawing/2014/main" id="{42D13BDC-AE22-2B45-B319-997DBCF6C908}"/>
              </a:ext>
            </a:extLst>
          </p:cNvPr>
          <p:cNvCxnSpPr/>
          <p:nvPr/>
        </p:nvCxnSpPr>
        <p:spPr>
          <a:xfrm>
            <a:off x="5125148" y="4850382"/>
            <a:ext cx="2086708" cy="0"/>
          </a:xfrm>
          <a:prstGeom prst="line">
            <a:avLst/>
          </a:prstGeom>
          <a:ln w="28575"/>
        </p:spPr>
        <p:style>
          <a:lnRef idx="1">
            <a:schemeClr val="dk1"/>
          </a:lnRef>
          <a:fillRef idx="0">
            <a:schemeClr val="dk1"/>
          </a:fillRef>
          <a:effectRef idx="0">
            <a:schemeClr val="dk1"/>
          </a:effectRef>
          <a:fontRef idx="minor">
            <a:schemeClr val="tx1"/>
          </a:fontRef>
        </p:style>
      </p:cxnSp>
      <p:sp>
        <p:nvSpPr>
          <p:cNvPr id="20" name="文本框 19">
            <a:extLst>
              <a:ext uri="{FF2B5EF4-FFF2-40B4-BE49-F238E27FC236}">
                <a16:creationId xmlns:a16="http://schemas.microsoft.com/office/drawing/2014/main" id="{40A5A8BB-5CE3-814C-AB59-FE93B3DC1A37}"/>
              </a:ext>
            </a:extLst>
          </p:cNvPr>
          <p:cNvSpPr txBox="1"/>
          <p:nvPr/>
        </p:nvSpPr>
        <p:spPr>
          <a:xfrm>
            <a:off x="5530119" y="5480708"/>
            <a:ext cx="1980029" cy="523220"/>
          </a:xfrm>
          <a:prstGeom prst="rect">
            <a:avLst/>
          </a:prstGeom>
          <a:noFill/>
        </p:spPr>
        <p:txBody>
          <a:bodyPr wrap="none" rtlCol="0">
            <a:spAutoFit/>
          </a:bodyPr>
          <a:lstStyle/>
          <a:p>
            <a:r>
              <a:rPr lang="zh-CN" altLang="en-US" sz="2800" b="1" dirty="0">
                <a:solidFill>
                  <a:prstClr val="black"/>
                </a:solidFill>
                <a:ea typeface="微软雅黑" panose="020B0503020204020204" pitchFamily="34" charset="-122"/>
                <a:cs typeface="Arial" panose="020B0604020202020204" pitchFamily="34" charset="0"/>
              </a:rPr>
              <a:t>地球的年龄</a:t>
            </a:r>
            <a:endParaRPr kumimoji="1" lang="zh-CN" altLang="en-US" sz="2800" dirty="0"/>
          </a:p>
        </p:txBody>
      </p:sp>
      <p:cxnSp>
        <p:nvCxnSpPr>
          <p:cNvPr id="21" name="直线连接符 20">
            <a:extLst>
              <a:ext uri="{FF2B5EF4-FFF2-40B4-BE49-F238E27FC236}">
                <a16:creationId xmlns:a16="http://schemas.microsoft.com/office/drawing/2014/main" id="{82C913AA-55F3-F941-87CC-63159EB3CCA8}"/>
              </a:ext>
            </a:extLst>
          </p:cNvPr>
          <p:cNvCxnSpPr>
            <a:cxnSpLocks/>
          </p:cNvCxnSpPr>
          <p:nvPr/>
        </p:nvCxnSpPr>
        <p:spPr>
          <a:xfrm>
            <a:off x="5405269" y="5973126"/>
            <a:ext cx="2369162"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045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793090" y="4643707"/>
            <a:ext cx="7921178" cy="1220847"/>
          </a:xfrm>
          <a:prstGeom prst="rect">
            <a:avLst/>
          </a:prstGeom>
        </p:spPr>
        <p:txBody>
          <a:bodyPr wrap="square">
            <a:spAutoFit/>
          </a:bodyPr>
          <a:lstStyle/>
          <a:p>
            <a:pPr>
              <a:lnSpc>
                <a:spcPts val="3800"/>
              </a:lnSpc>
              <a:spcBef>
                <a:spcPts val="1200"/>
              </a:spcBef>
            </a:pPr>
            <a:r>
              <a:rPr lang="zh-CN" altLang="en-US" sz="32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关于地球</a:t>
            </a:r>
            <a:r>
              <a:rPr lang="zh-CN" altLang="en-US" sz="320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的年龄</a:t>
            </a:r>
            <a:r>
              <a:rPr lang="zh-CN" altLang="en-US" sz="32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en-US" sz="320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我们</a:t>
            </a:r>
            <a:r>
              <a:rPr lang="zh-CN" altLang="en-US" sz="32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最该问谁呢？</a:t>
            </a:r>
            <a:endParaRPr lang="en-US" altLang="zh-CN" sz="32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a:lnSpc>
                <a:spcPts val="3800"/>
              </a:lnSpc>
              <a:spcBef>
                <a:spcPts val="1200"/>
              </a:spcBef>
            </a:pPr>
            <a:r>
              <a:rPr lang="zh-CN" altLang="zh-CN" sz="3200" dirty="0">
                <a:effectLst/>
                <a:latin typeface="Microsoft YaHei" panose="020B0503020204020204" pitchFamily="34" charset="-122"/>
                <a:ea typeface="Microsoft YaHei" panose="020B0503020204020204" pitchFamily="34" charset="-122"/>
              </a:rPr>
              <a:t>谁能提供最可靠的回答？</a:t>
            </a:r>
          </a:p>
        </p:txBody>
      </p:sp>
      <p:pic>
        <p:nvPicPr>
          <p:cNvPr id="11" name="图片 10">
            <a:extLst>
              <a:ext uri="{FF2B5EF4-FFF2-40B4-BE49-F238E27FC236}">
                <a16:creationId xmlns:a16="http://schemas.microsoft.com/office/drawing/2014/main" id="{AAB2D34F-CABA-E244-BF93-1A5B140E6E65}"/>
              </a:ext>
            </a:extLst>
          </p:cNvPr>
          <p:cNvPicPr>
            <a:picLocks noChangeAspect="1"/>
          </p:cNvPicPr>
          <p:nvPr/>
        </p:nvPicPr>
        <p:blipFill>
          <a:blip r:embed="rId4"/>
          <a:stretch>
            <a:fillRect/>
          </a:stretch>
        </p:blipFill>
        <p:spPr>
          <a:xfrm>
            <a:off x="1804889" y="287560"/>
            <a:ext cx="5674035" cy="39135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4959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378118"/>
            <a:ext cx="0" cy="5005052"/>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37811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378118"/>
            <a:ext cx="0" cy="486676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11901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514918" y="2501107"/>
            <a:ext cx="8114163" cy="3830664"/>
          </a:xfrm>
          <a:prstGeom prst="rect">
            <a:avLst/>
          </a:prstGeom>
        </p:spPr>
        <p:txBody>
          <a:bodyPr wrap="square">
            <a:spAutoFit/>
          </a:bodyPr>
          <a:lstStyle/>
          <a:p>
            <a:pPr>
              <a:lnSpc>
                <a:spcPts val="3860"/>
              </a:lnSpc>
            </a:pPr>
            <a:r>
              <a:rPr lang="zh-CN" altLang="zh-CN" sz="2800" dirty="0">
                <a:effectLst/>
                <a:latin typeface="Microsoft YaHei" panose="020B0503020204020204" pitchFamily="34" charset="-122"/>
                <a:ea typeface="Microsoft YaHei" panose="020B0503020204020204" pitchFamily="34" charset="-122"/>
              </a:rPr>
              <a:t>如果你想知道自己从妈妈肚子开始疼的那一刻算起，一直到你被生下来为止，一共经历了多少个小时。你会问谁？你觉得谁的回答是最可靠的？（</a:t>
            </a:r>
            <a:r>
              <a:rPr lang="en-US" altLang="zh-CN"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endParaRPr lang="en-US" altLang="zh-CN" sz="2800" dirty="0">
              <a:effectLst/>
              <a:latin typeface="Microsoft YaHei" panose="020B0503020204020204" pitchFamily="34" charset="-122"/>
              <a:ea typeface="Microsoft YaHei" panose="020B0503020204020204" pitchFamily="34" charset="-122"/>
            </a:endParaRPr>
          </a:p>
          <a:p>
            <a:endParaRPr lang="zh-CN" altLang="zh-CN" dirty="0">
              <a:effectLst/>
              <a:latin typeface="Microsoft YaHei" panose="020B0503020204020204" pitchFamily="34" charset="-122"/>
              <a:ea typeface="Microsoft YaHei" panose="020B0503020204020204" pitchFamily="34" charset="-122"/>
            </a:endParaRPr>
          </a:p>
          <a:p>
            <a:pPr marL="342900" lvl="0" indent="-342900">
              <a:lnSpc>
                <a:spcPts val="3860"/>
              </a:lnSpc>
              <a:buFont typeface="+mj-lt"/>
              <a:buAutoNum type="alphaUcPeriod"/>
              <a:tabLst>
                <a:tab pos="457200" algn="l"/>
              </a:tabLst>
            </a:pPr>
            <a:r>
              <a:rPr lang="zh-CN" altLang="zh-CN" sz="2800" dirty="0">
                <a:effectLst/>
                <a:latin typeface="Microsoft YaHei" panose="020B0503020204020204" pitchFamily="34" charset="-122"/>
                <a:ea typeface="Microsoft YaHei" panose="020B0503020204020204" pitchFamily="34" charset="-122"/>
              </a:rPr>
              <a:t>妈妈。</a:t>
            </a:r>
          </a:p>
          <a:p>
            <a:pPr marL="342900" lvl="0" indent="-342900">
              <a:lnSpc>
                <a:spcPts val="3860"/>
              </a:lnSpc>
              <a:buFont typeface="+mj-lt"/>
              <a:buAutoNum type="alphaUcPeriod"/>
              <a:tabLst>
                <a:tab pos="457200" algn="l"/>
              </a:tabLst>
            </a:pPr>
            <a:r>
              <a:rPr lang="zh-CN" altLang="zh-CN" sz="2800" dirty="0">
                <a:effectLst/>
                <a:latin typeface="Microsoft YaHei" panose="020B0503020204020204" pitchFamily="34" charset="-122"/>
                <a:ea typeface="Microsoft YaHei" panose="020B0503020204020204" pitchFamily="34" charset="-122"/>
              </a:rPr>
              <a:t>任何一位专业的产科医生。</a:t>
            </a:r>
          </a:p>
          <a:p>
            <a:pPr marL="342900" lvl="0" indent="-342900">
              <a:lnSpc>
                <a:spcPts val="3860"/>
              </a:lnSpc>
              <a:buFont typeface="+mj-lt"/>
              <a:buAutoNum type="alphaUcPeriod"/>
              <a:tabLst>
                <a:tab pos="457200" algn="l"/>
              </a:tabLst>
            </a:pPr>
            <a:r>
              <a:rPr lang="zh-CN" altLang="zh-CN" sz="2800" dirty="0">
                <a:effectLst/>
                <a:latin typeface="Microsoft YaHei" panose="020B0503020204020204" pitchFamily="34" charset="-122"/>
                <a:ea typeface="Microsoft YaHei" panose="020B0503020204020204" pitchFamily="34" charset="-122"/>
              </a:rPr>
              <a:t>为妈妈科学接生的医生。</a:t>
            </a:r>
          </a:p>
          <a:p>
            <a:pPr marL="342900" lvl="0" indent="-342900">
              <a:lnSpc>
                <a:spcPts val="3860"/>
              </a:lnSpc>
              <a:buFont typeface="+mj-lt"/>
              <a:buAutoNum type="alphaUcPeriod"/>
              <a:tabLst>
                <a:tab pos="457200" algn="l"/>
              </a:tabLst>
            </a:pPr>
            <a:r>
              <a:rPr lang="zh-CN" altLang="zh-CN" sz="2800" dirty="0">
                <a:effectLst/>
                <a:latin typeface="Microsoft YaHei" panose="020B0503020204020204" pitchFamily="34" charset="-122"/>
                <a:ea typeface="Microsoft YaHei" panose="020B0503020204020204" pitchFamily="34" charset="-122"/>
              </a:rPr>
              <a:t>记录你出生信息的护士。</a:t>
            </a:r>
          </a:p>
        </p:txBody>
      </p:sp>
      <p:sp>
        <p:nvSpPr>
          <p:cNvPr id="2" name="标题 1">
            <a:extLst>
              <a:ext uri="{FF2B5EF4-FFF2-40B4-BE49-F238E27FC236}">
                <a16:creationId xmlns:a16="http://schemas.microsoft.com/office/drawing/2014/main" id="{1C0A4A77-5B81-9640-890D-2E962A263236}"/>
              </a:ext>
            </a:extLst>
          </p:cNvPr>
          <p:cNvSpPr>
            <a:spLocks noGrp="1"/>
          </p:cNvSpPr>
          <p:nvPr>
            <p:ph type="title"/>
          </p:nvPr>
        </p:nvSpPr>
        <p:spPr/>
        <p:txBody>
          <a:bodyPr/>
          <a:lstStyle/>
          <a:p>
            <a:r>
              <a:rPr lang="zh-CN" altLang="en-US" dirty="0"/>
              <a:t>习题：</a:t>
            </a:r>
          </a:p>
        </p:txBody>
      </p:sp>
      <p:sp>
        <p:nvSpPr>
          <p:cNvPr id="12" name="文本框 11">
            <a:extLst>
              <a:ext uri="{FF2B5EF4-FFF2-40B4-BE49-F238E27FC236}">
                <a16:creationId xmlns:a16="http://schemas.microsoft.com/office/drawing/2014/main" id="{70280D5D-20DE-2740-AB38-0745B87CDBBA}"/>
              </a:ext>
            </a:extLst>
          </p:cNvPr>
          <p:cNvSpPr txBox="1"/>
          <p:nvPr/>
        </p:nvSpPr>
        <p:spPr>
          <a:xfrm>
            <a:off x="7431812" y="3504519"/>
            <a:ext cx="532518" cy="646331"/>
          </a:xfrm>
          <a:prstGeom prst="rect">
            <a:avLst/>
          </a:prstGeom>
          <a:noFill/>
        </p:spPr>
        <p:txBody>
          <a:bodyPr wrap="none" rtlCol="0">
            <a:spAutoFit/>
          </a:bodyPr>
          <a:lstStyle/>
          <a:p>
            <a:r>
              <a:rPr lang="en-US" altLang="zh-CN" sz="36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A</a:t>
            </a:r>
            <a:endParaRPr kumimoji="1" lang="zh-CN" altLang="en-US" sz="3600" b="1" dirty="0">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A9A11243-480E-AE4C-9745-CD872E7E5F6F}"/>
              </a:ext>
            </a:extLst>
          </p:cNvPr>
          <p:cNvPicPr>
            <a:picLocks noChangeAspect="1"/>
          </p:cNvPicPr>
          <p:nvPr/>
        </p:nvPicPr>
        <p:blipFill>
          <a:blip r:embed="rId4"/>
          <a:stretch>
            <a:fillRect/>
          </a:stretch>
        </p:blipFill>
        <p:spPr>
          <a:xfrm>
            <a:off x="2934546" y="0"/>
            <a:ext cx="3816777" cy="234974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613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378118"/>
            <a:ext cx="0" cy="5005052"/>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37811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378118"/>
            <a:ext cx="0" cy="486676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11901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838177" y="1684111"/>
            <a:ext cx="7614968" cy="3861442"/>
          </a:xfrm>
          <a:prstGeom prst="rect">
            <a:avLst/>
          </a:prstGeom>
        </p:spPr>
        <p:txBody>
          <a:bodyPr wrap="square">
            <a:spAutoFit/>
          </a:bodyPr>
          <a:lstStyle/>
          <a:p>
            <a:pPr>
              <a:lnSpc>
                <a:spcPts val="3860"/>
              </a:lnSpc>
            </a:pPr>
            <a:r>
              <a:rPr lang="zh-CN" altLang="zh-CN" sz="2800" dirty="0">
                <a:effectLst/>
                <a:latin typeface="Microsoft YaHei" panose="020B0503020204020204" pitchFamily="34" charset="-122"/>
                <a:ea typeface="Microsoft YaHei" panose="020B0503020204020204" pitchFamily="34" charset="-122"/>
              </a:rPr>
              <a:t>如果你想知道地球从第一天被造开始，一直到今天为止，一共经历了多长时间，你觉得谁会有最可靠的答案，为什么？ </a:t>
            </a:r>
            <a:r>
              <a:rPr lang="en-US" altLang="zh-CN" sz="2800" dirty="0">
                <a:effectLst/>
                <a:latin typeface="Microsoft YaHei" panose="020B0503020204020204" pitchFamily="34" charset="-122"/>
                <a:ea typeface="Microsoft YaHei" panose="020B0503020204020204" pitchFamily="34" charset="-122"/>
              </a:rPr>
              <a:t>( </a:t>
            </a:r>
            <a:r>
              <a:rPr lang="zh-CN" altLang="en-US" sz="2800" dirty="0">
                <a:effectLst/>
                <a:latin typeface="Microsoft YaHei" panose="020B0503020204020204" pitchFamily="34" charset="-122"/>
                <a:ea typeface="Microsoft YaHei" panose="020B0503020204020204" pitchFamily="34" charset="-122"/>
              </a:rPr>
              <a:t>    </a:t>
            </a:r>
            <a:r>
              <a:rPr lang="en-US" altLang="zh-CN" sz="2800" dirty="0">
                <a:effectLst/>
                <a:latin typeface="Microsoft YaHei" panose="020B0503020204020204" pitchFamily="34" charset="-122"/>
                <a:ea typeface="Microsoft YaHei" panose="020B0503020204020204" pitchFamily="34" charset="-122"/>
              </a:rPr>
              <a:t> )</a:t>
            </a:r>
          </a:p>
          <a:p>
            <a:endParaRPr lang="zh-CN" altLang="zh-CN" dirty="0">
              <a:effectLst/>
              <a:latin typeface="Microsoft YaHei" panose="020B0503020204020204" pitchFamily="34" charset="-122"/>
              <a:ea typeface="Microsoft YaHei" panose="020B0503020204020204" pitchFamily="34" charset="-122"/>
            </a:endParaRPr>
          </a:p>
          <a:p>
            <a:pPr marL="342900" lvl="0" indent="-342900">
              <a:lnSpc>
                <a:spcPts val="3860"/>
              </a:lnSpc>
              <a:buFont typeface="+mj-lt"/>
              <a:buAutoNum type="alphaUcPeriod"/>
            </a:pPr>
            <a:r>
              <a:rPr lang="zh-CN" altLang="zh-CN" sz="2800" dirty="0">
                <a:effectLst/>
                <a:latin typeface="Microsoft YaHei" panose="020B0503020204020204" pitchFamily="34" charset="-122"/>
                <a:ea typeface="Microsoft YaHei" panose="020B0503020204020204" pitchFamily="34" charset="-122"/>
              </a:rPr>
              <a:t>科学家</a:t>
            </a:r>
          </a:p>
          <a:p>
            <a:pPr marL="342900" lvl="0" indent="-342900">
              <a:lnSpc>
                <a:spcPts val="3860"/>
              </a:lnSpc>
              <a:buFont typeface="+mj-lt"/>
              <a:buAutoNum type="alphaUcPeriod"/>
            </a:pPr>
            <a:r>
              <a:rPr lang="zh-CN" altLang="zh-CN" sz="2800" dirty="0">
                <a:effectLst/>
                <a:latin typeface="Microsoft YaHei" panose="020B0503020204020204" pitchFamily="34" charset="-122"/>
                <a:ea typeface="Microsoft YaHei" panose="020B0503020204020204" pitchFamily="34" charset="-122"/>
              </a:rPr>
              <a:t>网站信息</a:t>
            </a:r>
          </a:p>
          <a:p>
            <a:pPr marL="342900" lvl="0" indent="-342900">
              <a:lnSpc>
                <a:spcPts val="3860"/>
              </a:lnSpc>
              <a:buFont typeface="+mj-lt"/>
              <a:buAutoNum type="alphaUcPeriod"/>
            </a:pPr>
            <a:r>
              <a:rPr lang="zh-CN" altLang="zh-CN" sz="2800" dirty="0">
                <a:effectLst/>
                <a:latin typeface="Microsoft YaHei" panose="020B0503020204020204" pitchFamily="34" charset="-122"/>
                <a:ea typeface="Microsoft YaHei" panose="020B0503020204020204" pitchFamily="34" charset="-122"/>
              </a:rPr>
              <a:t>爸爸妈妈</a:t>
            </a:r>
          </a:p>
          <a:p>
            <a:pPr marL="342900" lvl="0" indent="-342900">
              <a:lnSpc>
                <a:spcPts val="3860"/>
              </a:lnSpc>
              <a:buFont typeface="+mj-lt"/>
              <a:buAutoNum type="alphaUcPeriod"/>
            </a:pPr>
            <a:r>
              <a:rPr lang="zh-CN" altLang="zh-CN" sz="2800" dirty="0">
                <a:effectLst/>
                <a:latin typeface="Microsoft YaHei" panose="020B0503020204020204" pitchFamily="34" charset="-122"/>
                <a:ea typeface="Microsoft YaHei" panose="020B0503020204020204" pitchFamily="34" charset="-122"/>
              </a:rPr>
              <a:t>地球的创造者</a:t>
            </a:r>
          </a:p>
        </p:txBody>
      </p:sp>
      <p:sp>
        <p:nvSpPr>
          <p:cNvPr id="2" name="标题 1">
            <a:extLst>
              <a:ext uri="{FF2B5EF4-FFF2-40B4-BE49-F238E27FC236}">
                <a16:creationId xmlns:a16="http://schemas.microsoft.com/office/drawing/2014/main" id="{1C0A4A77-5B81-9640-890D-2E962A263236}"/>
              </a:ext>
            </a:extLst>
          </p:cNvPr>
          <p:cNvSpPr>
            <a:spLocks noGrp="1"/>
          </p:cNvSpPr>
          <p:nvPr>
            <p:ph type="title"/>
          </p:nvPr>
        </p:nvSpPr>
        <p:spPr/>
        <p:txBody>
          <a:bodyPr/>
          <a:lstStyle/>
          <a:p>
            <a:r>
              <a:rPr lang="zh-CN" altLang="en-US" dirty="0"/>
              <a:t>问题</a:t>
            </a:r>
          </a:p>
        </p:txBody>
      </p:sp>
      <p:sp>
        <p:nvSpPr>
          <p:cNvPr id="12" name="文本框 11">
            <a:extLst>
              <a:ext uri="{FF2B5EF4-FFF2-40B4-BE49-F238E27FC236}">
                <a16:creationId xmlns:a16="http://schemas.microsoft.com/office/drawing/2014/main" id="{70280D5D-20DE-2740-AB38-0745B87CDBBA}"/>
              </a:ext>
            </a:extLst>
          </p:cNvPr>
          <p:cNvSpPr txBox="1"/>
          <p:nvPr/>
        </p:nvSpPr>
        <p:spPr>
          <a:xfrm>
            <a:off x="5490233" y="2681520"/>
            <a:ext cx="550151" cy="646331"/>
          </a:xfrm>
          <a:prstGeom prst="rect">
            <a:avLst/>
          </a:prstGeom>
          <a:noFill/>
        </p:spPr>
        <p:txBody>
          <a:bodyPr wrap="none" rtlCol="0">
            <a:spAutoFit/>
          </a:bodyPr>
          <a:lstStyle/>
          <a:p>
            <a:r>
              <a:rPr lang="en-US" altLang="zh-CN" sz="36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D</a:t>
            </a:r>
            <a:endParaRPr kumimoji="1" lang="zh-CN" altLang="en-US" sz="3600" b="1" dirty="0">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949A115F-FCED-194A-A848-6B6CA0DDAE8F}"/>
              </a:ext>
            </a:extLst>
          </p:cNvPr>
          <p:cNvPicPr>
            <a:picLocks noChangeAspect="1"/>
          </p:cNvPicPr>
          <p:nvPr/>
        </p:nvPicPr>
        <p:blipFill rotWithShape="1">
          <a:blip r:embed="rId4"/>
          <a:srcRect t="9236" b="7740"/>
          <a:stretch/>
        </p:blipFill>
        <p:spPr>
          <a:xfrm>
            <a:off x="4307408" y="3530150"/>
            <a:ext cx="3937000" cy="245150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642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0C909C7-AECB-A24A-B0BC-8C002305F5FB}"/>
              </a:ext>
            </a:extLst>
          </p:cNvPr>
          <p:cNvPicPr>
            <a:picLocks noChangeAspect="1"/>
          </p:cNvPicPr>
          <p:nvPr/>
        </p:nvPicPr>
        <p:blipFill>
          <a:blip r:embed="rId3"/>
          <a:stretch>
            <a:fillRect/>
          </a:stretch>
        </p:blipFill>
        <p:spPr>
          <a:xfrm>
            <a:off x="3272606" y="146857"/>
            <a:ext cx="2598788" cy="2605351"/>
          </a:xfrm>
          <a:prstGeom prst="rect">
            <a:avLst/>
          </a:prstGeom>
          <a:effectLst>
            <a:outerShdw blurRad="190500" dist="127000" dir="2700000" algn="tl" rotWithShape="0">
              <a:prstClr val="black">
                <a:alpha val="31000"/>
              </a:prstClr>
            </a:outerShdw>
          </a:effectLst>
        </p:spPr>
      </p:pic>
      <p:sp>
        <p:nvSpPr>
          <p:cNvPr id="7" name="文本框 6">
            <a:extLst>
              <a:ext uri="{FF2B5EF4-FFF2-40B4-BE49-F238E27FC236}">
                <a16:creationId xmlns:a16="http://schemas.microsoft.com/office/drawing/2014/main" id="{4F134EBA-F7C0-9246-9AA8-67A93EAF1AED}"/>
              </a:ext>
            </a:extLst>
          </p:cNvPr>
          <p:cNvSpPr txBox="1"/>
          <p:nvPr/>
        </p:nvSpPr>
        <p:spPr>
          <a:xfrm>
            <a:off x="933504" y="5540172"/>
            <a:ext cx="2339102" cy="954107"/>
          </a:xfrm>
          <a:prstGeom prst="rect">
            <a:avLst/>
          </a:prstGeom>
          <a:noFill/>
        </p:spPr>
        <p:txBody>
          <a:bodyPr wrap="none" rtlCol="0">
            <a:spAutoFit/>
          </a:bodyPr>
          <a:lstStyle/>
          <a:p>
            <a:r>
              <a:rPr kumimoji="1" lang="zh-CN" altLang="en-US" sz="2800" dirty="0">
                <a:latin typeface="Microsoft YaHei" panose="020B0503020204020204" pitchFamily="34" charset="-122"/>
                <a:ea typeface="Microsoft YaHei" panose="020B0503020204020204" pitchFamily="34" charset="-122"/>
              </a:rPr>
              <a:t>地球出现时，</a:t>
            </a:r>
            <a:endParaRPr kumimoji="1" lang="en-US" altLang="zh-CN" sz="2800" dirty="0">
              <a:latin typeface="Microsoft YaHei" panose="020B0503020204020204" pitchFamily="34" charset="-122"/>
              <a:ea typeface="Microsoft YaHei" panose="020B0503020204020204" pitchFamily="34" charset="-122"/>
            </a:endParaRPr>
          </a:p>
          <a:p>
            <a:r>
              <a:rPr kumimoji="1" lang="zh-CN" altLang="en-US" sz="2800" dirty="0">
                <a:latin typeface="Microsoft YaHei" panose="020B0503020204020204" pitchFamily="34" charset="-122"/>
                <a:ea typeface="Microsoft YaHei" panose="020B0503020204020204" pitchFamily="34" charset="-122"/>
              </a:rPr>
              <a:t>科学家不在场</a:t>
            </a:r>
          </a:p>
        </p:txBody>
      </p:sp>
      <p:sp>
        <p:nvSpPr>
          <p:cNvPr id="8" name="文本框 7">
            <a:extLst>
              <a:ext uri="{FF2B5EF4-FFF2-40B4-BE49-F238E27FC236}">
                <a16:creationId xmlns:a16="http://schemas.microsoft.com/office/drawing/2014/main" id="{D264298C-04DB-B94F-AD98-A79305B22D9B}"/>
              </a:ext>
            </a:extLst>
          </p:cNvPr>
          <p:cNvSpPr txBox="1"/>
          <p:nvPr/>
        </p:nvSpPr>
        <p:spPr>
          <a:xfrm>
            <a:off x="5871607" y="5540171"/>
            <a:ext cx="2339102" cy="954107"/>
          </a:xfrm>
          <a:prstGeom prst="rect">
            <a:avLst/>
          </a:prstGeom>
          <a:noFill/>
        </p:spPr>
        <p:txBody>
          <a:bodyPr wrap="none" rtlCol="0">
            <a:spAutoFit/>
          </a:bodyPr>
          <a:lstStyle/>
          <a:p>
            <a:r>
              <a:rPr kumimoji="1" lang="zh-CN" altLang="en-US" sz="2800" dirty="0">
                <a:latin typeface="Microsoft YaHei" panose="020B0503020204020204" pitchFamily="34" charset="-122"/>
                <a:ea typeface="Microsoft YaHei" panose="020B0503020204020204" pitchFamily="34" charset="-122"/>
              </a:rPr>
              <a:t>地球出现时，</a:t>
            </a:r>
            <a:endParaRPr kumimoji="1" lang="en-US" altLang="zh-CN" sz="2800" dirty="0">
              <a:latin typeface="Microsoft YaHei" panose="020B0503020204020204" pitchFamily="34" charset="-122"/>
              <a:ea typeface="Microsoft YaHei" panose="020B0503020204020204" pitchFamily="34" charset="-122"/>
            </a:endParaRPr>
          </a:p>
          <a:p>
            <a:r>
              <a:rPr kumimoji="1" lang="zh-CN" altLang="en-US" sz="2800" dirty="0">
                <a:latin typeface="Microsoft YaHei" panose="020B0503020204020204" pitchFamily="34" charset="-122"/>
                <a:ea typeface="Microsoft YaHei" panose="020B0503020204020204" pitchFamily="34" charset="-122"/>
              </a:rPr>
              <a:t>创造者在场</a:t>
            </a:r>
          </a:p>
        </p:txBody>
      </p:sp>
      <p:pic>
        <p:nvPicPr>
          <p:cNvPr id="9" name="图片 8">
            <a:extLst>
              <a:ext uri="{FF2B5EF4-FFF2-40B4-BE49-F238E27FC236}">
                <a16:creationId xmlns:a16="http://schemas.microsoft.com/office/drawing/2014/main" id="{18A65D5E-47BE-F442-B1F0-60FF75F99580}"/>
              </a:ext>
            </a:extLst>
          </p:cNvPr>
          <p:cNvPicPr>
            <a:picLocks noChangeAspect="1"/>
          </p:cNvPicPr>
          <p:nvPr/>
        </p:nvPicPr>
        <p:blipFill>
          <a:blip r:embed="rId4"/>
          <a:stretch>
            <a:fillRect/>
          </a:stretch>
        </p:blipFill>
        <p:spPr>
          <a:xfrm>
            <a:off x="6042089" y="3111344"/>
            <a:ext cx="1702668" cy="22702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a:extLst>
              <a:ext uri="{FF2B5EF4-FFF2-40B4-BE49-F238E27FC236}">
                <a16:creationId xmlns:a16="http://schemas.microsoft.com/office/drawing/2014/main" id="{02FDA36B-F648-7E45-ACFD-564F4131215B}"/>
              </a:ext>
            </a:extLst>
          </p:cNvPr>
          <p:cNvPicPr>
            <a:picLocks noChangeAspect="1"/>
          </p:cNvPicPr>
          <p:nvPr/>
        </p:nvPicPr>
        <p:blipFill>
          <a:blip r:embed="rId5"/>
          <a:stretch>
            <a:fillRect/>
          </a:stretch>
        </p:blipFill>
        <p:spPr>
          <a:xfrm flipH="1">
            <a:off x="742882" y="2221522"/>
            <a:ext cx="2904862" cy="3429000"/>
          </a:xfrm>
          <a:prstGeom prst="rect">
            <a:avLst/>
          </a:prstGeom>
        </p:spPr>
      </p:pic>
    </p:spTree>
    <p:extLst>
      <p:ext uri="{BB962C8B-B14F-4D97-AF65-F5344CB8AC3E}">
        <p14:creationId xmlns:p14="http://schemas.microsoft.com/office/powerpoint/2010/main" val="1729519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793090" y="4643707"/>
            <a:ext cx="7921178" cy="1220847"/>
          </a:xfrm>
          <a:prstGeom prst="rect">
            <a:avLst/>
          </a:prstGeom>
        </p:spPr>
        <p:txBody>
          <a:bodyPr wrap="square">
            <a:spAutoFit/>
          </a:bodyPr>
          <a:lstStyle/>
          <a:p>
            <a:pPr>
              <a:lnSpc>
                <a:spcPts val="3800"/>
              </a:lnSpc>
              <a:spcBef>
                <a:spcPts val="1200"/>
              </a:spcBef>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根据圣经：</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3800"/>
              </a:lnSpc>
              <a:spcBef>
                <a:spcPts val="1200"/>
              </a:spcBef>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地球年纪轻轻，只有</a:t>
            </a: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6000-10000</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岁！</a:t>
            </a:r>
          </a:p>
        </p:txBody>
      </p:sp>
      <p:pic>
        <p:nvPicPr>
          <p:cNvPr id="12" name="图片 11">
            <a:extLst>
              <a:ext uri="{FF2B5EF4-FFF2-40B4-BE49-F238E27FC236}">
                <a16:creationId xmlns:a16="http://schemas.microsoft.com/office/drawing/2014/main" id="{A4BDB570-D580-4C4E-A6ED-718D96D888D5}"/>
              </a:ext>
            </a:extLst>
          </p:cNvPr>
          <p:cNvPicPr>
            <a:picLocks noChangeAspect="1"/>
          </p:cNvPicPr>
          <p:nvPr/>
        </p:nvPicPr>
        <p:blipFill>
          <a:blip r:embed="rId4"/>
          <a:stretch>
            <a:fillRect/>
          </a:stretch>
        </p:blipFill>
        <p:spPr>
          <a:xfrm>
            <a:off x="2327042" y="64796"/>
            <a:ext cx="4489916" cy="4501255"/>
          </a:xfrm>
          <a:prstGeom prst="rect">
            <a:avLst/>
          </a:prstGeom>
          <a:effectLst>
            <a:outerShdw blurRad="190500" dist="127000" dir="2700000" algn="tl" rotWithShape="0">
              <a:prstClr val="black">
                <a:alpha val="31000"/>
              </a:prstClr>
            </a:outerShdw>
          </a:effectLst>
        </p:spPr>
      </p:pic>
    </p:spTree>
    <p:extLst>
      <p:ext uri="{BB962C8B-B14F-4D97-AF65-F5344CB8AC3E}">
        <p14:creationId xmlns:p14="http://schemas.microsoft.com/office/powerpoint/2010/main" val="240312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873105"/>
            <a:ext cx="0" cy="45100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873105"/>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873104"/>
            <a:ext cx="0" cy="4371775"/>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614004"/>
            <a:ext cx="921637" cy="565092"/>
          </a:xfrm>
          <a:prstGeom prst="rect">
            <a:avLst/>
          </a:prstGeom>
          <a:ln w="12700">
            <a:miter lim="400000"/>
          </a:ln>
        </p:spPr>
      </p:pic>
      <p:sp>
        <p:nvSpPr>
          <p:cNvPr id="2" name="标题 1">
            <a:extLst>
              <a:ext uri="{FF2B5EF4-FFF2-40B4-BE49-F238E27FC236}">
                <a16:creationId xmlns:a16="http://schemas.microsoft.com/office/drawing/2014/main" id="{35C3A8E2-9268-284A-AD27-B33CAC502BEA}"/>
              </a:ext>
            </a:extLst>
          </p:cNvPr>
          <p:cNvSpPr>
            <a:spLocks noGrp="1"/>
          </p:cNvSpPr>
          <p:nvPr>
            <p:ph type="title"/>
          </p:nvPr>
        </p:nvSpPr>
        <p:spPr>
          <a:xfrm>
            <a:off x="-29817" y="546652"/>
            <a:ext cx="9173817" cy="1329231"/>
          </a:xfrm>
        </p:spPr>
        <p:txBody>
          <a:bodyPr/>
          <a:lstStyle/>
          <a:p>
            <a:r>
              <a:rPr lang="en-US" altLang="zh-CN" dirty="0"/>
              <a:t>6000-10000</a:t>
            </a:r>
            <a:r>
              <a:rPr lang="zh-CN" altLang="en-US" dirty="0"/>
              <a:t>年</a:t>
            </a:r>
            <a:br>
              <a:rPr lang="en-US" altLang="zh-CN" dirty="0"/>
            </a:br>
            <a:r>
              <a:rPr lang="zh-CN" altLang="en-US" dirty="0"/>
              <a:t>是怎么算出来的？</a:t>
            </a:r>
          </a:p>
        </p:txBody>
      </p:sp>
      <p:sp>
        <p:nvSpPr>
          <p:cNvPr id="11" name="Rectangle 2">
            <a:extLst>
              <a:ext uri="{FF2B5EF4-FFF2-40B4-BE49-F238E27FC236}">
                <a16:creationId xmlns:a16="http://schemas.microsoft.com/office/drawing/2014/main" id="{8EA5FDE7-617E-184B-92BB-B00DBD82850D}"/>
              </a:ext>
            </a:extLst>
          </p:cNvPr>
          <p:cNvSpPr/>
          <p:nvPr/>
        </p:nvSpPr>
        <p:spPr>
          <a:xfrm>
            <a:off x="971602" y="2168962"/>
            <a:ext cx="7272806" cy="1087670"/>
          </a:xfrm>
          <a:prstGeom prst="rect">
            <a:avLst/>
          </a:prstGeom>
        </p:spPr>
        <p:txBody>
          <a:bodyPr wrap="square">
            <a:spAutoFit/>
          </a:bodyPr>
          <a:lstStyle/>
          <a:p>
            <a:pPr lvl="0">
              <a:lnSpc>
                <a:spcPts val="4040"/>
              </a:lnSpc>
            </a:pPr>
            <a:r>
              <a:rPr lang="zh-CN" altLang="en-US" sz="2800" dirty="0">
                <a:latin typeface="Microsoft YaHei" panose="020B0503020204020204" pitchFamily="34" charset="-122"/>
                <a:ea typeface="Microsoft YaHei" panose="020B0503020204020204" pitchFamily="34" charset="-122"/>
                <a:cs typeface="微软雅黑"/>
              </a:rPr>
              <a:t>答：根据圣经的家谱，并结合考古学的发现计算出来的。</a:t>
            </a:r>
          </a:p>
        </p:txBody>
      </p:sp>
      <p:pic>
        <p:nvPicPr>
          <p:cNvPr id="23" name="图片 22">
            <a:extLst>
              <a:ext uri="{FF2B5EF4-FFF2-40B4-BE49-F238E27FC236}">
                <a16:creationId xmlns:a16="http://schemas.microsoft.com/office/drawing/2014/main" id="{F1052C63-6FD2-3F41-8FC1-D618F99A1D94}"/>
              </a:ext>
            </a:extLst>
          </p:cNvPr>
          <p:cNvPicPr>
            <a:picLocks noChangeAspect="1"/>
          </p:cNvPicPr>
          <p:nvPr/>
        </p:nvPicPr>
        <p:blipFill>
          <a:blip r:embed="rId4"/>
          <a:stretch>
            <a:fillRect/>
          </a:stretch>
        </p:blipFill>
        <p:spPr>
          <a:xfrm>
            <a:off x="4306175" y="3194142"/>
            <a:ext cx="4341101" cy="2889544"/>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组合 4">
            <a:extLst>
              <a:ext uri="{FF2B5EF4-FFF2-40B4-BE49-F238E27FC236}">
                <a16:creationId xmlns:a16="http://schemas.microsoft.com/office/drawing/2014/main" id="{E268B97F-7AA3-114B-855E-F8BCB500C472}"/>
              </a:ext>
            </a:extLst>
          </p:cNvPr>
          <p:cNvGrpSpPr/>
          <p:nvPr/>
        </p:nvGrpSpPr>
        <p:grpSpPr>
          <a:xfrm>
            <a:off x="454531" y="3182446"/>
            <a:ext cx="3810000" cy="3175000"/>
            <a:chOff x="222738" y="3353171"/>
            <a:chExt cx="3810000" cy="3175000"/>
          </a:xfrm>
        </p:grpSpPr>
        <p:pic>
          <p:nvPicPr>
            <p:cNvPr id="4" name="图片 3">
              <a:extLst>
                <a:ext uri="{FF2B5EF4-FFF2-40B4-BE49-F238E27FC236}">
                  <a16:creationId xmlns:a16="http://schemas.microsoft.com/office/drawing/2014/main" id="{B88771E9-4949-9141-8130-D7D38AA50311}"/>
                </a:ext>
              </a:extLst>
            </p:cNvPr>
            <p:cNvPicPr>
              <a:picLocks noChangeAspect="1"/>
            </p:cNvPicPr>
            <p:nvPr/>
          </p:nvPicPr>
          <p:blipFill>
            <a:blip r:embed="rId5"/>
            <a:stretch>
              <a:fillRect/>
            </a:stretch>
          </p:blipFill>
          <p:spPr>
            <a:xfrm>
              <a:off x="222738" y="3353171"/>
              <a:ext cx="3810000" cy="3175000"/>
            </a:xfrm>
            <a:prstGeom prst="rect">
              <a:avLst/>
            </a:prstGeom>
            <a:effectLst>
              <a:outerShdw blurRad="50800" dist="38100" dir="2700000" algn="tl" rotWithShape="0">
                <a:prstClr val="black">
                  <a:alpha val="40000"/>
                </a:prstClr>
              </a:outerShdw>
            </a:effectLst>
          </p:spPr>
        </p:pic>
        <p:sp>
          <p:nvSpPr>
            <p:cNvPr id="20" name="文本框 19">
              <a:extLst>
                <a:ext uri="{FF2B5EF4-FFF2-40B4-BE49-F238E27FC236}">
                  <a16:creationId xmlns:a16="http://schemas.microsoft.com/office/drawing/2014/main" id="{8285AB59-F070-6440-9C96-AF67BDFA5C31}"/>
                </a:ext>
              </a:extLst>
            </p:cNvPr>
            <p:cNvSpPr txBox="1"/>
            <p:nvPr/>
          </p:nvSpPr>
          <p:spPr>
            <a:xfrm>
              <a:off x="811188" y="3863280"/>
              <a:ext cx="2703445" cy="2308324"/>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马太福音太</a:t>
              </a:r>
              <a:r>
                <a:rPr kumimoji="1" lang="en-US" altLang="zh-CN" b="1" dirty="0">
                  <a:latin typeface="Microsoft YaHei" panose="020B0503020204020204" pitchFamily="34" charset="-122"/>
                  <a:ea typeface="Microsoft YaHei" panose="020B0503020204020204" pitchFamily="34" charset="-122"/>
                </a:rPr>
                <a:t>1:1 </a:t>
              </a:r>
              <a:r>
                <a:rPr kumimoji="1" lang="zh-CN" altLang="en-US" b="1" dirty="0">
                  <a:latin typeface="Microsoft YaHei" panose="020B0503020204020204" pitchFamily="34" charset="-122"/>
                  <a:ea typeface="Microsoft YaHei" panose="020B0503020204020204" pitchFamily="34" charset="-122"/>
                </a:rPr>
                <a:t>亚伯拉罕的后裔、大卫的子孙、耶稣基督的家谱：</a:t>
              </a:r>
              <a:r>
                <a:rPr kumimoji="1" lang="en-US" altLang="zh-CN" b="1" dirty="0">
                  <a:latin typeface="Microsoft YaHei" panose="020B0503020204020204" pitchFamily="34" charset="-122"/>
                  <a:ea typeface="Microsoft YaHei" panose="020B0503020204020204" pitchFamily="34" charset="-122"/>
                </a:rPr>
                <a:t>2 </a:t>
              </a:r>
              <a:r>
                <a:rPr kumimoji="1" lang="zh-CN" altLang="en-US" b="1" dirty="0">
                  <a:latin typeface="Microsoft YaHei" panose="020B0503020204020204" pitchFamily="34" charset="-122"/>
                  <a:ea typeface="Microsoft YaHei" panose="020B0503020204020204" pitchFamily="34" charset="-122"/>
                </a:rPr>
                <a:t>亚伯拉罕生以撒，以撒生雅各，雅各生犹大和他的弟兄</a:t>
              </a:r>
              <a:r>
                <a:rPr kumimoji="1" lang="en-US" altLang="zh-CN" b="1" dirty="0">
                  <a:latin typeface="Microsoft YaHei" panose="020B0503020204020204" pitchFamily="34" charset="-122"/>
                  <a:ea typeface="Microsoft YaHei" panose="020B0503020204020204" pitchFamily="34" charset="-122"/>
                </a:rPr>
                <a:t>…… 6 </a:t>
              </a:r>
              <a:r>
                <a:rPr kumimoji="1" lang="zh-CN" altLang="en-US" b="1" dirty="0">
                  <a:latin typeface="Microsoft YaHei" panose="020B0503020204020204" pitchFamily="34" charset="-122"/>
                  <a:ea typeface="Microsoft YaHei" panose="020B0503020204020204" pitchFamily="34" charset="-122"/>
                </a:rPr>
                <a:t>耶西生大卫王。大卫从乌利亚的妻子生所罗门；</a:t>
              </a:r>
            </a:p>
          </p:txBody>
        </p:sp>
        <p:sp>
          <p:nvSpPr>
            <p:cNvPr id="21" name="文本框 20">
              <a:extLst>
                <a:ext uri="{FF2B5EF4-FFF2-40B4-BE49-F238E27FC236}">
                  <a16:creationId xmlns:a16="http://schemas.microsoft.com/office/drawing/2014/main" id="{470C10AA-0A87-2C40-9A52-D7957742B4D4}"/>
                </a:ext>
              </a:extLst>
            </p:cNvPr>
            <p:cNvSpPr txBox="1"/>
            <p:nvPr/>
          </p:nvSpPr>
          <p:spPr>
            <a:xfrm>
              <a:off x="312272" y="4180084"/>
              <a:ext cx="461665" cy="1631216"/>
            </a:xfrm>
            <a:prstGeom prst="rect">
              <a:avLst/>
            </a:prstGeom>
            <a:noFill/>
          </p:spPr>
          <p:txBody>
            <a:bodyPr vert="eaVert" wrap="none" rtlCol="0">
              <a:spAutoFit/>
            </a:bodyPr>
            <a:lstStyle/>
            <a:p>
              <a:r>
                <a:rPr kumimoji="1" lang="zh-CN" altLang="en-US" b="1" spc="600" dirty="0">
                  <a:latin typeface="Microsoft YaHei" panose="020B0503020204020204" pitchFamily="34" charset="-122"/>
                  <a:ea typeface="Microsoft YaHei" panose="020B0503020204020204" pitchFamily="34" charset="-122"/>
                </a:rPr>
                <a:t>马太的家谱</a:t>
              </a:r>
            </a:p>
          </p:txBody>
        </p:sp>
        <p:sp>
          <p:nvSpPr>
            <p:cNvPr id="22" name="文本框 21">
              <a:extLst>
                <a:ext uri="{FF2B5EF4-FFF2-40B4-BE49-F238E27FC236}">
                  <a16:creationId xmlns:a16="http://schemas.microsoft.com/office/drawing/2014/main" id="{12DE1231-0DA8-3B46-B77D-FFCC10F3DE16}"/>
                </a:ext>
              </a:extLst>
            </p:cNvPr>
            <p:cNvSpPr txBox="1"/>
            <p:nvPr/>
          </p:nvSpPr>
          <p:spPr>
            <a:xfrm>
              <a:off x="3479287" y="4180084"/>
              <a:ext cx="461665" cy="1631216"/>
            </a:xfrm>
            <a:prstGeom prst="rect">
              <a:avLst/>
            </a:prstGeom>
            <a:noFill/>
          </p:spPr>
          <p:txBody>
            <a:bodyPr vert="eaVert" wrap="none" rtlCol="0">
              <a:spAutoFit/>
            </a:bodyPr>
            <a:lstStyle/>
            <a:p>
              <a:r>
                <a:rPr kumimoji="1" lang="zh-CN" altLang="en-US" b="1" spc="600" dirty="0">
                  <a:latin typeface="Microsoft YaHei" panose="020B0503020204020204" pitchFamily="34" charset="-122"/>
                  <a:ea typeface="Microsoft YaHei" panose="020B0503020204020204" pitchFamily="34" charset="-122"/>
                </a:rPr>
                <a:t>父系的家谱</a:t>
              </a:r>
            </a:p>
          </p:txBody>
        </p:sp>
      </p:grpSp>
    </p:spTree>
    <p:extLst>
      <p:ext uri="{BB962C8B-B14F-4D97-AF65-F5344CB8AC3E}">
        <p14:creationId xmlns:p14="http://schemas.microsoft.com/office/powerpoint/2010/main" val="251944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8742348-9573-4A1F-8088-088B843FFB01}"/>
              </a:ext>
            </a:extLst>
          </p:cNvPr>
          <p:cNvSpPr txBox="1"/>
          <p:nvPr/>
        </p:nvSpPr>
        <p:spPr>
          <a:xfrm>
            <a:off x="3935867" y="4067509"/>
            <a:ext cx="4535906" cy="584775"/>
          </a:xfrm>
          <a:prstGeom prst="rect">
            <a:avLst/>
          </a:prstGeom>
          <a:noFill/>
        </p:spPr>
        <p:txBody>
          <a:bodyPr wrap="square">
            <a:spAutoFit/>
          </a:bodyPr>
          <a:lstStyle/>
          <a:p>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当时地球的年龄</a:t>
            </a:r>
            <a:r>
              <a:rPr lang="zh-CN" altLang="en-US"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是？</a:t>
            </a:r>
            <a:endPar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6" name="AutoShape 10">
            <a:extLst>
              <a:ext uri="{FF2B5EF4-FFF2-40B4-BE49-F238E27FC236}">
                <a16:creationId xmlns:a16="http://schemas.microsoft.com/office/drawing/2014/main" id="{183E4867-58AF-42C1-B08E-D96509F698D4}"/>
              </a:ext>
            </a:extLst>
          </p:cNvPr>
          <p:cNvSpPr>
            <a:spLocks noChangeArrowheads="1"/>
          </p:cNvSpPr>
          <p:nvPr/>
        </p:nvSpPr>
        <p:spPr bwMode="auto">
          <a:xfrm>
            <a:off x="539750" y="3232484"/>
            <a:ext cx="8604250" cy="503238"/>
          </a:xfrm>
          <a:prstGeom prst="rightArrow">
            <a:avLst>
              <a:gd name="adj1" fmla="val 55833"/>
              <a:gd name="adj2" fmla="val 100840"/>
            </a:avLst>
          </a:prstGeom>
          <a:solidFill>
            <a:schemeClr val="accent6">
              <a:lumMod val="50000"/>
            </a:schemeClr>
          </a:solidFill>
          <a:ln w="9525">
            <a:noFill/>
            <a:miter lim="800000"/>
            <a:headEnd/>
            <a:tailEnd/>
          </a:ln>
        </p:spPr>
        <p:txBody>
          <a:bodyPr wrap="none" anchor="ctr"/>
          <a:lstStyle/>
          <a:p>
            <a:endParaRPr lang="en-US" altLang="zh-CN" dirty="0">
              <a:solidFill>
                <a:prstClr val="black"/>
              </a:solidFill>
              <a:latin typeface="微软雅黑" panose="020B0503020204020204" pitchFamily="34" charset="-122"/>
              <a:ea typeface="微软雅黑" panose="020B0503020204020204" pitchFamily="34" charset="-122"/>
              <a:cs typeface="Songti TC"/>
            </a:endParaRPr>
          </a:p>
        </p:txBody>
      </p:sp>
      <p:grpSp>
        <p:nvGrpSpPr>
          <p:cNvPr id="7" name="Group 11">
            <a:extLst>
              <a:ext uri="{FF2B5EF4-FFF2-40B4-BE49-F238E27FC236}">
                <a16:creationId xmlns:a16="http://schemas.microsoft.com/office/drawing/2014/main" id="{0D443447-B7A4-4EFA-9F30-BC95E865A5FB}"/>
              </a:ext>
            </a:extLst>
          </p:cNvPr>
          <p:cNvGrpSpPr>
            <a:grpSpLocks/>
          </p:cNvGrpSpPr>
          <p:nvPr/>
        </p:nvGrpSpPr>
        <p:grpSpPr bwMode="auto">
          <a:xfrm>
            <a:off x="250825" y="3664284"/>
            <a:ext cx="2340272" cy="1470025"/>
            <a:chOff x="158" y="1842"/>
            <a:chExt cx="1304" cy="926"/>
          </a:xfrm>
        </p:grpSpPr>
        <p:sp>
          <p:nvSpPr>
            <p:cNvPr id="8" name="Text Box 12">
              <a:extLst>
                <a:ext uri="{FF2B5EF4-FFF2-40B4-BE49-F238E27FC236}">
                  <a16:creationId xmlns:a16="http://schemas.microsoft.com/office/drawing/2014/main" id="{ACAB2A9D-EE02-47B8-9328-2CA4A542D40A}"/>
                </a:ext>
              </a:extLst>
            </p:cNvPr>
            <p:cNvSpPr txBox="1">
              <a:spLocks noChangeArrowheads="1"/>
            </p:cNvSpPr>
            <p:nvPr/>
          </p:nvSpPr>
          <p:spPr bwMode="auto">
            <a:xfrm>
              <a:off x="158" y="2096"/>
              <a:ext cx="1304" cy="672"/>
            </a:xfrm>
            <a:prstGeom prst="rect">
              <a:avLst/>
            </a:prstGeom>
            <a:noFill/>
            <a:ln w="9525">
              <a:noFill/>
              <a:miter lim="800000"/>
              <a:headEnd/>
              <a:tailEnd/>
            </a:ln>
            <a:effectLst/>
          </p:spPr>
          <p:txBody>
            <a:bodyPr wrap="square">
              <a:spAutoFit/>
            </a:bodyPr>
            <a:lstStyle/>
            <a:p>
              <a:pPr>
                <a:spcBef>
                  <a:spcPct val="50000"/>
                </a:spcBef>
              </a:pPr>
              <a:r>
                <a:rPr lang="zh-CN" altLang="en-US" sz="3200" b="1" dirty="0">
                  <a:solidFill>
                    <a:prstClr val="black"/>
                  </a:solidFill>
                  <a:latin typeface="Microsoft YaHei" panose="020B0503020204020204" pitchFamily="34" charset="-122"/>
                  <a:ea typeface="Microsoft YaHei" panose="020B0503020204020204" pitchFamily="34" charset="-122"/>
                  <a:cs typeface="Songti TC"/>
                </a:rPr>
                <a:t>亚当和夏娃</a:t>
              </a:r>
              <a:r>
                <a:rPr lang="en-US" altLang="zh-CN" sz="3200" b="1" dirty="0">
                  <a:solidFill>
                    <a:prstClr val="black"/>
                  </a:solidFill>
                  <a:latin typeface="Microsoft YaHei" panose="020B0503020204020204" pitchFamily="34" charset="-122"/>
                  <a:ea typeface="Microsoft YaHei" panose="020B0503020204020204" pitchFamily="34" charset="-122"/>
                  <a:cs typeface="Songti TC"/>
                </a:rPr>
                <a:t>(</a:t>
              </a:r>
              <a:r>
                <a:rPr lang="zh-CN" altLang="en-US" sz="3200" b="1" dirty="0">
                  <a:solidFill>
                    <a:prstClr val="black"/>
                  </a:solidFill>
                  <a:latin typeface="Microsoft YaHei" panose="020B0503020204020204" pitchFamily="34" charset="-122"/>
                  <a:ea typeface="Microsoft YaHei" panose="020B0503020204020204" pitchFamily="34" charset="-122"/>
                  <a:cs typeface="Songti TC"/>
                </a:rPr>
                <a:t>第六日</a:t>
              </a:r>
              <a:r>
                <a:rPr lang="en-US" altLang="zh-CN" sz="3200" b="1" dirty="0">
                  <a:solidFill>
                    <a:prstClr val="black"/>
                  </a:solidFill>
                  <a:latin typeface="Microsoft YaHei" panose="020B0503020204020204" pitchFamily="34" charset="-122"/>
                  <a:ea typeface="Microsoft YaHei" panose="020B0503020204020204" pitchFamily="34" charset="-122"/>
                  <a:cs typeface="Songti TC"/>
                </a:rPr>
                <a:t>)</a:t>
              </a:r>
              <a:endParaRPr lang="zh-CN" altLang="en-US" sz="3200" b="1" dirty="0">
                <a:solidFill>
                  <a:prstClr val="black"/>
                </a:solidFill>
                <a:latin typeface="Microsoft YaHei" panose="020B0503020204020204" pitchFamily="34" charset="-122"/>
                <a:ea typeface="Microsoft YaHei" panose="020B0503020204020204" pitchFamily="34" charset="-122"/>
                <a:cs typeface="Songti TC"/>
              </a:endParaRPr>
            </a:p>
          </p:txBody>
        </p:sp>
        <p:sp>
          <p:nvSpPr>
            <p:cNvPr id="9" name="AutoShape 13">
              <a:extLst>
                <a:ext uri="{FF2B5EF4-FFF2-40B4-BE49-F238E27FC236}">
                  <a16:creationId xmlns:a16="http://schemas.microsoft.com/office/drawing/2014/main" id="{6F65D016-4F28-4237-B3D5-FBD5239BDD97}"/>
                </a:ext>
              </a:extLst>
            </p:cNvPr>
            <p:cNvSpPr>
              <a:spLocks noChangeArrowheads="1"/>
            </p:cNvSpPr>
            <p:nvPr/>
          </p:nvSpPr>
          <p:spPr bwMode="auto">
            <a:xfrm>
              <a:off x="250" y="1842"/>
              <a:ext cx="149" cy="272"/>
            </a:xfrm>
            <a:prstGeom prst="upArrow">
              <a:avLst>
                <a:gd name="adj1" fmla="val 50000"/>
                <a:gd name="adj2" fmla="val 37569"/>
              </a:avLst>
            </a:prstGeom>
            <a:solidFill>
              <a:schemeClr val="accent6">
                <a:lumMod val="50000"/>
              </a:schemeClr>
            </a:solidFill>
            <a:ln w="9525">
              <a:noFill/>
              <a:miter lim="800000"/>
              <a:headEnd/>
              <a:tailEnd/>
            </a:ln>
          </p:spPr>
          <p:txBody>
            <a:bodyPr wrap="none" anchor="ctr"/>
            <a:lstStyle/>
            <a:p>
              <a:endParaRPr lang="en-US" altLang="zh-CN" dirty="0">
                <a:solidFill>
                  <a:prstClr val="black"/>
                </a:solidFill>
                <a:latin typeface="微软雅黑" panose="020B0503020204020204" pitchFamily="34" charset="-122"/>
                <a:ea typeface="微软雅黑" panose="020B0503020204020204" pitchFamily="34" charset="-122"/>
                <a:cs typeface="Songti TC"/>
              </a:endParaRPr>
            </a:p>
          </p:txBody>
        </p:sp>
      </p:grpSp>
      <p:grpSp>
        <p:nvGrpSpPr>
          <p:cNvPr id="10" name="Group 39">
            <a:extLst>
              <a:ext uri="{FF2B5EF4-FFF2-40B4-BE49-F238E27FC236}">
                <a16:creationId xmlns:a16="http://schemas.microsoft.com/office/drawing/2014/main" id="{F7839519-D2E4-406B-8563-540405850AF3}"/>
              </a:ext>
            </a:extLst>
          </p:cNvPr>
          <p:cNvGrpSpPr>
            <a:grpSpLocks/>
          </p:cNvGrpSpPr>
          <p:nvPr/>
        </p:nvGrpSpPr>
        <p:grpSpPr bwMode="auto">
          <a:xfrm>
            <a:off x="34925" y="2359358"/>
            <a:ext cx="2017713" cy="952500"/>
            <a:chOff x="22" y="842"/>
            <a:chExt cx="1271" cy="600"/>
          </a:xfrm>
        </p:grpSpPr>
        <p:sp>
          <p:nvSpPr>
            <p:cNvPr id="11" name="AutoShape 22">
              <a:extLst>
                <a:ext uri="{FF2B5EF4-FFF2-40B4-BE49-F238E27FC236}">
                  <a16:creationId xmlns:a16="http://schemas.microsoft.com/office/drawing/2014/main" id="{CA06FB7B-2BF8-45F5-B72D-B1718B959D27}"/>
                </a:ext>
              </a:extLst>
            </p:cNvPr>
            <p:cNvSpPr>
              <a:spLocks noChangeArrowheads="1"/>
            </p:cNvSpPr>
            <p:nvPr/>
          </p:nvSpPr>
          <p:spPr bwMode="auto">
            <a:xfrm rot="10800000">
              <a:off x="250" y="1170"/>
              <a:ext cx="181" cy="272"/>
            </a:xfrm>
            <a:prstGeom prst="upArrow">
              <a:avLst>
                <a:gd name="adj1" fmla="val 50000"/>
                <a:gd name="adj2" fmla="val 37569"/>
              </a:avLst>
            </a:prstGeom>
            <a:solidFill>
              <a:schemeClr val="accent6">
                <a:lumMod val="50000"/>
              </a:schemeClr>
            </a:solidFill>
            <a:ln w="9525">
              <a:noFill/>
              <a:miter lim="800000"/>
              <a:headEnd/>
              <a:tailEnd/>
            </a:ln>
          </p:spPr>
          <p:txBody>
            <a:bodyPr rot="10800000" wrap="none" anchor="ctr"/>
            <a:lstStyle/>
            <a:p>
              <a:endParaRPr lang="en-US" altLang="zh-CN" dirty="0">
                <a:solidFill>
                  <a:prstClr val="black"/>
                </a:solidFill>
                <a:latin typeface="微软雅黑" panose="020B0503020204020204" pitchFamily="34" charset="-122"/>
                <a:ea typeface="微软雅黑" panose="020B0503020204020204" pitchFamily="34" charset="-122"/>
                <a:cs typeface="Songti TC"/>
              </a:endParaRPr>
            </a:p>
          </p:txBody>
        </p:sp>
        <p:sp>
          <p:nvSpPr>
            <p:cNvPr id="12" name="Text Box 23">
              <a:extLst>
                <a:ext uri="{FF2B5EF4-FFF2-40B4-BE49-F238E27FC236}">
                  <a16:creationId xmlns:a16="http://schemas.microsoft.com/office/drawing/2014/main" id="{15ADA484-4193-43CA-B92D-4B4239E9AE9E}"/>
                </a:ext>
              </a:extLst>
            </p:cNvPr>
            <p:cNvSpPr txBox="1">
              <a:spLocks noChangeArrowheads="1"/>
            </p:cNvSpPr>
            <p:nvPr/>
          </p:nvSpPr>
          <p:spPr bwMode="auto">
            <a:xfrm>
              <a:off x="22" y="842"/>
              <a:ext cx="1271" cy="365"/>
            </a:xfrm>
            <a:prstGeom prst="rect">
              <a:avLst/>
            </a:prstGeom>
            <a:noFill/>
            <a:ln>
              <a:noFill/>
            </a:ln>
            <a:effectLst/>
            <a:extLst>
              <a:ext uri="{909E8E84-426E-40dd-AFC4-6F175D3DCCD1}"/>
              <a:ext uri="{91240B29-F687-4f45-9708-019B960494DF}"/>
            </a:extLst>
          </p:spPr>
          <p:txBody>
            <a:bodyPr>
              <a:spAutoFit/>
            </a:bodyPr>
            <a:lstStyle/>
            <a:p>
              <a:pPr>
                <a:spcBef>
                  <a:spcPct val="50000"/>
                </a:spcBef>
                <a:defRPr/>
              </a:pPr>
              <a:r>
                <a:rPr lang="zh-CN" altLang="en-US" sz="3200" b="1" dirty="0">
                  <a:solidFill>
                    <a:prstClr val="black"/>
                  </a:solidFill>
                  <a:latin typeface="Microsoft YaHei" panose="020B0503020204020204" pitchFamily="34" charset="-122"/>
                  <a:ea typeface="Microsoft YaHei" panose="020B0503020204020204" pitchFamily="34" charset="-122"/>
                  <a:cs typeface="Songti TC" charset="-120"/>
                </a:rPr>
                <a:t>起初</a:t>
              </a:r>
              <a:endParaRPr lang="en-US" sz="3200" b="1" dirty="0">
                <a:solidFill>
                  <a:prstClr val="black"/>
                </a:solidFill>
                <a:latin typeface="Microsoft YaHei" panose="020B0503020204020204" pitchFamily="34" charset="-122"/>
                <a:ea typeface="Microsoft YaHei" panose="020B0503020204020204" pitchFamily="34" charset="-122"/>
                <a:cs typeface="Songti TC" charset="-120"/>
              </a:endParaRPr>
            </a:p>
          </p:txBody>
        </p:sp>
      </p:grpSp>
      <p:pic>
        <p:nvPicPr>
          <p:cNvPr id="13" name="图片 12">
            <a:extLst>
              <a:ext uri="{FF2B5EF4-FFF2-40B4-BE49-F238E27FC236}">
                <a16:creationId xmlns:a16="http://schemas.microsoft.com/office/drawing/2014/main" id="{3280301B-E1DD-A140-8D45-5A8EE689F8A4}"/>
              </a:ext>
            </a:extLst>
          </p:cNvPr>
          <p:cNvPicPr>
            <a:picLocks noChangeAspect="1"/>
          </p:cNvPicPr>
          <p:nvPr/>
        </p:nvPicPr>
        <p:blipFill>
          <a:blip r:embed="rId3"/>
          <a:stretch>
            <a:fillRect/>
          </a:stretch>
        </p:blipFill>
        <p:spPr>
          <a:xfrm>
            <a:off x="34925" y="428458"/>
            <a:ext cx="2017714" cy="2022809"/>
          </a:xfrm>
          <a:prstGeom prst="rect">
            <a:avLst/>
          </a:prstGeom>
          <a:effectLst>
            <a:outerShdw blurRad="190500" dist="127000" dir="2700000" algn="tl" rotWithShape="0">
              <a:prstClr val="black">
                <a:alpha val="31000"/>
              </a:prstClr>
            </a:outerShdw>
          </a:effectLst>
        </p:spPr>
      </p:pic>
      <p:pic>
        <p:nvPicPr>
          <p:cNvPr id="2" name="图片 1">
            <a:extLst>
              <a:ext uri="{FF2B5EF4-FFF2-40B4-BE49-F238E27FC236}">
                <a16:creationId xmlns:a16="http://schemas.microsoft.com/office/drawing/2014/main" id="{6F48487A-571C-1E41-AE5C-EC239963C84C}"/>
              </a:ext>
            </a:extLst>
          </p:cNvPr>
          <p:cNvPicPr>
            <a:picLocks noChangeAspect="1"/>
          </p:cNvPicPr>
          <p:nvPr/>
        </p:nvPicPr>
        <p:blipFill>
          <a:blip r:embed="rId4"/>
          <a:stretch>
            <a:fillRect/>
          </a:stretch>
        </p:blipFill>
        <p:spPr>
          <a:xfrm>
            <a:off x="34925" y="5134309"/>
            <a:ext cx="2942492" cy="16725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a:extLst>
              <a:ext uri="{FF2B5EF4-FFF2-40B4-BE49-F238E27FC236}">
                <a16:creationId xmlns:a16="http://schemas.microsoft.com/office/drawing/2014/main" id="{BED8A72C-7224-0B4D-B3D1-91020B47D371}"/>
              </a:ext>
            </a:extLst>
          </p:cNvPr>
          <p:cNvSpPr txBox="1"/>
          <p:nvPr/>
        </p:nvSpPr>
        <p:spPr>
          <a:xfrm>
            <a:off x="3935867" y="4767629"/>
            <a:ext cx="4535906" cy="584775"/>
          </a:xfrm>
          <a:prstGeom prst="rect">
            <a:avLst/>
          </a:prstGeom>
          <a:noFill/>
        </p:spPr>
        <p:txBody>
          <a:bodyPr wrap="square">
            <a:spAutoFit/>
          </a:bodyPr>
          <a:lstStyle/>
          <a:p>
            <a:r>
              <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0</a:t>
            </a:r>
            <a:r>
              <a:rPr lang="zh-CN" altLang="en-US"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岁！</a:t>
            </a:r>
            <a:endParaRPr lang="zh-CN" altLang="en-US" sz="32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56808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par>
                          <p:cTn id="17" fill="hold">
                            <p:stCondLst>
                              <p:cond delay="1000"/>
                            </p:stCondLst>
                            <p:childTnLst>
                              <p:par>
                                <p:cTn id="18" presetID="2" presetClass="entr" presetSubtype="4" fill="hold" nodeType="afterEffect">
                                  <p:stCondLst>
                                    <p:cond delay="20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100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0F6F0C-4DFB-A341-AF82-248602662264}"/>
              </a:ext>
            </a:extLst>
          </p:cNvPr>
          <p:cNvSpPr>
            <a:spLocks noGrp="1"/>
          </p:cNvSpPr>
          <p:nvPr>
            <p:ph type="title"/>
          </p:nvPr>
        </p:nvSpPr>
        <p:spPr/>
        <p:txBody>
          <a:bodyPr/>
          <a:lstStyle/>
          <a:p>
            <a:r>
              <a:rPr lang="en-US" altLang="zh-CN" dirty="0"/>
              <a:t>《</a:t>
            </a:r>
            <a:r>
              <a:rPr lang="zh-CN" altLang="en-US" dirty="0"/>
              <a:t>创世记</a:t>
            </a:r>
            <a:r>
              <a:rPr lang="en-US" altLang="zh-CN" dirty="0"/>
              <a:t>》</a:t>
            </a:r>
            <a:r>
              <a:rPr lang="zh-CN" altLang="en-US" dirty="0"/>
              <a:t>第五章的家谱计算</a:t>
            </a:r>
          </a:p>
        </p:txBody>
      </p:sp>
      <p:pic>
        <p:nvPicPr>
          <p:cNvPr id="6" name="图片 5">
            <a:extLst>
              <a:ext uri="{FF2B5EF4-FFF2-40B4-BE49-F238E27FC236}">
                <a16:creationId xmlns:a16="http://schemas.microsoft.com/office/drawing/2014/main" id="{61BAAACB-7B7B-6645-A95A-AA459DFDFB86}"/>
              </a:ext>
            </a:extLst>
          </p:cNvPr>
          <p:cNvPicPr>
            <a:picLocks noChangeAspect="1"/>
          </p:cNvPicPr>
          <p:nvPr/>
        </p:nvPicPr>
        <p:blipFill>
          <a:blip r:embed="rId3"/>
          <a:stretch>
            <a:fillRect/>
          </a:stretch>
        </p:blipFill>
        <p:spPr>
          <a:xfrm>
            <a:off x="1054100" y="1251438"/>
            <a:ext cx="7035800" cy="5524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文本框 2">
            <a:extLst>
              <a:ext uri="{FF2B5EF4-FFF2-40B4-BE49-F238E27FC236}">
                <a16:creationId xmlns:a16="http://schemas.microsoft.com/office/drawing/2014/main" id="{D08C9D4C-6304-8D4E-A897-80A16C698D3D}"/>
              </a:ext>
            </a:extLst>
          </p:cNvPr>
          <p:cNvSpPr txBox="1"/>
          <p:nvPr/>
        </p:nvSpPr>
        <p:spPr>
          <a:xfrm>
            <a:off x="2121877" y="1826523"/>
            <a:ext cx="415498" cy="369332"/>
          </a:xfrm>
          <a:prstGeom prst="rect">
            <a:avLst/>
          </a:prstGeom>
          <a:noFill/>
        </p:spPr>
        <p:txBody>
          <a:bodyPr wrap="none" rtlCol="0">
            <a:spAutoFit/>
          </a:bodyPr>
          <a:lstStyle/>
          <a:p>
            <a:r>
              <a:rPr kumimoji="1" lang="zh-CN" altLang="en-US" dirty="0">
                <a:latin typeface="Microsoft YaHei" panose="020B0503020204020204" pitchFamily="34" charset="-122"/>
                <a:ea typeface="Microsoft YaHei" panose="020B0503020204020204" pitchFamily="34" charset="-122"/>
              </a:rPr>
              <a:t>生</a:t>
            </a:r>
          </a:p>
        </p:txBody>
      </p:sp>
      <p:sp>
        <p:nvSpPr>
          <p:cNvPr id="5" name="文本框 4">
            <a:extLst>
              <a:ext uri="{FF2B5EF4-FFF2-40B4-BE49-F238E27FC236}">
                <a16:creationId xmlns:a16="http://schemas.microsoft.com/office/drawing/2014/main" id="{C9AAE477-93E3-8241-8D47-03108BB8FDB8}"/>
              </a:ext>
            </a:extLst>
          </p:cNvPr>
          <p:cNvSpPr txBox="1"/>
          <p:nvPr/>
        </p:nvSpPr>
        <p:spPr>
          <a:xfrm>
            <a:off x="2110154" y="2096154"/>
            <a:ext cx="415498" cy="369332"/>
          </a:xfrm>
          <a:prstGeom prst="rect">
            <a:avLst/>
          </a:prstGeom>
          <a:noFill/>
        </p:spPr>
        <p:txBody>
          <a:bodyPr wrap="none" rtlCol="0">
            <a:spAutoFit/>
          </a:bodyPr>
          <a:lstStyle/>
          <a:p>
            <a:r>
              <a:rPr kumimoji="1" lang="zh-CN" altLang="en-US" dirty="0">
                <a:latin typeface="Microsoft YaHei" panose="020B0503020204020204" pitchFamily="34" charset="-122"/>
                <a:ea typeface="Microsoft YaHei" panose="020B0503020204020204" pitchFamily="34" charset="-122"/>
              </a:rPr>
              <a:t>生</a:t>
            </a:r>
          </a:p>
        </p:txBody>
      </p:sp>
      <p:sp>
        <p:nvSpPr>
          <p:cNvPr id="7" name="文本框 6">
            <a:extLst>
              <a:ext uri="{FF2B5EF4-FFF2-40B4-BE49-F238E27FC236}">
                <a16:creationId xmlns:a16="http://schemas.microsoft.com/office/drawing/2014/main" id="{3CF653C3-A548-EE4A-A9F9-A02D536CCDAC}"/>
              </a:ext>
            </a:extLst>
          </p:cNvPr>
          <p:cNvSpPr txBox="1"/>
          <p:nvPr/>
        </p:nvSpPr>
        <p:spPr>
          <a:xfrm>
            <a:off x="2344616" y="2377508"/>
            <a:ext cx="415498" cy="369332"/>
          </a:xfrm>
          <a:prstGeom prst="rect">
            <a:avLst/>
          </a:prstGeom>
          <a:noFill/>
        </p:spPr>
        <p:txBody>
          <a:bodyPr wrap="none" rtlCol="0">
            <a:spAutoFit/>
          </a:bodyPr>
          <a:lstStyle/>
          <a:p>
            <a:r>
              <a:rPr kumimoji="1" lang="zh-CN" altLang="en-US" dirty="0">
                <a:latin typeface="Microsoft YaHei" panose="020B0503020204020204" pitchFamily="34" charset="-122"/>
                <a:ea typeface="Microsoft YaHei" panose="020B0503020204020204" pitchFamily="34" charset="-122"/>
              </a:rPr>
              <a:t>生</a:t>
            </a:r>
          </a:p>
        </p:txBody>
      </p:sp>
      <p:sp>
        <p:nvSpPr>
          <p:cNvPr id="8" name="文本框 7">
            <a:extLst>
              <a:ext uri="{FF2B5EF4-FFF2-40B4-BE49-F238E27FC236}">
                <a16:creationId xmlns:a16="http://schemas.microsoft.com/office/drawing/2014/main" id="{0BF6D9D7-E303-094F-BEEF-1DE78446BA52}"/>
              </a:ext>
            </a:extLst>
          </p:cNvPr>
          <p:cNvSpPr txBox="1"/>
          <p:nvPr/>
        </p:nvSpPr>
        <p:spPr>
          <a:xfrm>
            <a:off x="2098431" y="2647138"/>
            <a:ext cx="415498" cy="369332"/>
          </a:xfrm>
          <a:prstGeom prst="rect">
            <a:avLst/>
          </a:prstGeom>
          <a:noFill/>
        </p:spPr>
        <p:txBody>
          <a:bodyPr wrap="none" rtlCol="0">
            <a:spAutoFit/>
          </a:bodyPr>
          <a:lstStyle/>
          <a:p>
            <a:r>
              <a:rPr kumimoji="1" lang="zh-CN" altLang="en-US" dirty="0">
                <a:latin typeface="Microsoft YaHei" panose="020B0503020204020204" pitchFamily="34" charset="-122"/>
                <a:ea typeface="Microsoft YaHei" panose="020B0503020204020204" pitchFamily="34" charset="-122"/>
              </a:rPr>
              <a:t>生</a:t>
            </a:r>
          </a:p>
        </p:txBody>
      </p:sp>
      <p:sp>
        <p:nvSpPr>
          <p:cNvPr id="9" name="文本框 8">
            <a:extLst>
              <a:ext uri="{FF2B5EF4-FFF2-40B4-BE49-F238E27FC236}">
                <a16:creationId xmlns:a16="http://schemas.microsoft.com/office/drawing/2014/main" id="{471A09DF-9DB9-2046-948E-5F635C15E720}"/>
              </a:ext>
            </a:extLst>
          </p:cNvPr>
          <p:cNvSpPr txBox="1"/>
          <p:nvPr/>
        </p:nvSpPr>
        <p:spPr>
          <a:xfrm>
            <a:off x="2379785" y="2905046"/>
            <a:ext cx="415498" cy="369332"/>
          </a:xfrm>
          <a:prstGeom prst="rect">
            <a:avLst/>
          </a:prstGeom>
          <a:noFill/>
        </p:spPr>
        <p:txBody>
          <a:bodyPr wrap="none" rtlCol="0">
            <a:spAutoFit/>
          </a:bodyPr>
          <a:lstStyle/>
          <a:p>
            <a:r>
              <a:rPr kumimoji="1" lang="zh-CN" altLang="en-US" dirty="0">
                <a:latin typeface="Microsoft YaHei" panose="020B0503020204020204" pitchFamily="34" charset="-122"/>
                <a:ea typeface="Microsoft YaHei" panose="020B0503020204020204" pitchFamily="34" charset="-122"/>
              </a:rPr>
              <a:t>生</a:t>
            </a:r>
          </a:p>
        </p:txBody>
      </p:sp>
      <p:sp>
        <p:nvSpPr>
          <p:cNvPr id="10" name="文本框 9">
            <a:extLst>
              <a:ext uri="{FF2B5EF4-FFF2-40B4-BE49-F238E27FC236}">
                <a16:creationId xmlns:a16="http://schemas.microsoft.com/office/drawing/2014/main" id="{E2E3A5A6-2264-0D47-9C39-2817B25E276B}"/>
              </a:ext>
            </a:extLst>
          </p:cNvPr>
          <p:cNvSpPr txBox="1"/>
          <p:nvPr/>
        </p:nvSpPr>
        <p:spPr>
          <a:xfrm>
            <a:off x="2098431" y="3174677"/>
            <a:ext cx="415498" cy="369332"/>
          </a:xfrm>
          <a:prstGeom prst="rect">
            <a:avLst/>
          </a:prstGeom>
          <a:noFill/>
        </p:spPr>
        <p:txBody>
          <a:bodyPr wrap="none" rtlCol="0">
            <a:spAutoFit/>
          </a:bodyPr>
          <a:lstStyle/>
          <a:p>
            <a:r>
              <a:rPr kumimoji="1" lang="zh-CN" altLang="en-US" dirty="0">
                <a:latin typeface="Microsoft YaHei" panose="020B0503020204020204" pitchFamily="34" charset="-122"/>
                <a:ea typeface="Microsoft YaHei" panose="020B0503020204020204" pitchFamily="34" charset="-122"/>
              </a:rPr>
              <a:t>生</a:t>
            </a:r>
          </a:p>
        </p:txBody>
      </p:sp>
      <p:sp>
        <p:nvSpPr>
          <p:cNvPr id="11" name="文本框 10">
            <a:extLst>
              <a:ext uri="{FF2B5EF4-FFF2-40B4-BE49-F238E27FC236}">
                <a16:creationId xmlns:a16="http://schemas.microsoft.com/office/drawing/2014/main" id="{081FDF15-4E58-AD42-B8D8-6BE614FD4BE4}"/>
              </a:ext>
            </a:extLst>
          </p:cNvPr>
          <p:cNvSpPr txBox="1"/>
          <p:nvPr/>
        </p:nvSpPr>
        <p:spPr>
          <a:xfrm>
            <a:off x="2098431" y="3432585"/>
            <a:ext cx="415498" cy="369332"/>
          </a:xfrm>
          <a:prstGeom prst="rect">
            <a:avLst/>
          </a:prstGeom>
          <a:noFill/>
        </p:spPr>
        <p:txBody>
          <a:bodyPr wrap="none" rtlCol="0">
            <a:spAutoFit/>
          </a:bodyPr>
          <a:lstStyle/>
          <a:p>
            <a:r>
              <a:rPr kumimoji="1" lang="zh-CN" altLang="en-US" dirty="0">
                <a:latin typeface="Microsoft YaHei" panose="020B0503020204020204" pitchFamily="34" charset="-122"/>
                <a:ea typeface="Microsoft YaHei" panose="020B0503020204020204" pitchFamily="34" charset="-122"/>
              </a:rPr>
              <a:t>生</a:t>
            </a:r>
          </a:p>
        </p:txBody>
      </p:sp>
      <p:sp>
        <p:nvSpPr>
          <p:cNvPr id="12" name="文本框 11">
            <a:extLst>
              <a:ext uri="{FF2B5EF4-FFF2-40B4-BE49-F238E27FC236}">
                <a16:creationId xmlns:a16="http://schemas.microsoft.com/office/drawing/2014/main" id="{382CDF53-4FCB-F847-B3F1-986AEF694289}"/>
              </a:ext>
            </a:extLst>
          </p:cNvPr>
          <p:cNvSpPr txBox="1"/>
          <p:nvPr/>
        </p:nvSpPr>
        <p:spPr>
          <a:xfrm>
            <a:off x="2098431" y="3971847"/>
            <a:ext cx="415498" cy="369332"/>
          </a:xfrm>
          <a:prstGeom prst="rect">
            <a:avLst/>
          </a:prstGeom>
          <a:noFill/>
        </p:spPr>
        <p:txBody>
          <a:bodyPr wrap="none" rtlCol="0">
            <a:spAutoFit/>
          </a:bodyPr>
          <a:lstStyle/>
          <a:p>
            <a:r>
              <a:rPr kumimoji="1" lang="zh-CN" altLang="en-US" dirty="0">
                <a:latin typeface="Microsoft YaHei" panose="020B0503020204020204" pitchFamily="34" charset="-122"/>
                <a:ea typeface="Microsoft YaHei" panose="020B0503020204020204" pitchFamily="34" charset="-122"/>
              </a:rPr>
              <a:t>生</a:t>
            </a:r>
          </a:p>
        </p:txBody>
      </p:sp>
      <p:sp>
        <p:nvSpPr>
          <p:cNvPr id="13" name="文本框 12">
            <a:extLst>
              <a:ext uri="{FF2B5EF4-FFF2-40B4-BE49-F238E27FC236}">
                <a16:creationId xmlns:a16="http://schemas.microsoft.com/office/drawing/2014/main" id="{C112814D-0FF2-B749-8806-0F15DF7B3473}"/>
              </a:ext>
            </a:extLst>
          </p:cNvPr>
          <p:cNvSpPr txBox="1"/>
          <p:nvPr/>
        </p:nvSpPr>
        <p:spPr>
          <a:xfrm>
            <a:off x="2098431" y="4229755"/>
            <a:ext cx="559769" cy="369332"/>
          </a:xfrm>
          <a:prstGeom prst="rect">
            <a:avLst/>
          </a:prstGeom>
          <a:noFill/>
        </p:spPr>
        <p:txBody>
          <a:bodyPr wrap="none" rtlCol="0">
            <a:spAutoFit/>
          </a:bodyPr>
          <a:lstStyle/>
          <a:p>
            <a:r>
              <a:rPr kumimoji="1" lang="en-US" altLang="zh-CN" dirty="0">
                <a:latin typeface="Microsoft YaHei" panose="020B0503020204020204" pitchFamily="34" charset="-122"/>
                <a:ea typeface="Microsoft YaHei" panose="020B0503020204020204" pitchFamily="34" charset="-122"/>
              </a:rPr>
              <a:t>……</a:t>
            </a:r>
            <a:endParaRPr kumimoji="1" lang="zh-CN" altLang="en-US" dirty="0">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a16="http://schemas.microsoft.com/office/drawing/2014/main" id="{D80EAB62-F49F-3542-9897-70176D94E23B}"/>
              </a:ext>
            </a:extLst>
          </p:cNvPr>
          <p:cNvSpPr txBox="1"/>
          <p:nvPr/>
        </p:nvSpPr>
        <p:spPr>
          <a:xfrm>
            <a:off x="2614247" y="3690493"/>
            <a:ext cx="415498" cy="369332"/>
          </a:xfrm>
          <a:prstGeom prst="rect">
            <a:avLst/>
          </a:prstGeom>
          <a:noFill/>
        </p:spPr>
        <p:txBody>
          <a:bodyPr wrap="none" rtlCol="0">
            <a:spAutoFit/>
          </a:bodyPr>
          <a:lstStyle/>
          <a:p>
            <a:r>
              <a:rPr kumimoji="1" lang="zh-CN" altLang="en-US" dirty="0">
                <a:latin typeface="Microsoft YaHei" panose="020B0503020204020204" pitchFamily="34" charset="-122"/>
                <a:ea typeface="Microsoft YaHei" panose="020B0503020204020204" pitchFamily="34" charset="-122"/>
              </a:rPr>
              <a:t>生</a:t>
            </a:r>
          </a:p>
        </p:txBody>
      </p:sp>
    </p:spTree>
    <p:extLst>
      <p:ext uri="{BB962C8B-B14F-4D97-AF65-F5344CB8AC3E}">
        <p14:creationId xmlns:p14="http://schemas.microsoft.com/office/powerpoint/2010/main" val="3571526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96F39EC-02E0-42F3-B263-B0BD85DA50AE}"/>
              </a:ext>
            </a:extLst>
          </p:cNvPr>
          <p:cNvSpPr txBox="1"/>
          <p:nvPr/>
        </p:nvSpPr>
        <p:spPr>
          <a:xfrm>
            <a:off x="222739" y="1998826"/>
            <a:ext cx="8752654" cy="523220"/>
          </a:xfrm>
          <a:prstGeom prst="rect">
            <a:avLst/>
          </a:prstGeom>
          <a:noFill/>
        </p:spPr>
        <p:txBody>
          <a:bodyPr wrap="square">
            <a:spAutoFit/>
          </a:bodyPr>
          <a:lstStyle/>
          <a:p>
            <a:pPr algn="ct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了解地球的年龄</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”和“</a:t>
            </a:r>
            <a:r>
              <a:rPr lang="zh-TW"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建房子打地基</a:t>
            </a:r>
            <a:r>
              <a:rPr lang="en-US" altLang="zh-TW"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TW"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一样重要</a:t>
            </a:r>
            <a:endParaRPr lang="zh-CN" altLang="en-US" sz="2800" dirty="0">
              <a:latin typeface="Microsoft YaHei" panose="020B0503020204020204" pitchFamily="34" charset="-122"/>
              <a:ea typeface="Microsoft YaHei" panose="020B0503020204020204" pitchFamily="34" charset="-122"/>
            </a:endParaRPr>
          </a:p>
        </p:txBody>
      </p:sp>
      <p:pic>
        <p:nvPicPr>
          <p:cNvPr id="1030" name="Picture 6" descr="查看源图像">
            <a:extLst>
              <a:ext uri="{FF2B5EF4-FFF2-40B4-BE49-F238E27FC236}">
                <a16:creationId xmlns:a16="http://schemas.microsoft.com/office/drawing/2014/main" id="{54B4F7AC-BB5B-4BC6-ADE1-BA9E86645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105" y="2844554"/>
            <a:ext cx="4289106" cy="29046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直线连接符 20">
            <a:extLst>
              <a:ext uri="{FF2B5EF4-FFF2-40B4-BE49-F238E27FC236}">
                <a16:creationId xmlns:a16="http://schemas.microsoft.com/office/drawing/2014/main" id="{388E05ED-B9C7-D14A-9FC5-5958536130EF}"/>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7DB04956-B769-DE4E-B501-5329A15A6C8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DAA16A78-B7DB-284F-95AA-9975A3199CE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5790689A-CBC5-5547-BA60-E272327BD4E1}"/>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8A92D01F-DBAE-B441-BAE9-7B7C2A9D28A0}"/>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30BF3AE4-4B35-2A40-9EF0-7EF725A26299}"/>
              </a:ext>
            </a:extLst>
          </p:cNvPr>
          <p:cNvPicPr>
            <a:picLocks noChangeAspect="1"/>
          </p:cNvPicPr>
          <p:nvPr/>
        </p:nvPicPr>
        <p:blipFill>
          <a:blip r:embed="rId4"/>
          <a:stretch>
            <a:fillRect/>
          </a:stretch>
        </p:blipFill>
        <p:spPr>
          <a:xfrm rot="10800000">
            <a:off x="222738" y="1344768"/>
            <a:ext cx="921637" cy="565092"/>
          </a:xfrm>
          <a:prstGeom prst="rect">
            <a:avLst/>
          </a:prstGeom>
          <a:ln w="12700">
            <a:miter lim="400000"/>
          </a:ln>
        </p:spPr>
      </p:pic>
      <p:pic>
        <p:nvPicPr>
          <p:cNvPr id="7" name="图片 6">
            <a:extLst>
              <a:ext uri="{FF2B5EF4-FFF2-40B4-BE49-F238E27FC236}">
                <a16:creationId xmlns:a16="http://schemas.microsoft.com/office/drawing/2014/main" id="{F051C588-8932-7246-8F44-416A9F8A7548}"/>
              </a:ext>
            </a:extLst>
          </p:cNvPr>
          <p:cNvPicPr>
            <a:picLocks noChangeAspect="1"/>
          </p:cNvPicPr>
          <p:nvPr/>
        </p:nvPicPr>
        <p:blipFill>
          <a:blip r:embed="rId5"/>
          <a:stretch>
            <a:fillRect/>
          </a:stretch>
        </p:blipFill>
        <p:spPr>
          <a:xfrm>
            <a:off x="572444" y="2804783"/>
            <a:ext cx="3485576" cy="290464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3">
            <a:extLst>
              <a:ext uri="{FF2B5EF4-FFF2-40B4-BE49-F238E27FC236}">
                <a16:creationId xmlns:a16="http://schemas.microsoft.com/office/drawing/2014/main" id="{1E1F2269-978E-094E-B107-6E33BDE2C931}"/>
              </a:ext>
            </a:extLst>
          </p:cNvPr>
          <p:cNvSpPr>
            <a:spLocks noGrp="1"/>
          </p:cNvSpPr>
          <p:nvPr>
            <p:ph type="title"/>
          </p:nvPr>
        </p:nvSpPr>
        <p:spPr/>
        <p:txBody>
          <a:bodyPr/>
          <a:lstStyle/>
          <a:p>
            <a:r>
              <a:rPr lang="zh-CN" altLang="en-US" dirty="0"/>
              <a:t>为什么要了解地球的年龄？</a:t>
            </a:r>
          </a:p>
        </p:txBody>
      </p:sp>
    </p:spTree>
    <p:extLst>
      <p:ext uri="{BB962C8B-B14F-4D97-AF65-F5344CB8AC3E}">
        <p14:creationId xmlns:p14="http://schemas.microsoft.com/office/powerpoint/2010/main" val="3635880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20">
            <a:extLst>
              <a:ext uri="{FF2B5EF4-FFF2-40B4-BE49-F238E27FC236}">
                <a16:creationId xmlns:a16="http://schemas.microsoft.com/office/drawing/2014/main" id="{4B365C10-C38C-A141-B1EA-60736BA1379A}"/>
              </a:ext>
            </a:extLst>
          </p:cNvPr>
          <p:cNvSpPr/>
          <p:nvPr/>
        </p:nvSpPr>
        <p:spPr>
          <a:xfrm flipH="1">
            <a:off x="454531" y="1873105"/>
            <a:ext cx="0" cy="45100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E1550176-09B3-7A4C-8B4E-FE4B5979E50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B3D91DB8-7004-F64A-BBCE-6226A0363D5E}"/>
              </a:ext>
            </a:extLst>
          </p:cNvPr>
          <p:cNvSpPr/>
          <p:nvPr/>
        </p:nvSpPr>
        <p:spPr>
          <a:xfrm flipH="1" flipV="1">
            <a:off x="971601" y="1873105"/>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B73CA1F9-7A2F-874B-8FA6-A5592F3106DA}"/>
              </a:ext>
            </a:extLst>
          </p:cNvPr>
          <p:cNvSpPr/>
          <p:nvPr/>
        </p:nvSpPr>
        <p:spPr>
          <a:xfrm flipH="1">
            <a:off x="8714268" y="1873104"/>
            <a:ext cx="0" cy="4371775"/>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A0B0CBB2-896E-7140-B78D-4AB64F66616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C48797DD-6D61-D349-B540-E572C826808A}"/>
              </a:ext>
            </a:extLst>
          </p:cNvPr>
          <p:cNvPicPr>
            <a:picLocks noChangeAspect="1"/>
          </p:cNvPicPr>
          <p:nvPr/>
        </p:nvPicPr>
        <p:blipFill>
          <a:blip r:embed="rId3"/>
          <a:stretch>
            <a:fillRect/>
          </a:stretch>
        </p:blipFill>
        <p:spPr>
          <a:xfrm rot="10800000">
            <a:off x="222738" y="1614004"/>
            <a:ext cx="921637" cy="565092"/>
          </a:xfrm>
          <a:prstGeom prst="rect">
            <a:avLst/>
          </a:prstGeom>
          <a:ln w="12700">
            <a:miter lim="400000"/>
          </a:ln>
        </p:spPr>
      </p:pic>
      <p:sp>
        <p:nvSpPr>
          <p:cNvPr id="11" name="Rectangle 2">
            <a:extLst>
              <a:ext uri="{FF2B5EF4-FFF2-40B4-BE49-F238E27FC236}">
                <a16:creationId xmlns:a16="http://schemas.microsoft.com/office/drawing/2014/main" id="{1577F1D2-3489-1B46-863D-F43C6738677C}"/>
              </a:ext>
            </a:extLst>
          </p:cNvPr>
          <p:cNvSpPr/>
          <p:nvPr/>
        </p:nvSpPr>
        <p:spPr>
          <a:xfrm>
            <a:off x="629426" y="3232255"/>
            <a:ext cx="3386981" cy="2101344"/>
          </a:xfrm>
          <a:prstGeom prst="rect">
            <a:avLst/>
          </a:prstGeom>
        </p:spPr>
        <p:txBody>
          <a:bodyPr wrap="square">
            <a:spAutoFit/>
          </a:bodyPr>
          <a:lstStyle/>
          <a:p>
            <a:pPr lvl="0">
              <a:lnSpc>
                <a:spcPts val="4040"/>
              </a:lnSpc>
            </a:pPr>
            <a:r>
              <a:rPr lang="zh-CN" altLang="en-US" sz="2800" dirty="0">
                <a:latin typeface="Microsoft YaHei" panose="020B0503020204020204" pitchFamily="34" charset="-122"/>
                <a:ea typeface="Microsoft YaHei" panose="020B0503020204020204" pitchFamily="34" charset="-122"/>
                <a:cs typeface="微软雅黑"/>
              </a:rPr>
              <a:t>计算地球的年龄</a:t>
            </a:r>
            <a:endParaRPr lang="en-US" altLang="zh-CN" sz="2800" dirty="0">
              <a:latin typeface="Microsoft YaHei" panose="020B0503020204020204" pitchFamily="34" charset="-122"/>
              <a:ea typeface="Microsoft YaHei" panose="020B0503020204020204" pitchFamily="34" charset="-122"/>
              <a:cs typeface="微软雅黑"/>
            </a:endParaRPr>
          </a:p>
          <a:p>
            <a:pPr lvl="0">
              <a:lnSpc>
                <a:spcPts val="4040"/>
              </a:lnSpc>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从世界</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伊始</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到挪亚洪水</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2800" dirty="0">
              <a:latin typeface="Microsoft YaHei" panose="020B0503020204020204" pitchFamily="34" charset="-122"/>
              <a:ea typeface="Microsoft YaHei" panose="020B0503020204020204" pitchFamily="34" charset="-122"/>
              <a:cs typeface="微软雅黑"/>
            </a:endParaRPr>
          </a:p>
          <a:p>
            <a:pPr lvl="0">
              <a:lnSpc>
                <a:spcPts val="4040"/>
              </a:lnSpc>
            </a:pPr>
            <a:r>
              <a:rPr lang="zh-CN" altLang="en-US" sz="2800" dirty="0">
                <a:latin typeface="Microsoft YaHei" panose="020B0503020204020204" pitchFamily="34" charset="-122"/>
                <a:ea typeface="Microsoft YaHei" panose="020B0503020204020204" pitchFamily="34" charset="-122"/>
                <a:cs typeface="微软雅黑"/>
              </a:rPr>
              <a:t>（计时：</a:t>
            </a:r>
            <a:r>
              <a:rPr lang="en-US" altLang="zh-CN" sz="2800" dirty="0">
                <a:latin typeface="Microsoft YaHei" panose="020B0503020204020204" pitchFamily="34" charset="-122"/>
                <a:ea typeface="Microsoft YaHei" panose="020B0503020204020204" pitchFamily="34" charset="-122"/>
                <a:cs typeface="微软雅黑"/>
              </a:rPr>
              <a:t>8</a:t>
            </a:r>
            <a:r>
              <a:rPr lang="zh-CN" altLang="en-US" sz="2800" dirty="0">
                <a:latin typeface="Microsoft YaHei" panose="020B0503020204020204" pitchFamily="34" charset="-122"/>
                <a:ea typeface="Microsoft YaHei" panose="020B0503020204020204" pitchFamily="34" charset="-122"/>
                <a:cs typeface="微软雅黑"/>
              </a:rPr>
              <a:t>分钟）</a:t>
            </a:r>
          </a:p>
        </p:txBody>
      </p:sp>
      <p:sp>
        <p:nvSpPr>
          <p:cNvPr id="2" name="标题 1">
            <a:extLst>
              <a:ext uri="{FF2B5EF4-FFF2-40B4-BE49-F238E27FC236}">
                <a16:creationId xmlns:a16="http://schemas.microsoft.com/office/drawing/2014/main" id="{220F6F0C-4DFB-A341-AF82-248602662264}"/>
              </a:ext>
            </a:extLst>
          </p:cNvPr>
          <p:cNvSpPr>
            <a:spLocks noGrp="1"/>
          </p:cNvSpPr>
          <p:nvPr>
            <p:ph type="title"/>
          </p:nvPr>
        </p:nvSpPr>
        <p:spPr/>
        <p:txBody>
          <a:bodyPr/>
          <a:lstStyle/>
          <a:p>
            <a:r>
              <a:rPr lang="zh-CN" altLang="en-US" dirty="0"/>
              <a:t>任务三</a:t>
            </a:r>
          </a:p>
        </p:txBody>
      </p:sp>
      <p:pic>
        <p:nvPicPr>
          <p:cNvPr id="6" name="图片 5">
            <a:extLst>
              <a:ext uri="{FF2B5EF4-FFF2-40B4-BE49-F238E27FC236}">
                <a16:creationId xmlns:a16="http://schemas.microsoft.com/office/drawing/2014/main" id="{61BAAACB-7B7B-6645-A95A-AA459DFDFB86}"/>
              </a:ext>
            </a:extLst>
          </p:cNvPr>
          <p:cNvPicPr>
            <a:picLocks noChangeAspect="1"/>
          </p:cNvPicPr>
          <p:nvPr/>
        </p:nvPicPr>
        <p:blipFill rotWithShape="1">
          <a:blip r:embed="rId4"/>
          <a:srcRect r="8527"/>
          <a:stretch/>
        </p:blipFill>
        <p:spPr>
          <a:xfrm>
            <a:off x="4099887" y="1668640"/>
            <a:ext cx="4875505" cy="41851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622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77BDEBB4-40DB-4A74-8336-F86037DDCA2B}"/>
              </a:ext>
            </a:extLst>
          </p:cNvPr>
          <p:cNvGraphicFramePr>
            <a:graphicFrameLocks noGrp="1"/>
          </p:cNvGraphicFramePr>
          <p:nvPr>
            <p:extLst>
              <p:ext uri="{D42A27DB-BD31-4B8C-83A1-F6EECF244321}">
                <p14:modId xmlns:p14="http://schemas.microsoft.com/office/powerpoint/2010/main" val="2456428616"/>
              </p:ext>
            </p:extLst>
          </p:nvPr>
        </p:nvGraphicFramePr>
        <p:xfrm>
          <a:off x="0" y="0"/>
          <a:ext cx="9144000" cy="6858000"/>
        </p:xfrm>
        <a:graphic>
          <a:graphicData uri="http://schemas.openxmlformats.org/drawingml/2006/table">
            <a:tbl>
              <a:tblPr firstRow="1" firstCol="1" bandRow="1">
                <a:tableStyleId>{10A1B5D5-9B99-4C35-A422-299274C87663}</a:tableStyleId>
              </a:tblPr>
              <a:tblGrid>
                <a:gridCol w="2110154">
                  <a:extLst>
                    <a:ext uri="{9D8B030D-6E8A-4147-A177-3AD203B41FA5}">
                      <a16:colId xmlns:a16="http://schemas.microsoft.com/office/drawing/2014/main" val="2525382400"/>
                    </a:ext>
                  </a:extLst>
                </a:gridCol>
                <a:gridCol w="3610708">
                  <a:extLst>
                    <a:ext uri="{9D8B030D-6E8A-4147-A177-3AD203B41FA5}">
                      <a16:colId xmlns:a16="http://schemas.microsoft.com/office/drawing/2014/main" val="3239163731"/>
                    </a:ext>
                  </a:extLst>
                </a:gridCol>
                <a:gridCol w="1453661">
                  <a:extLst>
                    <a:ext uri="{9D8B030D-6E8A-4147-A177-3AD203B41FA5}">
                      <a16:colId xmlns:a16="http://schemas.microsoft.com/office/drawing/2014/main" val="1876694399"/>
                    </a:ext>
                  </a:extLst>
                </a:gridCol>
                <a:gridCol w="1969477">
                  <a:extLst>
                    <a:ext uri="{9D8B030D-6E8A-4147-A177-3AD203B41FA5}">
                      <a16:colId xmlns:a16="http://schemas.microsoft.com/office/drawing/2014/main" val="765387732"/>
                    </a:ext>
                  </a:extLst>
                </a:gridCol>
              </a:tblGrid>
              <a:tr h="762000">
                <a:tc>
                  <a:txBody>
                    <a:bodyPr/>
                    <a:lstStyle/>
                    <a:p>
                      <a:pPr algn="ctr">
                        <a:lnSpc>
                          <a:spcPts val="3860"/>
                        </a:lnSpc>
                      </a:pPr>
                      <a:r>
                        <a:rPr lang="zh-CN" sz="2800" b="1" i="0" kern="100" dirty="0">
                          <a:effectLst/>
                          <a:latin typeface="Microsoft YaHei" panose="020B0503020204020204" pitchFamily="34" charset="-122"/>
                          <a:ea typeface="Microsoft YaHei" panose="020B0503020204020204" pitchFamily="34" charset="-122"/>
                        </a:rPr>
                        <a:t>圣经经文</a:t>
                      </a:r>
                    </a:p>
                  </a:txBody>
                  <a:tcPr marL="68580" marR="68580" marT="0" marB="0" anchor="ctr"/>
                </a:tc>
                <a:tc>
                  <a:txBody>
                    <a:bodyPr/>
                    <a:lstStyle/>
                    <a:p>
                      <a:pPr algn="ctr">
                        <a:lnSpc>
                          <a:spcPts val="3860"/>
                        </a:lnSpc>
                      </a:pPr>
                      <a:r>
                        <a:rPr lang="zh-CN" sz="2800" b="1" i="0" kern="100" dirty="0">
                          <a:effectLst/>
                          <a:latin typeface="Microsoft YaHei" panose="020B0503020204020204" pitchFamily="34" charset="-122"/>
                          <a:ea typeface="Microsoft YaHei" panose="020B0503020204020204" pitchFamily="34" charset="-122"/>
                        </a:rPr>
                        <a:t>事件</a:t>
                      </a:r>
                    </a:p>
                  </a:txBody>
                  <a:tcPr marL="68580" marR="68580" marT="0" marB="0" anchor="ctr"/>
                </a:tc>
                <a:tc>
                  <a:txBody>
                    <a:bodyPr/>
                    <a:lstStyle/>
                    <a:p>
                      <a:pPr algn="ctr">
                        <a:lnSpc>
                          <a:spcPts val="3860"/>
                        </a:lnSpc>
                      </a:pPr>
                      <a:r>
                        <a:rPr lang="zh-CN" sz="2800" b="1" i="0" kern="100" dirty="0">
                          <a:effectLst/>
                          <a:latin typeface="Microsoft YaHei" panose="020B0503020204020204" pitchFamily="34" charset="-122"/>
                          <a:ea typeface="Microsoft YaHei" panose="020B0503020204020204" pitchFamily="34" charset="-122"/>
                        </a:rPr>
                        <a:t>时间</a:t>
                      </a:r>
                    </a:p>
                  </a:txBody>
                  <a:tcPr marL="68580" marR="68580" marT="0" marB="0" anchor="ctr"/>
                </a:tc>
                <a:tc>
                  <a:txBody>
                    <a:bodyPr/>
                    <a:lstStyle/>
                    <a:p>
                      <a:pPr algn="ctr">
                        <a:lnSpc>
                          <a:spcPts val="3860"/>
                        </a:lnSpc>
                      </a:pPr>
                      <a:r>
                        <a:rPr lang="zh-CN" sz="2800" b="1" i="0" kern="100" dirty="0">
                          <a:effectLst/>
                          <a:latin typeface="Microsoft YaHei" panose="020B0503020204020204" pitchFamily="34" charset="-122"/>
                          <a:ea typeface="Microsoft YaHei" panose="020B0503020204020204" pitchFamily="34" charset="-122"/>
                        </a:rPr>
                        <a:t>地球年龄</a:t>
                      </a:r>
                    </a:p>
                  </a:txBody>
                  <a:tcPr marL="68580" marR="68580" marT="0" marB="0" anchor="ctr"/>
                </a:tc>
                <a:extLst>
                  <a:ext uri="{0D108BD9-81ED-4DB2-BD59-A6C34878D82A}">
                    <a16:rowId xmlns:a16="http://schemas.microsoft.com/office/drawing/2014/main" val="1459980266"/>
                  </a:ext>
                </a:extLst>
              </a:tr>
              <a:tr h="1524000">
                <a:tc>
                  <a:txBody>
                    <a:bodyPr/>
                    <a:lstStyle/>
                    <a:p>
                      <a:pPr algn="ctr">
                        <a:lnSpc>
                          <a:spcPts val="3860"/>
                        </a:lnSpc>
                      </a:pPr>
                      <a:r>
                        <a:rPr lang="zh-CN" altLang="en-US" sz="2800" b="0" i="0" u="none" kern="100" dirty="0">
                          <a:effectLst/>
                          <a:latin typeface="Microsoft YaHei" panose="020B0503020204020204" pitchFamily="34" charset="-122"/>
                          <a:ea typeface="Microsoft YaHei" panose="020B0503020204020204" pitchFamily="34" charset="-122"/>
                        </a:rPr>
                        <a:t>创世记 </a:t>
                      </a:r>
                      <a:r>
                        <a:rPr lang="en-US" sz="2800" b="0" i="0" kern="100" dirty="0">
                          <a:effectLst/>
                          <a:latin typeface="Microsoft YaHei" panose="020B0503020204020204" pitchFamily="34" charset="-122"/>
                          <a:ea typeface="Microsoft YaHei" panose="020B0503020204020204" pitchFamily="34" charset="-122"/>
                        </a:rPr>
                        <a:t>5:3</a:t>
                      </a:r>
                      <a:endParaRPr lang="zh-CN" sz="2800" b="0" i="0" kern="100" dirty="0">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nSpc>
                          <a:spcPts val="3860"/>
                        </a:lnSpc>
                      </a:pPr>
                      <a:r>
                        <a:rPr lang="zh-CN" altLang="en-US" sz="2800" b="0" i="0" u="none" kern="100" dirty="0">
                          <a:effectLst/>
                          <a:latin typeface="Microsoft YaHei" panose="020B0503020204020204" pitchFamily="34" charset="-122"/>
                          <a:ea typeface="Microsoft YaHei" panose="020B0503020204020204" pitchFamily="34" charset="-122"/>
                        </a:rPr>
                        <a:t>亚当</a:t>
                      </a:r>
                      <a:r>
                        <a:rPr lang="zh-CN" sz="2800" b="0" i="0" kern="100" dirty="0">
                          <a:effectLst/>
                          <a:latin typeface="Microsoft YaHei" panose="020B0503020204020204" pitchFamily="34" charset="-122"/>
                          <a:ea typeface="Microsoft YaHei" panose="020B0503020204020204" pitchFamily="34" charset="-122"/>
                        </a:rPr>
                        <a:t>活到一百三十岁，生了</a:t>
                      </a:r>
                      <a:r>
                        <a:rPr lang="en-US" sz="2800" b="0" i="0" kern="100" dirty="0">
                          <a:effectLst/>
                          <a:latin typeface="Microsoft YaHei" panose="020B0503020204020204" pitchFamily="34" charset="-122"/>
                          <a:ea typeface="Microsoft YaHei" panose="020B0503020204020204" pitchFamily="34" charset="-122"/>
                        </a:rPr>
                        <a:t>……</a:t>
                      </a:r>
                      <a:r>
                        <a:rPr lang="zh-CN" altLang="en-US" sz="2800" b="0" i="0" u="none" kern="100" dirty="0">
                          <a:effectLst/>
                          <a:latin typeface="Microsoft YaHei" panose="020B0503020204020204" pitchFamily="34" charset="-122"/>
                          <a:ea typeface="Microsoft YaHei" panose="020B0503020204020204" pitchFamily="34" charset="-122"/>
                        </a:rPr>
                        <a:t>塞特</a:t>
                      </a:r>
                      <a:r>
                        <a:rPr lang="zh-CN" sz="2800" b="0" i="0" kern="100" dirty="0">
                          <a:effectLst/>
                          <a:latin typeface="Microsoft YaHei" panose="020B0503020204020204" pitchFamily="34" charset="-122"/>
                          <a:ea typeface="Microsoft YaHei" panose="020B0503020204020204" pitchFamily="34" charset="-122"/>
                        </a:rPr>
                        <a:t>。</a:t>
                      </a:r>
                    </a:p>
                  </a:txBody>
                  <a:tcPr marL="68580" marR="68580" marT="0" marB="0" anchor="ctr"/>
                </a:tc>
                <a:tc>
                  <a:txBody>
                    <a:bodyPr/>
                    <a:lstStyle/>
                    <a:p>
                      <a:pPr algn="ctr">
                        <a:lnSpc>
                          <a:spcPts val="3860"/>
                        </a:lnSpc>
                      </a:pPr>
                      <a:r>
                        <a:rPr lang="en-US" sz="2800" b="0" i="0" kern="100">
                          <a:effectLst/>
                          <a:latin typeface="Microsoft YaHei" panose="020B0503020204020204" pitchFamily="34" charset="-122"/>
                          <a:ea typeface="Microsoft YaHei" panose="020B0503020204020204" pitchFamily="34" charset="-122"/>
                        </a:rPr>
                        <a:t>130</a:t>
                      </a:r>
                      <a:r>
                        <a:rPr lang="zh-CN" sz="2800" b="0" i="0" kern="100">
                          <a:effectLst/>
                          <a:latin typeface="Microsoft YaHei" panose="020B0503020204020204" pitchFamily="34" charset="-122"/>
                          <a:ea typeface="Microsoft YaHei" panose="020B0503020204020204" pitchFamily="34" charset="-122"/>
                        </a:rPr>
                        <a:t>岁</a:t>
                      </a:r>
                    </a:p>
                  </a:txBody>
                  <a:tcPr marL="68580" marR="68580" marT="0" marB="0" anchor="ctr"/>
                </a:tc>
                <a:tc>
                  <a:txBody>
                    <a:bodyPr/>
                    <a:lstStyle/>
                    <a:p>
                      <a:pPr algn="ctr">
                        <a:lnSpc>
                          <a:spcPts val="3860"/>
                        </a:lnSpc>
                      </a:pPr>
                      <a:r>
                        <a:rPr lang="en-US" sz="2800" b="0" i="0" kern="100" dirty="0">
                          <a:effectLst/>
                          <a:latin typeface="Microsoft YaHei" panose="020B0503020204020204" pitchFamily="34" charset="-122"/>
                          <a:ea typeface="Microsoft YaHei" panose="020B0503020204020204" pitchFamily="34" charset="-122"/>
                        </a:rPr>
                        <a:t>130</a:t>
                      </a:r>
                      <a:r>
                        <a:rPr lang="zh-CN" sz="2800" b="0" i="0" kern="100" dirty="0">
                          <a:effectLst/>
                          <a:latin typeface="Microsoft YaHei" panose="020B0503020204020204" pitchFamily="34" charset="-122"/>
                          <a:ea typeface="Microsoft YaHei" panose="020B0503020204020204" pitchFamily="34" charset="-122"/>
                        </a:rPr>
                        <a:t>年</a:t>
                      </a:r>
                    </a:p>
                  </a:txBody>
                  <a:tcPr marL="68580" marR="68580" marT="0" marB="0" anchor="ctr"/>
                </a:tc>
                <a:extLst>
                  <a:ext uri="{0D108BD9-81ED-4DB2-BD59-A6C34878D82A}">
                    <a16:rowId xmlns:a16="http://schemas.microsoft.com/office/drawing/2014/main" val="250855185"/>
                  </a:ext>
                </a:extLst>
              </a:tr>
              <a:tr h="1143000">
                <a:tc>
                  <a:txBody>
                    <a:bodyPr/>
                    <a:lstStyle/>
                    <a:p>
                      <a:pPr algn="ctr">
                        <a:lnSpc>
                          <a:spcPts val="3860"/>
                        </a:lnSpc>
                      </a:pPr>
                      <a:r>
                        <a:rPr lang="zh-CN" altLang="en-US" sz="2800" b="0" i="0" u="none" kern="100" dirty="0">
                          <a:effectLst/>
                          <a:latin typeface="Microsoft YaHei" panose="020B0503020204020204" pitchFamily="34" charset="-122"/>
                          <a:ea typeface="Microsoft YaHei" panose="020B0503020204020204" pitchFamily="34" charset="-122"/>
                        </a:rPr>
                        <a:t>创世记 </a:t>
                      </a:r>
                      <a:r>
                        <a:rPr lang="en-US" sz="2800" b="0" i="0" kern="100" dirty="0">
                          <a:effectLst/>
                          <a:latin typeface="Microsoft YaHei" panose="020B0503020204020204" pitchFamily="34" charset="-122"/>
                          <a:ea typeface="Microsoft YaHei" panose="020B0503020204020204" pitchFamily="34" charset="-122"/>
                        </a:rPr>
                        <a:t>5:6</a:t>
                      </a:r>
                      <a:endParaRPr lang="zh-CN" sz="2800" b="0" i="0" kern="100" dirty="0">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nSpc>
                          <a:spcPts val="3860"/>
                        </a:lnSpc>
                      </a:pPr>
                      <a:r>
                        <a:rPr lang="zh-CN" altLang="en-US" sz="2800" b="0" i="0" u="none" kern="100" dirty="0">
                          <a:effectLst/>
                          <a:latin typeface="Microsoft YaHei" panose="020B0503020204020204" pitchFamily="34" charset="-122"/>
                          <a:ea typeface="Microsoft YaHei" panose="020B0503020204020204" pitchFamily="34" charset="-122"/>
                        </a:rPr>
                        <a:t>塞特</a:t>
                      </a:r>
                      <a:r>
                        <a:rPr lang="zh-CN" sz="2800" b="0" i="0" kern="100" dirty="0">
                          <a:effectLst/>
                          <a:latin typeface="Microsoft YaHei" panose="020B0503020204020204" pitchFamily="34" charset="-122"/>
                          <a:ea typeface="Microsoft YaHei" panose="020B0503020204020204" pitchFamily="34" charset="-122"/>
                        </a:rPr>
                        <a:t>活到一百零五岁，生了</a:t>
                      </a:r>
                      <a:r>
                        <a:rPr lang="zh-CN" altLang="en-US" sz="2800" b="0" i="0" u="none" kern="100" dirty="0">
                          <a:effectLst/>
                          <a:latin typeface="Microsoft YaHei" panose="020B0503020204020204" pitchFamily="34" charset="-122"/>
                          <a:ea typeface="Microsoft YaHei" panose="020B0503020204020204" pitchFamily="34" charset="-122"/>
                        </a:rPr>
                        <a:t>以挪士</a:t>
                      </a:r>
                      <a:r>
                        <a:rPr lang="zh-CN" sz="2800" b="0" i="0" kern="100" dirty="0">
                          <a:effectLst/>
                          <a:latin typeface="Microsoft YaHei" panose="020B0503020204020204" pitchFamily="34" charset="-122"/>
                          <a:ea typeface="Microsoft YaHei" panose="020B0503020204020204" pitchFamily="34" charset="-122"/>
                        </a:rPr>
                        <a:t>。</a:t>
                      </a:r>
                    </a:p>
                  </a:txBody>
                  <a:tcPr marL="68580" marR="68580" marT="0" marB="0" anchor="ctr"/>
                </a:tc>
                <a:tc>
                  <a:txBody>
                    <a:bodyPr/>
                    <a:lstStyle/>
                    <a:p>
                      <a:pPr algn="ctr">
                        <a:lnSpc>
                          <a:spcPts val="3860"/>
                        </a:lnSpc>
                      </a:pPr>
                      <a:r>
                        <a:rPr lang="en-US" sz="2800" b="0" i="0" kern="100">
                          <a:effectLst/>
                          <a:latin typeface="Microsoft YaHei" panose="020B0503020204020204" pitchFamily="34" charset="-122"/>
                          <a:ea typeface="Microsoft YaHei" panose="020B0503020204020204" pitchFamily="34" charset="-122"/>
                        </a:rPr>
                        <a:t>105</a:t>
                      </a:r>
                      <a:r>
                        <a:rPr lang="zh-CN" sz="2800" b="0" i="0" kern="100">
                          <a:effectLst/>
                          <a:latin typeface="Microsoft YaHei" panose="020B0503020204020204" pitchFamily="34" charset="-122"/>
                          <a:ea typeface="Microsoft YaHei" panose="020B0503020204020204" pitchFamily="34" charset="-122"/>
                        </a:rPr>
                        <a:t>岁</a:t>
                      </a:r>
                    </a:p>
                  </a:txBody>
                  <a:tcPr marL="68580" marR="68580" marT="0" marB="0" anchor="ctr"/>
                </a:tc>
                <a:tc>
                  <a:txBody>
                    <a:bodyPr/>
                    <a:lstStyle/>
                    <a:p>
                      <a:pPr algn="ctr">
                        <a:lnSpc>
                          <a:spcPts val="3860"/>
                        </a:lnSpc>
                      </a:pPr>
                      <a:r>
                        <a:rPr lang="en-US" sz="2800" b="0" i="0" kern="100">
                          <a:effectLst/>
                          <a:latin typeface="Microsoft YaHei" panose="020B0503020204020204" pitchFamily="34" charset="-122"/>
                          <a:ea typeface="Microsoft YaHei" panose="020B0503020204020204" pitchFamily="34" charset="-122"/>
                        </a:rPr>
                        <a:t>235</a:t>
                      </a:r>
                      <a:r>
                        <a:rPr lang="zh-CN" sz="2800" b="0" i="0" kern="100">
                          <a:effectLst/>
                          <a:latin typeface="Microsoft YaHei" panose="020B0503020204020204" pitchFamily="34" charset="-122"/>
                          <a:ea typeface="Microsoft YaHei" panose="020B0503020204020204" pitchFamily="34" charset="-122"/>
                        </a:rPr>
                        <a:t>年</a:t>
                      </a:r>
                    </a:p>
                  </a:txBody>
                  <a:tcPr marL="68580" marR="68580" marT="0" marB="0" anchor="ctr"/>
                </a:tc>
                <a:extLst>
                  <a:ext uri="{0D108BD9-81ED-4DB2-BD59-A6C34878D82A}">
                    <a16:rowId xmlns:a16="http://schemas.microsoft.com/office/drawing/2014/main" val="3791062865"/>
                  </a:ext>
                </a:extLst>
              </a:tr>
              <a:tr h="1143000">
                <a:tc>
                  <a:txBody>
                    <a:bodyPr/>
                    <a:lstStyle/>
                    <a:p>
                      <a:pPr algn="ctr">
                        <a:lnSpc>
                          <a:spcPts val="3860"/>
                        </a:lnSpc>
                      </a:pPr>
                      <a:r>
                        <a:rPr lang="zh-CN" altLang="en-US" sz="2800" b="0" i="0" u="none" kern="100" dirty="0">
                          <a:effectLst/>
                          <a:latin typeface="Microsoft YaHei" panose="020B0503020204020204" pitchFamily="34" charset="-122"/>
                          <a:ea typeface="Microsoft YaHei" panose="020B0503020204020204" pitchFamily="34" charset="-122"/>
                        </a:rPr>
                        <a:t>创世记 </a:t>
                      </a:r>
                      <a:r>
                        <a:rPr lang="en-US" sz="2800" b="0" i="0" kern="100" dirty="0">
                          <a:effectLst/>
                          <a:latin typeface="Microsoft YaHei" panose="020B0503020204020204" pitchFamily="34" charset="-122"/>
                          <a:ea typeface="Microsoft YaHei" panose="020B0503020204020204" pitchFamily="34" charset="-122"/>
                        </a:rPr>
                        <a:t>5:9</a:t>
                      </a:r>
                      <a:endParaRPr lang="zh-CN" sz="2800" b="0" i="0" kern="100" dirty="0">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nSpc>
                          <a:spcPts val="3860"/>
                        </a:lnSpc>
                      </a:pPr>
                      <a:r>
                        <a:rPr lang="zh-CN" altLang="en-US" sz="2800" b="0" i="0" u="none" kern="100" dirty="0">
                          <a:effectLst/>
                          <a:latin typeface="Microsoft YaHei" panose="020B0503020204020204" pitchFamily="34" charset="-122"/>
                          <a:ea typeface="Microsoft YaHei" panose="020B0503020204020204" pitchFamily="34" charset="-122"/>
                        </a:rPr>
                        <a:t>以挪士</a:t>
                      </a:r>
                      <a:r>
                        <a:rPr lang="zh-CN" sz="2800" b="0" i="0" kern="100" dirty="0">
                          <a:effectLst/>
                          <a:latin typeface="Microsoft YaHei" panose="020B0503020204020204" pitchFamily="34" charset="-122"/>
                          <a:ea typeface="Microsoft YaHei" panose="020B0503020204020204" pitchFamily="34" charset="-122"/>
                        </a:rPr>
                        <a:t>活到九十岁，生了</a:t>
                      </a:r>
                      <a:r>
                        <a:rPr lang="zh-CN" altLang="en-US" sz="2800" b="0" i="0" u="none" kern="100" dirty="0">
                          <a:effectLst/>
                          <a:latin typeface="Microsoft YaHei" panose="020B0503020204020204" pitchFamily="34" charset="-122"/>
                          <a:ea typeface="Microsoft YaHei" panose="020B0503020204020204" pitchFamily="34" charset="-122"/>
                        </a:rPr>
                        <a:t>该南</a:t>
                      </a:r>
                      <a:r>
                        <a:rPr lang="zh-CN" sz="2800" b="0" i="0" kern="100" dirty="0">
                          <a:effectLst/>
                          <a:latin typeface="Microsoft YaHei" panose="020B0503020204020204" pitchFamily="34" charset="-122"/>
                          <a:ea typeface="Microsoft YaHei" panose="020B0503020204020204" pitchFamily="34" charset="-122"/>
                        </a:rPr>
                        <a:t>。</a:t>
                      </a:r>
                    </a:p>
                  </a:txBody>
                  <a:tcPr marL="68580" marR="68580" marT="0" marB="0" anchor="ctr"/>
                </a:tc>
                <a:tc>
                  <a:txBody>
                    <a:bodyPr/>
                    <a:lstStyle/>
                    <a:p>
                      <a:pPr algn="ctr">
                        <a:lnSpc>
                          <a:spcPts val="3860"/>
                        </a:lnSpc>
                      </a:pPr>
                      <a:r>
                        <a:rPr lang="en-US" sz="2800" b="0" i="0" kern="100" dirty="0">
                          <a:effectLst/>
                          <a:latin typeface="Microsoft YaHei" panose="020B0503020204020204" pitchFamily="34" charset="-122"/>
                          <a:ea typeface="Microsoft YaHei" panose="020B0503020204020204" pitchFamily="34" charset="-122"/>
                        </a:rPr>
                        <a:t>90</a:t>
                      </a:r>
                      <a:r>
                        <a:rPr lang="zh-CN" sz="2800" b="0" i="0" kern="100" dirty="0">
                          <a:effectLst/>
                          <a:latin typeface="Microsoft YaHei" panose="020B0503020204020204" pitchFamily="34" charset="-122"/>
                          <a:ea typeface="Microsoft YaHei" panose="020B0503020204020204" pitchFamily="34" charset="-122"/>
                        </a:rPr>
                        <a:t>岁</a:t>
                      </a:r>
                    </a:p>
                  </a:txBody>
                  <a:tcPr marL="68580" marR="68580" marT="0" marB="0" anchor="ctr"/>
                </a:tc>
                <a:tc>
                  <a:txBody>
                    <a:bodyPr/>
                    <a:lstStyle/>
                    <a:p>
                      <a:pPr algn="ctr">
                        <a:lnSpc>
                          <a:spcPts val="3860"/>
                        </a:lnSpc>
                      </a:pPr>
                      <a:r>
                        <a:rPr lang="en-US" sz="2800" b="0" i="0" kern="100">
                          <a:effectLst/>
                          <a:latin typeface="Microsoft YaHei" panose="020B0503020204020204" pitchFamily="34" charset="-122"/>
                          <a:ea typeface="Microsoft YaHei" panose="020B0503020204020204" pitchFamily="34" charset="-122"/>
                        </a:rPr>
                        <a:t>325</a:t>
                      </a:r>
                      <a:r>
                        <a:rPr lang="zh-CN" sz="2800" b="0" i="0" kern="100">
                          <a:effectLst/>
                          <a:latin typeface="Microsoft YaHei" panose="020B0503020204020204" pitchFamily="34" charset="-122"/>
                          <a:ea typeface="Microsoft YaHei" panose="020B0503020204020204" pitchFamily="34" charset="-122"/>
                        </a:rPr>
                        <a:t>年</a:t>
                      </a:r>
                    </a:p>
                  </a:txBody>
                  <a:tcPr marL="68580" marR="68580" marT="0" marB="0" anchor="ctr"/>
                </a:tc>
                <a:extLst>
                  <a:ext uri="{0D108BD9-81ED-4DB2-BD59-A6C34878D82A}">
                    <a16:rowId xmlns:a16="http://schemas.microsoft.com/office/drawing/2014/main" val="1778528258"/>
                  </a:ext>
                </a:extLst>
              </a:tr>
              <a:tr h="1143000">
                <a:tc>
                  <a:txBody>
                    <a:bodyPr/>
                    <a:lstStyle/>
                    <a:p>
                      <a:pPr algn="ctr">
                        <a:lnSpc>
                          <a:spcPts val="3860"/>
                        </a:lnSpc>
                      </a:pPr>
                      <a:r>
                        <a:rPr lang="zh-CN" altLang="en-US" sz="2800" b="0" i="0" u="none" kern="100" dirty="0">
                          <a:effectLst/>
                          <a:latin typeface="Microsoft YaHei" panose="020B0503020204020204" pitchFamily="34" charset="-122"/>
                          <a:ea typeface="Microsoft YaHei" panose="020B0503020204020204" pitchFamily="34" charset="-122"/>
                        </a:rPr>
                        <a:t>创世记 </a:t>
                      </a:r>
                      <a:r>
                        <a:rPr lang="en-US" sz="2800" b="0" i="0" kern="100" dirty="0">
                          <a:effectLst/>
                          <a:latin typeface="Microsoft YaHei" panose="020B0503020204020204" pitchFamily="34" charset="-122"/>
                          <a:ea typeface="Microsoft YaHei" panose="020B0503020204020204" pitchFamily="34" charset="-122"/>
                        </a:rPr>
                        <a:t>5:12</a:t>
                      </a:r>
                      <a:endParaRPr lang="zh-CN" sz="2800" b="0" i="0" kern="100" dirty="0">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nSpc>
                          <a:spcPts val="3860"/>
                        </a:lnSpc>
                      </a:pPr>
                      <a:r>
                        <a:rPr lang="zh-CN" sz="2800" b="0" i="0" u="none" kern="100" dirty="0">
                          <a:effectLst/>
                          <a:latin typeface="Microsoft YaHei" panose="020B0503020204020204" pitchFamily="34" charset="-122"/>
                          <a:ea typeface="Microsoft YaHei" panose="020B0503020204020204" pitchFamily="34" charset="-122"/>
                        </a:rPr>
                        <a:t>该南</a:t>
                      </a:r>
                      <a:r>
                        <a:rPr lang="zh-CN" sz="2800" b="0" i="0" kern="100" dirty="0">
                          <a:effectLst/>
                          <a:latin typeface="Microsoft YaHei" panose="020B0503020204020204" pitchFamily="34" charset="-122"/>
                          <a:ea typeface="Microsoft YaHei" panose="020B0503020204020204" pitchFamily="34" charset="-122"/>
                        </a:rPr>
                        <a:t>活到七十岁，生了</a:t>
                      </a:r>
                      <a:r>
                        <a:rPr lang="zh-CN" altLang="en-US" sz="2800" b="0" i="0" u="none" kern="100" dirty="0">
                          <a:effectLst/>
                          <a:latin typeface="Microsoft YaHei" panose="020B0503020204020204" pitchFamily="34" charset="-122"/>
                          <a:ea typeface="Microsoft YaHei" panose="020B0503020204020204" pitchFamily="34" charset="-122"/>
                        </a:rPr>
                        <a:t>玛勒列</a:t>
                      </a:r>
                      <a:r>
                        <a:rPr lang="zh-CN" sz="2800" b="0" i="0" kern="100" dirty="0">
                          <a:effectLst/>
                          <a:latin typeface="Microsoft YaHei" panose="020B0503020204020204" pitchFamily="34" charset="-122"/>
                          <a:ea typeface="Microsoft YaHei" panose="020B0503020204020204" pitchFamily="34" charset="-122"/>
                        </a:rPr>
                        <a:t>。</a:t>
                      </a:r>
                    </a:p>
                  </a:txBody>
                  <a:tcPr marL="68580" marR="68580" marT="0" marB="0" anchor="ctr"/>
                </a:tc>
                <a:tc>
                  <a:txBody>
                    <a:bodyPr/>
                    <a:lstStyle/>
                    <a:p>
                      <a:pPr algn="ctr">
                        <a:lnSpc>
                          <a:spcPts val="3860"/>
                        </a:lnSpc>
                      </a:pPr>
                      <a:r>
                        <a:rPr lang="zh-CN" altLang="en-US" sz="2800" b="0" i="0" u="sng" kern="100" dirty="0">
                          <a:effectLst/>
                          <a:latin typeface="Microsoft YaHei" panose="020B0503020204020204" pitchFamily="34" charset="-122"/>
                          <a:ea typeface="Microsoft YaHei" panose="020B0503020204020204" pitchFamily="34" charset="-122"/>
                        </a:rPr>
                        <a:t>      </a:t>
                      </a:r>
                      <a:r>
                        <a:rPr lang="zh-CN" sz="2800" b="0" i="0" kern="100" dirty="0">
                          <a:effectLst/>
                          <a:latin typeface="Microsoft YaHei" panose="020B0503020204020204" pitchFamily="34" charset="-122"/>
                          <a:ea typeface="Microsoft YaHei" panose="020B0503020204020204" pitchFamily="34" charset="-122"/>
                        </a:rPr>
                        <a:t>岁</a:t>
                      </a:r>
                    </a:p>
                  </a:txBody>
                  <a:tcPr marL="68580" marR="68580" marT="0" marB="0" anchor="ctr"/>
                </a:tc>
                <a:tc>
                  <a:txBody>
                    <a:bodyPr/>
                    <a:lstStyle/>
                    <a:p>
                      <a:pPr algn="ctr">
                        <a:lnSpc>
                          <a:spcPts val="3860"/>
                        </a:lnSpc>
                      </a:pPr>
                      <a:r>
                        <a:rPr lang="zh-CN" altLang="en-US" sz="2800" b="0" i="0" u="sng" kern="100" dirty="0">
                          <a:effectLst/>
                          <a:latin typeface="Microsoft YaHei" panose="020B0503020204020204" pitchFamily="34" charset="-122"/>
                          <a:ea typeface="Microsoft YaHei" panose="020B0503020204020204" pitchFamily="34" charset="-122"/>
                        </a:rPr>
                        <a:t>       </a:t>
                      </a:r>
                      <a:r>
                        <a:rPr lang="zh-CN" sz="2800" b="0" i="0" kern="100" dirty="0">
                          <a:effectLst/>
                          <a:latin typeface="Microsoft YaHei" panose="020B0503020204020204" pitchFamily="34" charset="-122"/>
                          <a:ea typeface="Microsoft YaHei" panose="020B0503020204020204" pitchFamily="34" charset="-122"/>
                        </a:rPr>
                        <a:t>年</a:t>
                      </a:r>
                    </a:p>
                  </a:txBody>
                  <a:tcPr marL="68580" marR="68580" marT="0" marB="0" anchor="ctr"/>
                </a:tc>
                <a:extLst>
                  <a:ext uri="{0D108BD9-81ED-4DB2-BD59-A6C34878D82A}">
                    <a16:rowId xmlns:a16="http://schemas.microsoft.com/office/drawing/2014/main" val="1843205114"/>
                  </a:ext>
                </a:extLst>
              </a:tr>
              <a:tr h="1143000">
                <a:tc>
                  <a:txBody>
                    <a:bodyPr/>
                    <a:lstStyle/>
                    <a:p>
                      <a:pPr algn="ctr">
                        <a:lnSpc>
                          <a:spcPts val="3860"/>
                        </a:lnSpc>
                      </a:pPr>
                      <a:r>
                        <a:rPr lang="zh-CN" altLang="en-US" sz="2800" b="0" i="0" u="none" kern="100" dirty="0">
                          <a:effectLst/>
                          <a:latin typeface="Microsoft YaHei" panose="020B0503020204020204" pitchFamily="34" charset="-122"/>
                          <a:ea typeface="Microsoft YaHei" panose="020B0503020204020204" pitchFamily="34" charset="-122"/>
                        </a:rPr>
                        <a:t>创世记 </a:t>
                      </a:r>
                      <a:r>
                        <a:rPr lang="en-US" sz="2800" b="0" i="0" kern="100" dirty="0">
                          <a:effectLst/>
                          <a:latin typeface="Microsoft YaHei" panose="020B0503020204020204" pitchFamily="34" charset="-122"/>
                          <a:ea typeface="Microsoft YaHei" panose="020B0503020204020204" pitchFamily="34" charset="-122"/>
                        </a:rPr>
                        <a:t>5:15</a:t>
                      </a:r>
                      <a:endParaRPr lang="zh-CN" sz="2800" b="0" i="0" kern="100" dirty="0">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nSpc>
                          <a:spcPts val="3860"/>
                        </a:lnSpc>
                      </a:pPr>
                      <a:r>
                        <a:rPr lang="zh-CN" altLang="en-US" sz="2800" b="0" i="0" u="none" kern="100" dirty="0">
                          <a:effectLst/>
                          <a:latin typeface="Microsoft YaHei" panose="020B0503020204020204" pitchFamily="34" charset="-122"/>
                          <a:ea typeface="Microsoft YaHei" panose="020B0503020204020204" pitchFamily="34" charset="-122"/>
                        </a:rPr>
                        <a:t>玛勒列</a:t>
                      </a:r>
                      <a:r>
                        <a:rPr lang="zh-CN" sz="2800" b="0" i="0" kern="100" dirty="0">
                          <a:effectLst/>
                          <a:latin typeface="Microsoft YaHei" panose="020B0503020204020204" pitchFamily="34" charset="-122"/>
                          <a:ea typeface="Microsoft YaHei" panose="020B0503020204020204" pitchFamily="34" charset="-122"/>
                        </a:rPr>
                        <a:t>活到六十五岁，生了</a:t>
                      </a:r>
                      <a:r>
                        <a:rPr lang="zh-CN" altLang="en-US" sz="2800" b="0" i="0" u="none" kern="100" dirty="0">
                          <a:effectLst/>
                          <a:latin typeface="Microsoft YaHei" panose="020B0503020204020204" pitchFamily="34" charset="-122"/>
                          <a:ea typeface="Microsoft YaHei" panose="020B0503020204020204" pitchFamily="34" charset="-122"/>
                        </a:rPr>
                        <a:t>雅列</a:t>
                      </a:r>
                      <a:r>
                        <a:rPr lang="zh-CN" sz="2800" b="0" i="0" kern="100" dirty="0">
                          <a:effectLst/>
                          <a:latin typeface="Microsoft YaHei" panose="020B0503020204020204" pitchFamily="34" charset="-122"/>
                          <a:ea typeface="Microsoft YaHei" panose="020B0503020204020204" pitchFamily="34" charset="-122"/>
                        </a:rPr>
                        <a:t>。</a:t>
                      </a:r>
                    </a:p>
                  </a:txBody>
                  <a:tcPr marL="68580" marR="68580" marT="0" marB="0" anchor="ctr"/>
                </a:tc>
                <a:tc>
                  <a:txBody>
                    <a:bodyPr/>
                    <a:lstStyle/>
                    <a:p>
                      <a:pPr algn="ctr">
                        <a:lnSpc>
                          <a:spcPts val="3860"/>
                        </a:lnSpc>
                      </a:pPr>
                      <a:r>
                        <a:rPr lang="zh-CN" altLang="en-US" sz="2800" b="0" i="0" u="sng" kern="100" dirty="0">
                          <a:effectLst/>
                          <a:latin typeface="Microsoft YaHei" panose="020B0503020204020204" pitchFamily="34" charset="-122"/>
                          <a:ea typeface="Microsoft YaHei" panose="020B0503020204020204" pitchFamily="34" charset="-122"/>
                        </a:rPr>
                        <a:t>      </a:t>
                      </a:r>
                      <a:r>
                        <a:rPr lang="zh-CN" sz="2800" b="0" i="0" kern="100" dirty="0">
                          <a:effectLst/>
                          <a:latin typeface="Microsoft YaHei" panose="020B0503020204020204" pitchFamily="34" charset="-122"/>
                          <a:ea typeface="Microsoft YaHei" panose="020B0503020204020204" pitchFamily="34" charset="-122"/>
                        </a:rPr>
                        <a:t>岁</a:t>
                      </a:r>
                    </a:p>
                  </a:txBody>
                  <a:tcPr marL="68580" marR="68580" marT="0" marB="0" anchor="ctr"/>
                </a:tc>
                <a:tc>
                  <a:txBody>
                    <a:bodyPr/>
                    <a:lstStyle/>
                    <a:p>
                      <a:pPr algn="ctr">
                        <a:lnSpc>
                          <a:spcPts val="3860"/>
                        </a:lnSpc>
                      </a:pPr>
                      <a:r>
                        <a:rPr lang="zh-CN" altLang="en-US" sz="2800" b="0" i="0" u="sng" kern="100" dirty="0">
                          <a:effectLst/>
                          <a:latin typeface="Microsoft YaHei" panose="020B0503020204020204" pitchFamily="34" charset="-122"/>
                          <a:ea typeface="Microsoft YaHei" panose="020B0503020204020204" pitchFamily="34" charset="-122"/>
                        </a:rPr>
                        <a:t>        </a:t>
                      </a:r>
                      <a:r>
                        <a:rPr lang="zh-CN" sz="2800" b="0" i="0" kern="100" dirty="0">
                          <a:effectLst/>
                          <a:latin typeface="Microsoft YaHei" panose="020B0503020204020204" pitchFamily="34" charset="-122"/>
                          <a:ea typeface="Microsoft YaHei" panose="020B0503020204020204" pitchFamily="34" charset="-122"/>
                        </a:rPr>
                        <a:t>年</a:t>
                      </a:r>
                    </a:p>
                  </a:txBody>
                  <a:tcPr marL="68580" marR="68580" marT="0" marB="0" anchor="ctr"/>
                </a:tc>
                <a:extLst>
                  <a:ext uri="{0D108BD9-81ED-4DB2-BD59-A6C34878D82A}">
                    <a16:rowId xmlns:a16="http://schemas.microsoft.com/office/drawing/2014/main" val="3343961269"/>
                  </a:ext>
                </a:extLst>
              </a:tr>
            </a:tbl>
          </a:graphicData>
        </a:graphic>
      </p:graphicFrame>
      <p:sp>
        <p:nvSpPr>
          <p:cNvPr id="19" name="文本框 18">
            <a:extLst>
              <a:ext uri="{FF2B5EF4-FFF2-40B4-BE49-F238E27FC236}">
                <a16:creationId xmlns:a16="http://schemas.microsoft.com/office/drawing/2014/main" id="{7A5DB040-42FF-884C-99E4-08E4D3DEB5D9}"/>
              </a:ext>
            </a:extLst>
          </p:cNvPr>
          <p:cNvSpPr txBox="1"/>
          <p:nvPr/>
        </p:nvSpPr>
        <p:spPr>
          <a:xfrm>
            <a:off x="5904522" y="4830936"/>
            <a:ext cx="627095" cy="523220"/>
          </a:xfrm>
          <a:prstGeom prst="rect">
            <a:avLst/>
          </a:prstGeom>
          <a:noFill/>
        </p:spPr>
        <p:txBody>
          <a:bodyPr wrap="none" rtlCol="0">
            <a:spAutoFit/>
          </a:bodyPr>
          <a:lstStyle/>
          <a:p>
            <a:r>
              <a:rPr kumimoji="1"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70</a:t>
            </a:r>
            <a:endParaRPr kumimoji="1" lang="zh-CN" altLang="en-US" sz="2800" b="1" dirty="0">
              <a:latin typeface="Microsoft YaHei" panose="020B0503020204020204" pitchFamily="34" charset="-122"/>
              <a:ea typeface="Microsoft YaHei" panose="020B0503020204020204" pitchFamily="34" charset="-122"/>
            </a:endParaRPr>
          </a:p>
        </p:txBody>
      </p:sp>
      <p:sp>
        <p:nvSpPr>
          <p:cNvPr id="20" name="文本框 19">
            <a:extLst>
              <a:ext uri="{FF2B5EF4-FFF2-40B4-BE49-F238E27FC236}">
                <a16:creationId xmlns:a16="http://schemas.microsoft.com/office/drawing/2014/main" id="{92738222-DE49-4E48-A4EB-72B0609B41C0}"/>
              </a:ext>
            </a:extLst>
          </p:cNvPr>
          <p:cNvSpPr txBox="1"/>
          <p:nvPr/>
        </p:nvSpPr>
        <p:spPr>
          <a:xfrm>
            <a:off x="5956051" y="5973114"/>
            <a:ext cx="627095" cy="523220"/>
          </a:xfrm>
          <a:prstGeom prst="rect">
            <a:avLst/>
          </a:prstGeom>
          <a:noFill/>
        </p:spPr>
        <p:txBody>
          <a:bodyPr wrap="none" rtlCol="0">
            <a:spAutoFit/>
          </a:bodyPr>
          <a:lstStyle/>
          <a:p>
            <a:r>
              <a:rPr kumimoji="1"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65</a:t>
            </a:r>
            <a:endParaRPr kumimoji="1" lang="zh-CN" altLang="en-US" sz="2800" b="1" dirty="0">
              <a:latin typeface="Microsoft YaHei" panose="020B0503020204020204" pitchFamily="34" charset="-122"/>
              <a:ea typeface="Microsoft YaHei" panose="020B0503020204020204" pitchFamily="34" charset="-122"/>
            </a:endParaRPr>
          </a:p>
        </p:txBody>
      </p:sp>
      <p:sp>
        <p:nvSpPr>
          <p:cNvPr id="21" name="文本框 20">
            <a:extLst>
              <a:ext uri="{FF2B5EF4-FFF2-40B4-BE49-F238E27FC236}">
                <a16:creationId xmlns:a16="http://schemas.microsoft.com/office/drawing/2014/main" id="{ECBDF24F-AF58-DF41-8A25-4403E742B826}"/>
              </a:ext>
            </a:extLst>
          </p:cNvPr>
          <p:cNvSpPr txBox="1"/>
          <p:nvPr/>
        </p:nvSpPr>
        <p:spPr>
          <a:xfrm>
            <a:off x="7546037" y="4814278"/>
            <a:ext cx="848309" cy="523220"/>
          </a:xfrm>
          <a:prstGeom prst="rect">
            <a:avLst/>
          </a:prstGeom>
          <a:noFill/>
        </p:spPr>
        <p:txBody>
          <a:bodyPr wrap="none" rtlCol="0">
            <a:spAutoFit/>
          </a:bodyPr>
          <a:lstStyle/>
          <a:p>
            <a:r>
              <a:rPr kumimoji="1"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395</a:t>
            </a:r>
            <a:endParaRPr kumimoji="1" lang="zh-CN" altLang="en-US" sz="2800" b="1" dirty="0">
              <a:latin typeface="Microsoft YaHei" panose="020B0503020204020204" pitchFamily="34" charset="-122"/>
              <a:ea typeface="Microsoft YaHei" panose="020B0503020204020204" pitchFamily="34" charset="-122"/>
            </a:endParaRPr>
          </a:p>
        </p:txBody>
      </p:sp>
      <p:sp>
        <p:nvSpPr>
          <p:cNvPr id="22" name="文本框 21">
            <a:extLst>
              <a:ext uri="{FF2B5EF4-FFF2-40B4-BE49-F238E27FC236}">
                <a16:creationId xmlns:a16="http://schemas.microsoft.com/office/drawing/2014/main" id="{549F5E5E-E331-4143-A188-409377866EF1}"/>
              </a:ext>
            </a:extLst>
          </p:cNvPr>
          <p:cNvSpPr txBox="1"/>
          <p:nvPr/>
        </p:nvSpPr>
        <p:spPr>
          <a:xfrm>
            <a:off x="7521479" y="5963755"/>
            <a:ext cx="848309" cy="523220"/>
          </a:xfrm>
          <a:prstGeom prst="rect">
            <a:avLst/>
          </a:prstGeom>
          <a:noFill/>
        </p:spPr>
        <p:txBody>
          <a:bodyPr wrap="none" rtlCol="0">
            <a:spAutoFit/>
          </a:bodyPr>
          <a:lstStyle/>
          <a:p>
            <a:r>
              <a:rPr kumimoji="1"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460</a:t>
            </a:r>
            <a:endParaRPr kumimoji="1" lang="zh-CN" altLang="en-US" sz="28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92809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2DDD7E86-3DF1-4B2A-B00A-C4EF9844FB2E}"/>
              </a:ext>
            </a:extLst>
          </p:cNvPr>
          <p:cNvGraphicFramePr>
            <a:graphicFrameLocks noGrp="1"/>
          </p:cNvGraphicFramePr>
          <p:nvPr>
            <p:extLst>
              <p:ext uri="{D42A27DB-BD31-4B8C-83A1-F6EECF244321}">
                <p14:modId xmlns:p14="http://schemas.microsoft.com/office/powerpoint/2010/main" val="4131396414"/>
              </p:ext>
            </p:extLst>
          </p:nvPr>
        </p:nvGraphicFramePr>
        <p:xfrm>
          <a:off x="0" y="0"/>
          <a:ext cx="9144000" cy="6858001"/>
        </p:xfrm>
        <a:graphic>
          <a:graphicData uri="http://schemas.openxmlformats.org/drawingml/2006/table">
            <a:tbl>
              <a:tblPr firstRow="1" firstCol="1" bandRow="1">
                <a:tableStyleId>{10A1B5D5-9B99-4C35-A422-299274C87663}</a:tableStyleId>
              </a:tblPr>
              <a:tblGrid>
                <a:gridCol w="1976827">
                  <a:extLst>
                    <a:ext uri="{9D8B030D-6E8A-4147-A177-3AD203B41FA5}">
                      <a16:colId xmlns:a16="http://schemas.microsoft.com/office/drawing/2014/main" val="3033291767"/>
                    </a:ext>
                  </a:extLst>
                </a:gridCol>
                <a:gridCol w="4016545">
                  <a:extLst>
                    <a:ext uri="{9D8B030D-6E8A-4147-A177-3AD203B41FA5}">
                      <a16:colId xmlns:a16="http://schemas.microsoft.com/office/drawing/2014/main" val="2658443185"/>
                    </a:ext>
                  </a:extLst>
                </a:gridCol>
                <a:gridCol w="1270001">
                  <a:extLst>
                    <a:ext uri="{9D8B030D-6E8A-4147-A177-3AD203B41FA5}">
                      <a16:colId xmlns:a16="http://schemas.microsoft.com/office/drawing/2014/main" val="2062305208"/>
                    </a:ext>
                  </a:extLst>
                </a:gridCol>
                <a:gridCol w="1880627">
                  <a:extLst>
                    <a:ext uri="{9D8B030D-6E8A-4147-A177-3AD203B41FA5}">
                      <a16:colId xmlns:a16="http://schemas.microsoft.com/office/drawing/2014/main" val="124395619"/>
                    </a:ext>
                  </a:extLst>
                </a:gridCol>
              </a:tblGrid>
              <a:tr h="554908">
                <a:tc>
                  <a:txBody>
                    <a:bodyPr/>
                    <a:lstStyle/>
                    <a:p>
                      <a:pPr algn="ctr">
                        <a:lnSpc>
                          <a:spcPts val="3860"/>
                        </a:lnSpc>
                      </a:pPr>
                      <a:r>
                        <a:rPr lang="zh-CN" sz="2800" b="1" i="0" kern="100" dirty="0">
                          <a:effectLst/>
                          <a:latin typeface="Microsoft YaHei" panose="020B0503020204020204" pitchFamily="34" charset="-122"/>
                          <a:ea typeface="Microsoft YaHei" panose="020B0503020204020204" pitchFamily="34" charset="-122"/>
                        </a:rPr>
                        <a:t>圣经经文</a:t>
                      </a:r>
                    </a:p>
                  </a:txBody>
                  <a:tcPr marL="68580" marR="68580" marT="0" marB="0" anchor="ctr"/>
                </a:tc>
                <a:tc>
                  <a:txBody>
                    <a:bodyPr/>
                    <a:lstStyle/>
                    <a:p>
                      <a:pPr algn="ctr">
                        <a:lnSpc>
                          <a:spcPts val="3860"/>
                        </a:lnSpc>
                      </a:pPr>
                      <a:r>
                        <a:rPr lang="zh-CN" sz="2800" b="1" i="0" kern="100" dirty="0">
                          <a:effectLst/>
                          <a:latin typeface="Microsoft YaHei" panose="020B0503020204020204" pitchFamily="34" charset="-122"/>
                          <a:ea typeface="Microsoft YaHei" panose="020B0503020204020204" pitchFamily="34" charset="-122"/>
                        </a:rPr>
                        <a:t>事件</a:t>
                      </a:r>
                    </a:p>
                  </a:txBody>
                  <a:tcPr marL="68580" marR="68580" marT="0" marB="0" anchor="ctr"/>
                </a:tc>
                <a:tc>
                  <a:txBody>
                    <a:bodyPr/>
                    <a:lstStyle/>
                    <a:p>
                      <a:pPr algn="ctr">
                        <a:lnSpc>
                          <a:spcPts val="3860"/>
                        </a:lnSpc>
                      </a:pPr>
                      <a:r>
                        <a:rPr lang="zh-CN" sz="2800" b="1" i="0" kern="100" dirty="0">
                          <a:effectLst/>
                          <a:latin typeface="Microsoft YaHei" panose="020B0503020204020204" pitchFamily="34" charset="-122"/>
                          <a:ea typeface="Microsoft YaHei" panose="020B0503020204020204" pitchFamily="34" charset="-122"/>
                        </a:rPr>
                        <a:t>时间</a:t>
                      </a:r>
                    </a:p>
                  </a:txBody>
                  <a:tcPr marL="68580" marR="68580" marT="0" marB="0" anchor="ctr"/>
                </a:tc>
                <a:tc>
                  <a:txBody>
                    <a:bodyPr/>
                    <a:lstStyle/>
                    <a:p>
                      <a:pPr algn="ctr">
                        <a:lnSpc>
                          <a:spcPts val="3860"/>
                        </a:lnSpc>
                      </a:pPr>
                      <a:r>
                        <a:rPr lang="zh-CN" sz="2800" b="1" i="0" kern="100" dirty="0">
                          <a:effectLst/>
                          <a:latin typeface="Microsoft YaHei" panose="020B0503020204020204" pitchFamily="34" charset="-122"/>
                          <a:ea typeface="Microsoft YaHei" panose="020B0503020204020204" pitchFamily="34" charset="-122"/>
                        </a:rPr>
                        <a:t>地球年龄</a:t>
                      </a:r>
                    </a:p>
                  </a:txBody>
                  <a:tcPr marL="68580" marR="68580" marT="0" marB="0" anchor="ctr"/>
                </a:tc>
                <a:extLst>
                  <a:ext uri="{0D108BD9-81ED-4DB2-BD59-A6C34878D82A}">
                    <a16:rowId xmlns:a16="http://schemas.microsoft.com/office/drawing/2014/main" val="3662103010"/>
                  </a:ext>
                </a:extLst>
              </a:tr>
              <a:tr h="1100812">
                <a:tc>
                  <a:txBody>
                    <a:bodyPr/>
                    <a:lstStyle/>
                    <a:p>
                      <a:pPr algn="ctr">
                        <a:lnSpc>
                          <a:spcPts val="3860"/>
                        </a:lnSpc>
                      </a:pPr>
                      <a:r>
                        <a:rPr lang="zh-CN" altLang="en-US" sz="2800" b="0" i="0" u="none" kern="100" dirty="0">
                          <a:effectLst/>
                          <a:latin typeface="Microsoft YaHei" panose="020B0503020204020204" pitchFamily="34" charset="-122"/>
                          <a:ea typeface="Microsoft YaHei" panose="020B0503020204020204" pitchFamily="34" charset="-122"/>
                        </a:rPr>
                        <a:t>创世记</a:t>
                      </a:r>
                      <a:r>
                        <a:rPr lang="en-US" sz="2800" b="0" i="0" kern="100" dirty="0">
                          <a:effectLst/>
                          <a:latin typeface="Microsoft YaHei" panose="020B0503020204020204" pitchFamily="34" charset="-122"/>
                          <a:ea typeface="Microsoft YaHei" panose="020B0503020204020204" pitchFamily="34" charset="-122"/>
                        </a:rPr>
                        <a:t>5:18</a:t>
                      </a:r>
                      <a:endParaRPr lang="zh-CN" sz="2800" b="0" i="0" kern="100" dirty="0">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l">
                        <a:lnSpc>
                          <a:spcPts val="3860"/>
                        </a:lnSpc>
                      </a:pPr>
                      <a:r>
                        <a:rPr lang="en-US" sz="2800" b="0" i="0" kern="100" dirty="0">
                          <a:effectLst/>
                          <a:latin typeface="Microsoft YaHei" panose="020B0503020204020204" pitchFamily="34" charset="-122"/>
                          <a:ea typeface="Microsoft YaHei" panose="020B0503020204020204" pitchFamily="34" charset="-122"/>
                        </a:rPr>
                        <a:t> </a:t>
                      </a:r>
                      <a:r>
                        <a:rPr lang="zh-CN" altLang="en-US" sz="2800" b="0" i="0" u="none" kern="100" dirty="0">
                          <a:effectLst/>
                          <a:latin typeface="Microsoft YaHei" panose="020B0503020204020204" pitchFamily="34" charset="-122"/>
                          <a:ea typeface="Microsoft YaHei" panose="020B0503020204020204" pitchFamily="34" charset="-122"/>
                        </a:rPr>
                        <a:t>雅列</a:t>
                      </a:r>
                      <a:r>
                        <a:rPr lang="zh-CN" sz="2800" b="0" i="0" kern="100" dirty="0">
                          <a:effectLst/>
                          <a:latin typeface="Microsoft YaHei" panose="020B0503020204020204" pitchFamily="34" charset="-122"/>
                          <a:ea typeface="Microsoft YaHei" panose="020B0503020204020204" pitchFamily="34" charset="-122"/>
                        </a:rPr>
                        <a:t>活到一百六十二岁，生了</a:t>
                      </a:r>
                      <a:r>
                        <a:rPr lang="zh-CN" altLang="en-US" sz="2800" b="0" i="0" u="none" kern="100" dirty="0">
                          <a:effectLst/>
                          <a:latin typeface="Microsoft YaHei" panose="020B0503020204020204" pitchFamily="34" charset="-122"/>
                          <a:ea typeface="Microsoft YaHei" panose="020B0503020204020204" pitchFamily="34" charset="-122"/>
                        </a:rPr>
                        <a:t>以诺</a:t>
                      </a:r>
                      <a:r>
                        <a:rPr lang="zh-CN" sz="2800" b="0" i="0" kern="100" dirty="0">
                          <a:effectLst/>
                          <a:latin typeface="Microsoft YaHei" panose="020B0503020204020204" pitchFamily="34" charset="-122"/>
                          <a:ea typeface="Microsoft YaHei" panose="020B0503020204020204" pitchFamily="34" charset="-122"/>
                        </a:rPr>
                        <a:t>。</a:t>
                      </a:r>
                    </a:p>
                  </a:txBody>
                  <a:tcPr marL="68580" marR="68580" marT="0" marB="0" anchor="ctr"/>
                </a:tc>
                <a:tc>
                  <a:txBody>
                    <a:bodyPr/>
                    <a:lstStyle/>
                    <a:p>
                      <a:pPr algn="ctr">
                        <a:lnSpc>
                          <a:spcPts val="3860"/>
                        </a:lnSpc>
                      </a:pPr>
                      <a:r>
                        <a:rPr lang="zh-CN" altLang="en-US" sz="2800" b="0" i="0" u="sng" kern="100" dirty="0">
                          <a:effectLst/>
                          <a:latin typeface="Microsoft YaHei" panose="020B0503020204020204" pitchFamily="34" charset="-122"/>
                          <a:ea typeface="Microsoft YaHei" panose="020B0503020204020204" pitchFamily="34" charset="-122"/>
                        </a:rPr>
                        <a:t>       </a:t>
                      </a:r>
                      <a:r>
                        <a:rPr lang="zh-CN" sz="2800" b="0" i="0" kern="100" dirty="0">
                          <a:effectLst/>
                          <a:latin typeface="Microsoft YaHei" panose="020B0503020204020204" pitchFamily="34" charset="-122"/>
                          <a:ea typeface="Microsoft YaHei" panose="020B0503020204020204" pitchFamily="34" charset="-122"/>
                        </a:rPr>
                        <a:t>岁</a:t>
                      </a:r>
                    </a:p>
                  </a:txBody>
                  <a:tcPr marL="68580" marR="68580" marT="0" marB="0" anchor="ctr"/>
                </a:tc>
                <a:tc>
                  <a:txBody>
                    <a:bodyPr/>
                    <a:lstStyle/>
                    <a:p>
                      <a:pPr algn="ctr">
                        <a:lnSpc>
                          <a:spcPts val="3860"/>
                        </a:lnSpc>
                      </a:pPr>
                      <a:r>
                        <a:rPr lang="zh-CN" altLang="en-US" sz="2800" b="0" i="0" u="sng" kern="100" dirty="0">
                          <a:effectLst/>
                          <a:latin typeface="Microsoft YaHei" panose="020B0503020204020204" pitchFamily="34" charset="-122"/>
                          <a:ea typeface="Microsoft YaHei" panose="020B0503020204020204" pitchFamily="34" charset="-122"/>
                        </a:rPr>
                        <a:t>        </a:t>
                      </a:r>
                      <a:r>
                        <a:rPr lang="zh-CN" sz="2800" b="0" i="0" kern="100" dirty="0">
                          <a:effectLst/>
                          <a:latin typeface="Microsoft YaHei" panose="020B0503020204020204" pitchFamily="34" charset="-122"/>
                          <a:ea typeface="Microsoft YaHei" panose="020B0503020204020204" pitchFamily="34" charset="-122"/>
                        </a:rPr>
                        <a:t>年</a:t>
                      </a:r>
                    </a:p>
                  </a:txBody>
                  <a:tcPr marL="68580" marR="68580" marT="0" marB="0" anchor="ctr"/>
                </a:tc>
                <a:extLst>
                  <a:ext uri="{0D108BD9-81ED-4DB2-BD59-A6C34878D82A}">
                    <a16:rowId xmlns:a16="http://schemas.microsoft.com/office/drawing/2014/main" val="807176580"/>
                  </a:ext>
                </a:extLst>
              </a:tr>
              <a:tr h="1096013">
                <a:tc>
                  <a:txBody>
                    <a:bodyPr/>
                    <a:lstStyle/>
                    <a:p>
                      <a:pPr algn="ctr">
                        <a:lnSpc>
                          <a:spcPts val="3860"/>
                        </a:lnSpc>
                      </a:pPr>
                      <a:r>
                        <a:rPr lang="zh-CN" altLang="en-US" sz="2800" b="0" i="0" u="none" kern="100" dirty="0">
                          <a:effectLst/>
                          <a:latin typeface="Microsoft YaHei" panose="020B0503020204020204" pitchFamily="34" charset="-122"/>
                          <a:ea typeface="Microsoft YaHei" panose="020B0503020204020204" pitchFamily="34" charset="-122"/>
                        </a:rPr>
                        <a:t>创世记</a:t>
                      </a:r>
                      <a:r>
                        <a:rPr lang="en-US" sz="2800" b="0" i="0" kern="100" dirty="0">
                          <a:effectLst/>
                          <a:latin typeface="Microsoft YaHei" panose="020B0503020204020204" pitchFamily="34" charset="-122"/>
                          <a:ea typeface="Microsoft YaHei" panose="020B0503020204020204" pitchFamily="34" charset="-122"/>
                        </a:rPr>
                        <a:t>5:21</a:t>
                      </a:r>
                      <a:endParaRPr lang="zh-CN" sz="2800" b="0" i="0" kern="100" dirty="0">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l">
                        <a:lnSpc>
                          <a:spcPts val="3860"/>
                        </a:lnSpc>
                      </a:pPr>
                      <a:r>
                        <a:rPr lang="zh-CN" altLang="en-US" sz="2800" b="0" i="0" u="none" kern="100" dirty="0">
                          <a:effectLst/>
                          <a:latin typeface="Microsoft YaHei" panose="020B0503020204020204" pitchFamily="34" charset="-122"/>
                          <a:ea typeface="Microsoft YaHei" panose="020B0503020204020204" pitchFamily="34" charset="-122"/>
                        </a:rPr>
                        <a:t>以诺</a:t>
                      </a:r>
                      <a:r>
                        <a:rPr lang="zh-CN" sz="2800" b="0" i="0" kern="100" dirty="0">
                          <a:effectLst/>
                          <a:latin typeface="Microsoft YaHei" panose="020B0503020204020204" pitchFamily="34" charset="-122"/>
                          <a:ea typeface="Microsoft YaHei" panose="020B0503020204020204" pitchFamily="34" charset="-122"/>
                        </a:rPr>
                        <a:t>活到六十五岁，生了</a:t>
                      </a:r>
                      <a:r>
                        <a:rPr lang="zh-CN" altLang="en-US" sz="2800" b="0" i="0" u="none" kern="100" dirty="0">
                          <a:effectLst/>
                          <a:latin typeface="Microsoft YaHei" panose="020B0503020204020204" pitchFamily="34" charset="-122"/>
                          <a:ea typeface="Microsoft YaHei" panose="020B0503020204020204" pitchFamily="34" charset="-122"/>
                        </a:rPr>
                        <a:t>玛氏撒拉</a:t>
                      </a:r>
                      <a:r>
                        <a:rPr lang="zh-CN" sz="2800" b="0" i="0" kern="100" dirty="0">
                          <a:effectLst/>
                          <a:latin typeface="Microsoft YaHei" panose="020B0503020204020204" pitchFamily="34" charset="-122"/>
                          <a:ea typeface="Microsoft YaHei" panose="020B0503020204020204" pitchFamily="34" charset="-122"/>
                        </a:rPr>
                        <a:t>。</a:t>
                      </a:r>
                    </a:p>
                  </a:txBody>
                  <a:tcPr marL="68580" marR="68580" marT="0" marB="0" anchor="ctr"/>
                </a:tc>
                <a:tc>
                  <a:txBody>
                    <a:bodyPr/>
                    <a:lstStyle/>
                    <a:p>
                      <a:pPr algn="ctr">
                        <a:lnSpc>
                          <a:spcPts val="3860"/>
                        </a:lnSpc>
                      </a:pPr>
                      <a:r>
                        <a:rPr lang="zh-CN" altLang="en-US" sz="2800" b="0" i="0" u="sng" kern="100" dirty="0">
                          <a:effectLst/>
                          <a:latin typeface="Microsoft YaHei" panose="020B0503020204020204" pitchFamily="34" charset="-122"/>
                          <a:ea typeface="Microsoft YaHei" panose="020B0503020204020204" pitchFamily="34" charset="-122"/>
                        </a:rPr>
                        <a:t>      </a:t>
                      </a:r>
                      <a:r>
                        <a:rPr lang="zh-CN" sz="2800" b="0" i="0" kern="100" dirty="0">
                          <a:effectLst/>
                          <a:latin typeface="Microsoft YaHei" panose="020B0503020204020204" pitchFamily="34" charset="-122"/>
                          <a:ea typeface="Microsoft YaHei" panose="020B0503020204020204" pitchFamily="34" charset="-122"/>
                        </a:rPr>
                        <a:t>岁</a:t>
                      </a:r>
                    </a:p>
                  </a:txBody>
                  <a:tcPr marL="68580" marR="68580" marT="0" marB="0" anchor="ctr"/>
                </a:tc>
                <a:tc>
                  <a:txBody>
                    <a:bodyPr/>
                    <a:lstStyle/>
                    <a:p>
                      <a:pPr algn="ctr">
                        <a:lnSpc>
                          <a:spcPts val="3860"/>
                        </a:lnSpc>
                      </a:pPr>
                      <a:r>
                        <a:rPr lang="zh-CN" altLang="en-US" sz="2800" b="0" i="0" u="sng" kern="100" dirty="0">
                          <a:effectLst/>
                          <a:latin typeface="Microsoft YaHei" panose="020B0503020204020204" pitchFamily="34" charset="-122"/>
                          <a:ea typeface="Microsoft YaHei" panose="020B0503020204020204" pitchFamily="34" charset="-122"/>
                        </a:rPr>
                        <a:t>        </a:t>
                      </a:r>
                      <a:r>
                        <a:rPr lang="zh-CN" sz="2800" b="0" i="0" kern="100" dirty="0">
                          <a:effectLst/>
                          <a:latin typeface="Microsoft YaHei" panose="020B0503020204020204" pitchFamily="34" charset="-122"/>
                          <a:ea typeface="Microsoft YaHei" panose="020B0503020204020204" pitchFamily="34" charset="-122"/>
                        </a:rPr>
                        <a:t>年</a:t>
                      </a:r>
                    </a:p>
                  </a:txBody>
                  <a:tcPr marL="68580" marR="68580" marT="0" marB="0" anchor="ctr"/>
                </a:tc>
                <a:extLst>
                  <a:ext uri="{0D108BD9-81ED-4DB2-BD59-A6C34878D82A}">
                    <a16:rowId xmlns:a16="http://schemas.microsoft.com/office/drawing/2014/main" val="1073161506"/>
                  </a:ext>
                </a:extLst>
              </a:tr>
              <a:tr h="1022522">
                <a:tc>
                  <a:txBody>
                    <a:bodyPr/>
                    <a:lstStyle/>
                    <a:p>
                      <a:pPr algn="ctr">
                        <a:lnSpc>
                          <a:spcPts val="3860"/>
                        </a:lnSpc>
                      </a:pPr>
                      <a:r>
                        <a:rPr lang="zh-CN" altLang="en-US" sz="2800" b="0" i="0" u="none" kern="100" dirty="0">
                          <a:effectLst/>
                          <a:latin typeface="Microsoft YaHei" panose="020B0503020204020204" pitchFamily="34" charset="-122"/>
                          <a:ea typeface="Microsoft YaHei" panose="020B0503020204020204" pitchFamily="34" charset="-122"/>
                        </a:rPr>
                        <a:t>创世记</a:t>
                      </a:r>
                      <a:r>
                        <a:rPr lang="en-US" sz="2800" b="0" i="0" kern="100" dirty="0">
                          <a:effectLst/>
                          <a:latin typeface="Microsoft YaHei" panose="020B0503020204020204" pitchFamily="34" charset="-122"/>
                          <a:ea typeface="Microsoft YaHei" panose="020B0503020204020204" pitchFamily="34" charset="-122"/>
                        </a:rPr>
                        <a:t>5:25</a:t>
                      </a:r>
                      <a:endParaRPr lang="zh-CN" sz="2800" b="0" i="0" kern="100" dirty="0">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l">
                        <a:lnSpc>
                          <a:spcPts val="3860"/>
                        </a:lnSpc>
                      </a:pPr>
                      <a:r>
                        <a:rPr lang="zh-CN" altLang="en-US" sz="2800" b="0" i="0" u="none" kern="100" dirty="0">
                          <a:effectLst/>
                          <a:latin typeface="Microsoft YaHei" panose="020B0503020204020204" pitchFamily="34" charset="-122"/>
                          <a:ea typeface="Microsoft YaHei" panose="020B0503020204020204" pitchFamily="34" charset="-122"/>
                        </a:rPr>
                        <a:t>玛氏撒拉</a:t>
                      </a:r>
                      <a:r>
                        <a:rPr lang="zh-CN" sz="2800" b="0" i="0" kern="100" dirty="0">
                          <a:effectLst/>
                          <a:latin typeface="Microsoft YaHei" panose="020B0503020204020204" pitchFamily="34" charset="-122"/>
                          <a:ea typeface="Microsoft YaHei" panose="020B0503020204020204" pitchFamily="34" charset="-122"/>
                        </a:rPr>
                        <a:t>活到一百八十七岁，生了</a:t>
                      </a:r>
                      <a:r>
                        <a:rPr lang="zh-CN" altLang="en-US" sz="2800" b="0" i="0" u="none" kern="100" dirty="0">
                          <a:effectLst/>
                          <a:latin typeface="Microsoft YaHei" panose="020B0503020204020204" pitchFamily="34" charset="-122"/>
                          <a:ea typeface="Microsoft YaHei" panose="020B0503020204020204" pitchFamily="34" charset="-122"/>
                        </a:rPr>
                        <a:t>拉麦</a:t>
                      </a:r>
                      <a:r>
                        <a:rPr lang="zh-CN" sz="2800" b="0" i="0" kern="100" dirty="0">
                          <a:effectLst/>
                          <a:latin typeface="Microsoft YaHei" panose="020B0503020204020204" pitchFamily="34" charset="-122"/>
                          <a:ea typeface="Microsoft YaHei" panose="020B0503020204020204" pitchFamily="34" charset="-122"/>
                        </a:rPr>
                        <a:t>。</a:t>
                      </a:r>
                    </a:p>
                  </a:txBody>
                  <a:tcPr marL="68580" marR="68580" marT="0" marB="0" anchor="ctr"/>
                </a:tc>
                <a:tc>
                  <a:txBody>
                    <a:bodyPr/>
                    <a:lstStyle/>
                    <a:p>
                      <a:pPr algn="ctr">
                        <a:lnSpc>
                          <a:spcPts val="3860"/>
                        </a:lnSpc>
                      </a:pPr>
                      <a:r>
                        <a:rPr lang="zh-CN" altLang="en-US" sz="2800" b="0" i="0" u="sng" kern="100" dirty="0">
                          <a:effectLst/>
                          <a:latin typeface="Microsoft YaHei" panose="020B0503020204020204" pitchFamily="34" charset="-122"/>
                          <a:ea typeface="Microsoft YaHei" panose="020B0503020204020204" pitchFamily="34" charset="-122"/>
                        </a:rPr>
                        <a:t>       </a:t>
                      </a:r>
                      <a:r>
                        <a:rPr lang="zh-CN" sz="2800" b="0" i="0" kern="100" dirty="0">
                          <a:effectLst/>
                          <a:latin typeface="Microsoft YaHei" panose="020B0503020204020204" pitchFamily="34" charset="-122"/>
                          <a:ea typeface="Microsoft YaHei" panose="020B0503020204020204" pitchFamily="34" charset="-122"/>
                        </a:rPr>
                        <a:t>岁</a:t>
                      </a:r>
                    </a:p>
                  </a:txBody>
                  <a:tcPr marL="68580" marR="68580" marT="0" marB="0" anchor="ctr"/>
                </a:tc>
                <a:tc>
                  <a:txBody>
                    <a:bodyPr/>
                    <a:lstStyle/>
                    <a:p>
                      <a:pPr algn="ctr">
                        <a:lnSpc>
                          <a:spcPts val="3860"/>
                        </a:lnSpc>
                      </a:pPr>
                      <a:r>
                        <a:rPr lang="zh-CN" altLang="en-US" sz="2800" b="0" i="0" u="sng" kern="100" dirty="0">
                          <a:effectLst/>
                          <a:latin typeface="Microsoft YaHei" panose="020B0503020204020204" pitchFamily="34" charset="-122"/>
                          <a:ea typeface="Microsoft YaHei" panose="020B0503020204020204" pitchFamily="34" charset="-122"/>
                        </a:rPr>
                        <a:t>        </a:t>
                      </a:r>
                      <a:r>
                        <a:rPr lang="zh-CN" sz="2800" b="0" i="0" kern="100" dirty="0">
                          <a:effectLst/>
                          <a:latin typeface="Microsoft YaHei" panose="020B0503020204020204" pitchFamily="34" charset="-122"/>
                          <a:ea typeface="Microsoft YaHei" panose="020B0503020204020204" pitchFamily="34" charset="-122"/>
                        </a:rPr>
                        <a:t>年</a:t>
                      </a:r>
                    </a:p>
                  </a:txBody>
                  <a:tcPr marL="68580" marR="68580" marT="0" marB="0" anchor="ctr"/>
                </a:tc>
                <a:extLst>
                  <a:ext uri="{0D108BD9-81ED-4DB2-BD59-A6C34878D82A}">
                    <a16:rowId xmlns:a16="http://schemas.microsoft.com/office/drawing/2014/main" val="2833937455"/>
                  </a:ext>
                </a:extLst>
              </a:tr>
              <a:tr h="1082736">
                <a:tc>
                  <a:txBody>
                    <a:bodyPr/>
                    <a:lstStyle/>
                    <a:p>
                      <a:pPr algn="ctr">
                        <a:lnSpc>
                          <a:spcPts val="3860"/>
                        </a:lnSpc>
                      </a:pPr>
                      <a:r>
                        <a:rPr lang="zh-CN" altLang="en-US" sz="2800" b="0" i="0" u="none" kern="100" dirty="0">
                          <a:effectLst/>
                          <a:latin typeface="Microsoft YaHei" panose="020B0503020204020204" pitchFamily="34" charset="-122"/>
                          <a:ea typeface="Microsoft YaHei" panose="020B0503020204020204" pitchFamily="34" charset="-122"/>
                        </a:rPr>
                        <a:t>创世记 </a:t>
                      </a:r>
                      <a:r>
                        <a:rPr lang="en-US" sz="2800" b="0" i="0" kern="100" dirty="0">
                          <a:effectLst/>
                          <a:latin typeface="Microsoft YaHei" panose="020B0503020204020204" pitchFamily="34" charset="-122"/>
                          <a:ea typeface="Microsoft YaHei" panose="020B0503020204020204" pitchFamily="34" charset="-122"/>
                        </a:rPr>
                        <a:t>5:28-29</a:t>
                      </a:r>
                      <a:endParaRPr lang="zh-CN" sz="2800" b="0" i="0" kern="100" dirty="0">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l">
                        <a:lnSpc>
                          <a:spcPts val="3860"/>
                        </a:lnSpc>
                      </a:pPr>
                      <a:r>
                        <a:rPr lang="zh-CN" altLang="en-US" sz="2800" b="0" i="0" u="none" kern="100" dirty="0">
                          <a:effectLst/>
                          <a:latin typeface="Microsoft YaHei" panose="020B0503020204020204" pitchFamily="34" charset="-122"/>
                          <a:ea typeface="Microsoft YaHei" panose="020B0503020204020204" pitchFamily="34" charset="-122"/>
                        </a:rPr>
                        <a:t>拉麦</a:t>
                      </a:r>
                      <a:r>
                        <a:rPr lang="zh-CN" sz="2800" b="0" i="0" kern="100" dirty="0">
                          <a:effectLst/>
                          <a:latin typeface="Microsoft YaHei" panose="020B0503020204020204" pitchFamily="34" charset="-122"/>
                          <a:ea typeface="Microsoft YaHei" panose="020B0503020204020204" pitchFamily="34" charset="-122"/>
                        </a:rPr>
                        <a:t>活到一百八十二岁，生了</a:t>
                      </a:r>
                      <a:r>
                        <a:rPr lang="en-US" sz="2800" b="0" i="0" kern="100" dirty="0">
                          <a:effectLst/>
                          <a:latin typeface="Microsoft YaHei" panose="020B0503020204020204" pitchFamily="34" charset="-122"/>
                          <a:ea typeface="Microsoft YaHei" panose="020B0503020204020204" pitchFamily="34" charset="-122"/>
                        </a:rPr>
                        <a:t>……</a:t>
                      </a:r>
                      <a:r>
                        <a:rPr lang="zh-CN" sz="2800" b="0" i="0" kern="100" dirty="0">
                          <a:effectLst/>
                          <a:latin typeface="Microsoft YaHei" panose="020B0503020204020204" pitchFamily="34" charset="-122"/>
                          <a:ea typeface="Microsoft YaHei" panose="020B0503020204020204" pitchFamily="34" charset="-122"/>
                        </a:rPr>
                        <a:t>挪亚</a:t>
                      </a:r>
                    </a:p>
                  </a:txBody>
                  <a:tcPr marL="68580" marR="68580" marT="0" marB="0" anchor="ctr"/>
                </a:tc>
                <a:tc>
                  <a:txBody>
                    <a:bodyPr/>
                    <a:lstStyle/>
                    <a:p>
                      <a:pPr algn="ctr">
                        <a:lnSpc>
                          <a:spcPts val="3860"/>
                        </a:lnSpc>
                      </a:pPr>
                      <a:r>
                        <a:rPr lang="zh-CN" altLang="en-US" sz="2800" b="0" i="0" u="sng" kern="100" dirty="0">
                          <a:effectLst/>
                          <a:latin typeface="Microsoft YaHei" panose="020B0503020204020204" pitchFamily="34" charset="-122"/>
                          <a:ea typeface="Microsoft YaHei" panose="020B0503020204020204" pitchFamily="34" charset="-122"/>
                        </a:rPr>
                        <a:t>       </a:t>
                      </a:r>
                      <a:r>
                        <a:rPr lang="zh-CN" sz="2800" b="0" i="0" kern="100" dirty="0">
                          <a:effectLst/>
                          <a:latin typeface="Microsoft YaHei" panose="020B0503020204020204" pitchFamily="34" charset="-122"/>
                          <a:ea typeface="Microsoft YaHei" panose="020B0503020204020204" pitchFamily="34" charset="-122"/>
                        </a:rPr>
                        <a:t>岁</a:t>
                      </a:r>
                    </a:p>
                  </a:txBody>
                  <a:tcPr marL="68580" marR="68580" marT="0" marB="0" anchor="ctr"/>
                </a:tc>
                <a:tc>
                  <a:txBody>
                    <a:bodyPr/>
                    <a:lstStyle/>
                    <a:p>
                      <a:pPr algn="ctr">
                        <a:lnSpc>
                          <a:spcPts val="3860"/>
                        </a:lnSpc>
                      </a:pPr>
                      <a:r>
                        <a:rPr lang="zh-CN" altLang="en-US" sz="2800" b="0" i="0" u="sng" kern="100" dirty="0">
                          <a:effectLst/>
                          <a:latin typeface="Microsoft YaHei" panose="020B0503020204020204" pitchFamily="34" charset="-122"/>
                          <a:ea typeface="Microsoft YaHei" panose="020B0503020204020204" pitchFamily="34" charset="-122"/>
                        </a:rPr>
                        <a:t>          </a:t>
                      </a:r>
                      <a:r>
                        <a:rPr lang="zh-CN" sz="2800" b="0" i="0" kern="100" dirty="0">
                          <a:effectLst/>
                          <a:latin typeface="Microsoft YaHei" panose="020B0503020204020204" pitchFamily="34" charset="-122"/>
                          <a:ea typeface="Microsoft YaHei" panose="020B0503020204020204" pitchFamily="34" charset="-122"/>
                        </a:rPr>
                        <a:t>年</a:t>
                      </a:r>
                    </a:p>
                  </a:txBody>
                  <a:tcPr marL="68580" marR="68580" marT="0" marB="0" anchor="ctr"/>
                </a:tc>
                <a:extLst>
                  <a:ext uri="{0D108BD9-81ED-4DB2-BD59-A6C34878D82A}">
                    <a16:rowId xmlns:a16="http://schemas.microsoft.com/office/drawing/2014/main" val="1426734012"/>
                  </a:ext>
                </a:extLst>
              </a:tr>
              <a:tr h="1160290">
                <a:tc>
                  <a:txBody>
                    <a:bodyPr/>
                    <a:lstStyle/>
                    <a:p>
                      <a:pPr algn="ctr">
                        <a:lnSpc>
                          <a:spcPts val="3860"/>
                        </a:lnSpc>
                      </a:pPr>
                      <a:r>
                        <a:rPr lang="zh-CN" altLang="en-US" sz="2800" b="0" i="0" u="none" kern="100" dirty="0">
                          <a:effectLst/>
                          <a:latin typeface="Microsoft YaHei" panose="020B0503020204020204" pitchFamily="34" charset="-122"/>
                          <a:ea typeface="Microsoft YaHei" panose="020B0503020204020204" pitchFamily="34" charset="-122"/>
                        </a:rPr>
                        <a:t>创世记</a:t>
                      </a:r>
                      <a:r>
                        <a:rPr lang="en-US" sz="2800" b="0" i="0" kern="100" dirty="0">
                          <a:solidFill>
                            <a:srgbClr val="000000"/>
                          </a:solidFill>
                          <a:effectLst/>
                          <a:latin typeface="Microsoft YaHei" panose="020B0503020204020204" pitchFamily="34" charset="-122"/>
                          <a:ea typeface="Microsoft YaHei" panose="020B0503020204020204" pitchFamily="34" charset="-122"/>
                        </a:rPr>
                        <a:t>7:6</a:t>
                      </a:r>
                      <a:endParaRPr lang="zh-CN" sz="2800" b="0" i="0" kern="100" dirty="0">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l">
                        <a:lnSpc>
                          <a:spcPts val="3860"/>
                        </a:lnSpc>
                      </a:pPr>
                      <a:r>
                        <a:rPr lang="zh-CN" sz="2800" b="0" i="0" kern="100" dirty="0">
                          <a:solidFill>
                            <a:srgbClr val="000000"/>
                          </a:solidFill>
                          <a:effectLst/>
                          <a:latin typeface="Microsoft YaHei" panose="020B0503020204020204" pitchFamily="34" charset="-122"/>
                          <a:ea typeface="Microsoft YaHei" panose="020B0503020204020204" pitchFamily="34" charset="-122"/>
                        </a:rPr>
                        <a:t>当洪水泛滥在地上的时候，</a:t>
                      </a:r>
                      <a:r>
                        <a:rPr lang="zh-CN" altLang="en-US" sz="2800" b="0" i="0" u="none" kern="100" dirty="0">
                          <a:solidFill>
                            <a:srgbClr val="000000"/>
                          </a:solidFill>
                          <a:effectLst/>
                          <a:latin typeface="Microsoft YaHei" panose="020B0503020204020204" pitchFamily="34" charset="-122"/>
                          <a:ea typeface="Microsoft YaHei" panose="020B0503020204020204" pitchFamily="34" charset="-122"/>
                        </a:rPr>
                        <a:t>挪亚</a:t>
                      </a:r>
                      <a:r>
                        <a:rPr lang="zh-CN" sz="2800" b="0" i="0" kern="100" dirty="0">
                          <a:solidFill>
                            <a:srgbClr val="000000"/>
                          </a:solidFill>
                          <a:effectLst/>
                          <a:latin typeface="Microsoft YaHei" panose="020B0503020204020204" pitchFamily="34" charset="-122"/>
                          <a:ea typeface="Microsoft YaHei" panose="020B0503020204020204" pitchFamily="34" charset="-122"/>
                        </a:rPr>
                        <a:t>整六百岁。</a:t>
                      </a:r>
                      <a:endParaRPr lang="zh-CN" sz="2800" b="0" i="0" kern="100" dirty="0">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ctr">
                        <a:lnSpc>
                          <a:spcPts val="3860"/>
                        </a:lnSpc>
                      </a:pPr>
                      <a:r>
                        <a:rPr lang="zh-CN" altLang="en-US" sz="2800" b="0" i="0" u="sng" kern="100" dirty="0">
                          <a:solidFill>
                            <a:srgbClr val="000000"/>
                          </a:solidFill>
                          <a:effectLst/>
                          <a:latin typeface="Microsoft YaHei" panose="020B0503020204020204" pitchFamily="34" charset="-122"/>
                          <a:ea typeface="Microsoft YaHei" panose="020B0503020204020204" pitchFamily="34" charset="-122"/>
                        </a:rPr>
                        <a:t>       </a:t>
                      </a:r>
                      <a:r>
                        <a:rPr lang="zh-CN" sz="2800" b="0" i="0" kern="100" dirty="0">
                          <a:solidFill>
                            <a:srgbClr val="000000"/>
                          </a:solidFill>
                          <a:effectLst/>
                          <a:latin typeface="Microsoft YaHei" panose="020B0503020204020204" pitchFamily="34" charset="-122"/>
                          <a:ea typeface="Microsoft YaHei" panose="020B0503020204020204" pitchFamily="34" charset="-122"/>
                        </a:rPr>
                        <a:t>年</a:t>
                      </a:r>
                      <a:endParaRPr lang="zh-CN" sz="2800" b="0" i="0" kern="100" dirty="0">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ctr">
                        <a:lnSpc>
                          <a:spcPts val="3860"/>
                        </a:lnSpc>
                      </a:pPr>
                      <a:r>
                        <a:rPr lang="zh-CN" altLang="en-US" sz="2800" b="0" i="0" u="sng" kern="100" dirty="0">
                          <a:solidFill>
                            <a:srgbClr val="000000"/>
                          </a:solidFill>
                          <a:effectLst/>
                          <a:latin typeface="Microsoft YaHei" panose="020B0503020204020204" pitchFamily="34" charset="-122"/>
                          <a:ea typeface="Microsoft YaHei" panose="020B0503020204020204" pitchFamily="34" charset="-122"/>
                        </a:rPr>
                        <a:t>         </a:t>
                      </a:r>
                      <a:r>
                        <a:rPr lang="zh-CN" sz="2800" b="0" i="0" kern="100" dirty="0">
                          <a:solidFill>
                            <a:srgbClr val="000000"/>
                          </a:solidFill>
                          <a:effectLst/>
                          <a:latin typeface="Microsoft YaHei" panose="020B0503020204020204" pitchFamily="34" charset="-122"/>
                          <a:ea typeface="Microsoft YaHei" panose="020B0503020204020204" pitchFamily="34" charset="-122"/>
                        </a:rPr>
                        <a:t>年</a:t>
                      </a:r>
                      <a:endParaRPr lang="zh-CN" sz="2800" b="0" i="0" kern="100" dirty="0">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4289024458"/>
                  </a:ext>
                </a:extLst>
              </a:tr>
              <a:tr h="840720">
                <a:tc gridSpan="4">
                  <a:txBody>
                    <a:bodyPr/>
                    <a:lstStyle/>
                    <a:p>
                      <a:pPr algn="ctr">
                        <a:lnSpc>
                          <a:spcPts val="3860"/>
                        </a:lnSpc>
                      </a:pPr>
                      <a:r>
                        <a:rPr lang="zh-CN" sz="2800" b="0" i="0" kern="100" dirty="0">
                          <a:solidFill>
                            <a:srgbClr val="000000"/>
                          </a:solidFill>
                          <a:effectLst/>
                          <a:latin typeface="Microsoft YaHei" panose="020B0503020204020204" pitchFamily="34" charset="-122"/>
                          <a:ea typeface="Microsoft YaHei" panose="020B0503020204020204" pitchFamily="34" charset="-122"/>
                        </a:rPr>
                        <a:t>从起初神创造天地，到挪亚洪水，</a:t>
                      </a:r>
                      <a:r>
                        <a:rPr lang="zh-CN" altLang="en-US" sz="2800" b="0" i="0" kern="100" dirty="0">
                          <a:solidFill>
                            <a:srgbClr val="000000"/>
                          </a:solidFill>
                          <a:effectLst/>
                          <a:latin typeface="Microsoft YaHei" panose="020B0503020204020204" pitchFamily="34" charset="-122"/>
                          <a:ea typeface="Microsoft YaHei" panose="020B0503020204020204" pitchFamily="34" charset="-122"/>
                        </a:rPr>
                        <a:t>历时</a:t>
                      </a:r>
                      <a:r>
                        <a:rPr lang="zh-CN" sz="2800" b="0" i="0" kern="100" dirty="0">
                          <a:solidFill>
                            <a:srgbClr val="000000"/>
                          </a:solidFill>
                          <a:effectLst/>
                          <a:latin typeface="Microsoft YaHei" panose="020B0503020204020204" pitchFamily="34" charset="-122"/>
                          <a:ea typeface="Microsoft YaHei" panose="020B0503020204020204" pitchFamily="34" charset="-122"/>
                        </a:rPr>
                        <a:t>：</a:t>
                      </a:r>
                      <a:r>
                        <a:rPr lang="zh-CN" altLang="en-US" sz="2800" b="0" i="0" u="sng" kern="100" dirty="0">
                          <a:solidFill>
                            <a:srgbClr val="000000"/>
                          </a:solidFill>
                          <a:effectLst/>
                          <a:latin typeface="Microsoft YaHei" panose="020B0503020204020204" pitchFamily="34" charset="-122"/>
                          <a:ea typeface="Microsoft YaHei" panose="020B0503020204020204" pitchFamily="34" charset="-122"/>
                        </a:rPr>
                        <a:t>          </a:t>
                      </a:r>
                      <a:r>
                        <a:rPr lang="zh-CN" sz="2800" b="0" i="0" kern="100" dirty="0">
                          <a:solidFill>
                            <a:srgbClr val="000000"/>
                          </a:solidFill>
                          <a:effectLst/>
                          <a:latin typeface="Microsoft YaHei" panose="020B0503020204020204" pitchFamily="34" charset="-122"/>
                          <a:ea typeface="Microsoft YaHei" panose="020B0503020204020204" pitchFamily="34" charset="-122"/>
                        </a:rPr>
                        <a:t>年</a:t>
                      </a:r>
                      <a:endParaRPr lang="zh-CN" sz="2800" b="0" i="0" kern="100" dirty="0">
                        <a:effectLst/>
                        <a:latin typeface="Microsoft YaHei" panose="020B0503020204020204" pitchFamily="34" charset="-122"/>
                        <a:ea typeface="Microsoft YaHei" panose="020B0503020204020204" pitchFamily="34" charset="-122"/>
                      </a:endParaRP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603729892"/>
                  </a:ext>
                </a:extLst>
              </a:tr>
            </a:tbl>
          </a:graphicData>
        </a:graphic>
      </p:graphicFrame>
      <p:sp>
        <p:nvSpPr>
          <p:cNvPr id="14" name="文本框 13">
            <a:extLst>
              <a:ext uri="{FF2B5EF4-FFF2-40B4-BE49-F238E27FC236}">
                <a16:creationId xmlns:a16="http://schemas.microsoft.com/office/drawing/2014/main" id="{90C0738E-AE8A-6647-8ABA-9181FC55DAA7}"/>
              </a:ext>
            </a:extLst>
          </p:cNvPr>
          <p:cNvSpPr txBox="1"/>
          <p:nvPr/>
        </p:nvSpPr>
        <p:spPr>
          <a:xfrm>
            <a:off x="5974098" y="787812"/>
            <a:ext cx="848309" cy="523220"/>
          </a:xfrm>
          <a:prstGeom prst="rect">
            <a:avLst/>
          </a:prstGeom>
          <a:noFill/>
        </p:spPr>
        <p:txBody>
          <a:bodyPr wrap="none" rtlCol="0">
            <a:spAutoFit/>
          </a:bodyPr>
          <a:lstStyle/>
          <a:p>
            <a:r>
              <a:rPr kumimoji="1"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162</a:t>
            </a:r>
            <a:endParaRPr kumimoji="1" lang="zh-CN" altLang="en-US" sz="2800" b="1" dirty="0">
              <a:latin typeface="Microsoft YaHei" panose="020B0503020204020204" pitchFamily="34" charset="-122"/>
              <a:ea typeface="Microsoft YaHei" panose="020B0503020204020204" pitchFamily="34" charset="-122"/>
            </a:endParaRPr>
          </a:p>
        </p:txBody>
      </p:sp>
      <p:sp>
        <p:nvSpPr>
          <p:cNvPr id="15" name="文本框 14">
            <a:extLst>
              <a:ext uri="{FF2B5EF4-FFF2-40B4-BE49-F238E27FC236}">
                <a16:creationId xmlns:a16="http://schemas.microsoft.com/office/drawing/2014/main" id="{173E13FD-90C0-6147-978B-9BBE0F5E1409}"/>
              </a:ext>
            </a:extLst>
          </p:cNvPr>
          <p:cNvSpPr txBox="1"/>
          <p:nvPr/>
        </p:nvSpPr>
        <p:spPr>
          <a:xfrm>
            <a:off x="7559049" y="779071"/>
            <a:ext cx="848309" cy="523220"/>
          </a:xfrm>
          <a:prstGeom prst="rect">
            <a:avLst/>
          </a:prstGeom>
          <a:noFill/>
        </p:spPr>
        <p:txBody>
          <a:bodyPr wrap="none" rtlCol="0">
            <a:spAutoFit/>
          </a:bodyPr>
          <a:lstStyle/>
          <a:p>
            <a:r>
              <a:rPr kumimoji="1"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622</a:t>
            </a:r>
            <a:endParaRPr kumimoji="1" lang="zh-CN" altLang="en-US" sz="2800" b="1" dirty="0">
              <a:latin typeface="Microsoft YaHei" panose="020B0503020204020204" pitchFamily="34" charset="-122"/>
              <a:ea typeface="Microsoft YaHei" panose="020B0503020204020204" pitchFamily="34" charset="-122"/>
            </a:endParaRPr>
          </a:p>
        </p:txBody>
      </p:sp>
      <p:sp>
        <p:nvSpPr>
          <p:cNvPr id="22" name="文本框 21">
            <a:extLst>
              <a:ext uri="{FF2B5EF4-FFF2-40B4-BE49-F238E27FC236}">
                <a16:creationId xmlns:a16="http://schemas.microsoft.com/office/drawing/2014/main" id="{8F9C6425-4887-014E-B03C-6A31A6C38564}"/>
              </a:ext>
            </a:extLst>
          </p:cNvPr>
          <p:cNvSpPr txBox="1"/>
          <p:nvPr/>
        </p:nvSpPr>
        <p:spPr>
          <a:xfrm>
            <a:off x="6107939" y="1904026"/>
            <a:ext cx="627095" cy="523220"/>
          </a:xfrm>
          <a:prstGeom prst="rect">
            <a:avLst/>
          </a:prstGeom>
          <a:noFill/>
        </p:spPr>
        <p:txBody>
          <a:bodyPr wrap="none" rtlCol="0">
            <a:spAutoFit/>
          </a:bodyPr>
          <a:lstStyle/>
          <a:p>
            <a:r>
              <a:rPr kumimoji="1"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65</a:t>
            </a:r>
            <a:endParaRPr kumimoji="1" lang="zh-CN" altLang="en-US" sz="2800" b="1" dirty="0">
              <a:latin typeface="Microsoft YaHei" panose="020B0503020204020204" pitchFamily="34" charset="-122"/>
              <a:ea typeface="Microsoft YaHei" panose="020B0503020204020204" pitchFamily="34" charset="-122"/>
            </a:endParaRPr>
          </a:p>
        </p:txBody>
      </p:sp>
      <p:sp>
        <p:nvSpPr>
          <p:cNvPr id="23" name="文本框 22">
            <a:extLst>
              <a:ext uri="{FF2B5EF4-FFF2-40B4-BE49-F238E27FC236}">
                <a16:creationId xmlns:a16="http://schemas.microsoft.com/office/drawing/2014/main" id="{C3BA8F6E-E546-FD46-A8C3-900AF5CDB4DC}"/>
              </a:ext>
            </a:extLst>
          </p:cNvPr>
          <p:cNvSpPr txBox="1"/>
          <p:nvPr/>
        </p:nvSpPr>
        <p:spPr>
          <a:xfrm>
            <a:off x="7587383" y="1895285"/>
            <a:ext cx="848309" cy="523220"/>
          </a:xfrm>
          <a:prstGeom prst="rect">
            <a:avLst/>
          </a:prstGeom>
          <a:noFill/>
        </p:spPr>
        <p:txBody>
          <a:bodyPr wrap="none" rtlCol="0">
            <a:spAutoFit/>
          </a:bodyPr>
          <a:lstStyle/>
          <a:p>
            <a:r>
              <a:rPr kumimoji="1"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687</a:t>
            </a:r>
            <a:endParaRPr kumimoji="1" lang="zh-CN" altLang="en-US" sz="2800" b="1" dirty="0">
              <a:latin typeface="Microsoft YaHei" panose="020B0503020204020204" pitchFamily="34" charset="-122"/>
              <a:ea typeface="Microsoft YaHei" panose="020B0503020204020204" pitchFamily="34" charset="-122"/>
            </a:endParaRPr>
          </a:p>
        </p:txBody>
      </p:sp>
      <p:sp>
        <p:nvSpPr>
          <p:cNvPr id="24" name="文本框 23">
            <a:extLst>
              <a:ext uri="{FF2B5EF4-FFF2-40B4-BE49-F238E27FC236}">
                <a16:creationId xmlns:a16="http://schemas.microsoft.com/office/drawing/2014/main" id="{B48157E3-6B8F-2F41-91E9-B63A49D5152C}"/>
              </a:ext>
            </a:extLst>
          </p:cNvPr>
          <p:cNvSpPr txBox="1"/>
          <p:nvPr/>
        </p:nvSpPr>
        <p:spPr>
          <a:xfrm>
            <a:off x="6009267" y="2950154"/>
            <a:ext cx="848309" cy="523220"/>
          </a:xfrm>
          <a:prstGeom prst="rect">
            <a:avLst/>
          </a:prstGeom>
          <a:noFill/>
        </p:spPr>
        <p:txBody>
          <a:bodyPr wrap="none" rtlCol="0">
            <a:spAutoFit/>
          </a:bodyPr>
          <a:lstStyle/>
          <a:p>
            <a:r>
              <a:rPr kumimoji="1"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187</a:t>
            </a:r>
            <a:endParaRPr kumimoji="1" lang="zh-CN" altLang="en-US" sz="2800" b="1" dirty="0">
              <a:latin typeface="Microsoft YaHei" panose="020B0503020204020204" pitchFamily="34" charset="-122"/>
              <a:ea typeface="Microsoft YaHei" panose="020B0503020204020204" pitchFamily="34" charset="-122"/>
            </a:endParaRPr>
          </a:p>
        </p:txBody>
      </p:sp>
      <p:sp>
        <p:nvSpPr>
          <p:cNvPr id="25" name="文本框 24">
            <a:extLst>
              <a:ext uri="{FF2B5EF4-FFF2-40B4-BE49-F238E27FC236}">
                <a16:creationId xmlns:a16="http://schemas.microsoft.com/office/drawing/2014/main" id="{6E117FD4-46B2-0242-ACA3-2901D3F099BB}"/>
              </a:ext>
            </a:extLst>
          </p:cNvPr>
          <p:cNvSpPr txBox="1"/>
          <p:nvPr/>
        </p:nvSpPr>
        <p:spPr>
          <a:xfrm>
            <a:off x="7559048" y="2950154"/>
            <a:ext cx="848309" cy="523220"/>
          </a:xfrm>
          <a:prstGeom prst="rect">
            <a:avLst/>
          </a:prstGeom>
          <a:noFill/>
        </p:spPr>
        <p:txBody>
          <a:bodyPr wrap="none" rtlCol="0">
            <a:spAutoFit/>
          </a:bodyPr>
          <a:lstStyle/>
          <a:p>
            <a:r>
              <a:rPr kumimoji="1"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874</a:t>
            </a:r>
            <a:endParaRPr kumimoji="1" lang="zh-CN" altLang="en-US" sz="2800" b="1" dirty="0">
              <a:latin typeface="Microsoft YaHei" panose="020B0503020204020204" pitchFamily="34" charset="-122"/>
              <a:ea typeface="Microsoft YaHei" panose="020B0503020204020204" pitchFamily="34" charset="-122"/>
            </a:endParaRPr>
          </a:p>
        </p:txBody>
      </p:sp>
      <p:sp>
        <p:nvSpPr>
          <p:cNvPr id="26" name="文本框 25">
            <a:extLst>
              <a:ext uri="{FF2B5EF4-FFF2-40B4-BE49-F238E27FC236}">
                <a16:creationId xmlns:a16="http://schemas.microsoft.com/office/drawing/2014/main" id="{1FB29805-0EAC-B04E-9903-F96BB7B4ADB7}"/>
              </a:ext>
            </a:extLst>
          </p:cNvPr>
          <p:cNvSpPr txBox="1"/>
          <p:nvPr/>
        </p:nvSpPr>
        <p:spPr>
          <a:xfrm>
            <a:off x="6009267" y="4006003"/>
            <a:ext cx="848309" cy="523220"/>
          </a:xfrm>
          <a:prstGeom prst="rect">
            <a:avLst/>
          </a:prstGeom>
          <a:noFill/>
        </p:spPr>
        <p:txBody>
          <a:bodyPr wrap="none" rtlCol="0">
            <a:spAutoFit/>
          </a:bodyPr>
          <a:lstStyle/>
          <a:p>
            <a:r>
              <a:rPr kumimoji="1"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182</a:t>
            </a:r>
            <a:endParaRPr kumimoji="1" lang="zh-CN" altLang="en-US" sz="2800" b="1" dirty="0">
              <a:latin typeface="Microsoft YaHei" panose="020B0503020204020204" pitchFamily="34" charset="-122"/>
              <a:ea typeface="Microsoft YaHei" panose="020B0503020204020204" pitchFamily="34" charset="-122"/>
            </a:endParaRPr>
          </a:p>
        </p:txBody>
      </p:sp>
      <p:sp>
        <p:nvSpPr>
          <p:cNvPr id="27" name="文本框 26">
            <a:extLst>
              <a:ext uri="{FF2B5EF4-FFF2-40B4-BE49-F238E27FC236}">
                <a16:creationId xmlns:a16="http://schemas.microsoft.com/office/drawing/2014/main" id="{C7FB3D0A-2BAB-6D40-B3DE-79BCFC09F9CD}"/>
              </a:ext>
            </a:extLst>
          </p:cNvPr>
          <p:cNvSpPr txBox="1"/>
          <p:nvPr/>
        </p:nvSpPr>
        <p:spPr>
          <a:xfrm>
            <a:off x="7570772" y="3997262"/>
            <a:ext cx="1069524" cy="523220"/>
          </a:xfrm>
          <a:prstGeom prst="rect">
            <a:avLst/>
          </a:prstGeom>
          <a:noFill/>
        </p:spPr>
        <p:txBody>
          <a:bodyPr wrap="none" rtlCol="0">
            <a:spAutoFit/>
          </a:bodyPr>
          <a:lstStyle/>
          <a:p>
            <a:r>
              <a:rPr kumimoji="1"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1056</a:t>
            </a:r>
            <a:endParaRPr kumimoji="1" lang="zh-CN" altLang="en-US" sz="2800" b="1" dirty="0">
              <a:latin typeface="Microsoft YaHei" panose="020B0503020204020204" pitchFamily="34" charset="-122"/>
              <a:ea typeface="Microsoft YaHei" panose="020B0503020204020204" pitchFamily="34" charset="-122"/>
            </a:endParaRPr>
          </a:p>
        </p:txBody>
      </p:sp>
      <p:sp>
        <p:nvSpPr>
          <p:cNvPr id="28" name="文本框 27">
            <a:extLst>
              <a:ext uri="{FF2B5EF4-FFF2-40B4-BE49-F238E27FC236}">
                <a16:creationId xmlns:a16="http://schemas.microsoft.com/office/drawing/2014/main" id="{CE65FEAD-F488-B846-B2D1-2A92E32E3FE6}"/>
              </a:ext>
            </a:extLst>
          </p:cNvPr>
          <p:cNvSpPr txBox="1"/>
          <p:nvPr/>
        </p:nvSpPr>
        <p:spPr>
          <a:xfrm>
            <a:off x="6020990" y="5141496"/>
            <a:ext cx="848309" cy="523220"/>
          </a:xfrm>
          <a:prstGeom prst="rect">
            <a:avLst/>
          </a:prstGeom>
          <a:noFill/>
        </p:spPr>
        <p:txBody>
          <a:bodyPr wrap="none" rtlCol="0">
            <a:spAutoFit/>
          </a:bodyPr>
          <a:lstStyle/>
          <a:p>
            <a:r>
              <a:rPr kumimoji="1"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600</a:t>
            </a:r>
            <a:endParaRPr kumimoji="1" lang="zh-CN" altLang="en-US" sz="2800" b="1" dirty="0">
              <a:latin typeface="Microsoft YaHei" panose="020B0503020204020204" pitchFamily="34" charset="-122"/>
              <a:ea typeface="Microsoft YaHei" panose="020B0503020204020204" pitchFamily="34" charset="-122"/>
            </a:endParaRPr>
          </a:p>
        </p:txBody>
      </p:sp>
      <p:sp>
        <p:nvSpPr>
          <p:cNvPr id="29" name="文本框 28">
            <a:extLst>
              <a:ext uri="{FF2B5EF4-FFF2-40B4-BE49-F238E27FC236}">
                <a16:creationId xmlns:a16="http://schemas.microsoft.com/office/drawing/2014/main" id="{2DA1684D-7457-A54F-A7FB-3B2B032D03CF}"/>
              </a:ext>
            </a:extLst>
          </p:cNvPr>
          <p:cNvSpPr txBox="1"/>
          <p:nvPr/>
        </p:nvSpPr>
        <p:spPr>
          <a:xfrm>
            <a:off x="7488711" y="5132755"/>
            <a:ext cx="1069524" cy="523220"/>
          </a:xfrm>
          <a:prstGeom prst="rect">
            <a:avLst/>
          </a:prstGeom>
          <a:noFill/>
        </p:spPr>
        <p:txBody>
          <a:bodyPr wrap="none" rtlCol="0">
            <a:spAutoFit/>
          </a:bodyPr>
          <a:lstStyle/>
          <a:p>
            <a:r>
              <a:rPr kumimoji="1"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1656</a:t>
            </a:r>
            <a:endParaRPr kumimoji="1" lang="zh-CN" altLang="en-US" sz="2800" b="1" dirty="0">
              <a:latin typeface="Microsoft YaHei" panose="020B0503020204020204" pitchFamily="34" charset="-122"/>
              <a:ea typeface="Microsoft YaHei" panose="020B0503020204020204" pitchFamily="34" charset="-122"/>
            </a:endParaRPr>
          </a:p>
        </p:txBody>
      </p:sp>
      <p:sp>
        <p:nvSpPr>
          <p:cNvPr id="32" name="文本框 31">
            <a:extLst>
              <a:ext uri="{FF2B5EF4-FFF2-40B4-BE49-F238E27FC236}">
                <a16:creationId xmlns:a16="http://schemas.microsoft.com/office/drawing/2014/main" id="{9FD64ABA-1560-8B43-9BD7-D989C4076964}"/>
              </a:ext>
            </a:extLst>
          </p:cNvPr>
          <p:cNvSpPr txBox="1"/>
          <p:nvPr/>
        </p:nvSpPr>
        <p:spPr>
          <a:xfrm>
            <a:off x="7036010" y="6114098"/>
            <a:ext cx="1069524" cy="523220"/>
          </a:xfrm>
          <a:prstGeom prst="rect">
            <a:avLst/>
          </a:prstGeom>
          <a:noFill/>
        </p:spPr>
        <p:txBody>
          <a:bodyPr wrap="none" rtlCol="0">
            <a:spAutoFit/>
          </a:bodyPr>
          <a:lstStyle/>
          <a:p>
            <a:r>
              <a:rPr kumimoji="1"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1656</a:t>
            </a:r>
            <a:endParaRPr kumimoji="1" lang="zh-CN" altLang="en-US" sz="28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65951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23"/>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25"/>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26"/>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grpId="0" nodeType="afterEffect">
                                  <p:stCondLst>
                                    <p:cond delay="1000"/>
                                  </p:stCondLst>
                                  <p:childTnLst>
                                    <p:set>
                                      <p:cBhvr>
                                        <p:cTn id="27" dur="1" fill="hold">
                                          <p:stCondLst>
                                            <p:cond delay="0"/>
                                          </p:stCondLst>
                                        </p:cTn>
                                        <p:tgtEl>
                                          <p:spTgt spid="27"/>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grpId="0" nodeType="afterEffect">
                                  <p:stCondLst>
                                    <p:cond delay="10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9000"/>
                            </p:stCondLst>
                            <p:childTnLst>
                              <p:par>
                                <p:cTn id="32" presetID="1" presetClass="entr" presetSubtype="0" fill="hold" grpId="0" nodeType="afterEffect">
                                  <p:stCondLst>
                                    <p:cond delay="1000"/>
                                  </p:stCondLst>
                                  <p:childTnLst>
                                    <p:set>
                                      <p:cBhvr>
                                        <p:cTn id="33" dur="1" fill="hold">
                                          <p:stCondLst>
                                            <p:cond delay="0"/>
                                          </p:stCondLst>
                                        </p:cTn>
                                        <p:tgtEl>
                                          <p:spTgt spid="29"/>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grpId="0" nodeType="afterEffect">
                                  <p:stCondLst>
                                    <p:cond delay="100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2" grpId="0"/>
      <p:bldP spid="23" grpId="0"/>
      <p:bldP spid="24" grpId="0"/>
      <p:bldP spid="25" grpId="0"/>
      <p:bldP spid="26" grpId="0"/>
      <p:bldP spid="27" grpId="0"/>
      <p:bldP spid="28" grpId="0"/>
      <p:bldP spid="29" grpId="0"/>
      <p:bldP spid="3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70722FA-B373-264E-972D-027A7EA1A938}"/>
              </a:ext>
            </a:extLst>
          </p:cNvPr>
          <p:cNvSpPr txBox="1"/>
          <p:nvPr/>
        </p:nvSpPr>
        <p:spPr>
          <a:xfrm>
            <a:off x="416689" y="1457215"/>
            <a:ext cx="2280211" cy="2554545"/>
          </a:xfrm>
          <a:prstGeom prst="rect">
            <a:avLst/>
          </a:prstGeom>
          <a:solidFill>
            <a:schemeClr val="accent6">
              <a:lumMod val="50000"/>
            </a:schemeClr>
          </a:solidFill>
          <a:ln w="28575">
            <a:noFill/>
          </a:ln>
        </p:spPr>
        <p:txBody>
          <a:bodyPr wrap="square" anchor="ctr">
            <a:spAutoFit/>
          </a:bodyPr>
          <a:lstStyle/>
          <a:p>
            <a:pPr algn="ctr"/>
            <a:r>
              <a:rPr lang="zh-CN"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从亚当</a:t>
            </a:r>
            <a:endPar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到</a:t>
            </a:r>
            <a:endPar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亚伯拉罕</a:t>
            </a:r>
            <a:endParaRPr lang="en-US" altLang="zh-CN" sz="3200" b="1"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ctr"/>
            <a:endPar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en-US"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约</a:t>
            </a:r>
            <a:r>
              <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2000</a:t>
            </a:r>
            <a:r>
              <a:rPr lang="zh-CN" altLang="en-US" sz="3200" b="1"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年</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1125D1FD-71D9-2048-BF28-B18E3FEBD4BD}"/>
              </a:ext>
            </a:extLst>
          </p:cNvPr>
          <p:cNvSpPr txBox="1"/>
          <p:nvPr/>
        </p:nvSpPr>
        <p:spPr>
          <a:xfrm>
            <a:off x="3431894" y="1457215"/>
            <a:ext cx="2280211" cy="2554545"/>
          </a:xfrm>
          <a:prstGeom prst="rect">
            <a:avLst/>
          </a:prstGeom>
          <a:solidFill>
            <a:schemeClr val="accent6">
              <a:lumMod val="50000"/>
            </a:schemeClr>
          </a:solidFill>
          <a:ln w="28575">
            <a:noFill/>
          </a:ln>
        </p:spPr>
        <p:txBody>
          <a:bodyPr wrap="square" anchor="ctr">
            <a:spAutoFit/>
          </a:bodyPr>
          <a:lstStyle/>
          <a:p>
            <a:pPr algn="ctr"/>
            <a:r>
              <a:rPr lang="zh-CN"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从</a:t>
            </a:r>
            <a:r>
              <a:rPr lang="zh-CN" altLang="en-US"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亚伯拉罕</a:t>
            </a:r>
            <a:endPar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到</a:t>
            </a:r>
            <a:endPar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en-US"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耶稣</a:t>
            </a:r>
            <a:endPar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endPar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en-US"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约</a:t>
            </a:r>
            <a:r>
              <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2000</a:t>
            </a:r>
            <a:r>
              <a:rPr lang="zh-CN" altLang="en-US" sz="3200" b="1"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年</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a16="http://schemas.microsoft.com/office/drawing/2014/main" id="{23A78E08-C67E-944A-8747-354DD1CB2C6E}"/>
              </a:ext>
            </a:extLst>
          </p:cNvPr>
          <p:cNvSpPr txBox="1"/>
          <p:nvPr/>
        </p:nvSpPr>
        <p:spPr>
          <a:xfrm>
            <a:off x="6447100" y="1457215"/>
            <a:ext cx="2280211" cy="2554545"/>
          </a:xfrm>
          <a:prstGeom prst="rect">
            <a:avLst/>
          </a:prstGeom>
          <a:solidFill>
            <a:schemeClr val="accent6">
              <a:lumMod val="50000"/>
            </a:schemeClr>
          </a:solidFill>
          <a:ln w="28575">
            <a:noFill/>
          </a:ln>
        </p:spPr>
        <p:txBody>
          <a:bodyPr wrap="square" anchor="ctr">
            <a:spAutoFit/>
          </a:bodyPr>
          <a:lstStyle/>
          <a:p>
            <a:pPr algn="ctr"/>
            <a:r>
              <a:rPr lang="zh-CN"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从</a:t>
            </a:r>
            <a:r>
              <a:rPr lang="zh-CN" altLang="en-US"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耶稣出生</a:t>
            </a:r>
            <a:endPar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到</a:t>
            </a:r>
            <a:endPar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en-US"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今天</a:t>
            </a:r>
            <a:endPar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endPar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en-US"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约</a:t>
            </a:r>
            <a:r>
              <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2000</a:t>
            </a:r>
            <a:r>
              <a:rPr lang="zh-CN" altLang="en-US" sz="3200" b="1"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年</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sp>
        <p:nvSpPr>
          <p:cNvPr id="9" name="文本框 8">
            <a:extLst>
              <a:ext uri="{FF2B5EF4-FFF2-40B4-BE49-F238E27FC236}">
                <a16:creationId xmlns:a16="http://schemas.microsoft.com/office/drawing/2014/main" id="{FC96FDA7-A064-BA43-A45A-3B029576EA29}"/>
              </a:ext>
            </a:extLst>
          </p:cNvPr>
          <p:cNvSpPr txBox="1"/>
          <p:nvPr/>
        </p:nvSpPr>
        <p:spPr>
          <a:xfrm>
            <a:off x="2649860" y="2180489"/>
            <a:ext cx="829073" cy="1107996"/>
          </a:xfrm>
          <a:prstGeom prst="rect">
            <a:avLst/>
          </a:prstGeom>
          <a:noFill/>
        </p:spPr>
        <p:txBody>
          <a:bodyPr wrap="none" rtlCol="0">
            <a:spAutoFit/>
          </a:bodyPr>
          <a:lstStyle/>
          <a:p>
            <a:r>
              <a:rPr kumimoji="1" lang="en-US" altLang="zh-CN" sz="6600" b="1" dirty="0">
                <a:latin typeface="Microsoft YaHei" panose="020B0503020204020204" pitchFamily="34" charset="-122"/>
                <a:ea typeface="Microsoft YaHei" panose="020B0503020204020204" pitchFamily="34" charset="-122"/>
              </a:rPr>
              <a:t>+</a:t>
            </a:r>
            <a:endParaRPr kumimoji="1" lang="zh-CN" altLang="en-US" sz="6600" b="1" dirty="0">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id="{B056D975-D5C6-6B40-A3E5-374AC39073EE}"/>
              </a:ext>
            </a:extLst>
          </p:cNvPr>
          <p:cNvSpPr txBox="1"/>
          <p:nvPr/>
        </p:nvSpPr>
        <p:spPr>
          <a:xfrm>
            <a:off x="5670852" y="2180489"/>
            <a:ext cx="829073" cy="1107996"/>
          </a:xfrm>
          <a:prstGeom prst="rect">
            <a:avLst/>
          </a:prstGeom>
          <a:noFill/>
        </p:spPr>
        <p:txBody>
          <a:bodyPr wrap="none" rtlCol="0">
            <a:spAutoFit/>
          </a:bodyPr>
          <a:lstStyle/>
          <a:p>
            <a:r>
              <a:rPr kumimoji="1" lang="en-US" altLang="zh-CN" sz="6600" b="1" dirty="0">
                <a:latin typeface="Microsoft YaHei" panose="020B0503020204020204" pitchFamily="34" charset="-122"/>
                <a:ea typeface="Microsoft YaHei" panose="020B0503020204020204" pitchFamily="34" charset="-122"/>
              </a:rPr>
              <a:t>+</a:t>
            </a:r>
            <a:endParaRPr kumimoji="1" lang="zh-CN" altLang="en-US" sz="6600" b="1" dirty="0">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BF531D28-0B43-E34B-8AD5-9A225EAE893D}"/>
              </a:ext>
            </a:extLst>
          </p:cNvPr>
          <p:cNvSpPr txBox="1"/>
          <p:nvPr/>
        </p:nvSpPr>
        <p:spPr>
          <a:xfrm>
            <a:off x="2265919" y="4735034"/>
            <a:ext cx="4612160" cy="1107996"/>
          </a:xfrm>
          <a:prstGeom prst="rect">
            <a:avLst/>
          </a:prstGeom>
          <a:noFill/>
        </p:spPr>
        <p:txBody>
          <a:bodyPr wrap="none" rtlCol="0">
            <a:spAutoFit/>
          </a:bodyPr>
          <a:lstStyle/>
          <a:p>
            <a:r>
              <a:rPr kumimoji="1" lang="en-US" altLang="zh-CN" sz="6600" b="1" dirty="0">
                <a:latin typeface="Microsoft YaHei" panose="020B0503020204020204" pitchFamily="34" charset="-122"/>
                <a:ea typeface="Microsoft YaHei" panose="020B0503020204020204" pitchFamily="34" charset="-122"/>
              </a:rPr>
              <a:t>=</a:t>
            </a:r>
            <a:r>
              <a:rPr kumimoji="1" lang="zh-CN" altLang="en-US" sz="6600" b="1" dirty="0">
                <a:latin typeface="Microsoft YaHei" panose="020B0503020204020204" pitchFamily="34" charset="-122"/>
                <a:ea typeface="Microsoft YaHei" panose="020B0503020204020204" pitchFamily="34" charset="-122"/>
              </a:rPr>
              <a:t>约</a:t>
            </a:r>
            <a:r>
              <a:rPr kumimoji="1" lang="en-US" altLang="zh-CN" sz="6600" b="1" dirty="0">
                <a:latin typeface="Microsoft YaHei" panose="020B0503020204020204" pitchFamily="34" charset="-122"/>
                <a:ea typeface="Microsoft YaHei" panose="020B0503020204020204" pitchFamily="34" charset="-122"/>
              </a:rPr>
              <a:t>6000</a:t>
            </a:r>
            <a:r>
              <a:rPr kumimoji="1" lang="zh-CN" altLang="en-US" sz="6600" b="1" dirty="0">
                <a:latin typeface="Microsoft YaHei" panose="020B0503020204020204" pitchFamily="34" charset="-122"/>
                <a:ea typeface="Microsoft YaHei" panose="020B0503020204020204" pitchFamily="34" charset="-122"/>
              </a:rPr>
              <a:t>年</a:t>
            </a:r>
          </a:p>
        </p:txBody>
      </p:sp>
    </p:spTree>
    <p:extLst>
      <p:ext uri="{BB962C8B-B14F-4D97-AF65-F5344CB8AC3E}">
        <p14:creationId xmlns:p14="http://schemas.microsoft.com/office/powerpoint/2010/main" val="177580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2500"/>
                            </p:stCondLst>
                            <p:childTnLst>
                              <p:par>
                                <p:cTn id="9" presetID="22" presetClass="entr" presetSubtype="8" fill="hold" grpId="0"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5000"/>
                            </p:stCondLst>
                            <p:childTnLst>
                              <p:par>
                                <p:cTn id="13" presetID="22" presetClass="entr" presetSubtype="8" fill="hold" grpId="0" nodeType="afterEffect">
                                  <p:stCondLst>
                                    <p:cond delay="20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7500"/>
                            </p:stCondLst>
                            <p:childTnLst>
                              <p:par>
                                <p:cTn id="17" presetID="22" presetClass="entr" presetSubtype="8" fill="hold" grpId="0" nodeType="afterEffect">
                                  <p:stCondLst>
                                    <p:cond delay="20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10000"/>
                            </p:stCondLst>
                            <p:childTnLst>
                              <p:par>
                                <p:cTn id="21" presetID="22" presetClass="entr" presetSubtype="8" fill="hold" grpId="0" nodeType="afterEffect">
                                  <p:stCondLst>
                                    <p:cond delay="200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20">
            <a:extLst>
              <a:ext uri="{FF2B5EF4-FFF2-40B4-BE49-F238E27FC236}">
                <a16:creationId xmlns:a16="http://schemas.microsoft.com/office/drawing/2014/main" id="{4B365C10-C38C-A141-B1EA-60736BA1379A}"/>
              </a:ext>
            </a:extLst>
          </p:cNvPr>
          <p:cNvSpPr/>
          <p:nvPr/>
        </p:nvSpPr>
        <p:spPr>
          <a:xfrm flipH="1">
            <a:off x="454531" y="1873105"/>
            <a:ext cx="0" cy="45100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E1550176-09B3-7A4C-8B4E-FE4B5979E50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B3D91DB8-7004-F64A-BBCE-6226A0363D5E}"/>
              </a:ext>
            </a:extLst>
          </p:cNvPr>
          <p:cNvSpPr/>
          <p:nvPr/>
        </p:nvSpPr>
        <p:spPr>
          <a:xfrm flipH="1" flipV="1">
            <a:off x="971601" y="1873105"/>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B73CA1F9-7A2F-874B-8FA6-A5592F3106DA}"/>
              </a:ext>
            </a:extLst>
          </p:cNvPr>
          <p:cNvSpPr/>
          <p:nvPr/>
        </p:nvSpPr>
        <p:spPr>
          <a:xfrm flipH="1">
            <a:off x="8714268" y="1873104"/>
            <a:ext cx="0" cy="4371775"/>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A0B0CBB2-896E-7140-B78D-4AB64F66616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C48797DD-6D61-D349-B540-E572C826808A}"/>
              </a:ext>
            </a:extLst>
          </p:cNvPr>
          <p:cNvPicPr>
            <a:picLocks noChangeAspect="1"/>
          </p:cNvPicPr>
          <p:nvPr/>
        </p:nvPicPr>
        <p:blipFill>
          <a:blip r:embed="rId3"/>
          <a:stretch>
            <a:fillRect/>
          </a:stretch>
        </p:blipFill>
        <p:spPr>
          <a:xfrm rot="10800000">
            <a:off x="222738" y="1614004"/>
            <a:ext cx="921637" cy="565092"/>
          </a:xfrm>
          <a:prstGeom prst="rect">
            <a:avLst/>
          </a:prstGeom>
          <a:ln w="12700">
            <a:miter lim="400000"/>
          </a:ln>
        </p:spPr>
      </p:pic>
      <p:sp>
        <p:nvSpPr>
          <p:cNvPr id="13" name="文本框 12">
            <a:extLst>
              <a:ext uri="{FF2B5EF4-FFF2-40B4-BE49-F238E27FC236}">
                <a16:creationId xmlns:a16="http://schemas.microsoft.com/office/drawing/2014/main" id="{BB836967-1E83-EA45-B05D-AC4A29C5248A}"/>
              </a:ext>
            </a:extLst>
          </p:cNvPr>
          <p:cNvSpPr txBox="1"/>
          <p:nvPr/>
        </p:nvSpPr>
        <p:spPr>
          <a:xfrm>
            <a:off x="593776" y="3234581"/>
            <a:ext cx="7981247" cy="1052981"/>
          </a:xfrm>
          <a:prstGeom prst="rect">
            <a:avLst/>
          </a:prstGeom>
          <a:noFill/>
        </p:spPr>
        <p:txBody>
          <a:bodyPr wrap="square">
            <a:spAutoFit/>
          </a:bodyPr>
          <a:lstStyle/>
          <a:p>
            <a:pPr>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地球的年龄总共也不过</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6000</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来</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年，为什么</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有些圣经</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学者会</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说是</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6000-10000</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年呢？</a:t>
            </a:r>
            <a:endParaRPr lang="zh-CN" altLang="en-US" sz="2800" dirty="0">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a16="http://schemas.microsoft.com/office/drawing/2014/main" id="{807E9472-E880-4449-867F-EBDD682138A3}"/>
              </a:ext>
            </a:extLst>
          </p:cNvPr>
          <p:cNvSpPr txBox="1"/>
          <p:nvPr/>
        </p:nvSpPr>
        <p:spPr>
          <a:xfrm>
            <a:off x="593777" y="4605221"/>
            <a:ext cx="7459978" cy="1553117"/>
          </a:xfrm>
          <a:prstGeom prst="rect">
            <a:avLst/>
          </a:prstGeom>
          <a:noFill/>
        </p:spPr>
        <p:txBody>
          <a:bodyPr wrap="square">
            <a:spAutoFit/>
          </a:bodyPr>
          <a:lstStyle/>
          <a:p>
            <a:pPr>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有些家谱很可能跳过了一些“代”。</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因为经文中“生了”这个词后面接的，可以是儿子，也可以是后代。</a:t>
            </a:r>
            <a:endParaRPr lang="zh-CN" altLang="en-US" sz="2800" dirty="0">
              <a:latin typeface="Microsoft YaHei" panose="020B0503020204020204" pitchFamily="34" charset="-122"/>
              <a:ea typeface="Microsoft YaHei" panose="020B0503020204020204" pitchFamily="34" charset="-122"/>
            </a:endParaRPr>
          </a:p>
        </p:txBody>
      </p:sp>
      <p:pic>
        <p:nvPicPr>
          <p:cNvPr id="15" name="图片 14">
            <a:extLst>
              <a:ext uri="{FF2B5EF4-FFF2-40B4-BE49-F238E27FC236}">
                <a16:creationId xmlns:a16="http://schemas.microsoft.com/office/drawing/2014/main" id="{3E3B7216-EA0A-A84E-98FB-BAB846F32588}"/>
              </a:ext>
            </a:extLst>
          </p:cNvPr>
          <p:cNvPicPr>
            <a:picLocks noChangeAspect="1"/>
          </p:cNvPicPr>
          <p:nvPr/>
        </p:nvPicPr>
        <p:blipFill>
          <a:blip r:embed="rId4"/>
          <a:stretch>
            <a:fillRect/>
          </a:stretch>
        </p:blipFill>
        <p:spPr>
          <a:xfrm>
            <a:off x="2140618" y="117808"/>
            <a:ext cx="4862763" cy="27755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292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up)">
                                      <p:cBhvr>
                                        <p:cTn id="7" dur="2000"/>
                                        <p:tgtEl>
                                          <p:spTgt spid="14">
                                            <p:txEl>
                                              <p:pRg st="0" end="0"/>
                                            </p:txEl>
                                          </p:spTgt>
                                        </p:tgtEl>
                                      </p:cBhvr>
                                    </p:animEffect>
                                  </p:childTnLst>
                                </p:cTn>
                              </p:par>
                            </p:childTnLst>
                          </p:cTn>
                        </p:par>
                        <p:par>
                          <p:cTn id="8" fill="hold">
                            <p:stCondLst>
                              <p:cond delay="4000"/>
                            </p:stCondLst>
                            <p:childTnLst>
                              <p:par>
                                <p:cTn id="9" presetID="22" presetClass="entr" presetSubtype="1" fill="hold" grpId="0" nodeType="afterEffect">
                                  <p:stCondLst>
                                    <p:cond delay="200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wipe(up)">
                                      <p:cBhvr>
                                        <p:cTn id="11"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A66C36-01CC-4D56-8ED2-0534463197D8}"/>
              </a:ext>
            </a:extLst>
          </p:cNvPr>
          <p:cNvSpPr txBox="1"/>
          <p:nvPr/>
        </p:nvSpPr>
        <p:spPr>
          <a:xfrm>
            <a:off x="439924" y="298529"/>
            <a:ext cx="3794077" cy="1077218"/>
          </a:xfrm>
          <a:prstGeom prst="rect">
            <a:avLst/>
          </a:prstGeom>
          <a:noFill/>
        </p:spPr>
        <p:txBody>
          <a:bodyPr wrap="square">
            <a:spAutoFit/>
          </a:bodyPr>
          <a:lstStyle/>
          <a:p>
            <a:pPr algn="ct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马太福音</a:t>
            </a:r>
            <a:r>
              <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1:8</a:t>
            </a: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endPar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“约兰生乌西</a:t>
            </a:r>
            <a:r>
              <a:rPr lang="zh-CN" altLang="en-US"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雅</a:t>
            </a: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3200" b="1" dirty="0">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07E26EEF-B64F-4709-A5D8-96DA3E145FEA}"/>
              </a:ext>
            </a:extLst>
          </p:cNvPr>
          <p:cNvSpPr txBox="1"/>
          <p:nvPr/>
        </p:nvSpPr>
        <p:spPr>
          <a:xfrm>
            <a:off x="4715171" y="352611"/>
            <a:ext cx="3794077" cy="1077218"/>
          </a:xfrm>
          <a:prstGeom prst="rect">
            <a:avLst/>
          </a:prstGeom>
          <a:noFill/>
        </p:spPr>
        <p:txBody>
          <a:bodyPr wrap="square">
            <a:spAutoFit/>
          </a:bodyPr>
          <a:lstStyle/>
          <a:p>
            <a:pPr algn="ctr"/>
            <a:r>
              <a:rPr lang="zh-CN" altLang="en-US"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历代志上</a:t>
            </a:r>
            <a:endPar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3:11-12</a:t>
            </a:r>
            <a:endParaRPr lang="zh-CN" altLang="en-US" sz="3200" b="1" dirty="0">
              <a:latin typeface="Microsoft YaHei" panose="020B0503020204020204" pitchFamily="34" charset="-122"/>
              <a:ea typeface="Microsoft YaHei" panose="020B0503020204020204" pitchFamily="34" charset="-122"/>
            </a:endParaRPr>
          </a:p>
        </p:txBody>
      </p:sp>
      <p:graphicFrame>
        <p:nvGraphicFramePr>
          <p:cNvPr id="4" name="图示 3">
            <a:extLst>
              <a:ext uri="{FF2B5EF4-FFF2-40B4-BE49-F238E27FC236}">
                <a16:creationId xmlns:a16="http://schemas.microsoft.com/office/drawing/2014/main" id="{3AF2A594-A9E0-49A4-8A6C-07F93A4E4B7C}"/>
              </a:ext>
            </a:extLst>
          </p:cNvPr>
          <p:cNvGraphicFramePr/>
          <p:nvPr>
            <p:extLst>
              <p:ext uri="{D42A27DB-BD31-4B8C-83A1-F6EECF244321}">
                <p14:modId xmlns:p14="http://schemas.microsoft.com/office/powerpoint/2010/main" val="3326199930"/>
              </p:ext>
            </p:extLst>
          </p:nvPr>
        </p:nvGraphicFramePr>
        <p:xfrm>
          <a:off x="383304" y="1630439"/>
          <a:ext cx="3907317" cy="3417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图示 4">
            <a:extLst>
              <a:ext uri="{FF2B5EF4-FFF2-40B4-BE49-F238E27FC236}">
                <a16:creationId xmlns:a16="http://schemas.microsoft.com/office/drawing/2014/main" id="{CEE6E9D0-AE6F-4236-8882-0F05551DFB5A}"/>
              </a:ext>
            </a:extLst>
          </p:cNvPr>
          <p:cNvGraphicFramePr/>
          <p:nvPr>
            <p:extLst>
              <p:ext uri="{D42A27DB-BD31-4B8C-83A1-F6EECF244321}">
                <p14:modId xmlns:p14="http://schemas.microsoft.com/office/powerpoint/2010/main" val="989291478"/>
              </p:ext>
            </p:extLst>
          </p:nvPr>
        </p:nvGraphicFramePr>
        <p:xfrm>
          <a:off x="3564209" y="1684520"/>
          <a:ext cx="6096000" cy="48749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9" name="直线连接符 6">
            <a:extLst>
              <a:ext uri="{FF2B5EF4-FFF2-40B4-BE49-F238E27FC236}">
                <a16:creationId xmlns:a16="http://schemas.microsoft.com/office/drawing/2014/main" id="{36586508-7BD1-4336-B0BF-DFBE99F86D45}"/>
              </a:ext>
            </a:extLst>
          </p:cNvPr>
          <p:cNvCxnSpPr>
            <a:cxnSpLocks/>
          </p:cNvCxnSpPr>
          <p:nvPr/>
        </p:nvCxnSpPr>
        <p:spPr>
          <a:xfrm>
            <a:off x="1108276" y="1339651"/>
            <a:ext cx="79865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直线连接符 23">
            <a:extLst>
              <a:ext uri="{FF2B5EF4-FFF2-40B4-BE49-F238E27FC236}">
                <a16:creationId xmlns:a16="http://schemas.microsoft.com/office/drawing/2014/main" id="{CFD4672C-E4F4-437A-898E-8AAC05D3B364}"/>
              </a:ext>
            </a:extLst>
          </p:cNvPr>
          <p:cNvCxnSpPr/>
          <p:nvPr/>
        </p:nvCxnSpPr>
        <p:spPr>
          <a:xfrm>
            <a:off x="2346767" y="1339651"/>
            <a:ext cx="1228687"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7875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20">
            <a:extLst>
              <a:ext uri="{FF2B5EF4-FFF2-40B4-BE49-F238E27FC236}">
                <a16:creationId xmlns:a16="http://schemas.microsoft.com/office/drawing/2014/main" id="{4B365C10-C38C-A141-B1EA-60736BA1379A}"/>
              </a:ext>
            </a:extLst>
          </p:cNvPr>
          <p:cNvSpPr/>
          <p:nvPr/>
        </p:nvSpPr>
        <p:spPr>
          <a:xfrm flipH="1">
            <a:off x="454531" y="1873105"/>
            <a:ext cx="0" cy="45100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E1550176-09B3-7A4C-8B4E-FE4B5979E50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B3D91DB8-7004-F64A-BBCE-6226A0363D5E}"/>
              </a:ext>
            </a:extLst>
          </p:cNvPr>
          <p:cNvSpPr/>
          <p:nvPr/>
        </p:nvSpPr>
        <p:spPr>
          <a:xfrm flipH="1" flipV="1">
            <a:off x="971601" y="1873105"/>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B73CA1F9-7A2F-874B-8FA6-A5592F3106DA}"/>
              </a:ext>
            </a:extLst>
          </p:cNvPr>
          <p:cNvSpPr/>
          <p:nvPr/>
        </p:nvSpPr>
        <p:spPr>
          <a:xfrm flipH="1">
            <a:off x="8714268" y="1873104"/>
            <a:ext cx="0" cy="4371775"/>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A0B0CBB2-896E-7140-B78D-4AB64F66616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C48797DD-6D61-D349-B540-E572C826808A}"/>
              </a:ext>
            </a:extLst>
          </p:cNvPr>
          <p:cNvPicPr>
            <a:picLocks noChangeAspect="1"/>
          </p:cNvPicPr>
          <p:nvPr/>
        </p:nvPicPr>
        <p:blipFill>
          <a:blip r:embed="rId3"/>
          <a:stretch>
            <a:fillRect/>
          </a:stretch>
        </p:blipFill>
        <p:spPr>
          <a:xfrm rot="10800000">
            <a:off x="222738" y="1614004"/>
            <a:ext cx="921637" cy="565092"/>
          </a:xfrm>
          <a:prstGeom prst="rect">
            <a:avLst/>
          </a:prstGeom>
          <a:ln w="12700">
            <a:miter lim="400000"/>
          </a:ln>
        </p:spPr>
      </p:pic>
      <p:sp>
        <p:nvSpPr>
          <p:cNvPr id="13" name="文本框 12">
            <a:extLst>
              <a:ext uri="{FF2B5EF4-FFF2-40B4-BE49-F238E27FC236}">
                <a16:creationId xmlns:a16="http://schemas.microsoft.com/office/drawing/2014/main" id="{BB836967-1E83-EA45-B05D-AC4A29C5248A}"/>
              </a:ext>
            </a:extLst>
          </p:cNvPr>
          <p:cNvSpPr txBox="1"/>
          <p:nvPr/>
        </p:nvSpPr>
        <p:spPr>
          <a:xfrm>
            <a:off x="683556" y="2859219"/>
            <a:ext cx="5191910" cy="2707280"/>
          </a:xfrm>
          <a:prstGeom prst="rect">
            <a:avLst/>
          </a:prstGeom>
          <a:noFill/>
        </p:spPr>
        <p:txBody>
          <a:bodyPr wrap="square">
            <a:spAutoFit/>
          </a:bodyPr>
          <a:lstStyle/>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为了保持每个家谱都是</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代，因而有意跳过了这三代。</a:t>
            </a:r>
          </a:p>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当时的犹太人都接受这种记载家谱的方式，而且也知道马太的家谱是完全准确的。</a:t>
            </a:r>
            <a:endParaRPr lang="zh-CN" altLang="en-US" sz="28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2D653956-7008-FC41-9F2F-69B28D5612CD}"/>
              </a:ext>
            </a:extLst>
          </p:cNvPr>
          <p:cNvSpPr>
            <a:spLocks noGrp="1"/>
          </p:cNvSpPr>
          <p:nvPr>
            <p:ph type="title"/>
          </p:nvPr>
        </p:nvSpPr>
        <p:spPr/>
        <p:txBody>
          <a:bodyPr/>
          <a:lstStyle/>
          <a:p>
            <a:r>
              <a:rPr lang="zh-CN" altLang="en-US" dirty="0"/>
              <a:t>为什么马太的家谱有跨代？</a:t>
            </a:r>
          </a:p>
        </p:txBody>
      </p:sp>
      <p:graphicFrame>
        <p:nvGraphicFramePr>
          <p:cNvPr id="11" name="图示 10">
            <a:extLst>
              <a:ext uri="{FF2B5EF4-FFF2-40B4-BE49-F238E27FC236}">
                <a16:creationId xmlns:a16="http://schemas.microsoft.com/office/drawing/2014/main" id="{D7126C02-CDFC-D044-ADD9-BC48A204094D}"/>
              </a:ext>
            </a:extLst>
          </p:cNvPr>
          <p:cNvGraphicFramePr/>
          <p:nvPr>
            <p:extLst>
              <p:ext uri="{D42A27DB-BD31-4B8C-83A1-F6EECF244321}">
                <p14:modId xmlns:p14="http://schemas.microsoft.com/office/powerpoint/2010/main" val="1599244299"/>
              </p:ext>
            </p:extLst>
          </p:nvPr>
        </p:nvGraphicFramePr>
        <p:xfrm>
          <a:off x="4118462" y="1643264"/>
          <a:ext cx="6096000" cy="43098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文本框 11">
            <a:extLst>
              <a:ext uri="{FF2B5EF4-FFF2-40B4-BE49-F238E27FC236}">
                <a16:creationId xmlns:a16="http://schemas.microsoft.com/office/drawing/2014/main" id="{B59C84CB-40BA-B040-A393-C216374015C7}"/>
              </a:ext>
            </a:extLst>
          </p:cNvPr>
          <p:cNvSpPr txBox="1"/>
          <p:nvPr/>
        </p:nvSpPr>
        <p:spPr>
          <a:xfrm>
            <a:off x="8225158" y="2590800"/>
            <a:ext cx="615553" cy="2145323"/>
          </a:xfrm>
          <a:prstGeom prst="rect">
            <a:avLst/>
          </a:prstGeom>
          <a:solidFill>
            <a:srgbClr val="C00000"/>
          </a:solidFill>
        </p:spPr>
        <p:txBody>
          <a:bodyPr vert="eaVert" wrap="square" rtlCol="0">
            <a:spAutoFit/>
          </a:bodyPr>
          <a:lstStyle/>
          <a:p>
            <a:pPr algn="ctr"/>
            <a:r>
              <a:rPr kumimoji="1" lang="zh-CN" altLang="en-US" sz="2800" b="1" dirty="0">
                <a:solidFill>
                  <a:schemeClr val="bg1"/>
                </a:solidFill>
                <a:latin typeface="Microsoft YaHei" panose="020B0503020204020204" pitchFamily="34" charset="-122"/>
                <a:ea typeface="Microsoft YaHei" panose="020B0503020204020204" pitchFamily="34" charset="-122"/>
              </a:rPr>
              <a:t>有意跳过</a:t>
            </a:r>
          </a:p>
        </p:txBody>
      </p:sp>
    </p:spTree>
    <p:extLst>
      <p:ext uri="{BB962C8B-B14F-4D97-AF65-F5344CB8AC3E}">
        <p14:creationId xmlns:p14="http://schemas.microsoft.com/office/powerpoint/2010/main" val="144391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20">
            <a:extLst>
              <a:ext uri="{FF2B5EF4-FFF2-40B4-BE49-F238E27FC236}">
                <a16:creationId xmlns:a16="http://schemas.microsoft.com/office/drawing/2014/main" id="{4B365C10-C38C-A141-B1EA-60736BA1379A}"/>
              </a:ext>
            </a:extLst>
          </p:cNvPr>
          <p:cNvSpPr/>
          <p:nvPr/>
        </p:nvSpPr>
        <p:spPr>
          <a:xfrm flipH="1">
            <a:off x="454531" y="1873105"/>
            <a:ext cx="0" cy="45100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E1550176-09B3-7A4C-8B4E-FE4B5979E50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B3D91DB8-7004-F64A-BBCE-6226A0363D5E}"/>
              </a:ext>
            </a:extLst>
          </p:cNvPr>
          <p:cNvSpPr/>
          <p:nvPr/>
        </p:nvSpPr>
        <p:spPr>
          <a:xfrm flipH="1" flipV="1">
            <a:off x="971601" y="1873105"/>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B73CA1F9-7A2F-874B-8FA6-A5592F3106DA}"/>
              </a:ext>
            </a:extLst>
          </p:cNvPr>
          <p:cNvSpPr/>
          <p:nvPr/>
        </p:nvSpPr>
        <p:spPr>
          <a:xfrm flipH="1">
            <a:off x="8714268" y="1873104"/>
            <a:ext cx="0" cy="4371775"/>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A0B0CBB2-896E-7140-B78D-4AB64F66616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C48797DD-6D61-D349-B540-E572C826808A}"/>
              </a:ext>
            </a:extLst>
          </p:cNvPr>
          <p:cNvPicPr>
            <a:picLocks noChangeAspect="1"/>
          </p:cNvPicPr>
          <p:nvPr/>
        </p:nvPicPr>
        <p:blipFill>
          <a:blip r:embed="rId3"/>
          <a:stretch>
            <a:fillRect/>
          </a:stretch>
        </p:blipFill>
        <p:spPr>
          <a:xfrm rot="10800000">
            <a:off x="222738" y="1614004"/>
            <a:ext cx="921637" cy="565092"/>
          </a:xfrm>
          <a:prstGeom prst="rect">
            <a:avLst/>
          </a:prstGeom>
          <a:ln w="12700">
            <a:miter lim="400000"/>
          </a:ln>
        </p:spPr>
      </p:pic>
      <p:sp>
        <p:nvSpPr>
          <p:cNvPr id="13" name="文本框 12">
            <a:extLst>
              <a:ext uri="{FF2B5EF4-FFF2-40B4-BE49-F238E27FC236}">
                <a16:creationId xmlns:a16="http://schemas.microsoft.com/office/drawing/2014/main" id="{BB836967-1E83-EA45-B05D-AC4A29C5248A}"/>
              </a:ext>
            </a:extLst>
          </p:cNvPr>
          <p:cNvSpPr txBox="1"/>
          <p:nvPr/>
        </p:nvSpPr>
        <p:spPr>
          <a:xfrm>
            <a:off x="683556" y="2859219"/>
            <a:ext cx="5191910" cy="3207481"/>
          </a:xfrm>
          <a:prstGeom prst="rect">
            <a:avLst/>
          </a:prstGeom>
          <a:noFill/>
        </p:spPr>
        <p:txBody>
          <a:bodyPr wrap="square">
            <a:spAutoFit/>
          </a:bodyPr>
          <a:lstStyle/>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家谱中可能存在跨代的地方并不多，而且也不会一次跨过很多代人。</a:t>
            </a:r>
          </a:p>
          <a:p>
            <a:pPr>
              <a:lnSpc>
                <a:spcPts val="3860"/>
              </a:lnSpc>
              <a:spcBef>
                <a:spcPts val="1200"/>
              </a:spcBef>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假设创世记</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5</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章和</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11</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章的家谱有跨代</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从创造到今天只有大概</a:t>
            </a:r>
            <a:r>
              <a:rPr lang="zh-CN" altLang="en-US" sz="2800" b="1" kern="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一万年</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的时间。</a:t>
            </a:r>
            <a:endParaRPr lang="zh-CN" altLang="en-US" sz="28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2D653956-7008-FC41-9F2F-69B28D5612CD}"/>
              </a:ext>
            </a:extLst>
          </p:cNvPr>
          <p:cNvSpPr>
            <a:spLocks noGrp="1"/>
          </p:cNvSpPr>
          <p:nvPr>
            <p:ph type="title"/>
          </p:nvPr>
        </p:nvSpPr>
        <p:spPr/>
        <p:txBody>
          <a:bodyPr/>
          <a:lstStyle/>
          <a:p>
            <a:r>
              <a:rPr lang="zh-CN" altLang="en-US" dirty="0"/>
              <a:t>家谱中的跨代</a:t>
            </a:r>
          </a:p>
        </p:txBody>
      </p:sp>
      <p:pic>
        <p:nvPicPr>
          <p:cNvPr id="11" name="图片 10">
            <a:extLst>
              <a:ext uri="{FF2B5EF4-FFF2-40B4-BE49-F238E27FC236}">
                <a16:creationId xmlns:a16="http://schemas.microsoft.com/office/drawing/2014/main" id="{2A1AFC3F-ACA7-DD43-A633-3B0A13AC8F61}"/>
              </a:ext>
            </a:extLst>
          </p:cNvPr>
          <p:cNvPicPr>
            <a:picLocks noChangeAspect="1"/>
          </p:cNvPicPr>
          <p:nvPr/>
        </p:nvPicPr>
        <p:blipFill rotWithShape="1">
          <a:blip r:embed="rId4"/>
          <a:srcRect l="24609" r="18645"/>
          <a:stretch/>
        </p:blipFill>
        <p:spPr>
          <a:xfrm>
            <a:off x="6026582" y="1756014"/>
            <a:ext cx="3024546" cy="41851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0217AE88-2C15-A541-96B1-EBEB3746A155}"/>
              </a:ext>
            </a:extLst>
          </p:cNvPr>
          <p:cNvSpPr txBox="1"/>
          <p:nvPr/>
        </p:nvSpPr>
        <p:spPr>
          <a:xfrm>
            <a:off x="6026582" y="1232793"/>
            <a:ext cx="3024545" cy="523220"/>
          </a:xfrm>
          <a:prstGeom prst="rect">
            <a:avLst/>
          </a:prstGeom>
          <a:solidFill>
            <a:schemeClr val="accent6">
              <a:lumMod val="50000"/>
            </a:schemeClr>
          </a:solidFill>
        </p:spPr>
        <p:txBody>
          <a:bodyPr wrap="square" rtlCol="0">
            <a:spAutoFit/>
          </a:bodyPr>
          <a:lstStyle/>
          <a:p>
            <a:pPr algn="ctr"/>
            <a:r>
              <a:rPr kumimoji="1" lang="zh-CN" altLang="en-US" sz="2800" b="1" dirty="0">
                <a:solidFill>
                  <a:schemeClr val="bg1"/>
                </a:solidFill>
                <a:latin typeface="Microsoft YaHei" panose="020B0503020204020204" pitchFamily="34" charset="-122"/>
                <a:ea typeface="Microsoft YaHei" panose="020B0503020204020204" pitchFamily="34" charset="-122"/>
              </a:rPr>
              <a:t>有跨代吗？</a:t>
            </a:r>
          </a:p>
        </p:txBody>
      </p:sp>
    </p:spTree>
    <p:extLst>
      <p:ext uri="{BB962C8B-B14F-4D97-AF65-F5344CB8AC3E}">
        <p14:creationId xmlns:p14="http://schemas.microsoft.com/office/powerpoint/2010/main" val="35718884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3">
            <a:extLst>
              <a:ext uri="{FF2B5EF4-FFF2-40B4-BE49-F238E27FC236}">
                <a16:creationId xmlns:a16="http://schemas.microsoft.com/office/drawing/2014/main" id="{2445BFDF-D78B-BE4A-8593-E5E35FAB9261}"/>
              </a:ext>
            </a:extLst>
          </p:cNvPr>
          <p:cNvSpPr/>
          <p:nvPr/>
        </p:nvSpPr>
        <p:spPr>
          <a:xfrm flipH="1">
            <a:off x="8714268" y="946382"/>
            <a:ext cx="0" cy="5298497"/>
          </a:xfrm>
          <a:prstGeom prst="line">
            <a:avLst/>
          </a:prstGeom>
          <a:ln w="12700">
            <a:solidFill>
              <a:srgbClr val="77933C"/>
            </a:solidFill>
            <a:prstDash val="sysDash"/>
          </a:ln>
        </p:spPr>
        <p:txBody>
          <a:bodyPr lIns="45719" rIns="45719"/>
          <a:lstStyle/>
          <a:p>
            <a:endParaRPr/>
          </a:p>
        </p:txBody>
      </p:sp>
      <p:sp>
        <p:nvSpPr>
          <p:cNvPr id="4" name="副标题 1">
            <a:extLst>
              <a:ext uri="{FF2B5EF4-FFF2-40B4-BE49-F238E27FC236}">
                <a16:creationId xmlns:a16="http://schemas.microsoft.com/office/drawing/2014/main" id="{B031884F-C8A9-4717-98E7-93F30F161A05}"/>
              </a:ext>
            </a:extLst>
          </p:cNvPr>
          <p:cNvSpPr txBox="1">
            <a:spLocks/>
          </p:cNvSpPr>
          <p:nvPr/>
        </p:nvSpPr>
        <p:spPr>
          <a:xfrm>
            <a:off x="678731" y="1474026"/>
            <a:ext cx="3716921" cy="1893980"/>
          </a:xfrm>
          <a:prstGeom prst="rect">
            <a:avLst/>
          </a:prstGeom>
          <a:noFill/>
        </p:spPr>
        <p:txBody>
          <a:bodyPr vert="horz" wrap="square" lIns="91440" tIns="45720" rIns="91440" bIns="45720" rtlCol="0">
            <a:spAutoFit/>
          </a:bodyPr>
          <a:lstStyle>
            <a:lvl1pPr marL="0" indent="0" algn="ctr" defTabSz="914400" rtl="0" eaLnBrk="1" latinLnBrk="0" hangingPunct="1">
              <a:spcBef>
                <a:spcPct val="0"/>
              </a:spcBef>
              <a:buClr>
                <a:schemeClr val="accent1"/>
              </a:buClr>
              <a:buSzPct val="76000"/>
              <a:buFont typeface="Arial" panose="020B0604020202020204" pitchFamily="34" charset="0"/>
              <a:buNone/>
              <a:defRPr kumimoji="0" 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l">
              <a:lnSpc>
                <a:spcPts val="4800"/>
              </a:lnSpc>
            </a:pPr>
            <a:r>
              <a:rPr lang="zh-CN" altLang="zh-CN" sz="3200" b="0" dirty="0">
                <a:solidFill>
                  <a:schemeClr val="tx1"/>
                </a:solidFill>
              </a:rPr>
              <a:t>进化论</a:t>
            </a:r>
            <a:r>
              <a:rPr lang="zh-CN" altLang="en-US" sz="3200" b="0" dirty="0">
                <a:solidFill>
                  <a:schemeClr val="tx1"/>
                </a:solidFill>
              </a:rPr>
              <a:t>科学家</a:t>
            </a:r>
            <a:r>
              <a:rPr lang="zh-CN" altLang="zh-CN" sz="3200" b="0" dirty="0">
                <a:solidFill>
                  <a:schemeClr val="tx1"/>
                </a:solidFill>
              </a:rPr>
              <a:t>说：</a:t>
            </a:r>
            <a:endParaRPr lang="en-US" altLang="zh-CN" sz="3200" b="0" dirty="0">
              <a:solidFill>
                <a:schemeClr val="tx1"/>
              </a:solidFill>
            </a:endParaRPr>
          </a:p>
          <a:p>
            <a:pPr algn="l">
              <a:lnSpc>
                <a:spcPts val="4800"/>
              </a:lnSpc>
            </a:pPr>
            <a:r>
              <a:rPr lang="zh-CN" altLang="zh-CN" sz="3200" b="0" dirty="0">
                <a:solidFill>
                  <a:schemeClr val="tx1"/>
                </a:solidFill>
              </a:rPr>
              <a:t>地球年纪老迈，</a:t>
            </a:r>
            <a:endParaRPr lang="en-US" altLang="zh-CN" sz="3200" b="0" dirty="0">
              <a:solidFill>
                <a:schemeClr val="tx1"/>
              </a:solidFill>
            </a:endParaRPr>
          </a:p>
          <a:p>
            <a:pPr algn="l">
              <a:lnSpc>
                <a:spcPts val="4800"/>
              </a:lnSpc>
            </a:pPr>
            <a:r>
              <a:rPr lang="zh-CN" altLang="zh-CN" sz="3200" b="0" dirty="0">
                <a:solidFill>
                  <a:schemeClr val="tx1"/>
                </a:solidFill>
              </a:rPr>
              <a:t>有</a:t>
            </a:r>
            <a:r>
              <a:rPr lang="zh-CN" altLang="en-US" sz="3200" b="0" u="sng" dirty="0">
                <a:solidFill>
                  <a:schemeClr val="tx1"/>
                </a:solidFill>
              </a:rPr>
              <a:t>           </a:t>
            </a:r>
            <a:r>
              <a:rPr lang="zh-CN" altLang="zh-CN" sz="3200" b="0" dirty="0">
                <a:solidFill>
                  <a:schemeClr val="tx1"/>
                </a:solidFill>
              </a:rPr>
              <a:t>岁</a:t>
            </a:r>
            <a:r>
              <a:rPr lang="zh-CN" altLang="en-US" sz="3200" b="0" dirty="0">
                <a:solidFill>
                  <a:schemeClr val="tx1"/>
                </a:solidFill>
              </a:rPr>
              <a:t>！</a:t>
            </a:r>
            <a:endParaRPr lang="en-US" altLang="zh-CN" sz="3200" b="0" dirty="0">
              <a:solidFill>
                <a:schemeClr val="tx1"/>
              </a:solidFill>
            </a:endParaRPr>
          </a:p>
        </p:txBody>
      </p:sp>
      <p:pic>
        <p:nvPicPr>
          <p:cNvPr id="5" name="图片 4">
            <a:extLst>
              <a:ext uri="{FF2B5EF4-FFF2-40B4-BE49-F238E27FC236}">
                <a16:creationId xmlns:a16="http://schemas.microsoft.com/office/drawing/2014/main" id="{42ACA9D7-39C1-0449-9721-76D52E6F6764}"/>
              </a:ext>
            </a:extLst>
          </p:cNvPr>
          <p:cNvPicPr>
            <a:picLocks noChangeAspect="1"/>
          </p:cNvPicPr>
          <p:nvPr/>
        </p:nvPicPr>
        <p:blipFill>
          <a:blip r:embed="rId3"/>
          <a:stretch>
            <a:fillRect/>
          </a:stretch>
        </p:blipFill>
        <p:spPr>
          <a:xfrm>
            <a:off x="4114800" y="1131360"/>
            <a:ext cx="4806452" cy="4818590"/>
          </a:xfrm>
          <a:prstGeom prst="rect">
            <a:avLst/>
          </a:prstGeom>
          <a:effectLst>
            <a:outerShdw blurRad="190500" dist="127000" dir="2700000" algn="tl" rotWithShape="0">
              <a:prstClr val="black">
                <a:alpha val="31000"/>
              </a:prstClr>
            </a:outerShdw>
          </a:effectLst>
        </p:spPr>
      </p:pic>
      <p:sp>
        <p:nvSpPr>
          <p:cNvPr id="9" name="文本框 8">
            <a:extLst>
              <a:ext uri="{FF2B5EF4-FFF2-40B4-BE49-F238E27FC236}">
                <a16:creationId xmlns:a16="http://schemas.microsoft.com/office/drawing/2014/main" id="{8AD7BFEC-BACC-46A7-9030-90989AB36ADB}"/>
              </a:ext>
            </a:extLst>
          </p:cNvPr>
          <p:cNvSpPr txBox="1"/>
          <p:nvPr/>
        </p:nvSpPr>
        <p:spPr>
          <a:xfrm>
            <a:off x="4619851" y="3077948"/>
            <a:ext cx="3801977" cy="1200329"/>
          </a:xfrm>
          <a:prstGeom prst="rect">
            <a:avLst/>
          </a:prstGeom>
          <a:noFill/>
          <a:effectLst>
            <a:outerShdw blurRad="50800" dist="38100" dir="2700000" algn="tl" rotWithShape="0">
              <a:prstClr val="black">
                <a:alpha val="52000"/>
              </a:prstClr>
            </a:outerShdw>
          </a:effectLst>
        </p:spPr>
        <p:txBody>
          <a:bodyPr wrap="square">
            <a:spAutoFit/>
          </a:bodyPr>
          <a:lstStyle/>
          <a:p>
            <a:pPr algn="ctr"/>
            <a:r>
              <a:rPr lang="zh-CN" altLang="en-US" sz="3600" b="1" dirty="0">
                <a:solidFill>
                  <a:schemeClr val="bg1"/>
                </a:solidFill>
                <a:latin typeface="Microsoft YaHei" panose="020B0503020204020204" pitchFamily="34" charset="-122"/>
                <a:ea typeface="Microsoft YaHei" panose="020B0503020204020204" pitchFamily="34" charset="-122"/>
              </a:rPr>
              <a:t>科学家给的答案一定正确吗？</a:t>
            </a:r>
          </a:p>
        </p:txBody>
      </p:sp>
      <p:sp>
        <p:nvSpPr>
          <p:cNvPr id="2" name="矩形 1">
            <a:extLst>
              <a:ext uri="{FF2B5EF4-FFF2-40B4-BE49-F238E27FC236}">
                <a16:creationId xmlns:a16="http://schemas.microsoft.com/office/drawing/2014/main" id="{EC1D653C-CB4A-5541-A17A-7A9DD2F6D48B}"/>
              </a:ext>
            </a:extLst>
          </p:cNvPr>
          <p:cNvSpPr/>
          <p:nvPr/>
        </p:nvSpPr>
        <p:spPr>
          <a:xfrm>
            <a:off x="1306089" y="2699082"/>
            <a:ext cx="1101584" cy="584775"/>
          </a:xfrm>
          <a:prstGeom prst="rect">
            <a:avLst/>
          </a:prstGeom>
        </p:spPr>
        <p:txBody>
          <a:bodyPr wrap="none">
            <a:spAutoFit/>
          </a:bodyPr>
          <a:lstStyle/>
          <a:p>
            <a:r>
              <a:rPr lang="en-US" altLang="zh-CN" sz="3200" b="1" dirty="0">
                <a:latin typeface="Microsoft YaHei" panose="020B0503020204020204" pitchFamily="34" charset="-122"/>
                <a:ea typeface="Microsoft YaHei" panose="020B0503020204020204" pitchFamily="34" charset="-122"/>
              </a:rPr>
              <a:t>46</a:t>
            </a:r>
            <a:r>
              <a:rPr lang="zh-CN" altLang="zh-CN" sz="3200" b="1" dirty="0">
                <a:latin typeface="Microsoft YaHei" panose="020B0503020204020204" pitchFamily="34" charset="-122"/>
                <a:ea typeface="Microsoft YaHei" panose="020B0503020204020204" pitchFamily="34" charset="-122"/>
              </a:rPr>
              <a:t>亿</a:t>
            </a:r>
            <a:endParaRPr lang="zh-CN" altLang="en-US" sz="3200" b="1" dirty="0">
              <a:latin typeface="Microsoft YaHei" panose="020B0503020204020204" pitchFamily="34" charset="-122"/>
              <a:ea typeface="Microsoft YaHei" panose="020B0503020204020204" pitchFamily="34" charset="-122"/>
            </a:endParaRPr>
          </a:p>
        </p:txBody>
      </p:sp>
      <p:sp>
        <p:nvSpPr>
          <p:cNvPr id="10" name="副标题 1">
            <a:extLst>
              <a:ext uri="{FF2B5EF4-FFF2-40B4-BE49-F238E27FC236}">
                <a16:creationId xmlns:a16="http://schemas.microsoft.com/office/drawing/2014/main" id="{29376609-0AEA-9146-916A-F560C1AA23A5}"/>
              </a:ext>
            </a:extLst>
          </p:cNvPr>
          <p:cNvSpPr txBox="1">
            <a:spLocks/>
          </p:cNvSpPr>
          <p:nvPr/>
        </p:nvSpPr>
        <p:spPr>
          <a:xfrm>
            <a:off x="678731" y="3773806"/>
            <a:ext cx="3716921" cy="3170099"/>
          </a:xfrm>
          <a:prstGeom prst="rect">
            <a:avLst/>
          </a:prstGeom>
          <a:noFill/>
        </p:spPr>
        <p:txBody>
          <a:bodyPr vert="horz" wrap="square" lIns="91440" tIns="45720" rIns="91440" bIns="45720" rtlCol="0">
            <a:spAutoFit/>
          </a:bodyPr>
          <a:lstStyle>
            <a:lvl1pPr marL="0" indent="0" algn="ctr" defTabSz="914400" rtl="0" eaLnBrk="1" latinLnBrk="0" hangingPunct="1">
              <a:spcBef>
                <a:spcPct val="0"/>
              </a:spcBef>
              <a:buClr>
                <a:schemeClr val="accent1"/>
              </a:buClr>
              <a:buSzPct val="76000"/>
              <a:buFont typeface="Arial" panose="020B0604020202020204" pitchFamily="34" charset="0"/>
              <a:buNone/>
              <a:defRPr kumimoji="0" 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l">
              <a:lnSpc>
                <a:spcPts val="4800"/>
              </a:lnSpc>
            </a:pPr>
            <a:r>
              <a:rPr lang="zh-CN" altLang="en-US" sz="3200" b="0" dirty="0">
                <a:solidFill>
                  <a:schemeClr val="tx1"/>
                </a:solidFill>
              </a:rPr>
              <a:t>这个答案在</a:t>
            </a:r>
            <a:r>
              <a:rPr lang="zh-CN" altLang="zh-CN" sz="3200" b="0" dirty="0">
                <a:solidFill>
                  <a:schemeClr val="tx1"/>
                </a:solidFill>
              </a:rPr>
              <a:t>现代的主流刊物、媒体、课本里都能看到。</a:t>
            </a:r>
            <a:endParaRPr lang="en-US" altLang="zh-CN" sz="3200" b="0" dirty="0">
              <a:solidFill>
                <a:schemeClr val="tx1"/>
              </a:solidFill>
            </a:endParaRPr>
          </a:p>
          <a:p>
            <a:pPr algn="l">
              <a:lnSpc>
                <a:spcPts val="4800"/>
              </a:lnSpc>
            </a:pPr>
            <a:endParaRPr lang="en-US" altLang="zh-CN" b="0" dirty="0">
              <a:solidFill>
                <a:schemeClr val="tx1"/>
              </a:solidFill>
            </a:endParaRPr>
          </a:p>
          <a:p>
            <a:pPr algn="l">
              <a:lnSpc>
                <a:spcPts val="4800"/>
              </a:lnSpc>
            </a:pPr>
            <a:endParaRPr lang="zh-CN" altLang="en-US" b="0" dirty="0">
              <a:solidFill>
                <a:schemeClr val="tx1"/>
              </a:solidFill>
            </a:endParaRPr>
          </a:p>
        </p:txBody>
      </p:sp>
      <p:grpSp>
        <p:nvGrpSpPr>
          <p:cNvPr id="3" name="组合 2">
            <a:extLst>
              <a:ext uri="{FF2B5EF4-FFF2-40B4-BE49-F238E27FC236}">
                <a16:creationId xmlns:a16="http://schemas.microsoft.com/office/drawing/2014/main" id="{40B2B4EA-88E0-1E4C-87E2-9107E5D2F969}"/>
              </a:ext>
            </a:extLst>
          </p:cNvPr>
          <p:cNvGrpSpPr/>
          <p:nvPr/>
        </p:nvGrpSpPr>
        <p:grpSpPr>
          <a:xfrm>
            <a:off x="1023693" y="2671786"/>
            <a:ext cx="4234403" cy="1102018"/>
            <a:chOff x="860110" y="2300338"/>
            <a:chExt cx="4234403" cy="1102018"/>
          </a:xfrm>
        </p:grpSpPr>
        <p:sp>
          <p:nvSpPr>
            <p:cNvPr id="8" name="椭圆 7">
              <a:extLst>
                <a:ext uri="{FF2B5EF4-FFF2-40B4-BE49-F238E27FC236}">
                  <a16:creationId xmlns:a16="http://schemas.microsoft.com/office/drawing/2014/main" id="{75D07AC2-3757-4838-B6D6-771EA1B97017}"/>
                </a:ext>
              </a:extLst>
            </p:cNvPr>
            <p:cNvSpPr/>
            <p:nvPr/>
          </p:nvSpPr>
          <p:spPr>
            <a:xfrm rot="5400000">
              <a:off x="1404111" y="1756337"/>
              <a:ext cx="639198" cy="172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Line 7">
              <a:extLst>
                <a:ext uri="{FF2B5EF4-FFF2-40B4-BE49-F238E27FC236}">
                  <a16:creationId xmlns:a16="http://schemas.microsoft.com/office/drawing/2014/main" id="{CC11235A-89AB-4062-B602-5F9C873C75C1}"/>
                </a:ext>
              </a:extLst>
            </p:cNvPr>
            <p:cNvSpPr>
              <a:spLocks noChangeShapeType="1"/>
            </p:cNvSpPr>
            <p:nvPr/>
          </p:nvSpPr>
          <p:spPr bwMode="auto">
            <a:xfrm flipH="1" flipV="1">
              <a:off x="1812471" y="2946668"/>
              <a:ext cx="3282042" cy="455688"/>
            </a:xfrm>
            <a:prstGeom prst="line">
              <a:avLst/>
            </a:prstGeom>
            <a:noFill/>
            <a:ln w="57150">
              <a:solidFill>
                <a:srgbClr val="FF0000"/>
              </a:solidFill>
              <a:round/>
              <a:headEnd type="triangle"/>
              <a:tailEnd/>
            </a:ln>
            <a:effectLst/>
          </p:spPr>
          <p:txBody>
            <a:bodyPr/>
            <a:lstStyle/>
            <a:p>
              <a:pPr eaLnBrk="0" hangingPunct="0"/>
              <a:endParaRPr lang="en-US">
                <a:solidFill>
                  <a:srgbClr val="00CCFF"/>
                </a:solidFill>
                <a:effectLst>
                  <a:outerShdw blurRad="38100" dist="38100" dir="2700000" algn="tl">
                    <a:srgbClr val="000000">
                      <a:alpha val="43137"/>
                    </a:srgbClr>
                  </a:outerShdw>
                </a:effectLst>
                <a:latin typeface="Calibri" pitchFamily="34" charset="0"/>
              </a:endParaRPr>
            </a:p>
          </p:txBody>
        </p:sp>
      </p:grpSp>
      <p:sp>
        <p:nvSpPr>
          <p:cNvPr id="11" name="直线连接符 20">
            <a:extLst>
              <a:ext uri="{FF2B5EF4-FFF2-40B4-BE49-F238E27FC236}">
                <a16:creationId xmlns:a16="http://schemas.microsoft.com/office/drawing/2014/main" id="{6A841624-23CB-534D-B66B-6A2B95E6A8AE}"/>
              </a:ext>
            </a:extLst>
          </p:cNvPr>
          <p:cNvSpPr/>
          <p:nvPr/>
        </p:nvSpPr>
        <p:spPr>
          <a:xfrm flipH="1">
            <a:off x="454531" y="946382"/>
            <a:ext cx="0" cy="5436787"/>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6B2BD0B6-F973-744A-96B3-0D693B30954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E5583F0C-253D-3C43-A61A-CA085E905A09}"/>
              </a:ext>
            </a:extLst>
          </p:cNvPr>
          <p:cNvSpPr/>
          <p:nvPr/>
        </p:nvSpPr>
        <p:spPr>
          <a:xfrm flipH="1" flipV="1">
            <a:off x="971601" y="946383"/>
            <a:ext cx="7742668" cy="1"/>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D936F7D3-9828-9443-8855-F84D399A8A3F}"/>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F1C63F6C-C0AD-7A43-B40A-6CAC2ACEDBD6}"/>
              </a:ext>
            </a:extLst>
          </p:cNvPr>
          <p:cNvPicPr>
            <a:picLocks noChangeAspect="1"/>
          </p:cNvPicPr>
          <p:nvPr/>
        </p:nvPicPr>
        <p:blipFill>
          <a:blip r:embed="rId4"/>
          <a:stretch>
            <a:fillRect/>
          </a:stretch>
        </p:blipFill>
        <p:spPr>
          <a:xfrm rot="10800000">
            <a:off x="222738" y="687282"/>
            <a:ext cx="921637" cy="565092"/>
          </a:xfrm>
          <a:prstGeom prst="rect">
            <a:avLst/>
          </a:prstGeom>
          <a:ln w="12700">
            <a:miter lim="400000"/>
          </a:ln>
        </p:spPr>
      </p:pic>
    </p:spTree>
    <p:extLst>
      <p:ext uri="{BB962C8B-B14F-4D97-AF65-F5344CB8AC3E}">
        <p14:creationId xmlns:p14="http://schemas.microsoft.com/office/powerpoint/2010/main" val="326776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5">
            <a:extLst>
              <a:ext uri="{FF2B5EF4-FFF2-40B4-BE49-F238E27FC236}">
                <a16:creationId xmlns:a16="http://schemas.microsoft.com/office/drawing/2014/main" id="{2446AE70-6599-D74F-AD19-1EAB74E4D80F}"/>
              </a:ext>
            </a:extLst>
          </p:cNvPr>
          <p:cNvGraphicFramePr>
            <a:graphicFrameLocks noGrp="1"/>
          </p:cNvGraphicFramePr>
          <p:nvPr>
            <p:extLst>
              <p:ext uri="{D42A27DB-BD31-4B8C-83A1-F6EECF244321}">
                <p14:modId xmlns:p14="http://schemas.microsoft.com/office/powerpoint/2010/main" val="609710882"/>
              </p:ext>
            </p:extLst>
          </p:nvPr>
        </p:nvGraphicFramePr>
        <p:xfrm>
          <a:off x="0" y="1484614"/>
          <a:ext cx="9143999" cy="2072640"/>
        </p:xfrm>
        <a:graphic>
          <a:graphicData uri="http://schemas.openxmlformats.org/drawingml/2006/table">
            <a:tbl>
              <a:tblPr firstRow="1" bandRow="1">
                <a:tableStyleId>{93296810-A885-4BE3-A3E7-6D5BEEA58F35}</a:tableStyleId>
              </a:tblPr>
              <a:tblGrid>
                <a:gridCol w="2604268">
                  <a:extLst>
                    <a:ext uri="{9D8B030D-6E8A-4147-A177-3AD203B41FA5}">
                      <a16:colId xmlns:a16="http://schemas.microsoft.com/office/drawing/2014/main" val="1866231153"/>
                    </a:ext>
                  </a:extLst>
                </a:gridCol>
                <a:gridCol w="6539731">
                  <a:extLst>
                    <a:ext uri="{9D8B030D-6E8A-4147-A177-3AD203B41FA5}">
                      <a16:colId xmlns:a16="http://schemas.microsoft.com/office/drawing/2014/main" val="2675403930"/>
                    </a:ext>
                  </a:extLst>
                </a:gridCol>
              </a:tblGrid>
              <a:tr h="370840">
                <a:tc>
                  <a:txBody>
                    <a:bodyPr/>
                    <a:lstStyle/>
                    <a:p>
                      <a:pPr algn="ctr"/>
                      <a:r>
                        <a:rPr lang="zh-CN" altLang="en-US" sz="2800" b="1" i="0" dirty="0">
                          <a:latin typeface="Microsoft YaHei" panose="020B0503020204020204" pitchFamily="34" charset="-122"/>
                          <a:ea typeface="Microsoft YaHei" panose="020B0503020204020204" pitchFamily="34" charset="-122"/>
                        </a:rPr>
                        <a:t>时间</a:t>
                      </a:r>
                    </a:p>
                  </a:txBody>
                  <a:tcPr/>
                </a:tc>
                <a:tc>
                  <a:txBody>
                    <a:bodyPr/>
                    <a:lstStyle/>
                    <a:p>
                      <a:pPr algn="ctr"/>
                      <a:r>
                        <a:rPr lang="zh-CN" altLang="en-US" sz="2800" b="1" i="0" dirty="0">
                          <a:latin typeface="Microsoft YaHei" panose="020B0503020204020204" pitchFamily="34" charset="-122"/>
                          <a:ea typeface="Microsoft YaHei" panose="020B0503020204020204" pitchFamily="34" charset="-122"/>
                        </a:rPr>
                        <a:t>测定的地球年龄</a:t>
                      </a:r>
                    </a:p>
                  </a:txBody>
                  <a:tcPr/>
                </a:tc>
                <a:extLst>
                  <a:ext uri="{0D108BD9-81ED-4DB2-BD59-A6C34878D82A}">
                    <a16:rowId xmlns:a16="http://schemas.microsoft.com/office/drawing/2014/main" val="2075733880"/>
                  </a:ext>
                </a:extLst>
              </a:tr>
              <a:tr h="370840">
                <a:tc>
                  <a:txBody>
                    <a:bodyPr/>
                    <a:lstStyle/>
                    <a:p>
                      <a:pPr algn="ctr"/>
                      <a:r>
                        <a:rPr lang="en-US" altLang="zh-CN" sz="2800" b="0" i="0" dirty="0">
                          <a:latin typeface="Microsoft YaHei" panose="020B0503020204020204" pitchFamily="34" charset="-122"/>
                          <a:ea typeface="Microsoft YaHei" panose="020B0503020204020204" pitchFamily="34" charset="-122"/>
                        </a:rPr>
                        <a:t>1900</a:t>
                      </a:r>
                      <a:r>
                        <a:rPr lang="zh-CN" altLang="en-US" sz="2800" b="0" i="0" dirty="0">
                          <a:latin typeface="Microsoft YaHei" panose="020B0503020204020204" pitchFamily="34" charset="-122"/>
                          <a:ea typeface="Microsoft YaHei" panose="020B0503020204020204" pitchFamily="34" charset="-122"/>
                        </a:rPr>
                        <a:t>年</a:t>
                      </a:r>
                    </a:p>
                  </a:txBody>
                  <a:tcPr/>
                </a:tc>
                <a:tc>
                  <a:txBody>
                    <a:bodyPr/>
                    <a:lstStyle/>
                    <a:p>
                      <a:pPr algn="ctr"/>
                      <a:r>
                        <a:rPr lang="zh-CN" altLang="en-US" sz="2800" b="0" i="0" dirty="0">
                          <a:latin typeface="Microsoft YaHei" panose="020B0503020204020204" pitchFamily="34" charset="-122"/>
                          <a:ea typeface="Microsoft YaHei" panose="020B0503020204020204" pitchFamily="34" charset="-122"/>
                        </a:rPr>
                        <a:t>约</a:t>
                      </a:r>
                      <a:r>
                        <a:rPr lang="en-US" altLang="zh-CN" sz="2800" b="0" i="0" dirty="0">
                          <a:latin typeface="Microsoft YaHei" panose="020B0503020204020204" pitchFamily="34" charset="-122"/>
                          <a:ea typeface="Microsoft YaHei" panose="020B0503020204020204" pitchFamily="34" charset="-122"/>
                        </a:rPr>
                        <a:t>10</a:t>
                      </a:r>
                      <a:r>
                        <a:rPr lang="zh-CN" altLang="en-US" sz="2800" b="0" i="0" dirty="0">
                          <a:latin typeface="Microsoft YaHei" panose="020B0503020204020204" pitchFamily="34" charset="-122"/>
                          <a:ea typeface="Microsoft YaHei" panose="020B0503020204020204" pitchFamily="34" charset="-122"/>
                        </a:rPr>
                        <a:t>亿岁</a:t>
                      </a:r>
                    </a:p>
                  </a:txBody>
                  <a:tcPr/>
                </a:tc>
                <a:extLst>
                  <a:ext uri="{0D108BD9-81ED-4DB2-BD59-A6C34878D82A}">
                    <a16:rowId xmlns:a16="http://schemas.microsoft.com/office/drawing/2014/main" val="329678029"/>
                  </a:ext>
                </a:extLst>
              </a:tr>
              <a:tr h="370840">
                <a:tc>
                  <a:txBody>
                    <a:bodyPr/>
                    <a:lstStyle/>
                    <a:p>
                      <a:pPr algn="ctr"/>
                      <a:r>
                        <a:rPr lang="en-US" altLang="zh-CN" sz="2800" b="0" i="0" dirty="0">
                          <a:latin typeface="Microsoft YaHei" panose="020B0503020204020204" pitchFamily="34" charset="-122"/>
                          <a:ea typeface="Microsoft YaHei" panose="020B0503020204020204" pitchFamily="34" charset="-122"/>
                        </a:rPr>
                        <a:t>1930</a:t>
                      </a:r>
                      <a:r>
                        <a:rPr lang="zh-CN" altLang="en-US" sz="2800" b="0" i="0" dirty="0">
                          <a:latin typeface="Microsoft YaHei" panose="020B0503020204020204" pitchFamily="34" charset="-122"/>
                          <a:ea typeface="Microsoft YaHei" panose="020B0503020204020204" pitchFamily="34" charset="-122"/>
                        </a:rPr>
                        <a:t>年</a:t>
                      </a:r>
                    </a:p>
                  </a:txBody>
                  <a:tcPr/>
                </a:tc>
                <a:tc>
                  <a:txBody>
                    <a:bodyPr/>
                    <a:lstStyle/>
                    <a:p>
                      <a:pPr algn="ctr"/>
                      <a:r>
                        <a:rPr lang="zh-CN" altLang="en-US" sz="2800" b="0" i="0" dirty="0">
                          <a:latin typeface="Microsoft YaHei" panose="020B0503020204020204" pitchFamily="34" charset="-122"/>
                          <a:ea typeface="Microsoft YaHei" panose="020B0503020204020204" pitchFamily="34" charset="-122"/>
                        </a:rPr>
                        <a:t>约</a:t>
                      </a:r>
                      <a:r>
                        <a:rPr lang="en-US" altLang="zh-CN" sz="2800" b="0" i="0" dirty="0">
                          <a:latin typeface="Microsoft YaHei" panose="020B0503020204020204" pitchFamily="34" charset="-122"/>
                          <a:ea typeface="Microsoft YaHei" panose="020B0503020204020204" pitchFamily="34" charset="-122"/>
                        </a:rPr>
                        <a:t>20</a:t>
                      </a:r>
                      <a:r>
                        <a:rPr lang="zh-CN" altLang="en-US" sz="2800" b="0" i="0" dirty="0">
                          <a:latin typeface="Microsoft YaHei" panose="020B0503020204020204" pitchFamily="34" charset="-122"/>
                          <a:ea typeface="Microsoft YaHei" panose="020B0503020204020204" pitchFamily="34" charset="-122"/>
                        </a:rPr>
                        <a:t>亿岁</a:t>
                      </a:r>
                    </a:p>
                  </a:txBody>
                  <a:tcPr/>
                </a:tc>
                <a:extLst>
                  <a:ext uri="{0D108BD9-81ED-4DB2-BD59-A6C34878D82A}">
                    <a16:rowId xmlns:a16="http://schemas.microsoft.com/office/drawing/2014/main" val="890225683"/>
                  </a:ext>
                </a:extLst>
              </a:tr>
              <a:tr h="370840">
                <a:tc>
                  <a:txBody>
                    <a:bodyPr/>
                    <a:lstStyle/>
                    <a:p>
                      <a:pPr algn="ctr"/>
                      <a:r>
                        <a:rPr lang="zh-CN" altLang="en-US" sz="2800" b="0" i="0" dirty="0">
                          <a:latin typeface="Microsoft YaHei" panose="020B0503020204020204" pitchFamily="34" charset="-122"/>
                          <a:ea typeface="Microsoft YaHei" panose="020B0503020204020204" pitchFamily="34" charset="-122"/>
                        </a:rPr>
                        <a:t>现在</a:t>
                      </a:r>
                    </a:p>
                  </a:txBody>
                  <a:tcPr/>
                </a:tc>
                <a:tc>
                  <a:txBody>
                    <a:bodyPr/>
                    <a:lstStyle/>
                    <a:p>
                      <a:pPr algn="ctr"/>
                      <a:r>
                        <a:rPr lang="zh-CN" altLang="en-US" sz="2800" b="0" i="0" dirty="0">
                          <a:latin typeface="Microsoft YaHei" panose="020B0503020204020204" pitchFamily="34" charset="-122"/>
                          <a:ea typeface="Microsoft YaHei" panose="020B0503020204020204" pitchFamily="34" charset="-122"/>
                        </a:rPr>
                        <a:t>约</a:t>
                      </a:r>
                      <a:r>
                        <a:rPr lang="en-US" altLang="zh-CN" sz="2800" b="0" i="0" dirty="0">
                          <a:latin typeface="Microsoft YaHei" panose="020B0503020204020204" pitchFamily="34" charset="-122"/>
                          <a:ea typeface="Microsoft YaHei" panose="020B0503020204020204" pitchFamily="34" charset="-122"/>
                        </a:rPr>
                        <a:t>46</a:t>
                      </a:r>
                      <a:r>
                        <a:rPr lang="zh-CN" altLang="en-US" sz="2800" b="0" i="0" dirty="0">
                          <a:latin typeface="Microsoft YaHei" panose="020B0503020204020204" pitchFamily="34" charset="-122"/>
                          <a:ea typeface="Microsoft YaHei" panose="020B0503020204020204" pitchFamily="34" charset="-122"/>
                        </a:rPr>
                        <a:t>亿岁</a:t>
                      </a:r>
                    </a:p>
                  </a:txBody>
                  <a:tcPr/>
                </a:tc>
                <a:extLst>
                  <a:ext uri="{0D108BD9-81ED-4DB2-BD59-A6C34878D82A}">
                    <a16:rowId xmlns:a16="http://schemas.microsoft.com/office/drawing/2014/main" val="1455981403"/>
                  </a:ext>
                </a:extLst>
              </a:tr>
            </a:tbl>
          </a:graphicData>
        </a:graphic>
      </p:graphicFrame>
      <p:sp>
        <p:nvSpPr>
          <p:cNvPr id="3" name="标题 2">
            <a:extLst>
              <a:ext uri="{FF2B5EF4-FFF2-40B4-BE49-F238E27FC236}">
                <a16:creationId xmlns:a16="http://schemas.microsoft.com/office/drawing/2014/main" id="{410BBA9D-E982-0640-A2B2-56360ABDED7D}"/>
              </a:ext>
            </a:extLst>
          </p:cNvPr>
          <p:cNvSpPr>
            <a:spLocks noGrp="1"/>
          </p:cNvSpPr>
          <p:nvPr>
            <p:ph type="title"/>
          </p:nvPr>
        </p:nvSpPr>
        <p:spPr/>
        <p:txBody>
          <a:bodyPr/>
          <a:lstStyle/>
          <a:p>
            <a:r>
              <a:rPr lang="zh-CN" altLang="en-US" dirty="0"/>
              <a:t>地球的“官方”年龄</a:t>
            </a:r>
          </a:p>
        </p:txBody>
      </p:sp>
      <p:pic>
        <p:nvPicPr>
          <p:cNvPr id="4" name="图片 3">
            <a:extLst>
              <a:ext uri="{FF2B5EF4-FFF2-40B4-BE49-F238E27FC236}">
                <a16:creationId xmlns:a16="http://schemas.microsoft.com/office/drawing/2014/main" id="{18458BC1-C6B0-8A4A-9566-F20AB76605C9}"/>
              </a:ext>
            </a:extLst>
          </p:cNvPr>
          <p:cNvPicPr>
            <a:picLocks noChangeAspect="1"/>
          </p:cNvPicPr>
          <p:nvPr/>
        </p:nvPicPr>
        <p:blipFill>
          <a:blip r:embed="rId3"/>
          <a:stretch>
            <a:fillRect/>
          </a:stretch>
        </p:blipFill>
        <p:spPr>
          <a:xfrm>
            <a:off x="2666999" y="3729443"/>
            <a:ext cx="3810000" cy="3022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986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7C73547-D580-4CAB-93CB-3F7C94F365BB}"/>
              </a:ext>
            </a:extLst>
          </p:cNvPr>
          <p:cNvSpPr txBox="1"/>
          <p:nvPr/>
        </p:nvSpPr>
        <p:spPr>
          <a:xfrm>
            <a:off x="595994" y="2704309"/>
            <a:ext cx="4159379" cy="3477875"/>
          </a:xfrm>
          <a:prstGeom prst="rect">
            <a:avLst/>
          </a:prstGeom>
          <a:noFill/>
        </p:spPr>
        <p:txBody>
          <a:bodyPr wrap="square">
            <a:spAutoFit/>
          </a:bodyPr>
          <a:lstStyle/>
          <a:p>
            <a:pPr marL="457200" indent="-457200">
              <a:lnSpc>
                <a:spcPts val="3840"/>
              </a:lnSpc>
              <a:spcBef>
                <a:spcPts val="1200"/>
              </a:spcBef>
              <a:buFont typeface="Arial" panose="020B0604020202020204" pitchFamily="34" charset="0"/>
              <a:buChar char="•"/>
            </a:pPr>
            <a:r>
              <a:rPr lang="zh-CN" altLang="en-US" sz="2800" dirty="0">
                <a:effectLst/>
                <a:latin typeface="Microsoft YaHei" panose="020B0503020204020204" pitchFamily="34" charset="-122"/>
                <a:ea typeface="Microsoft YaHei" panose="020B0503020204020204" pitchFamily="34" charset="-122"/>
              </a:rPr>
              <a:t>地</a:t>
            </a:r>
            <a:r>
              <a:rPr lang="zh-TW" altLang="zh-CN" sz="2800" dirty="0">
                <a:effectLst/>
                <a:latin typeface="Microsoft YaHei" panose="020B0503020204020204" pitchFamily="34" charset="-122"/>
                <a:ea typeface="Microsoft YaHei" panose="020B0503020204020204" pitchFamily="34" charset="-122"/>
              </a:rPr>
              <a:t>基不稳固，房子就不牢靠。</a:t>
            </a:r>
            <a:endParaRPr lang="en-US" altLang="zh-TW" sz="2800" dirty="0">
              <a:effectLst/>
              <a:latin typeface="Microsoft YaHei" panose="020B0503020204020204" pitchFamily="34" charset="-122"/>
              <a:ea typeface="Microsoft YaHei" panose="020B0503020204020204" pitchFamily="34" charset="-122"/>
            </a:endParaRPr>
          </a:p>
          <a:p>
            <a:pPr marL="457200" indent="-457200">
              <a:lnSpc>
                <a:spcPts val="3840"/>
              </a:lnSpc>
              <a:spcBef>
                <a:spcPts val="1200"/>
              </a:spcBef>
              <a:buFont typeface="Arial" panose="020B0604020202020204" pitchFamily="34" charset="0"/>
              <a:buChar char="•"/>
            </a:pPr>
            <a:r>
              <a:rPr lang="zh-CN" altLang="en-US" sz="2800" dirty="0">
                <a:effectLst/>
                <a:latin typeface="Microsoft YaHei" panose="020B0503020204020204" pitchFamily="34" charset="-122"/>
                <a:ea typeface="Microsoft YaHei" panose="020B0503020204020204" pitchFamily="34" charset="-122"/>
              </a:rPr>
              <a:t>地</a:t>
            </a:r>
            <a:r>
              <a:rPr lang="zh-TW" altLang="zh-CN" sz="2800" dirty="0">
                <a:effectLst/>
                <a:latin typeface="Microsoft YaHei" panose="020B0503020204020204" pitchFamily="34" charset="-122"/>
                <a:ea typeface="Microsoft YaHei" panose="020B0503020204020204" pitchFamily="34" charset="-122"/>
              </a:rPr>
              <a:t>基打歪了，房子也就跟着歪。</a:t>
            </a:r>
            <a:endParaRPr lang="en-US" altLang="zh-TW" sz="2800" dirty="0">
              <a:effectLst/>
              <a:latin typeface="Microsoft YaHei" panose="020B0503020204020204" pitchFamily="34" charset="-122"/>
              <a:ea typeface="Microsoft YaHei" panose="020B0503020204020204" pitchFamily="34" charset="-122"/>
            </a:endParaRPr>
          </a:p>
          <a:p>
            <a:pPr marL="457200" indent="-457200">
              <a:lnSpc>
                <a:spcPts val="3840"/>
              </a:lnSpc>
              <a:spcBef>
                <a:spcPts val="1200"/>
              </a:spcBef>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地基很重要！</a:t>
            </a:r>
            <a:endParaRPr lang="en-US" altLang="zh-TW" sz="2800" dirty="0">
              <a:effectLst/>
              <a:latin typeface="Microsoft YaHei" panose="020B0503020204020204" pitchFamily="34" charset="-122"/>
              <a:ea typeface="Microsoft YaHei" panose="020B0503020204020204" pitchFamily="34" charset="-122"/>
            </a:endParaRPr>
          </a:p>
          <a:p>
            <a:pPr marL="457200" indent="-457200">
              <a:lnSpc>
                <a:spcPts val="3840"/>
              </a:lnSpc>
              <a:spcBef>
                <a:spcPts val="1200"/>
              </a:spcBef>
              <a:buFont typeface="Arial" panose="020B0604020202020204" pitchFamily="34" charset="0"/>
              <a:buChar char="•"/>
            </a:pPr>
            <a:endParaRPr lang="zh-CN" altLang="zh-CN" sz="2800" dirty="0">
              <a:effectLst/>
              <a:latin typeface="Microsoft YaHei" panose="020B0503020204020204" pitchFamily="34" charset="-122"/>
              <a:ea typeface="Microsoft YaHei" panose="020B0503020204020204" pitchFamily="34" charset="-122"/>
            </a:endParaRPr>
          </a:p>
        </p:txBody>
      </p:sp>
      <p:sp>
        <p:nvSpPr>
          <p:cNvPr id="7" name="直线连接符 20">
            <a:extLst>
              <a:ext uri="{FF2B5EF4-FFF2-40B4-BE49-F238E27FC236}">
                <a16:creationId xmlns:a16="http://schemas.microsoft.com/office/drawing/2014/main" id="{3D494985-9F81-E446-8456-E402A558A71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AD55EBBC-A928-EA47-A806-0E0B3B206DE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86434D99-A25C-A242-A33B-F7141C0D4D9F}"/>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E7A4F7DD-9908-7743-87AD-5490B86747C1}"/>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DC35EEF0-6708-624B-BB43-C64AD5D0C0C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B208831-1B6F-4646-91CF-C2C84234D0BB}"/>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5" name="标题 14">
            <a:extLst>
              <a:ext uri="{FF2B5EF4-FFF2-40B4-BE49-F238E27FC236}">
                <a16:creationId xmlns:a16="http://schemas.microsoft.com/office/drawing/2014/main" id="{78E90EC1-81E7-7C45-B178-DD22A4F03852}"/>
              </a:ext>
            </a:extLst>
          </p:cNvPr>
          <p:cNvSpPr>
            <a:spLocks noGrp="1"/>
          </p:cNvSpPr>
          <p:nvPr>
            <p:ph type="title"/>
          </p:nvPr>
        </p:nvSpPr>
        <p:spPr/>
        <p:txBody>
          <a:bodyPr/>
          <a:lstStyle/>
          <a:p>
            <a:r>
              <a:rPr lang="zh-CN" altLang="en-US" dirty="0"/>
              <a:t>为什么建房子要打地基？</a:t>
            </a:r>
          </a:p>
        </p:txBody>
      </p:sp>
      <p:pic>
        <p:nvPicPr>
          <p:cNvPr id="3" name="图片 2">
            <a:extLst>
              <a:ext uri="{FF2B5EF4-FFF2-40B4-BE49-F238E27FC236}">
                <a16:creationId xmlns:a16="http://schemas.microsoft.com/office/drawing/2014/main" id="{2476CF6E-30B3-3D44-AE65-E4AAD3529733}"/>
              </a:ext>
            </a:extLst>
          </p:cNvPr>
          <p:cNvPicPr>
            <a:picLocks noChangeAspect="1"/>
          </p:cNvPicPr>
          <p:nvPr/>
        </p:nvPicPr>
        <p:blipFill>
          <a:blip r:embed="rId4"/>
          <a:stretch>
            <a:fillRect/>
          </a:stretch>
        </p:blipFill>
        <p:spPr>
          <a:xfrm>
            <a:off x="4774968" y="1968481"/>
            <a:ext cx="3759200" cy="3860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726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72B771C5-66CB-E642-BC8D-7C385CFC9D1E}"/>
              </a:ext>
            </a:extLst>
          </p:cNvPr>
          <p:cNvSpPr/>
          <p:nvPr/>
        </p:nvSpPr>
        <p:spPr>
          <a:xfrm flipH="1">
            <a:off x="454531" y="946382"/>
            <a:ext cx="0" cy="5436787"/>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CCFFFCD6-958F-D04A-A626-F4A1A89E38C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D597BE08-B1D7-4F4D-94D9-2B8514E6D318}"/>
              </a:ext>
            </a:extLst>
          </p:cNvPr>
          <p:cNvSpPr/>
          <p:nvPr/>
        </p:nvSpPr>
        <p:spPr>
          <a:xfrm flipH="1" flipV="1">
            <a:off x="971601" y="946383"/>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90ECE67F-A97E-7D4B-9F09-C0FEE581251A}"/>
              </a:ext>
            </a:extLst>
          </p:cNvPr>
          <p:cNvSpPr/>
          <p:nvPr/>
        </p:nvSpPr>
        <p:spPr>
          <a:xfrm flipH="1">
            <a:off x="8714268" y="946382"/>
            <a:ext cx="0" cy="5298497"/>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ED40E6CC-51BA-5744-8D9E-F922C66BD09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9E0CA014-D816-FC49-A07B-EAF094337EB8}"/>
              </a:ext>
            </a:extLst>
          </p:cNvPr>
          <p:cNvPicPr>
            <a:picLocks noChangeAspect="1"/>
          </p:cNvPicPr>
          <p:nvPr/>
        </p:nvPicPr>
        <p:blipFill>
          <a:blip r:embed="rId3"/>
          <a:stretch>
            <a:fillRect/>
          </a:stretch>
        </p:blipFill>
        <p:spPr>
          <a:xfrm rot="10800000">
            <a:off x="222738" y="687282"/>
            <a:ext cx="921637" cy="565092"/>
          </a:xfrm>
          <a:prstGeom prst="rect">
            <a:avLst/>
          </a:prstGeom>
          <a:ln w="12700">
            <a:miter lim="400000"/>
          </a:ln>
        </p:spPr>
      </p:pic>
      <p:sp>
        <p:nvSpPr>
          <p:cNvPr id="4" name="副标题 1">
            <a:extLst>
              <a:ext uri="{FF2B5EF4-FFF2-40B4-BE49-F238E27FC236}">
                <a16:creationId xmlns:a16="http://schemas.microsoft.com/office/drawing/2014/main" id="{B031884F-C8A9-4717-98E7-93F30F161A05}"/>
              </a:ext>
            </a:extLst>
          </p:cNvPr>
          <p:cNvSpPr txBox="1">
            <a:spLocks/>
          </p:cNvSpPr>
          <p:nvPr/>
        </p:nvSpPr>
        <p:spPr>
          <a:xfrm>
            <a:off x="740918" y="1669775"/>
            <a:ext cx="4054642" cy="2209772"/>
          </a:xfrm>
          <a:prstGeom prst="rect">
            <a:avLst/>
          </a:prstGeom>
          <a:noFill/>
        </p:spPr>
        <p:txBody>
          <a:bodyPr vert="horz" wrap="square" lIns="91440" tIns="45720" rIns="91440" bIns="45720" rtlCol="0">
            <a:spAutoFit/>
          </a:bodyPr>
          <a:lstStyle>
            <a:lvl1pPr marL="0" indent="0" algn="ctr" defTabSz="914400" rtl="0" eaLnBrk="1" latinLnBrk="0" hangingPunct="1">
              <a:spcBef>
                <a:spcPct val="0"/>
              </a:spcBef>
              <a:buClr>
                <a:schemeClr val="accent1"/>
              </a:buClr>
              <a:buSzPct val="76000"/>
              <a:buFont typeface="Arial" panose="020B0604020202020204" pitchFamily="34" charset="0"/>
              <a:buNone/>
              <a:defRPr kumimoji="0" 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l">
              <a:lnSpc>
                <a:spcPts val="4240"/>
              </a:lnSpc>
            </a:pPr>
            <a:r>
              <a:rPr lang="zh-CN" altLang="zh-CN" sz="3200" b="0" dirty="0">
                <a:solidFill>
                  <a:schemeClr val="tx1"/>
                </a:solidFill>
                <a:latin typeface="Microsoft YaHei" panose="020B0503020204020204" pitchFamily="34" charset="-122"/>
                <a:ea typeface="Microsoft YaHei" panose="020B0503020204020204" pitchFamily="34" charset="-122"/>
              </a:rPr>
              <a:t>既然“</a:t>
            </a:r>
            <a:r>
              <a:rPr lang="en-US" altLang="zh-CN" sz="3200" b="0" dirty="0">
                <a:solidFill>
                  <a:schemeClr val="tx1"/>
                </a:solidFill>
                <a:latin typeface="Microsoft YaHei" panose="020B0503020204020204" pitchFamily="34" charset="-122"/>
                <a:ea typeface="Microsoft YaHei" panose="020B0503020204020204" pitchFamily="34" charset="-122"/>
              </a:rPr>
              <a:t>46</a:t>
            </a:r>
            <a:r>
              <a:rPr lang="zh-CN" altLang="zh-CN" sz="3200" b="0" dirty="0">
                <a:solidFill>
                  <a:schemeClr val="tx1"/>
                </a:solidFill>
                <a:latin typeface="Microsoft YaHei" panose="020B0503020204020204" pitchFamily="34" charset="-122"/>
                <a:ea typeface="Microsoft YaHei" panose="020B0503020204020204" pitchFamily="34" charset="-122"/>
              </a:rPr>
              <a:t>亿年”</a:t>
            </a:r>
            <a:r>
              <a:rPr lang="zh-CN" altLang="en-US" sz="3200" b="0" dirty="0">
                <a:solidFill>
                  <a:schemeClr val="tx1"/>
                </a:solidFill>
                <a:latin typeface="Microsoft YaHei" panose="020B0503020204020204" pitchFamily="34" charset="-122"/>
                <a:ea typeface="Microsoft YaHei" panose="020B0503020204020204" pitchFamily="34" charset="-122"/>
              </a:rPr>
              <a:t>只是一个推测</a:t>
            </a:r>
            <a:r>
              <a:rPr lang="zh-CN" altLang="zh-CN" sz="3200" b="0" dirty="0">
                <a:solidFill>
                  <a:schemeClr val="tx1"/>
                </a:solidFill>
                <a:latin typeface="Microsoft YaHei" panose="020B0503020204020204" pitchFamily="34" charset="-122"/>
                <a:ea typeface="Microsoft YaHei" panose="020B0503020204020204" pitchFamily="34" charset="-122"/>
              </a:rPr>
              <a:t>，为什么现在那么多科学家都相信呢？</a:t>
            </a:r>
            <a:endParaRPr lang="zh-CN" altLang="en-US" sz="2400" b="0" dirty="0">
              <a:solidFill>
                <a:schemeClr val="tx1"/>
              </a:solidFill>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42ACA9D7-39C1-0449-9721-76D52E6F6764}"/>
              </a:ext>
            </a:extLst>
          </p:cNvPr>
          <p:cNvPicPr>
            <a:picLocks noChangeAspect="1"/>
          </p:cNvPicPr>
          <p:nvPr/>
        </p:nvPicPr>
        <p:blipFill>
          <a:blip r:embed="rId4"/>
          <a:stretch>
            <a:fillRect/>
          </a:stretch>
        </p:blipFill>
        <p:spPr>
          <a:xfrm>
            <a:off x="4633878" y="1382296"/>
            <a:ext cx="4424610" cy="4435783"/>
          </a:xfrm>
          <a:prstGeom prst="rect">
            <a:avLst/>
          </a:prstGeom>
          <a:effectLst>
            <a:outerShdw blurRad="190500" dist="127000" dir="2700000" algn="tl" rotWithShape="0">
              <a:prstClr val="black">
                <a:alpha val="31000"/>
              </a:prstClr>
            </a:outerShdw>
          </a:effectLst>
        </p:spPr>
      </p:pic>
      <p:sp>
        <p:nvSpPr>
          <p:cNvPr id="7" name="文本框 6">
            <a:extLst>
              <a:ext uri="{FF2B5EF4-FFF2-40B4-BE49-F238E27FC236}">
                <a16:creationId xmlns:a16="http://schemas.microsoft.com/office/drawing/2014/main" id="{23A7EAC6-A15D-43A9-BE69-350108397D52}"/>
              </a:ext>
            </a:extLst>
          </p:cNvPr>
          <p:cNvSpPr txBox="1"/>
          <p:nvPr/>
        </p:nvSpPr>
        <p:spPr>
          <a:xfrm>
            <a:off x="740918" y="4152392"/>
            <a:ext cx="3918638" cy="1671163"/>
          </a:xfrm>
          <a:prstGeom prst="rect">
            <a:avLst/>
          </a:prstGeom>
          <a:noFill/>
          <a:effectLst/>
        </p:spPr>
        <p:txBody>
          <a:bodyPr wrap="square">
            <a:spAutoFit/>
          </a:bodyPr>
          <a:lstStyle/>
          <a:p>
            <a:pPr>
              <a:lnSpc>
                <a:spcPts val="4240"/>
              </a:lnSpc>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答：因为</a:t>
            </a:r>
            <a:r>
              <a:rPr lang="zh-CN" altLang="zh-CN" sz="3200" dirty="0">
                <a:latin typeface="Microsoft YaHei" panose="020B0503020204020204" pitchFamily="34" charset="-122"/>
                <a:ea typeface="Microsoft YaHei" panose="020B0503020204020204" pitchFamily="34" charset="-122"/>
              </a:rPr>
              <a:t>大多数科学家从小到大都被教导“地球很古老”</a:t>
            </a:r>
            <a:r>
              <a:rPr lang="zh-CN" altLang="en-US" sz="3200" dirty="0">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110238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3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直线连接符 20">
            <a:extLst>
              <a:ext uri="{FF2B5EF4-FFF2-40B4-BE49-F238E27FC236}">
                <a16:creationId xmlns:a16="http://schemas.microsoft.com/office/drawing/2014/main" id="{03EB3CC6-F5EA-434A-B50C-EB8444700F73}"/>
              </a:ext>
            </a:extLst>
          </p:cNvPr>
          <p:cNvSpPr/>
          <p:nvPr/>
        </p:nvSpPr>
        <p:spPr>
          <a:xfrm flipH="1">
            <a:off x="454531" y="1873105"/>
            <a:ext cx="0" cy="45100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1">
            <a:extLst>
              <a:ext uri="{FF2B5EF4-FFF2-40B4-BE49-F238E27FC236}">
                <a16:creationId xmlns:a16="http://schemas.microsoft.com/office/drawing/2014/main" id="{26035178-66AA-994F-8A5C-15E625CB0C6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2">
            <a:extLst>
              <a:ext uri="{FF2B5EF4-FFF2-40B4-BE49-F238E27FC236}">
                <a16:creationId xmlns:a16="http://schemas.microsoft.com/office/drawing/2014/main" id="{E8D82DB7-6384-F04D-B163-8B7A4E3A8CC0}"/>
              </a:ext>
            </a:extLst>
          </p:cNvPr>
          <p:cNvSpPr/>
          <p:nvPr/>
        </p:nvSpPr>
        <p:spPr>
          <a:xfrm flipH="1" flipV="1">
            <a:off x="971601" y="1873105"/>
            <a:ext cx="7742668" cy="1"/>
          </a:xfrm>
          <a:prstGeom prst="line">
            <a:avLst/>
          </a:prstGeom>
          <a:ln w="12700">
            <a:solidFill>
              <a:srgbClr val="77933C"/>
            </a:solidFill>
            <a:prstDash val="sysDash"/>
          </a:ln>
        </p:spPr>
        <p:txBody>
          <a:bodyPr lIns="45719" rIns="45719"/>
          <a:lstStyle/>
          <a:p>
            <a:endParaRPr/>
          </a:p>
        </p:txBody>
      </p:sp>
      <p:sp>
        <p:nvSpPr>
          <p:cNvPr id="19" name="直线连接符 23">
            <a:extLst>
              <a:ext uri="{FF2B5EF4-FFF2-40B4-BE49-F238E27FC236}">
                <a16:creationId xmlns:a16="http://schemas.microsoft.com/office/drawing/2014/main" id="{98873BE9-3D14-1C4E-AD79-44C61309D15E}"/>
              </a:ext>
            </a:extLst>
          </p:cNvPr>
          <p:cNvSpPr/>
          <p:nvPr/>
        </p:nvSpPr>
        <p:spPr>
          <a:xfrm flipH="1">
            <a:off x="8714268" y="1873104"/>
            <a:ext cx="0" cy="4371775"/>
          </a:xfrm>
          <a:prstGeom prst="line">
            <a:avLst/>
          </a:prstGeom>
          <a:ln w="12700">
            <a:solidFill>
              <a:srgbClr val="77933C"/>
            </a:solidFill>
            <a:prstDash val="sysDash"/>
          </a:ln>
        </p:spPr>
        <p:txBody>
          <a:bodyPr lIns="45719" rIns="45719"/>
          <a:lstStyle/>
          <a:p>
            <a:endParaRPr/>
          </a:p>
        </p:txBody>
      </p:sp>
      <p:pic>
        <p:nvPicPr>
          <p:cNvPr id="20" name="图片 24" descr="图片 24">
            <a:extLst>
              <a:ext uri="{FF2B5EF4-FFF2-40B4-BE49-F238E27FC236}">
                <a16:creationId xmlns:a16="http://schemas.microsoft.com/office/drawing/2014/main" id="{421FF99E-371C-3440-A83C-9F85813BC55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1" name="图片 25" descr="图片 25">
            <a:extLst>
              <a:ext uri="{FF2B5EF4-FFF2-40B4-BE49-F238E27FC236}">
                <a16:creationId xmlns:a16="http://schemas.microsoft.com/office/drawing/2014/main" id="{4A4246A4-D236-7646-B175-DC5ADD57C955}"/>
              </a:ext>
            </a:extLst>
          </p:cNvPr>
          <p:cNvPicPr>
            <a:picLocks noChangeAspect="1"/>
          </p:cNvPicPr>
          <p:nvPr/>
        </p:nvPicPr>
        <p:blipFill>
          <a:blip r:embed="rId3"/>
          <a:stretch>
            <a:fillRect/>
          </a:stretch>
        </p:blipFill>
        <p:spPr>
          <a:xfrm rot="10800000">
            <a:off x="222738" y="1614004"/>
            <a:ext cx="921637" cy="565092"/>
          </a:xfrm>
          <a:prstGeom prst="rect">
            <a:avLst/>
          </a:prstGeom>
          <a:ln w="12700">
            <a:miter lim="400000"/>
          </a:ln>
        </p:spPr>
      </p:pic>
      <p:sp>
        <p:nvSpPr>
          <p:cNvPr id="8" name="文本框 7">
            <a:extLst>
              <a:ext uri="{FF2B5EF4-FFF2-40B4-BE49-F238E27FC236}">
                <a16:creationId xmlns:a16="http://schemas.microsoft.com/office/drawing/2014/main" id="{7FE47B54-BCE7-FF48-AEF7-69E679B4CB06}"/>
              </a:ext>
            </a:extLst>
          </p:cNvPr>
          <p:cNvSpPr txBox="1"/>
          <p:nvPr/>
        </p:nvSpPr>
        <p:spPr>
          <a:xfrm>
            <a:off x="941295" y="4658173"/>
            <a:ext cx="7261411" cy="1872208"/>
          </a:xfrm>
          <a:prstGeom prst="rect">
            <a:avLst/>
          </a:prstGeom>
          <a:scene3d>
            <a:camera prst="orthographicFront"/>
            <a:lightRig rig="threePt" dir="t"/>
          </a:scene3d>
        </p:spPr>
        <p:txBody>
          <a:bodyPr vert="horz" lIns="91440" tIns="45720" rIns="91440" bIns="45720" rtlCol="0" anchor="t">
            <a:normAutofit/>
          </a:bodyPr>
          <a:lstStyle/>
          <a:p>
            <a:pPr algn="ctr">
              <a:lnSpc>
                <a:spcPts val="3840"/>
              </a:lnSpc>
              <a:spcBef>
                <a:spcPct val="0"/>
              </a:spcBef>
              <a:spcAft>
                <a:spcPts val="600"/>
              </a:spcAft>
            </a:pPr>
            <a:r>
              <a:rPr lang="zh-CN" altLang="en-US" sz="3200" kern="1200" dirty="0">
                <a:effectLst/>
                <a:latin typeface="Microsoft YaHei" panose="020B0503020204020204" pitchFamily="34" charset="-122"/>
                <a:ea typeface="Microsoft YaHei" panose="020B0503020204020204" pitchFamily="34" charset="-122"/>
                <a:cs typeface="+mj-cs"/>
              </a:rPr>
              <a:t>科学家也曾是小孩子，</a:t>
            </a:r>
            <a:endParaRPr lang="en-US" altLang="zh-CN" sz="3200" kern="1200" dirty="0">
              <a:effectLst/>
              <a:latin typeface="Microsoft YaHei" panose="020B0503020204020204" pitchFamily="34" charset="-122"/>
              <a:ea typeface="Microsoft YaHei" panose="020B0503020204020204" pitchFamily="34" charset="-122"/>
              <a:cs typeface="+mj-cs"/>
            </a:endParaRPr>
          </a:p>
          <a:p>
            <a:pPr algn="ctr">
              <a:lnSpc>
                <a:spcPts val="3840"/>
              </a:lnSpc>
              <a:spcBef>
                <a:spcPct val="0"/>
              </a:spcBef>
              <a:spcAft>
                <a:spcPts val="600"/>
              </a:spcAft>
            </a:pPr>
            <a:r>
              <a:rPr lang="zh-CN" altLang="en-US" sz="3200" kern="1200" dirty="0">
                <a:effectLst/>
                <a:latin typeface="Microsoft YaHei" panose="020B0503020204020204" pitchFamily="34" charset="-122"/>
                <a:ea typeface="Microsoft YaHei" panose="020B0503020204020204" pitchFamily="34" charset="-122"/>
                <a:cs typeface="+mj-cs"/>
              </a:rPr>
              <a:t>大人教什么，他们就信什么；</a:t>
            </a:r>
            <a:endParaRPr lang="en-US" altLang="zh-CN" sz="3200" kern="1200" dirty="0">
              <a:effectLst/>
              <a:latin typeface="Microsoft YaHei" panose="020B0503020204020204" pitchFamily="34" charset="-122"/>
              <a:ea typeface="Microsoft YaHei" panose="020B0503020204020204" pitchFamily="34" charset="-122"/>
              <a:cs typeface="+mj-cs"/>
            </a:endParaRPr>
          </a:p>
          <a:p>
            <a:pPr algn="ctr">
              <a:lnSpc>
                <a:spcPts val="3840"/>
              </a:lnSpc>
              <a:spcBef>
                <a:spcPct val="0"/>
              </a:spcBef>
              <a:spcAft>
                <a:spcPts val="600"/>
              </a:spcAft>
            </a:pPr>
            <a:r>
              <a:rPr lang="zh-CN" altLang="en-US" sz="3200" kern="1200" dirty="0">
                <a:effectLst/>
                <a:latin typeface="Microsoft YaHei" panose="020B0503020204020204" pitchFamily="34" charset="-122"/>
                <a:ea typeface="Microsoft YaHei" panose="020B0503020204020204" pitchFamily="34" charset="-122"/>
                <a:cs typeface="+mj-cs"/>
              </a:rPr>
              <a:t>课本写什么，他们就信什么。</a:t>
            </a:r>
            <a:endParaRPr lang="en-US" altLang="zh-CN" sz="3200" kern="1200" dirty="0">
              <a:latin typeface="Microsoft YaHei" panose="020B0503020204020204" pitchFamily="34" charset="-122"/>
              <a:ea typeface="Microsoft YaHei" panose="020B0503020204020204" pitchFamily="34" charset="-122"/>
              <a:cs typeface="+mj-cs"/>
            </a:endParaRPr>
          </a:p>
        </p:txBody>
      </p:sp>
      <p:pic>
        <p:nvPicPr>
          <p:cNvPr id="9" name="Picture 2" descr="查看源图像">
            <a:extLst>
              <a:ext uri="{FF2B5EF4-FFF2-40B4-BE49-F238E27FC236}">
                <a16:creationId xmlns:a16="http://schemas.microsoft.com/office/drawing/2014/main" id="{7C2D4E85-CDB2-D84E-8435-DDBED7F632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08" r="891" b="-1"/>
          <a:stretch/>
        </p:blipFill>
        <p:spPr bwMode="auto">
          <a:xfrm>
            <a:off x="1755669" y="193677"/>
            <a:ext cx="5632661" cy="422449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174748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1">
            <a:extLst>
              <a:ext uri="{FF2B5EF4-FFF2-40B4-BE49-F238E27FC236}">
                <a16:creationId xmlns:a16="http://schemas.microsoft.com/office/drawing/2014/main" id="{B031884F-C8A9-4717-98E7-93F30F161A05}"/>
              </a:ext>
            </a:extLst>
          </p:cNvPr>
          <p:cNvSpPr txBox="1">
            <a:spLocks/>
          </p:cNvSpPr>
          <p:nvPr/>
        </p:nvSpPr>
        <p:spPr>
          <a:xfrm>
            <a:off x="760503" y="1198934"/>
            <a:ext cx="7374501" cy="4585871"/>
          </a:xfrm>
          <a:prstGeom prst="rect">
            <a:avLst/>
          </a:prstGeom>
          <a:noFill/>
        </p:spPr>
        <p:txBody>
          <a:bodyPr vert="horz" wrap="square" lIns="91440" tIns="45720" rIns="91440" bIns="45720" rtlCol="0">
            <a:spAutoFit/>
          </a:bodyPr>
          <a:lstStyle>
            <a:lvl1pPr marL="0" indent="0" algn="ctr" defTabSz="914400" rtl="0" eaLnBrk="1" latinLnBrk="0" hangingPunct="1">
              <a:spcBef>
                <a:spcPct val="0"/>
              </a:spcBef>
              <a:buClr>
                <a:schemeClr val="accent1"/>
              </a:buClr>
              <a:buSzPct val="76000"/>
              <a:buFont typeface="Arial" panose="020B0604020202020204" pitchFamily="34" charset="0"/>
              <a:buNone/>
              <a:defRPr kumimoji="0" 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l"/>
            <a:r>
              <a:rPr lang="zh-CN" altLang="zh-CN" sz="3200" b="0" dirty="0">
                <a:solidFill>
                  <a:schemeClr val="tx1"/>
                </a:solidFill>
              </a:rPr>
              <a:t>“年老地球论”和“进化论”</a:t>
            </a:r>
            <a:endParaRPr lang="en-US" altLang="zh-CN" sz="3200" b="0" dirty="0">
              <a:solidFill>
                <a:schemeClr val="tx1"/>
              </a:solidFill>
            </a:endParaRPr>
          </a:p>
          <a:p>
            <a:pPr algn="l"/>
            <a:r>
              <a:rPr lang="zh-CN" altLang="en-US" sz="3200" b="0" dirty="0">
                <a:solidFill>
                  <a:schemeClr val="tx1"/>
                </a:solidFill>
              </a:rPr>
              <a:t>被</a:t>
            </a:r>
            <a:r>
              <a:rPr lang="en-US" altLang="zh-CN" sz="3200" b="0" dirty="0">
                <a:solidFill>
                  <a:schemeClr val="tx1"/>
                </a:solidFill>
              </a:rPr>
              <a:t>……</a:t>
            </a:r>
          </a:p>
          <a:p>
            <a:pPr algn="l"/>
            <a:endParaRPr lang="en-US" altLang="zh-CN" sz="1800" b="0" dirty="0">
              <a:solidFill>
                <a:schemeClr val="tx1"/>
              </a:solidFill>
            </a:endParaRPr>
          </a:p>
          <a:p>
            <a:pPr algn="l"/>
            <a:r>
              <a:rPr lang="zh-CN" altLang="zh-CN" sz="3200" b="0" dirty="0">
                <a:solidFill>
                  <a:schemeClr val="tx1"/>
                </a:solidFill>
              </a:rPr>
              <a:t>大学</a:t>
            </a:r>
            <a:r>
              <a:rPr lang="zh-CN" altLang="en-US" sz="3200" b="0" dirty="0">
                <a:solidFill>
                  <a:schemeClr val="tx1"/>
                </a:solidFill>
              </a:rPr>
              <a:t>、</a:t>
            </a:r>
            <a:endParaRPr lang="en-US" altLang="zh-CN" sz="3200" b="0" dirty="0">
              <a:solidFill>
                <a:schemeClr val="tx1"/>
              </a:solidFill>
            </a:endParaRPr>
          </a:p>
          <a:p>
            <a:pPr algn="l"/>
            <a:r>
              <a:rPr lang="zh-CN" altLang="zh-CN" sz="3200" b="0" dirty="0">
                <a:solidFill>
                  <a:schemeClr val="tx1"/>
                </a:solidFill>
              </a:rPr>
              <a:t>中学</a:t>
            </a:r>
            <a:r>
              <a:rPr lang="zh-CN" altLang="en-US" sz="3200" b="0" dirty="0">
                <a:solidFill>
                  <a:schemeClr val="tx1"/>
                </a:solidFill>
              </a:rPr>
              <a:t>、</a:t>
            </a:r>
            <a:endParaRPr lang="en-US" altLang="zh-CN" sz="3200" b="0" dirty="0">
              <a:solidFill>
                <a:schemeClr val="tx1"/>
              </a:solidFill>
            </a:endParaRPr>
          </a:p>
          <a:p>
            <a:pPr algn="l"/>
            <a:r>
              <a:rPr lang="zh-CN" altLang="zh-CN" sz="3200" b="0" dirty="0">
                <a:solidFill>
                  <a:schemeClr val="tx1"/>
                </a:solidFill>
              </a:rPr>
              <a:t>小学</a:t>
            </a:r>
            <a:r>
              <a:rPr lang="zh-CN" altLang="en-US" sz="3200" dirty="0">
                <a:solidFill>
                  <a:srgbClr val="FF0000"/>
                </a:solidFill>
              </a:rPr>
              <a:t>教导</a:t>
            </a:r>
            <a:endParaRPr lang="en-US" altLang="zh-CN" sz="3200" dirty="0">
              <a:solidFill>
                <a:srgbClr val="FF0000"/>
              </a:solidFill>
            </a:endParaRPr>
          </a:p>
          <a:p>
            <a:pPr algn="l"/>
            <a:endParaRPr lang="en-US" altLang="zh-CN" sz="1800" b="0" dirty="0">
              <a:solidFill>
                <a:schemeClr val="tx1"/>
              </a:solidFill>
            </a:endParaRPr>
          </a:p>
          <a:p>
            <a:pPr algn="l"/>
            <a:r>
              <a:rPr lang="zh-CN" altLang="zh-CN" sz="3200" b="0" dirty="0">
                <a:solidFill>
                  <a:schemeClr val="tx1"/>
                </a:solidFill>
              </a:rPr>
              <a:t>主流媒体</a:t>
            </a:r>
            <a:r>
              <a:rPr lang="zh-CN" altLang="en-US" sz="3200" b="0" dirty="0">
                <a:solidFill>
                  <a:schemeClr val="tx1"/>
                </a:solidFill>
              </a:rPr>
              <a:t>、</a:t>
            </a:r>
            <a:endParaRPr lang="en-US" altLang="zh-CN" sz="3200" b="0" dirty="0">
              <a:solidFill>
                <a:schemeClr val="tx1"/>
              </a:solidFill>
            </a:endParaRPr>
          </a:p>
          <a:p>
            <a:pPr algn="l"/>
            <a:r>
              <a:rPr lang="zh-CN" altLang="en-US" sz="3200" b="0" dirty="0">
                <a:solidFill>
                  <a:schemeClr val="tx1"/>
                </a:solidFill>
              </a:rPr>
              <a:t>主流</a:t>
            </a:r>
            <a:r>
              <a:rPr lang="zh-CN" altLang="zh-CN" sz="3200" b="0" dirty="0">
                <a:solidFill>
                  <a:schemeClr val="tx1"/>
                </a:solidFill>
              </a:rPr>
              <a:t>刊物</a:t>
            </a:r>
            <a:r>
              <a:rPr lang="zh-CN" altLang="en-US" sz="3200" dirty="0">
                <a:solidFill>
                  <a:srgbClr val="FF0000"/>
                </a:solidFill>
              </a:rPr>
              <a:t>宣传</a:t>
            </a:r>
            <a:endParaRPr lang="en-US" altLang="zh-CN" sz="3200" dirty="0">
              <a:solidFill>
                <a:srgbClr val="FF0000"/>
              </a:solidFill>
            </a:endParaRPr>
          </a:p>
          <a:p>
            <a:pPr algn="l"/>
            <a:r>
              <a:rPr lang="en-US" altLang="zh-CN" sz="3200" b="0" dirty="0">
                <a:solidFill>
                  <a:schemeClr val="tx1"/>
                </a:solidFill>
              </a:rPr>
              <a:t>……</a:t>
            </a:r>
          </a:p>
        </p:txBody>
      </p:sp>
      <p:sp>
        <p:nvSpPr>
          <p:cNvPr id="6" name="直线连接符 20">
            <a:extLst>
              <a:ext uri="{FF2B5EF4-FFF2-40B4-BE49-F238E27FC236}">
                <a16:creationId xmlns:a16="http://schemas.microsoft.com/office/drawing/2014/main" id="{760133A6-DE38-434D-B2FA-AB3D5718E921}"/>
              </a:ext>
            </a:extLst>
          </p:cNvPr>
          <p:cNvSpPr/>
          <p:nvPr/>
        </p:nvSpPr>
        <p:spPr>
          <a:xfrm flipH="1">
            <a:off x="454531" y="946382"/>
            <a:ext cx="0" cy="5436787"/>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6E782E36-89CC-8142-B802-F9FF1447538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268B2659-4165-7B42-9B00-47727B9ED709}"/>
              </a:ext>
            </a:extLst>
          </p:cNvPr>
          <p:cNvSpPr/>
          <p:nvPr/>
        </p:nvSpPr>
        <p:spPr>
          <a:xfrm flipH="1" flipV="1">
            <a:off x="971601" y="946383"/>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D2C84042-E6C0-5D47-8ED6-37BCC97CE663}"/>
              </a:ext>
            </a:extLst>
          </p:cNvPr>
          <p:cNvSpPr/>
          <p:nvPr/>
        </p:nvSpPr>
        <p:spPr>
          <a:xfrm flipH="1">
            <a:off x="8714268" y="946382"/>
            <a:ext cx="0" cy="5298497"/>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59775DDD-FFB6-9A4A-B8B3-955A41CC398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4072CF78-8EF7-EC48-ACE8-1F21EA8F2B25}"/>
              </a:ext>
            </a:extLst>
          </p:cNvPr>
          <p:cNvPicPr>
            <a:picLocks noChangeAspect="1"/>
          </p:cNvPicPr>
          <p:nvPr/>
        </p:nvPicPr>
        <p:blipFill>
          <a:blip r:embed="rId3"/>
          <a:stretch>
            <a:fillRect/>
          </a:stretch>
        </p:blipFill>
        <p:spPr>
          <a:xfrm rot="10800000">
            <a:off x="222738" y="687282"/>
            <a:ext cx="921637" cy="565092"/>
          </a:xfrm>
          <a:prstGeom prst="rect">
            <a:avLst/>
          </a:prstGeom>
          <a:ln w="12700">
            <a:miter lim="400000"/>
          </a:ln>
        </p:spPr>
      </p:pic>
      <p:pic>
        <p:nvPicPr>
          <p:cNvPr id="12" name="图片 11">
            <a:extLst>
              <a:ext uri="{FF2B5EF4-FFF2-40B4-BE49-F238E27FC236}">
                <a16:creationId xmlns:a16="http://schemas.microsoft.com/office/drawing/2014/main" id="{D459AFBD-4B64-6849-AE2B-75D19B1E527D}"/>
              </a:ext>
            </a:extLst>
          </p:cNvPr>
          <p:cNvPicPr>
            <a:picLocks noChangeAspect="1"/>
          </p:cNvPicPr>
          <p:nvPr/>
        </p:nvPicPr>
        <p:blipFill>
          <a:blip r:embed="rId4"/>
          <a:stretch>
            <a:fillRect/>
          </a:stretch>
        </p:blipFill>
        <p:spPr>
          <a:xfrm>
            <a:off x="4447753" y="2004031"/>
            <a:ext cx="4424610" cy="4435783"/>
          </a:xfrm>
          <a:prstGeom prst="rect">
            <a:avLst/>
          </a:prstGeom>
          <a:effectLst>
            <a:outerShdw blurRad="190500" dist="127000" dir="2700000" algn="tl" rotWithShape="0">
              <a:prstClr val="black">
                <a:alpha val="31000"/>
              </a:prstClr>
            </a:outerShdw>
          </a:effectLst>
        </p:spPr>
      </p:pic>
    </p:spTree>
    <p:extLst>
      <p:ext uri="{BB962C8B-B14F-4D97-AF65-F5344CB8AC3E}">
        <p14:creationId xmlns:p14="http://schemas.microsoft.com/office/powerpoint/2010/main" val="366925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直线连接符 20">
            <a:extLst>
              <a:ext uri="{FF2B5EF4-FFF2-40B4-BE49-F238E27FC236}">
                <a16:creationId xmlns:a16="http://schemas.microsoft.com/office/drawing/2014/main" id="{03EB3CC6-F5EA-434A-B50C-EB8444700F73}"/>
              </a:ext>
            </a:extLst>
          </p:cNvPr>
          <p:cNvSpPr/>
          <p:nvPr/>
        </p:nvSpPr>
        <p:spPr>
          <a:xfrm flipH="1">
            <a:off x="454531" y="1873105"/>
            <a:ext cx="0" cy="45100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1">
            <a:extLst>
              <a:ext uri="{FF2B5EF4-FFF2-40B4-BE49-F238E27FC236}">
                <a16:creationId xmlns:a16="http://schemas.microsoft.com/office/drawing/2014/main" id="{26035178-66AA-994F-8A5C-15E625CB0C6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2">
            <a:extLst>
              <a:ext uri="{FF2B5EF4-FFF2-40B4-BE49-F238E27FC236}">
                <a16:creationId xmlns:a16="http://schemas.microsoft.com/office/drawing/2014/main" id="{E8D82DB7-6384-F04D-B163-8B7A4E3A8CC0}"/>
              </a:ext>
            </a:extLst>
          </p:cNvPr>
          <p:cNvSpPr/>
          <p:nvPr/>
        </p:nvSpPr>
        <p:spPr>
          <a:xfrm flipH="1" flipV="1">
            <a:off x="971601" y="1873105"/>
            <a:ext cx="7742668" cy="1"/>
          </a:xfrm>
          <a:prstGeom prst="line">
            <a:avLst/>
          </a:prstGeom>
          <a:ln w="12700">
            <a:solidFill>
              <a:srgbClr val="77933C"/>
            </a:solidFill>
            <a:prstDash val="sysDash"/>
          </a:ln>
        </p:spPr>
        <p:txBody>
          <a:bodyPr lIns="45719" rIns="45719"/>
          <a:lstStyle/>
          <a:p>
            <a:endParaRPr/>
          </a:p>
        </p:txBody>
      </p:sp>
      <p:sp>
        <p:nvSpPr>
          <p:cNvPr id="19" name="直线连接符 23">
            <a:extLst>
              <a:ext uri="{FF2B5EF4-FFF2-40B4-BE49-F238E27FC236}">
                <a16:creationId xmlns:a16="http://schemas.microsoft.com/office/drawing/2014/main" id="{98873BE9-3D14-1C4E-AD79-44C61309D15E}"/>
              </a:ext>
            </a:extLst>
          </p:cNvPr>
          <p:cNvSpPr/>
          <p:nvPr/>
        </p:nvSpPr>
        <p:spPr>
          <a:xfrm flipH="1">
            <a:off x="8714268" y="1873104"/>
            <a:ext cx="0" cy="4371775"/>
          </a:xfrm>
          <a:prstGeom prst="line">
            <a:avLst/>
          </a:prstGeom>
          <a:ln w="12700">
            <a:solidFill>
              <a:srgbClr val="77933C"/>
            </a:solidFill>
            <a:prstDash val="sysDash"/>
          </a:ln>
        </p:spPr>
        <p:txBody>
          <a:bodyPr lIns="45719" rIns="45719"/>
          <a:lstStyle/>
          <a:p>
            <a:endParaRPr/>
          </a:p>
        </p:txBody>
      </p:sp>
      <p:pic>
        <p:nvPicPr>
          <p:cNvPr id="20" name="图片 24" descr="图片 24">
            <a:extLst>
              <a:ext uri="{FF2B5EF4-FFF2-40B4-BE49-F238E27FC236}">
                <a16:creationId xmlns:a16="http://schemas.microsoft.com/office/drawing/2014/main" id="{421FF99E-371C-3440-A83C-9F85813BC55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1" name="图片 25" descr="图片 25">
            <a:extLst>
              <a:ext uri="{FF2B5EF4-FFF2-40B4-BE49-F238E27FC236}">
                <a16:creationId xmlns:a16="http://schemas.microsoft.com/office/drawing/2014/main" id="{4A4246A4-D236-7646-B175-DC5ADD57C955}"/>
              </a:ext>
            </a:extLst>
          </p:cNvPr>
          <p:cNvPicPr>
            <a:picLocks noChangeAspect="1"/>
          </p:cNvPicPr>
          <p:nvPr/>
        </p:nvPicPr>
        <p:blipFill>
          <a:blip r:embed="rId3"/>
          <a:stretch>
            <a:fillRect/>
          </a:stretch>
        </p:blipFill>
        <p:spPr>
          <a:xfrm rot="10800000">
            <a:off x="222738" y="1614004"/>
            <a:ext cx="921637" cy="565092"/>
          </a:xfrm>
          <a:prstGeom prst="rect">
            <a:avLst/>
          </a:prstGeom>
          <a:ln w="12700">
            <a:miter lim="400000"/>
          </a:ln>
        </p:spPr>
      </p:pic>
      <p:sp>
        <p:nvSpPr>
          <p:cNvPr id="8" name="文本框 7">
            <a:extLst>
              <a:ext uri="{FF2B5EF4-FFF2-40B4-BE49-F238E27FC236}">
                <a16:creationId xmlns:a16="http://schemas.microsoft.com/office/drawing/2014/main" id="{7FE47B54-BCE7-FF48-AEF7-69E679B4CB06}"/>
              </a:ext>
            </a:extLst>
          </p:cNvPr>
          <p:cNvSpPr txBox="1"/>
          <p:nvPr/>
        </p:nvSpPr>
        <p:spPr>
          <a:xfrm>
            <a:off x="936764" y="4655793"/>
            <a:ext cx="7516381" cy="1872208"/>
          </a:xfrm>
          <a:prstGeom prst="rect">
            <a:avLst/>
          </a:prstGeom>
          <a:scene3d>
            <a:camera prst="orthographicFront"/>
            <a:lightRig rig="threePt" dir="t"/>
          </a:scene3d>
        </p:spPr>
        <p:txBody>
          <a:bodyPr vert="horz" lIns="91440" tIns="45720" rIns="91440" bIns="45720" rtlCol="0" anchor="t">
            <a:noAutofit/>
          </a:bodyPr>
          <a:lstStyle/>
          <a:p>
            <a:pPr algn="ctr">
              <a:lnSpc>
                <a:spcPts val="3840"/>
              </a:lnSpc>
              <a:spcBef>
                <a:spcPct val="0"/>
              </a:spcBef>
              <a:spcAft>
                <a:spcPts val="600"/>
              </a:spcAft>
            </a:pPr>
            <a:r>
              <a:rPr lang="zh-CN" altLang="en-US" sz="2800" dirty="0">
                <a:latin typeface="Microsoft YaHei" panose="020B0503020204020204" pitchFamily="34" charset="-122"/>
                <a:ea typeface="Microsoft YaHei" panose="020B0503020204020204" pitchFamily="34" charset="-122"/>
                <a:cs typeface="+mj-cs"/>
              </a:rPr>
              <a:t>若不是因为圣经教导地球只有</a:t>
            </a:r>
            <a:r>
              <a:rPr lang="en-US" altLang="zh-CN" sz="2800" dirty="0">
                <a:latin typeface="Microsoft YaHei" panose="020B0503020204020204" pitchFamily="34" charset="-122"/>
                <a:ea typeface="Microsoft YaHei" panose="020B0503020204020204" pitchFamily="34" charset="-122"/>
                <a:cs typeface="+mj-cs"/>
              </a:rPr>
              <a:t>6000-10000</a:t>
            </a:r>
            <a:r>
              <a:rPr lang="zh-CN" altLang="en-US" sz="2800" dirty="0">
                <a:latin typeface="Microsoft YaHei" panose="020B0503020204020204" pitchFamily="34" charset="-122"/>
                <a:ea typeface="Microsoft YaHei" panose="020B0503020204020204" pitchFamily="34" charset="-122"/>
                <a:cs typeface="+mj-cs"/>
              </a:rPr>
              <a:t>年，你也很可能会像大多数科学家一样，因为受课本影响而相信“年老地球论”。</a:t>
            </a:r>
            <a:endParaRPr lang="en-US" altLang="zh-CN" sz="2800" kern="1200" dirty="0">
              <a:latin typeface="Microsoft YaHei" panose="020B0503020204020204" pitchFamily="34" charset="-122"/>
              <a:ea typeface="Microsoft YaHei" panose="020B0503020204020204" pitchFamily="34" charset="-122"/>
              <a:cs typeface="+mj-cs"/>
            </a:endParaRPr>
          </a:p>
        </p:txBody>
      </p:sp>
      <p:sp>
        <p:nvSpPr>
          <p:cNvPr id="2" name="标题 1">
            <a:extLst>
              <a:ext uri="{FF2B5EF4-FFF2-40B4-BE49-F238E27FC236}">
                <a16:creationId xmlns:a16="http://schemas.microsoft.com/office/drawing/2014/main" id="{8405A03E-96B9-B740-95E4-3F11B90ACF7C}"/>
              </a:ext>
            </a:extLst>
          </p:cNvPr>
          <p:cNvSpPr>
            <a:spLocks noGrp="1"/>
          </p:cNvSpPr>
          <p:nvPr>
            <p:ph type="title"/>
          </p:nvPr>
        </p:nvSpPr>
        <p:spPr/>
        <p:txBody>
          <a:bodyPr/>
          <a:lstStyle/>
          <a:p>
            <a:r>
              <a:rPr lang="zh-CN" altLang="en-US" dirty="0"/>
              <a:t>现在的语文、历史、地理、生物课本</a:t>
            </a:r>
            <a:br>
              <a:rPr lang="zh-CN" altLang="en-US" dirty="0"/>
            </a:br>
            <a:r>
              <a:rPr lang="zh-CN" altLang="en-US" dirty="0"/>
              <a:t>都在教导“年老地球论”</a:t>
            </a:r>
          </a:p>
        </p:txBody>
      </p:sp>
      <p:grpSp>
        <p:nvGrpSpPr>
          <p:cNvPr id="3" name="组合 2">
            <a:extLst>
              <a:ext uri="{FF2B5EF4-FFF2-40B4-BE49-F238E27FC236}">
                <a16:creationId xmlns:a16="http://schemas.microsoft.com/office/drawing/2014/main" id="{AF043E71-7221-A34F-A657-A6D768BB7AB2}"/>
              </a:ext>
            </a:extLst>
          </p:cNvPr>
          <p:cNvGrpSpPr/>
          <p:nvPr/>
        </p:nvGrpSpPr>
        <p:grpSpPr>
          <a:xfrm>
            <a:off x="1238055" y="2093143"/>
            <a:ext cx="6667891" cy="2268821"/>
            <a:chOff x="1212087" y="2093143"/>
            <a:chExt cx="6667891" cy="2268821"/>
          </a:xfrm>
        </p:grpSpPr>
        <p:pic>
          <p:nvPicPr>
            <p:cNvPr id="12" name="图片 11">
              <a:extLst>
                <a:ext uri="{FF2B5EF4-FFF2-40B4-BE49-F238E27FC236}">
                  <a16:creationId xmlns:a16="http://schemas.microsoft.com/office/drawing/2014/main" id="{43B80EF9-3DE5-A541-BFCC-6D251DE16A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27" y="2094073"/>
              <a:ext cx="1595083" cy="22678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a:extLst>
                <a:ext uri="{FF2B5EF4-FFF2-40B4-BE49-F238E27FC236}">
                  <a16:creationId xmlns:a16="http://schemas.microsoft.com/office/drawing/2014/main" id="{8C86FE77-0270-E146-B728-130DCAF93919}"/>
                </a:ext>
              </a:extLst>
            </p:cNvPr>
            <p:cNvPicPr>
              <a:picLocks noChangeAspect="1"/>
            </p:cNvPicPr>
            <p:nvPr/>
          </p:nvPicPr>
          <p:blipFill>
            <a:blip r:embed="rId5"/>
            <a:stretch>
              <a:fillRect/>
            </a:stretch>
          </p:blipFill>
          <p:spPr>
            <a:xfrm>
              <a:off x="6241088" y="2093143"/>
              <a:ext cx="1638890" cy="226787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6AAA62FA-DD77-8449-A5C0-FDBF310F5837}"/>
                </a:ext>
              </a:extLst>
            </p:cNvPr>
            <p:cNvPicPr>
              <a:picLocks noChangeAspect="1"/>
            </p:cNvPicPr>
            <p:nvPr/>
          </p:nvPicPr>
          <p:blipFill>
            <a:blip r:embed="rId6"/>
            <a:stretch>
              <a:fillRect/>
            </a:stretch>
          </p:blipFill>
          <p:spPr>
            <a:xfrm>
              <a:off x="1212087" y="2094073"/>
              <a:ext cx="1504762" cy="22678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a:extLst>
                <a:ext uri="{FF2B5EF4-FFF2-40B4-BE49-F238E27FC236}">
                  <a16:creationId xmlns:a16="http://schemas.microsoft.com/office/drawing/2014/main" id="{F09D6595-22DF-F74D-924C-A477BB5C8963}"/>
                </a:ext>
              </a:extLst>
            </p:cNvPr>
            <p:cNvPicPr>
              <a:picLocks noChangeAspect="1"/>
            </p:cNvPicPr>
            <p:nvPr/>
          </p:nvPicPr>
          <p:blipFill>
            <a:blip r:embed="rId7"/>
            <a:stretch>
              <a:fillRect/>
            </a:stretch>
          </p:blipFill>
          <p:spPr>
            <a:xfrm>
              <a:off x="4517088" y="2094074"/>
              <a:ext cx="1621421" cy="226787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78491131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BB476AE-3974-4D95-BCB9-6C6CC88EB1DD}"/>
              </a:ext>
            </a:extLst>
          </p:cNvPr>
          <p:cNvSpPr txBox="1"/>
          <p:nvPr/>
        </p:nvSpPr>
        <p:spPr>
          <a:xfrm>
            <a:off x="1359568" y="3252500"/>
            <a:ext cx="6424863" cy="584775"/>
          </a:xfrm>
          <a:prstGeom prst="rect">
            <a:avLst/>
          </a:prstGeom>
          <a:noFill/>
        </p:spPr>
        <p:txBody>
          <a:bodyPr wrap="square">
            <a:spAutoFit/>
          </a:bodyPr>
          <a:lstStyle/>
          <a:p>
            <a:pPr algn="ct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“流行度”</a:t>
            </a:r>
            <a:r>
              <a:rPr lang="zh-CN" altLang="en-US"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“正确度”</a:t>
            </a:r>
            <a:endParaRPr lang="zh-CN" altLang="en-US" sz="3200" b="1"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A3548395-DD86-4057-821B-5CEB07D5A51A}"/>
              </a:ext>
            </a:extLst>
          </p:cNvPr>
          <p:cNvSpPr txBox="1"/>
          <p:nvPr/>
        </p:nvSpPr>
        <p:spPr>
          <a:xfrm>
            <a:off x="186489" y="3907677"/>
            <a:ext cx="8771021" cy="1077218"/>
          </a:xfrm>
          <a:prstGeom prst="rect">
            <a:avLst/>
          </a:prstGeom>
          <a:noFill/>
        </p:spPr>
        <p:txBody>
          <a:bodyPr wrap="square">
            <a:spAutoFit/>
          </a:bodyPr>
          <a:lstStyle/>
          <a:p>
            <a:pPr algn="ct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“年老地球论”流行</a:t>
            </a:r>
            <a:r>
              <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“年老地球论”正确</a:t>
            </a:r>
            <a:endParaRPr lang="en-US" altLang="zh-CN" sz="3200" b="1"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gn="ctr"/>
            <a:endPar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6" name="文本框 5">
            <a:extLst>
              <a:ext uri="{FF2B5EF4-FFF2-40B4-BE49-F238E27FC236}">
                <a16:creationId xmlns:a16="http://schemas.microsoft.com/office/drawing/2014/main" id="{E33E0CBD-445B-4A92-97BC-39C4DD038CFE}"/>
              </a:ext>
            </a:extLst>
          </p:cNvPr>
          <p:cNvSpPr txBox="1"/>
          <p:nvPr/>
        </p:nvSpPr>
        <p:spPr>
          <a:xfrm>
            <a:off x="1973179" y="4966936"/>
            <a:ext cx="7170821" cy="1052981"/>
          </a:xfrm>
          <a:prstGeom prst="rect">
            <a:avLst/>
          </a:prstGeom>
          <a:noFill/>
        </p:spPr>
        <p:txBody>
          <a:bodyPr wrap="square">
            <a:spAutoFit/>
          </a:bodyPr>
          <a:lstStyle/>
          <a:p>
            <a:pPr>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要检验一个理论是否正确，</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关键</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得看是否有证据支持。</a:t>
            </a:r>
            <a:endParaRPr lang="zh-CN" altLang="en-US" sz="2800" dirty="0">
              <a:latin typeface="Microsoft YaHei" panose="020B0503020204020204" pitchFamily="34" charset="-122"/>
              <a:ea typeface="Microsoft YaHei" panose="020B0503020204020204" pitchFamily="34" charset="-122"/>
            </a:endParaRPr>
          </a:p>
        </p:txBody>
      </p:sp>
      <p:sp>
        <p:nvSpPr>
          <p:cNvPr id="8" name="直线连接符 20">
            <a:extLst>
              <a:ext uri="{FF2B5EF4-FFF2-40B4-BE49-F238E27FC236}">
                <a16:creationId xmlns:a16="http://schemas.microsoft.com/office/drawing/2014/main" id="{D5EDC7F9-EF5D-3442-9F25-77145836D40E}"/>
              </a:ext>
            </a:extLst>
          </p:cNvPr>
          <p:cNvSpPr/>
          <p:nvPr/>
        </p:nvSpPr>
        <p:spPr>
          <a:xfrm flipH="1">
            <a:off x="454531" y="1873105"/>
            <a:ext cx="0" cy="45100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C62D8C21-E195-654F-B290-33D2BD98D40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FF83590A-CCD7-434D-B169-FC3DDE16A15E}"/>
              </a:ext>
            </a:extLst>
          </p:cNvPr>
          <p:cNvSpPr/>
          <p:nvPr/>
        </p:nvSpPr>
        <p:spPr>
          <a:xfrm flipH="1" flipV="1">
            <a:off x="971601" y="1873105"/>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F343F8E3-28C1-844F-B216-F23E0D91FE9F}"/>
              </a:ext>
            </a:extLst>
          </p:cNvPr>
          <p:cNvSpPr/>
          <p:nvPr/>
        </p:nvSpPr>
        <p:spPr>
          <a:xfrm flipH="1">
            <a:off x="8714268" y="1873104"/>
            <a:ext cx="0" cy="4371775"/>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D1B1B3B3-27D8-F740-8D35-96E88394CA0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71B5467C-3C90-2643-BA33-31DB0D63E947}"/>
              </a:ext>
            </a:extLst>
          </p:cNvPr>
          <p:cNvPicPr>
            <a:picLocks noChangeAspect="1"/>
          </p:cNvPicPr>
          <p:nvPr/>
        </p:nvPicPr>
        <p:blipFill>
          <a:blip r:embed="rId3"/>
          <a:stretch>
            <a:fillRect/>
          </a:stretch>
        </p:blipFill>
        <p:spPr>
          <a:xfrm rot="10800000">
            <a:off x="222738" y="1614004"/>
            <a:ext cx="921637" cy="565092"/>
          </a:xfrm>
          <a:prstGeom prst="rect">
            <a:avLst/>
          </a:prstGeom>
          <a:ln w="12700">
            <a:miter lim="400000"/>
          </a:ln>
        </p:spPr>
      </p:pic>
      <p:pic>
        <p:nvPicPr>
          <p:cNvPr id="7" name="图片 6">
            <a:extLst>
              <a:ext uri="{FF2B5EF4-FFF2-40B4-BE49-F238E27FC236}">
                <a16:creationId xmlns:a16="http://schemas.microsoft.com/office/drawing/2014/main" id="{229FC875-D1FC-8945-B66D-1063F468DD43}"/>
              </a:ext>
            </a:extLst>
          </p:cNvPr>
          <p:cNvPicPr>
            <a:picLocks noChangeAspect="1"/>
          </p:cNvPicPr>
          <p:nvPr/>
        </p:nvPicPr>
        <p:blipFill>
          <a:blip r:embed="rId4"/>
          <a:stretch>
            <a:fillRect/>
          </a:stretch>
        </p:blipFill>
        <p:spPr>
          <a:xfrm>
            <a:off x="2159000" y="143623"/>
            <a:ext cx="4826000" cy="28067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8164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E33E0CBD-445B-4A92-97BC-39C4DD038CFE}"/>
              </a:ext>
            </a:extLst>
          </p:cNvPr>
          <p:cNvSpPr txBox="1"/>
          <p:nvPr/>
        </p:nvSpPr>
        <p:spPr>
          <a:xfrm>
            <a:off x="572468" y="5042205"/>
            <a:ext cx="8063412" cy="1052981"/>
          </a:xfrm>
          <a:prstGeom prst="rect">
            <a:avLst/>
          </a:prstGeom>
          <a:noFill/>
        </p:spPr>
        <p:txBody>
          <a:bodyPr wrap="square">
            <a:spAutoFit/>
          </a:bodyPr>
          <a:lstStyle/>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许多认真的科学家在搜寻证据后，发现：</a:t>
            </a:r>
          </a:p>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自然界有大量科学证据都偏向于支持地球是年轻的。</a:t>
            </a:r>
            <a:endParaRPr lang="zh-CN" altLang="en-US" sz="2800" dirty="0">
              <a:latin typeface="Microsoft YaHei" panose="020B0503020204020204" pitchFamily="34" charset="-122"/>
              <a:ea typeface="Microsoft YaHei" panose="020B0503020204020204" pitchFamily="34" charset="-122"/>
            </a:endParaRPr>
          </a:p>
        </p:txBody>
      </p:sp>
      <p:sp>
        <p:nvSpPr>
          <p:cNvPr id="8" name="直线连接符 20">
            <a:extLst>
              <a:ext uri="{FF2B5EF4-FFF2-40B4-BE49-F238E27FC236}">
                <a16:creationId xmlns:a16="http://schemas.microsoft.com/office/drawing/2014/main" id="{D5EDC7F9-EF5D-3442-9F25-77145836D40E}"/>
              </a:ext>
            </a:extLst>
          </p:cNvPr>
          <p:cNvSpPr/>
          <p:nvPr/>
        </p:nvSpPr>
        <p:spPr>
          <a:xfrm flipH="1">
            <a:off x="454531" y="1873105"/>
            <a:ext cx="0" cy="45100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C62D8C21-E195-654F-B290-33D2BD98D40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FF83590A-CCD7-434D-B169-FC3DDE16A15E}"/>
              </a:ext>
            </a:extLst>
          </p:cNvPr>
          <p:cNvSpPr/>
          <p:nvPr/>
        </p:nvSpPr>
        <p:spPr>
          <a:xfrm flipH="1" flipV="1">
            <a:off x="971601" y="1873105"/>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F343F8E3-28C1-844F-B216-F23E0D91FE9F}"/>
              </a:ext>
            </a:extLst>
          </p:cNvPr>
          <p:cNvSpPr/>
          <p:nvPr/>
        </p:nvSpPr>
        <p:spPr>
          <a:xfrm flipH="1">
            <a:off x="8714268" y="1873104"/>
            <a:ext cx="0" cy="4371775"/>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D1B1B3B3-27D8-F740-8D35-96E88394CA0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71B5467C-3C90-2643-BA33-31DB0D63E947}"/>
              </a:ext>
            </a:extLst>
          </p:cNvPr>
          <p:cNvPicPr>
            <a:picLocks noChangeAspect="1"/>
          </p:cNvPicPr>
          <p:nvPr/>
        </p:nvPicPr>
        <p:blipFill>
          <a:blip r:embed="rId3"/>
          <a:stretch>
            <a:fillRect/>
          </a:stretch>
        </p:blipFill>
        <p:spPr>
          <a:xfrm rot="10800000">
            <a:off x="222738" y="1614004"/>
            <a:ext cx="921637" cy="565092"/>
          </a:xfrm>
          <a:prstGeom prst="rect">
            <a:avLst/>
          </a:prstGeom>
          <a:ln w="12700">
            <a:miter lim="400000"/>
          </a:ln>
        </p:spPr>
      </p:pic>
      <p:sp>
        <p:nvSpPr>
          <p:cNvPr id="2" name="标题 1">
            <a:extLst>
              <a:ext uri="{FF2B5EF4-FFF2-40B4-BE49-F238E27FC236}">
                <a16:creationId xmlns:a16="http://schemas.microsoft.com/office/drawing/2014/main" id="{81396C53-3B5F-1748-9534-75F6A1D55D03}"/>
              </a:ext>
            </a:extLst>
          </p:cNvPr>
          <p:cNvSpPr>
            <a:spLocks noGrp="1"/>
          </p:cNvSpPr>
          <p:nvPr>
            <p:ph type="title"/>
          </p:nvPr>
        </p:nvSpPr>
        <p:spPr/>
        <p:txBody>
          <a:bodyPr/>
          <a:lstStyle/>
          <a:p>
            <a:r>
              <a:rPr lang="zh-CN" altLang="en-US" dirty="0"/>
              <a:t>下一节课剧透</a:t>
            </a:r>
          </a:p>
        </p:txBody>
      </p:sp>
      <p:grpSp>
        <p:nvGrpSpPr>
          <p:cNvPr id="20" name="组合 19">
            <a:extLst>
              <a:ext uri="{FF2B5EF4-FFF2-40B4-BE49-F238E27FC236}">
                <a16:creationId xmlns:a16="http://schemas.microsoft.com/office/drawing/2014/main" id="{4A4EBD60-0B0A-8D4C-8EDC-EC69BBFBE1C5}"/>
              </a:ext>
            </a:extLst>
          </p:cNvPr>
          <p:cNvGrpSpPr/>
          <p:nvPr/>
        </p:nvGrpSpPr>
        <p:grpSpPr>
          <a:xfrm>
            <a:off x="3765878" y="3184742"/>
            <a:ext cx="4791613" cy="1611623"/>
            <a:chOff x="8684571" y="2401448"/>
            <a:chExt cx="5012008" cy="1685751"/>
          </a:xfrm>
        </p:grpSpPr>
        <p:pic>
          <p:nvPicPr>
            <p:cNvPr id="21" name="图片 20">
              <a:extLst>
                <a:ext uri="{FF2B5EF4-FFF2-40B4-BE49-F238E27FC236}">
                  <a16:creationId xmlns:a16="http://schemas.microsoft.com/office/drawing/2014/main" id="{30D1C3DA-FB47-DC47-9053-10BC36FDB9C9}"/>
                </a:ext>
              </a:extLst>
            </p:cNvPr>
            <p:cNvPicPr>
              <a:picLocks noChangeAspect="1"/>
            </p:cNvPicPr>
            <p:nvPr/>
          </p:nvPicPr>
          <p:blipFill rotWithShape="1">
            <a:blip r:embed="rId4"/>
            <a:srcRect t="11013"/>
            <a:stretch/>
          </p:blipFill>
          <p:spPr>
            <a:xfrm>
              <a:off x="8684571" y="2401448"/>
              <a:ext cx="5012008" cy="16857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内容占位符 2">
              <a:extLst>
                <a:ext uri="{FF2B5EF4-FFF2-40B4-BE49-F238E27FC236}">
                  <a16:creationId xmlns:a16="http://schemas.microsoft.com/office/drawing/2014/main" id="{CFD35560-E10E-AE4D-9AE5-247CDE639EB2}"/>
                </a:ext>
              </a:extLst>
            </p:cNvPr>
            <p:cNvSpPr txBox="1">
              <a:spLocks/>
            </p:cNvSpPr>
            <p:nvPr/>
          </p:nvSpPr>
          <p:spPr>
            <a:xfrm>
              <a:off x="11190574" y="2616642"/>
              <a:ext cx="2248054" cy="723116"/>
            </a:xfrm>
            <a:prstGeom prst="rect">
              <a:avLst/>
            </a:prstGeom>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zh-CN" altLang="en-US" sz="2800" b="1" dirty="0">
                  <a:latin typeface="Microsoft YaHei" panose="020B0503020204020204" pitchFamily="34" charset="-122"/>
                  <a:ea typeface="Microsoft YaHei" panose="020B0503020204020204" pitchFamily="34" charset="-122"/>
                </a:rPr>
                <a:t>大陆的侵蚀</a:t>
              </a:r>
              <a:endParaRPr lang="en-US" altLang="zh-CN" sz="2800" b="1" dirty="0">
                <a:latin typeface="Microsoft YaHei" panose="020B0503020204020204" pitchFamily="34" charset="-122"/>
                <a:ea typeface="Microsoft YaHei" panose="020B0503020204020204" pitchFamily="34" charset="-122"/>
              </a:endParaRPr>
            </a:p>
          </p:txBody>
        </p:sp>
      </p:grpSp>
      <p:pic>
        <p:nvPicPr>
          <p:cNvPr id="17" name="图片 16">
            <a:extLst>
              <a:ext uri="{FF2B5EF4-FFF2-40B4-BE49-F238E27FC236}">
                <a16:creationId xmlns:a16="http://schemas.microsoft.com/office/drawing/2014/main" id="{8AD9C60A-9DFF-2B43-A7D7-848700A3C6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433" y="1439779"/>
            <a:ext cx="3134277" cy="160990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内容占位符 2">
            <a:extLst>
              <a:ext uri="{FF2B5EF4-FFF2-40B4-BE49-F238E27FC236}">
                <a16:creationId xmlns:a16="http://schemas.microsoft.com/office/drawing/2014/main" id="{70788E7F-DF93-F245-9B59-C43CE652CEE5}"/>
              </a:ext>
            </a:extLst>
          </p:cNvPr>
          <p:cNvSpPr txBox="1">
            <a:spLocks/>
          </p:cNvSpPr>
          <p:nvPr/>
        </p:nvSpPr>
        <p:spPr>
          <a:xfrm>
            <a:off x="976148" y="2531356"/>
            <a:ext cx="3134272" cy="647747"/>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ctr" defTabSz="914400"/>
            <a:r>
              <a:rPr lang="zh-CN" altLang="en-US" sz="2800" b="1" dirty="0">
                <a:solidFill>
                  <a:schemeClr val="bg1"/>
                </a:solidFill>
                <a:latin typeface="Microsoft YaHei" panose="020B0503020204020204" pitchFamily="34" charset="-122"/>
                <a:ea typeface="Microsoft YaHei" panose="020B0503020204020204" pitchFamily="34" charset="-122"/>
              </a:rPr>
              <a:t>海洋的盐分</a:t>
            </a:r>
            <a:endParaRPr lang="en-US" altLang="zh-CN" sz="2800" b="1" dirty="0">
              <a:solidFill>
                <a:schemeClr val="bg1"/>
              </a:solidFill>
              <a:latin typeface="Microsoft YaHei" panose="020B0503020204020204" pitchFamily="34" charset="-122"/>
              <a:ea typeface="Microsoft YaHei" panose="020B0503020204020204" pitchFamily="34" charset="-122"/>
            </a:endParaRPr>
          </a:p>
        </p:txBody>
      </p:sp>
      <p:grpSp>
        <p:nvGrpSpPr>
          <p:cNvPr id="23" name="组合 22">
            <a:extLst>
              <a:ext uri="{FF2B5EF4-FFF2-40B4-BE49-F238E27FC236}">
                <a16:creationId xmlns:a16="http://schemas.microsoft.com/office/drawing/2014/main" id="{8BE7377B-7BA0-4642-8BC7-139076AA27F8}"/>
              </a:ext>
            </a:extLst>
          </p:cNvPr>
          <p:cNvGrpSpPr/>
          <p:nvPr/>
        </p:nvGrpSpPr>
        <p:grpSpPr>
          <a:xfrm>
            <a:off x="4205099" y="1439779"/>
            <a:ext cx="4352392" cy="1612364"/>
            <a:chOff x="0" y="4482835"/>
            <a:chExt cx="5468890" cy="2025976"/>
          </a:xfrm>
        </p:grpSpPr>
        <p:pic>
          <p:nvPicPr>
            <p:cNvPr id="26" name="Picture 1" descr="Dino microscopic structures looks like red blood cells cd be squeezed out 65myr schwietzer">
              <a:extLst>
                <a:ext uri="{FF2B5EF4-FFF2-40B4-BE49-F238E27FC236}">
                  <a16:creationId xmlns:a16="http://schemas.microsoft.com/office/drawing/2014/main" id="{2F9838B6-09FA-964E-916B-68169152BACC}"/>
                </a:ext>
              </a:extLst>
            </p:cNvPr>
            <p:cNvPicPr>
              <a:picLocks noChangeAspect="1" noChangeArrowheads="1"/>
            </p:cNvPicPr>
            <p:nvPr/>
          </p:nvPicPr>
          <p:blipFill>
            <a:blip r:embed="rId6" cstate="print"/>
            <a:srcRect/>
            <a:stretch>
              <a:fillRect/>
            </a:stretch>
          </p:blipFill>
          <p:spPr bwMode="auto">
            <a:xfrm>
              <a:off x="0" y="4482835"/>
              <a:ext cx="5468890" cy="2025976"/>
            </a:xfrm>
            <a:prstGeom prst="rect">
              <a:avLst/>
            </a:prstGeom>
            <a:noFill/>
            <a:ln w="9525">
              <a:noFill/>
              <a:miter lim="800000"/>
              <a:headEnd/>
              <a:tailEnd/>
            </a:ln>
          </p:spPr>
        </p:pic>
        <p:sp>
          <p:nvSpPr>
            <p:cNvPr id="25" name="文本框 24">
              <a:extLst>
                <a:ext uri="{FF2B5EF4-FFF2-40B4-BE49-F238E27FC236}">
                  <a16:creationId xmlns:a16="http://schemas.microsoft.com/office/drawing/2014/main" id="{C268F022-BF4F-DC4D-A950-BC69A17B9599}"/>
                </a:ext>
              </a:extLst>
            </p:cNvPr>
            <p:cNvSpPr txBox="1"/>
            <p:nvPr/>
          </p:nvSpPr>
          <p:spPr>
            <a:xfrm>
              <a:off x="1394242" y="5275952"/>
              <a:ext cx="3565561" cy="657439"/>
            </a:xfrm>
            <a:prstGeom prst="rect">
              <a:avLst/>
            </a:prstGeom>
            <a:noFill/>
            <a:effectLst>
              <a:outerShdw blurRad="38100" dist="25400" dir="2700000" algn="tl" rotWithShape="0">
                <a:prstClr val="black">
                  <a:alpha val="90000"/>
                </a:prstClr>
              </a:outerShdw>
            </a:effectLst>
          </p:spPr>
          <p:txBody>
            <a:bodyPr wrap="none" rtlCol="0">
              <a:spAutoFit/>
            </a:bodyPr>
            <a:lstStyle/>
            <a:p>
              <a:r>
                <a:rPr lang="zh-CN" altLang="en-US" sz="2800" b="1" dirty="0">
                  <a:solidFill>
                    <a:schemeClr val="bg1"/>
                  </a:solidFill>
                  <a:latin typeface="Microsoft YaHei" panose="020B0503020204020204" pitchFamily="34" charset="-122"/>
                  <a:ea typeface="Microsoft YaHei" panose="020B0503020204020204" pitchFamily="34" charset="-122"/>
                </a:rPr>
                <a:t>恐龙骨头的</a:t>
              </a:r>
              <a:r>
                <a:rPr lang="en-US" altLang="zh-CN" sz="2800" b="1" dirty="0">
                  <a:solidFill>
                    <a:schemeClr val="bg1"/>
                  </a:solidFill>
                  <a:latin typeface="Microsoft YaHei" panose="020B0503020204020204" pitchFamily="34" charset="-122"/>
                  <a:ea typeface="Microsoft YaHei" panose="020B0503020204020204" pitchFamily="34" charset="-122"/>
                </a:rPr>
                <a:t>DNA</a:t>
              </a:r>
            </a:p>
          </p:txBody>
        </p:sp>
      </p:grpSp>
      <p:pic>
        <p:nvPicPr>
          <p:cNvPr id="29" name="图片 28" descr="桌子上放着蓝色的星球&#10;&#10;描述已自动生成">
            <a:extLst>
              <a:ext uri="{FF2B5EF4-FFF2-40B4-BE49-F238E27FC236}">
                <a16:creationId xmlns:a16="http://schemas.microsoft.com/office/drawing/2014/main" id="{E970A326-1F19-405B-BE59-519C8189AB9D}"/>
              </a:ext>
            </a:extLst>
          </p:cNvPr>
          <p:cNvPicPr>
            <a:picLocks noChangeAspect="1"/>
          </p:cNvPicPr>
          <p:nvPr/>
        </p:nvPicPr>
        <p:blipFill>
          <a:blip r:embed="rId7"/>
          <a:stretch>
            <a:fillRect/>
          </a:stretch>
        </p:blipFill>
        <p:spPr>
          <a:xfrm>
            <a:off x="1067290" y="3179103"/>
            <a:ext cx="2600344" cy="164959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内容占位符 2">
            <a:extLst>
              <a:ext uri="{FF2B5EF4-FFF2-40B4-BE49-F238E27FC236}">
                <a16:creationId xmlns:a16="http://schemas.microsoft.com/office/drawing/2014/main" id="{DC326604-D0BE-4434-A32A-D23FCFD36E2E}"/>
              </a:ext>
            </a:extLst>
          </p:cNvPr>
          <p:cNvSpPr txBox="1">
            <a:spLocks/>
          </p:cNvSpPr>
          <p:nvPr/>
        </p:nvSpPr>
        <p:spPr>
          <a:xfrm>
            <a:off x="1190049" y="3334144"/>
            <a:ext cx="2147559" cy="647747"/>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zh-CN" altLang="en-US" sz="2800" b="1" dirty="0">
                <a:solidFill>
                  <a:schemeClr val="bg1"/>
                </a:solidFill>
                <a:latin typeface="Microsoft YaHei" panose="020B0503020204020204" pitchFamily="34" charset="-122"/>
                <a:ea typeface="Microsoft YaHei" panose="020B0503020204020204" pitchFamily="34" charset="-122"/>
              </a:rPr>
              <a:t>地月距离</a:t>
            </a:r>
            <a:endParaRPr lang="en-US" altLang="zh-CN" sz="28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462501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646E543-47C1-4544-B539-93C3C9A39C8F}"/>
              </a:ext>
            </a:extLst>
          </p:cNvPr>
          <p:cNvSpPr>
            <a:spLocks noGrp="1"/>
          </p:cNvSpPr>
          <p:nvPr>
            <p:ph type="title"/>
          </p:nvPr>
        </p:nvSpPr>
        <p:spPr/>
        <p:txBody>
          <a:bodyPr/>
          <a:lstStyle/>
          <a:p>
            <a:r>
              <a:rPr lang="zh-CN" altLang="en-US" dirty="0"/>
              <a:t>验收这节课的学习成果</a:t>
            </a:r>
            <a:r>
              <a:rPr lang="en-US" altLang="zh-CN" dirty="0"/>
              <a:t>……</a:t>
            </a:r>
            <a:endParaRPr lang="zh-CN" altLang="en-US" dirty="0"/>
          </a:p>
        </p:txBody>
      </p:sp>
      <p:pic>
        <p:nvPicPr>
          <p:cNvPr id="5" name="图片 4">
            <a:extLst>
              <a:ext uri="{FF2B5EF4-FFF2-40B4-BE49-F238E27FC236}">
                <a16:creationId xmlns:a16="http://schemas.microsoft.com/office/drawing/2014/main" id="{56A82BE7-7537-1141-91A7-54308AD272F8}"/>
              </a:ext>
            </a:extLst>
          </p:cNvPr>
          <p:cNvPicPr>
            <a:picLocks noChangeAspect="1"/>
          </p:cNvPicPr>
          <p:nvPr/>
        </p:nvPicPr>
        <p:blipFill>
          <a:blip r:embed="rId3"/>
          <a:stretch>
            <a:fillRect/>
          </a:stretch>
        </p:blipFill>
        <p:spPr>
          <a:xfrm>
            <a:off x="423081" y="1384833"/>
            <a:ext cx="8297838" cy="51829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1658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E33E0CBD-445B-4A92-97BC-39C4DD038CFE}"/>
              </a:ext>
            </a:extLst>
          </p:cNvPr>
          <p:cNvSpPr txBox="1"/>
          <p:nvPr/>
        </p:nvSpPr>
        <p:spPr>
          <a:xfrm>
            <a:off x="787171" y="5692035"/>
            <a:ext cx="2654134" cy="552844"/>
          </a:xfrm>
          <a:prstGeom prst="rect">
            <a:avLst/>
          </a:prstGeom>
          <a:noFill/>
        </p:spPr>
        <p:txBody>
          <a:bodyPr wrap="square">
            <a:spAutoFit/>
          </a:bodyPr>
          <a:lstStyle/>
          <a:p>
            <a:pPr>
              <a:lnSpc>
                <a:spcPts val="3860"/>
              </a:lnSpc>
              <a:spcBef>
                <a:spcPts val="1200"/>
              </a:spcBef>
            </a:pPr>
            <a:r>
              <a:rPr lang="zh-CN" altLang="en"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 sz="2800" kern="0" dirty="0">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8" name="直线连接符 20">
            <a:extLst>
              <a:ext uri="{FF2B5EF4-FFF2-40B4-BE49-F238E27FC236}">
                <a16:creationId xmlns:a16="http://schemas.microsoft.com/office/drawing/2014/main" id="{D5EDC7F9-EF5D-3442-9F25-77145836D40E}"/>
              </a:ext>
            </a:extLst>
          </p:cNvPr>
          <p:cNvSpPr/>
          <p:nvPr/>
        </p:nvSpPr>
        <p:spPr>
          <a:xfrm flipH="1">
            <a:off x="454531" y="1873105"/>
            <a:ext cx="0" cy="45100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C62D8C21-E195-654F-B290-33D2BD98D40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FF83590A-CCD7-434D-B169-FC3DDE16A15E}"/>
              </a:ext>
            </a:extLst>
          </p:cNvPr>
          <p:cNvSpPr/>
          <p:nvPr/>
        </p:nvSpPr>
        <p:spPr>
          <a:xfrm flipH="1" flipV="1">
            <a:off x="971601" y="1873105"/>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F343F8E3-28C1-844F-B216-F23E0D91FE9F}"/>
              </a:ext>
            </a:extLst>
          </p:cNvPr>
          <p:cNvSpPr/>
          <p:nvPr/>
        </p:nvSpPr>
        <p:spPr>
          <a:xfrm flipH="1">
            <a:off x="8714268" y="1873104"/>
            <a:ext cx="0" cy="4371775"/>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D1B1B3B3-27D8-F740-8D35-96E88394CA0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71B5467C-3C90-2643-BA33-31DB0D63E947}"/>
              </a:ext>
            </a:extLst>
          </p:cNvPr>
          <p:cNvPicPr>
            <a:picLocks noChangeAspect="1"/>
          </p:cNvPicPr>
          <p:nvPr/>
        </p:nvPicPr>
        <p:blipFill>
          <a:blip r:embed="rId3"/>
          <a:stretch>
            <a:fillRect/>
          </a:stretch>
        </p:blipFill>
        <p:spPr>
          <a:xfrm rot="10800000">
            <a:off x="222738" y="1614004"/>
            <a:ext cx="921637" cy="565092"/>
          </a:xfrm>
          <a:prstGeom prst="rect">
            <a:avLst/>
          </a:prstGeom>
          <a:ln w="12700">
            <a:miter lim="400000"/>
          </a:ln>
        </p:spPr>
      </p:pic>
      <p:sp>
        <p:nvSpPr>
          <p:cNvPr id="2" name="标题 1">
            <a:extLst>
              <a:ext uri="{FF2B5EF4-FFF2-40B4-BE49-F238E27FC236}">
                <a16:creationId xmlns:a16="http://schemas.microsoft.com/office/drawing/2014/main" id="{81396C53-3B5F-1748-9534-75F6A1D55D03}"/>
              </a:ext>
            </a:extLst>
          </p:cNvPr>
          <p:cNvSpPr>
            <a:spLocks noGrp="1"/>
          </p:cNvSpPr>
          <p:nvPr>
            <p:ph type="title"/>
          </p:nvPr>
        </p:nvSpPr>
        <p:spPr/>
        <p:txBody>
          <a:bodyPr/>
          <a:lstStyle/>
          <a:p>
            <a:r>
              <a:rPr lang="zh-CN" altLang="en-US" dirty="0"/>
              <a:t>四、复习题</a:t>
            </a:r>
          </a:p>
        </p:txBody>
      </p:sp>
      <p:sp>
        <p:nvSpPr>
          <p:cNvPr id="14" name="文本框 13">
            <a:extLst>
              <a:ext uri="{FF2B5EF4-FFF2-40B4-BE49-F238E27FC236}">
                <a16:creationId xmlns:a16="http://schemas.microsoft.com/office/drawing/2014/main" id="{2BF0126D-2A70-AA45-A912-C5AFBA4AF1AF}"/>
              </a:ext>
            </a:extLst>
          </p:cNvPr>
          <p:cNvSpPr txBox="1"/>
          <p:nvPr/>
        </p:nvSpPr>
        <p:spPr>
          <a:xfrm>
            <a:off x="1284665" y="5729711"/>
            <a:ext cx="429926" cy="523220"/>
          </a:xfrm>
          <a:prstGeom prst="rect">
            <a:avLst/>
          </a:prstGeom>
          <a:noFill/>
        </p:spPr>
        <p:txBody>
          <a:bodyPr wrap="none" rtlCol="0">
            <a:spAutoFit/>
          </a:bodyPr>
          <a:lstStyle/>
          <a:p>
            <a:r>
              <a:rPr lang="en-US" altLang="zh-CN"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B</a:t>
            </a:r>
            <a:endParaRPr kumimoji="1" lang="zh-CN" altLang="en-US" sz="2800" dirty="0"/>
          </a:p>
        </p:txBody>
      </p:sp>
      <p:grpSp>
        <p:nvGrpSpPr>
          <p:cNvPr id="16" name="组合 15">
            <a:extLst>
              <a:ext uri="{FF2B5EF4-FFF2-40B4-BE49-F238E27FC236}">
                <a16:creationId xmlns:a16="http://schemas.microsoft.com/office/drawing/2014/main" id="{E833AFFD-752E-044B-B735-431AEC8EAAEF}"/>
              </a:ext>
            </a:extLst>
          </p:cNvPr>
          <p:cNvGrpSpPr/>
          <p:nvPr/>
        </p:nvGrpSpPr>
        <p:grpSpPr>
          <a:xfrm>
            <a:off x="1003578" y="1807753"/>
            <a:ext cx="3481343" cy="2650840"/>
            <a:chOff x="1831439" y="2469867"/>
            <a:chExt cx="5481119" cy="4173553"/>
          </a:xfrm>
        </p:grpSpPr>
        <p:grpSp>
          <p:nvGrpSpPr>
            <p:cNvPr id="20" name="组合 10">
              <a:extLst>
                <a:ext uri="{FF2B5EF4-FFF2-40B4-BE49-F238E27FC236}">
                  <a16:creationId xmlns:a16="http://schemas.microsoft.com/office/drawing/2014/main" id="{206A8D49-7CE9-444B-9371-86C66D2557F3}"/>
                </a:ext>
              </a:extLst>
            </p:cNvPr>
            <p:cNvGrpSpPr/>
            <p:nvPr/>
          </p:nvGrpSpPr>
          <p:grpSpPr>
            <a:xfrm>
              <a:off x="1831439" y="2469867"/>
              <a:ext cx="5481119" cy="4173553"/>
              <a:chOff x="623392" y="980728"/>
              <a:chExt cx="4572000" cy="3429000"/>
            </a:xfrm>
          </p:grpSpPr>
          <p:pic>
            <p:nvPicPr>
              <p:cNvPr id="22" name="Picture 4" descr="EVOLUTION">
                <a:extLst>
                  <a:ext uri="{FF2B5EF4-FFF2-40B4-BE49-F238E27FC236}">
                    <a16:creationId xmlns:a16="http://schemas.microsoft.com/office/drawing/2014/main" id="{BD4E6551-0433-4B40-820E-FC54FF716C47}"/>
                  </a:ext>
                </a:extLst>
              </p:cNvPr>
              <p:cNvPicPr>
                <a:picLocks noChangeAspect="1" noChangeArrowheads="1"/>
              </p:cNvPicPr>
              <p:nvPr/>
            </p:nvPicPr>
            <p:blipFill>
              <a:blip r:embed="rId4" cstate="print"/>
              <a:srcRect/>
              <a:stretch>
                <a:fillRect/>
              </a:stretch>
            </p:blipFill>
            <p:spPr bwMode="auto">
              <a:xfrm>
                <a:off x="623392" y="980728"/>
                <a:ext cx="4572000" cy="3429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矩形 9">
                <a:extLst>
                  <a:ext uri="{FF2B5EF4-FFF2-40B4-BE49-F238E27FC236}">
                    <a16:creationId xmlns:a16="http://schemas.microsoft.com/office/drawing/2014/main" id="{9BA737FA-3439-1543-A37B-CABEF39492B6}"/>
                  </a:ext>
                </a:extLst>
              </p:cNvPr>
              <p:cNvSpPr>
                <a:spLocks noChangeArrowheads="1"/>
              </p:cNvSpPr>
              <p:nvPr/>
            </p:nvSpPr>
            <p:spPr bwMode="auto">
              <a:xfrm rot="20100000">
                <a:off x="2141709" y="2455949"/>
                <a:ext cx="1463040" cy="667512"/>
              </a:xfrm>
              <a:prstGeom prst="rect">
                <a:avLst/>
              </a:prstGeom>
              <a:solidFill>
                <a:schemeClr val="tx1"/>
              </a:solidFill>
              <a:ln w="28575" algn="ctr">
                <a:solidFill>
                  <a:schemeClr val="tx1"/>
                </a:solidFill>
                <a:round/>
                <a:headEnd/>
                <a:tailEnd/>
              </a:ln>
            </p:spPr>
            <p:txBody>
              <a:bodyPr wrap="square" lIns="90000" tIns="46800" rIns="90000" bIns="46800" anchor="ctr">
                <a:noAutofit/>
              </a:bodyPr>
              <a:lstStyle/>
              <a:p>
                <a:pPr algn="ctr"/>
                <a:r>
                  <a:rPr lang="zh-TW" altLang="en-US" sz="2800" b="1" dirty="0">
                    <a:solidFill>
                      <a:prstClr val="white"/>
                    </a:solidFill>
                    <a:latin typeface="微软雅黑" panose="020B0503020204020204" pitchFamily="34" charset="-122"/>
                    <a:ea typeface="微软雅黑" panose="020B0503020204020204" pitchFamily="34" charset="-122"/>
                  </a:rPr>
                  <a:t>死亡</a:t>
                </a:r>
                <a:endParaRPr lang="en-US" altLang="zh-TW" sz="2800" b="1" dirty="0">
                  <a:solidFill>
                    <a:prstClr val="white"/>
                  </a:solidFill>
                  <a:latin typeface="微软雅黑" panose="020B0503020204020204" pitchFamily="34" charset="-122"/>
                  <a:ea typeface="微软雅黑" panose="020B0503020204020204" pitchFamily="34" charset="-122"/>
                </a:endParaRPr>
              </a:p>
            </p:txBody>
          </p:sp>
        </p:grpSp>
        <p:sp>
          <p:nvSpPr>
            <p:cNvPr id="21" name="矩形 20">
              <a:extLst>
                <a:ext uri="{FF2B5EF4-FFF2-40B4-BE49-F238E27FC236}">
                  <a16:creationId xmlns:a16="http://schemas.microsoft.com/office/drawing/2014/main" id="{E89763A6-B9BF-004E-AB79-6727AFCE9363}"/>
                </a:ext>
              </a:extLst>
            </p:cNvPr>
            <p:cNvSpPr>
              <a:spLocks noChangeArrowheads="1"/>
            </p:cNvSpPr>
            <p:nvPr/>
          </p:nvSpPr>
          <p:spPr bwMode="auto">
            <a:xfrm>
              <a:off x="6511038" y="2815389"/>
              <a:ext cx="801520" cy="613611"/>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人</a:t>
              </a:r>
              <a:endParaRPr lang="en-US" altLang="zh-TW" sz="2800" b="1" dirty="0">
                <a:solidFill>
                  <a:prstClr val="white"/>
                </a:solidFill>
                <a:latin typeface="微软雅黑" panose="020B0503020204020204" pitchFamily="34" charset="-122"/>
                <a:ea typeface="微软雅黑" panose="020B0503020204020204" pitchFamily="34" charset="-122"/>
              </a:endParaRPr>
            </a:p>
          </p:txBody>
        </p:sp>
      </p:grpSp>
      <p:grpSp>
        <p:nvGrpSpPr>
          <p:cNvPr id="24" name="组合 23">
            <a:extLst>
              <a:ext uri="{FF2B5EF4-FFF2-40B4-BE49-F238E27FC236}">
                <a16:creationId xmlns:a16="http://schemas.microsoft.com/office/drawing/2014/main" id="{CDA54E61-855B-4A40-A37B-D6399D2755CD}"/>
              </a:ext>
            </a:extLst>
          </p:cNvPr>
          <p:cNvGrpSpPr/>
          <p:nvPr/>
        </p:nvGrpSpPr>
        <p:grpSpPr>
          <a:xfrm>
            <a:off x="4904481" y="1785925"/>
            <a:ext cx="3761299" cy="2654953"/>
            <a:chOff x="686324" y="2736042"/>
            <a:chExt cx="4822666" cy="3404130"/>
          </a:xfrm>
        </p:grpSpPr>
        <p:grpSp>
          <p:nvGrpSpPr>
            <p:cNvPr id="25" name="组合 21">
              <a:extLst>
                <a:ext uri="{FF2B5EF4-FFF2-40B4-BE49-F238E27FC236}">
                  <a16:creationId xmlns:a16="http://schemas.microsoft.com/office/drawing/2014/main" id="{03D3DC10-D65A-EE4B-A02F-B769CBF17AE9}"/>
                </a:ext>
              </a:extLst>
            </p:cNvPr>
            <p:cNvGrpSpPr/>
            <p:nvPr/>
          </p:nvGrpSpPr>
          <p:grpSpPr>
            <a:xfrm>
              <a:off x="686324" y="2736042"/>
              <a:ext cx="4822666" cy="3404130"/>
              <a:chOff x="5650103" y="980728"/>
              <a:chExt cx="5011480" cy="3419292"/>
            </a:xfrm>
          </p:grpSpPr>
          <p:pic>
            <p:nvPicPr>
              <p:cNvPr id="28" name="Picture 3" descr="death_creation">
                <a:extLst>
                  <a:ext uri="{FF2B5EF4-FFF2-40B4-BE49-F238E27FC236}">
                    <a16:creationId xmlns:a16="http://schemas.microsoft.com/office/drawing/2014/main" id="{A7D71BBB-3D5D-AE46-9DCF-2FBE3066837D}"/>
                  </a:ext>
                </a:extLst>
              </p:cNvPr>
              <p:cNvPicPr>
                <a:picLocks noChangeAspect="1" noChangeArrowheads="1"/>
              </p:cNvPicPr>
              <p:nvPr/>
            </p:nvPicPr>
            <p:blipFill>
              <a:blip r:embed="rId5" cstate="print"/>
              <a:srcRect t="9125"/>
              <a:stretch>
                <a:fillRect/>
              </a:stretch>
            </p:blipFill>
            <p:spPr bwMode="auto">
              <a:xfrm>
                <a:off x="5650103" y="980728"/>
                <a:ext cx="5011480" cy="34192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矩形 28">
                <a:extLst>
                  <a:ext uri="{FF2B5EF4-FFF2-40B4-BE49-F238E27FC236}">
                    <a16:creationId xmlns:a16="http://schemas.microsoft.com/office/drawing/2014/main" id="{28E4B315-4D70-C748-9C76-E49122735E7A}"/>
                  </a:ext>
                </a:extLst>
              </p:cNvPr>
              <p:cNvSpPr/>
              <p:nvPr/>
            </p:nvSpPr>
            <p:spPr bwMode="auto">
              <a:xfrm>
                <a:off x="6119930" y="2614210"/>
                <a:ext cx="1209898" cy="478469"/>
              </a:xfrm>
              <a:prstGeom prst="rect">
                <a:avLst/>
              </a:prstGeom>
              <a:solidFill>
                <a:schemeClr val="bg1">
                  <a:lumMod val="75000"/>
                </a:schemeClr>
              </a:solidFill>
              <a:ln w="28575" cap="flat" cmpd="sng" algn="ctr">
                <a:solidFill>
                  <a:schemeClr val="tx1"/>
                </a:solidFill>
                <a:prstDash val="solid"/>
                <a:round/>
                <a:headEnd type="none" w="med" len="med"/>
                <a:tailEnd type="none" w="med" len="med"/>
              </a:ln>
              <a:effectLst/>
            </p:spPr>
            <p:txBody>
              <a:bodyPr wrap="square" lIns="90000" tIns="46800" rIns="90000" bIns="46800" anchor="ctr">
                <a:spAutoFit/>
              </a:bodyPr>
              <a:lstStyle/>
              <a:p>
                <a:pPr algn="ctr">
                  <a:defRPr/>
                </a:pPr>
                <a:r>
                  <a:rPr lang="zh-TW" altLang="en-US" b="1" dirty="0">
                    <a:solidFill>
                      <a:prstClr val="black"/>
                    </a:solidFill>
                    <a:latin typeface="Microsoft YaHei" panose="020B0503020204020204" pitchFamily="34" charset="-122"/>
                    <a:ea typeface="Microsoft YaHei" panose="020B0503020204020204" pitchFamily="34" charset="-122"/>
                  </a:rPr>
                  <a:t>伊甸园</a:t>
                </a:r>
                <a:endParaRPr lang="zh-HK" altLang="en-US" b="1" dirty="0">
                  <a:solidFill>
                    <a:prstClr val="black"/>
                  </a:solidFill>
                  <a:latin typeface="Microsoft YaHei" panose="020B0503020204020204" pitchFamily="34" charset="-122"/>
                  <a:ea typeface="Microsoft YaHei" panose="020B0503020204020204" pitchFamily="34" charset="-122"/>
                </a:endParaRPr>
              </a:p>
            </p:txBody>
          </p:sp>
          <p:sp>
            <p:nvSpPr>
              <p:cNvPr id="30" name="矩形 9">
                <a:extLst>
                  <a:ext uri="{FF2B5EF4-FFF2-40B4-BE49-F238E27FC236}">
                    <a16:creationId xmlns:a16="http://schemas.microsoft.com/office/drawing/2014/main" id="{3DCF7A46-3962-3A45-9736-E81F8593F1E1}"/>
                  </a:ext>
                </a:extLst>
              </p:cNvPr>
              <p:cNvSpPr>
                <a:spLocks noChangeArrowheads="1"/>
              </p:cNvSpPr>
              <p:nvPr/>
            </p:nvSpPr>
            <p:spPr bwMode="auto">
              <a:xfrm rot="1500000">
                <a:off x="7273422" y="2125712"/>
                <a:ext cx="1782094" cy="488203"/>
              </a:xfrm>
              <a:prstGeom prst="rect">
                <a:avLst/>
              </a:prstGeom>
              <a:solidFill>
                <a:schemeClr val="tx1"/>
              </a:solidFill>
              <a:ln w="28575" algn="ctr">
                <a:solidFill>
                  <a:schemeClr val="tx1"/>
                </a:solidFill>
                <a:round/>
                <a:headEnd/>
                <a:tailEnd/>
              </a:ln>
            </p:spPr>
            <p:txBody>
              <a:bodyPr wrap="square" lIns="90000" tIns="46800" rIns="90000" bIns="46800" anchor="ctr">
                <a:no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人犯罪</a:t>
                </a:r>
                <a:endParaRPr lang="en-US" altLang="zh-TW" sz="2800" b="1" dirty="0">
                  <a:solidFill>
                    <a:prstClr val="white"/>
                  </a:solidFill>
                  <a:latin typeface="微软雅黑" panose="020B0503020204020204" pitchFamily="34" charset="-122"/>
                  <a:ea typeface="微软雅黑" panose="020B0503020204020204" pitchFamily="34" charset="-122"/>
                </a:endParaRPr>
              </a:p>
            </p:txBody>
          </p:sp>
        </p:grpSp>
        <p:sp>
          <p:nvSpPr>
            <p:cNvPr id="26" name="矩形 25">
              <a:extLst>
                <a:ext uri="{FF2B5EF4-FFF2-40B4-BE49-F238E27FC236}">
                  <a16:creationId xmlns:a16="http://schemas.microsoft.com/office/drawing/2014/main" id="{0EBC6C33-C322-DC48-8CD7-F2198478FE44}"/>
                </a:ext>
              </a:extLst>
            </p:cNvPr>
            <p:cNvSpPr>
              <a:spLocks noChangeArrowheads="1"/>
            </p:cNvSpPr>
            <p:nvPr/>
          </p:nvSpPr>
          <p:spPr bwMode="auto">
            <a:xfrm>
              <a:off x="725878" y="3106850"/>
              <a:ext cx="669857" cy="486038"/>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人</a:t>
              </a:r>
              <a:endParaRPr lang="en-US" altLang="zh-TW" sz="2800" b="1" dirty="0">
                <a:solidFill>
                  <a:prstClr val="white"/>
                </a:solidFill>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3C739CCC-15E5-4348-8E58-93619607B81A}"/>
                </a:ext>
              </a:extLst>
            </p:cNvPr>
            <p:cNvSpPr>
              <a:spLocks noChangeArrowheads="1"/>
            </p:cNvSpPr>
            <p:nvPr/>
          </p:nvSpPr>
          <p:spPr bwMode="auto">
            <a:xfrm>
              <a:off x="4470105" y="4231406"/>
              <a:ext cx="634573" cy="486038"/>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死</a:t>
              </a:r>
              <a:endParaRPr lang="en-US" altLang="zh-TW" sz="2800" b="1" dirty="0">
                <a:solidFill>
                  <a:prstClr val="white"/>
                </a:solidFill>
                <a:latin typeface="微软雅黑" panose="020B0503020204020204" pitchFamily="34" charset="-122"/>
                <a:ea typeface="微软雅黑" panose="020B0503020204020204" pitchFamily="34" charset="-122"/>
              </a:endParaRPr>
            </a:p>
          </p:txBody>
        </p:sp>
      </p:grpSp>
      <p:sp>
        <p:nvSpPr>
          <p:cNvPr id="31" name="文本框 30">
            <a:extLst>
              <a:ext uri="{FF2B5EF4-FFF2-40B4-BE49-F238E27FC236}">
                <a16:creationId xmlns:a16="http://schemas.microsoft.com/office/drawing/2014/main" id="{9227C2B0-48C5-944F-B112-367A84CA0347}"/>
              </a:ext>
            </a:extLst>
          </p:cNvPr>
          <p:cNvSpPr txBox="1"/>
          <p:nvPr/>
        </p:nvSpPr>
        <p:spPr>
          <a:xfrm>
            <a:off x="4897735" y="4508747"/>
            <a:ext cx="3491217" cy="1052981"/>
          </a:xfrm>
          <a:prstGeom prst="rect">
            <a:avLst/>
          </a:prstGeom>
          <a:noFill/>
        </p:spPr>
        <p:txBody>
          <a:bodyPr wrap="square">
            <a:spAutoFit/>
          </a:bodyPr>
          <a:lstStyle/>
          <a:p>
            <a:pPr>
              <a:lnSpc>
                <a:spcPts val="3860"/>
              </a:lnSpc>
            </a:pP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B.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地球上是先有人，后有死。</a:t>
            </a:r>
            <a:endParaRPr lang="zh-CN" altLang="en-US" sz="2800" dirty="0">
              <a:latin typeface="Microsoft YaHei" panose="020B0503020204020204" pitchFamily="34" charset="-122"/>
              <a:ea typeface="Microsoft YaHei" panose="020B0503020204020204" pitchFamily="34" charset="-122"/>
            </a:endParaRPr>
          </a:p>
        </p:txBody>
      </p:sp>
      <p:sp>
        <p:nvSpPr>
          <p:cNvPr id="32" name="文本框 31">
            <a:extLst>
              <a:ext uri="{FF2B5EF4-FFF2-40B4-BE49-F238E27FC236}">
                <a16:creationId xmlns:a16="http://schemas.microsoft.com/office/drawing/2014/main" id="{7F521AD5-A853-344F-B1C6-FCB63B39F5AA}"/>
              </a:ext>
            </a:extLst>
          </p:cNvPr>
          <p:cNvSpPr txBox="1"/>
          <p:nvPr/>
        </p:nvSpPr>
        <p:spPr>
          <a:xfrm>
            <a:off x="454532" y="4508747"/>
            <a:ext cx="3966651" cy="1052981"/>
          </a:xfrm>
          <a:prstGeom prst="rect">
            <a:avLst/>
          </a:prstGeom>
          <a:noFill/>
        </p:spPr>
        <p:txBody>
          <a:bodyPr wrap="square">
            <a:spAutoFit/>
          </a:bodyPr>
          <a:lstStyle/>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  </a:t>
            </a: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地球上是先有死，  </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后有人。</a:t>
            </a:r>
          </a:p>
        </p:txBody>
      </p:sp>
    </p:spTree>
    <p:extLst>
      <p:ext uri="{BB962C8B-B14F-4D97-AF65-F5344CB8AC3E}">
        <p14:creationId xmlns:p14="http://schemas.microsoft.com/office/powerpoint/2010/main" val="233638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E33E0CBD-445B-4A92-97BC-39C4DD038CFE}"/>
              </a:ext>
            </a:extLst>
          </p:cNvPr>
          <p:cNvSpPr txBox="1"/>
          <p:nvPr/>
        </p:nvSpPr>
        <p:spPr>
          <a:xfrm>
            <a:off x="787171" y="5692035"/>
            <a:ext cx="2654134" cy="552844"/>
          </a:xfrm>
          <a:prstGeom prst="rect">
            <a:avLst/>
          </a:prstGeom>
          <a:noFill/>
        </p:spPr>
        <p:txBody>
          <a:bodyPr wrap="square">
            <a:spAutoFit/>
          </a:bodyPr>
          <a:lstStyle/>
          <a:p>
            <a:pPr>
              <a:lnSpc>
                <a:spcPts val="3860"/>
              </a:lnSpc>
              <a:spcBef>
                <a:spcPts val="1200"/>
              </a:spcBef>
            </a:pPr>
            <a:r>
              <a:rPr lang="zh-CN" altLang="en"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 sz="2800" kern="0" dirty="0">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8" name="直线连接符 20">
            <a:extLst>
              <a:ext uri="{FF2B5EF4-FFF2-40B4-BE49-F238E27FC236}">
                <a16:creationId xmlns:a16="http://schemas.microsoft.com/office/drawing/2014/main" id="{D5EDC7F9-EF5D-3442-9F25-77145836D40E}"/>
              </a:ext>
            </a:extLst>
          </p:cNvPr>
          <p:cNvSpPr/>
          <p:nvPr/>
        </p:nvSpPr>
        <p:spPr>
          <a:xfrm flipH="1">
            <a:off x="454531" y="1873105"/>
            <a:ext cx="0" cy="45100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C62D8C21-E195-654F-B290-33D2BD98D40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FF83590A-CCD7-434D-B169-FC3DDE16A15E}"/>
              </a:ext>
            </a:extLst>
          </p:cNvPr>
          <p:cNvSpPr/>
          <p:nvPr/>
        </p:nvSpPr>
        <p:spPr>
          <a:xfrm flipH="1" flipV="1">
            <a:off x="971601" y="1873105"/>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F343F8E3-28C1-844F-B216-F23E0D91FE9F}"/>
              </a:ext>
            </a:extLst>
          </p:cNvPr>
          <p:cNvSpPr/>
          <p:nvPr/>
        </p:nvSpPr>
        <p:spPr>
          <a:xfrm flipH="1">
            <a:off x="8714268" y="1873104"/>
            <a:ext cx="0" cy="4371775"/>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D1B1B3B3-27D8-F740-8D35-96E88394CA0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71B5467C-3C90-2643-BA33-31DB0D63E947}"/>
              </a:ext>
            </a:extLst>
          </p:cNvPr>
          <p:cNvPicPr>
            <a:picLocks noChangeAspect="1"/>
          </p:cNvPicPr>
          <p:nvPr/>
        </p:nvPicPr>
        <p:blipFill>
          <a:blip r:embed="rId3"/>
          <a:stretch>
            <a:fillRect/>
          </a:stretch>
        </p:blipFill>
        <p:spPr>
          <a:xfrm rot="10800000">
            <a:off x="222738" y="1614004"/>
            <a:ext cx="921637" cy="565092"/>
          </a:xfrm>
          <a:prstGeom prst="rect">
            <a:avLst/>
          </a:prstGeom>
          <a:ln w="12700">
            <a:miter lim="400000"/>
          </a:ln>
        </p:spPr>
      </p:pic>
      <p:sp>
        <p:nvSpPr>
          <p:cNvPr id="2" name="标题 1">
            <a:extLst>
              <a:ext uri="{FF2B5EF4-FFF2-40B4-BE49-F238E27FC236}">
                <a16:creationId xmlns:a16="http://schemas.microsoft.com/office/drawing/2014/main" id="{81396C53-3B5F-1748-9534-75F6A1D55D03}"/>
              </a:ext>
            </a:extLst>
          </p:cNvPr>
          <p:cNvSpPr>
            <a:spLocks noGrp="1"/>
          </p:cNvSpPr>
          <p:nvPr>
            <p:ph type="title"/>
          </p:nvPr>
        </p:nvSpPr>
        <p:spPr/>
        <p:txBody>
          <a:bodyPr/>
          <a:lstStyle/>
          <a:p>
            <a:r>
              <a:rPr lang="zh-CN" altLang="en-US" dirty="0"/>
              <a:t>复习题</a:t>
            </a:r>
          </a:p>
        </p:txBody>
      </p:sp>
      <p:sp>
        <p:nvSpPr>
          <p:cNvPr id="14" name="文本框 13">
            <a:extLst>
              <a:ext uri="{FF2B5EF4-FFF2-40B4-BE49-F238E27FC236}">
                <a16:creationId xmlns:a16="http://schemas.microsoft.com/office/drawing/2014/main" id="{2BF0126D-2A70-AA45-A912-C5AFBA4AF1AF}"/>
              </a:ext>
            </a:extLst>
          </p:cNvPr>
          <p:cNvSpPr txBox="1"/>
          <p:nvPr/>
        </p:nvSpPr>
        <p:spPr>
          <a:xfrm>
            <a:off x="1284665" y="5729711"/>
            <a:ext cx="453970" cy="523220"/>
          </a:xfrm>
          <a:prstGeom prst="rect">
            <a:avLst/>
          </a:prstGeom>
          <a:noFill/>
        </p:spPr>
        <p:txBody>
          <a:bodyPr wrap="none" rtlCol="0">
            <a:spAutoFit/>
          </a:bodyPr>
          <a:lstStyle/>
          <a:p>
            <a:r>
              <a:rPr lang="en-US" altLang="zh-CN"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a:t>
            </a:r>
            <a:endParaRPr kumimoji="1" lang="zh-CN" altLang="en-US" sz="2800" dirty="0"/>
          </a:p>
        </p:txBody>
      </p:sp>
      <p:sp>
        <p:nvSpPr>
          <p:cNvPr id="31" name="文本框 30">
            <a:extLst>
              <a:ext uri="{FF2B5EF4-FFF2-40B4-BE49-F238E27FC236}">
                <a16:creationId xmlns:a16="http://schemas.microsoft.com/office/drawing/2014/main" id="{9227C2B0-48C5-944F-B112-367A84CA0347}"/>
              </a:ext>
            </a:extLst>
          </p:cNvPr>
          <p:cNvSpPr txBox="1"/>
          <p:nvPr/>
        </p:nvSpPr>
        <p:spPr>
          <a:xfrm>
            <a:off x="4897735" y="4508747"/>
            <a:ext cx="3491217" cy="1052981"/>
          </a:xfrm>
          <a:prstGeom prst="rect">
            <a:avLst/>
          </a:prstGeom>
          <a:noFill/>
        </p:spPr>
        <p:txBody>
          <a:bodyPr wrap="square">
            <a:spAutoFit/>
          </a:bodyPr>
          <a:lstStyle/>
          <a:p>
            <a:pPr>
              <a:lnSpc>
                <a:spcPts val="3860"/>
              </a:lnSpc>
            </a:pP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B.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地球的生物是在漫长时间内被造的。</a:t>
            </a:r>
            <a:endParaRPr lang="zh-CN" altLang="en-US" sz="2800" dirty="0">
              <a:latin typeface="Microsoft YaHei" panose="020B0503020204020204" pitchFamily="34" charset="-122"/>
              <a:ea typeface="Microsoft YaHei" panose="020B0503020204020204" pitchFamily="34" charset="-122"/>
            </a:endParaRPr>
          </a:p>
        </p:txBody>
      </p:sp>
      <p:sp>
        <p:nvSpPr>
          <p:cNvPr id="32" name="文本框 31">
            <a:extLst>
              <a:ext uri="{FF2B5EF4-FFF2-40B4-BE49-F238E27FC236}">
                <a16:creationId xmlns:a16="http://schemas.microsoft.com/office/drawing/2014/main" id="{7F521AD5-A853-344F-B1C6-FCB63B39F5AA}"/>
              </a:ext>
            </a:extLst>
          </p:cNvPr>
          <p:cNvSpPr txBox="1"/>
          <p:nvPr/>
        </p:nvSpPr>
        <p:spPr>
          <a:xfrm>
            <a:off x="454532" y="4508747"/>
            <a:ext cx="4182073" cy="1052981"/>
          </a:xfrm>
          <a:prstGeom prst="rect">
            <a:avLst/>
          </a:prstGeom>
          <a:noFill/>
        </p:spPr>
        <p:txBody>
          <a:bodyPr wrap="square">
            <a:spAutoFit/>
          </a:bodyPr>
          <a:lstStyle/>
          <a:p>
            <a:pPr>
              <a:lnSpc>
                <a:spcPts val="3860"/>
              </a:lnSpc>
            </a:pP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2. A.</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地球的生物是在</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6</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日</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之内被造的。</a:t>
            </a:r>
          </a:p>
        </p:txBody>
      </p:sp>
      <p:pic>
        <p:nvPicPr>
          <p:cNvPr id="3" name="图片 2">
            <a:extLst>
              <a:ext uri="{FF2B5EF4-FFF2-40B4-BE49-F238E27FC236}">
                <a16:creationId xmlns:a16="http://schemas.microsoft.com/office/drawing/2014/main" id="{AE3B0E40-31B8-1844-A82C-C7982953F8EA}"/>
              </a:ext>
            </a:extLst>
          </p:cNvPr>
          <p:cNvPicPr>
            <a:picLocks noChangeAspect="1"/>
          </p:cNvPicPr>
          <p:nvPr/>
        </p:nvPicPr>
        <p:blipFill>
          <a:blip r:embed="rId4"/>
          <a:stretch>
            <a:fillRect/>
          </a:stretch>
        </p:blipFill>
        <p:spPr>
          <a:xfrm>
            <a:off x="998898" y="1633850"/>
            <a:ext cx="3435198" cy="25763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D07232DF-309E-3541-82CE-4EED9B97822A}"/>
              </a:ext>
            </a:extLst>
          </p:cNvPr>
          <p:cNvPicPr>
            <a:picLocks noChangeAspect="1"/>
          </p:cNvPicPr>
          <p:nvPr/>
        </p:nvPicPr>
        <p:blipFill>
          <a:blip r:embed="rId5"/>
          <a:stretch>
            <a:fillRect/>
          </a:stretch>
        </p:blipFill>
        <p:spPr>
          <a:xfrm>
            <a:off x="4537086" y="1633850"/>
            <a:ext cx="4101487" cy="257638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643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E33E0CBD-445B-4A92-97BC-39C4DD038CFE}"/>
              </a:ext>
            </a:extLst>
          </p:cNvPr>
          <p:cNvSpPr txBox="1"/>
          <p:nvPr/>
        </p:nvSpPr>
        <p:spPr>
          <a:xfrm>
            <a:off x="787171" y="5692035"/>
            <a:ext cx="2654134" cy="552844"/>
          </a:xfrm>
          <a:prstGeom prst="rect">
            <a:avLst/>
          </a:prstGeom>
          <a:noFill/>
        </p:spPr>
        <p:txBody>
          <a:bodyPr wrap="square">
            <a:spAutoFit/>
          </a:bodyPr>
          <a:lstStyle/>
          <a:p>
            <a:pPr>
              <a:lnSpc>
                <a:spcPts val="3860"/>
              </a:lnSpc>
              <a:spcBef>
                <a:spcPts val="1200"/>
              </a:spcBef>
            </a:pPr>
            <a:r>
              <a:rPr lang="zh-CN" altLang="en"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 sz="2800" kern="0" dirty="0">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8" name="直线连接符 20">
            <a:extLst>
              <a:ext uri="{FF2B5EF4-FFF2-40B4-BE49-F238E27FC236}">
                <a16:creationId xmlns:a16="http://schemas.microsoft.com/office/drawing/2014/main" id="{D5EDC7F9-EF5D-3442-9F25-77145836D40E}"/>
              </a:ext>
            </a:extLst>
          </p:cNvPr>
          <p:cNvSpPr/>
          <p:nvPr/>
        </p:nvSpPr>
        <p:spPr>
          <a:xfrm flipH="1">
            <a:off x="454531" y="1873105"/>
            <a:ext cx="0" cy="45100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C62D8C21-E195-654F-B290-33D2BD98D40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FF83590A-CCD7-434D-B169-FC3DDE16A15E}"/>
              </a:ext>
            </a:extLst>
          </p:cNvPr>
          <p:cNvSpPr/>
          <p:nvPr/>
        </p:nvSpPr>
        <p:spPr>
          <a:xfrm flipH="1" flipV="1">
            <a:off x="971601" y="1873105"/>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F343F8E3-28C1-844F-B216-F23E0D91FE9F}"/>
              </a:ext>
            </a:extLst>
          </p:cNvPr>
          <p:cNvSpPr/>
          <p:nvPr/>
        </p:nvSpPr>
        <p:spPr>
          <a:xfrm flipH="1">
            <a:off x="8714268" y="1873104"/>
            <a:ext cx="0" cy="4371775"/>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D1B1B3B3-27D8-F740-8D35-96E88394CA0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71B5467C-3C90-2643-BA33-31DB0D63E947}"/>
              </a:ext>
            </a:extLst>
          </p:cNvPr>
          <p:cNvPicPr>
            <a:picLocks noChangeAspect="1"/>
          </p:cNvPicPr>
          <p:nvPr/>
        </p:nvPicPr>
        <p:blipFill>
          <a:blip r:embed="rId3"/>
          <a:stretch>
            <a:fillRect/>
          </a:stretch>
        </p:blipFill>
        <p:spPr>
          <a:xfrm rot="10800000">
            <a:off x="222738" y="1614004"/>
            <a:ext cx="921637" cy="565092"/>
          </a:xfrm>
          <a:prstGeom prst="rect">
            <a:avLst/>
          </a:prstGeom>
          <a:ln w="12700">
            <a:miter lim="400000"/>
          </a:ln>
        </p:spPr>
      </p:pic>
      <p:sp>
        <p:nvSpPr>
          <p:cNvPr id="2" name="标题 1">
            <a:extLst>
              <a:ext uri="{FF2B5EF4-FFF2-40B4-BE49-F238E27FC236}">
                <a16:creationId xmlns:a16="http://schemas.microsoft.com/office/drawing/2014/main" id="{81396C53-3B5F-1748-9534-75F6A1D55D03}"/>
              </a:ext>
            </a:extLst>
          </p:cNvPr>
          <p:cNvSpPr>
            <a:spLocks noGrp="1"/>
          </p:cNvSpPr>
          <p:nvPr>
            <p:ph type="title"/>
          </p:nvPr>
        </p:nvSpPr>
        <p:spPr/>
        <p:txBody>
          <a:bodyPr/>
          <a:lstStyle/>
          <a:p>
            <a:r>
              <a:rPr lang="zh-CN" altLang="en-US" dirty="0"/>
              <a:t>复习题</a:t>
            </a:r>
          </a:p>
        </p:txBody>
      </p:sp>
      <p:sp>
        <p:nvSpPr>
          <p:cNvPr id="14" name="文本框 13">
            <a:extLst>
              <a:ext uri="{FF2B5EF4-FFF2-40B4-BE49-F238E27FC236}">
                <a16:creationId xmlns:a16="http://schemas.microsoft.com/office/drawing/2014/main" id="{2BF0126D-2A70-AA45-A912-C5AFBA4AF1AF}"/>
              </a:ext>
            </a:extLst>
          </p:cNvPr>
          <p:cNvSpPr txBox="1"/>
          <p:nvPr/>
        </p:nvSpPr>
        <p:spPr>
          <a:xfrm>
            <a:off x="1284665" y="5729711"/>
            <a:ext cx="429926" cy="523220"/>
          </a:xfrm>
          <a:prstGeom prst="rect">
            <a:avLst/>
          </a:prstGeom>
          <a:noFill/>
        </p:spPr>
        <p:txBody>
          <a:bodyPr wrap="none" rtlCol="0">
            <a:spAutoFit/>
          </a:bodyPr>
          <a:lstStyle/>
          <a:p>
            <a:r>
              <a:rPr lang="en-US" altLang="zh-CN"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B</a:t>
            </a:r>
            <a:endParaRPr kumimoji="1" lang="zh-CN" altLang="en-US" sz="2800" dirty="0"/>
          </a:p>
        </p:txBody>
      </p:sp>
      <p:sp>
        <p:nvSpPr>
          <p:cNvPr id="31" name="文本框 30">
            <a:extLst>
              <a:ext uri="{FF2B5EF4-FFF2-40B4-BE49-F238E27FC236}">
                <a16:creationId xmlns:a16="http://schemas.microsoft.com/office/drawing/2014/main" id="{9227C2B0-48C5-944F-B112-367A84CA0347}"/>
              </a:ext>
            </a:extLst>
          </p:cNvPr>
          <p:cNvSpPr txBox="1"/>
          <p:nvPr/>
        </p:nvSpPr>
        <p:spPr>
          <a:xfrm>
            <a:off x="4897735" y="4508747"/>
            <a:ext cx="3491217" cy="1052981"/>
          </a:xfrm>
          <a:prstGeom prst="rect">
            <a:avLst/>
          </a:prstGeom>
          <a:noFill/>
        </p:spPr>
        <p:txBody>
          <a:bodyPr wrap="square">
            <a:spAutoFit/>
          </a:bodyPr>
          <a:lstStyle/>
          <a:p>
            <a:pPr>
              <a:lnSpc>
                <a:spcPts val="3860"/>
              </a:lnSpc>
            </a:pP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B</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这个地球大概存在了</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万年。</a:t>
            </a:r>
            <a:endParaRPr lang="zh-CN" altLang="en-US" sz="2800" dirty="0">
              <a:latin typeface="Microsoft YaHei" panose="020B0503020204020204" pitchFamily="34" charset="-122"/>
              <a:ea typeface="Microsoft YaHei" panose="020B0503020204020204" pitchFamily="34" charset="-122"/>
            </a:endParaRPr>
          </a:p>
        </p:txBody>
      </p:sp>
      <p:sp>
        <p:nvSpPr>
          <p:cNvPr id="32" name="文本框 31">
            <a:extLst>
              <a:ext uri="{FF2B5EF4-FFF2-40B4-BE49-F238E27FC236}">
                <a16:creationId xmlns:a16="http://schemas.microsoft.com/office/drawing/2014/main" id="{7F521AD5-A853-344F-B1C6-FCB63B39F5AA}"/>
              </a:ext>
            </a:extLst>
          </p:cNvPr>
          <p:cNvSpPr txBox="1"/>
          <p:nvPr/>
        </p:nvSpPr>
        <p:spPr>
          <a:xfrm>
            <a:off x="787171" y="4508747"/>
            <a:ext cx="3849434" cy="1052981"/>
          </a:xfrm>
          <a:prstGeom prst="rect">
            <a:avLst/>
          </a:prstGeom>
          <a:noFill/>
        </p:spPr>
        <p:txBody>
          <a:bodyPr wrap="square">
            <a:spAutoFit/>
          </a:bodyPr>
          <a:lstStyle/>
          <a:p>
            <a:pPr>
              <a:lnSpc>
                <a:spcPts val="3860"/>
              </a:lnSpc>
            </a:pP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3.  A.</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这个地球已经存  </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在了</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46</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亿年。</a:t>
            </a:r>
          </a:p>
        </p:txBody>
      </p:sp>
      <p:pic>
        <p:nvPicPr>
          <p:cNvPr id="15" name="图片 14">
            <a:extLst>
              <a:ext uri="{FF2B5EF4-FFF2-40B4-BE49-F238E27FC236}">
                <a16:creationId xmlns:a16="http://schemas.microsoft.com/office/drawing/2014/main" id="{42816085-4928-A54E-AEE8-D7252897A7FD}"/>
              </a:ext>
            </a:extLst>
          </p:cNvPr>
          <p:cNvPicPr>
            <a:picLocks noChangeAspect="1"/>
          </p:cNvPicPr>
          <p:nvPr/>
        </p:nvPicPr>
        <p:blipFill>
          <a:blip r:embed="rId4"/>
          <a:stretch>
            <a:fillRect/>
          </a:stretch>
        </p:blipFill>
        <p:spPr>
          <a:xfrm>
            <a:off x="4897735" y="1194126"/>
            <a:ext cx="3610075" cy="3314621"/>
          </a:xfrm>
          <a:prstGeom prst="rect">
            <a:avLst/>
          </a:prstGeom>
        </p:spPr>
      </p:pic>
      <p:pic>
        <p:nvPicPr>
          <p:cNvPr id="16" name="图片 15">
            <a:extLst>
              <a:ext uri="{FF2B5EF4-FFF2-40B4-BE49-F238E27FC236}">
                <a16:creationId xmlns:a16="http://schemas.microsoft.com/office/drawing/2014/main" id="{0B024CC7-D96C-D046-9D71-AA0629608BFF}"/>
              </a:ext>
            </a:extLst>
          </p:cNvPr>
          <p:cNvPicPr>
            <a:picLocks noChangeAspect="1"/>
          </p:cNvPicPr>
          <p:nvPr/>
        </p:nvPicPr>
        <p:blipFill>
          <a:blip r:embed="rId5"/>
          <a:stretch>
            <a:fillRect/>
          </a:stretch>
        </p:blipFill>
        <p:spPr>
          <a:xfrm>
            <a:off x="1406907" y="850494"/>
            <a:ext cx="2983789" cy="3537921"/>
          </a:xfrm>
          <a:prstGeom prst="rect">
            <a:avLst/>
          </a:prstGeom>
        </p:spPr>
      </p:pic>
    </p:spTree>
    <p:extLst>
      <p:ext uri="{BB962C8B-B14F-4D97-AF65-F5344CB8AC3E}">
        <p14:creationId xmlns:p14="http://schemas.microsoft.com/office/powerpoint/2010/main" val="44475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07EE7F0-0674-4413-AD2C-56E3CDA43773}"/>
              </a:ext>
            </a:extLst>
          </p:cNvPr>
          <p:cNvSpPr txBox="1"/>
          <p:nvPr/>
        </p:nvSpPr>
        <p:spPr>
          <a:xfrm>
            <a:off x="0" y="4892073"/>
            <a:ext cx="3759200" cy="1569660"/>
          </a:xfrm>
          <a:prstGeom prst="rect">
            <a:avLst/>
          </a:prstGeom>
          <a:noFill/>
        </p:spPr>
        <p:txBody>
          <a:bodyPr wrap="square">
            <a:spAutoFit/>
          </a:bodyPr>
          <a:lstStyle/>
          <a:p>
            <a:pPr algn="ctr"/>
            <a:r>
              <a:rPr lang="zh-CN" altLang="en-US"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地基</a:t>
            </a:r>
            <a:endPar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en-US"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重要</a:t>
            </a:r>
            <a:endPar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en-US" sz="3200" b="1" kern="0" dirty="0">
                <a:latin typeface="Microsoft YaHei" panose="020B0503020204020204" pitchFamily="34" charset="-122"/>
                <a:ea typeface="Microsoft YaHei" panose="020B0503020204020204" pitchFamily="34" charset="-122"/>
                <a:cs typeface="Times New Roman" panose="02020603050405020304" pitchFamily="18" charset="0"/>
              </a:rPr>
              <a:t>被</a:t>
            </a:r>
            <a:r>
              <a:rPr lang="zh-TW"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隐藏</a:t>
            </a:r>
            <a:endParaRPr lang="zh-CN" altLang="en-US" sz="3200" b="1" dirty="0">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FCE54FC8-CB9F-490A-8CCA-E9CBA0E905E7}"/>
              </a:ext>
            </a:extLst>
          </p:cNvPr>
          <p:cNvSpPr txBox="1"/>
          <p:nvPr/>
        </p:nvSpPr>
        <p:spPr>
          <a:xfrm>
            <a:off x="4541540" y="4892073"/>
            <a:ext cx="3758731" cy="1569660"/>
          </a:xfrm>
          <a:prstGeom prst="rect">
            <a:avLst/>
          </a:prstGeom>
          <a:noFill/>
        </p:spPr>
        <p:txBody>
          <a:bodyPr wrap="square">
            <a:spAutoFit/>
          </a:bodyPr>
          <a:lstStyle/>
          <a:p>
            <a:pPr algn="ctr"/>
            <a:r>
              <a:rPr lang="zh-CN" altLang="en-US"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地球的年龄</a:t>
            </a:r>
            <a:endPar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en-US"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重要</a:t>
            </a:r>
            <a:endPar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TW" altLang="en-US" sz="3200" b="1" kern="0" dirty="0">
                <a:latin typeface="Microsoft YaHei" panose="020B0503020204020204" pitchFamily="34" charset="-122"/>
                <a:ea typeface="Microsoft YaHei" panose="020B0503020204020204" pitchFamily="34" charset="-122"/>
                <a:cs typeface="Times New Roman" panose="02020603050405020304" pitchFamily="18" charset="0"/>
              </a:rPr>
              <a:t>被</a:t>
            </a:r>
            <a:r>
              <a:rPr lang="zh-TW"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隐藏</a:t>
            </a:r>
            <a:r>
              <a:rPr lang="zh-CN" altLang="en-US" sz="3200" b="1" kern="0" dirty="0">
                <a:latin typeface="Microsoft YaHei" panose="020B0503020204020204" pitchFamily="34" charset="-122"/>
                <a:ea typeface="Microsoft YaHei" panose="020B0503020204020204" pitchFamily="34" charset="-122"/>
                <a:cs typeface="Times New Roman" panose="02020603050405020304" pitchFamily="18" charset="0"/>
              </a:rPr>
              <a:t>、被忽略</a:t>
            </a:r>
            <a:endParaRPr lang="zh-CN" altLang="en-US" sz="3200" b="1" dirty="0">
              <a:latin typeface="Microsoft YaHei" panose="020B0503020204020204" pitchFamily="34" charset="-122"/>
              <a:ea typeface="Microsoft YaHei" panose="020B0503020204020204" pitchFamily="34" charset="-122"/>
            </a:endParaRPr>
          </a:p>
        </p:txBody>
      </p:sp>
      <p:pic>
        <p:nvPicPr>
          <p:cNvPr id="9" name="图片 8">
            <a:extLst>
              <a:ext uri="{FF2B5EF4-FFF2-40B4-BE49-F238E27FC236}">
                <a16:creationId xmlns:a16="http://schemas.microsoft.com/office/drawing/2014/main" id="{9894F7F2-C583-3145-A10A-3F43E61FAF53}"/>
              </a:ext>
            </a:extLst>
          </p:cNvPr>
          <p:cNvPicPr>
            <a:picLocks noChangeAspect="1"/>
          </p:cNvPicPr>
          <p:nvPr/>
        </p:nvPicPr>
        <p:blipFill rotWithShape="1">
          <a:blip r:embed="rId3"/>
          <a:srcRect l="3680" r="5632"/>
          <a:stretch/>
        </p:blipFill>
        <p:spPr>
          <a:xfrm>
            <a:off x="3889443" y="1306213"/>
            <a:ext cx="5062924" cy="32321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8475D246-623B-C24A-A60D-F52793A6AFC5}"/>
              </a:ext>
            </a:extLst>
          </p:cNvPr>
          <p:cNvPicPr>
            <a:picLocks noChangeAspect="1"/>
          </p:cNvPicPr>
          <p:nvPr/>
        </p:nvPicPr>
        <p:blipFill>
          <a:blip r:embed="rId4"/>
          <a:stretch>
            <a:fillRect/>
          </a:stretch>
        </p:blipFill>
        <p:spPr>
          <a:xfrm>
            <a:off x="306060" y="1306213"/>
            <a:ext cx="3147079" cy="32321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96341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E33E0CBD-445B-4A92-97BC-39C4DD038CFE}"/>
              </a:ext>
            </a:extLst>
          </p:cNvPr>
          <p:cNvSpPr txBox="1"/>
          <p:nvPr/>
        </p:nvSpPr>
        <p:spPr>
          <a:xfrm>
            <a:off x="787171" y="5692035"/>
            <a:ext cx="2654134" cy="552844"/>
          </a:xfrm>
          <a:prstGeom prst="rect">
            <a:avLst/>
          </a:prstGeom>
          <a:noFill/>
        </p:spPr>
        <p:txBody>
          <a:bodyPr wrap="square">
            <a:spAutoFit/>
          </a:bodyPr>
          <a:lstStyle/>
          <a:p>
            <a:pPr>
              <a:lnSpc>
                <a:spcPts val="3860"/>
              </a:lnSpc>
              <a:spcBef>
                <a:spcPts val="1200"/>
              </a:spcBef>
            </a:pPr>
            <a:r>
              <a:rPr lang="zh-CN" altLang="en"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 sz="2800" kern="0" dirty="0">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8" name="直线连接符 20">
            <a:extLst>
              <a:ext uri="{FF2B5EF4-FFF2-40B4-BE49-F238E27FC236}">
                <a16:creationId xmlns:a16="http://schemas.microsoft.com/office/drawing/2014/main" id="{D5EDC7F9-EF5D-3442-9F25-77145836D40E}"/>
              </a:ext>
            </a:extLst>
          </p:cNvPr>
          <p:cNvSpPr/>
          <p:nvPr/>
        </p:nvSpPr>
        <p:spPr>
          <a:xfrm flipH="1">
            <a:off x="454531" y="1873105"/>
            <a:ext cx="0" cy="45100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C62D8C21-E195-654F-B290-33D2BD98D40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FF83590A-CCD7-434D-B169-FC3DDE16A15E}"/>
              </a:ext>
            </a:extLst>
          </p:cNvPr>
          <p:cNvSpPr/>
          <p:nvPr/>
        </p:nvSpPr>
        <p:spPr>
          <a:xfrm flipH="1" flipV="1">
            <a:off x="971601" y="1873105"/>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F343F8E3-28C1-844F-B216-F23E0D91FE9F}"/>
              </a:ext>
            </a:extLst>
          </p:cNvPr>
          <p:cNvSpPr/>
          <p:nvPr/>
        </p:nvSpPr>
        <p:spPr>
          <a:xfrm flipH="1">
            <a:off x="8714268" y="1873104"/>
            <a:ext cx="0" cy="4371775"/>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D1B1B3B3-27D8-F740-8D35-96E88394CA0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71B5467C-3C90-2643-BA33-31DB0D63E947}"/>
              </a:ext>
            </a:extLst>
          </p:cNvPr>
          <p:cNvPicPr>
            <a:picLocks noChangeAspect="1"/>
          </p:cNvPicPr>
          <p:nvPr/>
        </p:nvPicPr>
        <p:blipFill>
          <a:blip r:embed="rId3"/>
          <a:stretch>
            <a:fillRect/>
          </a:stretch>
        </p:blipFill>
        <p:spPr>
          <a:xfrm rot="10800000">
            <a:off x="222738" y="1614004"/>
            <a:ext cx="921637" cy="565092"/>
          </a:xfrm>
          <a:prstGeom prst="rect">
            <a:avLst/>
          </a:prstGeom>
          <a:ln w="12700">
            <a:miter lim="400000"/>
          </a:ln>
        </p:spPr>
      </p:pic>
      <p:sp>
        <p:nvSpPr>
          <p:cNvPr id="2" name="标题 1">
            <a:extLst>
              <a:ext uri="{FF2B5EF4-FFF2-40B4-BE49-F238E27FC236}">
                <a16:creationId xmlns:a16="http://schemas.microsoft.com/office/drawing/2014/main" id="{81396C53-3B5F-1748-9534-75F6A1D55D03}"/>
              </a:ext>
            </a:extLst>
          </p:cNvPr>
          <p:cNvSpPr>
            <a:spLocks noGrp="1"/>
          </p:cNvSpPr>
          <p:nvPr>
            <p:ph type="title"/>
          </p:nvPr>
        </p:nvSpPr>
        <p:spPr/>
        <p:txBody>
          <a:bodyPr/>
          <a:lstStyle/>
          <a:p>
            <a:r>
              <a:rPr lang="zh-CN" altLang="en-US" dirty="0"/>
              <a:t>复习题</a:t>
            </a:r>
          </a:p>
        </p:txBody>
      </p:sp>
      <p:sp>
        <p:nvSpPr>
          <p:cNvPr id="14" name="文本框 13">
            <a:extLst>
              <a:ext uri="{FF2B5EF4-FFF2-40B4-BE49-F238E27FC236}">
                <a16:creationId xmlns:a16="http://schemas.microsoft.com/office/drawing/2014/main" id="{2BF0126D-2A70-AA45-A912-C5AFBA4AF1AF}"/>
              </a:ext>
            </a:extLst>
          </p:cNvPr>
          <p:cNvSpPr txBox="1"/>
          <p:nvPr/>
        </p:nvSpPr>
        <p:spPr>
          <a:xfrm>
            <a:off x="1284665" y="5729711"/>
            <a:ext cx="453970" cy="523220"/>
          </a:xfrm>
          <a:prstGeom prst="rect">
            <a:avLst/>
          </a:prstGeom>
          <a:noFill/>
        </p:spPr>
        <p:txBody>
          <a:bodyPr wrap="none" rtlCol="0">
            <a:spAutoFit/>
          </a:bodyPr>
          <a:lstStyle/>
          <a:p>
            <a:r>
              <a:rPr lang="en-US" altLang="zh-CN"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a:t>
            </a:r>
          </a:p>
        </p:txBody>
      </p:sp>
      <p:sp>
        <p:nvSpPr>
          <p:cNvPr id="31" name="文本框 30">
            <a:extLst>
              <a:ext uri="{FF2B5EF4-FFF2-40B4-BE49-F238E27FC236}">
                <a16:creationId xmlns:a16="http://schemas.microsoft.com/office/drawing/2014/main" id="{9227C2B0-48C5-944F-B112-367A84CA0347}"/>
              </a:ext>
            </a:extLst>
          </p:cNvPr>
          <p:cNvSpPr txBox="1"/>
          <p:nvPr/>
        </p:nvSpPr>
        <p:spPr>
          <a:xfrm>
            <a:off x="4983144" y="4508747"/>
            <a:ext cx="3491217" cy="1052981"/>
          </a:xfrm>
          <a:prstGeom prst="rect">
            <a:avLst/>
          </a:prstGeom>
          <a:noFill/>
        </p:spPr>
        <p:txBody>
          <a:bodyPr wrap="square">
            <a:spAutoFit/>
          </a:bodyPr>
          <a:lstStyle/>
          <a:p>
            <a:pPr>
              <a:lnSpc>
                <a:spcPts val="3860"/>
              </a:lnSpc>
            </a:pP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B</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死是进化的一道正常程序。</a:t>
            </a:r>
          </a:p>
        </p:txBody>
      </p:sp>
      <p:sp>
        <p:nvSpPr>
          <p:cNvPr id="32" name="文本框 31">
            <a:extLst>
              <a:ext uri="{FF2B5EF4-FFF2-40B4-BE49-F238E27FC236}">
                <a16:creationId xmlns:a16="http://schemas.microsoft.com/office/drawing/2014/main" id="{7F521AD5-A853-344F-B1C6-FCB63B39F5AA}"/>
              </a:ext>
            </a:extLst>
          </p:cNvPr>
          <p:cNvSpPr txBox="1"/>
          <p:nvPr/>
        </p:nvSpPr>
        <p:spPr>
          <a:xfrm>
            <a:off x="612305" y="4508747"/>
            <a:ext cx="3641644" cy="1052981"/>
          </a:xfrm>
          <a:prstGeom prst="rect">
            <a:avLst/>
          </a:prstGeom>
          <a:noFill/>
        </p:spPr>
        <p:txBody>
          <a:bodyPr wrap="square">
            <a:spAutoFit/>
          </a:bodyPr>
          <a:lstStyle/>
          <a:p>
            <a:pPr>
              <a:lnSpc>
                <a:spcPts val="3860"/>
              </a:lnSpc>
            </a:pP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4. A.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死是罪导致的不   </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良后果。</a:t>
            </a:r>
          </a:p>
        </p:txBody>
      </p:sp>
      <p:pic>
        <p:nvPicPr>
          <p:cNvPr id="17" name="图片 16">
            <a:extLst>
              <a:ext uri="{FF2B5EF4-FFF2-40B4-BE49-F238E27FC236}">
                <a16:creationId xmlns:a16="http://schemas.microsoft.com/office/drawing/2014/main" id="{C5F6DF90-AA16-0349-939C-8D0391B29600}"/>
              </a:ext>
            </a:extLst>
          </p:cNvPr>
          <p:cNvPicPr>
            <a:picLocks noChangeAspect="1"/>
          </p:cNvPicPr>
          <p:nvPr/>
        </p:nvPicPr>
        <p:blipFill>
          <a:blip r:embed="rId4"/>
          <a:stretch>
            <a:fillRect/>
          </a:stretch>
        </p:blipFill>
        <p:spPr>
          <a:xfrm>
            <a:off x="0" y="2252719"/>
            <a:ext cx="4327273" cy="216363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6" descr="mmexport1577243856715">
            <a:extLst>
              <a:ext uri="{FF2B5EF4-FFF2-40B4-BE49-F238E27FC236}">
                <a16:creationId xmlns:a16="http://schemas.microsoft.com/office/drawing/2014/main" id="{E470123B-3BF1-F34D-91E6-1C88B8C089CD}"/>
              </a:ext>
            </a:extLst>
          </p:cNvPr>
          <p:cNvPicPr/>
          <p:nvPr/>
        </p:nvPicPr>
        <p:blipFill>
          <a:blip r:embed="rId5">
            <a:extLst>
              <a:ext uri="{28A0092B-C50C-407E-A947-70E740481C1C}">
                <a14:useLocalDpi xmlns:a14="http://schemas.microsoft.com/office/drawing/2010/main" val="0"/>
              </a:ext>
            </a:extLst>
          </a:blip>
          <a:srcRect l="1515" t="14493" r="8771" b="17131"/>
          <a:stretch>
            <a:fillRect/>
          </a:stretch>
        </p:blipFill>
        <p:spPr bwMode="auto">
          <a:xfrm>
            <a:off x="4427999" y="2263700"/>
            <a:ext cx="4737178" cy="214880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文本框 35">
            <a:extLst>
              <a:ext uri="{FF2B5EF4-FFF2-40B4-BE49-F238E27FC236}">
                <a16:creationId xmlns:a16="http://schemas.microsoft.com/office/drawing/2014/main" id="{7CE4FEA2-CF35-1B45-BF1B-F2AD5306CDCC}"/>
              </a:ext>
            </a:extLst>
          </p:cNvPr>
          <p:cNvSpPr txBox="1"/>
          <p:nvPr/>
        </p:nvSpPr>
        <p:spPr>
          <a:xfrm>
            <a:off x="8064053" y="2314082"/>
            <a:ext cx="492443" cy="614888"/>
          </a:xfrm>
          <a:prstGeom prst="rect">
            <a:avLst/>
          </a:prstGeom>
          <a:solidFill>
            <a:schemeClr val="accent6">
              <a:lumMod val="50000"/>
            </a:schemeClr>
          </a:solidFill>
        </p:spPr>
        <p:txBody>
          <a:bodyPr vert="eaVert" wrap="square" rtlCol="0">
            <a:spAutoFit/>
          </a:bodyPr>
          <a:lstStyle/>
          <a:p>
            <a:r>
              <a:rPr kumimoji="1" lang="zh-CN" altLang="en-US" sz="2000" b="1" dirty="0">
                <a:solidFill>
                  <a:srgbClr val="FFFF00"/>
                </a:solidFill>
                <a:latin typeface="Microsoft YaHei" panose="020B0503020204020204" pitchFamily="34" charset="-122"/>
                <a:ea typeface="Microsoft YaHei" panose="020B0503020204020204" pitchFamily="34" charset="-122"/>
              </a:rPr>
              <a:t>死亡</a:t>
            </a:r>
          </a:p>
        </p:txBody>
      </p:sp>
      <p:sp>
        <p:nvSpPr>
          <p:cNvPr id="37" name="文本框 36">
            <a:extLst>
              <a:ext uri="{FF2B5EF4-FFF2-40B4-BE49-F238E27FC236}">
                <a16:creationId xmlns:a16="http://schemas.microsoft.com/office/drawing/2014/main" id="{228B095E-6DBB-3641-85C0-A051F411704F}"/>
              </a:ext>
            </a:extLst>
          </p:cNvPr>
          <p:cNvSpPr txBox="1"/>
          <p:nvPr/>
        </p:nvSpPr>
        <p:spPr>
          <a:xfrm>
            <a:off x="7253024" y="2774417"/>
            <a:ext cx="492443" cy="614887"/>
          </a:xfrm>
          <a:prstGeom prst="rect">
            <a:avLst/>
          </a:prstGeom>
          <a:solidFill>
            <a:schemeClr val="accent6">
              <a:lumMod val="50000"/>
            </a:schemeClr>
          </a:solidFill>
        </p:spPr>
        <p:txBody>
          <a:bodyPr vert="eaVert" wrap="square" rtlCol="0">
            <a:spAutoFit/>
          </a:bodyPr>
          <a:lstStyle/>
          <a:p>
            <a:r>
              <a:rPr kumimoji="1" lang="zh-CN" altLang="en-US" sz="2000" b="1" dirty="0">
                <a:solidFill>
                  <a:srgbClr val="FFFF00"/>
                </a:solidFill>
                <a:latin typeface="Microsoft YaHei" panose="020B0503020204020204" pitchFamily="34" charset="-122"/>
                <a:ea typeface="Microsoft YaHei" panose="020B0503020204020204" pitchFamily="34" charset="-122"/>
              </a:rPr>
              <a:t>死亡</a:t>
            </a:r>
          </a:p>
        </p:txBody>
      </p:sp>
      <p:sp>
        <p:nvSpPr>
          <p:cNvPr id="38" name="文本框 37">
            <a:extLst>
              <a:ext uri="{FF2B5EF4-FFF2-40B4-BE49-F238E27FC236}">
                <a16:creationId xmlns:a16="http://schemas.microsoft.com/office/drawing/2014/main" id="{0686FA28-2DF1-B240-903A-D4CEA504D24D}"/>
              </a:ext>
            </a:extLst>
          </p:cNvPr>
          <p:cNvSpPr txBox="1"/>
          <p:nvPr/>
        </p:nvSpPr>
        <p:spPr>
          <a:xfrm>
            <a:off x="6482530" y="3027093"/>
            <a:ext cx="492443" cy="614887"/>
          </a:xfrm>
          <a:prstGeom prst="rect">
            <a:avLst/>
          </a:prstGeom>
          <a:solidFill>
            <a:schemeClr val="accent6">
              <a:lumMod val="50000"/>
            </a:schemeClr>
          </a:solidFill>
        </p:spPr>
        <p:txBody>
          <a:bodyPr vert="eaVert" wrap="square" rtlCol="0">
            <a:spAutoFit/>
          </a:bodyPr>
          <a:lstStyle/>
          <a:p>
            <a:r>
              <a:rPr kumimoji="1" lang="zh-CN" altLang="en-US" sz="2000" b="1" dirty="0">
                <a:solidFill>
                  <a:srgbClr val="FFFF00"/>
                </a:solidFill>
                <a:latin typeface="Microsoft YaHei" panose="020B0503020204020204" pitchFamily="34" charset="-122"/>
                <a:ea typeface="Microsoft YaHei" panose="020B0503020204020204" pitchFamily="34" charset="-122"/>
              </a:rPr>
              <a:t>死亡</a:t>
            </a:r>
          </a:p>
        </p:txBody>
      </p:sp>
      <p:sp>
        <p:nvSpPr>
          <p:cNvPr id="39" name="文本框 38">
            <a:extLst>
              <a:ext uri="{FF2B5EF4-FFF2-40B4-BE49-F238E27FC236}">
                <a16:creationId xmlns:a16="http://schemas.microsoft.com/office/drawing/2014/main" id="{AFE2C778-07CA-C146-88C4-3AECAB7D8E10}"/>
              </a:ext>
            </a:extLst>
          </p:cNvPr>
          <p:cNvSpPr txBox="1"/>
          <p:nvPr/>
        </p:nvSpPr>
        <p:spPr>
          <a:xfrm>
            <a:off x="5786236" y="3223875"/>
            <a:ext cx="492443" cy="614886"/>
          </a:xfrm>
          <a:prstGeom prst="rect">
            <a:avLst/>
          </a:prstGeom>
          <a:solidFill>
            <a:schemeClr val="accent6">
              <a:lumMod val="50000"/>
            </a:schemeClr>
          </a:solidFill>
        </p:spPr>
        <p:txBody>
          <a:bodyPr vert="eaVert" wrap="square" rtlCol="0">
            <a:spAutoFit/>
          </a:bodyPr>
          <a:lstStyle/>
          <a:p>
            <a:r>
              <a:rPr kumimoji="1" lang="zh-CN" altLang="en-US" sz="2000" b="1" dirty="0">
                <a:solidFill>
                  <a:srgbClr val="FFFF00"/>
                </a:solidFill>
                <a:latin typeface="Microsoft YaHei" panose="020B0503020204020204" pitchFamily="34" charset="-122"/>
                <a:ea typeface="Microsoft YaHei" panose="020B0503020204020204" pitchFamily="34" charset="-122"/>
              </a:rPr>
              <a:t>死亡</a:t>
            </a:r>
          </a:p>
        </p:txBody>
      </p:sp>
      <p:sp>
        <p:nvSpPr>
          <p:cNvPr id="40" name="文本框 39">
            <a:extLst>
              <a:ext uri="{FF2B5EF4-FFF2-40B4-BE49-F238E27FC236}">
                <a16:creationId xmlns:a16="http://schemas.microsoft.com/office/drawing/2014/main" id="{172AD1FE-A4EA-3942-87A5-907FF0D5C0AD}"/>
              </a:ext>
            </a:extLst>
          </p:cNvPr>
          <p:cNvSpPr txBox="1"/>
          <p:nvPr/>
        </p:nvSpPr>
        <p:spPr>
          <a:xfrm>
            <a:off x="5151527" y="3283797"/>
            <a:ext cx="492443" cy="661778"/>
          </a:xfrm>
          <a:prstGeom prst="rect">
            <a:avLst/>
          </a:prstGeom>
          <a:solidFill>
            <a:schemeClr val="accent6">
              <a:lumMod val="50000"/>
            </a:schemeClr>
          </a:solidFill>
        </p:spPr>
        <p:txBody>
          <a:bodyPr vert="eaVert" wrap="square" rtlCol="0">
            <a:spAutoFit/>
          </a:bodyPr>
          <a:lstStyle/>
          <a:p>
            <a:r>
              <a:rPr kumimoji="1" lang="zh-CN" altLang="en-US" sz="2000" b="1" dirty="0">
                <a:solidFill>
                  <a:srgbClr val="FFFF00"/>
                </a:solidFill>
                <a:latin typeface="Microsoft YaHei" panose="020B0503020204020204" pitchFamily="34" charset="-122"/>
                <a:ea typeface="Microsoft YaHei" panose="020B0503020204020204" pitchFamily="34" charset="-122"/>
              </a:rPr>
              <a:t>死亡</a:t>
            </a:r>
          </a:p>
        </p:txBody>
      </p:sp>
      <p:sp>
        <p:nvSpPr>
          <p:cNvPr id="41" name="文本框 40">
            <a:extLst>
              <a:ext uri="{FF2B5EF4-FFF2-40B4-BE49-F238E27FC236}">
                <a16:creationId xmlns:a16="http://schemas.microsoft.com/office/drawing/2014/main" id="{65672C59-8BA8-AC43-B81E-923F6EB4F517}"/>
              </a:ext>
            </a:extLst>
          </p:cNvPr>
          <p:cNvSpPr txBox="1"/>
          <p:nvPr/>
        </p:nvSpPr>
        <p:spPr>
          <a:xfrm>
            <a:off x="4609216" y="3389304"/>
            <a:ext cx="492443" cy="661778"/>
          </a:xfrm>
          <a:prstGeom prst="rect">
            <a:avLst/>
          </a:prstGeom>
          <a:solidFill>
            <a:schemeClr val="accent6">
              <a:lumMod val="50000"/>
            </a:schemeClr>
          </a:solidFill>
        </p:spPr>
        <p:txBody>
          <a:bodyPr vert="eaVert" wrap="square" rtlCol="0">
            <a:spAutoFit/>
          </a:bodyPr>
          <a:lstStyle/>
          <a:p>
            <a:r>
              <a:rPr kumimoji="1" lang="zh-CN" altLang="en-US" sz="2000" b="1" dirty="0">
                <a:solidFill>
                  <a:srgbClr val="FFFF00"/>
                </a:solidFill>
                <a:latin typeface="Microsoft YaHei" panose="020B0503020204020204" pitchFamily="34" charset="-122"/>
                <a:ea typeface="Microsoft YaHei" panose="020B0503020204020204" pitchFamily="34" charset="-122"/>
              </a:rPr>
              <a:t>死亡</a:t>
            </a:r>
          </a:p>
        </p:txBody>
      </p:sp>
    </p:spTree>
    <p:extLst>
      <p:ext uri="{BB962C8B-B14F-4D97-AF65-F5344CB8AC3E}">
        <p14:creationId xmlns:p14="http://schemas.microsoft.com/office/powerpoint/2010/main" val="252461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E33E0CBD-445B-4A92-97BC-39C4DD038CFE}"/>
              </a:ext>
            </a:extLst>
          </p:cNvPr>
          <p:cNvSpPr txBox="1"/>
          <p:nvPr/>
        </p:nvSpPr>
        <p:spPr>
          <a:xfrm>
            <a:off x="789191" y="5692035"/>
            <a:ext cx="2654134" cy="552844"/>
          </a:xfrm>
          <a:prstGeom prst="rect">
            <a:avLst/>
          </a:prstGeom>
          <a:noFill/>
        </p:spPr>
        <p:txBody>
          <a:bodyPr wrap="square">
            <a:spAutoFit/>
          </a:bodyPr>
          <a:lstStyle/>
          <a:p>
            <a:pPr>
              <a:lnSpc>
                <a:spcPts val="3860"/>
              </a:lnSpc>
              <a:spcBef>
                <a:spcPts val="1200"/>
              </a:spcBef>
            </a:pPr>
            <a:r>
              <a:rPr lang="zh-CN" altLang="en"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 sz="2800" kern="0" dirty="0">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8" name="直线连接符 20">
            <a:extLst>
              <a:ext uri="{FF2B5EF4-FFF2-40B4-BE49-F238E27FC236}">
                <a16:creationId xmlns:a16="http://schemas.microsoft.com/office/drawing/2014/main" id="{D5EDC7F9-EF5D-3442-9F25-77145836D40E}"/>
              </a:ext>
            </a:extLst>
          </p:cNvPr>
          <p:cNvSpPr/>
          <p:nvPr/>
        </p:nvSpPr>
        <p:spPr>
          <a:xfrm flipH="1">
            <a:off x="454531" y="1873105"/>
            <a:ext cx="0" cy="45100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C62D8C21-E195-654F-B290-33D2BD98D40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FF83590A-CCD7-434D-B169-FC3DDE16A15E}"/>
              </a:ext>
            </a:extLst>
          </p:cNvPr>
          <p:cNvSpPr/>
          <p:nvPr/>
        </p:nvSpPr>
        <p:spPr>
          <a:xfrm flipH="1" flipV="1">
            <a:off x="971601" y="1873105"/>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F343F8E3-28C1-844F-B216-F23E0D91FE9F}"/>
              </a:ext>
            </a:extLst>
          </p:cNvPr>
          <p:cNvSpPr/>
          <p:nvPr/>
        </p:nvSpPr>
        <p:spPr>
          <a:xfrm flipH="1">
            <a:off x="8714268" y="1873104"/>
            <a:ext cx="0" cy="4371775"/>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D1B1B3B3-27D8-F740-8D35-96E88394CA05}"/>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71B5467C-3C90-2643-BA33-31DB0D63E947}"/>
              </a:ext>
            </a:extLst>
          </p:cNvPr>
          <p:cNvPicPr>
            <a:picLocks noChangeAspect="1"/>
          </p:cNvPicPr>
          <p:nvPr/>
        </p:nvPicPr>
        <p:blipFill>
          <a:blip r:embed="rId4"/>
          <a:stretch>
            <a:fillRect/>
          </a:stretch>
        </p:blipFill>
        <p:spPr>
          <a:xfrm rot="10800000">
            <a:off x="222738" y="1614004"/>
            <a:ext cx="921637" cy="565092"/>
          </a:xfrm>
          <a:prstGeom prst="rect">
            <a:avLst/>
          </a:prstGeom>
          <a:ln w="12700">
            <a:miter lim="400000"/>
          </a:ln>
        </p:spPr>
      </p:pic>
      <p:sp>
        <p:nvSpPr>
          <p:cNvPr id="2" name="标题 1">
            <a:extLst>
              <a:ext uri="{FF2B5EF4-FFF2-40B4-BE49-F238E27FC236}">
                <a16:creationId xmlns:a16="http://schemas.microsoft.com/office/drawing/2014/main" id="{81396C53-3B5F-1748-9534-75F6A1D55D03}"/>
              </a:ext>
            </a:extLst>
          </p:cNvPr>
          <p:cNvSpPr>
            <a:spLocks noGrp="1"/>
          </p:cNvSpPr>
          <p:nvPr>
            <p:ph type="title"/>
          </p:nvPr>
        </p:nvSpPr>
        <p:spPr>
          <a:xfrm>
            <a:off x="0" y="424251"/>
            <a:ext cx="9144000" cy="1325563"/>
          </a:xfrm>
        </p:spPr>
        <p:txBody>
          <a:bodyPr/>
          <a:lstStyle/>
          <a:p>
            <a:r>
              <a:rPr lang="zh-CN" altLang="en-US" dirty="0"/>
              <a:t>复习题</a:t>
            </a:r>
          </a:p>
        </p:txBody>
      </p:sp>
      <p:sp>
        <p:nvSpPr>
          <p:cNvPr id="14" name="文本框 13">
            <a:extLst>
              <a:ext uri="{FF2B5EF4-FFF2-40B4-BE49-F238E27FC236}">
                <a16:creationId xmlns:a16="http://schemas.microsoft.com/office/drawing/2014/main" id="{2BF0126D-2A70-AA45-A912-C5AFBA4AF1AF}"/>
              </a:ext>
            </a:extLst>
          </p:cNvPr>
          <p:cNvSpPr txBox="1"/>
          <p:nvPr/>
        </p:nvSpPr>
        <p:spPr>
          <a:xfrm>
            <a:off x="1286685" y="5729711"/>
            <a:ext cx="429926" cy="523220"/>
          </a:xfrm>
          <a:prstGeom prst="rect">
            <a:avLst/>
          </a:prstGeom>
          <a:noFill/>
        </p:spPr>
        <p:txBody>
          <a:bodyPr wrap="none" rtlCol="0">
            <a:spAutoFit/>
          </a:bodyPr>
          <a:lstStyle/>
          <a:p>
            <a:r>
              <a:rPr lang="en-US" altLang="zh-CN" sz="28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B</a:t>
            </a:r>
          </a:p>
        </p:txBody>
      </p:sp>
      <p:sp>
        <p:nvSpPr>
          <p:cNvPr id="31" name="文本框 30">
            <a:extLst>
              <a:ext uri="{FF2B5EF4-FFF2-40B4-BE49-F238E27FC236}">
                <a16:creationId xmlns:a16="http://schemas.microsoft.com/office/drawing/2014/main" id="{9227C2B0-48C5-944F-B112-367A84CA0347}"/>
              </a:ext>
            </a:extLst>
          </p:cNvPr>
          <p:cNvSpPr txBox="1"/>
          <p:nvPr/>
        </p:nvSpPr>
        <p:spPr>
          <a:xfrm>
            <a:off x="5484175" y="4508747"/>
            <a:ext cx="3491217" cy="1052981"/>
          </a:xfrm>
          <a:prstGeom prst="rect">
            <a:avLst/>
          </a:prstGeom>
          <a:noFill/>
        </p:spPr>
        <p:txBody>
          <a:bodyPr wrap="square">
            <a:spAutoFit/>
          </a:bodyPr>
          <a:lstStyle/>
          <a:p>
            <a:pPr>
              <a:lnSpc>
                <a:spcPts val="3860"/>
              </a:lnSpc>
            </a:pP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B</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没有漫长时间，</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进化论就会崩塌。 </a:t>
            </a:r>
          </a:p>
        </p:txBody>
      </p:sp>
      <p:sp>
        <p:nvSpPr>
          <p:cNvPr id="32" name="文本框 31">
            <a:extLst>
              <a:ext uri="{FF2B5EF4-FFF2-40B4-BE49-F238E27FC236}">
                <a16:creationId xmlns:a16="http://schemas.microsoft.com/office/drawing/2014/main" id="{7F521AD5-A853-344F-B1C6-FCB63B39F5AA}"/>
              </a:ext>
            </a:extLst>
          </p:cNvPr>
          <p:cNvSpPr txBox="1"/>
          <p:nvPr/>
        </p:nvSpPr>
        <p:spPr>
          <a:xfrm>
            <a:off x="616230" y="4508747"/>
            <a:ext cx="4599236" cy="1052981"/>
          </a:xfrm>
          <a:prstGeom prst="rect">
            <a:avLst/>
          </a:prstGeom>
          <a:noFill/>
        </p:spPr>
        <p:txBody>
          <a:bodyPr wrap="square">
            <a:spAutoFit/>
          </a:bodyPr>
          <a:lstStyle/>
          <a:p>
            <a:pPr>
              <a:lnSpc>
                <a:spcPts val="3860"/>
              </a:lnSpc>
            </a:pP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5. </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a:t>
            </a: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接受漫长时间，</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圣经的根基会稳固。</a:t>
            </a:r>
          </a:p>
        </p:txBody>
      </p:sp>
      <p:pic>
        <p:nvPicPr>
          <p:cNvPr id="16" name="图片 15">
            <a:extLst>
              <a:ext uri="{FF2B5EF4-FFF2-40B4-BE49-F238E27FC236}">
                <a16:creationId xmlns:a16="http://schemas.microsoft.com/office/drawing/2014/main" id="{3010232D-7383-BA44-B7E0-2F79A114FC3E}"/>
              </a:ext>
            </a:extLst>
          </p:cNvPr>
          <p:cNvPicPr>
            <a:picLocks noChangeAspect="1"/>
          </p:cNvPicPr>
          <p:nvPr/>
        </p:nvPicPr>
        <p:blipFill>
          <a:blip r:embed="rId5"/>
          <a:stretch>
            <a:fillRect/>
          </a:stretch>
        </p:blipFill>
        <p:spPr>
          <a:xfrm>
            <a:off x="1856182" y="1979830"/>
            <a:ext cx="1702668" cy="22702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7" name="组合 16">
            <a:extLst>
              <a:ext uri="{FF2B5EF4-FFF2-40B4-BE49-F238E27FC236}">
                <a16:creationId xmlns:a16="http://schemas.microsoft.com/office/drawing/2014/main" id="{5537A8BF-FE33-3243-9334-561686DA579E}"/>
              </a:ext>
            </a:extLst>
          </p:cNvPr>
          <p:cNvGrpSpPr/>
          <p:nvPr/>
        </p:nvGrpSpPr>
        <p:grpSpPr>
          <a:xfrm>
            <a:off x="5973325" y="1972714"/>
            <a:ext cx="1633241" cy="2284454"/>
            <a:chOff x="8053852" y="2448057"/>
            <a:chExt cx="1633241" cy="2284454"/>
          </a:xfrm>
        </p:grpSpPr>
        <p:graphicFrame>
          <p:nvGraphicFramePr>
            <p:cNvPr id="23" name="对象 22">
              <a:extLst>
                <a:ext uri="{FF2B5EF4-FFF2-40B4-BE49-F238E27FC236}">
                  <a16:creationId xmlns:a16="http://schemas.microsoft.com/office/drawing/2014/main" id="{44D170DF-1B7F-964E-B4D2-4D11D6AED319}"/>
                </a:ext>
              </a:extLst>
            </p:cNvPr>
            <p:cNvGraphicFramePr>
              <a:graphicFrameLocks noChangeAspect="1"/>
            </p:cNvGraphicFramePr>
            <p:nvPr>
              <p:extLst>
                <p:ext uri="{D42A27DB-BD31-4B8C-83A1-F6EECF244321}">
                  <p14:modId xmlns:p14="http://schemas.microsoft.com/office/powerpoint/2010/main" val="1507849117"/>
                </p:ext>
              </p:extLst>
            </p:nvPr>
          </p:nvGraphicFramePr>
          <p:xfrm>
            <a:off x="8053852" y="2448057"/>
            <a:ext cx="1616018" cy="2284454"/>
          </p:xfrm>
          <a:graphic>
            <a:graphicData uri="http://schemas.openxmlformats.org/presentationml/2006/ole">
              <mc:AlternateContent xmlns:mc="http://schemas.openxmlformats.org/markup-compatibility/2006">
                <mc:Choice xmlns:v="urn:schemas-microsoft-com:vml" Requires="v">
                  <p:oleObj spid="_x0000_s2112" name="Image" r:id="rId6" imgW="3250794" imgH="4444444" progId="">
                    <p:embed/>
                  </p:oleObj>
                </mc:Choice>
                <mc:Fallback>
                  <p:oleObj name="Image" r:id="rId6" imgW="3250794" imgH="4444444" progId="">
                    <p:embed/>
                    <p:pic>
                      <p:nvPicPr>
                        <p:cNvPr id="43" name="对象 42">
                          <a:extLst>
                            <a:ext uri="{FF2B5EF4-FFF2-40B4-BE49-F238E27FC236}">
                              <a16:creationId xmlns:a16="http://schemas.microsoft.com/office/drawing/2014/main" id="{522CD7E6-84F1-3441-A8DD-AF4971A6B1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3852" y="2448057"/>
                          <a:ext cx="1616018" cy="2284454"/>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4" name="矩形 23">
              <a:extLst>
                <a:ext uri="{FF2B5EF4-FFF2-40B4-BE49-F238E27FC236}">
                  <a16:creationId xmlns:a16="http://schemas.microsoft.com/office/drawing/2014/main" id="{26363F62-9AC2-DC4E-A0CA-9635919CA248}"/>
                </a:ext>
              </a:extLst>
            </p:cNvPr>
            <p:cNvSpPr/>
            <p:nvPr/>
          </p:nvSpPr>
          <p:spPr>
            <a:xfrm>
              <a:off x="8071075" y="2455173"/>
              <a:ext cx="1616018" cy="2270223"/>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p>
          </p:txBody>
        </p:sp>
      </p:grpSp>
    </p:spTree>
    <p:extLst>
      <p:ext uri="{BB962C8B-B14F-4D97-AF65-F5344CB8AC3E}">
        <p14:creationId xmlns:p14="http://schemas.microsoft.com/office/powerpoint/2010/main" val="164714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63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089960-229B-1042-A348-730AC76D2FDE}"/>
              </a:ext>
            </a:extLst>
          </p:cNvPr>
          <p:cNvSpPr txBox="1">
            <a:spLocks/>
          </p:cNvSpPr>
          <p:nvPr/>
        </p:nvSpPr>
        <p:spPr>
          <a:xfrm>
            <a:off x="694713" y="572870"/>
            <a:ext cx="3248280" cy="131897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3860"/>
              </a:lnSpc>
            </a:pPr>
            <a:r>
              <a:rPr lang="zh-TW"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房子的地基没打好房子就会坍塌</a:t>
            </a:r>
            <a:endParaRPr lang="zh-CN" altLang="en-US" sz="2800" dirty="0">
              <a:latin typeface="Microsoft YaHei" panose="020B0503020204020204" pitchFamily="34" charset="-122"/>
              <a:ea typeface="Microsoft YaHei" panose="020B0503020204020204" pitchFamily="34" charset="-122"/>
            </a:endParaRPr>
          </a:p>
        </p:txBody>
      </p:sp>
      <p:pic>
        <p:nvPicPr>
          <p:cNvPr id="3" name="Picture 2" descr="查看源图像">
            <a:extLst>
              <a:ext uri="{FF2B5EF4-FFF2-40B4-BE49-F238E27FC236}">
                <a16:creationId xmlns:a16="http://schemas.microsoft.com/office/drawing/2014/main" id="{CADD8168-9E07-EA45-8307-F423E7ADC8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48"/>
          <a:stretch/>
        </p:blipFill>
        <p:spPr bwMode="auto">
          <a:xfrm>
            <a:off x="750025" y="1683592"/>
            <a:ext cx="3137655" cy="32165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a:extLst>
              <a:ext uri="{FF2B5EF4-FFF2-40B4-BE49-F238E27FC236}">
                <a16:creationId xmlns:a16="http://schemas.microsoft.com/office/drawing/2014/main" id="{6115B2C5-A37E-4A40-9F16-7854235752F4}"/>
              </a:ext>
            </a:extLst>
          </p:cNvPr>
          <p:cNvSpPr txBox="1">
            <a:spLocks/>
          </p:cNvSpPr>
          <p:nvPr/>
        </p:nvSpPr>
        <p:spPr>
          <a:xfrm>
            <a:off x="4103856" y="572870"/>
            <a:ext cx="4284560" cy="1199069"/>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pPr>
              <a:lnSpc>
                <a:spcPts val="3860"/>
              </a:lnSpc>
            </a:pPr>
            <a:r>
              <a:rPr lang="zh-CN" altLang="en-US" sz="2800" b="0" kern="0" dirty="0">
                <a:cs typeface="Times New Roman" panose="02020603050405020304" pitchFamily="18" charset="0"/>
              </a:rPr>
              <a:t>信仰</a:t>
            </a:r>
            <a:r>
              <a:rPr lang="zh-TW" altLang="zh-CN" sz="2800" b="0" kern="0" dirty="0">
                <a:cs typeface="Times New Roman" panose="02020603050405020304" pitchFamily="18" charset="0"/>
              </a:rPr>
              <a:t>的</a:t>
            </a:r>
            <a:r>
              <a:rPr lang="zh-CN" altLang="en-US" sz="2800" b="0" kern="0" dirty="0">
                <a:cs typeface="Times New Roman" panose="02020603050405020304" pitchFamily="18" charset="0"/>
              </a:rPr>
              <a:t>根基</a:t>
            </a:r>
            <a:r>
              <a:rPr lang="zh-TW" altLang="zh-CN" sz="2800" b="0" kern="0" dirty="0">
                <a:cs typeface="Times New Roman" panose="02020603050405020304" pitchFamily="18" charset="0"/>
              </a:rPr>
              <a:t>没打好</a:t>
            </a:r>
            <a:endParaRPr lang="en-US" altLang="zh-CN" sz="2800" b="0" kern="0" dirty="0">
              <a:cs typeface="Times New Roman" panose="02020603050405020304" pitchFamily="18" charset="0"/>
            </a:endParaRPr>
          </a:p>
          <a:p>
            <a:pPr>
              <a:lnSpc>
                <a:spcPts val="3860"/>
              </a:lnSpc>
            </a:pPr>
            <a:r>
              <a:rPr lang="zh-CN" altLang="en-US" sz="2800" b="0" kern="0" dirty="0">
                <a:cs typeface="Times New Roman" panose="02020603050405020304" pitchFamily="18" charset="0"/>
              </a:rPr>
              <a:t>信仰也</a:t>
            </a:r>
            <a:r>
              <a:rPr lang="zh-TW" altLang="zh-CN" sz="2800" b="0" kern="0" dirty="0">
                <a:cs typeface="Times New Roman" panose="02020603050405020304" pitchFamily="18" charset="0"/>
              </a:rPr>
              <a:t>会坍塌</a:t>
            </a:r>
            <a:endParaRPr lang="zh-CN" altLang="en-US" sz="2800" b="0" dirty="0"/>
          </a:p>
        </p:txBody>
      </p:sp>
      <p:sp>
        <p:nvSpPr>
          <p:cNvPr id="5" name="文本框 4">
            <a:extLst>
              <a:ext uri="{FF2B5EF4-FFF2-40B4-BE49-F238E27FC236}">
                <a16:creationId xmlns:a16="http://schemas.microsoft.com/office/drawing/2014/main" id="{4B71D99D-9832-B540-88C3-19373F1F0864}"/>
              </a:ext>
            </a:extLst>
          </p:cNvPr>
          <p:cNvSpPr txBox="1"/>
          <p:nvPr/>
        </p:nvSpPr>
        <p:spPr>
          <a:xfrm>
            <a:off x="694713" y="5377536"/>
            <a:ext cx="8287240" cy="1052981"/>
          </a:xfrm>
          <a:prstGeom prst="rect">
            <a:avLst/>
          </a:prstGeom>
          <a:noFill/>
        </p:spPr>
        <p:txBody>
          <a:bodyPr wrap="square">
            <a:spAutoFit/>
          </a:bodyPr>
          <a:lstStyle/>
          <a:p>
            <a:pPr>
              <a:lnSpc>
                <a:spcPts val="3860"/>
              </a:lnSpc>
            </a:pPr>
            <a:r>
              <a:rPr lang="zh-TW"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圣经第一卷书创世记</a:t>
            </a:r>
            <a:r>
              <a:rPr lang="zh-TW"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是基督徒信仰的基石</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TW"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TW"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地球的年龄是</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基石的一部分。</a:t>
            </a:r>
            <a:endParaRPr lang="zh-CN" altLang="en-US" sz="2800" dirty="0">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F0F1DD54-40BE-844D-8B56-9E261A1ECB37}"/>
              </a:ext>
            </a:extLst>
          </p:cNvPr>
          <p:cNvPicPr>
            <a:picLocks noChangeAspect="1"/>
          </p:cNvPicPr>
          <p:nvPr/>
        </p:nvPicPr>
        <p:blipFill>
          <a:blip r:embed="rId4"/>
          <a:stretch>
            <a:fillRect/>
          </a:stretch>
        </p:blipFill>
        <p:spPr>
          <a:xfrm>
            <a:off x="4103854" y="1683592"/>
            <a:ext cx="4284564" cy="32165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7246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9DFB7-DA7E-4601-93FA-2A1E63FFB3C5}"/>
              </a:ext>
            </a:extLst>
          </p:cNvPr>
          <p:cNvSpPr>
            <a:spLocks noGrp="1"/>
          </p:cNvSpPr>
          <p:nvPr>
            <p:ph type="title"/>
          </p:nvPr>
        </p:nvSpPr>
        <p:spPr/>
        <p:txBody>
          <a:bodyPr/>
          <a:lstStyle/>
          <a:p>
            <a:r>
              <a:rPr lang="zh-CN" altLang="en-US" dirty="0"/>
              <a:t>英国</a:t>
            </a:r>
          </a:p>
        </p:txBody>
      </p:sp>
      <p:pic>
        <p:nvPicPr>
          <p:cNvPr id="3074" name="Picture 2" descr="查看源图像">
            <a:extLst>
              <a:ext uri="{FF2B5EF4-FFF2-40B4-BE49-F238E27FC236}">
                <a16:creationId xmlns:a16="http://schemas.microsoft.com/office/drawing/2014/main" id="{4F9B1848-8678-4737-84BE-108356D02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8110"/>
            <a:ext cx="9144000" cy="3352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0975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636610" y="2508982"/>
            <a:ext cx="4976712" cy="2203680"/>
          </a:xfrm>
          <a:prstGeom prst="rect">
            <a:avLst/>
          </a:prstGeom>
        </p:spPr>
        <p:txBody>
          <a:bodyPr wrap="square">
            <a:spAutoFit/>
          </a:bodyPr>
          <a:lstStyle/>
          <a:p>
            <a:pPr>
              <a:lnSpc>
                <a:spcPts val="4200"/>
              </a:lnSpc>
              <a:spcBef>
                <a:spcPct val="50000"/>
              </a:spcBef>
            </a:pPr>
            <a:r>
              <a:rPr lang="en-US" altLang="zh-TW"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TW"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我</a:t>
            </a: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几乎可以肯定地说</a:t>
            </a:r>
            <a:r>
              <a:rPr lang="zh-TW"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是</a:t>
            </a:r>
            <a:r>
              <a:rPr lang="en-US" altLang="zh-CN"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年老</a:t>
            </a:r>
            <a:r>
              <a:rPr lang="en-US" altLang="zh-CN"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TW"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地质学和进化</a:t>
            </a: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理</a:t>
            </a:r>
            <a:r>
              <a:rPr lang="zh-TW"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论</a:t>
            </a: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将英国从一个</a:t>
            </a:r>
            <a:r>
              <a:rPr lang="zh-TW"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基督教国家变成</a:t>
            </a: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了一个</a:t>
            </a:r>
            <a:r>
              <a:rPr lang="zh-TW"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非基督教国家。</a:t>
            </a:r>
            <a:r>
              <a:rPr lang="en-US" altLang="zh-TW"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p>
        </p:txBody>
      </p:sp>
      <p:sp>
        <p:nvSpPr>
          <p:cNvPr id="12" name="Text Box 4">
            <a:extLst>
              <a:ext uri="{FF2B5EF4-FFF2-40B4-BE49-F238E27FC236}">
                <a16:creationId xmlns:a16="http://schemas.microsoft.com/office/drawing/2014/main" id="{C321314E-1D6A-E34A-80E5-798DEDB93C70}"/>
              </a:ext>
            </a:extLst>
          </p:cNvPr>
          <p:cNvSpPr txBox="1">
            <a:spLocks noChangeArrowheads="1"/>
          </p:cNvSpPr>
          <p:nvPr/>
        </p:nvSpPr>
        <p:spPr bwMode="auto">
          <a:xfrm>
            <a:off x="547242" y="5332339"/>
            <a:ext cx="8206451" cy="1015663"/>
          </a:xfrm>
          <a:prstGeom prst="rect">
            <a:avLst/>
          </a:prstGeom>
          <a:noFill/>
          <a:ln w="9525">
            <a:noFill/>
            <a:miter lim="800000"/>
            <a:headEnd/>
            <a:tailEnd/>
          </a:ln>
          <a:effectLst/>
        </p:spPr>
        <p:txBody>
          <a:bodyPr wrap="square">
            <a:spAutoFit/>
          </a:bodyPr>
          <a:lstStyle/>
          <a:p>
            <a:pPr>
              <a:spcBef>
                <a:spcPct val="50000"/>
              </a:spcBef>
            </a:pPr>
            <a:r>
              <a:rPr lang="en-GB" altLang="zh-HK" sz="2000" b="1" dirty="0">
                <a:solidFill>
                  <a:prstClr val="black"/>
                </a:solidFill>
                <a:latin typeface="Arial" panose="020B0604020202020204" pitchFamily="34" charset="0"/>
                <a:ea typeface="Adobe 黑体 Std R" panose="020B0400000000000000" pitchFamily="34" charset="-122"/>
                <a:cs typeface="Arial" panose="020B0604020202020204" pitchFamily="34" charset="0"/>
              </a:rPr>
              <a:t>F. Sherwood Taylor</a:t>
            </a:r>
            <a:r>
              <a:rPr lang="zh-CN" alt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000" dirty="0" err="1">
                <a:solidFill>
                  <a:prstClr val="black"/>
                </a:solidFill>
                <a:latin typeface="Arial" panose="020B0604020202020204" pitchFamily="34" charset="0"/>
                <a:ea typeface="Adobe 黑体 Std R" panose="020B0400000000000000" pitchFamily="34" charset="-122"/>
                <a:cs typeface="Arial" panose="020B0604020202020204" pitchFamily="34" charset="0"/>
              </a:rPr>
              <a:t>相信年老地球论和进化论</a:t>
            </a:r>
            <a:r>
              <a:rPr lang="zh-CN" alt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zh-TW" alt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Geology changes the outlook</a:t>
            </a:r>
            <a:r>
              <a:rPr lang="zh-TW" alt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US" altLang="zh-TW"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Ideas and Beliefs of the Victorians</a:t>
            </a:r>
            <a:r>
              <a:rPr lang="en-US" altLang="zh-TW"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000" i="1"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Sylvan Press Ltd</a:t>
            </a:r>
            <a:r>
              <a:rPr lang="zh-TW" alt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出版</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a:t>
            </a:r>
            <a:r>
              <a:rPr lang="zh-TW" alt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伦敦</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195</a:t>
            </a:r>
            <a:r>
              <a:rPr lang="zh-TW" alt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页</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a:t>
            </a:r>
            <a:r>
              <a:rPr lang="en-US" altLang="zh-TW"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1949</a:t>
            </a:r>
            <a:r>
              <a:rPr lang="zh-TW" alt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年</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a:t>
            </a:r>
            <a:r>
              <a:rPr lang="zh-TW" alt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英国广播公司电台专题节目系列</a:t>
            </a:r>
            <a:r>
              <a:rPr lang="en-GB"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endParaRPr lang="en-US" sz="2000" dirty="0">
              <a:solidFill>
                <a:prstClr val="black"/>
              </a:solidFill>
              <a:latin typeface="Arial" panose="020B0604020202020204" pitchFamily="34" charset="0"/>
              <a:ea typeface="Adobe 黑体 Std R" panose="020B0400000000000000" pitchFamily="34" charset="-122"/>
              <a:cs typeface="Arial" panose="020B0604020202020204" pitchFamily="34" charset="0"/>
            </a:endParaRPr>
          </a:p>
        </p:txBody>
      </p:sp>
      <p:pic>
        <p:nvPicPr>
          <p:cNvPr id="11" name="图片 10">
            <a:extLst>
              <a:ext uri="{FF2B5EF4-FFF2-40B4-BE49-F238E27FC236}">
                <a16:creationId xmlns:a16="http://schemas.microsoft.com/office/drawing/2014/main" id="{C5AB76FA-B284-6448-8C8C-FB22964303BB}"/>
              </a:ext>
            </a:extLst>
          </p:cNvPr>
          <p:cNvPicPr>
            <a:picLocks noChangeAspect="1"/>
          </p:cNvPicPr>
          <p:nvPr/>
        </p:nvPicPr>
        <p:blipFill>
          <a:blip r:embed="rId4"/>
          <a:stretch>
            <a:fillRect/>
          </a:stretch>
        </p:blipFill>
        <p:spPr>
          <a:xfrm>
            <a:off x="5801884" y="1423117"/>
            <a:ext cx="2722092" cy="3620103"/>
          </a:xfrm>
          <a:prstGeom prst="rect">
            <a:avLst/>
          </a:prstGeom>
        </p:spPr>
      </p:pic>
      <p:sp>
        <p:nvSpPr>
          <p:cNvPr id="13" name="文本框 12">
            <a:extLst>
              <a:ext uri="{FF2B5EF4-FFF2-40B4-BE49-F238E27FC236}">
                <a16:creationId xmlns:a16="http://schemas.microsoft.com/office/drawing/2014/main" id="{752C77E2-D095-6E4B-8CF4-48F046E61117}"/>
              </a:ext>
            </a:extLst>
          </p:cNvPr>
          <p:cNvSpPr txBox="1"/>
          <p:nvPr/>
        </p:nvSpPr>
        <p:spPr>
          <a:xfrm>
            <a:off x="5800153" y="4370518"/>
            <a:ext cx="2723823" cy="923330"/>
          </a:xfrm>
          <a:prstGeom prst="rect">
            <a:avLst/>
          </a:prstGeom>
          <a:solidFill>
            <a:schemeClr val="tx1"/>
          </a:solidFill>
        </p:spPr>
        <p:txBody>
          <a:bodyPr wrap="none" rtlCol="0">
            <a:spAutoFit/>
          </a:bodyPr>
          <a:lstStyle/>
          <a:p>
            <a:pPr algn="ctr"/>
            <a:r>
              <a:rPr lang="zh-TW"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舍伍德</a:t>
            </a:r>
            <a:r>
              <a:rPr lang="en-US" altLang="zh-TW"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TW"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泰勒</a:t>
            </a:r>
            <a:endPar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牛津科学历史博物馆馆长</a:t>
            </a:r>
            <a:endPar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1949</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a:t>
            </a:r>
            <a:endParaRPr lang="en-GB" altLang="zh-HK"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标题 6">
            <a:extLst>
              <a:ext uri="{FF2B5EF4-FFF2-40B4-BE49-F238E27FC236}">
                <a16:creationId xmlns:a16="http://schemas.microsoft.com/office/drawing/2014/main" id="{8C59BD5C-A7C7-D045-A4AD-17218324FCAB}"/>
              </a:ext>
            </a:extLst>
          </p:cNvPr>
          <p:cNvSpPr>
            <a:spLocks noGrp="1"/>
          </p:cNvSpPr>
          <p:nvPr>
            <p:ph type="title"/>
          </p:nvPr>
        </p:nvSpPr>
        <p:spPr/>
        <p:txBody>
          <a:bodyPr/>
          <a:lstStyle/>
          <a:p>
            <a:r>
              <a:rPr lang="zh-CN" altLang="en-US" dirty="0"/>
              <a:t>地质转变思想</a:t>
            </a:r>
          </a:p>
        </p:txBody>
      </p:sp>
    </p:spTree>
    <p:extLst>
      <p:ext uri="{BB962C8B-B14F-4D97-AF65-F5344CB8AC3E}">
        <p14:creationId xmlns:p14="http://schemas.microsoft.com/office/powerpoint/2010/main" val="6911475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38347</TotalTime>
  <Words>6167</Words>
  <Application>Microsoft Office PowerPoint</Application>
  <PresentationFormat>全屏显示(4:3)</PresentationFormat>
  <Paragraphs>611</Paragraphs>
  <Slides>62</Slides>
  <Notes>61</Notes>
  <HiddenSlides>0</HiddenSlides>
  <MMClips>1</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62</vt:i4>
      </vt:variant>
    </vt:vector>
  </HeadingPairs>
  <TitlesOfParts>
    <vt:vector size="73" baseType="lpstr">
      <vt:lpstr>Calibri</vt:lpstr>
      <vt:lpstr>Arial</vt:lpstr>
      <vt:lpstr>Calibri Light</vt:lpstr>
      <vt:lpstr>Times New Roman</vt:lpstr>
      <vt:lpstr>微软雅黑</vt:lpstr>
      <vt:lpstr>微软雅黑</vt:lpstr>
      <vt:lpstr>华文中宋</vt:lpstr>
      <vt:lpstr>Wingdings 2</vt:lpstr>
      <vt:lpstr>宋体</vt:lpstr>
      <vt:lpstr>HDOfficeLightV0</vt:lpstr>
      <vt:lpstr>Image</vt:lpstr>
      <vt:lpstr>PowerPoint 演示文稿</vt:lpstr>
      <vt:lpstr>调查问卷</vt:lpstr>
      <vt:lpstr>关于地球，圣经告诉我们：</vt:lpstr>
      <vt:lpstr>为什么要了解地球的年龄？</vt:lpstr>
      <vt:lpstr>为什么建房子要打地基？</vt:lpstr>
      <vt:lpstr>PowerPoint 演示文稿</vt:lpstr>
      <vt:lpstr>PowerPoint 演示文稿</vt:lpstr>
      <vt:lpstr>英国</vt:lpstr>
      <vt:lpstr>地质转变思想</vt:lpstr>
      <vt:lpstr>要重视“地球的年龄”</vt:lpstr>
      <vt:lpstr>“神导进化”削弱基督徒的信仰根基</vt:lpstr>
      <vt:lpstr>创世记1:31 神看着一切所造的都甚好……</vt:lpstr>
      <vt:lpstr>如果上帝使用“进化”来创造, 那伊甸园就不是“甚好”…….</vt:lpstr>
      <vt:lpstr>一切……都甚好吗？</vt:lpstr>
      <vt:lpstr>圣经怎么解释化石记录里的死亡？</vt:lpstr>
      <vt:lpstr>按照圣经，  “死”和“人”出现的顺序是…….</vt:lpstr>
      <vt:lpstr>进化论的根基完全不同</vt:lpstr>
      <vt:lpstr>点击播放视频</vt:lpstr>
      <vt:lpstr>1、按照进化论，生物是怎么出现的？</vt:lpstr>
      <vt:lpstr>2、进化论的根基是什么？ </vt:lpstr>
      <vt:lpstr>“漫长时间”是进化论的根基！</vt:lpstr>
      <vt:lpstr>动物在进化中死去……</vt:lpstr>
      <vt:lpstr>按照进化论，  “死”和“人”出现的顺序是…….</vt:lpstr>
      <vt:lpstr>对比两种根基</vt:lpstr>
      <vt:lpstr>创造论和进化论能够兼容吗？</vt:lpstr>
      <vt:lpstr>问： “神导进化”不合乎圣经 为什么仍有许多基督徒相信呢？</vt:lpstr>
      <vt:lpstr>任务二</vt:lpstr>
      <vt:lpstr>任务二习题</vt:lpstr>
      <vt:lpstr>任务二习题</vt:lpstr>
      <vt:lpstr>任务二习题</vt:lpstr>
      <vt:lpstr>任务二习题</vt:lpstr>
      <vt:lpstr>PowerPoint 演示文稿</vt:lpstr>
      <vt:lpstr>习题：</vt:lpstr>
      <vt:lpstr>问题</vt:lpstr>
      <vt:lpstr>PowerPoint 演示文稿</vt:lpstr>
      <vt:lpstr>PowerPoint 演示文稿</vt:lpstr>
      <vt:lpstr>6000-10000年 是怎么算出来的？</vt:lpstr>
      <vt:lpstr>PowerPoint 演示文稿</vt:lpstr>
      <vt:lpstr>《创世记》第五章的家谱计算</vt:lpstr>
      <vt:lpstr>任务三</vt:lpstr>
      <vt:lpstr>PowerPoint 演示文稿</vt:lpstr>
      <vt:lpstr>PowerPoint 演示文稿</vt:lpstr>
      <vt:lpstr>PowerPoint 演示文稿</vt:lpstr>
      <vt:lpstr>PowerPoint 演示文稿</vt:lpstr>
      <vt:lpstr>PowerPoint 演示文稿</vt:lpstr>
      <vt:lpstr>为什么马太的家谱有跨代？</vt:lpstr>
      <vt:lpstr>家谱中的跨代</vt:lpstr>
      <vt:lpstr>PowerPoint 演示文稿</vt:lpstr>
      <vt:lpstr>地球的“官方”年龄</vt:lpstr>
      <vt:lpstr>PowerPoint 演示文稿</vt:lpstr>
      <vt:lpstr>PowerPoint 演示文稿</vt:lpstr>
      <vt:lpstr>PowerPoint 演示文稿</vt:lpstr>
      <vt:lpstr>现在的语文、历史、地理、生物课本 都在教导“年老地球论”</vt:lpstr>
      <vt:lpstr>PowerPoint 演示文稿</vt:lpstr>
      <vt:lpstr>下一节课剧透</vt:lpstr>
      <vt:lpstr>验收这节课的学习成果……</vt:lpstr>
      <vt:lpstr>四、复习题</vt:lpstr>
      <vt:lpstr>复习题</vt:lpstr>
      <vt:lpstr>复习题</vt:lpstr>
      <vt:lpstr>复习题</vt:lpstr>
      <vt:lpstr>复习题</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前言</dc:title>
  <dc:creator>Yi Hao</dc:creator>
  <cp:lastModifiedBy>Lee Annie</cp:lastModifiedBy>
  <cp:revision>964</cp:revision>
  <dcterms:created xsi:type="dcterms:W3CDTF">2020-12-03T10:25:54Z</dcterms:created>
  <dcterms:modified xsi:type="dcterms:W3CDTF">2022-01-27T03:18:17Z</dcterms:modified>
</cp:coreProperties>
</file>