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notesMasterIdLst>
    <p:notesMasterId r:id="rId59"/>
  </p:notesMasterIdLst>
  <p:sldIdLst>
    <p:sldId id="2676" r:id="rId2"/>
    <p:sldId id="892" r:id="rId3"/>
    <p:sldId id="1428" r:id="rId4"/>
    <p:sldId id="1429" r:id="rId5"/>
    <p:sldId id="1430" r:id="rId6"/>
    <p:sldId id="2641" r:id="rId7"/>
    <p:sldId id="2575" r:id="rId8"/>
    <p:sldId id="2642" r:id="rId9"/>
    <p:sldId id="1433" r:id="rId10"/>
    <p:sldId id="2643" r:id="rId11"/>
    <p:sldId id="1426" r:id="rId12"/>
    <p:sldId id="2680" r:id="rId13"/>
    <p:sldId id="2692" r:id="rId14"/>
    <p:sldId id="2646" r:id="rId15"/>
    <p:sldId id="2647" r:id="rId16"/>
    <p:sldId id="2648" r:id="rId17"/>
    <p:sldId id="2649" r:id="rId18"/>
    <p:sldId id="2650" r:id="rId19"/>
    <p:sldId id="1437" r:id="rId20"/>
    <p:sldId id="1438" r:id="rId21"/>
    <p:sldId id="2651" r:id="rId22"/>
    <p:sldId id="2652" r:id="rId23"/>
    <p:sldId id="2653" r:id="rId24"/>
    <p:sldId id="2654" r:id="rId25"/>
    <p:sldId id="1442" r:id="rId26"/>
    <p:sldId id="2655" r:id="rId27"/>
    <p:sldId id="1443" r:id="rId28"/>
    <p:sldId id="2656" r:id="rId29"/>
    <p:sldId id="2657" r:id="rId30"/>
    <p:sldId id="2658" r:id="rId31"/>
    <p:sldId id="2679" r:id="rId32"/>
    <p:sldId id="2678" r:id="rId33"/>
    <p:sldId id="2659" r:id="rId34"/>
    <p:sldId id="2660" r:id="rId35"/>
    <p:sldId id="2661" r:id="rId36"/>
    <p:sldId id="2662" r:id="rId37"/>
    <p:sldId id="2627" r:id="rId38"/>
    <p:sldId id="2663" r:id="rId39"/>
    <p:sldId id="2664" r:id="rId40"/>
    <p:sldId id="2665" r:id="rId41"/>
    <p:sldId id="2666" r:id="rId42"/>
    <p:sldId id="2693" r:id="rId43"/>
    <p:sldId id="2631" r:id="rId44"/>
    <p:sldId id="2671" r:id="rId45"/>
    <p:sldId id="2689" r:id="rId46"/>
    <p:sldId id="2684" r:id="rId47"/>
    <p:sldId id="2672" r:id="rId48"/>
    <p:sldId id="2690" r:id="rId49"/>
    <p:sldId id="2673" r:id="rId50"/>
    <p:sldId id="2686" r:id="rId51"/>
    <p:sldId id="2628" r:id="rId52"/>
    <p:sldId id="2687" r:id="rId53"/>
    <p:sldId id="2670" r:id="rId54"/>
    <p:sldId id="2688" r:id="rId55"/>
    <p:sldId id="2681" r:id="rId56"/>
    <p:sldId id="2675" r:id="rId57"/>
    <p:sldId id="2691" r:id="rId58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lee" initials="bl" lastIdx="1" clrIdx="0">
    <p:extLst>
      <p:ext uri="{19B8F6BF-5375-455C-9EA6-DF929625EA0E}">
        <p15:presenceInfo xmlns:p15="http://schemas.microsoft.com/office/powerpoint/2012/main" userId="79fae0f22d7607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0FF"/>
    <a:srgbClr val="5388BA"/>
    <a:srgbClr val="FEFF00"/>
    <a:srgbClr val="900603"/>
    <a:srgbClr val="52382D"/>
    <a:srgbClr val="AAD3FC"/>
    <a:srgbClr val="0C4E8A"/>
    <a:srgbClr val="070707"/>
    <a:srgbClr val="6E4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71" autoAdjust="0"/>
    <p:restoredTop sz="95755" autoAdjust="0"/>
  </p:normalViewPr>
  <p:slideViewPr>
    <p:cSldViewPr snapToGrid="0" snapToObjects="1">
      <p:cViewPr varScale="1">
        <p:scale>
          <a:sx n="110" d="100"/>
          <a:sy n="110" d="100"/>
        </p:scale>
        <p:origin x="19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30C65-C348-476A-93B9-EB65ED8F6AA8}" type="doc">
      <dgm:prSet loTypeId="urn:microsoft.com/office/officeart/2008/layout/CircularPictureCallout#1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C5695F9D-42B0-43A1-910B-542FE25E6143}">
      <dgm:prSet/>
      <dgm:spPr/>
      <dgm:t>
        <a:bodyPr/>
        <a:lstStyle/>
        <a:p>
          <a:endParaRPr lang="zh-CN" altLang="en-US"/>
        </a:p>
      </dgm:t>
    </dgm:pt>
    <dgm:pt modelId="{59F02176-5383-4548-8720-D51A70C2D5B7}" type="parTrans" cxnId="{74398396-2E4D-45A6-B56C-F0C7DEFAAD84}">
      <dgm:prSet/>
      <dgm:spPr/>
      <dgm:t>
        <a:bodyPr/>
        <a:lstStyle/>
        <a:p>
          <a:endParaRPr lang="zh-CN" altLang="en-US"/>
        </a:p>
      </dgm:t>
    </dgm:pt>
    <dgm:pt modelId="{10C20566-D26A-4F50-9499-865CA240F4E8}" type="sibTrans" cxnId="{74398396-2E4D-45A6-B56C-F0C7DEFAAD84}">
      <dgm:prSet/>
      <dgm:spPr>
        <a:blipFill>
          <a:blip xmlns:r="http://schemas.openxmlformats.org/officeDocument/2006/relationships" r:embed="rId1" cstate="print"/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/>
        </a:p>
      </dgm:t>
    </dgm:pt>
    <dgm:pt modelId="{A6CC3467-5EA8-4516-9552-95A17357A7BB}">
      <dgm:prSet phldrT="[文本]"/>
      <dgm:spPr/>
      <dgm:t>
        <a:bodyPr/>
        <a:lstStyle/>
        <a:p>
          <a:r>
            <a:rPr lang="en-US" altLang="zh-CN" dirty="0"/>
            <a:t>          </a:t>
          </a:r>
          <a:endParaRPr lang="zh-CN" altLang="en-US" dirty="0"/>
        </a:p>
      </dgm:t>
    </dgm:pt>
    <dgm:pt modelId="{F101F7BA-487D-464D-97FB-16D51F91D48C}" type="parTrans" cxnId="{0F15515B-DC6E-4523-856E-CEC70784B4F2}">
      <dgm:prSet/>
      <dgm:spPr/>
      <dgm:t>
        <a:bodyPr/>
        <a:lstStyle/>
        <a:p>
          <a:endParaRPr lang="zh-CN" altLang="en-US"/>
        </a:p>
      </dgm:t>
    </dgm:pt>
    <dgm:pt modelId="{D67B3C24-DE1B-4074-9D0A-82A5BA87A5F1}" type="sibTrans" cxnId="{0F15515B-DC6E-4523-856E-CEC70784B4F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4B48F36-BD68-4961-9A36-374607503760}">
      <dgm:prSet phldrT="[文本]"/>
      <dgm:spPr/>
      <dgm:t>
        <a:bodyPr/>
        <a:lstStyle/>
        <a:p>
          <a:r>
            <a:rPr lang="en-US" altLang="zh-CN" dirty="0"/>
            <a:t>       </a:t>
          </a:r>
          <a:endParaRPr lang="zh-CN" altLang="en-US" dirty="0"/>
        </a:p>
      </dgm:t>
    </dgm:pt>
    <dgm:pt modelId="{F2087453-8832-4B61-87BC-349A08D207CC}" type="sibTrans" cxnId="{887FF9ED-6D03-41AC-A52B-3FF02E069751}">
      <dgm:prSet/>
      <dgm:spPr>
        <a:blipFill>
          <a:blip xmlns:r="http://schemas.openxmlformats.org/officeDocument/2006/relationships" r:embed="rId3" cstate="print"/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3B203C1-E633-4062-98B3-86B7A24C46DB}" type="parTrans" cxnId="{887FF9ED-6D03-41AC-A52B-3FF02E069751}">
      <dgm:prSet/>
      <dgm:spPr/>
      <dgm:t>
        <a:bodyPr/>
        <a:lstStyle/>
        <a:p>
          <a:endParaRPr lang="zh-CN" altLang="en-US"/>
        </a:p>
      </dgm:t>
    </dgm:pt>
    <dgm:pt modelId="{8F9E7810-18F3-49B5-9087-2268F1AD732A}">
      <dgm:prSet phldrT="[文本]"/>
      <dgm:spPr/>
      <dgm:t>
        <a:bodyPr/>
        <a:lstStyle/>
        <a:p>
          <a:r>
            <a:rPr lang="zh-CN" altLang="en-US" dirty="0"/>
            <a:t>   </a:t>
          </a:r>
        </a:p>
      </dgm:t>
    </dgm:pt>
    <dgm:pt modelId="{2EBA8424-1981-41C9-A5C6-B952AA2248E6}" type="sibTrans" cxnId="{964AC35E-24FD-4B49-8AE5-1636AF146BCC}">
      <dgm:prSet/>
      <dgm:spPr>
        <a:blipFill>
          <a:blip xmlns:r="http://schemas.openxmlformats.org/officeDocument/2006/relationships" r:embed="rId4" cstate="print"/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189ED01C-D204-4D40-8E52-9D26954A0598}" type="parTrans" cxnId="{964AC35E-24FD-4B49-8AE5-1636AF146BCC}">
      <dgm:prSet/>
      <dgm:spPr/>
      <dgm:t>
        <a:bodyPr/>
        <a:lstStyle/>
        <a:p>
          <a:endParaRPr lang="zh-CN" altLang="en-US"/>
        </a:p>
      </dgm:t>
    </dgm:pt>
    <dgm:pt modelId="{EF14AD2C-A17E-450B-98DB-39B18276FD4E}" type="pres">
      <dgm:prSet presAssocID="{B0630C65-C348-476A-93B9-EB65ED8F6AA8}" presName="Name0" presStyleCnt="0">
        <dgm:presLayoutVars>
          <dgm:chMax val="7"/>
          <dgm:chPref val="7"/>
          <dgm:dir/>
        </dgm:presLayoutVars>
      </dgm:prSet>
      <dgm:spPr/>
    </dgm:pt>
    <dgm:pt modelId="{6EA4771F-38A5-4B2D-BD29-BD2E7F980FF4}" type="pres">
      <dgm:prSet presAssocID="{B0630C65-C348-476A-93B9-EB65ED8F6AA8}" presName="Name1" presStyleCnt="0"/>
      <dgm:spPr/>
    </dgm:pt>
    <dgm:pt modelId="{F4A167DB-0918-40F5-9992-F68D1C569D20}" type="pres">
      <dgm:prSet presAssocID="{10C20566-D26A-4F50-9499-865CA240F4E8}" presName="picture_1" presStyleCnt="0"/>
      <dgm:spPr/>
    </dgm:pt>
    <dgm:pt modelId="{23E3FC91-ED00-466C-95FE-FE68E6483FD7}" type="pres">
      <dgm:prSet presAssocID="{10C20566-D26A-4F50-9499-865CA240F4E8}" presName="pictureRepeatNode" presStyleLbl="alignImgPlace1" presStyleIdx="0" presStyleCnt="4" custScaleX="57895" custScaleY="57895" custLinFactNeighborX="-19945" custLinFactNeighborY="521"/>
      <dgm:spPr/>
    </dgm:pt>
    <dgm:pt modelId="{34AA5399-9CEB-47D1-A1ED-87DCDE526BD7}" type="pres">
      <dgm:prSet presAssocID="{C5695F9D-42B0-43A1-910B-542FE25E6143}" presName="text_1" presStyleLbl="node1" presStyleIdx="0" presStyleCnt="0">
        <dgm:presLayoutVars>
          <dgm:bulletEnabled val="1"/>
        </dgm:presLayoutVars>
      </dgm:prSet>
      <dgm:spPr/>
    </dgm:pt>
    <dgm:pt modelId="{561C20F3-C7AA-4109-B095-47A7FDA056DC}" type="pres">
      <dgm:prSet presAssocID="{2EBA8424-1981-41C9-A5C6-B952AA2248E6}" presName="picture_2" presStyleCnt="0"/>
      <dgm:spPr/>
    </dgm:pt>
    <dgm:pt modelId="{CF514732-76A6-48D5-8064-518E5B5AA337}" type="pres">
      <dgm:prSet presAssocID="{2EBA8424-1981-41C9-A5C6-B952AA2248E6}" presName="pictureRepeatNode" presStyleLbl="alignImgPlace1" presStyleIdx="1" presStyleCnt="4" custScaleX="125368" custScaleY="125368" custLinFactX="-70876" custLinFactNeighborX="-100000" custLinFactNeighborY="-22404"/>
      <dgm:spPr/>
    </dgm:pt>
    <dgm:pt modelId="{F4F59242-9E1C-4B3B-A94D-3A2BB6868E88}" type="pres">
      <dgm:prSet presAssocID="{8F9E7810-18F3-49B5-9087-2268F1AD732A}" presName="line_2" presStyleLbl="parChTrans1D1" presStyleIdx="0" presStyleCnt="3" custFlipVert="1" custSzY="687967" custScaleX="39353" custLinFactY="300000" custLinFactNeighborX="-34111" custLinFactNeighborY="315472"/>
      <dgm:spPr>
        <a:ln w="28575">
          <a:solidFill>
            <a:schemeClr val="accent6">
              <a:lumMod val="50000"/>
            </a:schemeClr>
          </a:solidFill>
        </a:ln>
      </dgm:spPr>
    </dgm:pt>
    <dgm:pt modelId="{09A6B05B-8AA9-40B6-AD7F-43FD6B13BA10}" type="pres">
      <dgm:prSet presAssocID="{8F9E7810-18F3-49B5-9087-2268F1AD732A}" presName="textparent_2" presStyleLbl="node1" presStyleIdx="0" presStyleCnt="0"/>
      <dgm:spPr/>
    </dgm:pt>
    <dgm:pt modelId="{64D87E51-5800-477E-8831-897A9BD1A7A2}" type="pres">
      <dgm:prSet presAssocID="{8F9E7810-18F3-49B5-9087-2268F1AD732A}" presName="text_2" presStyleLbl="revTx" presStyleIdx="0" presStyleCnt="3" custScaleX="2000000" custLinFactX="-1492235" custLinFactNeighborX="-1500000" custLinFactNeighborY="-3876">
        <dgm:presLayoutVars>
          <dgm:bulletEnabled val="1"/>
        </dgm:presLayoutVars>
      </dgm:prSet>
      <dgm:spPr/>
    </dgm:pt>
    <dgm:pt modelId="{56579174-A09D-454F-8362-E6069DFB89BC}" type="pres">
      <dgm:prSet presAssocID="{F2087453-8832-4B61-87BC-349A08D207CC}" presName="picture_3" presStyleCnt="0"/>
      <dgm:spPr/>
    </dgm:pt>
    <dgm:pt modelId="{3F5A34E6-10AE-437E-A552-A12A0510C93E}" type="pres">
      <dgm:prSet presAssocID="{F2087453-8832-4B61-87BC-349A08D207CC}" presName="pictureRepeatNode" presStyleLbl="alignImgPlace1" presStyleIdx="2" presStyleCnt="4" custScaleX="125368" custScaleY="125368" custLinFactNeighborX="-84411"/>
      <dgm:spPr/>
    </dgm:pt>
    <dgm:pt modelId="{B5E088F6-1E4D-41FD-A6AF-8FFE84259ACB}" type="pres">
      <dgm:prSet presAssocID="{B4B48F36-BD68-4961-9A36-374607503760}" presName="line_3" presStyleLbl="parChTrans1D1" presStyleIdx="1" presStyleCnt="3" custScaleX="38121" custLinFactNeighborX="-20018" custLinFactNeighborY="3"/>
      <dgm:spPr>
        <a:ln w="28575">
          <a:solidFill>
            <a:schemeClr val="accent6">
              <a:lumMod val="50000"/>
            </a:schemeClr>
          </a:solidFill>
        </a:ln>
      </dgm:spPr>
    </dgm:pt>
    <dgm:pt modelId="{426E0532-BF73-45F1-BD1E-D2F02C49611E}" type="pres">
      <dgm:prSet presAssocID="{B4B48F36-BD68-4961-9A36-374607503760}" presName="textparent_3" presStyleLbl="node1" presStyleIdx="0" presStyleCnt="0"/>
      <dgm:spPr/>
    </dgm:pt>
    <dgm:pt modelId="{50A96834-96E0-4097-9CDA-96A7B3EF507D}" type="pres">
      <dgm:prSet presAssocID="{B4B48F36-BD68-4961-9A36-374607503760}" presName="text_3" presStyleLbl="revTx" presStyleIdx="1" presStyleCnt="3">
        <dgm:presLayoutVars>
          <dgm:bulletEnabled val="1"/>
        </dgm:presLayoutVars>
      </dgm:prSet>
      <dgm:spPr/>
    </dgm:pt>
    <dgm:pt modelId="{8333F541-61C6-4356-8FD8-724FEDE3F054}" type="pres">
      <dgm:prSet presAssocID="{D67B3C24-DE1B-4074-9D0A-82A5BA87A5F1}" presName="picture_4" presStyleCnt="0"/>
      <dgm:spPr/>
    </dgm:pt>
    <dgm:pt modelId="{67FA1A18-F5F3-4AC7-91FC-28D825041746}" type="pres">
      <dgm:prSet presAssocID="{D67B3C24-DE1B-4074-9D0A-82A5BA87A5F1}" presName="pictureRepeatNode" presStyleLbl="alignImgPlace1" presStyleIdx="3" presStyleCnt="4" custScaleX="125368" custScaleY="125368" custLinFactX="-79648" custLinFactNeighborX="-100000" custLinFactNeighborY="16193"/>
      <dgm:spPr/>
    </dgm:pt>
    <dgm:pt modelId="{BBB19308-3526-4EF0-A939-8C235098E18A}" type="pres">
      <dgm:prSet presAssocID="{A6CC3467-5EA8-4516-9552-95A17357A7BB}" presName="line_4" presStyleLbl="parChTrans1D1" presStyleIdx="2" presStyleCnt="3" custFlipVert="0" custSzY="793174" custScaleX="37217" custLinFactY="-396594" custLinFactNeighborX="-39353" custLinFactNeighborY="-400000"/>
      <dgm:spPr>
        <a:ln w="28575">
          <a:solidFill>
            <a:schemeClr val="accent6">
              <a:lumMod val="50000"/>
            </a:schemeClr>
          </a:solidFill>
        </a:ln>
      </dgm:spPr>
    </dgm:pt>
    <dgm:pt modelId="{6A469B75-175C-4C0F-A88B-B102A3A95044}" type="pres">
      <dgm:prSet presAssocID="{A6CC3467-5EA8-4516-9552-95A17357A7BB}" presName="textparent_4" presStyleLbl="node1" presStyleIdx="0" presStyleCnt="0"/>
      <dgm:spPr/>
    </dgm:pt>
    <dgm:pt modelId="{15EF6960-6FA4-4EFC-A5E2-954F7647513D}" type="pres">
      <dgm:prSet presAssocID="{A6CC3467-5EA8-4516-9552-95A17357A7BB}" presName="text_4" presStyleLbl="revTx" presStyleIdx="2" presStyleCnt="3">
        <dgm:presLayoutVars>
          <dgm:bulletEnabled val="1"/>
        </dgm:presLayoutVars>
      </dgm:prSet>
      <dgm:spPr/>
    </dgm:pt>
  </dgm:ptLst>
  <dgm:cxnLst>
    <dgm:cxn modelId="{4E020529-ED0B-429A-8840-83AC81A10D9F}" type="presOf" srcId="{C5695F9D-42B0-43A1-910B-542FE25E6143}" destId="{34AA5399-9CEB-47D1-A1ED-87DCDE526BD7}" srcOrd="0" destOrd="0" presId="urn:microsoft.com/office/officeart/2008/layout/CircularPictureCallout#1"/>
    <dgm:cxn modelId="{9B81462D-43D9-4A23-B2C1-61A44CBC8826}" type="presOf" srcId="{A6CC3467-5EA8-4516-9552-95A17357A7BB}" destId="{15EF6960-6FA4-4EFC-A5E2-954F7647513D}" srcOrd="0" destOrd="0" presId="urn:microsoft.com/office/officeart/2008/layout/CircularPictureCallout#1"/>
    <dgm:cxn modelId="{0F15515B-DC6E-4523-856E-CEC70784B4F2}" srcId="{B0630C65-C348-476A-93B9-EB65ED8F6AA8}" destId="{A6CC3467-5EA8-4516-9552-95A17357A7BB}" srcOrd="3" destOrd="0" parTransId="{F101F7BA-487D-464D-97FB-16D51F91D48C}" sibTransId="{D67B3C24-DE1B-4074-9D0A-82A5BA87A5F1}"/>
    <dgm:cxn modelId="{964AC35E-24FD-4B49-8AE5-1636AF146BCC}" srcId="{B0630C65-C348-476A-93B9-EB65ED8F6AA8}" destId="{8F9E7810-18F3-49B5-9087-2268F1AD732A}" srcOrd="1" destOrd="0" parTransId="{189ED01C-D204-4D40-8E52-9D26954A0598}" sibTransId="{2EBA8424-1981-41C9-A5C6-B952AA2248E6}"/>
    <dgm:cxn modelId="{88B6E380-7A2B-4BF5-9904-83BA49ABEA35}" type="presOf" srcId="{B0630C65-C348-476A-93B9-EB65ED8F6AA8}" destId="{EF14AD2C-A17E-450B-98DB-39B18276FD4E}" srcOrd="0" destOrd="0" presId="urn:microsoft.com/office/officeart/2008/layout/CircularPictureCallout#1"/>
    <dgm:cxn modelId="{74398396-2E4D-45A6-B56C-F0C7DEFAAD84}" srcId="{B0630C65-C348-476A-93B9-EB65ED8F6AA8}" destId="{C5695F9D-42B0-43A1-910B-542FE25E6143}" srcOrd="0" destOrd="0" parTransId="{59F02176-5383-4548-8720-D51A70C2D5B7}" sibTransId="{10C20566-D26A-4F50-9499-865CA240F4E8}"/>
    <dgm:cxn modelId="{0F00FEA0-18A6-443D-81BE-F54680E4DDB3}" type="presOf" srcId="{F2087453-8832-4B61-87BC-349A08D207CC}" destId="{3F5A34E6-10AE-437E-A552-A12A0510C93E}" srcOrd="0" destOrd="0" presId="urn:microsoft.com/office/officeart/2008/layout/CircularPictureCallout#1"/>
    <dgm:cxn modelId="{B75820A7-8BD9-4A52-B782-5163C5066A54}" type="presOf" srcId="{8F9E7810-18F3-49B5-9087-2268F1AD732A}" destId="{64D87E51-5800-477E-8831-897A9BD1A7A2}" srcOrd="0" destOrd="0" presId="urn:microsoft.com/office/officeart/2008/layout/CircularPictureCallout#1"/>
    <dgm:cxn modelId="{82BCEFB2-CF03-416E-8C0F-76EF0AD4B6F4}" type="presOf" srcId="{2EBA8424-1981-41C9-A5C6-B952AA2248E6}" destId="{CF514732-76A6-48D5-8064-518E5B5AA337}" srcOrd="0" destOrd="0" presId="urn:microsoft.com/office/officeart/2008/layout/CircularPictureCallout#1"/>
    <dgm:cxn modelId="{64DFB4B4-0934-4D0D-8E15-BC2DB8631AD8}" type="presOf" srcId="{10C20566-D26A-4F50-9499-865CA240F4E8}" destId="{23E3FC91-ED00-466C-95FE-FE68E6483FD7}" srcOrd="0" destOrd="0" presId="urn:microsoft.com/office/officeart/2008/layout/CircularPictureCallout#1"/>
    <dgm:cxn modelId="{192A88D5-5B19-4F1B-9992-1F86D408D28F}" type="presOf" srcId="{B4B48F36-BD68-4961-9A36-374607503760}" destId="{50A96834-96E0-4097-9CDA-96A7B3EF507D}" srcOrd="0" destOrd="0" presId="urn:microsoft.com/office/officeart/2008/layout/CircularPictureCallout#1"/>
    <dgm:cxn modelId="{C3B20CD8-3955-48BC-85B4-01284780BF4A}" type="presOf" srcId="{D67B3C24-DE1B-4074-9D0A-82A5BA87A5F1}" destId="{67FA1A18-F5F3-4AC7-91FC-28D825041746}" srcOrd="0" destOrd="0" presId="urn:microsoft.com/office/officeart/2008/layout/CircularPictureCallout#1"/>
    <dgm:cxn modelId="{887FF9ED-6D03-41AC-A52B-3FF02E069751}" srcId="{B0630C65-C348-476A-93B9-EB65ED8F6AA8}" destId="{B4B48F36-BD68-4961-9A36-374607503760}" srcOrd="2" destOrd="0" parTransId="{53B203C1-E633-4062-98B3-86B7A24C46DB}" sibTransId="{F2087453-8832-4B61-87BC-349A08D207CC}"/>
    <dgm:cxn modelId="{33DE8623-3863-4FAC-A429-2BE10D14EF92}" type="presParOf" srcId="{EF14AD2C-A17E-450B-98DB-39B18276FD4E}" destId="{6EA4771F-38A5-4B2D-BD29-BD2E7F980FF4}" srcOrd="0" destOrd="0" presId="urn:microsoft.com/office/officeart/2008/layout/CircularPictureCallout#1"/>
    <dgm:cxn modelId="{0759581A-26B3-4E6A-B86D-0CA3714F95FD}" type="presParOf" srcId="{6EA4771F-38A5-4B2D-BD29-BD2E7F980FF4}" destId="{F4A167DB-0918-40F5-9992-F68D1C569D20}" srcOrd="0" destOrd="0" presId="urn:microsoft.com/office/officeart/2008/layout/CircularPictureCallout#1"/>
    <dgm:cxn modelId="{AA493FFE-0B34-4B51-A765-2133C47CC701}" type="presParOf" srcId="{F4A167DB-0918-40F5-9992-F68D1C569D20}" destId="{23E3FC91-ED00-466C-95FE-FE68E6483FD7}" srcOrd="0" destOrd="0" presId="urn:microsoft.com/office/officeart/2008/layout/CircularPictureCallout#1"/>
    <dgm:cxn modelId="{B0406800-FAA0-4916-88DE-C0C12084EC5E}" type="presParOf" srcId="{6EA4771F-38A5-4B2D-BD29-BD2E7F980FF4}" destId="{34AA5399-9CEB-47D1-A1ED-87DCDE526BD7}" srcOrd="1" destOrd="0" presId="urn:microsoft.com/office/officeart/2008/layout/CircularPictureCallout#1"/>
    <dgm:cxn modelId="{ADFB5999-0E8E-44EC-AE47-AE8C97AF47E5}" type="presParOf" srcId="{6EA4771F-38A5-4B2D-BD29-BD2E7F980FF4}" destId="{561C20F3-C7AA-4109-B095-47A7FDA056DC}" srcOrd="2" destOrd="0" presId="urn:microsoft.com/office/officeart/2008/layout/CircularPictureCallout#1"/>
    <dgm:cxn modelId="{EA0FA7D1-0CC9-447E-9EBC-6996E7C6214C}" type="presParOf" srcId="{561C20F3-C7AA-4109-B095-47A7FDA056DC}" destId="{CF514732-76A6-48D5-8064-518E5B5AA337}" srcOrd="0" destOrd="0" presId="urn:microsoft.com/office/officeart/2008/layout/CircularPictureCallout#1"/>
    <dgm:cxn modelId="{63AC0A07-7FA0-4F87-9957-CC1D4A3A96E6}" type="presParOf" srcId="{6EA4771F-38A5-4B2D-BD29-BD2E7F980FF4}" destId="{F4F59242-9E1C-4B3B-A94D-3A2BB6868E88}" srcOrd="3" destOrd="0" presId="urn:microsoft.com/office/officeart/2008/layout/CircularPictureCallout#1"/>
    <dgm:cxn modelId="{7E0CA362-9C75-4149-BE49-28E0DC267711}" type="presParOf" srcId="{6EA4771F-38A5-4B2D-BD29-BD2E7F980FF4}" destId="{09A6B05B-8AA9-40B6-AD7F-43FD6B13BA10}" srcOrd="4" destOrd="0" presId="urn:microsoft.com/office/officeart/2008/layout/CircularPictureCallout#1"/>
    <dgm:cxn modelId="{3DE20864-5DA8-4CD6-87E6-D103E60009E5}" type="presParOf" srcId="{09A6B05B-8AA9-40B6-AD7F-43FD6B13BA10}" destId="{64D87E51-5800-477E-8831-897A9BD1A7A2}" srcOrd="0" destOrd="0" presId="urn:microsoft.com/office/officeart/2008/layout/CircularPictureCallout#1"/>
    <dgm:cxn modelId="{069D6CE9-6B7D-40E6-982C-2C224E639C34}" type="presParOf" srcId="{6EA4771F-38A5-4B2D-BD29-BD2E7F980FF4}" destId="{56579174-A09D-454F-8362-E6069DFB89BC}" srcOrd="5" destOrd="0" presId="urn:microsoft.com/office/officeart/2008/layout/CircularPictureCallout#1"/>
    <dgm:cxn modelId="{140B1CA9-9301-49DA-8D26-92234B4918C0}" type="presParOf" srcId="{56579174-A09D-454F-8362-E6069DFB89BC}" destId="{3F5A34E6-10AE-437E-A552-A12A0510C93E}" srcOrd="0" destOrd="0" presId="urn:microsoft.com/office/officeart/2008/layout/CircularPictureCallout#1"/>
    <dgm:cxn modelId="{D9D64967-90DE-45D7-B59B-B34AE7D318E0}" type="presParOf" srcId="{6EA4771F-38A5-4B2D-BD29-BD2E7F980FF4}" destId="{B5E088F6-1E4D-41FD-A6AF-8FFE84259ACB}" srcOrd="6" destOrd="0" presId="urn:microsoft.com/office/officeart/2008/layout/CircularPictureCallout#1"/>
    <dgm:cxn modelId="{BFC2E6C1-BFD5-40FD-AB22-CE3C6F0CE303}" type="presParOf" srcId="{6EA4771F-38A5-4B2D-BD29-BD2E7F980FF4}" destId="{426E0532-BF73-45F1-BD1E-D2F02C49611E}" srcOrd="7" destOrd="0" presId="urn:microsoft.com/office/officeart/2008/layout/CircularPictureCallout#1"/>
    <dgm:cxn modelId="{B50654CD-E10E-4922-844F-3050436F990A}" type="presParOf" srcId="{426E0532-BF73-45F1-BD1E-D2F02C49611E}" destId="{50A96834-96E0-4097-9CDA-96A7B3EF507D}" srcOrd="0" destOrd="0" presId="urn:microsoft.com/office/officeart/2008/layout/CircularPictureCallout#1"/>
    <dgm:cxn modelId="{B1C9C5A3-D785-4FDB-8BED-9411243812A9}" type="presParOf" srcId="{6EA4771F-38A5-4B2D-BD29-BD2E7F980FF4}" destId="{8333F541-61C6-4356-8FD8-724FEDE3F054}" srcOrd="8" destOrd="0" presId="urn:microsoft.com/office/officeart/2008/layout/CircularPictureCallout#1"/>
    <dgm:cxn modelId="{88F4522A-3CA1-4F71-BB06-FD3883919AD9}" type="presParOf" srcId="{8333F541-61C6-4356-8FD8-724FEDE3F054}" destId="{67FA1A18-F5F3-4AC7-91FC-28D825041746}" srcOrd="0" destOrd="0" presId="urn:microsoft.com/office/officeart/2008/layout/CircularPictureCallout#1"/>
    <dgm:cxn modelId="{414F83B0-0336-473F-948A-58F3880991B0}" type="presParOf" srcId="{6EA4771F-38A5-4B2D-BD29-BD2E7F980FF4}" destId="{BBB19308-3526-4EF0-A939-8C235098E18A}" srcOrd="9" destOrd="0" presId="urn:microsoft.com/office/officeart/2008/layout/CircularPictureCallout#1"/>
    <dgm:cxn modelId="{4499047E-0252-42AD-B365-616E3CC1403B}" type="presParOf" srcId="{6EA4771F-38A5-4B2D-BD29-BD2E7F980FF4}" destId="{6A469B75-175C-4C0F-A88B-B102A3A95044}" srcOrd="10" destOrd="0" presId="urn:microsoft.com/office/officeart/2008/layout/CircularPictureCallout#1"/>
    <dgm:cxn modelId="{DF09687C-5F53-400D-BE26-3A633C89BBEC}" type="presParOf" srcId="{6A469B75-175C-4C0F-A88B-B102A3A95044}" destId="{15EF6960-6FA4-4EFC-A5E2-954F7647513D}" srcOrd="0" destOrd="0" presId="urn:microsoft.com/office/officeart/2008/layout/CircularPictureCallou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630C65-C348-476A-93B9-EB65ED8F6AA8}" type="doc">
      <dgm:prSet loTypeId="urn:microsoft.com/office/officeart/2008/layout/CircularPictureCallout#1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C5695F9D-42B0-43A1-910B-542FE25E6143}">
      <dgm:prSet/>
      <dgm:spPr/>
      <dgm:t>
        <a:bodyPr/>
        <a:lstStyle/>
        <a:p>
          <a:endParaRPr lang="zh-CN" altLang="en-US"/>
        </a:p>
      </dgm:t>
    </dgm:pt>
    <dgm:pt modelId="{59F02176-5383-4548-8720-D51A70C2D5B7}" type="parTrans" cxnId="{74398396-2E4D-45A6-B56C-F0C7DEFAAD84}">
      <dgm:prSet/>
      <dgm:spPr/>
      <dgm:t>
        <a:bodyPr/>
        <a:lstStyle/>
        <a:p>
          <a:endParaRPr lang="zh-CN" altLang="en-US"/>
        </a:p>
      </dgm:t>
    </dgm:pt>
    <dgm:pt modelId="{10C20566-D26A-4F50-9499-865CA240F4E8}" type="sibTrans" cxnId="{74398396-2E4D-45A6-B56C-F0C7DEFAAD84}">
      <dgm:prSet/>
      <dgm:spPr>
        <a:blipFill>
          <a:blip xmlns:r="http://schemas.openxmlformats.org/officeDocument/2006/relationships" r:embed="rId1" cstate="print"/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/>
        </a:p>
      </dgm:t>
    </dgm:pt>
    <dgm:pt modelId="{A6CC3467-5EA8-4516-9552-95A17357A7BB}">
      <dgm:prSet phldrT="[文本]"/>
      <dgm:spPr/>
      <dgm:t>
        <a:bodyPr/>
        <a:lstStyle/>
        <a:p>
          <a:r>
            <a:rPr lang="en-US" altLang="zh-CN" dirty="0"/>
            <a:t>          </a:t>
          </a:r>
          <a:endParaRPr lang="zh-CN" altLang="en-US" dirty="0"/>
        </a:p>
      </dgm:t>
    </dgm:pt>
    <dgm:pt modelId="{F101F7BA-487D-464D-97FB-16D51F91D48C}" type="parTrans" cxnId="{0F15515B-DC6E-4523-856E-CEC70784B4F2}">
      <dgm:prSet/>
      <dgm:spPr/>
      <dgm:t>
        <a:bodyPr/>
        <a:lstStyle/>
        <a:p>
          <a:endParaRPr lang="zh-CN" altLang="en-US"/>
        </a:p>
      </dgm:t>
    </dgm:pt>
    <dgm:pt modelId="{D67B3C24-DE1B-4074-9D0A-82A5BA87A5F1}" type="sibTrans" cxnId="{0F15515B-DC6E-4523-856E-CEC70784B4F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4B48F36-BD68-4961-9A36-374607503760}">
      <dgm:prSet phldrT="[文本]"/>
      <dgm:spPr/>
      <dgm:t>
        <a:bodyPr/>
        <a:lstStyle/>
        <a:p>
          <a:r>
            <a:rPr lang="en-US" altLang="zh-CN" dirty="0"/>
            <a:t>       </a:t>
          </a:r>
          <a:endParaRPr lang="zh-CN" altLang="en-US" dirty="0"/>
        </a:p>
      </dgm:t>
    </dgm:pt>
    <dgm:pt modelId="{F2087453-8832-4B61-87BC-349A08D207CC}" type="sibTrans" cxnId="{887FF9ED-6D03-41AC-A52B-3FF02E069751}">
      <dgm:prSet/>
      <dgm:spPr>
        <a:blipFill>
          <a:blip xmlns:r="http://schemas.openxmlformats.org/officeDocument/2006/relationships" r:embed="rId3" cstate="print"/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3B203C1-E633-4062-98B3-86B7A24C46DB}" type="parTrans" cxnId="{887FF9ED-6D03-41AC-A52B-3FF02E069751}">
      <dgm:prSet/>
      <dgm:spPr/>
      <dgm:t>
        <a:bodyPr/>
        <a:lstStyle/>
        <a:p>
          <a:endParaRPr lang="zh-CN" altLang="en-US"/>
        </a:p>
      </dgm:t>
    </dgm:pt>
    <dgm:pt modelId="{8F9E7810-18F3-49B5-9087-2268F1AD732A}">
      <dgm:prSet phldrT="[文本]"/>
      <dgm:spPr/>
      <dgm:t>
        <a:bodyPr/>
        <a:lstStyle/>
        <a:p>
          <a:r>
            <a:rPr lang="zh-CN" altLang="en-US" dirty="0"/>
            <a:t>   </a:t>
          </a:r>
        </a:p>
      </dgm:t>
    </dgm:pt>
    <dgm:pt modelId="{2EBA8424-1981-41C9-A5C6-B952AA2248E6}" type="sibTrans" cxnId="{964AC35E-24FD-4B49-8AE5-1636AF146BCC}">
      <dgm:prSet/>
      <dgm:spPr>
        <a:blipFill>
          <a:blip xmlns:r="http://schemas.openxmlformats.org/officeDocument/2006/relationships" r:embed="rId4" cstate="print"/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189ED01C-D204-4D40-8E52-9D26954A0598}" type="parTrans" cxnId="{964AC35E-24FD-4B49-8AE5-1636AF146BCC}">
      <dgm:prSet/>
      <dgm:spPr/>
      <dgm:t>
        <a:bodyPr/>
        <a:lstStyle/>
        <a:p>
          <a:endParaRPr lang="zh-CN" altLang="en-US"/>
        </a:p>
      </dgm:t>
    </dgm:pt>
    <dgm:pt modelId="{EF14AD2C-A17E-450B-98DB-39B18276FD4E}" type="pres">
      <dgm:prSet presAssocID="{B0630C65-C348-476A-93B9-EB65ED8F6AA8}" presName="Name0" presStyleCnt="0">
        <dgm:presLayoutVars>
          <dgm:chMax val="7"/>
          <dgm:chPref val="7"/>
          <dgm:dir/>
        </dgm:presLayoutVars>
      </dgm:prSet>
      <dgm:spPr/>
    </dgm:pt>
    <dgm:pt modelId="{6EA4771F-38A5-4B2D-BD29-BD2E7F980FF4}" type="pres">
      <dgm:prSet presAssocID="{B0630C65-C348-476A-93B9-EB65ED8F6AA8}" presName="Name1" presStyleCnt="0"/>
      <dgm:spPr/>
    </dgm:pt>
    <dgm:pt modelId="{F4A167DB-0918-40F5-9992-F68D1C569D20}" type="pres">
      <dgm:prSet presAssocID="{10C20566-D26A-4F50-9499-865CA240F4E8}" presName="picture_1" presStyleCnt="0"/>
      <dgm:spPr/>
    </dgm:pt>
    <dgm:pt modelId="{23E3FC91-ED00-466C-95FE-FE68E6483FD7}" type="pres">
      <dgm:prSet presAssocID="{10C20566-D26A-4F50-9499-865CA240F4E8}" presName="pictureRepeatNode" presStyleLbl="alignImgPlace1" presStyleIdx="0" presStyleCnt="4" custScaleX="57895" custScaleY="57895" custLinFactNeighborX="-19945" custLinFactNeighborY="521"/>
      <dgm:spPr/>
    </dgm:pt>
    <dgm:pt modelId="{34AA5399-9CEB-47D1-A1ED-87DCDE526BD7}" type="pres">
      <dgm:prSet presAssocID="{C5695F9D-42B0-43A1-910B-542FE25E6143}" presName="text_1" presStyleLbl="node1" presStyleIdx="0" presStyleCnt="0">
        <dgm:presLayoutVars>
          <dgm:bulletEnabled val="1"/>
        </dgm:presLayoutVars>
      </dgm:prSet>
      <dgm:spPr/>
    </dgm:pt>
    <dgm:pt modelId="{561C20F3-C7AA-4109-B095-47A7FDA056DC}" type="pres">
      <dgm:prSet presAssocID="{2EBA8424-1981-41C9-A5C6-B952AA2248E6}" presName="picture_2" presStyleCnt="0"/>
      <dgm:spPr/>
    </dgm:pt>
    <dgm:pt modelId="{CF514732-76A6-48D5-8064-518E5B5AA337}" type="pres">
      <dgm:prSet presAssocID="{2EBA8424-1981-41C9-A5C6-B952AA2248E6}" presName="pictureRepeatNode" presStyleLbl="alignImgPlace1" presStyleIdx="1" presStyleCnt="4" custScaleX="125368" custScaleY="125368" custLinFactX="-70876" custLinFactNeighborX="-100000" custLinFactNeighborY="-22404"/>
      <dgm:spPr/>
    </dgm:pt>
    <dgm:pt modelId="{F4F59242-9E1C-4B3B-A94D-3A2BB6868E88}" type="pres">
      <dgm:prSet presAssocID="{8F9E7810-18F3-49B5-9087-2268F1AD732A}" presName="line_2" presStyleLbl="parChTrans1D1" presStyleIdx="0" presStyleCnt="3" custFlipVert="1" custSzY="687967" custScaleX="39353" custLinFactY="300000" custLinFactNeighborX="-34111" custLinFactNeighborY="315472"/>
      <dgm:spPr>
        <a:ln w="28575">
          <a:solidFill>
            <a:schemeClr val="accent6">
              <a:lumMod val="50000"/>
            </a:schemeClr>
          </a:solidFill>
        </a:ln>
      </dgm:spPr>
    </dgm:pt>
    <dgm:pt modelId="{09A6B05B-8AA9-40B6-AD7F-43FD6B13BA10}" type="pres">
      <dgm:prSet presAssocID="{8F9E7810-18F3-49B5-9087-2268F1AD732A}" presName="textparent_2" presStyleLbl="node1" presStyleIdx="0" presStyleCnt="0"/>
      <dgm:spPr/>
    </dgm:pt>
    <dgm:pt modelId="{64D87E51-5800-477E-8831-897A9BD1A7A2}" type="pres">
      <dgm:prSet presAssocID="{8F9E7810-18F3-49B5-9087-2268F1AD732A}" presName="text_2" presStyleLbl="revTx" presStyleIdx="0" presStyleCnt="3" custScaleX="2000000" custLinFactX="-1492235" custLinFactNeighborX="-1500000" custLinFactNeighborY="-3876">
        <dgm:presLayoutVars>
          <dgm:bulletEnabled val="1"/>
        </dgm:presLayoutVars>
      </dgm:prSet>
      <dgm:spPr/>
    </dgm:pt>
    <dgm:pt modelId="{56579174-A09D-454F-8362-E6069DFB89BC}" type="pres">
      <dgm:prSet presAssocID="{F2087453-8832-4B61-87BC-349A08D207CC}" presName="picture_3" presStyleCnt="0"/>
      <dgm:spPr/>
    </dgm:pt>
    <dgm:pt modelId="{3F5A34E6-10AE-437E-A552-A12A0510C93E}" type="pres">
      <dgm:prSet presAssocID="{F2087453-8832-4B61-87BC-349A08D207CC}" presName="pictureRepeatNode" presStyleLbl="alignImgPlace1" presStyleIdx="2" presStyleCnt="4" custScaleX="125368" custScaleY="125368" custLinFactNeighborX="-84411"/>
      <dgm:spPr/>
    </dgm:pt>
    <dgm:pt modelId="{B5E088F6-1E4D-41FD-A6AF-8FFE84259ACB}" type="pres">
      <dgm:prSet presAssocID="{B4B48F36-BD68-4961-9A36-374607503760}" presName="line_3" presStyleLbl="parChTrans1D1" presStyleIdx="1" presStyleCnt="3" custScaleX="38121" custLinFactNeighborX="-20018" custLinFactNeighborY="3"/>
      <dgm:spPr>
        <a:ln w="28575">
          <a:solidFill>
            <a:schemeClr val="accent6">
              <a:lumMod val="50000"/>
            </a:schemeClr>
          </a:solidFill>
        </a:ln>
      </dgm:spPr>
    </dgm:pt>
    <dgm:pt modelId="{426E0532-BF73-45F1-BD1E-D2F02C49611E}" type="pres">
      <dgm:prSet presAssocID="{B4B48F36-BD68-4961-9A36-374607503760}" presName="textparent_3" presStyleLbl="node1" presStyleIdx="0" presStyleCnt="0"/>
      <dgm:spPr/>
    </dgm:pt>
    <dgm:pt modelId="{50A96834-96E0-4097-9CDA-96A7B3EF507D}" type="pres">
      <dgm:prSet presAssocID="{B4B48F36-BD68-4961-9A36-374607503760}" presName="text_3" presStyleLbl="revTx" presStyleIdx="1" presStyleCnt="3">
        <dgm:presLayoutVars>
          <dgm:bulletEnabled val="1"/>
        </dgm:presLayoutVars>
      </dgm:prSet>
      <dgm:spPr/>
    </dgm:pt>
    <dgm:pt modelId="{8333F541-61C6-4356-8FD8-724FEDE3F054}" type="pres">
      <dgm:prSet presAssocID="{D67B3C24-DE1B-4074-9D0A-82A5BA87A5F1}" presName="picture_4" presStyleCnt="0"/>
      <dgm:spPr/>
    </dgm:pt>
    <dgm:pt modelId="{67FA1A18-F5F3-4AC7-91FC-28D825041746}" type="pres">
      <dgm:prSet presAssocID="{D67B3C24-DE1B-4074-9D0A-82A5BA87A5F1}" presName="pictureRepeatNode" presStyleLbl="alignImgPlace1" presStyleIdx="3" presStyleCnt="4" custScaleX="125368" custScaleY="125368" custLinFactX="-79648" custLinFactNeighborX="-100000" custLinFactNeighborY="16193"/>
      <dgm:spPr/>
    </dgm:pt>
    <dgm:pt modelId="{BBB19308-3526-4EF0-A939-8C235098E18A}" type="pres">
      <dgm:prSet presAssocID="{A6CC3467-5EA8-4516-9552-95A17357A7BB}" presName="line_4" presStyleLbl="parChTrans1D1" presStyleIdx="2" presStyleCnt="3" custFlipVert="0" custSzY="793174" custScaleX="37217" custLinFactY="-396594" custLinFactNeighborX="-39353" custLinFactNeighborY="-400000"/>
      <dgm:spPr>
        <a:ln w="28575">
          <a:solidFill>
            <a:schemeClr val="accent6">
              <a:lumMod val="50000"/>
            </a:schemeClr>
          </a:solidFill>
        </a:ln>
      </dgm:spPr>
    </dgm:pt>
    <dgm:pt modelId="{6A469B75-175C-4C0F-A88B-B102A3A95044}" type="pres">
      <dgm:prSet presAssocID="{A6CC3467-5EA8-4516-9552-95A17357A7BB}" presName="textparent_4" presStyleLbl="node1" presStyleIdx="0" presStyleCnt="0"/>
      <dgm:spPr/>
    </dgm:pt>
    <dgm:pt modelId="{15EF6960-6FA4-4EFC-A5E2-954F7647513D}" type="pres">
      <dgm:prSet presAssocID="{A6CC3467-5EA8-4516-9552-95A17357A7BB}" presName="text_4" presStyleLbl="revTx" presStyleIdx="2" presStyleCnt="3">
        <dgm:presLayoutVars>
          <dgm:bulletEnabled val="1"/>
        </dgm:presLayoutVars>
      </dgm:prSet>
      <dgm:spPr/>
    </dgm:pt>
  </dgm:ptLst>
  <dgm:cxnLst>
    <dgm:cxn modelId="{4E020529-ED0B-429A-8840-83AC81A10D9F}" type="presOf" srcId="{C5695F9D-42B0-43A1-910B-542FE25E6143}" destId="{34AA5399-9CEB-47D1-A1ED-87DCDE526BD7}" srcOrd="0" destOrd="0" presId="urn:microsoft.com/office/officeart/2008/layout/CircularPictureCallout#1"/>
    <dgm:cxn modelId="{9B81462D-43D9-4A23-B2C1-61A44CBC8826}" type="presOf" srcId="{A6CC3467-5EA8-4516-9552-95A17357A7BB}" destId="{15EF6960-6FA4-4EFC-A5E2-954F7647513D}" srcOrd="0" destOrd="0" presId="urn:microsoft.com/office/officeart/2008/layout/CircularPictureCallout#1"/>
    <dgm:cxn modelId="{0F15515B-DC6E-4523-856E-CEC70784B4F2}" srcId="{B0630C65-C348-476A-93B9-EB65ED8F6AA8}" destId="{A6CC3467-5EA8-4516-9552-95A17357A7BB}" srcOrd="3" destOrd="0" parTransId="{F101F7BA-487D-464D-97FB-16D51F91D48C}" sibTransId="{D67B3C24-DE1B-4074-9D0A-82A5BA87A5F1}"/>
    <dgm:cxn modelId="{964AC35E-24FD-4B49-8AE5-1636AF146BCC}" srcId="{B0630C65-C348-476A-93B9-EB65ED8F6AA8}" destId="{8F9E7810-18F3-49B5-9087-2268F1AD732A}" srcOrd="1" destOrd="0" parTransId="{189ED01C-D204-4D40-8E52-9D26954A0598}" sibTransId="{2EBA8424-1981-41C9-A5C6-B952AA2248E6}"/>
    <dgm:cxn modelId="{88B6E380-7A2B-4BF5-9904-83BA49ABEA35}" type="presOf" srcId="{B0630C65-C348-476A-93B9-EB65ED8F6AA8}" destId="{EF14AD2C-A17E-450B-98DB-39B18276FD4E}" srcOrd="0" destOrd="0" presId="urn:microsoft.com/office/officeart/2008/layout/CircularPictureCallout#1"/>
    <dgm:cxn modelId="{74398396-2E4D-45A6-B56C-F0C7DEFAAD84}" srcId="{B0630C65-C348-476A-93B9-EB65ED8F6AA8}" destId="{C5695F9D-42B0-43A1-910B-542FE25E6143}" srcOrd="0" destOrd="0" parTransId="{59F02176-5383-4548-8720-D51A70C2D5B7}" sibTransId="{10C20566-D26A-4F50-9499-865CA240F4E8}"/>
    <dgm:cxn modelId="{0F00FEA0-18A6-443D-81BE-F54680E4DDB3}" type="presOf" srcId="{F2087453-8832-4B61-87BC-349A08D207CC}" destId="{3F5A34E6-10AE-437E-A552-A12A0510C93E}" srcOrd="0" destOrd="0" presId="urn:microsoft.com/office/officeart/2008/layout/CircularPictureCallout#1"/>
    <dgm:cxn modelId="{B75820A7-8BD9-4A52-B782-5163C5066A54}" type="presOf" srcId="{8F9E7810-18F3-49B5-9087-2268F1AD732A}" destId="{64D87E51-5800-477E-8831-897A9BD1A7A2}" srcOrd="0" destOrd="0" presId="urn:microsoft.com/office/officeart/2008/layout/CircularPictureCallout#1"/>
    <dgm:cxn modelId="{82BCEFB2-CF03-416E-8C0F-76EF0AD4B6F4}" type="presOf" srcId="{2EBA8424-1981-41C9-A5C6-B952AA2248E6}" destId="{CF514732-76A6-48D5-8064-518E5B5AA337}" srcOrd="0" destOrd="0" presId="urn:microsoft.com/office/officeart/2008/layout/CircularPictureCallout#1"/>
    <dgm:cxn modelId="{64DFB4B4-0934-4D0D-8E15-BC2DB8631AD8}" type="presOf" srcId="{10C20566-D26A-4F50-9499-865CA240F4E8}" destId="{23E3FC91-ED00-466C-95FE-FE68E6483FD7}" srcOrd="0" destOrd="0" presId="urn:microsoft.com/office/officeart/2008/layout/CircularPictureCallout#1"/>
    <dgm:cxn modelId="{192A88D5-5B19-4F1B-9992-1F86D408D28F}" type="presOf" srcId="{B4B48F36-BD68-4961-9A36-374607503760}" destId="{50A96834-96E0-4097-9CDA-96A7B3EF507D}" srcOrd="0" destOrd="0" presId="urn:microsoft.com/office/officeart/2008/layout/CircularPictureCallout#1"/>
    <dgm:cxn modelId="{C3B20CD8-3955-48BC-85B4-01284780BF4A}" type="presOf" srcId="{D67B3C24-DE1B-4074-9D0A-82A5BA87A5F1}" destId="{67FA1A18-F5F3-4AC7-91FC-28D825041746}" srcOrd="0" destOrd="0" presId="urn:microsoft.com/office/officeart/2008/layout/CircularPictureCallout#1"/>
    <dgm:cxn modelId="{887FF9ED-6D03-41AC-A52B-3FF02E069751}" srcId="{B0630C65-C348-476A-93B9-EB65ED8F6AA8}" destId="{B4B48F36-BD68-4961-9A36-374607503760}" srcOrd="2" destOrd="0" parTransId="{53B203C1-E633-4062-98B3-86B7A24C46DB}" sibTransId="{F2087453-8832-4B61-87BC-349A08D207CC}"/>
    <dgm:cxn modelId="{33DE8623-3863-4FAC-A429-2BE10D14EF92}" type="presParOf" srcId="{EF14AD2C-A17E-450B-98DB-39B18276FD4E}" destId="{6EA4771F-38A5-4B2D-BD29-BD2E7F980FF4}" srcOrd="0" destOrd="0" presId="urn:microsoft.com/office/officeart/2008/layout/CircularPictureCallout#1"/>
    <dgm:cxn modelId="{0759581A-26B3-4E6A-B86D-0CA3714F95FD}" type="presParOf" srcId="{6EA4771F-38A5-4B2D-BD29-BD2E7F980FF4}" destId="{F4A167DB-0918-40F5-9992-F68D1C569D20}" srcOrd="0" destOrd="0" presId="urn:microsoft.com/office/officeart/2008/layout/CircularPictureCallout#1"/>
    <dgm:cxn modelId="{AA493FFE-0B34-4B51-A765-2133C47CC701}" type="presParOf" srcId="{F4A167DB-0918-40F5-9992-F68D1C569D20}" destId="{23E3FC91-ED00-466C-95FE-FE68E6483FD7}" srcOrd="0" destOrd="0" presId="urn:microsoft.com/office/officeart/2008/layout/CircularPictureCallout#1"/>
    <dgm:cxn modelId="{B0406800-FAA0-4916-88DE-C0C12084EC5E}" type="presParOf" srcId="{6EA4771F-38A5-4B2D-BD29-BD2E7F980FF4}" destId="{34AA5399-9CEB-47D1-A1ED-87DCDE526BD7}" srcOrd="1" destOrd="0" presId="urn:microsoft.com/office/officeart/2008/layout/CircularPictureCallout#1"/>
    <dgm:cxn modelId="{ADFB5999-0E8E-44EC-AE47-AE8C97AF47E5}" type="presParOf" srcId="{6EA4771F-38A5-4B2D-BD29-BD2E7F980FF4}" destId="{561C20F3-C7AA-4109-B095-47A7FDA056DC}" srcOrd="2" destOrd="0" presId="urn:microsoft.com/office/officeart/2008/layout/CircularPictureCallout#1"/>
    <dgm:cxn modelId="{EA0FA7D1-0CC9-447E-9EBC-6996E7C6214C}" type="presParOf" srcId="{561C20F3-C7AA-4109-B095-47A7FDA056DC}" destId="{CF514732-76A6-48D5-8064-518E5B5AA337}" srcOrd="0" destOrd="0" presId="urn:microsoft.com/office/officeart/2008/layout/CircularPictureCallout#1"/>
    <dgm:cxn modelId="{63AC0A07-7FA0-4F87-9957-CC1D4A3A96E6}" type="presParOf" srcId="{6EA4771F-38A5-4B2D-BD29-BD2E7F980FF4}" destId="{F4F59242-9E1C-4B3B-A94D-3A2BB6868E88}" srcOrd="3" destOrd="0" presId="urn:microsoft.com/office/officeart/2008/layout/CircularPictureCallout#1"/>
    <dgm:cxn modelId="{7E0CA362-9C75-4149-BE49-28E0DC267711}" type="presParOf" srcId="{6EA4771F-38A5-4B2D-BD29-BD2E7F980FF4}" destId="{09A6B05B-8AA9-40B6-AD7F-43FD6B13BA10}" srcOrd="4" destOrd="0" presId="urn:microsoft.com/office/officeart/2008/layout/CircularPictureCallout#1"/>
    <dgm:cxn modelId="{3DE20864-5DA8-4CD6-87E6-D103E60009E5}" type="presParOf" srcId="{09A6B05B-8AA9-40B6-AD7F-43FD6B13BA10}" destId="{64D87E51-5800-477E-8831-897A9BD1A7A2}" srcOrd="0" destOrd="0" presId="urn:microsoft.com/office/officeart/2008/layout/CircularPictureCallout#1"/>
    <dgm:cxn modelId="{069D6CE9-6B7D-40E6-982C-2C224E639C34}" type="presParOf" srcId="{6EA4771F-38A5-4B2D-BD29-BD2E7F980FF4}" destId="{56579174-A09D-454F-8362-E6069DFB89BC}" srcOrd="5" destOrd="0" presId="urn:microsoft.com/office/officeart/2008/layout/CircularPictureCallout#1"/>
    <dgm:cxn modelId="{140B1CA9-9301-49DA-8D26-92234B4918C0}" type="presParOf" srcId="{56579174-A09D-454F-8362-E6069DFB89BC}" destId="{3F5A34E6-10AE-437E-A552-A12A0510C93E}" srcOrd="0" destOrd="0" presId="urn:microsoft.com/office/officeart/2008/layout/CircularPictureCallout#1"/>
    <dgm:cxn modelId="{D9D64967-90DE-45D7-B59B-B34AE7D318E0}" type="presParOf" srcId="{6EA4771F-38A5-4B2D-BD29-BD2E7F980FF4}" destId="{B5E088F6-1E4D-41FD-A6AF-8FFE84259ACB}" srcOrd="6" destOrd="0" presId="urn:microsoft.com/office/officeart/2008/layout/CircularPictureCallout#1"/>
    <dgm:cxn modelId="{BFC2E6C1-BFD5-40FD-AB22-CE3C6F0CE303}" type="presParOf" srcId="{6EA4771F-38A5-4B2D-BD29-BD2E7F980FF4}" destId="{426E0532-BF73-45F1-BD1E-D2F02C49611E}" srcOrd="7" destOrd="0" presId="urn:microsoft.com/office/officeart/2008/layout/CircularPictureCallout#1"/>
    <dgm:cxn modelId="{B50654CD-E10E-4922-844F-3050436F990A}" type="presParOf" srcId="{426E0532-BF73-45F1-BD1E-D2F02C49611E}" destId="{50A96834-96E0-4097-9CDA-96A7B3EF507D}" srcOrd="0" destOrd="0" presId="urn:microsoft.com/office/officeart/2008/layout/CircularPictureCallout#1"/>
    <dgm:cxn modelId="{B1C9C5A3-D785-4FDB-8BED-9411243812A9}" type="presParOf" srcId="{6EA4771F-38A5-4B2D-BD29-BD2E7F980FF4}" destId="{8333F541-61C6-4356-8FD8-724FEDE3F054}" srcOrd="8" destOrd="0" presId="urn:microsoft.com/office/officeart/2008/layout/CircularPictureCallout#1"/>
    <dgm:cxn modelId="{88F4522A-3CA1-4F71-BB06-FD3883919AD9}" type="presParOf" srcId="{8333F541-61C6-4356-8FD8-724FEDE3F054}" destId="{67FA1A18-F5F3-4AC7-91FC-28D825041746}" srcOrd="0" destOrd="0" presId="urn:microsoft.com/office/officeart/2008/layout/CircularPictureCallout#1"/>
    <dgm:cxn modelId="{414F83B0-0336-473F-948A-58F3880991B0}" type="presParOf" srcId="{6EA4771F-38A5-4B2D-BD29-BD2E7F980FF4}" destId="{BBB19308-3526-4EF0-A939-8C235098E18A}" srcOrd="9" destOrd="0" presId="urn:microsoft.com/office/officeart/2008/layout/CircularPictureCallout#1"/>
    <dgm:cxn modelId="{4499047E-0252-42AD-B365-616E3CC1403B}" type="presParOf" srcId="{6EA4771F-38A5-4B2D-BD29-BD2E7F980FF4}" destId="{6A469B75-175C-4C0F-A88B-B102A3A95044}" srcOrd="10" destOrd="0" presId="urn:microsoft.com/office/officeart/2008/layout/CircularPictureCallout#1"/>
    <dgm:cxn modelId="{DF09687C-5F53-400D-BE26-3A633C89BBEC}" type="presParOf" srcId="{6A469B75-175C-4C0F-A88B-B102A3A95044}" destId="{15EF6960-6FA4-4EFC-A5E2-954F7647513D}" srcOrd="0" destOrd="0" presId="urn:microsoft.com/office/officeart/2008/layout/CircularPictureCallou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630C65-C348-476A-93B9-EB65ED8F6A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6CC3467-5EA8-4516-9552-95A17357A7BB}">
      <dgm:prSet phldrT="[文本]"/>
      <dgm:spPr/>
      <dgm:t>
        <a:bodyPr/>
        <a:lstStyle/>
        <a:p>
          <a:r>
            <a:rPr lang="en-US" altLang="zh-CN" dirty="0"/>
            <a:t>          </a:t>
          </a:r>
          <a:endParaRPr lang="zh-CN" altLang="en-US" dirty="0"/>
        </a:p>
      </dgm:t>
    </dgm:pt>
    <dgm:pt modelId="{F101F7BA-487D-464D-97FB-16D51F91D48C}" type="parTrans" cxnId="{0F15515B-DC6E-4523-856E-CEC70784B4F2}">
      <dgm:prSet/>
      <dgm:spPr/>
      <dgm:t>
        <a:bodyPr/>
        <a:lstStyle/>
        <a:p>
          <a:endParaRPr lang="zh-CN" altLang="en-US"/>
        </a:p>
      </dgm:t>
    </dgm:pt>
    <dgm:pt modelId="{D67B3C24-DE1B-4074-9D0A-82A5BA87A5F1}" type="sibTrans" cxnId="{0F15515B-DC6E-4523-856E-CEC70784B4F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4B48F36-BD68-4961-9A36-374607503760}">
      <dgm:prSet phldrT="[文本]"/>
      <dgm:spPr/>
      <dgm:t>
        <a:bodyPr/>
        <a:lstStyle/>
        <a:p>
          <a:r>
            <a:rPr lang="en-US" altLang="zh-CN" dirty="0"/>
            <a:t>       </a:t>
          </a:r>
          <a:endParaRPr lang="zh-CN" altLang="en-US" dirty="0"/>
        </a:p>
      </dgm:t>
    </dgm:pt>
    <dgm:pt modelId="{F2087453-8832-4B61-87BC-349A08D207CC}" type="sibTrans" cxnId="{887FF9ED-6D03-41AC-A52B-3FF02E069751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3B203C1-E633-4062-98B3-86B7A24C46DB}" type="parTrans" cxnId="{887FF9ED-6D03-41AC-A52B-3FF02E069751}">
      <dgm:prSet/>
      <dgm:spPr/>
      <dgm:t>
        <a:bodyPr/>
        <a:lstStyle/>
        <a:p>
          <a:endParaRPr lang="zh-CN" altLang="en-US"/>
        </a:p>
      </dgm:t>
    </dgm:pt>
    <dgm:pt modelId="{8F9E7810-18F3-49B5-9087-2268F1AD732A}">
      <dgm:prSet phldrT="[文本]"/>
      <dgm:spPr/>
      <dgm:t>
        <a:bodyPr/>
        <a:lstStyle/>
        <a:p>
          <a:r>
            <a:rPr lang="zh-CN" altLang="en-US" dirty="0"/>
            <a:t>   </a:t>
          </a:r>
        </a:p>
      </dgm:t>
    </dgm:pt>
    <dgm:pt modelId="{2EBA8424-1981-41C9-A5C6-B952AA2248E6}" type="sibTrans" cxnId="{964AC35E-24FD-4B49-8AE5-1636AF146BC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189ED01C-D204-4D40-8E52-9D26954A0598}" type="parTrans" cxnId="{964AC35E-24FD-4B49-8AE5-1636AF146BCC}">
      <dgm:prSet/>
      <dgm:spPr/>
      <dgm:t>
        <a:bodyPr/>
        <a:lstStyle/>
        <a:p>
          <a:endParaRPr lang="zh-CN" altLang="en-US"/>
        </a:p>
      </dgm:t>
    </dgm:pt>
    <dgm:pt modelId="{C5695F9D-42B0-43A1-910B-542FE25E6143}">
      <dgm:prSet/>
      <dgm:spPr/>
      <dgm:t>
        <a:bodyPr/>
        <a:lstStyle/>
        <a:p>
          <a:endParaRPr lang="zh-CN" altLang="en-US" dirty="0"/>
        </a:p>
      </dgm:t>
    </dgm:pt>
    <dgm:pt modelId="{10C20566-D26A-4F50-9499-865CA240F4E8}" type="sibTrans" cxnId="{74398396-2E4D-45A6-B56C-F0C7DEFAAD84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/>
        </a:p>
      </dgm:t>
    </dgm:pt>
    <dgm:pt modelId="{59F02176-5383-4548-8720-D51A70C2D5B7}" type="parTrans" cxnId="{74398396-2E4D-45A6-B56C-F0C7DEFAAD84}">
      <dgm:prSet/>
      <dgm:spPr/>
      <dgm:t>
        <a:bodyPr/>
        <a:lstStyle/>
        <a:p>
          <a:endParaRPr lang="zh-CN" altLang="en-US"/>
        </a:p>
      </dgm:t>
    </dgm:pt>
    <dgm:pt modelId="{EF14AD2C-A17E-450B-98DB-39B18276FD4E}" type="pres">
      <dgm:prSet presAssocID="{B0630C65-C348-476A-93B9-EB65ED8F6AA8}" presName="Name0" presStyleCnt="0">
        <dgm:presLayoutVars>
          <dgm:chMax val="7"/>
          <dgm:chPref val="7"/>
          <dgm:dir/>
        </dgm:presLayoutVars>
      </dgm:prSet>
      <dgm:spPr/>
    </dgm:pt>
    <dgm:pt modelId="{6EA4771F-38A5-4B2D-BD29-BD2E7F980FF4}" type="pres">
      <dgm:prSet presAssocID="{B0630C65-C348-476A-93B9-EB65ED8F6AA8}" presName="Name1" presStyleCnt="0"/>
      <dgm:spPr/>
    </dgm:pt>
    <dgm:pt modelId="{F4A167DB-0918-40F5-9992-F68D1C569D20}" type="pres">
      <dgm:prSet presAssocID="{10C20566-D26A-4F50-9499-865CA240F4E8}" presName="picture_1" presStyleCnt="0"/>
      <dgm:spPr/>
    </dgm:pt>
    <dgm:pt modelId="{23E3FC91-ED00-466C-95FE-FE68E6483FD7}" type="pres">
      <dgm:prSet presAssocID="{10C20566-D26A-4F50-9499-865CA240F4E8}" presName="pictureRepeatNode" presStyleLbl="alignImgPlace1" presStyleIdx="0" presStyleCnt="4" custScaleX="53216" custScaleY="53216" custLinFactNeighborX="-27039" custLinFactNeighborY="-688"/>
      <dgm:spPr/>
    </dgm:pt>
    <dgm:pt modelId="{34AA5399-9CEB-47D1-A1ED-87DCDE526BD7}" type="pres">
      <dgm:prSet presAssocID="{C5695F9D-42B0-43A1-910B-542FE25E6143}" presName="text_1" presStyleLbl="node1" presStyleIdx="0" presStyleCnt="0">
        <dgm:presLayoutVars>
          <dgm:bulletEnabled val="1"/>
        </dgm:presLayoutVars>
      </dgm:prSet>
      <dgm:spPr/>
    </dgm:pt>
    <dgm:pt modelId="{561C20F3-C7AA-4109-B095-47A7FDA056DC}" type="pres">
      <dgm:prSet presAssocID="{2EBA8424-1981-41C9-A5C6-B952AA2248E6}" presName="picture_2" presStyleCnt="0"/>
      <dgm:spPr/>
    </dgm:pt>
    <dgm:pt modelId="{CF514732-76A6-48D5-8064-518E5B5AA337}" type="pres">
      <dgm:prSet presAssocID="{2EBA8424-1981-41C9-A5C6-B952AA2248E6}" presName="pictureRepeatNode" presStyleLbl="alignImgPlace1" presStyleIdx="1" presStyleCnt="4" custScaleX="125368" custScaleY="125368" custLinFactX="-100000" custLinFactNeighborX="-113226" custLinFactNeighborY="-37622"/>
      <dgm:spPr/>
    </dgm:pt>
    <dgm:pt modelId="{F4F59242-9E1C-4B3B-A94D-3A2BB6868E88}" type="pres">
      <dgm:prSet presAssocID="{8F9E7810-18F3-49B5-9087-2268F1AD732A}" presName="line_2" presStyleLbl="parChTrans1D1" presStyleIdx="0" presStyleCnt="3" custFlipVert="1" custSzY="687967" custScaleX="39353" custLinFactY="300000" custLinFactNeighborX="-34111" custLinFactNeighborY="315472"/>
      <dgm:spPr>
        <a:ln w="28575">
          <a:solidFill>
            <a:schemeClr val="accent6">
              <a:lumMod val="50000"/>
            </a:schemeClr>
          </a:solidFill>
        </a:ln>
      </dgm:spPr>
    </dgm:pt>
    <dgm:pt modelId="{09A6B05B-8AA9-40B6-AD7F-43FD6B13BA10}" type="pres">
      <dgm:prSet presAssocID="{8F9E7810-18F3-49B5-9087-2268F1AD732A}" presName="textparent_2" presStyleLbl="node1" presStyleIdx="0" presStyleCnt="0"/>
      <dgm:spPr/>
    </dgm:pt>
    <dgm:pt modelId="{64D87E51-5800-477E-8831-897A9BD1A7A2}" type="pres">
      <dgm:prSet presAssocID="{8F9E7810-18F3-49B5-9087-2268F1AD732A}" presName="text_2" presStyleLbl="revTx" presStyleIdx="0" presStyleCnt="3" custScaleX="2000000" custLinFactX="-1492235" custLinFactNeighborX="-1500000" custLinFactNeighborY="-3876">
        <dgm:presLayoutVars>
          <dgm:bulletEnabled val="1"/>
        </dgm:presLayoutVars>
      </dgm:prSet>
      <dgm:spPr/>
    </dgm:pt>
    <dgm:pt modelId="{56579174-A09D-454F-8362-E6069DFB89BC}" type="pres">
      <dgm:prSet presAssocID="{F2087453-8832-4B61-87BC-349A08D207CC}" presName="picture_3" presStyleCnt="0"/>
      <dgm:spPr/>
    </dgm:pt>
    <dgm:pt modelId="{3F5A34E6-10AE-437E-A552-A12A0510C93E}" type="pres">
      <dgm:prSet presAssocID="{F2087453-8832-4B61-87BC-349A08D207CC}" presName="pictureRepeatNode" presStyleLbl="alignImgPlace1" presStyleIdx="2" presStyleCnt="4" custScaleX="125368" custScaleY="125368" custLinFactNeighborX="-90000" custLinFactNeighborY="-22010"/>
      <dgm:spPr/>
    </dgm:pt>
    <dgm:pt modelId="{B5E088F6-1E4D-41FD-A6AF-8FFE84259ACB}" type="pres">
      <dgm:prSet presAssocID="{B4B48F36-BD68-4961-9A36-374607503760}" presName="line_3" presStyleLbl="parChTrans1D1" presStyleIdx="1" presStyleCnt="3" custScaleX="38121" custLinFactNeighborX="-20018" custLinFactNeighborY="3"/>
      <dgm:spPr>
        <a:ln w="28575">
          <a:solidFill>
            <a:schemeClr val="accent6">
              <a:lumMod val="50000"/>
            </a:schemeClr>
          </a:solidFill>
        </a:ln>
      </dgm:spPr>
    </dgm:pt>
    <dgm:pt modelId="{426E0532-BF73-45F1-BD1E-D2F02C49611E}" type="pres">
      <dgm:prSet presAssocID="{B4B48F36-BD68-4961-9A36-374607503760}" presName="textparent_3" presStyleLbl="node1" presStyleIdx="0" presStyleCnt="0"/>
      <dgm:spPr/>
    </dgm:pt>
    <dgm:pt modelId="{50A96834-96E0-4097-9CDA-96A7B3EF507D}" type="pres">
      <dgm:prSet presAssocID="{B4B48F36-BD68-4961-9A36-374607503760}" presName="text_3" presStyleLbl="revTx" presStyleIdx="1" presStyleCnt="3">
        <dgm:presLayoutVars>
          <dgm:bulletEnabled val="1"/>
        </dgm:presLayoutVars>
      </dgm:prSet>
      <dgm:spPr/>
    </dgm:pt>
    <dgm:pt modelId="{8333F541-61C6-4356-8FD8-724FEDE3F054}" type="pres">
      <dgm:prSet presAssocID="{D67B3C24-DE1B-4074-9D0A-82A5BA87A5F1}" presName="picture_4" presStyleCnt="0"/>
      <dgm:spPr/>
    </dgm:pt>
    <dgm:pt modelId="{67FA1A18-F5F3-4AC7-91FC-28D825041746}" type="pres">
      <dgm:prSet presAssocID="{D67B3C24-DE1B-4074-9D0A-82A5BA87A5F1}" presName="pictureRepeatNode" presStyleLbl="alignImgPlace1" presStyleIdx="3" presStyleCnt="4" custScaleX="178380" custScaleY="178380" custLinFactX="-78450" custLinFactNeighborX="-100000" custLinFactNeighborY="16193"/>
      <dgm:spPr/>
    </dgm:pt>
    <dgm:pt modelId="{BBB19308-3526-4EF0-A939-8C235098E18A}" type="pres">
      <dgm:prSet presAssocID="{A6CC3467-5EA8-4516-9552-95A17357A7BB}" presName="line_4" presStyleLbl="parChTrans1D1" presStyleIdx="2" presStyleCnt="3" custFlipVert="0" custSzY="793174" custScaleX="37217" custLinFactY="-396594" custLinFactNeighborX="-39353" custLinFactNeighborY="-400000"/>
      <dgm:spPr>
        <a:ln w="28575">
          <a:solidFill>
            <a:schemeClr val="accent6">
              <a:lumMod val="50000"/>
            </a:schemeClr>
          </a:solidFill>
        </a:ln>
      </dgm:spPr>
    </dgm:pt>
    <dgm:pt modelId="{6A469B75-175C-4C0F-A88B-B102A3A95044}" type="pres">
      <dgm:prSet presAssocID="{A6CC3467-5EA8-4516-9552-95A17357A7BB}" presName="textparent_4" presStyleLbl="node1" presStyleIdx="0" presStyleCnt="0"/>
      <dgm:spPr/>
    </dgm:pt>
    <dgm:pt modelId="{15EF6960-6FA4-4EFC-A5E2-954F7647513D}" type="pres">
      <dgm:prSet presAssocID="{A6CC3467-5EA8-4516-9552-95A17357A7BB}" presName="text_4" presStyleLbl="revTx" presStyleIdx="2" presStyleCnt="3">
        <dgm:presLayoutVars>
          <dgm:bulletEnabled val="1"/>
        </dgm:presLayoutVars>
      </dgm:prSet>
      <dgm:spPr/>
    </dgm:pt>
  </dgm:ptLst>
  <dgm:cxnLst>
    <dgm:cxn modelId="{ECB48A3E-7D9A-7543-8040-F3CBFFA22D74}" type="presOf" srcId="{8F9E7810-18F3-49B5-9087-2268F1AD732A}" destId="{64D87E51-5800-477E-8831-897A9BD1A7A2}" srcOrd="0" destOrd="0" presId="urn:microsoft.com/office/officeart/2008/layout/CircularPictureCallout"/>
    <dgm:cxn modelId="{96F3D74E-5FB2-1549-8581-158AF669843F}" type="presOf" srcId="{10C20566-D26A-4F50-9499-865CA240F4E8}" destId="{23E3FC91-ED00-466C-95FE-FE68E6483FD7}" srcOrd="0" destOrd="0" presId="urn:microsoft.com/office/officeart/2008/layout/CircularPictureCallout"/>
    <dgm:cxn modelId="{22128751-81A1-A74E-B8BD-9980D307259A}" type="presOf" srcId="{2EBA8424-1981-41C9-A5C6-B952AA2248E6}" destId="{CF514732-76A6-48D5-8064-518E5B5AA337}" srcOrd="0" destOrd="0" presId="urn:microsoft.com/office/officeart/2008/layout/CircularPictureCallout"/>
    <dgm:cxn modelId="{0F15515B-DC6E-4523-856E-CEC70784B4F2}" srcId="{B0630C65-C348-476A-93B9-EB65ED8F6AA8}" destId="{A6CC3467-5EA8-4516-9552-95A17357A7BB}" srcOrd="3" destOrd="0" parTransId="{F101F7BA-487D-464D-97FB-16D51F91D48C}" sibTransId="{D67B3C24-DE1B-4074-9D0A-82A5BA87A5F1}"/>
    <dgm:cxn modelId="{964AC35E-24FD-4B49-8AE5-1636AF146BCC}" srcId="{B0630C65-C348-476A-93B9-EB65ED8F6AA8}" destId="{8F9E7810-18F3-49B5-9087-2268F1AD732A}" srcOrd="1" destOrd="0" parTransId="{189ED01C-D204-4D40-8E52-9D26954A0598}" sibTransId="{2EBA8424-1981-41C9-A5C6-B952AA2248E6}"/>
    <dgm:cxn modelId="{683C4264-533F-0D4A-9469-8386C97F261F}" type="presOf" srcId="{B0630C65-C348-476A-93B9-EB65ED8F6AA8}" destId="{EF14AD2C-A17E-450B-98DB-39B18276FD4E}" srcOrd="0" destOrd="0" presId="urn:microsoft.com/office/officeart/2008/layout/CircularPictureCallout"/>
    <dgm:cxn modelId="{CA607079-656D-E947-8962-A9E05C5C1C4A}" type="presOf" srcId="{B4B48F36-BD68-4961-9A36-374607503760}" destId="{50A96834-96E0-4097-9CDA-96A7B3EF507D}" srcOrd="0" destOrd="0" presId="urn:microsoft.com/office/officeart/2008/layout/CircularPictureCallout"/>
    <dgm:cxn modelId="{74398396-2E4D-45A6-B56C-F0C7DEFAAD84}" srcId="{B0630C65-C348-476A-93B9-EB65ED8F6AA8}" destId="{C5695F9D-42B0-43A1-910B-542FE25E6143}" srcOrd="0" destOrd="0" parTransId="{59F02176-5383-4548-8720-D51A70C2D5B7}" sibTransId="{10C20566-D26A-4F50-9499-865CA240F4E8}"/>
    <dgm:cxn modelId="{B99AE9BC-F8E1-CE43-B518-75EF0C44BD07}" type="presOf" srcId="{F2087453-8832-4B61-87BC-349A08D207CC}" destId="{3F5A34E6-10AE-437E-A552-A12A0510C93E}" srcOrd="0" destOrd="0" presId="urn:microsoft.com/office/officeart/2008/layout/CircularPictureCallout"/>
    <dgm:cxn modelId="{6142D6BD-C084-784C-85E7-C317B6DF8FB3}" type="presOf" srcId="{C5695F9D-42B0-43A1-910B-542FE25E6143}" destId="{34AA5399-9CEB-47D1-A1ED-87DCDE526BD7}" srcOrd="0" destOrd="0" presId="urn:microsoft.com/office/officeart/2008/layout/CircularPictureCallout"/>
    <dgm:cxn modelId="{7440F9C3-36BF-4E4D-9E57-915C58490357}" type="presOf" srcId="{D67B3C24-DE1B-4074-9D0A-82A5BA87A5F1}" destId="{67FA1A18-F5F3-4AC7-91FC-28D825041746}" srcOrd="0" destOrd="0" presId="urn:microsoft.com/office/officeart/2008/layout/CircularPictureCallout"/>
    <dgm:cxn modelId="{860068CA-DBEE-9C48-89E4-7224556A85B9}" type="presOf" srcId="{A6CC3467-5EA8-4516-9552-95A17357A7BB}" destId="{15EF6960-6FA4-4EFC-A5E2-954F7647513D}" srcOrd="0" destOrd="0" presId="urn:microsoft.com/office/officeart/2008/layout/CircularPictureCallout"/>
    <dgm:cxn modelId="{887FF9ED-6D03-41AC-A52B-3FF02E069751}" srcId="{B0630C65-C348-476A-93B9-EB65ED8F6AA8}" destId="{B4B48F36-BD68-4961-9A36-374607503760}" srcOrd="2" destOrd="0" parTransId="{53B203C1-E633-4062-98B3-86B7A24C46DB}" sibTransId="{F2087453-8832-4B61-87BC-349A08D207CC}"/>
    <dgm:cxn modelId="{485A9764-50EC-CB46-AE70-746B119321E4}" type="presParOf" srcId="{EF14AD2C-A17E-450B-98DB-39B18276FD4E}" destId="{6EA4771F-38A5-4B2D-BD29-BD2E7F980FF4}" srcOrd="0" destOrd="0" presId="urn:microsoft.com/office/officeart/2008/layout/CircularPictureCallout"/>
    <dgm:cxn modelId="{D55C0B20-5DE5-F540-8CDA-8BFB79777ECB}" type="presParOf" srcId="{6EA4771F-38A5-4B2D-BD29-BD2E7F980FF4}" destId="{F4A167DB-0918-40F5-9992-F68D1C569D20}" srcOrd="0" destOrd="0" presId="urn:microsoft.com/office/officeart/2008/layout/CircularPictureCallout"/>
    <dgm:cxn modelId="{7619ABA7-ABF2-5843-80F6-15F2791DC2F5}" type="presParOf" srcId="{F4A167DB-0918-40F5-9992-F68D1C569D20}" destId="{23E3FC91-ED00-466C-95FE-FE68E6483FD7}" srcOrd="0" destOrd="0" presId="urn:microsoft.com/office/officeart/2008/layout/CircularPictureCallout"/>
    <dgm:cxn modelId="{A02F312E-EBB9-1644-AC26-2ACDF3219E6B}" type="presParOf" srcId="{6EA4771F-38A5-4B2D-BD29-BD2E7F980FF4}" destId="{34AA5399-9CEB-47D1-A1ED-87DCDE526BD7}" srcOrd="1" destOrd="0" presId="urn:microsoft.com/office/officeart/2008/layout/CircularPictureCallout"/>
    <dgm:cxn modelId="{6FA01B0C-2886-1742-A917-31442B76CB02}" type="presParOf" srcId="{6EA4771F-38A5-4B2D-BD29-BD2E7F980FF4}" destId="{561C20F3-C7AA-4109-B095-47A7FDA056DC}" srcOrd="2" destOrd="0" presId="urn:microsoft.com/office/officeart/2008/layout/CircularPictureCallout"/>
    <dgm:cxn modelId="{D22124BE-13A5-1E4F-902E-7D7A595CCBD2}" type="presParOf" srcId="{561C20F3-C7AA-4109-B095-47A7FDA056DC}" destId="{CF514732-76A6-48D5-8064-518E5B5AA337}" srcOrd="0" destOrd="0" presId="urn:microsoft.com/office/officeart/2008/layout/CircularPictureCallout"/>
    <dgm:cxn modelId="{D597C85E-C304-7245-9455-2EF8B5E1E35D}" type="presParOf" srcId="{6EA4771F-38A5-4B2D-BD29-BD2E7F980FF4}" destId="{F4F59242-9E1C-4B3B-A94D-3A2BB6868E88}" srcOrd="3" destOrd="0" presId="urn:microsoft.com/office/officeart/2008/layout/CircularPictureCallout"/>
    <dgm:cxn modelId="{34B8BFAE-8276-474F-84A9-A687658D6A72}" type="presParOf" srcId="{6EA4771F-38A5-4B2D-BD29-BD2E7F980FF4}" destId="{09A6B05B-8AA9-40B6-AD7F-43FD6B13BA10}" srcOrd="4" destOrd="0" presId="urn:microsoft.com/office/officeart/2008/layout/CircularPictureCallout"/>
    <dgm:cxn modelId="{2A6E7432-EEC9-234C-88EC-DBDC12F27C47}" type="presParOf" srcId="{09A6B05B-8AA9-40B6-AD7F-43FD6B13BA10}" destId="{64D87E51-5800-477E-8831-897A9BD1A7A2}" srcOrd="0" destOrd="0" presId="urn:microsoft.com/office/officeart/2008/layout/CircularPictureCallout"/>
    <dgm:cxn modelId="{6CDA842A-60C9-6140-AE7B-127112409ED1}" type="presParOf" srcId="{6EA4771F-38A5-4B2D-BD29-BD2E7F980FF4}" destId="{56579174-A09D-454F-8362-E6069DFB89BC}" srcOrd="5" destOrd="0" presId="urn:microsoft.com/office/officeart/2008/layout/CircularPictureCallout"/>
    <dgm:cxn modelId="{0EDEA6A3-1343-E343-B526-C1874FFDD23E}" type="presParOf" srcId="{56579174-A09D-454F-8362-E6069DFB89BC}" destId="{3F5A34E6-10AE-437E-A552-A12A0510C93E}" srcOrd="0" destOrd="0" presId="urn:microsoft.com/office/officeart/2008/layout/CircularPictureCallout"/>
    <dgm:cxn modelId="{A9F591B2-0C96-C147-8464-D712DAEB9998}" type="presParOf" srcId="{6EA4771F-38A5-4B2D-BD29-BD2E7F980FF4}" destId="{B5E088F6-1E4D-41FD-A6AF-8FFE84259ACB}" srcOrd="6" destOrd="0" presId="urn:microsoft.com/office/officeart/2008/layout/CircularPictureCallout"/>
    <dgm:cxn modelId="{FD3D0046-1CCD-6847-AD76-2779B1FD588E}" type="presParOf" srcId="{6EA4771F-38A5-4B2D-BD29-BD2E7F980FF4}" destId="{426E0532-BF73-45F1-BD1E-D2F02C49611E}" srcOrd="7" destOrd="0" presId="urn:microsoft.com/office/officeart/2008/layout/CircularPictureCallout"/>
    <dgm:cxn modelId="{1061BA4B-7729-8241-A0F6-FECF88AF10CE}" type="presParOf" srcId="{426E0532-BF73-45F1-BD1E-D2F02C49611E}" destId="{50A96834-96E0-4097-9CDA-96A7B3EF507D}" srcOrd="0" destOrd="0" presId="urn:microsoft.com/office/officeart/2008/layout/CircularPictureCallout"/>
    <dgm:cxn modelId="{B92C3AF5-2B98-8A4A-A7A0-52F1FF1C929D}" type="presParOf" srcId="{6EA4771F-38A5-4B2D-BD29-BD2E7F980FF4}" destId="{8333F541-61C6-4356-8FD8-724FEDE3F054}" srcOrd="8" destOrd="0" presId="urn:microsoft.com/office/officeart/2008/layout/CircularPictureCallout"/>
    <dgm:cxn modelId="{3CC7B747-72D5-994D-8F59-A665DF77FF9C}" type="presParOf" srcId="{8333F541-61C6-4356-8FD8-724FEDE3F054}" destId="{67FA1A18-F5F3-4AC7-91FC-28D825041746}" srcOrd="0" destOrd="0" presId="urn:microsoft.com/office/officeart/2008/layout/CircularPictureCallout"/>
    <dgm:cxn modelId="{94F50D43-4B71-0443-992E-F43453507744}" type="presParOf" srcId="{6EA4771F-38A5-4B2D-BD29-BD2E7F980FF4}" destId="{BBB19308-3526-4EF0-A939-8C235098E18A}" srcOrd="9" destOrd="0" presId="urn:microsoft.com/office/officeart/2008/layout/CircularPictureCallout"/>
    <dgm:cxn modelId="{3E4D27CF-37D7-F74C-BAC3-89D323756601}" type="presParOf" srcId="{6EA4771F-38A5-4B2D-BD29-BD2E7F980FF4}" destId="{6A469B75-175C-4C0F-A88B-B102A3A95044}" srcOrd="10" destOrd="0" presId="urn:microsoft.com/office/officeart/2008/layout/CircularPictureCallout"/>
    <dgm:cxn modelId="{05387A24-5FEA-B945-95F3-DA8D168DF72C}" type="presParOf" srcId="{6A469B75-175C-4C0F-A88B-B102A3A95044}" destId="{15EF6960-6FA4-4EFC-A5E2-954F7647513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19308-3526-4EF0-A939-8C235098E18A}">
      <dsp:nvSpPr>
        <dsp:cNvPr id="0" name=""/>
        <dsp:cNvSpPr/>
      </dsp:nvSpPr>
      <dsp:spPr>
        <a:xfrm>
          <a:off x="1204369" y="2868740"/>
          <a:ext cx="1363431" cy="793174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088F6-1E4D-41FD-A6AF-8FFE84259ACB}">
      <dsp:nvSpPr>
        <dsp:cNvPr id="0" name=""/>
        <dsp:cNvSpPr/>
      </dsp:nvSpPr>
      <dsp:spPr>
        <a:xfrm>
          <a:off x="1838755" y="2274998"/>
          <a:ext cx="1196247" cy="0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59242-9E1C-4B3B-A94D-3A2BB6868E88}">
      <dsp:nvSpPr>
        <dsp:cNvPr id="0" name=""/>
        <dsp:cNvSpPr/>
      </dsp:nvSpPr>
      <dsp:spPr>
        <a:xfrm flipV="1">
          <a:off x="1357282" y="875479"/>
          <a:ext cx="1441682" cy="687967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3FC91-ED00-466C-95FE-FE68E6483FD7}">
      <dsp:nvSpPr>
        <dsp:cNvPr id="0" name=""/>
        <dsp:cNvSpPr/>
      </dsp:nvSpPr>
      <dsp:spPr>
        <a:xfrm>
          <a:off x="0" y="1237751"/>
          <a:ext cx="2112512" cy="2112512"/>
        </a:xfrm>
        <a:prstGeom prst="ellipse">
          <a:avLst/>
        </a:prstGeom>
        <a:blipFill>
          <a:blip xmlns:r="http://schemas.openxmlformats.org/officeDocument/2006/relationships" r:embed="rId1" cstate="print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A5399-9CEB-47D1-A1ED-87DCDE526BD7}">
      <dsp:nvSpPr>
        <dsp:cNvPr id="0" name=""/>
        <dsp:cNvSpPr/>
      </dsp:nvSpPr>
      <dsp:spPr>
        <a:xfrm>
          <a:off x="328398" y="2388111"/>
          <a:ext cx="2335275" cy="120412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328398" y="2388111"/>
        <a:ext cx="2335275" cy="1204126"/>
      </dsp:txXfrm>
    </dsp:sp>
    <dsp:sp modelId="{CF514732-76A6-48D5-8064-518E5B5AA337}">
      <dsp:nvSpPr>
        <dsp:cNvPr id="0" name=""/>
        <dsp:cNvSpPr/>
      </dsp:nvSpPr>
      <dsp:spPr>
        <a:xfrm>
          <a:off x="2602810" y="66468"/>
          <a:ext cx="1372354" cy="1372354"/>
        </a:xfrm>
        <a:prstGeom prst="ellipse">
          <a:avLst/>
        </a:prstGeom>
        <a:blipFill>
          <a:blip xmlns:r="http://schemas.openxmlformats.org/officeDocument/2006/relationships" r:embed="rId2" cstate="print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87E51-5800-477E-8831-897A9BD1A7A2}">
      <dsp:nvSpPr>
        <dsp:cNvPr id="0" name=""/>
        <dsp:cNvSpPr/>
      </dsp:nvSpPr>
      <dsp:spPr>
        <a:xfrm>
          <a:off x="3817969" y="408133"/>
          <a:ext cx="1262508" cy="109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   </a:t>
          </a:r>
        </a:p>
      </dsp:txBody>
      <dsp:txXfrm>
        <a:off x="3817969" y="408133"/>
        <a:ext cx="1262508" cy="1094660"/>
      </dsp:txXfrm>
    </dsp:sp>
    <dsp:sp modelId="{3F5A34E6-10AE-437E-A552-A12A0510C93E}">
      <dsp:nvSpPr>
        <dsp:cNvPr id="0" name=""/>
        <dsp:cNvSpPr/>
      </dsp:nvSpPr>
      <dsp:spPr>
        <a:xfrm>
          <a:off x="3023872" y="1588819"/>
          <a:ext cx="1372354" cy="1372354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96834-96E0-4097-9CDA-96A7B3EF507D}">
      <dsp:nvSpPr>
        <dsp:cNvPr id="0" name=""/>
        <dsp:cNvSpPr/>
      </dsp:nvSpPr>
      <dsp:spPr>
        <a:xfrm>
          <a:off x="5181393" y="1727666"/>
          <a:ext cx="178794" cy="109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       </a:t>
          </a:r>
          <a:endParaRPr lang="zh-CN" altLang="en-US" sz="6500" kern="1200" dirty="0"/>
        </a:p>
      </dsp:txBody>
      <dsp:txXfrm>
        <a:off x="5181393" y="1727666"/>
        <a:ext cx="178794" cy="1094660"/>
      </dsp:txXfrm>
    </dsp:sp>
    <dsp:sp modelId="{67FA1A18-F5F3-4AC7-91FC-28D825041746}">
      <dsp:nvSpPr>
        <dsp:cNvPr id="0" name=""/>
        <dsp:cNvSpPr/>
      </dsp:nvSpPr>
      <dsp:spPr>
        <a:xfrm>
          <a:off x="2506787" y="3043182"/>
          <a:ext cx="1372354" cy="137235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F6960-6FA4-4EFC-A5E2-954F7647513D}">
      <dsp:nvSpPr>
        <dsp:cNvPr id="0" name=""/>
        <dsp:cNvSpPr/>
      </dsp:nvSpPr>
      <dsp:spPr>
        <a:xfrm>
          <a:off x="5706830" y="3004770"/>
          <a:ext cx="126250" cy="109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          </a:t>
          </a:r>
          <a:endParaRPr lang="zh-CN" altLang="en-US" sz="6500" kern="1200" dirty="0"/>
        </a:p>
      </dsp:txBody>
      <dsp:txXfrm>
        <a:off x="5706830" y="3004770"/>
        <a:ext cx="126250" cy="1094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19308-3526-4EF0-A939-8C235098E18A}">
      <dsp:nvSpPr>
        <dsp:cNvPr id="0" name=""/>
        <dsp:cNvSpPr/>
      </dsp:nvSpPr>
      <dsp:spPr>
        <a:xfrm>
          <a:off x="1113874" y="2455287"/>
          <a:ext cx="1260985" cy="793174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088F6-1E4D-41FD-A6AF-8FFE84259ACB}">
      <dsp:nvSpPr>
        <dsp:cNvPr id="0" name=""/>
        <dsp:cNvSpPr/>
      </dsp:nvSpPr>
      <dsp:spPr>
        <a:xfrm>
          <a:off x="1700594" y="1957505"/>
          <a:ext cx="1106362" cy="0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59242-9E1C-4B3B-A94D-3A2BB6868E88}">
      <dsp:nvSpPr>
        <dsp:cNvPr id="0" name=""/>
        <dsp:cNvSpPr/>
      </dsp:nvSpPr>
      <dsp:spPr>
        <a:xfrm flipV="1">
          <a:off x="1255298" y="653946"/>
          <a:ext cx="1333356" cy="687967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3FC91-ED00-466C-95FE-FE68E6483FD7}">
      <dsp:nvSpPr>
        <dsp:cNvPr id="0" name=""/>
        <dsp:cNvSpPr/>
      </dsp:nvSpPr>
      <dsp:spPr>
        <a:xfrm>
          <a:off x="0" y="998196"/>
          <a:ext cx="1953781" cy="1953781"/>
        </a:xfrm>
        <a:prstGeom prst="ellipse">
          <a:avLst/>
        </a:prstGeom>
        <a:blipFill>
          <a:blip xmlns:r="http://schemas.openxmlformats.org/officeDocument/2006/relationships" r:embed="rId1" cstate="print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A5399-9CEB-47D1-A1ED-87DCDE526BD7}">
      <dsp:nvSpPr>
        <dsp:cNvPr id="0" name=""/>
        <dsp:cNvSpPr/>
      </dsp:nvSpPr>
      <dsp:spPr>
        <a:xfrm>
          <a:off x="303722" y="2062120"/>
          <a:ext cx="2159806" cy="111365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303722" y="2062120"/>
        <a:ext cx="2159806" cy="1113650"/>
      </dsp:txXfrm>
    </dsp:sp>
    <dsp:sp modelId="{CF514732-76A6-48D5-8064-518E5B5AA337}">
      <dsp:nvSpPr>
        <dsp:cNvPr id="0" name=""/>
        <dsp:cNvSpPr/>
      </dsp:nvSpPr>
      <dsp:spPr>
        <a:xfrm>
          <a:off x="2407239" y="0"/>
          <a:ext cx="1269237" cy="1269237"/>
        </a:xfrm>
        <a:prstGeom prst="ellipse">
          <a:avLst/>
        </a:prstGeom>
        <a:blipFill>
          <a:blip xmlns:r="http://schemas.openxmlformats.org/officeDocument/2006/relationships" r:embed="rId2" cstate="print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87E51-5800-477E-8831-897A9BD1A7A2}">
      <dsp:nvSpPr>
        <dsp:cNvPr id="0" name=""/>
        <dsp:cNvSpPr/>
      </dsp:nvSpPr>
      <dsp:spPr>
        <a:xfrm>
          <a:off x="3531092" y="230914"/>
          <a:ext cx="1167645" cy="101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   </a:t>
          </a:r>
        </a:p>
      </dsp:txBody>
      <dsp:txXfrm>
        <a:off x="3531092" y="230914"/>
        <a:ext cx="1167645" cy="1012409"/>
      </dsp:txXfrm>
    </dsp:sp>
    <dsp:sp modelId="{3F5A34E6-10AE-437E-A552-A12A0510C93E}">
      <dsp:nvSpPr>
        <dsp:cNvPr id="0" name=""/>
        <dsp:cNvSpPr/>
      </dsp:nvSpPr>
      <dsp:spPr>
        <a:xfrm>
          <a:off x="2796662" y="1322885"/>
          <a:ext cx="1269237" cy="1269237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96834-96E0-4097-9CDA-96A7B3EF507D}">
      <dsp:nvSpPr>
        <dsp:cNvPr id="0" name=""/>
        <dsp:cNvSpPr/>
      </dsp:nvSpPr>
      <dsp:spPr>
        <a:xfrm>
          <a:off x="4792070" y="1451299"/>
          <a:ext cx="165360" cy="101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       </a:t>
          </a:r>
          <a:endParaRPr lang="zh-CN" altLang="en-US" sz="6500" kern="1200" dirty="0"/>
        </a:p>
      </dsp:txBody>
      <dsp:txXfrm>
        <a:off x="4792070" y="1451299"/>
        <a:ext cx="165360" cy="1012409"/>
      </dsp:txXfrm>
    </dsp:sp>
    <dsp:sp modelId="{67FA1A18-F5F3-4AC7-91FC-28D825041746}">
      <dsp:nvSpPr>
        <dsp:cNvPr id="0" name=""/>
        <dsp:cNvSpPr/>
      </dsp:nvSpPr>
      <dsp:spPr>
        <a:xfrm>
          <a:off x="2318430" y="2645771"/>
          <a:ext cx="1269237" cy="126923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F6960-6FA4-4EFC-A5E2-954F7647513D}">
      <dsp:nvSpPr>
        <dsp:cNvPr id="0" name=""/>
        <dsp:cNvSpPr/>
      </dsp:nvSpPr>
      <dsp:spPr>
        <a:xfrm>
          <a:off x="5278026" y="2632444"/>
          <a:ext cx="116764" cy="101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          </a:t>
          </a:r>
          <a:endParaRPr lang="zh-CN" altLang="en-US" sz="6500" kern="1200" dirty="0"/>
        </a:p>
      </dsp:txBody>
      <dsp:txXfrm>
        <a:off x="5278026" y="2632444"/>
        <a:ext cx="116764" cy="1012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19308-3526-4EF0-A939-8C235098E18A}">
      <dsp:nvSpPr>
        <dsp:cNvPr id="0" name=""/>
        <dsp:cNvSpPr/>
      </dsp:nvSpPr>
      <dsp:spPr>
        <a:xfrm>
          <a:off x="1354103" y="3227490"/>
          <a:ext cx="1532941" cy="793174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088F6-1E4D-41FD-A6AF-8FFE84259ACB}">
      <dsp:nvSpPr>
        <dsp:cNvPr id="0" name=""/>
        <dsp:cNvSpPr/>
      </dsp:nvSpPr>
      <dsp:spPr>
        <a:xfrm>
          <a:off x="2067360" y="2474971"/>
          <a:ext cx="1344971" cy="0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59242-9E1C-4B3B-A94D-3A2BB6868E88}">
      <dsp:nvSpPr>
        <dsp:cNvPr id="0" name=""/>
        <dsp:cNvSpPr/>
      </dsp:nvSpPr>
      <dsp:spPr>
        <a:xfrm flipV="1">
          <a:off x="1526027" y="916675"/>
          <a:ext cx="1620921" cy="687967"/>
        </a:xfrm>
        <a:prstGeom prst="line">
          <a:avLst/>
        </a:pr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3FC91-ED00-466C-95FE-FE68E6483FD7}">
      <dsp:nvSpPr>
        <dsp:cNvPr id="0" name=""/>
        <dsp:cNvSpPr/>
      </dsp:nvSpPr>
      <dsp:spPr>
        <a:xfrm>
          <a:off x="0" y="1355147"/>
          <a:ext cx="2183195" cy="21831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A5399-9CEB-47D1-A1ED-87DCDE526BD7}">
      <dsp:nvSpPr>
        <dsp:cNvPr id="0" name=""/>
        <dsp:cNvSpPr/>
      </dsp:nvSpPr>
      <dsp:spPr>
        <a:xfrm>
          <a:off x="369226" y="2602148"/>
          <a:ext cx="2625611" cy="135383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/>
        </a:p>
      </dsp:txBody>
      <dsp:txXfrm>
        <a:off x="369226" y="2602148"/>
        <a:ext cx="2625611" cy="1353830"/>
      </dsp:txXfrm>
    </dsp:sp>
    <dsp:sp modelId="{CF514732-76A6-48D5-8064-518E5B5AA337}">
      <dsp:nvSpPr>
        <dsp:cNvPr id="0" name=""/>
        <dsp:cNvSpPr/>
      </dsp:nvSpPr>
      <dsp:spPr>
        <a:xfrm>
          <a:off x="2405183" y="0"/>
          <a:ext cx="1542973" cy="154297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87E51-5800-477E-8831-897A9BD1A7A2}">
      <dsp:nvSpPr>
        <dsp:cNvPr id="0" name=""/>
        <dsp:cNvSpPr/>
      </dsp:nvSpPr>
      <dsp:spPr>
        <a:xfrm>
          <a:off x="4292642" y="376007"/>
          <a:ext cx="1419471" cy="1230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   </a:t>
          </a:r>
        </a:p>
      </dsp:txBody>
      <dsp:txXfrm>
        <a:off x="4292642" y="376007"/>
        <a:ext cx="1419471" cy="1230755"/>
      </dsp:txXfrm>
    </dsp:sp>
    <dsp:sp modelId="{3F5A34E6-10AE-437E-A552-A12A0510C93E}">
      <dsp:nvSpPr>
        <dsp:cNvPr id="0" name=""/>
        <dsp:cNvSpPr/>
      </dsp:nvSpPr>
      <dsp:spPr>
        <a:xfrm>
          <a:off x="3331031" y="1432594"/>
          <a:ext cx="1542973" cy="154297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96834-96E0-4097-9CDA-96A7B3EF507D}">
      <dsp:nvSpPr>
        <dsp:cNvPr id="0" name=""/>
        <dsp:cNvSpPr/>
      </dsp:nvSpPr>
      <dsp:spPr>
        <a:xfrm>
          <a:off x="5825575" y="1859592"/>
          <a:ext cx="201023" cy="1230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       </a:t>
          </a:r>
          <a:endParaRPr lang="zh-CN" altLang="en-US" sz="6500" kern="1200" dirty="0"/>
        </a:p>
      </dsp:txBody>
      <dsp:txXfrm>
        <a:off x="5825575" y="1859592"/>
        <a:ext cx="201023" cy="1230755"/>
      </dsp:txXfrm>
    </dsp:sp>
    <dsp:sp modelId="{67FA1A18-F5F3-4AC7-91FC-28D825041746}">
      <dsp:nvSpPr>
        <dsp:cNvPr id="0" name=""/>
        <dsp:cNvSpPr/>
      </dsp:nvSpPr>
      <dsp:spPr>
        <a:xfrm>
          <a:off x="2506966" y="3012437"/>
          <a:ext cx="2195421" cy="219542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F6960-6FA4-4EFC-A5E2-954F7647513D}">
      <dsp:nvSpPr>
        <dsp:cNvPr id="0" name=""/>
        <dsp:cNvSpPr/>
      </dsp:nvSpPr>
      <dsp:spPr>
        <a:xfrm>
          <a:off x="6416338" y="3295474"/>
          <a:ext cx="141947" cy="1230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          </a:t>
          </a:r>
          <a:endParaRPr lang="zh-CN" altLang="en-US" sz="6500" kern="1200" dirty="0"/>
        </a:p>
      </dsp:txBody>
      <dsp:txXfrm>
        <a:off x="6416338" y="3295474"/>
        <a:ext cx="141947" cy="1230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#1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parTxRTLAlign" val="r"/>
            <dgm:param type="shpTxRTLAlignCh" val="r"/>
            <dgm:param type="txAnchorVertCh" val="b"/>
            <dgm:param type="txAnchorVert" val="b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#1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parTxRTLAlign" val="r"/>
            <dgm:param type="shpTxRTLAlignCh" val="r"/>
            <dgm:param type="txAnchorVertCh" val="b"/>
            <dgm:param type="txAnchorVert" val="b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80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自然界中有这么多不同的生物，真是奇妙！它们是从哪里来的呢？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4706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投弹虫身上，人们并没有观察到进化。因为生物学家第一次在显微镜下解剖投弹虫的时候，就发现它的身体构造完整，是已经有储存室和反应室的了。这说明投弹虫不是一个结构、一个结构地从其他甲虫偶然变成这样的。从来没有观察到有昆虫或昆虫的化石长出部分的投弹结构，所以它并不符合进化论说的“从一类变成另一类”，相反它更符合上帝“各从其类”的创造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074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在一只小小投弹虫身上，我们看到创造论的解释比进化论的解释更加合理。但若我们放眼整个世界的其他生物，创造论的解释还会比进化论的更合理吗？让我们带着这个问题来继续下面的学习。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7090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我们的生物课本中，地雀、桦尺蛾、长颈鹿都会被当作是进化的证据。大家对这三种动物有印象吗？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但当你学完这节课之后，（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击）你会惊讶地发现这三种动物都没有进化。相反，地雀的变化是基因重新组合导致的，长颈鹿和桦尺蛾是自然选择的例子。但我们的课本还会把生物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变异和自然选择当作是进化的来源。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38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例如在人教版八年级的生物课本就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写道“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生物通过遗传、变异和自然选择不断进化”。要检验这句话是否正确，我们要回答两个问题：（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04800"/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、遗传和变异能不能产生新结构、新功能？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04800"/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、自然选择能不能产生新结构、新功能？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如果对于这两个问题的回答都是肯定的，那么达尔文式的生物进化才能成立。如果回答是否定的，那就意味着生物进化不能成立。现在让我们通过实例来寻找答案。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8293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en-US" altLang="zh-CN" sz="1800" b="1" dirty="0">
                <a:effectLst/>
                <a:latin typeface="宋体" panose="02010600030101010101" pitchFamily="2" charset="-122"/>
                <a:ea typeface="等线 Light" panose="02010600030101010101" pitchFamily="2" charset="-122"/>
                <a:cs typeface="Times New Roman" panose="02020603050405020304" pitchFamily="18" charset="0"/>
              </a:rPr>
              <a:t>2.4 </a:t>
            </a:r>
            <a:r>
              <a:rPr lang="zh-CN" altLang="zh-CN" sz="1800" b="1" dirty="0">
                <a:effectLst/>
                <a:latin typeface="等线 Light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什么是遗传变异？</a:t>
            </a:r>
            <a:endParaRPr lang="zh-CN" altLang="zh-CN" sz="1800" b="1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看，这是著名球星贝克汉姆的一家，贝克汉姆和太太维多利亚生了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个可爱的孩子。你看每个孩子都和他们的父母很像；尤其是这三个男孩，个个都很像贝克汉姆。但若你仔细观察，也会发现每个孩子和父母又稍微有一点不同，比如说皮肤颜色、头发颜色和脸形等。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比起父母，每个孩子都在外形上有变化吗？有！但这些变化是进化吗？不！这些变化不是进化。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2525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你知道为什么贝克汉姆的儿子都和贝克汉姆那么像吗？因为每个孩子都是遗传了贝克汉姆的基因。（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击）这就是遗传。但遗传是不是进化？（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击）不，遗传不是进化！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7665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为什么每个孩子又和贝克汉姆稍有不同？因为每个孩子遗传的基因只有</a:t>
            </a: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50%</a:t>
            </a:r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来自贝克汉姆，另外</a:t>
            </a: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50%</a:t>
            </a:r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来自妈妈维多利亚，所以这些孩子和爸爸妈妈都稍微不同。（</a:t>
            </a: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击）这是基因重组导致后代的变异。但变异是不是进化？（</a:t>
            </a: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击）不，变异也不是进化！所以你不能说贝克汉姆的儿子比贝克汉姆更进化。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1254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这就是生物书第一章教导我们的：生物体的子代与亲代之间，在很多方面表现出相同的特征，但总有一部分特征并不相同，这就是生物表现出来的遗传和变异的现象。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5865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en-US" altLang="zh-CN" sz="1800" b="1" dirty="0">
                <a:effectLst/>
                <a:latin typeface="宋体" panose="02010600030101010101" pitchFamily="2" charset="-122"/>
                <a:ea typeface="等线 Light" panose="02010600030101010101" pitchFamily="2" charset="-122"/>
                <a:cs typeface="Times New Roman" panose="02020603050405020304" pitchFamily="18" charset="0"/>
              </a:rPr>
              <a:t>2.5 </a:t>
            </a:r>
            <a:r>
              <a:rPr lang="zh-CN" altLang="zh-CN" sz="1800" b="1" dirty="0">
                <a:effectLst/>
                <a:latin typeface="等线 Light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生物变异的例子：鸡、马、狗、猫</a:t>
            </a:r>
            <a:endParaRPr lang="zh-CN" altLang="zh-CN" sz="1800" b="1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比如鸡，有各种各样的，它们都是通过人工交配和人工选择养出来的不同的鸡。尽管这些鸡的脖子长短不同，羽毛颜色不同，不过它们都还是鸡。都是同一个物种。这是生物变异的例子。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5049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看这些马，也是各种各样的，这些马的尾巴有长有短，体型有大有小；甚至大马的个头可能是小马的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3-4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倍。虽然外形很不一样，但它们都是马，这也是变异的例子。（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击）这些马并没有产生新的功能器官，比如说翅膀等。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6148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有人说是创造，也有人说是进化。创造论主张一切生物都是神“各从其类”的创造。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67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再看这些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狗，有的非常小，有的非常大，我们都见过。虽然这些狗的外形很不一样，但它们都是狗。这还是生物变异的例子。变异是进化吗？不！因为生物变异并没有让狗产生任何新的功能或结构，也没有让狗变成另外一个物种，所以变异不是进化！这些狗也没有进化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0995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据说世界上有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多种不同的狗（亚种），但这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多个亚种几乎都是人为地选择交配，使隐性基因得以表现的结果，并没有添加任何新的基因信息。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2365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狗的变异非常大，这是怎么来的呢？大家都知道狗是人类从狼驯养出来的。人类从狼培育出了个头比狼还大的大丹狗，性情远比狼温顺的拉布拉多狗，还培育出了个头比狼还小的柴犬。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我们知道生物的特征是由基因决定的。那么产生这么多不同的狗的基因是从哪里来的？回答是：这些狗的基因信息都是从狼的基因库里来的。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9407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也就是说：狼的基因具有足够的多样性，重新组合这些基因，就能产生我们现在看到的所有狗。要掌握的要点是：变异的过程没有产生新的基因，产生不同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狗的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基因原本就存在于野狼的基因库里。所以，这些狗都是生物变异的例子。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3126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按照达尔文式进化的定义，进化是生物随机产生新基因、新结构和新功能的过程。（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击）但这些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狗既没有增加新的基因信息，也没有产生新结构和新功能，所以狗没有进化！狗的亚种是变异，变异不是进化！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5490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猫也一样。这是野猫，我们现在看到的家猫都是人类从野猫驯养出来的。野猫的基因也具有足够的多样性，所以人类从野猫培育出了毛比野猫还长的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安哥拉猫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，毛比野猫还短的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美国短毛猫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,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还培育出了远比野猫粘人热情的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大块头布偶猫。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8394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这里要掌握的要点是：产生不同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猫的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基因都来自野猫原有的基因库，并没有产生新的基因。所以，这些猫也只是生物变异的例子。看到了吧，生物变异的能力是多么强大！正是造物主赋予生物的这种强大遗传变异能力，世界的物种才能呈现出多样性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6773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en-US" altLang="zh-CN" sz="1800" b="1" dirty="0">
                <a:effectLst/>
                <a:latin typeface="宋体" panose="02010600030101010101" pitchFamily="2" charset="-122"/>
                <a:ea typeface="等线 Light" panose="02010600030101010101" pitchFamily="2" charset="-122"/>
                <a:cs typeface="Times New Roman" panose="02020603050405020304" pitchFamily="18" charset="0"/>
              </a:rPr>
              <a:t>2.6 </a:t>
            </a:r>
            <a:r>
              <a:rPr lang="zh-CN" altLang="zh-CN" sz="1800" b="1" dirty="0">
                <a:effectLst/>
                <a:latin typeface="等线 Light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生物变异的界限</a:t>
            </a:r>
            <a:endParaRPr lang="zh-CN" altLang="zh-CN" sz="1800" b="1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但生物变异也是有边界的。比如说，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狗无论怎么变异，也不会产生一只猫；因为猫和狗是不同的类别。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9057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再比如说，鸡无论怎么变异，也不会产生一只马；因为鸡和马又是不同的类别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339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怎么定义不同的类别呢？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当生物学家观察到某两种动物能相互交配生育时，他们就能判断这两种动物是同一“类”的了。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4481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起初，神创造天地。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神说：“地要生出活物来，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；牲畜、昆虫、野兽，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。”事就这样成了。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於是神造出野兽，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；地上一切昆虫，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。神看著是好的。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2104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在自然界，我们看到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马可以和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驴交配，生出骡子。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3907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我们还看到马可以和斑马交配，生下斑纹马。为什么会这样呢？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551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这是因为马、斑马、驴都属于马科动物这个类别。这些同类的动物就能相互交配，繁殖出下一代。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8683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同样的，老虎和狮子都属于猫科类动物，所以他们能交配生下虎狮兽。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4627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能相互交配的动物就是同一类，这就是神所创造的“各从其类”！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0516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en-US" altLang="zh-CN" sz="1800" b="1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 Light" panose="02010600030101010101" pitchFamily="2" charset="-122"/>
                <a:cs typeface="Times New Roman" panose="02020603050405020304" pitchFamily="18" charset="0"/>
              </a:rPr>
              <a:t>2.7 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等线 Light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地雀是进化还是变异？</a:t>
            </a:r>
            <a:endParaRPr lang="zh-CN" altLang="zh-CN" sz="1800" b="1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现在让我们学以致用，把这些生物变异的科学知识运用在课本中看到的地雀。看这幅图，课本告诉我们说，达尔文到了一个叫加拉帕戈斯的群岛上，他在那里看到了这些地雀。发现这些地雀有不同的嘴巴，有的嘴巴比较小，有的比较大，有的比较细，还有的比较粗。而且，不同嘴型的地雀吃的食物也不同，比如说嘴巴又小又细的地雀吃的是仙人掌里面的种子；但嘴巴又大又粗的地雀吃的是坚硬种子里的果仁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866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基于这些观察，达尔文认为在加拉帕戈斯群岛上看到的不同地雀是进化出的新品种。他认为这些地雀的不同嘴型就是进化论的证据。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Helvetica" panose="020B0604020202020204" pitchFamily="34" charset="0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在学习完了关于变异的知识后，你还会觉得这些地雀嘴型的改变是进化吗？</a:t>
            </a:r>
            <a:r>
              <a:rPr lang="zh-CN" altLang="zh-CN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（等候学生回答）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击）不，这是变异的例子，因为地雀并没有产生新的功能或结构。这些地雀其实是同一类。这是现代科学家们都公认的，看看这些科学家的发现吧。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04925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观看视频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《加拉帕戈斯岛的地雀进化了吗？》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333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+mj-ea"/>
              <a:buAutoNum type="ea1JpnKorPlain"/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看视频，完成简答题。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加拉帕戈斯群岛的地雀发生变化了吗？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是的，它们的体型和嘴型都发生了变化。</a:t>
            </a:r>
            <a:endParaRPr lang="en-US" altLang="zh-CN" sz="1800" u="sng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地雀的这些变化是进化吗？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不，这些变化不是进化，因为没有产生新的功能和结构。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01251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ea"/>
              <a:buNone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二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填空题。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科学观察表明：在加拉帕戈斯群岛上的所有地雀都能互相交配繁殖。这说明：这些地雀都是同一个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品种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地雀的变化是生物变异导致的结果。变异不是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进化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530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这些经文告诉我们：上帝从一开始就创造出各类的生物，让它们各从其类地繁殖：马生马、猴生猴、人生人。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96199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老师解析：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对比一下各种狗类和加拉帕戈斯群岛的各种地雀，哪一组变异的差别更大呢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?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很明显，狗的外形差异要比地雀大得多。（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击）我们知道这些狗的外形差异是变异导致的，同样，（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击）加拉帕戈斯群岛地雀的差异也是通过变异导致的，变异不是进化。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1168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kern="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进化是指一个随机产生新基因、新结构、新功能的过程，而这些地雀既没有增加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新的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基因信息，也没有产生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新的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结构和功能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所以这些地雀没有（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进化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4804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基于对于鸡、马、狗、猫，还有地雀的学习，请问变异能不能产生新结构、新功能？（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击）不能，明显变异不是进化。我们接下来要探讨今天的第二个大问题</a:t>
            </a:r>
            <a:endParaRPr lang="en-US" altLang="zh-CN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Helvetica" panose="020B0604020202020204" pitchFamily="34" charset="0"/>
            </a:endParaRPr>
          </a:p>
          <a:p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、自然选择能不能产生新结构、新功能？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常和自然选择绑在一起的是长颈鹿和桦尺蛾的故事。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47586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我们先从长颈鹿开始，看看它是不是进化的例子吧。请阅读材料一、并完成习题，你将有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分钟的时间。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4000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52400" lvl="0" indent="0">
              <a:spcAft>
                <a:spcPts val="0"/>
              </a:spcAft>
              <a:buFont typeface="+mj-lt"/>
              <a:buNone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假设自然界原本果真有短脖子长颈鹿和长脖子长颈鹿同时共存，而且后来短脖子长颈鹿因为饥荒而灭绝了，这能证明什么？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81000" marR="152400">
              <a:spcAft>
                <a:spcPts val="0"/>
              </a:spcAft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这能证明自然选择。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86101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52400" lvl="0" indent="0">
              <a:spcAft>
                <a:spcPts val="0"/>
              </a:spcAft>
              <a:buFont typeface="+mj-lt"/>
              <a:buNone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自然选择是一个淘汰的机制，这个过程是否产生了新基因、新结构和新功能？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81000" marR="152400">
              <a:spcAft>
                <a:spcPts val="0"/>
              </a:spcAft>
            </a:pP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没有！自然选择这个淘汰机制会导致绝种。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152400" lvl="0" indent="0">
              <a:spcAft>
                <a:spcPts val="0"/>
              </a:spcAft>
              <a:buFont typeface="+mj-lt"/>
              <a:buNone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自然选择能让长颈鹿进化吗？为什么？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kern="0" dirty="0">
                <a:solidFill>
                  <a:srgbClr val="333333"/>
                </a:solidFill>
                <a:effectLst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不能！因为自然选择不能产生新基因、新结构和新功能。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40047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宋体" panose="02010600030101010101" pitchFamily="2" charset="-122"/>
              </a:rPr>
              <a:t>7.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宋体" panose="02010600030101010101" pitchFamily="2" charset="-122"/>
              </a:rPr>
              <a:t>7'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）任务三</a:t>
            </a:r>
            <a:r>
              <a:rPr lang="zh-CN" altLang="zh-CN" sz="1800" b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集体阅读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材料二：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桦尺蛾进化了吗？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pPr marL="63500" marR="152400">
              <a:spcAft>
                <a:spcPts val="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自然选择不能让长颈鹿进化，那它是否能让桦尺蛾进化呢？我们一起来读一读材料二。（老师可以请几个学生一人一段轮流朗读。）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63500" marR="152400">
              <a:spcAft>
                <a:spcPts val="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03257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marR="152400">
              <a:spcAft>
                <a:spcPts val="0"/>
              </a:spcAft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（老师可以用点名回答问题的方式，也可以请每个组派代表来分享答案。老师可以在学生分享的时候，同时播放</a:t>
            </a:r>
            <a:r>
              <a:rPr lang="zh-TW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PPT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里的答案。）</a:t>
            </a:r>
            <a:endParaRPr lang="zh-CN" altLang="zh-CN" sz="10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742950" lvl="1" indent="-285750">
              <a:buFont typeface="+mj-ea"/>
              <a:buAutoNum type="ea1JpnKorPlain" startAt="4"/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请用一句话回答下列问题。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1.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科学家观察到桦尺蛾有什么变化？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81000"/>
            <a:r>
              <a:rPr lang="zh-CN" altLang="zh-CN" sz="1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2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工业革命前，白色桦尺蛾多，黑色的少；工业革命后，黑色桦尺蛾多，白色的少。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96771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桦尺蛾在工业革命前后的变化，可能是由什么导致的？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可能是自然选择导致的。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524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桦尺蛾的这些变化是进化吗？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81000"/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不是，因为没有产生新基因、新功能和新结构。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62680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五、完成填空题。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进化是指一个随机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产生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基因、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结构、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功能的过程。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桦尺蛾既没有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增加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新的结构和功能，也没有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产生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新的基因信息，更没有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变成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别种飞蛾，所以桦尺蛾根本没有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进化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因而，桦尺蛾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P 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不是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（是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/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不是）进化的例子。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794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而且，每一个科的动物都呈现出多样性，例如犬科动物有茶杯狗、大丹犬等亚种。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81271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自然选择能进化出新物种吗？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我们已经看到常和自然选择绑在一起的长颈鹿没有进化，桦尺蛾也不是进化。基于这两个案例的分析，我们基本就能回答今天的第二个问题了：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击）自然选择能不能进化出新物种？回答是：不能！这个回答和很多科学家的研究结果也是一致的。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50328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Helvetica" panose="020B0604020202020204" pitchFamily="34" charset="0"/>
              </a:rPr>
              <a:t>接下来我们来听听三位科学家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对自然选择的看法，其中一位是国际有名的遗传学家，另外两位是生物学博士。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击）观看视频：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《自然选择——进化的动力？》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9882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自然选择能不能进化出新物种，为什么？这些科学家的回答是什么？（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击）不能！因为自然选择根本不能产生任何新基因、新结构、新功能！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4019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现在我们已经搞清楚了变异不是进化，自然选择也不是进化。（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击）那我们就能知道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生物通过遗传、变异和自然选择不断进化。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是不正确的。</a:t>
            </a:r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生物进化不能成立。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58223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TW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10.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5’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老师总结：应用、经文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虽然地雀、桦尺蛾、长颈鹿现在仍被错误地当作是进化的例子。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但通过这节课的学习，我们知道地雀的变异不是进化，桦尺蛾和长颈鹿的自然选择也不是进化，这些生物都是上帝“各从其类”的独特创造。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78012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起初，神创造天地。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神说：“地要生出活物来，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；牲畜、昆虫、野兽，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。”事就这样成了。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於是神造出野兽，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；地上一切昆虫，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。神看著是好的。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21270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对于“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茶杯狗是进化产生的吗？”“为什么长颈鹿不可能是从短颈鹿变来的？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”感兴趣的同学，请参阅附录。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16105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祷告结束。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4969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en-US" altLang="zh-CN" sz="1800" b="1" dirty="0">
                <a:effectLst/>
                <a:latin typeface="宋体" panose="02010600030101010101" pitchFamily="2" charset="-122"/>
                <a:ea typeface="等线 Light" panose="02010600030101010101" pitchFamily="2" charset="-122"/>
                <a:cs typeface="Times New Roman" panose="02020603050405020304" pitchFamily="18" charset="0"/>
              </a:rPr>
              <a:t>2.1 </a:t>
            </a:r>
            <a:r>
              <a:rPr lang="zh-CN" altLang="zh-CN" sz="1800" b="1" dirty="0">
                <a:effectLst/>
                <a:latin typeface="等线 Light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什么是进化？</a:t>
            </a:r>
            <a:endParaRPr lang="zh-CN" altLang="zh-CN" sz="1800" b="1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pPr marL="152400" indent="-1524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和创造论很不一样的是，进化论主张生物都是自发产生、偶然形成的。什么是进化论？进化论用一棵树代表生命怎样从无到有、从简单到复杂、由低等到高等、从水生到陆生偶然出现的过程。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84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观看视频：《</a:t>
            </a:r>
            <a:r>
              <a:rPr lang="zh-CN" altLang="zh-CN" sz="1800" kern="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什么是达尔文式的进化？》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281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视频告诉我们：达尔文式的进化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不是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指在生物体中观察到的所有变化，而是一类生物变成另一类生物的过程。所以达尔文进化论清晰的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定义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是：生物随机产生新基因、新结构、新功能的过程。若没有新的结构和功能，一类生物绝对不会变成另一类。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6314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什么是新结构、新功能？上节课我们学习了投弹虫，知道投弹虫有一套非常精妙复杂的投弹防御机制。投弹虫的身体里有</a:t>
            </a:r>
            <a:r>
              <a:rPr lang="zh-CN" altLang="zh-CN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储存室和反应室；其中储存室是用来存放两种特殊化学物质的地方，反应室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使用这些化学物质制造炮弹的地方。如果原来没有储存室和反应室的投弹虫随机长出了储存室和反应室，那这从无到有出现的储存室和反应室就算是一个新结构。如果因为这个新结构的出现，能让投弹虫在瞬间制造炮弹，那这种瞬间制造炮弹的能力就是一种新功能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699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044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248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2434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0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8768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9144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>
              <a:spcBef>
                <a:spcPct val="0"/>
              </a:spcBef>
              <a:buFont typeface="Arial" panose="020B0604020202020204" pitchFamily="34" charset="0"/>
              <a:buNone/>
              <a:defRPr lang="en-US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02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49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053E-5FA9-1C48-B44D-3189A74E8A96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ACA0-B590-734F-8DD4-C8BCB2107B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134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881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209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01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1" y="1594338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758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36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560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17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06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3" r:id="rId14"/>
    <p:sldLayoutId id="2147483695" r:id="rId15"/>
    <p:sldLayoutId id="214748369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g"/><Relationship Id="rId9" Type="http://schemas.microsoft.com/office/2007/relationships/diagramDrawing" Target="../diagrams/drawin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2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A94B80-B27B-B947-99FC-A237C8937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62"/>
          <a:stretch/>
        </p:blipFill>
        <p:spPr>
          <a:xfrm>
            <a:off x="4091354" y="0"/>
            <a:ext cx="5052646" cy="68461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B55C8B0-EEB8-FE4D-89A8-9A0D16AC4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7858"/>
            <a:ext cx="4078372" cy="3518704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7004354A-B28F-1F4F-80A0-0F70E55FEBB9}"/>
              </a:ext>
            </a:extLst>
          </p:cNvPr>
          <p:cNvSpPr txBox="1">
            <a:spLocks/>
          </p:cNvSpPr>
          <p:nvPr/>
        </p:nvSpPr>
        <p:spPr>
          <a:xfrm>
            <a:off x="325835" y="2255524"/>
            <a:ext cx="3406702" cy="13434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20"/>
              </a:lnSpc>
            </a:pPr>
            <a:r>
              <a:rPr lang="zh-CN" altLang="en-US" sz="40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不同物种</a:t>
            </a:r>
            <a:endParaRPr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820"/>
              </a:lnSpc>
            </a:pP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是怎么来的？</a:t>
            </a:r>
            <a:endParaRPr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B4904F58-CFEE-1142-BDF1-A6746B9A2B0F}"/>
              </a:ext>
            </a:extLst>
          </p:cNvPr>
          <p:cNvSpPr txBox="1">
            <a:spLocks/>
          </p:cNvSpPr>
          <p:nvPr/>
        </p:nvSpPr>
        <p:spPr>
          <a:xfrm>
            <a:off x="325835" y="3598985"/>
            <a:ext cx="3406702" cy="134346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1:24-25</a:t>
            </a: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35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</p:spTree>
    <p:extLst>
      <p:ext uri="{BB962C8B-B14F-4D97-AF65-F5344CB8AC3E}">
        <p14:creationId xmlns:p14="http://schemas.microsoft.com/office/powerpoint/2010/main" val="260339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2" y="2173706"/>
            <a:ext cx="5439180" cy="4071173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27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在投弹虫身上，没有观察到进化。</a:t>
            </a:r>
            <a:endParaRPr lang="en-US" altLang="zh-CN" sz="2700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27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生物学家第一次在显微镜下解剖它时，就发现它的身体构造完整，是已经有储存室和反应室的了。</a:t>
            </a:r>
            <a:endParaRPr lang="en-US" altLang="zh-CN" sz="2700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27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从来没有观察到昆虫或者昆虫的化石长出</a:t>
            </a:r>
            <a:r>
              <a:rPr lang="zh-CN" altLang="en-US" sz="27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部分的</a:t>
            </a:r>
            <a:r>
              <a:rPr lang="zh-CN" altLang="en-US" sz="27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投弹结构。</a:t>
            </a:r>
            <a:endParaRPr lang="zh-CN" altLang="en-US" sz="27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0152402-37DF-4D9F-B8EB-320474CA1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911" y="3698743"/>
            <a:ext cx="3276792" cy="25460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什么是新结构、新功能？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86FDC11-8409-AF44-895D-B426FAB88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144" y="1327752"/>
            <a:ext cx="3380327" cy="23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58FFB84F-6A82-2A46-AF82-256921FC7B91}"/>
              </a:ext>
            </a:extLst>
          </p:cNvPr>
          <p:cNvGrpSpPr/>
          <p:nvPr/>
        </p:nvGrpSpPr>
        <p:grpSpPr>
          <a:xfrm>
            <a:off x="6618426" y="2079606"/>
            <a:ext cx="2154690" cy="3045938"/>
            <a:chOff x="6630001" y="1689721"/>
            <a:chExt cx="2154690" cy="3045938"/>
          </a:xfrm>
        </p:grpSpPr>
        <p:graphicFrame>
          <p:nvGraphicFramePr>
            <p:cNvPr id="15" name="对象 14">
              <a:extLst>
                <a:ext uri="{FF2B5EF4-FFF2-40B4-BE49-F238E27FC236}">
                  <a16:creationId xmlns:a16="http://schemas.microsoft.com/office/drawing/2014/main" id="{A7233FCC-CBEF-3245-961A-55ADFBCF31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2395693"/>
                </p:ext>
              </p:extLst>
            </p:nvPr>
          </p:nvGraphicFramePr>
          <p:xfrm>
            <a:off x="6630001" y="1689721"/>
            <a:ext cx="2154690" cy="304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3250794" imgH="4444444" progId="">
                    <p:embed/>
                  </p:oleObj>
                </mc:Choice>
                <mc:Fallback>
                  <p:oleObj name="Image" r:id="rId3" imgW="3250794" imgH="4444444" progId="">
                    <p:embed/>
                    <p:pic>
                      <p:nvPicPr>
                        <p:cNvPr id="10" name="对象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0001" y="1689721"/>
                          <a:ext cx="2154690" cy="3045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E6D3994-4120-1D47-BE54-0E3B911641D6}"/>
                </a:ext>
              </a:extLst>
            </p:cNvPr>
            <p:cNvSpPr/>
            <p:nvPr/>
          </p:nvSpPr>
          <p:spPr>
            <a:xfrm>
              <a:off x="6630001" y="1689721"/>
              <a:ext cx="2154690" cy="302696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4496637-EEB4-DF48-B9EC-9892A022F192}"/>
              </a:ext>
            </a:extLst>
          </p:cNvPr>
          <p:cNvGrpSpPr/>
          <p:nvPr/>
        </p:nvGrpSpPr>
        <p:grpSpPr>
          <a:xfrm>
            <a:off x="374370" y="2079606"/>
            <a:ext cx="2099602" cy="3026964"/>
            <a:chOff x="414396" y="1689721"/>
            <a:chExt cx="2099602" cy="3026964"/>
          </a:xfrm>
        </p:grpSpPr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A22885B7-E9BC-BD4F-AF8E-F77C1EDB73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9152879"/>
                </p:ext>
              </p:extLst>
            </p:nvPr>
          </p:nvGraphicFramePr>
          <p:xfrm>
            <a:off x="444380" y="1689721"/>
            <a:ext cx="2069618" cy="3026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3250794" imgH="4444444" progId="">
                    <p:embed/>
                  </p:oleObj>
                </mc:Choice>
                <mc:Fallback>
                  <p:oleObj name="Image" r:id="rId5" imgW="3250794" imgH="4444444" progId="">
                    <p:embed/>
                    <p:pic>
                      <p:nvPicPr>
                        <p:cNvPr id="8" name="对象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380" y="1689721"/>
                          <a:ext cx="2069618" cy="30269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915A4CE-88A5-924C-A54F-1B933E3DB2D1}"/>
                </a:ext>
              </a:extLst>
            </p:cNvPr>
            <p:cNvSpPr/>
            <p:nvPr/>
          </p:nvSpPr>
          <p:spPr>
            <a:xfrm>
              <a:off x="414396" y="1689721"/>
              <a:ext cx="2099602" cy="302696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4">
            <a:extLst>
              <a:ext uri="{FF2B5EF4-FFF2-40B4-BE49-F238E27FC236}">
                <a16:creationId xmlns:a16="http://schemas.microsoft.com/office/drawing/2014/main" id="{3198E7C8-1441-3E49-BD88-3B865DBD1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70" y="5217527"/>
            <a:ext cx="2099602" cy="1186405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>
              <a:lnSpc>
                <a:spcPts val="4540"/>
              </a:lnSpc>
            </a:pPr>
            <a:r>
              <a:rPr lang="zh-CN" altLang="en-US" sz="3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创造论</a:t>
            </a:r>
          </a:p>
        </p:txBody>
      </p:sp>
      <p:sp>
        <p:nvSpPr>
          <p:cNvPr id="23" name="矩形 4">
            <a:extLst>
              <a:ext uri="{FF2B5EF4-FFF2-40B4-BE49-F238E27FC236}">
                <a16:creationId xmlns:a16="http://schemas.microsoft.com/office/drawing/2014/main" id="{BAA7D5E4-196E-3A48-9587-647E403C5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6852" y="5217527"/>
            <a:ext cx="2166264" cy="1186405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>
              <a:lnSpc>
                <a:spcPts val="4540"/>
              </a:lnSpc>
            </a:pPr>
            <a:r>
              <a:rPr lang="zh-CN" altLang="en-US" sz="3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进化论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935BD20-DB98-4A4E-9C7D-82FDFB4E9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334" y="1999582"/>
            <a:ext cx="3863730" cy="27100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69C8C67-6A25-46C5-8713-894BD98F2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707" y="5478186"/>
            <a:ext cx="594773" cy="6203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C6DEEB-94F3-42CC-8200-2B50D45C9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6725" y="5484173"/>
            <a:ext cx="494454" cy="5650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F0871F7-3D16-EB47-975F-F8B0BFE2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投弹虫支持“各从其类”</a:t>
            </a:r>
          </a:p>
        </p:txBody>
      </p:sp>
    </p:spTree>
    <p:extLst>
      <p:ext uri="{BB962C8B-B14F-4D97-AF65-F5344CB8AC3E}">
        <p14:creationId xmlns:p14="http://schemas.microsoft.com/office/powerpoint/2010/main" val="2178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1541C6E-B554-2B46-A748-0AA5123C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26" y="2993613"/>
            <a:ext cx="3136138" cy="18246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0495013-4343-BA40-A06C-ED655C985E4D}"/>
              </a:ext>
            </a:extLst>
          </p:cNvPr>
          <p:cNvGrpSpPr/>
          <p:nvPr/>
        </p:nvGrpSpPr>
        <p:grpSpPr>
          <a:xfrm>
            <a:off x="2292426" y="3021855"/>
            <a:ext cx="3136138" cy="2464545"/>
            <a:chOff x="2544" y="3169940"/>
            <a:chExt cx="5260305" cy="4052107"/>
          </a:xfrm>
        </p:grpSpPr>
        <p:sp>
          <p:nvSpPr>
            <p:cNvPr id="9" name="&quot;No&quot; Symbol 5">
              <a:extLst>
                <a:ext uri="{FF2B5EF4-FFF2-40B4-BE49-F238E27FC236}">
                  <a16:creationId xmlns:a16="http://schemas.microsoft.com/office/drawing/2014/main" id="{27C7A02C-E8E1-D644-A21F-FE56B89C3F53}"/>
                </a:ext>
              </a:extLst>
            </p:cNvPr>
            <p:cNvSpPr/>
            <p:nvPr/>
          </p:nvSpPr>
          <p:spPr>
            <a:xfrm>
              <a:off x="1215440" y="3169940"/>
              <a:ext cx="2834510" cy="2780162"/>
            </a:xfrm>
            <a:prstGeom prst="noSmoking">
              <a:avLst>
                <a:gd name="adj" fmla="val 5712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内容占位符 2">
              <a:extLst>
                <a:ext uri="{FF2B5EF4-FFF2-40B4-BE49-F238E27FC236}">
                  <a16:creationId xmlns:a16="http://schemas.microsoft.com/office/drawing/2014/main" id="{80E96191-E97C-8240-97DD-50116DFF2E5A}"/>
                </a:ext>
              </a:extLst>
            </p:cNvPr>
            <p:cNvSpPr txBox="1">
              <a:spLocks/>
            </p:cNvSpPr>
            <p:nvPr/>
          </p:nvSpPr>
          <p:spPr>
            <a:xfrm>
              <a:off x="2544" y="6150701"/>
              <a:ext cx="5260305" cy="107134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zh-CN" altLang="en-US" sz="3600" kern="1200" baseline="0" dirty="0" smtClean="0">
                  <a:solidFill>
                    <a:schemeClr val="tx1"/>
                  </a:solidFill>
                  <a:latin typeface="Arial" panose="020B0604020202020204" pitchFamily="34" charset="0"/>
                  <a:ea typeface="汉仪大宋简" panose="02010609000101010101" pitchFamily="49" charset="-122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 algn="just">
                <a:lnSpc>
                  <a:spcPts val="3000"/>
                </a:lnSpc>
                <a:buClr>
                  <a:schemeClr val="bg1"/>
                </a:buClr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1. </a:t>
              </a: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地雀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是基因重组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8AEF2B78-8F58-2F4E-A31B-67CC3FC3F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51"/>
          <a:stretch/>
        </p:blipFill>
        <p:spPr>
          <a:xfrm>
            <a:off x="5649231" y="1283685"/>
            <a:ext cx="3494769" cy="19647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4797D19-B1CC-DC4A-A19E-607E83997ADB}"/>
              </a:ext>
            </a:extLst>
          </p:cNvPr>
          <p:cNvGrpSpPr/>
          <p:nvPr/>
        </p:nvGrpSpPr>
        <p:grpSpPr>
          <a:xfrm>
            <a:off x="5649231" y="1613663"/>
            <a:ext cx="3506342" cy="2315004"/>
            <a:chOff x="5119407" y="1589905"/>
            <a:chExt cx="3506342" cy="2315004"/>
          </a:xfrm>
        </p:grpSpPr>
        <p:sp>
          <p:nvSpPr>
            <p:cNvPr id="12" name="内容占位符 2">
              <a:extLst>
                <a:ext uri="{FF2B5EF4-FFF2-40B4-BE49-F238E27FC236}">
                  <a16:creationId xmlns:a16="http://schemas.microsoft.com/office/drawing/2014/main" id="{6A070B3B-CAEA-2D47-92D2-A06A5E066C21}"/>
                </a:ext>
              </a:extLst>
            </p:cNvPr>
            <p:cNvSpPr txBox="1">
              <a:spLocks/>
            </p:cNvSpPr>
            <p:nvPr/>
          </p:nvSpPr>
          <p:spPr>
            <a:xfrm>
              <a:off x="5119407" y="3224629"/>
              <a:ext cx="3506342" cy="68028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3060"/>
                </a:lnSpc>
                <a:buClr>
                  <a:schemeClr val="bg1"/>
                </a:buClr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2.</a:t>
              </a: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桦尺蛾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是自然选择</a:t>
              </a:r>
              <a:endPara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&quot;No&quot; Symbol 5">
              <a:extLst>
                <a:ext uri="{FF2B5EF4-FFF2-40B4-BE49-F238E27FC236}">
                  <a16:creationId xmlns:a16="http://schemas.microsoft.com/office/drawing/2014/main" id="{B964AE7F-9453-6F40-8A4C-CB8FFE07283C}"/>
                </a:ext>
              </a:extLst>
            </p:cNvPr>
            <p:cNvSpPr/>
            <p:nvPr/>
          </p:nvSpPr>
          <p:spPr>
            <a:xfrm>
              <a:off x="5997334" y="1589905"/>
              <a:ext cx="1489816" cy="1461249"/>
            </a:xfrm>
            <a:prstGeom prst="noSmoking">
              <a:avLst>
                <a:gd name="adj" fmla="val 7344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27AFE622-2AB9-DC46-8ECF-90EB618BA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8" t="3567" r="3936" b="3567"/>
          <a:stretch/>
        </p:blipFill>
        <p:spPr>
          <a:xfrm>
            <a:off x="5623282" y="4111121"/>
            <a:ext cx="3522940" cy="18246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4FB5430-55C3-E740-B6FA-9438559B474A}"/>
              </a:ext>
            </a:extLst>
          </p:cNvPr>
          <p:cNvGrpSpPr/>
          <p:nvPr/>
        </p:nvGrpSpPr>
        <p:grpSpPr>
          <a:xfrm>
            <a:off x="5623281" y="4356097"/>
            <a:ext cx="3532291" cy="2181684"/>
            <a:chOff x="4709802" y="4007697"/>
            <a:chExt cx="3532291" cy="2181684"/>
          </a:xfrm>
        </p:grpSpPr>
        <p:sp>
          <p:nvSpPr>
            <p:cNvPr id="16" name="内容占位符 2">
              <a:extLst>
                <a:ext uri="{FF2B5EF4-FFF2-40B4-BE49-F238E27FC236}">
                  <a16:creationId xmlns:a16="http://schemas.microsoft.com/office/drawing/2014/main" id="{8DDD0BB2-7075-5E42-9D66-B87157A8B02C}"/>
                </a:ext>
              </a:extLst>
            </p:cNvPr>
            <p:cNvSpPr txBox="1">
              <a:spLocks/>
            </p:cNvSpPr>
            <p:nvPr/>
          </p:nvSpPr>
          <p:spPr>
            <a:xfrm>
              <a:off x="4709802" y="5602583"/>
              <a:ext cx="3532291" cy="58679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3060"/>
                </a:lnSpc>
                <a:buClr>
                  <a:schemeClr val="bg1"/>
                </a:buClr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3. </a:t>
              </a: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长颈鹿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是自然选择</a:t>
              </a:r>
              <a:endPara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&quot;No&quot; Symbol 5">
              <a:extLst>
                <a:ext uri="{FF2B5EF4-FFF2-40B4-BE49-F238E27FC236}">
                  <a16:creationId xmlns:a16="http://schemas.microsoft.com/office/drawing/2014/main" id="{93B1726E-5D69-0E45-B4E0-BBE0224023C6}"/>
                </a:ext>
              </a:extLst>
            </p:cNvPr>
            <p:cNvSpPr/>
            <p:nvPr/>
          </p:nvSpPr>
          <p:spPr>
            <a:xfrm>
              <a:off x="5608302" y="4007697"/>
              <a:ext cx="1445425" cy="1464878"/>
            </a:xfrm>
            <a:prstGeom prst="noSmoking">
              <a:avLst>
                <a:gd name="adj" fmla="val 7344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6C0D1D1-FB38-694F-B568-6447E925E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9" y="2494553"/>
            <a:ext cx="1874558" cy="25939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D4F13F3E-55DA-3549-ADB2-6DA5BB5D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这些是进化的例子吗？</a:t>
            </a:r>
          </a:p>
        </p:txBody>
      </p:sp>
    </p:spTree>
    <p:extLst>
      <p:ext uri="{BB962C8B-B14F-4D97-AF65-F5344CB8AC3E}">
        <p14:creationId xmlns:p14="http://schemas.microsoft.com/office/powerpoint/2010/main" val="35542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23" y="2522258"/>
            <a:ext cx="4670179" cy="1982230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0" marR="0" lvl="0" indent="0" algn="l" defTabSz="457200" rtl="0" eaLnBrk="0" fontAlgn="auto" latinLnBrk="0" hangingPunct="0">
              <a:lnSpc>
                <a:spcPts val="384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我们的生物课本说：</a:t>
            </a:r>
          </a:p>
          <a:p>
            <a:pPr marL="0" marR="0" lvl="0" indent="0" algn="l" defTabSz="457200" rtl="0" eaLnBrk="0" fontAlgn="auto" latinLnBrk="0" hangingPunct="0">
              <a:lnSpc>
                <a:spcPts val="384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“生物通过遗传、变异和自然选择不断进化。”   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人教版 生物学 八年级下册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P66)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学术界的误解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837101F-5B6E-43D3-A628-08FF67F9AFC0}"/>
              </a:ext>
            </a:extLst>
          </p:cNvPr>
          <p:cNvSpPr txBox="1"/>
          <p:nvPr/>
        </p:nvSpPr>
        <p:spPr>
          <a:xfrm>
            <a:off x="786301" y="4893917"/>
            <a:ext cx="7765341" cy="145828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1" kern="1200" baseline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遗传和变异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能不能产生新功能、新结构？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自然选择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能不能产生新功能、新结构？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2D2B7C6-9F29-401A-987D-8D7189E6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085" y="1689992"/>
            <a:ext cx="1874558" cy="25939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2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18" y="3257789"/>
            <a:ext cx="4297840" cy="3302235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457200" indent="-457200"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比起父母，每个孩子在外形上有变化吗？</a:t>
            </a:r>
          </a:p>
          <a:p>
            <a:pPr marL="457200" indent="-457200"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这些变化是进化吗？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球星贝克汉姆的一家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0EC5BA-BE97-1F4A-8707-C5AA3522C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434" y="1673972"/>
            <a:ext cx="3426293" cy="43572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263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18" y="2424546"/>
            <a:ext cx="4297840" cy="4070039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457200" indent="-457200"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为什么贝克汉姆的儿子都和贝克汉姆那么像？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3200" u="sng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</a:t>
            </a:r>
            <a:endParaRPr lang="en-US" altLang="zh-CN" sz="3200" u="sng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indent="-457200"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遗传是不是进化？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球星贝克汉姆的一家</a:t>
            </a: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26429032-6C30-C249-AD43-42F6650A6941}"/>
              </a:ext>
            </a:extLst>
          </p:cNvPr>
          <p:cNvCxnSpPr/>
          <p:nvPr/>
        </p:nvCxnSpPr>
        <p:spPr>
          <a:xfrm>
            <a:off x="1144375" y="4572000"/>
            <a:ext cx="37089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02BFD653-0EBD-A84C-A2B1-47D58999E30E}"/>
              </a:ext>
            </a:extLst>
          </p:cNvPr>
          <p:cNvCxnSpPr/>
          <p:nvPr/>
        </p:nvCxnSpPr>
        <p:spPr>
          <a:xfrm>
            <a:off x="1144375" y="5967046"/>
            <a:ext cx="37089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778B5C4-4078-DD43-AFCA-0DF8A54E6129}"/>
              </a:ext>
            </a:extLst>
          </p:cNvPr>
          <p:cNvSpPr txBox="1"/>
          <p:nvPr/>
        </p:nvSpPr>
        <p:spPr>
          <a:xfrm>
            <a:off x="1172723" y="398722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因为遗传！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D92527B-F1A3-E347-AD93-E2DD2C04B16E}"/>
              </a:ext>
            </a:extLst>
          </p:cNvPr>
          <p:cNvSpPr txBox="1"/>
          <p:nvPr/>
        </p:nvSpPr>
        <p:spPr>
          <a:xfrm>
            <a:off x="1172723" y="539399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不，遗传不是进化！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BE90B9B-0154-4A4A-AA72-DC1A6112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434" y="1673972"/>
            <a:ext cx="3426293" cy="43572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54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18" y="2424546"/>
            <a:ext cx="4297840" cy="4070039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457200" indent="-457200"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为什么每个孩子又和贝克汉姆稍有不同？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3200" u="sng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</a:t>
            </a:r>
            <a:endParaRPr lang="en-US" altLang="zh-CN" sz="3200" u="sng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indent="-457200"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变异是不是进化？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球星贝克汉姆的一家</a:t>
            </a: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26429032-6C30-C249-AD43-42F6650A6941}"/>
              </a:ext>
            </a:extLst>
          </p:cNvPr>
          <p:cNvCxnSpPr/>
          <p:nvPr/>
        </p:nvCxnSpPr>
        <p:spPr>
          <a:xfrm>
            <a:off x="1144375" y="4114803"/>
            <a:ext cx="37089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02BFD653-0EBD-A84C-A2B1-47D58999E30E}"/>
              </a:ext>
            </a:extLst>
          </p:cNvPr>
          <p:cNvCxnSpPr/>
          <p:nvPr/>
        </p:nvCxnSpPr>
        <p:spPr>
          <a:xfrm>
            <a:off x="1144375" y="5509849"/>
            <a:ext cx="37089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778B5C4-4078-DD43-AFCA-0DF8A54E6129}"/>
              </a:ext>
            </a:extLst>
          </p:cNvPr>
          <p:cNvSpPr txBox="1"/>
          <p:nvPr/>
        </p:nvSpPr>
        <p:spPr>
          <a:xfrm>
            <a:off x="1172723" y="3530028"/>
            <a:ext cx="3149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因为基因重组！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D92527B-F1A3-E347-AD93-E2DD2C04B16E}"/>
              </a:ext>
            </a:extLst>
          </p:cNvPr>
          <p:cNvSpPr txBox="1"/>
          <p:nvPr/>
        </p:nvSpPr>
        <p:spPr>
          <a:xfrm>
            <a:off x="1172723" y="4936797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不，变异不是进化！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DE4C2E0-9A59-0A44-BD2E-EA31613A7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434" y="1673972"/>
            <a:ext cx="3426293" cy="43572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01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966" y="2764356"/>
            <a:ext cx="4470892" cy="3011331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4540"/>
              </a:lnSpc>
              <a:spcBef>
                <a:spcPts val="1800"/>
              </a:spcBef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生物都有遗传和变异的特性，这是为什么子代和亲代有很多相同的地方，但又总有一些不同的地方。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生物都有遗传变异的特性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8C642C3-FDAF-4E63-A47B-AA2D04BA1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051" y="2360626"/>
            <a:ext cx="2609522" cy="36110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4135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85D84A-DA3F-1C43-8F4B-BAFF5D74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变异：鸡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8A228B1-1168-8A4C-AF6D-5A39EFE97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2" y="12480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D83827-3A22-8F40-9AB2-CEC366B4E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0" y="12480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274DDE-2621-AF49-AA33-6AA4D92A5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0" y="12480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663128-878E-D643-9F18-9BF72F815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08" y="12480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4C5E1C-1AE8-374E-97ED-39099510D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2" y="30844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7BDC449-C44E-584F-921F-B5DE9DE85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0" y="30844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FDDD9D-1811-9A49-B46D-125825864F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0" y="30844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E69F6C-94B2-7B4B-AABD-1FB25CEAF6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08" y="3084451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A0EA230-929E-F248-80CE-517999BB62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2" y="4920459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78DBAB4-1149-0A4E-A0BC-EB807AF6C7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00" y="4920459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F69846-D0D7-ED45-ACEE-3E816493BD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0" y="4920459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7764F2C-4E38-F94D-8AEC-E6DD20DCBF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08" y="4920459"/>
            <a:ext cx="1764000" cy="1764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8333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17C0266-0117-D449-B704-701184436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7" y="2277051"/>
            <a:ext cx="1406893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42A3EC-3DF8-BC47-BA5B-881D29B1A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80" y="2277051"/>
            <a:ext cx="1405627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95F27DF-C197-D541-A860-54FC797A1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07" y="2277051"/>
            <a:ext cx="1406893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28CF8AE-3122-CC4F-8171-847DC4887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2277051"/>
            <a:ext cx="1405627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34068D3-8CD5-304A-8671-E341D5724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98" y="2277051"/>
            <a:ext cx="1406893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5BAA5B-E4A6-844F-A9BE-8A5368C88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91" y="2277051"/>
            <a:ext cx="1405627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562F59-E1FF-6147-910B-7AC8A61CB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9" y="4033852"/>
            <a:ext cx="1404913" cy="1754327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BD29BFC-3D1B-584D-8C12-6E4E3BDBCB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82" y="4033851"/>
            <a:ext cx="1405627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917198D-E225-314E-AA61-4DE485E2F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23" y="4033851"/>
            <a:ext cx="1405627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A6D1030-C40D-BA41-A0F9-018630738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95" y="4033851"/>
            <a:ext cx="1406893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A1DA48-4F54-704B-B982-181D75D561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50" y="4033851"/>
            <a:ext cx="1406893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F03ADFA-31C0-404F-BF07-E38571B69B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243" y="4033851"/>
            <a:ext cx="1405627" cy="1756800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11BE895-93AB-D84A-881B-CA2AC0DAFC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526" y="1972446"/>
            <a:ext cx="8438344" cy="43938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B97D4E8-F04A-5843-9888-17D8567B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变异：马</a:t>
            </a:r>
          </a:p>
        </p:txBody>
      </p:sp>
    </p:spTree>
    <p:extLst>
      <p:ext uri="{BB962C8B-B14F-4D97-AF65-F5344CB8AC3E}">
        <p14:creationId xmlns:p14="http://schemas.microsoft.com/office/powerpoint/2010/main" val="3221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5250" y="1844824"/>
            <a:ext cx="4104558" cy="3240360"/>
            <a:chOff x="1199456" y="1628800"/>
            <a:chExt cx="4880541" cy="3600400"/>
          </a:xfrm>
        </p:grpSpPr>
        <p:grpSp>
          <p:nvGrpSpPr>
            <p:cNvPr id="9" name="组合 8"/>
            <p:cNvGrpSpPr/>
            <p:nvPr/>
          </p:nvGrpSpPr>
          <p:grpSpPr>
            <a:xfrm>
              <a:off x="1199456" y="1628800"/>
              <a:ext cx="4824536" cy="3600400"/>
              <a:chOff x="1199456" y="1628800"/>
              <a:chExt cx="4824536" cy="3600400"/>
            </a:xfrm>
            <a:solidFill>
              <a:srgbClr val="024C89"/>
            </a:solidFill>
          </p:grpSpPr>
          <p:grpSp>
            <p:nvGrpSpPr>
              <p:cNvPr id="5" name="组合 4"/>
              <p:cNvGrpSpPr/>
              <p:nvPr/>
            </p:nvGrpSpPr>
            <p:grpSpPr>
              <a:xfrm>
                <a:off x="1199456" y="1628800"/>
                <a:ext cx="4824536" cy="3600400"/>
                <a:chOff x="1271464" y="1628800"/>
                <a:chExt cx="4824536" cy="3600400"/>
              </a:xfrm>
              <a:grpFill/>
            </p:grpSpPr>
            <p:sp>
              <p:nvSpPr>
                <p:cNvPr id="3" name="右箭头 2"/>
                <p:cNvSpPr/>
                <p:nvPr/>
              </p:nvSpPr>
              <p:spPr>
                <a:xfrm>
                  <a:off x="3863752" y="1772816"/>
                  <a:ext cx="2232248" cy="3312368"/>
                </a:xfrm>
                <a:prstGeom prst="rightArrow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4" name="矩形 3"/>
                <p:cNvSpPr/>
                <p:nvPr/>
              </p:nvSpPr>
              <p:spPr>
                <a:xfrm>
                  <a:off x="1271464" y="1628800"/>
                  <a:ext cx="2736304" cy="3600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aphicFrame>
            <p:nvGraphicFramePr>
              <p:cNvPr id="8" name="对象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0642426"/>
                  </p:ext>
                </p:extLst>
              </p:nvPr>
            </p:nvGraphicFramePr>
            <p:xfrm>
              <a:off x="1343472" y="1764608"/>
              <a:ext cx="2460887" cy="3363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3" imgW="3250794" imgH="4444444" progId="">
                      <p:embed/>
                    </p:oleObj>
                  </mc:Choice>
                  <mc:Fallback>
                    <p:oleObj name="Image" r:id="rId3" imgW="3250794" imgH="4444444" progId="">
                      <p:embed/>
                      <p:pic>
                        <p:nvPicPr>
                          <p:cNvPr id="8" name="对象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3472" y="1764608"/>
                            <a:ext cx="2460887" cy="336329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" name="标题 1"/>
            <p:cNvSpPr txBox="1">
              <a:spLocks/>
            </p:cNvSpPr>
            <p:nvPr/>
          </p:nvSpPr>
          <p:spPr>
            <a:xfrm>
              <a:off x="3935760" y="3212976"/>
              <a:ext cx="2144237" cy="494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3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创造论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09810" y="1844824"/>
            <a:ext cx="4197926" cy="3240360"/>
            <a:chOff x="6096000" y="1628800"/>
            <a:chExt cx="4824536" cy="3600400"/>
          </a:xfrm>
        </p:grpSpPr>
        <p:grpSp>
          <p:nvGrpSpPr>
            <p:cNvPr id="13" name="组合 12"/>
            <p:cNvGrpSpPr/>
            <p:nvPr/>
          </p:nvGrpSpPr>
          <p:grpSpPr>
            <a:xfrm>
              <a:off x="6096000" y="1628800"/>
              <a:ext cx="4824536" cy="3600400"/>
              <a:chOff x="6096000" y="1628800"/>
              <a:chExt cx="4824536" cy="3600400"/>
            </a:xfrm>
            <a:solidFill>
              <a:srgbClr val="024C89"/>
            </a:solidFill>
          </p:grpSpPr>
          <p:grpSp>
            <p:nvGrpSpPr>
              <p:cNvPr id="22" name="组合 21"/>
              <p:cNvGrpSpPr/>
              <p:nvPr/>
            </p:nvGrpSpPr>
            <p:grpSpPr>
              <a:xfrm flipH="1">
                <a:off x="6096000" y="1628800"/>
                <a:ext cx="4824536" cy="3600400"/>
                <a:chOff x="1271464" y="1628800"/>
                <a:chExt cx="4824536" cy="3600400"/>
              </a:xfrm>
              <a:grpFill/>
            </p:grpSpPr>
            <p:sp>
              <p:nvSpPr>
                <p:cNvPr id="23" name="右箭头 22"/>
                <p:cNvSpPr/>
                <p:nvPr/>
              </p:nvSpPr>
              <p:spPr>
                <a:xfrm>
                  <a:off x="3863752" y="1772816"/>
                  <a:ext cx="2232248" cy="3312368"/>
                </a:xfrm>
                <a:prstGeom prst="rightArrow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1271464" y="1628800"/>
                  <a:ext cx="2736304" cy="3600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aphicFrame>
            <p:nvGraphicFramePr>
              <p:cNvPr id="10" name="对象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2901018"/>
                  </p:ext>
                </p:extLst>
              </p:nvPr>
            </p:nvGraphicFramePr>
            <p:xfrm>
              <a:off x="8328248" y="1764608"/>
              <a:ext cx="2476313" cy="33843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5" imgW="3250794" imgH="4444444" progId="">
                      <p:embed/>
                    </p:oleObj>
                  </mc:Choice>
                  <mc:Fallback>
                    <p:oleObj name="Image" r:id="rId5" imgW="3250794" imgH="4444444" progId="">
                      <p:embed/>
                      <p:pic>
                        <p:nvPicPr>
                          <p:cNvPr id="10" name="对象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328248" y="1764608"/>
                            <a:ext cx="2476313" cy="338437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" name="标题 1"/>
            <p:cNvSpPr txBox="1">
              <a:spLocks/>
            </p:cNvSpPr>
            <p:nvPr/>
          </p:nvSpPr>
          <p:spPr>
            <a:xfrm>
              <a:off x="6416132" y="3222462"/>
              <a:ext cx="2363405" cy="494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3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进化论</a:t>
              </a:r>
            </a:p>
          </p:txBody>
        </p:sp>
      </p:grpSp>
      <p:sp>
        <p:nvSpPr>
          <p:cNvPr id="7" name="标题 6">
            <a:extLst>
              <a:ext uri="{FF2B5EF4-FFF2-40B4-BE49-F238E27FC236}">
                <a16:creationId xmlns:a16="http://schemas.microsoft.com/office/drawing/2014/main" id="{4FF95D56-2981-7F44-B112-7F5FACD6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不同物种是怎么来的？</a:t>
            </a:r>
          </a:p>
        </p:txBody>
      </p:sp>
    </p:spTree>
    <p:extLst>
      <p:ext uri="{BB962C8B-B14F-4D97-AF65-F5344CB8AC3E}">
        <p14:creationId xmlns:p14="http://schemas.microsoft.com/office/powerpoint/2010/main" val="58918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F7E40E9-A3C9-3943-8039-79D2ABED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85" y="1372630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2BC25E-E65D-8D4B-B2C9-70155CD98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197" y="1372630"/>
            <a:ext cx="1296988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EDCE0B-985A-BB4A-968B-720A354C7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599" y="1372630"/>
            <a:ext cx="1296988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EFD4A44-E882-A143-9E4C-52BAFABCC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372630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A140D2-BB5B-1C43-852E-E03969C9E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975" y="1372630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A75975E-A737-FE42-9B79-F8C1CBCC58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9950" y="1372630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E68ACF-6E4E-7E4B-9132-E05722482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385" y="2670017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F9E63F-4F02-EC43-94A2-250AD6DC36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7197" y="2670017"/>
            <a:ext cx="1296988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107231-3BDE-E548-A5D6-038047DE77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4599" y="2670017"/>
            <a:ext cx="1296988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BE72776-ACA5-7E42-A1AE-9A40832DF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2670017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1DD5DB-6F40-8444-B542-DEE012EDBC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0975" y="2670017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060FD4E-4A1A-CF4A-AAE9-019397B15C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9950" y="2670017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F56B9D3-CD28-BB4B-9CDB-E0045CE3DC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385" y="3968992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90E065C-ED72-9A46-AB01-ACD4657DDA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7197" y="3968992"/>
            <a:ext cx="1296988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6A3B4B5-3B24-814C-85AE-BAE1B08972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4599" y="3968992"/>
            <a:ext cx="1296988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4CB034F-F7DA-ED48-8FCE-3015468F3E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3968992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BEF70E3-FB3C-474F-85D1-89F8EE8E40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70975" y="3968992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41A68BA-71AD-5A43-A36A-39BDAC60DF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9950" y="3968992"/>
            <a:ext cx="1295400" cy="12969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E30A69E-B681-B243-839D-CEB2E42FBD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1385" y="5267967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2A9BF51-FBFB-3F44-BA53-73BA3DD29C5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97197" y="5267967"/>
            <a:ext cx="1296988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064D2CB-39C0-314A-9A6F-8BC55FC09A5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84599" y="5267967"/>
            <a:ext cx="1296988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8E0F1A9-E377-494B-956F-9089F457EE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2000" y="5267967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B94AA76-83C7-6A40-AB33-BDCD0736FB0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70975" y="5267967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2CF8B99-EDDA-FB46-B7E1-4940F8D0D48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66775" y="5258442"/>
            <a:ext cx="1295400" cy="12954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DC49B1B-F911-CA4E-AA70-D98CD227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变异：狗</a:t>
            </a:r>
          </a:p>
        </p:txBody>
      </p:sp>
    </p:spTree>
    <p:extLst>
      <p:ext uri="{BB962C8B-B14F-4D97-AF65-F5344CB8AC3E}">
        <p14:creationId xmlns:p14="http://schemas.microsoft.com/office/powerpoint/2010/main" val="8208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"/>
                            </p:stCondLst>
                            <p:childTnLst>
                              <p:par>
                                <p:cTn id="6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"/>
                            </p:stCondLst>
                            <p:childTnLst>
                              <p:par>
                                <p:cTn id="6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"/>
                            </p:stCondLst>
                            <p:childTnLst>
                              <p:par>
                                <p:cTn id="9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"/>
                            </p:stCondLst>
                            <p:childTnLst>
                              <p:par>
                                <p:cTn id="9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3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3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变异：狗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FE5400-42CF-514B-9F04-85DA0985A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9" r="17717"/>
          <a:stretch/>
        </p:blipFill>
        <p:spPr>
          <a:xfrm>
            <a:off x="4842935" y="2332454"/>
            <a:ext cx="4166883" cy="36135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1EE8832E-33E2-674A-B5BE-78DED8A45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43" y="2262578"/>
            <a:ext cx="3931944" cy="4099561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457200" indent="-457200" eaLnBrk="0" hangingPunct="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世界上有</a:t>
            </a:r>
            <a:r>
              <a:rPr lang="en-US" altLang="zh-CN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500</a:t>
            </a:r>
            <a:r>
              <a:rPr lang="zh-CN" altLang="en-US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多种不同的狗（亚种）；</a:t>
            </a:r>
          </a:p>
          <a:p>
            <a:pPr marL="457200" indent="-457200" eaLnBrk="0" hangingPunct="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几乎都是人为地选择交配，使隐性基因得以表现的结果；</a:t>
            </a:r>
          </a:p>
          <a:p>
            <a:pPr marL="457200" indent="-457200" eaLnBrk="0" hangingPunct="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并没有添加任何新的基因信息。</a:t>
            </a:r>
          </a:p>
        </p:txBody>
      </p:sp>
    </p:spTree>
    <p:extLst>
      <p:ext uri="{BB962C8B-B14F-4D97-AF65-F5344CB8AC3E}">
        <p14:creationId xmlns:p14="http://schemas.microsoft.com/office/powerpoint/2010/main" val="101378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变异：狼</a:t>
            </a:r>
          </a:p>
        </p:txBody>
      </p:sp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5763329A-49FB-5F45-BB8F-079980307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8084217"/>
              </p:ext>
            </p:extLst>
          </p:nvPr>
        </p:nvGraphicFramePr>
        <p:xfrm>
          <a:off x="1085968" y="1778994"/>
          <a:ext cx="7297737" cy="4549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矩形 8">
            <a:extLst>
              <a:ext uri="{FF2B5EF4-FFF2-40B4-BE49-F238E27FC236}">
                <a16:creationId xmlns:a16="http://schemas.microsoft.com/office/drawing/2014/main" id="{17ABFF8E-B7CB-5D47-B40B-8255FA1B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348" y="2184603"/>
            <a:ext cx="1415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汉仪大宋简"/>
              </a:rPr>
              <a:t>大丹狗</a:t>
            </a:r>
          </a:p>
        </p:txBody>
      </p:sp>
      <p:sp>
        <p:nvSpPr>
          <p:cNvPr id="16" name="矩形 62">
            <a:extLst>
              <a:ext uri="{FF2B5EF4-FFF2-40B4-BE49-F238E27FC236}">
                <a16:creationId xmlns:a16="http://schemas.microsoft.com/office/drawing/2014/main" id="{A2928231-50B5-D340-AD85-E8884C026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049" y="3761603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汉仪大宋简"/>
              </a:rPr>
              <a:t>拉布拉多</a:t>
            </a:r>
          </a:p>
        </p:txBody>
      </p:sp>
      <p:sp>
        <p:nvSpPr>
          <p:cNvPr id="23" name="矩形 9">
            <a:extLst>
              <a:ext uri="{FF2B5EF4-FFF2-40B4-BE49-F238E27FC236}">
                <a16:creationId xmlns:a16="http://schemas.microsoft.com/office/drawing/2014/main" id="{1F958563-E56D-084D-9219-36BD2D567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003" y="5281969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汉仪大宋简"/>
              </a:rPr>
              <a:t>柴犬</a:t>
            </a:r>
          </a:p>
        </p:txBody>
      </p:sp>
    </p:spTree>
    <p:extLst>
      <p:ext uri="{BB962C8B-B14F-4D97-AF65-F5344CB8AC3E}">
        <p14:creationId xmlns:p14="http://schemas.microsoft.com/office/powerpoint/2010/main" val="93814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/>
      <p:bldP spid="16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1" y="2252796"/>
            <a:ext cx="7375439" cy="142078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4240"/>
              </a:lnSpc>
              <a:spcBef>
                <a:spcPts val="1800"/>
              </a:spcBef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重点：没有产生新的基因，产生不同狗的基因原本就存在于野狼的基因库里。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狗的变异：不是进化</a:t>
            </a:r>
          </a:p>
        </p:txBody>
      </p:sp>
      <p:sp>
        <p:nvSpPr>
          <p:cNvPr id="11" name="右箭头 10">
            <a:extLst>
              <a:ext uri="{FF2B5EF4-FFF2-40B4-BE49-F238E27FC236}">
                <a16:creationId xmlns:a16="http://schemas.microsoft.com/office/drawing/2014/main" id="{B273B1F3-18B2-0D4B-92E3-9B982847B62B}"/>
              </a:ext>
            </a:extLst>
          </p:cNvPr>
          <p:cNvSpPr/>
          <p:nvPr/>
        </p:nvSpPr>
        <p:spPr>
          <a:xfrm>
            <a:off x="6808898" y="4737182"/>
            <a:ext cx="464207" cy="35881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3EE8639-65F4-B546-9212-75DD65D8F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09" b="3611"/>
          <a:stretch/>
        </p:blipFill>
        <p:spPr>
          <a:xfrm>
            <a:off x="3743540" y="3832857"/>
            <a:ext cx="3116734" cy="20851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CF328B-810B-6A45-A3B8-97E81A135C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24" r="11397"/>
          <a:stretch/>
        </p:blipFill>
        <p:spPr>
          <a:xfrm>
            <a:off x="7273105" y="3832852"/>
            <a:ext cx="1868823" cy="20851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右箭头 15">
            <a:extLst>
              <a:ext uri="{FF2B5EF4-FFF2-40B4-BE49-F238E27FC236}">
                <a16:creationId xmlns:a16="http://schemas.microsoft.com/office/drawing/2014/main" id="{4BFDDEDE-855A-D947-8019-6E484E0BD7D7}"/>
              </a:ext>
            </a:extLst>
          </p:cNvPr>
          <p:cNvSpPr/>
          <p:nvPr/>
        </p:nvSpPr>
        <p:spPr>
          <a:xfrm>
            <a:off x="3263126" y="4737182"/>
            <a:ext cx="455056" cy="35881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56E4972-8BD1-224A-97B2-278FCC756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75" r="7079"/>
          <a:stretch/>
        </p:blipFill>
        <p:spPr>
          <a:xfrm>
            <a:off x="13278" y="3832851"/>
            <a:ext cx="3256904" cy="20851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265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狗没有进化</a:t>
            </a:r>
          </a:p>
        </p:txBody>
      </p:sp>
      <p:sp>
        <p:nvSpPr>
          <p:cNvPr id="23" name="矩形 4">
            <a:extLst>
              <a:ext uri="{FF2B5EF4-FFF2-40B4-BE49-F238E27FC236}">
                <a16:creationId xmlns:a16="http://schemas.microsoft.com/office/drawing/2014/main" id="{31260D32-FEEA-3B48-9654-6CCA84486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34" y="4921164"/>
            <a:ext cx="3137652" cy="134393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进化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是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随机产生新基因、新结构、新功能的过程。</a:t>
            </a:r>
          </a:p>
          <a:p>
            <a:pPr eaLnBrk="0" hangingPunct="0"/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0BBFED9-4EA0-644D-81C6-555973910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326"/>
          <a:stretch/>
        </p:blipFill>
        <p:spPr>
          <a:xfrm>
            <a:off x="1170941" y="1666336"/>
            <a:ext cx="2225867" cy="310639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矩形 4">
            <a:extLst>
              <a:ext uri="{FF2B5EF4-FFF2-40B4-BE49-F238E27FC236}">
                <a16:creationId xmlns:a16="http://schemas.microsoft.com/office/drawing/2014/main" id="{742A3DFC-16A3-D64F-AA28-73111623B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590" y="4921164"/>
            <a:ext cx="3909443" cy="1555666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狗没有进化！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狗的亚种是变异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变异不是进化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3" name="图示 12">
            <a:extLst>
              <a:ext uri="{FF2B5EF4-FFF2-40B4-BE49-F238E27FC236}">
                <a16:creationId xmlns:a16="http://schemas.microsoft.com/office/drawing/2014/main" id="{381CF0B9-34B7-9045-A27B-F49EDE1D43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1898"/>
              </p:ext>
            </p:extLst>
          </p:nvPr>
        </p:nvGraphicFramePr>
        <p:xfrm>
          <a:off x="4550003" y="912496"/>
          <a:ext cx="6749395" cy="391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705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Graphic spid="1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0">
            <a:extLst>
              <a:ext uri="{FF2B5EF4-FFF2-40B4-BE49-F238E27FC236}">
                <a16:creationId xmlns:a16="http://schemas.microsoft.com/office/drawing/2014/main" id="{702094FA-6530-0247-896F-07AB210E1E9B}"/>
              </a:ext>
            </a:extLst>
          </p:cNvPr>
          <p:cNvGrpSpPr/>
          <p:nvPr/>
        </p:nvGrpSpPr>
        <p:grpSpPr>
          <a:xfrm>
            <a:off x="469482" y="1371601"/>
            <a:ext cx="8205036" cy="5276165"/>
            <a:chOff x="6093363" y="1015865"/>
            <a:chExt cx="6233006" cy="4008072"/>
          </a:xfrm>
        </p:grpSpPr>
        <p:graphicFrame>
          <p:nvGraphicFramePr>
            <p:cNvPr id="15" name="图示 64">
              <a:extLst>
                <a:ext uri="{FF2B5EF4-FFF2-40B4-BE49-F238E27FC236}">
                  <a16:creationId xmlns:a16="http://schemas.microsoft.com/office/drawing/2014/main" id="{6F43C827-22E9-F940-B3FC-B074531D19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98120846"/>
                </p:ext>
              </p:extLst>
            </p:nvPr>
          </p:nvGraphicFramePr>
          <p:xfrm>
            <a:off x="6093363" y="1015865"/>
            <a:ext cx="6233006" cy="40080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076494C-6678-5145-BDA2-3C63CD881C12}"/>
                </a:ext>
              </a:extLst>
            </p:cNvPr>
            <p:cNvSpPr/>
            <p:nvPr/>
          </p:nvSpPr>
          <p:spPr>
            <a:xfrm>
              <a:off x="9370847" y="1308112"/>
              <a:ext cx="1387239" cy="4442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prstClr val="black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安哥拉猫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4E5C200-08C2-C749-B3AD-E6056C7CC3B4}"/>
                </a:ext>
              </a:extLst>
            </p:cNvPr>
            <p:cNvSpPr/>
            <p:nvPr/>
          </p:nvSpPr>
          <p:spPr>
            <a:xfrm>
              <a:off x="9908597" y="2448894"/>
              <a:ext cx="1698978" cy="4442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prstClr val="black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美国短毛猫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D366D18-2E3B-8447-8CA4-7542AA1441E0}"/>
                </a:ext>
              </a:extLst>
            </p:cNvPr>
            <p:cNvSpPr/>
            <p:nvPr/>
          </p:nvSpPr>
          <p:spPr>
            <a:xfrm>
              <a:off x="9778295" y="4016189"/>
              <a:ext cx="1075500" cy="4442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latin typeface="汉仪大宋简" panose="02010609000101010101" pitchFamily="49" charset="-122"/>
                  <a:ea typeface="汉仪大宋简" panose="02010609000101010101" pitchFamily="49" charset="-122"/>
                </a:rPr>
                <a:t>布偶猫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2A395CC-BCA5-9D48-84BF-0B3C7DAD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猫的变异</a:t>
            </a:r>
          </a:p>
        </p:txBody>
      </p:sp>
    </p:spTree>
    <p:extLst>
      <p:ext uri="{BB962C8B-B14F-4D97-AF65-F5344CB8AC3E}">
        <p14:creationId xmlns:p14="http://schemas.microsoft.com/office/powerpoint/2010/main" val="29965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509790"/>
            <a:ext cx="0" cy="4873380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509790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533236"/>
            <a:ext cx="0" cy="4711644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250689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1" y="1815782"/>
            <a:ext cx="7375439" cy="142078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4240"/>
              </a:lnSpc>
              <a:spcBef>
                <a:spcPts val="1800"/>
              </a:spcBef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重点：没有产生新的基因，产生不同猫的基因原本就存在于野猫的基因库里。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猫的变异：不是进化</a:t>
            </a:r>
          </a:p>
        </p:txBody>
      </p:sp>
      <p:sp>
        <p:nvSpPr>
          <p:cNvPr id="11" name="右箭头 10">
            <a:extLst>
              <a:ext uri="{FF2B5EF4-FFF2-40B4-BE49-F238E27FC236}">
                <a16:creationId xmlns:a16="http://schemas.microsoft.com/office/drawing/2014/main" id="{B273B1F3-18B2-0D4B-92E3-9B982847B62B}"/>
              </a:ext>
            </a:extLst>
          </p:cNvPr>
          <p:cNvSpPr/>
          <p:nvPr/>
        </p:nvSpPr>
        <p:spPr>
          <a:xfrm>
            <a:off x="6041924" y="4277476"/>
            <a:ext cx="464207" cy="35881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4BFDDEDE-855A-D947-8019-6E484E0BD7D7}"/>
              </a:ext>
            </a:extLst>
          </p:cNvPr>
          <p:cNvSpPr/>
          <p:nvPr/>
        </p:nvSpPr>
        <p:spPr>
          <a:xfrm>
            <a:off x="2903449" y="4277476"/>
            <a:ext cx="455056" cy="35881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CCCB34-1F25-BB4A-8BAA-E59525F00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28" y="3031302"/>
            <a:ext cx="2521561" cy="30474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BDCDFB-CBBE-E74B-B55E-C182954E2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41" r="30576" b="9088"/>
          <a:stretch/>
        </p:blipFill>
        <p:spPr>
          <a:xfrm>
            <a:off x="3358505" y="3031302"/>
            <a:ext cx="2707797" cy="30474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09B417-AF60-B249-9144-F67A62B175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63"/>
          <a:stretch/>
        </p:blipFill>
        <p:spPr>
          <a:xfrm>
            <a:off x="6509509" y="3031300"/>
            <a:ext cx="2248964" cy="30474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56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71B27D96-3C39-7848-ACB3-DAB0CF8B27E0}"/>
              </a:ext>
            </a:extLst>
          </p:cNvPr>
          <p:cNvSpPr/>
          <p:nvPr/>
        </p:nvSpPr>
        <p:spPr>
          <a:xfrm>
            <a:off x="559255" y="1730925"/>
            <a:ext cx="8023218" cy="12495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4C89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1DC1336-EF95-024E-AD53-3E3B4A7909C0}"/>
              </a:ext>
            </a:extLst>
          </p:cNvPr>
          <p:cNvSpPr/>
          <p:nvPr/>
        </p:nvSpPr>
        <p:spPr>
          <a:xfrm>
            <a:off x="3149831" y="1920307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犬科</a:t>
            </a:r>
          </a:p>
        </p:txBody>
      </p:sp>
      <p:sp>
        <p:nvSpPr>
          <p:cNvPr id="19" name="右箭头 18">
            <a:extLst>
              <a:ext uri="{FF2B5EF4-FFF2-40B4-BE49-F238E27FC236}">
                <a16:creationId xmlns:a16="http://schemas.microsoft.com/office/drawing/2014/main" id="{DA4A4F6F-1A2F-014C-9686-FCB8A93247E0}"/>
              </a:ext>
            </a:extLst>
          </p:cNvPr>
          <p:cNvSpPr/>
          <p:nvPr/>
        </p:nvSpPr>
        <p:spPr>
          <a:xfrm>
            <a:off x="4748369" y="1850632"/>
            <a:ext cx="1988053" cy="93675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  <a:latin typeface="宋体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9B87CD-49F7-D24F-8F2A-0EACCB818DD2}"/>
              </a:ext>
            </a:extLst>
          </p:cNvPr>
          <p:cNvSpPr/>
          <p:nvPr/>
        </p:nvSpPr>
        <p:spPr>
          <a:xfrm>
            <a:off x="6881688" y="1920307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猫科</a:t>
            </a:r>
          </a:p>
        </p:txBody>
      </p:sp>
      <p:sp>
        <p:nvSpPr>
          <p:cNvPr id="21" name="乘号 31">
            <a:extLst>
              <a:ext uri="{FF2B5EF4-FFF2-40B4-BE49-F238E27FC236}">
                <a16:creationId xmlns:a16="http://schemas.microsoft.com/office/drawing/2014/main" id="{1F045192-3F88-4F44-8572-AB6B3922968F}"/>
              </a:ext>
            </a:extLst>
          </p:cNvPr>
          <p:cNvSpPr/>
          <p:nvPr/>
        </p:nvSpPr>
        <p:spPr>
          <a:xfrm>
            <a:off x="4677367" y="1495624"/>
            <a:ext cx="1967473" cy="169648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宋体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183D3E2-CF78-6849-A141-6CE1846171A4}"/>
              </a:ext>
            </a:extLst>
          </p:cNvPr>
          <p:cNvSpPr/>
          <p:nvPr/>
        </p:nvSpPr>
        <p:spPr>
          <a:xfrm>
            <a:off x="559255" y="1731766"/>
            <a:ext cx="2343064" cy="12494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FD76F2E1-C553-2948-AFD4-4C2F4ABC38E0}"/>
              </a:ext>
            </a:extLst>
          </p:cNvPr>
          <p:cNvSpPr txBox="1"/>
          <p:nvPr/>
        </p:nvSpPr>
        <p:spPr>
          <a:xfrm>
            <a:off x="806766" y="1728992"/>
            <a:ext cx="2059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但是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70BC654-DF31-C147-8690-6B3E2E4B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变异的界限</a:t>
            </a:r>
          </a:p>
        </p:txBody>
      </p:sp>
      <p:sp>
        <p:nvSpPr>
          <p:cNvPr id="23" name="右箭头 22">
            <a:extLst>
              <a:ext uri="{FF2B5EF4-FFF2-40B4-BE49-F238E27FC236}">
                <a16:creationId xmlns:a16="http://schemas.microsoft.com/office/drawing/2014/main" id="{EBA8CFF9-272A-A54D-BB3D-7EB9B414E13E}"/>
              </a:ext>
            </a:extLst>
          </p:cNvPr>
          <p:cNvSpPr/>
          <p:nvPr/>
        </p:nvSpPr>
        <p:spPr>
          <a:xfrm>
            <a:off x="4572001" y="4470726"/>
            <a:ext cx="1833208" cy="960845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3457F52-23A1-6A42-9BD7-B217021B4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9" b="3611"/>
          <a:stretch/>
        </p:blipFill>
        <p:spPr>
          <a:xfrm>
            <a:off x="42845" y="3427406"/>
            <a:ext cx="4529155" cy="30300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乘号 31">
            <a:extLst>
              <a:ext uri="{FF2B5EF4-FFF2-40B4-BE49-F238E27FC236}">
                <a16:creationId xmlns:a16="http://schemas.microsoft.com/office/drawing/2014/main" id="{14330414-5015-8646-8CE9-6CCE5F8BE00A}"/>
              </a:ext>
            </a:extLst>
          </p:cNvPr>
          <p:cNvSpPr/>
          <p:nvPr/>
        </p:nvSpPr>
        <p:spPr>
          <a:xfrm>
            <a:off x="4437736" y="4094210"/>
            <a:ext cx="1967473" cy="169648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宋体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334AE6B-AF4A-A44B-9A99-93AAC7E54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1" r="30576" b="9088"/>
          <a:stretch/>
        </p:blipFill>
        <p:spPr>
          <a:xfrm>
            <a:off x="6436203" y="3427406"/>
            <a:ext cx="2707797" cy="30474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46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7D4806-F58F-8D44-AC82-576DB097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6634"/>
            <a:ext cx="3227479" cy="24316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F41C7B6-01D1-C440-B87D-2EA7EF8E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3665896"/>
            <a:ext cx="3657600" cy="24316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1B27D96-3C39-7848-ACB3-DAB0CF8B27E0}"/>
              </a:ext>
            </a:extLst>
          </p:cNvPr>
          <p:cNvSpPr/>
          <p:nvPr/>
        </p:nvSpPr>
        <p:spPr>
          <a:xfrm>
            <a:off x="559255" y="1730925"/>
            <a:ext cx="8023218" cy="12495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4C89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1DC1336-EF95-024E-AD53-3E3B4A7909C0}"/>
              </a:ext>
            </a:extLst>
          </p:cNvPr>
          <p:cNvSpPr/>
          <p:nvPr/>
        </p:nvSpPr>
        <p:spPr>
          <a:xfrm>
            <a:off x="3597520" y="192030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鸡</a:t>
            </a:r>
          </a:p>
        </p:txBody>
      </p:sp>
      <p:sp>
        <p:nvSpPr>
          <p:cNvPr id="19" name="右箭头 18">
            <a:extLst>
              <a:ext uri="{FF2B5EF4-FFF2-40B4-BE49-F238E27FC236}">
                <a16:creationId xmlns:a16="http://schemas.microsoft.com/office/drawing/2014/main" id="{DA4A4F6F-1A2F-014C-9686-FCB8A93247E0}"/>
              </a:ext>
            </a:extLst>
          </p:cNvPr>
          <p:cNvSpPr/>
          <p:nvPr/>
        </p:nvSpPr>
        <p:spPr>
          <a:xfrm>
            <a:off x="4748369" y="1850632"/>
            <a:ext cx="1988053" cy="93675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  <a:latin typeface="宋体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9B87CD-49F7-D24F-8F2A-0EACCB818DD2}"/>
              </a:ext>
            </a:extLst>
          </p:cNvPr>
          <p:cNvSpPr/>
          <p:nvPr/>
        </p:nvSpPr>
        <p:spPr>
          <a:xfrm>
            <a:off x="7020431" y="192030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马</a:t>
            </a:r>
          </a:p>
        </p:txBody>
      </p:sp>
      <p:sp>
        <p:nvSpPr>
          <p:cNvPr id="21" name="乘号 31">
            <a:extLst>
              <a:ext uri="{FF2B5EF4-FFF2-40B4-BE49-F238E27FC236}">
                <a16:creationId xmlns:a16="http://schemas.microsoft.com/office/drawing/2014/main" id="{1F045192-3F88-4F44-8572-AB6B3922968F}"/>
              </a:ext>
            </a:extLst>
          </p:cNvPr>
          <p:cNvSpPr/>
          <p:nvPr/>
        </p:nvSpPr>
        <p:spPr>
          <a:xfrm>
            <a:off x="4677367" y="1495624"/>
            <a:ext cx="1967473" cy="169648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宋体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183D3E2-CF78-6849-A141-6CE1846171A4}"/>
              </a:ext>
            </a:extLst>
          </p:cNvPr>
          <p:cNvSpPr/>
          <p:nvPr/>
        </p:nvSpPr>
        <p:spPr>
          <a:xfrm>
            <a:off x="559255" y="1731766"/>
            <a:ext cx="2343064" cy="12494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FD76F2E1-C553-2948-AFD4-4C2F4ABC38E0}"/>
              </a:ext>
            </a:extLst>
          </p:cNvPr>
          <p:cNvSpPr txBox="1"/>
          <p:nvPr/>
        </p:nvSpPr>
        <p:spPr>
          <a:xfrm>
            <a:off x="806766" y="1728992"/>
            <a:ext cx="2059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但是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70BC654-DF31-C147-8690-6B3E2E4B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变异的界限</a:t>
            </a:r>
          </a:p>
        </p:txBody>
      </p:sp>
      <p:sp>
        <p:nvSpPr>
          <p:cNvPr id="23" name="右箭头 22">
            <a:extLst>
              <a:ext uri="{FF2B5EF4-FFF2-40B4-BE49-F238E27FC236}">
                <a16:creationId xmlns:a16="http://schemas.microsoft.com/office/drawing/2014/main" id="{EBA8CFF9-272A-A54D-BB3D-7EB9B414E13E}"/>
              </a:ext>
            </a:extLst>
          </p:cNvPr>
          <p:cNvSpPr/>
          <p:nvPr/>
        </p:nvSpPr>
        <p:spPr>
          <a:xfrm>
            <a:off x="3227479" y="4488473"/>
            <a:ext cx="2258922" cy="873903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乘号 31">
            <a:extLst>
              <a:ext uri="{FF2B5EF4-FFF2-40B4-BE49-F238E27FC236}">
                <a16:creationId xmlns:a16="http://schemas.microsoft.com/office/drawing/2014/main" id="{14330414-5015-8646-8CE9-6CCE5F8BE00A}"/>
              </a:ext>
            </a:extLst>
          </p:cNvPr>
          <p:cNvSpPr/>
          <p:nvPr/>
        </p:nvSpPr>
        <p:spPr>
          <a:xfrm>
            <a:off x="3373203" y="4033487"/>
            <a:ext cx="1967473" cy="169648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052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723190"/>
            <a:ext cx="0" cy="46599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7231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723190"/>
            <a:ext cx="0" cy="45216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640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5" y="1921703"/>
            <a:ext cx="8068908" cy="142078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当生物学家观察到某两种动物能相互交配时，他们就能判断这两种动物是同一“类”的了。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怎么定义不同的“类”？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819C0E41-46C3-874B-A495-EE73DE0D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953" y="3179819"/>
            <a:ext cx="3067074" cy="25961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8321E2E7-2E5D-034B-95BC-96EA8FCBD2C1}"/>
              </a:ext>
            </a:extLst>
          </p:cNvPr>
          <p:cNvSpPr txBox="1"/>
          <p:nvPr/>
        </p:nvSpPr>
        <p:spPr>
          <a:xfrm>
            <a:off x="4682062" y="5780831"/>
            <a:ext cx="298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马科</a:t>
            </a:r>
            <a:endParaRPr lang="en-AU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EA7DDB4-6749-4541-949E-25798A7473C5}"/>
              </a:ext>
            </a:extLst>
          </p:cNvPr>
          <p:cNvSpPr txBox="1"/>
          <p:nvPr/>
        </p:nvSpPr>
        <p:spPr>
          <a:xfrm rot="2385">
            <a:off x="1344134" y="5788981"/>
            <a:ext cx="3066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猫科</a:t>
            </a:r>
            <a:endParaRPr lang="en-AU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Picture 2" descr="Image result for image: equid family">
            <a:extLst>
              <a:ext uri="{FF2B5EF4-FFF2-40B4-BE49-F238E27FC236}">
                <a16:creationId xmlns:a16="http://schemas.microsoft.com/office/drawing/2014/main" id="{A357BD27-463A-694E-BCF0-D04D54F3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009" y="3175901"/>
            <a:ext cx="2996155" cy="25961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45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42139" y="2294917"/>
            <a:ext cx="79884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1:1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起初，神创造天地。</a:t>
            </a:r>
          </a:p>
          <a:p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1:24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神说：“地要生出活物来，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；牲畜、昆虫、野兽，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。”事就这样成了。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25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於是神造出野兽，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；地上一切昆虫，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。神看著是好的。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创造论：神“各从其类”的创造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53B2511-4C59-C04C-BDFE-911CF553DF06}"/>
              </a:ext>
            </a:extLst>
          </p:cNvPr>
          <p:cNvSpPr txBox="1"/>
          <p:nvPr/>
        </p:nvSpPr>
        <p:spPr>
          <a:xfrm>
            <a:off x="642139" y="2294339"/>
            <a:ext cx="79884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1:1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起初，神创造天地。</a:t>
            </a:r>
          </a:p>
          <a:p>
            <a:endParaRPr lang="zh-CN" altLang="en-US" sz="3200" dirty="0">
              <a:noFill/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1:24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神说：“地要生出活物来，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；牲畜、昆虫、野兽，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。”事就这样成了。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25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於是神造出野兽，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；地上一切昆虫，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。神看著是好的。</a:t>
            </a:r>
          </a:p>
        </p:txBody>
      </p:sp>
    </p:spTree>
    <p:extLst>
      <p:ext uri="{BB962C8B-B14F-4D97-AF65-F5344CB8AC3E}">
        <p14:creationId xmlns:p14="http://schemas.microsoft.com/office/powerpoint/2010/main" val="9025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428144"/>
            <a:ext cx="0" cy="4955026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428145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428144"/>
            <a:ext cx="0" cy="4816735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169044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同类才能交配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3501E2F-2D3E-C448-9DE2-184E9AD6506F}"/>
              </a:ext>
            </a:extLst>
          </p:cNvPr>
          <p:cNvSpPr txBox="1"/>
          <p:nvPr/>
        </p:nvSpPr>
        <p:spPr>
          <a:xfrm>
            <a:off x="6747" y="5368675"/>
            <a:ext cx="91372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800" b="1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骡子</a:t>
            </a:r>
            <a:endParaRPr lang="en-US" altLang="zh-CN" sz="2800" b="1" kern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Helvetica" panose="020B0604020202020204" pitchFamily="34" charset="0"/>
            </a:endParaRPr>
          </a:p>
          <a:p>
            <a:pPr algn="ctr"/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马和</a:t>
            </a:r>
            <a:r>
              <a:rPr lang="zh-CN" altLang="zh-CN" sz="2800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驴</a:t>
            </a:r>
            <a:r>
              <a:rPr lang="zh-CN" altLang="en-US" sz="2800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的杂</a:t>
            </a:r>
            <a:r>
              <a:rPr lang="zh-CN" altLang="zh-CN" sz="2800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交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3C4BD8-A8E8-A942-A49F-B05F05F7993C}"/>
              </a:ext>
            </a:extLst>
          </p:cNvPr>
          <p:cNvSpPr txBox="1"/>
          <p:nvPr/>
        </p:nvSpPr>
        <p:spPr>
          <a:xfrm>
            <a:off x="2896782" y="1715887"/>
            <a:ext cx="835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A3736AA-5090-7141-85A3-5E808F6C99B9}"/>
              </a:ext>
            </a:extLst>
          </p:cNvPr>
          <p:cNvSpPr txBox="1"/>
          <p:nvPr/>
        </p:nvSpPr>
        <p:spPr>
          <a:xfrm>
            <a:off x="4223074" y="1715887"/>
            <a:ext cx="835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驴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369F71E-9144-DD4A-A53F-1C31E55855F1}"/>
              </a:ext>
            </a:extLst>
          </p:cNvPr>
          <p:cNvSpPr txBox="1"/>
          <p:nvPr/>
        </p:nvSpPr>
        <p:spPr>
          <a:xfrm>
            <a:off x="5708011" y="1715887"/>
            <a:ext cx="835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骡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15F4C4-D415-7D49-9349-EA14A4D67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8" t="14972" r="5944" b="13481"/>
          <a:stretch/>
        </p:blipFill>
        <p:spPr>
          <a:xfrm>
            <a:off x="1842364" y="2239107"/>
            <a:ext cx="5416055" cy="30993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953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428144"/>
            <a:ext cx="0" cy="4955026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428145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428144"/>
            <a:ext cx="0" cy="4816735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169044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同类才能交配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3501E2F-2D3E-C448-9DE2-184E9AD6506F}"/>
              </a:ext>
            </a:extLst>
          </p:cNvPr>
          <p:cNvSpPr txBox="1"/>
          <p:nvPr/>
        </p:nvSpPr>
        <p:spPr>
          <a:xfrm>
            <a:off x="6747" y="4902711"/>
            <a:ext cx="91372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斑纹马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斑马和马的杂交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3C4BD8-A8E8-A942-A49F-B05F05F7993C}"/>
              </a:ext>
            </a:extLst>
          </p:cNvPr>
          <p:cNvSpPr txBox="1"/>
          <p:nvPr/>
        </p:nvSpPr>
        <p:spPr>
          <a:xfrm>
            <a:off x="-1" y="1598220"/>
            <a:ext cx="2919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8B6A41-933F-F445-8FBE-78169F3591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40" r="16611"/>
          <a:stretch/>
        </p:blipFill>
        <p:spPr>
          <a:xfrm>
            <a:off x="2976904" y="2194331"/>
            <a:ext cx="2919045" cy="25878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F51605-3243-AD49-90C9-2160B4CC6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17"/>
          <a:stretch/>
        </p:blipFill>
        <p:spPr>
          <a:xfrm>
            <a:off x="0" y="2194331"/>
            <a:ext cx="2919046" cy="25846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730819662_2b273961c3_o">
            <a:extLst>
              <a:ext uri="{FF2B5EF4-FFF2-40B4-BE49-F238E27FC236}">
                <a16:creationId xmlns:a16="http://schemas.microsoft.com/office/drawing/2014/main" id="{65439EAA-98F6-5447-8ED9-29E7C23C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7268" y="2194331"/>
            <a:ext cx="2926731" cy="25846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D55F5F0-D573-DC45-958F-327497D0DA93}"/>
              </a:ext>
            </a:extLst>
          </p:cNvPr>
          <p:cNvSpPr txBox="1"/>
          <p:nvPr/>
        </p:nvSpPr>
        <p:spPr>
          <a:xfrm>
            <a:off x="2533582" y="2378679"/>
            <a:ext cx="8359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b="1" kern="0" dirty="0">
                <a:ln w="0"/>
                <a:solidFill>
                  <a:srgbClr val="1A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endParaRPr lang="zh-CN" altLang="en-US" sz="13800" b="1" dirty="0">
              <a:ln w="0"/>
              <a:solidFill>
                <a:srgbClr val="1A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F72F88C-76A8-0246-98E2-7B5398C0A5D7}"/>
              </a:ext>
            </a:extLst>
          </p:cNvPr>
          <p:cNvSpPr txBox="1"/>
          <p:nvPr/>
        </p:nvSpPr>
        <p:spPr>
          <a:xfrm>
            <a:off x="5687090" y="2378679"/>
            <a:ext cx="8359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b="1" kern="0" dirty="0">
                <a:ln w="0"/>
                <a:solidFill>
                  <a:srgbClr val="1A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=</a:t>
            </a:r>
            <a:endParaRPr lang="zh-CN" altLang="en-US" sz="13800" b="1" dirty="0">
              <a:ln w="0"/>
              <a:solidFill>
                <a:srgbClr val="1A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5F41369-5745-1A4A-AF6F-551A3BB265F5}"/>
              </a:ext>
            </a:extLst>
          </p:cNvPr>
          <p:cNvSpPr txBox="1"/>
          <p:nvPr/>
        </p:nvSpPr>
        <p:spPr>
          <a:xfrm>
            <a:off x="2965937" y="1598220"/>
            <a:ext cx="2919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斑</a:t>
            </a:r>
            <a:r>
              <a:rPr lang="zh-CN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47A9066-3E22-F147-9E13-5647CB1931E7}"/>
              </a:ext>
            </a:extLst>
          </p:cNvPr>
          <p:cNvSpPr txBox="1"/>
          <p:nvPr/>
        </p:nvSpPr>
        <p:spPr>
          <a:xfrm>
            <a:off x="6213229" y="1598220"/>
            <a:ext cx="2919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斑纹</a:t>
            </a:r>
            <a:r>
              <a:rPr lang="zh-CN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4566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428144"/>
            <a:ext cx="0" cy="4955026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428145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428144"/>
            <a:ext cx="0" cy="4816735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169044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同类才能交配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7F9B4328-D625-8F46-ABEE-C43E7F4E8CF7}"/>
              </a:ext>
            </a:extLst>
          </p:cNvPr>
          <p:cNvSpPr txBox="1"/>
          <p:nvPr/>
        </p:nvSpPr>
        <p:spPr>
          <a:xfrm>
            <a:off x="3357220" y="4526111"/>
            <a:ext cx="2867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斑纹马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斑马和马的杂交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2B67879-C396-4240-9C69-5E374A3CAFDA}"/>
              </a:ext>
            </a:extLst>
          </p:cNvPr>
          <p:cNvSpPr txBox="1"/>
          <p:nvPr/>
        </p:nvSpPr>
        <p:spPr>
          <a:xfrm rot="2385">
            <a:off x="6184871" y="4527220"/>
            <a:ext cx="295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马科</a:t>
            </a:r>
            <a:endParaRPr lang="en-AU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Picture 2" descr="Image result for image: equid family">
            <a:extLst>
              <a:ext uri="{FF2B5EF4-FFF2-40B4-BE49-F238E27FC236}">
                <a16:creationId xmlns:a16="http://schemas.microsoft.com/office/drawing/2014/main" id="{F05C4669-E0A3-AE4E-8412-8CFAF20E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4891" y="1863169"/>
            <a:ext cx="2967925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730819662_2b273961c3_o">
            <a:extLst>
              <a:ext uri="{FF2B5EF4-FFF2-40B4-BE49-F238E27FC236}">
                <a16:creationId xmlns:a16="http://schemas.microsoft.com/office/drawing/2014/main" id="{80BDD525-B966-DE43-9E97-607E2CC8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2759" y="1863169"/>
            <a:ext cx="2491003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83501E2F-2D3E-C448-9DE2-184E9AD6506F}"/>
              </a:ext>
            </a:extLst>
          </p:cNvPr>
          <p:cNvSpPr txBox="1"/>
          <p:nvPr/>
        </p:nvSpPr>
        <p:spPr>
          <a:xfrm>
            <a:off x="6747" y="4526111"/>
            <a:ext cx="34648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800" b="1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骡子</a:t>
            </a:r>
            <a:endParaRPr lang="en-US" altLang="zh-CN" sz="2800" b="1" kern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Helvetica" panose="020B0604020202020204" pitchFamily="34" charset="0"/>
            </a:endParaRPr>
          </a:p>
          <a:p>
            <a:pPr algn="ctr"/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马和</a:t>
            </a:r>
            <a:r>
              <a:rPr lang="zh-CN" altLang="zh-CN" sz="2800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驴</a:t>
            </a:r>
            <a:endParaRPr lang="en-US" altLang="zh-CN" sz="2800" kern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Helvetica" panose="020B0604020202020204" pitchFamily="34" charset="0"/>
            </a:endParaRPr>
          </a:p>
          <a:p>
            <a:pPr algn="ctr"/>
            <a:r>
              <a:rPr lang="zh-CN" altLang="en-US" sz="2800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的杂</a:t>
            </a:r>
            <a:r>
              <a:rPr lang="zh-CN" altLang="zh-CN" sz="2800" kern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交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6DFB72-003F-F54C-A6BE-FE4222AD7A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67"/>
          <a:stretch/>
        </p:blipFill>
        <p:spPr>
          <a:xfrm>
            <a:off x="0" y="1861483"/>
            <a:ext cx="3471626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1604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428144"/>
            <a:ext cx="0" cy="4955026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428145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428144"/>
            <a:ext cx="0" cy="4816735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169044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同类才能交配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BDEA5173-B8D1-2A4B-8ACC-803B6C4C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4375" y="1996915"/>
            <a:ext cx="3343405" cy="28641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3113F1E6-E6B4-B146-9657-7B97ECE9D422}"/>
              </a:ext>
            </a:extLst>
          </p:cNvPr>
          <p:cNvSpPr txBox="1"/>
          <p:nvPr/>
        </p:nvSpPr>
        <p:spPr>
          <a:xfrm>
            <a:off x="4350380" y="5050957"/>
            <a:ext cx="4102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汉仪大宋简" panose="02010609000101010101" pitchFamily="49" charset="-122"/>
                <a:ea typeface="汉仪大宋简" panose="02010609000101010101" pitchFamily="49" charset="-122"/>
                <a:cs typeface="Arial" panose="020B0604020202020204" pitchFamily="34" charset="0"/>
              </a:rPr>
              <a:t>  虎狮兽</a:t>
            </a:r>
            <a:endParaRPr lang="en-US" altLang="zh-CN" sz="2800" b="1" dirty="0">
              <a:latin typeface="汉仪大宋简" panose="02010609000101010101" pitchFamily="49" charset="-122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800" dirty="0">
                <a:latin typeface="汉仪大宋简" panose="02010609000101010101" pitchFamily="49" charset="-122"/>
                <a:ea typeface="汉仪大宋简" panose="02010609000101010101" pitchFamily="49" charset="-122"/>
                <a:cs typeface="Arial" panose="020B0604020202020204" pitchFamily="34" charset="0"/>
              </a:rPr>
              <a:t>老虎和狮子的杂交</a:t>
            </a:r>
          </a:p>
          <a:p>
            <a:pPr algn="ctr"/>
            <a:endParaRPr lang="zh-CN" altLang="en-US" sz="2800" dirty="0">
              <a:latin typeface="汉仪大宋简" panose="02010609000101010101" pitchFamily="49" charset="-122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D3C340FA-290B-984C-B4D1-5D42C6418750}"/>
              </a:ext>
            </a:extLst>
          </p:cNvPr>
          <p:cNvSpPr txBox="1"/>
          <p:nvPr/>
        </p:nvSpPr>
        <p:spPr>
          <a:xfrm rot="2385">
            <a:off x="1143465" y="5031255"/>
            <a:ext cx="3344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汉仪大宋简" panose="02010609000101010101" pitchFamily="49" charset="-122"/>
                <a:ea typeface="汉仪大宋简" panose="02010609000101010101" pitchFamily="49" charset="-122"/>
                <a:cs typeface="Arial" panose="020B0604020202020204" pitchFamily="34" charset="0"/>
              </a:rPr>
              <a:t>猫科</a:t>
            </a:r>
            <a:endParaRPr lang="en-AU" altLang="en-US" sz="2800" b="1" dirty="0">
              <a:latin typeface="汉仪大宋简" panose="02010609000101010101" pitchFamily="49" charset="-122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6" name="Picture 5" descr="Liger">
            <a:extLst>
              <a:ext uri="{FF2B5EF4-FFF2-40B4-BE49-F238E27FC236}">
                <a16:creationId xmlns:a16="http://schemas.microsoft.com/office/drawing/2014/main" id="{1D68C72C-D656-B449-B732-1DCCA89C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5633"/>
          <a:stretch>
            <a:fillRect/>
          </a:stretch>
        </p:blipFill>
        <p:spPr bwMode="auto">
          <a:xfrm>
            <a:off x="4964635" y="1996915"/>
            <a:ext cx="2874254" cy="28641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0920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723190"/>
            <a:ext cx="0" cy="46599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7231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723190"/>
            <a:ext cx="0" cy="45216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640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221" y="1921703"/>
            <a:ext cx="6281978" cy="142078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能相互交配的动物就是同一类，这就是神所创造的“各从其类”！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各从其类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4FB89046-3C01-E142-BA5C-0B469BA5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953" y="3179819"/>
            <a:ext cx="3067074" cy="25961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F369F1C9-A9C6-CC4D-82AB-229CB57F3741}"/>
              </a:ext>
            </a:extLst>
          </p:cNvPr>
          <p:cNvSpPr txBox="1"/>
          <p:nvPr/>
        </p:nvSpPr>
        <p:spPr>
          <a:xfrm>
            <a:off x="4682062" y="5780831"/>
            <a:ext cx="298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马科</a:t>
            </a:r>
            <a:endParaRPr lang="en-AU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73D00A3-37F1-7546-868E-719D122C42F2}"/>
              </a:ext>
            </a:extLst>
          </p:cNvPr>
          <p:cNvSpPr txBox="1"/>
          <p:nvPr/>
        </p:nvSpPr>
        <p:spPr>
          <a:xfrm rot="2385">
            <a:off x="1344134" y="5788981"/>
            <a:ext cx="3066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猫科</a:t>
            </a:r>
            <a:endParaRPr lang="en-AU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7" name="Picture 2" descr="Image result for image: equid family">
            <a:extLst>
              <a:ext uri="{FF2B5EF4-FFF2-40B4-BE49-F238E27FC236}">
                <a16:creationId xmlns:a16="http://schemas.microsoft.com/office/drawing/2014/main" id="{B8ECD579-1D01-EF44-95FF-EC6D2C82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009" y="3175901"/>
            <a:ext cx="2996155" cy="25961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9642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723190"/>
            <a:ext cx="0" cy="46599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7231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723190"/>
            <a:ext cx="0" cy="45216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640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790" y="5364855"/>
            <a:ext cx="6281978" cy="662781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你发现这些地雀的嘴巴有什么不同？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加拉帕戈斯群岛的地雀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D1D8FF0-E6C5-E043-95E7-6415B2517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587" y="2010042"/>
            <a:ext cx="5390826" cy="31364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7255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723190"/>
            <a:ext cx="0" cy="46599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7231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723190"/>
            <a:ext cx="0" cy="45216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640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56" y="5078370"/>
            <a:ext cx="7789873" cy="1441459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384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达尔文认为不同的地雀是进化出的新品种。</a:t>
            </a:r>
          </a:p>
          <a:p>
            <a:pPr eaLnBrk="0" hangingPunct="0">
              <a:lnSpc>
                <a:spcPts val="384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他认为这些地雀的不同嘴型就是进化论的证据。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6869723" cy="571747"/>
          </a:xfrm>
        </p:spPr>
        <p:txBody>
          <a:bodyPr/>
          <a:lstStyle/>
          <a:p>
            <a:r>
              <a:rPr lang="zh-CN" altLang="en-US" dirty="0"/>
              <a:t>加拉帕戈斯群岛的地雀：</a:t>
            </a:r>
            <a:r>
              <a:rPr lang="zh-CN" altLang="en-US" dirty="0">
                <a:solidFill>
                  <a:srgbClr val="FF0000"/>
                </a:solidFill>
                <a:ea typeface="汉仪大宋简" panose="02010609000101010101" pitchFamily="49" charset="-122"/>
              </a:rPr>
              <a:t>                  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D90C4B5-2790-2E45-B64D-BFF2A5315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375" y="1464090"/>
            <a:ext cx="7196944" cy="33875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A67B180D-C97F-C048-BD77-59F016864BF0}"/>
              </a:ext>
            </a:extLst>
          </p:cNvPr>
          <p:cNvSpPr txBox="1">
            <a:spLocks/>
          </p:cNvSpPr>
          <p:nvPr/>
        </p:nvSpPr>
        <p:spPr>
          <a:xfrm>
            <a:off x="5369168" y="449715"/>
            <a:ext cx="3446585" cy="571746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FF0000"/>
                </a:solidFill>
                <a:ea typeface="汉仪大宋简" panose="02010609000101010101" pitchFamily="49" charset="-122"/>
              </a:rPr>
              <a:t>变异的例子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81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899591" y="2498233"/>
            <a:ext cx="7458963" cy="1658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观看视频：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加拉帕戈斯岛的地雀进化了吗？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1" y="6383169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任务一</a:t>
            </a:r>
          </a:p>
        </p:txBody>
      </p:sp>
      <p:pic>
        <p:nvPicPr>
          <p:cNvPr id="5" name="1733896575_1.mp4">
            <a:hlinkClick r:id="" action="ppaction://media"/>
            <a:extLst>
              <a:ext uri="{FF2B5EF4-FFF2-40B4-BE49-F238E27FC236}">
                <a16:creationId xmlns:a16="http://schemas.microsoft.com/office/drawing/2014/main" id="{F2CFF112-4F71-9714-BDDB-A0219C4D0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0111" y="4157213"/>
            <a:ext cx="2691450" cy="1794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843A5D-C878-F949-8F53-938A017B8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994" y="3718626"/>
            <a:ext cx="41910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640295" y="2042521"/>
            <a:ext cx="7458963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加拉帕戈斯群岛的地雀发生变化了吗？</a:t>
            </a:r>
          </a:p>
          <a:p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地雀的这些变化是进化吗？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老师讲解：任务一习题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059C6C-7288-6B44-8D78-9B6584B5CF14}"/>
              </a:ext>
            </a:extLst>
          </p:cNvPr>
          <p:cNvSpPr txBox="1"/>
          <p:nvPr/>
        </p:nvSpPr>
        <p:spPr>
          <a:xfrm>
            <a:off x="1109938" y="2761483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是的，它们的体型和嘴型都发生了变化。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7B8BCF5E-9141-E547-8665-7054857D9E66}"/>
              </a:ext>
            </a:extLst>
          </p:cNvPr>
          <p:cNvCxnSpPr>
            <a:cxnSpLocks/>
          </p:cNvCxnSpPr>
          <p:nvPr/>
        </p:nvCxnSpPr>
        <p:spPr>
          <a:xfrm>
            <a:off x="1130479" y="3292189"/>
            <a:ext cx="646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8C4608F-CFB8-C840-9D74-74B5D6602B5C}"/>
              </a:ext>
            </a:extLst>
          </p:cNvPr>
          <p:cNvSpPr txBox="1"/>
          <p:nvPr/>
        </p:nvSpPr>
        <p:spPr>
          <a:xfrm>
            <a:off x="968455" y="4361071"/>
            <a:ext cx="5160654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不是，这些变化不是进化，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因为没有产生新的功能和结构！</a:t>
            </a: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D70779A9-067E-D841-86E4-A2BBF68F3E92}"/>
              </a:ext>
            </a:extLst>
          </p:cNvPr>
          <p:cNvCxnSpPr>
            <a:cxnSpLocks/>
          </p:cNvCxnSpPr>
          <p:nvPr/>
        </p:nvCxnSpPr>
        <p:spPr>
          <a:xfrm>
            <a:off x="1082351" y="5015481"/>
            <a:ext cx="43812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8C2584E5-A487-664D-8D1F-A4DCE0962A01}"/>
              </a:ext>
            </a:extLst>
          </p:cNvPr>
          <p:cNvCxnSpPr>
            <a:cxnSpLocks/>
          </p:cNvCxnSpPr>
          <p:nvPr/>
        </p:nvCxnSpPr>
        <p:spPr>
          <a:xfrm>
            <a:off x="1094383" y="5707142"/>
            <a:ext cx="494392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B9575ABB-DAB8-5546-91E3-2FF119460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306" y="4184856"/>
            <a:ext cx="3105694" cy="18069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41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790770" y="2686984"/>
            <a:ext cx="7458963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二、填空题。</a:t>
            </a: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科学观察表明：在加拉帕戈斯群岛上的所有地雀都能互相交配繁殖。这说明：这些地雀都是同一个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地雀的变化是变异导致的结果。变异不是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老师讲解：任务一习题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059C6C-7288-6B44-8D78-9B6584B5CF14}"/>
              </a:ext>
            </a:extLst>
          </p:cNvPr>
          <p:cNvSpPr txBox="1"/>
          <p:nvPr/>
        </p:nvSpPr>
        <p:spPr>
          <a:xfrm>
            <a:off x="2293236" y="43559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品种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DD21F0-2FD8-4E4C-8582-D6825EAD70D1}"/>
              </a:ext>
            </a:extLst>
          </p:cNvPr>
          <p:cNvSpPr txBox="1"/>
          <p:nvPr/>
        </p:nvSpPr>
        <p:spPr>
          <a:xfrm>
            <a:off x="1192694" y="5627784"/>
            <a:ext cx="91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进化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9C9C117-0046-B842-ADA5-3C203AA8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19" y="1153232"/>
            <a:ext cx="3868615" cy="22508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57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线连接符 20">
            <a:extLst>
              <a:ext uri="{FF2B5EF4-FFF2-40B4-BE49-F238E27FC236}">
                <a16:creationId xmlns:a16="http://schemas.microsoft.com/office/drawing/2014/main" id="{49F89157-0F32-3D48-AF5A-5876AF05AC82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1">
            <a:extLst>
              <a:ext uri="{FF2B5EF4-FFF2-40B4-BE49-F238E27FC236}">
                <a16:creationId xmlns:a16="http://schemas.microsoft.com/office/drawing/2014/main" id="{ED7DA369-D2B3-1B46-A3FF-E3FDE19A2030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B2E71F1F-078B-6D45-B81D-F13FC43B534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EE18D2CF-CCBF-C84F-B69F-D751CB0D27EA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8FCE14C6-3B36-214E-A24A-7658FDFE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7E165FC0-8D3C-1A41-AD45-4A5421B7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84E6C031-F31A-9547-969A-00622279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009" y="2119385"/>
            <a:ext cx="4044474" cy="381642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0" hangingPunct="0">
              <a:lnSpc>
                <a:spcPts val="4240"/>
              </a:lnSpc>
            </a:pPr>
            <a:r>
              <a:rPr lang="zh-CN" altLang="en-US" sz="3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上帝从一开始就创造出各类的生物，让它们各从其类地繁殖：马生马、猴生猴、人生人。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9F6E361-0B93-334B-A404-11619979A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016" y="5881745"/>
            <a:ext cx="3833786" cy="46384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u="sng" dirty="0">
                <a:latin typeface="FZLanTingHei-M-GBK" panose="02000000000000000000" pitchFamily="2" charset="-122"/>
                <a:ea typeface="FZLanTingHei-M-GBK" panose="02000000000000000000" pitchFamily="2" charset="-122"/>
              </a:rPr>
              <a:t>父代和子代</a:t>
            </a:r>
            <a:endParaRPr lang="en-GB" altLang="zh-HK" sz="2400" u="sng" dirty="0">
              <a:latin typeface="FZLanTingHei-M-GBK" panose="02000000000000000000" pitchFamily="2" charset="-122"/>
              <a:ea typeface="FZLanTingHei-M-GBK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D9B88E8-6DD2-1847-9F23-5537AD6FA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270" y="1220848"/>
            <a:ext cx="3833786" cy="46191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F5D5AC3-2516-3940-987C-E794D5B1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创造论</a:t>
            </a:r>
          </a:p>
        </p:txBody>
      </p:sp>
    </p:spTree>
    <p:extLst>
      <p:ext uri="{BB962C8B-B14F-4D97-AF65-F5344CB8AC3E}">
        <p14:creationId xmlns:p14="http://schemas.microsoft.com/office/powerpoint/2010/main" val="1395453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变异：加拉帕戈斯群岛的地雀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1C58856E-1496-984F-9037-529C6012A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0" y="1744763"/>
            <a:ext cx="3613150" cy="33178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3BF12084-DB4B-6549-879D-1BC623183BC3}"/>
              </a:ext>
            </a:extLst>
          </p:cNvPr>
          <p:cNvSpPr txBox="1"/>
          <p:nvPr/>
        </p:nvSpPr>
        <p:spPr bwMode="auto">
          <a:xfrm>
            <a:off x="899593" y="5200138"/>
            <a:ext cx="362675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386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狗</a:t>
            </a:r>
            <a:r>
              <a:rPr lang="zh-CN" altLang="en-US" sz="2800" dirty="0">
                <a:latin typeface="汉仪大宋简"/>
                <a:ea typeface="汉仪大宋简"/>
                <a:cs typeface="Arial" panose="020B0604020202020204" pitchFamily="34" charset="0"/>
              </a:rPr>
              <a:t>的外形差异</a:t>
            </a:r>
            <a:endParaRPr lang="en-US" altLang="zh-CN" sz="2800" dirty="0">
              <a:latin typeface="汉仪大宋简"/>
              <a:ea typeface="汉仪大宋简"/>
              <a:cs typeface="Arial" panose="020B0604020202020204" pitchFamily="34" charset="0"/>
            </a:endParaRPr>
          </a:p>
          <a:p>
            <a:pPr algn="ctr">
              <a:lnSpc>
                <a:spcPts val="386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latin typeface="汉仪大宋简"/>
                <a:ea typeface="汉仪大宋简"/>
                <a:cs typeface="Arial" panose="020B0604020202020204" pitchFamily="34" charset="0"/>
              </a:rPr>
              <a:t>是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变异</a:t>
            </a:r>
            <a:r>
              <a:rPr lang="zh-CN" altLang="en-US" sz="2800" dirty="0">
                <a:latin typeface="汉仪大宋简"/>
                <a:ea typeface="汉仪大宋简"/>
                <a:cs typeface="Arial" panose="020B0604020202020204" pitchFamily="34" charset="0"/>
              </a:rPr>
              <a:t>导致的</a:t>
            </a:r>
            <a:endParaRPr lang="en-US" altLang="zh-CN" sz="2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76B4DB2D-BB34-204C-A5C2-A847C47F2494}"/>
              </a:ext>
            </a:extLst>
          </p:cNvPr>
          <p:cNvSpPr txBox="1"/>
          <p:nvPr/>
        </p:nvSpPr>
        <p:spPr bwMode="auto">
          <a:xfrm>
            <a:off x="4642450" y="5200138"/>
            <a:ext cx="4196654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386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地雀</a:t>
            </a:r>
            <a:r>
              <a:rPr lang="zh-CN" altLang="en-US" sz="2800" dirty="0">
                <a:latin typeface="汉仪大宋简"/>
                <a:ea typeface="汉仪大宋简"/>
                <a:cs typeface="Arial" panose="020B0604020202020204" pitchFamily="34" charset="0"/>
              </a:rPr>
              <a:t>的外形差异</a:t>
            </a:r>
            <a:endParaRPr lang="en-US" altLang="zh-CN" sz="2800" dirty="0">
              <a:latin typeface="汉仪大宋简"/>
              <a:ea typeface="汉仪大宋简"/>
              <a:cs typeface="Arial" panose="020B0604020202020204" pitchFamily="34" charset="0"/>
            </a:endParaRPr>
          </a:p>
          <a:p>
            <a:pPr algn="ctr">
              <a:lnSpc>
                <a:spcPts val="386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latin typeface="汉仪大宋简"/>
                <a:ea typeface="汉仪大宋简"/>
                <a:cs typeface="Arial" panose="020B0604020202020204" pitchFamily="34" charset="0"/>
              </a:rPr>
              <a:t>也是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变异</a:t>
            </a:r>
            <a:r>
              <a:rPr lang="zh-CN" altLang="en-US" sz="2800" dirty="0">
                <a:latin typeface="汉仪大宋简"/>
                <a:ea typeface="汉仪大宋简"/>
                <a:cs typeface="Arial" panose="020B0604020202020204" pitchFamily="34" charset="0"/>
              </a:rPr>
              <a:t>导致的</a:t>
            </a:r>
            <a:endParaRPr lang="en-US" altLang="zh-CN" sz="2800" dirty="0">
              <a:latin typeface="汉仪大宋简"/>
              <a:ea typeface="汉仪大宋简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0A1B739-C6A0-0E46-8CE7-2C7C1589E8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7189" b="-18917"/>
          <a:stretch/>
        </p:blipFill>
        <p:spPr>
          <a:xfrm>
            <a:off x="4642449" y="1744763"/>
            <a:ext cx="4196654" cy="3323290"/>
          </a:xfrm>
          <a:prstGeom prst="rect">
            <a:avLst/>
          </a:prstGeom>
          <a:solidFill>
            <a:schemeClr val="bg1"/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8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790770" y="3117861"/>
            <a:ext cx="7458963" cy="305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二、填空题。</a:t>
            </a:r>
          </a:p>
          <a:p>
            <a:pPr>
              <a:lnSpc>
                <a:spcPts val="3860"/>
              </a:lnSpc>
            </a:pPr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进化是指一个随机产生新基因、新结构、新功能的过程，而这些地雀既没有增加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基因信息，也没有产生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结构和功能</a:t>
            </a: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所以这些地雀没有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老师讲解：任务一习题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059C6C-7288-6B44-8D78-9B6584B5CF14}"/>
              </a:ext>
            </a:extLst>
          </p:cNvPr>
          <p:cNvSpPr txBox="1"/>
          <p:nvPr/>
        </p:nvSpPr>
        <p:spPr>
          <a:xfrm>
            <a:off x="3669189" y="507418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新的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DD21F0-2FD8-4E4C-8582-D6825EAD70D1}"/>
              </a:ext>
            </a:extLst>
          </p:cNvPr>
          <p:cNvSpPr txBox="1"/>
          <p:nvPr/>
        </p:nvSpPr>
        <p:spPr>
          <a:xfrm>
            <a:off x="2293322" y="560837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进化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14A029-5ED3-9D46-9A9C-418AFC121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001" y="1507661"/>
            <a:ext cx="41910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7A54DDA-C73A-4E22-A5AC-0CFDF66696F8}"/>
              </a:ext>
            </a:extLst>
          </p:cNvPr>
          <p:cNvSpPr txBox="1"/>
          <p:nvPr/>
        </p:nvSpPr>
        <p:spPr>
          <a:xfrm>
            <a:off x="6555442" y="4545106"/>
            <a:ext cx="1077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新的</a:t>
            </a:r>
          </a:p>
        </p:txBody>
      </p:sp>
    </p:spTree>
    <p:extLst>
      <p:ext uri="{BB962C8B-B14F-4D97-AF65-F5344CB8AC3E}">
        <p14:creationId xmlns:p14="http://schemas.microsoft.com/office/powerpoint/2010/main" val="17238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两大问题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DBA336D1-A4FD-EC49-8D05-BE909158F691}"/>
              </a:ext>
            </a:extLst>
          </p:cNvPr>
          <p:cNvSpPr txBox="1"/>
          <p:nvPr/>
        </p:nvSpPr>
        <p:spPr>
          <a:xfrm>
            <a:off x="971600" y="4219074"/>
            <a:ext cx="7594884" cy="21895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1" kern="1200" baseline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变异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能不能产生新结构、新功能？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自然选择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能不能产生新结构、新功能？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226F683-0F07-EE40-BE58-11F86E66F688}"/>
              </a:ext>
            </a:extLst>
          </p:cNvPr>
          <p:cNvSpPr txBox="1"/>
          <p:nvPr/>
        </p:nvSpPr>
        <p:spPr>
          <a:xfrm>
            <a:off x="1026936" y="3031359"/>
            <a:ext cx="4263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“生物通过遗传、变异</a:t>
            </a: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和自然选择不断进化。”</a:t>
            </a:r>
          </a:p>
        </p:txBody>
      </p:sp>
      <p:sp>
        <p:nvSpPr>
          <p:cNvPr id="12" name="副标题 3">
            <a:extLst>
              <a:ext uri="{FF2B5EF4-FFF2-40B4-BE49-F238E27FC236}">
                <a16:creationId xmlns:a16="http://schemas.microsoft.com/office/drawing/2014/main" id="{F26884F3-AD08-9647-8F33-E96970922693}"/>
              </a:ext>
            </a:extLst>
          </p:cNvPr>
          <p:cNvSpPr>
            <a:spLocks noGrp="1"/>
          </p:cNvSpPr>
          <p:nvPr/>
        </p:nvSpPr>
        <p:spPr>
          <a:xfrm>
            <a:off x="1219200" y="4763863"/>
            <a:ext cx="4711682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1" kern="1200" baseline="0" dirty="0" smtClean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不能。变异不是进化！</a:t>
            </a: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99512C8E-2528-3442-8568-37C62F831EBF}"/>
              </a:ext>
            </a:extLst>
          </p:cNvPr>
          <p:cNvCxnSpPr>
            <a:cxnSpLocks/>
          </p:cNvCxnSpPr>
          <p:nvPr/>
        </p:nvCxnSpPr>
        <p:spPr>
          <a:xfrm>
            <a:off x="1449958" y="5354643"/>
            <a:ext cx="436530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E89CD58-FEF8-9F43-9089-4DEC8F4B6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601" y="1098930"/>
            <a:ext cx="2400668" cy="311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1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827408" y="2548192"/>
            <a:ext cx="7687165" cy="305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阅读材料一：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长颈鹿是进化的例子吗？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buSzPct val="100000"/>
              <a:buAutoNum type="arabicPeriod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任务二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4DDB10-7A65-5947-ADAA-1FBD849F8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77" t="8584" r="16038" b="7346"/>
          <a:stretch/>
        </p:blipFill>
        <p:spPr>
          <a:xfrm>
            <a:off x="5747489" y="2463966"/>
            <a:ext cx="2767084" cy="33918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4291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0634"/>
            <a:ext cx="9144000" cy="1325563"/>
          </a:xfrm>
        </p:spPr>
        <p:txBody>
          <a:bodyPr/>
          <a:lstStyle/>
          <a:p>
            <a:pPr algn="ctr"/>
            <a:r>
              <a:rPr lang="zh-CN" altLang="en-US" dirty="0"/>
              <a:t>阅读材料一习题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0A58F92D-5835-C345-9E8E-0FFB180EDDD8}"/>
              </a:ext>
            </a:extLst>
          </p:cNvPr>
          <p:cNvSpPr txBox="1"/>
          <p:nvPr/>
        </p:nvSpPr>
        <p:spPr>
          <a:xfrm>
            <a:off x="790770" y="1924971"/>
            <a:ext cx="7458963" cy="3015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152400" marR="152400">
              <a:lnSpc>
                <a:spcPts val="3860"/>
              </a:lnSpc>
              <a:spcBef>
                <a:spcPts val="1800"/>
              </a:spcBef>
              <a:spcAft>
                <a:spcPts val="0"/>
              </a:spcAft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三、简答题。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152400" lvl="0" indent="-342900">
              <a:lnSpc>
                <a:spcPts val="3860"/>
              </a:lnSpc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假设自然界原本果真有短脖子长颈鹿和长脖子长颈鹿同时共存，而且后来短脖子长颈鹿因为饥荒而灭绝了，这能证明什么？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1000" marR="152400">
              <a:lnSpc>
                <a:spcPts val="3860"/>
              </a:lnSpc>
              <a:spcBef>
                <a:spcPts val="1800"/>
              </a:spcBef>
              <a:spcAft>
                <a:spcPts val="0"/>
              </a:spcAft>
            </a:pP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1E6EF9-BBDE-104B-854D-90FB5E88E1AE}"/>
              </a:ext>
            </a:extLst>
          </p:cNvPr>
          <p:cNvSpPr txBox="1"/>
          <p:nvPr/>
        </p:nvSpPr>
        <p:spPr>
          <a:xfrm>
            <a:off x="1115046" y="4431545"/>
            <a:ext cx="3416320" cy="55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这能证明自然选择。</a:t>
            </a: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FE64175-3D32-5D4C-A66D-F71A2D3CB926}"/>
              </a:ext>
            </a:extLst>
          </p:cNvPr>
          <p:cNvCxnSpPr>
            <a:cxnSpLocks/>
          </p:cNvCxnSpPr>
          <p:nvPr/>
        </p:nvCxnSpPr>
        <p:spPr>
          <a:xfrm>
            <a:off x="1135587" y="4962251"/>
            <a:ext cx="338466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061E7C52-55EB-6841-8F14-DB431A16A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2" t="6370" r="5957" b="10740"/>
          <a:stretch/>
        </p:blipFill>
        <p:spPr>
          <a:xfrm>
            <a:off x="5157155" y="4230251"/>
            <a:ext cx="3494866" cy="18361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448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0634"/>
            <a:ext cx="9144000" cy="1325563"/>
          </a:xfrm>
        </p:spPr>
        <p:txBody>
          <a:bodyPr/>
          <a:lstStyle/>
          <a:p>
            <a:pPr algn="ctr"/>
            <a:r>
              <a:rPr lang="zh-CN" altLang="en-US" dirty="0"/>
              <a:t>阅读材料一习题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0A58F92D-5835-C345-9E8E-0FFB180EDDD8}"/>
              </a:ext>
            </a:extLst>
          </p:cNvPr>
          <p:cNvSpPr txBox="1"/>
          <p:nvPr/>
        </p:nvSpPr>
        <p:spPr>
          <a:xfrm>
            <a:off x="790770" y="1924971"/>
            <a:ext cx="7458963" cy="251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R="152400" lvl="0">
              <a:lnSpc>
                <a:spcPts val="386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自然选择是一个淘汰的机制，这个过程是否产生了新基因、新结构和新功能？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marR="152400" lvl="0" indent="-342900">
              <a:lnSpc>
                <a:spcPts val="3860"/>
              </a:lnSpc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R="152400" lvl="0">
              <a:lnSpc>
                <a:spcPts val="386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自然选择能让长颈鹿进化吗？为什么？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1E6EF9-BBDE-104B-854D-90FB5E88E1AE}"/>
              </a:ext>
            </a:extLst>
          </p:cNvPr>
          <p:cNvSpPr txBox="1"/>
          <p:nvPr/>
        </p:nvSpPr>
        <p:spPr>
          <a:xfrm>
            <a:off x="1115046" y="3046726"/>
            <a:ext cx="7007046" cy="552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没有！自然选择这个淘汰机制会导致绝种。</a:t>
            </a: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FE64175-3D32-5D4C-A66D-F71A2D3CB926}"/>
              </a:ext>
            </a:extLst>
          </p:cNvPr>
          <p:cNvCxnSpPr>
            <a:cxnSpLocks/>
          </p:cNvCxnSpPr>
          <p:nvPr/>
        </p:nvCxnSpPr>
        <p:spPr>
          <a:xfrm>
            <a:off x="1135587" y="3577432"/>
            <a:ext cx="68046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061E7C52-55EB-6841-8F14-DB431A16A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2" t="6370" r="5957" b="10740"/>
          <a:stretch/>
        </p:blipFill>
        <p:spPr>
          <a:xfrm>
            <a:off x="5230111" y="5325112"/>
            <a:ext cx="2834350" cy="14890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1EB2EAC-12E2-BF40-8032-182ADB8C972D}"/>
              </a:ext>
            </a:extLst>
          </p:cNvPr>
          <p:cNvSpPr txBox="1"/>
          <p:nvPr/>
        </p:nvSpPr>
        <p:spPr>
          <a:xfrm>
            <a:off x="1115046" y="4609309"/>
            <a:ext cx="6288901" cy="114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2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不能！因为自然选择不能产生新基因、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新结构和新功能。</a:t>
            </a: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B08367DA-60B5-244B-995A-B2123E015274}"/>
              </a:ext>
            </a:extLst>
          </p:cNvPr>
          <p:cNvCxnSpPr>
            <a:cxnSpLocks/>
          </p:cNvCxnSpPr>
          <p:nvPr/>
        </p:nvCxnSpPr>
        <p:spPr>
          <a:xfrm>
            <a:off x="1135587" y="5140015"/>
            <a:ext cx="607544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D37CB5C0-845A-B94D-81E8-EF47A17ACDF5}"/>
              </a:ext>
            </a:extLst>
          </p:cNvPr>
          <p:cNvCxnSpPr>
            <a:cxnSpLocks/>
          </p:cNvCxnSpPr>
          <p:nvPr/>
        </p:nvCxnSpPr>
        <p:spPr>
          <a:xfrm>
            <a:off x="1135587" y="5753473"/>
            <a:ext cx="306602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11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827408" y="2548192"/>
            <a:ext cx="7687165" cy="305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阅读材料一：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桦尺蛾进化了吗？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buSzPct val="100000"/>
              <a:buAutoNum type="arabicPeriod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任务三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15D49B6-DFED-4AE2-8847-BA32AEFBF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3" r="9775"/>
          <a:stretch/>
        </p:blipFill>
        <p:spPr>
          <a:xfrm>
            <a:off x="5495700" y="2901492"/>
            <a:ext cx="3018873" cy="26539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9694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062"/>
            <a:ext cx="9144000" cy="1325563"/>
          </a:xfrm>
        </p:spPr>
        <p:txBody>
          <a:bodyPr/>
          <a:lstStyle/>
          <a:p>
            <a:r>
              <a:rPr lang="zh-CN" altLang="en-US" dirty="0"/>
              <a:t>任务三习题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0A58F92D-5835-C345-9E8E-0FFB180EDDD8}"/>
              </a:ext>
            </a:extLst>
          </p:cNvPr>
          <p:cNvSpPr txBox="1"/>
          <p:nvPr/>
        </p:nvSpPr>
        <p:spPr>
          <a:xfrm>
            <a:off x="790770" y="1855521"/>
            <a:ext cx="7458963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四、请用一句话回答下列问题。</a:t>
            </a: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科学家观察到桦尺蛾有什么变化？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1E6EF9-BBDE-104B-854D-90FB5E88E1AE}"/>
              </a:ext>
            </a:extLst>
          </p:cNvPr>
          <p:cNvSpPr txBox="1"/>
          <p:nvPr/>
        </p:nvSpPr>
        <p:spPr>
          <a:xfrm>
            <a:off x="1260413" y="3287793"/>
            <a:ext cx="6647974" cy="105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工业革命前，白色桦尺蛾多，黑色的少。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工业革命后，黑色桦尺蛾多，白色的少。</a:t>
            </a: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FE64175-3D32-5D4C-A66D-F71A2D3CB926}"/>
              </a:ext>
            </a:extLst>
          </p:cNvPr>
          <p:cNvCxnSpPr>
            <a:cxnSpLocks/>
          </p:cNvCxnSpPr>
          <p:nvPr/>
        </p:nvCxnSpPr>
        <p:spPr>
          <a:xfrm>
            <a:off x="1280954" y="3818499"/>
            <a:ext cx="646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EE3287A1-8643-3149-A399-08EB7FACAE50}"/>
              </a:ext>
            </a:extLst>
          </p:cNvPr>
          <p:cNvCxnSpPr>
            <a:cxnSpLocks/>
          </p:cNvCxnSpPr>
          <p:nvPr/>
        </p:nvCxnSpPr>
        <p:spPr>
          <a:xfrm>
            <a:off x="1269231" y="4313760"/>
            <a:ext cx="711276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D63DB00C-F56F-8B48-8479-50C57ED0A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3" r="9775"/>
          <a:stretch/>
        </p:blipFill>
        <p:spPr>
          <a:xfrm>
            <a:off x="3255544" y="4566430"/>
            <a:ext cx="2518819" cy="22143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3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062"/>
            <a:ext cx="9144000" cy="1325563"/>
          </a:xfrm>
        </p:spPr>
        <p:txBody>
          <a:bodyPr/>
          <a:lstStyle/>
          <a:p>
            <a:r>
              <a:rPr lang="zh-CN" altLang="en-US" dirty="0"/>
              <a:t>任务三习题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0A58F92D-5835-C345-9E8E-0FFB180EDDD8}"/>
              </a:ext>
            </a:extLst>
          </p:cNvPr>
          <p:cNvSpPr txBox="1"/>
          <p:nvPr/>
        </p:nvSpPr>
        <p:spPr>
          <a:xfrm>
            <a:off x="790770" y="1855521"/>
            <a:ext cx="6709621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桦尺蛾在工业革命前后的变化，可能是由什么导致的？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桦尺蛾的这些变化是进化吗？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1E6EF9-BBDE-104B-854D-90FB5E88E1AE}"/>
              </a:ext>
            </a:extLst>
          </p:cNvPr>
          <p:cNvSpPr txBox="1"/>
          <p:nvPr/>
        </p:nvSpPr>
        <p:spPr>
          <a:xfrm>
            <a:off x="790770" y="2902509"/>
            <a:ext cx="4134465" cy="552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可能是自然选择导致的。</a:t>
            </a: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FE64175-3D32-5D4C-A66D-F71A2D3CB926}"/>
              </a:ext>
            </a:extLst>
          </p:cNvPr>
          <p:cNvCxnSpPr>
            <a:cxnSpLocks/>
          </p:cNvCxnSpPr>
          <p:nvPr/>
        </p:nvCxnSpPr>
        <p:spPr>
          <a:xfrm>
            <a:off x="811311" y="3433215"/>
            <a:ext cx="39921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D63DB00C-F56F-8B48-8479-50C57ED0A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3" r="9775"/>
          <a:stretch/>
        </p:blipFill>
        <p:spPr>
          <a:xfrm>
            <a:off x="6456573" y="3243798"/>
            <a:ext cx="2518819" cy="22143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C9A0C0A-40DB-B54C-9949-EE5931182917}"/>
              </a:ext>
            </a:extLst>
          </p:cNvPr>
          <p:cNvSpPr txBox="1"/>
          <p:nvPr/>
        </p:nvSpPr>
        <p:spPr>
          <a:xfrm>
            <a:off x="790770" y="4555890"/>
            <a:ext cx="4857674" cy="114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6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不是，因为没有产生新基因、新功能和新结构。</a:t>
            </a: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A525C3AC-1C57-7B40-9053-F04147EFC093}"/>
              </a:ext>
            </a:extLst>
          </p:cNvPr>
          <p:cNvCxnSpPr>
            <a:cxnSpLocks/>
          </p:cNvCxnSpPr>
          <p:nvPr/>
        </p:nvCxnSpPr>
        <p:spPr>
          <a:xfrm>
            <a:off x="811311" y="5121321"/>
            <a:ext cx="47098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B680A4FB-1F7F-A348-909C-67F18C50D37D}"/>
              </a:ext>
            </a:extLst>
          </p:cNvPr>
          <p:cNvCxnSpPr>
            <a:cxnSpLocks/>
          </p:cNvCxnSpPr>
          <p:nvPr/>
        </p:nvCxnSpPr>
        <p:spPr>
          <a:xfrm>
            <a:off x="811311" y="5711630"/>
            <a:ext cx="28694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1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1647242"/>
            <a:ext cx="0" cy="4735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64724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647242"/>
            <a:ext cx="0" cy="4597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88141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062"/>
            <a:ext cx="9144000" cy="1325563"/>
          </a:xfrm>
        </p:spPr>
        <p:txBody>
          <a:bodyPr/>
          <a:lstStyle/>
          <a:p>
            <a:r>
              <a:rPr lang="zh-CN" altLang="en-US" dirty="0"/>
              <a:t>阅读材料二习题</a:t>
            </a: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0A58F92D-5835-C345-9E8E-0FFB180EDDD8}"/>
              </a:ext>
            </a:extLst>
          </p:cNvPr>
          <p:cNvSpPr txBox="1"/>
          <p:nvPr/>
        </p:nvSpPr>
        <p:spPr>
          <a:xfrm>
            <a:off x="790771" y="1855521"/>
            <a:ext cx="7662374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五、完成填空题。</a:t>
            </a: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进化是指一个随机产生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基因、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结构、   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功能的过程。</a:t>
            </a: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桦尺蛾既没有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新的结构和功能，也没有    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新的基因信息，更没有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别种飞蛾， 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所以桦尺蛾根本没有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因而，桦尺蛾</a:t>
            </a:r>
            <a:r>
              <a:rPr lang="zh-CN" altLang="en-US" sz="2800" u="sng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（是 不是）进化的例子。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51FF55-DB6E-5F4D-9ACA-BBB0DB4FA797}"/>
              </a:ext>
            </a:extLst>
          </p:cNvPr>
          <p:cNvSpPr txBox="1"/>
          <p:nvPr/>
        </p:nvSpPr>
        <p:spPr>
          <a:xfrm>
            <a:off x="4936972" y="265890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375A0CD-2511-7E43-9A0D-5E1E0589BF10}"/>
              </a:ext>
            </a:extLst>
          </p:cNvPr>
          <p:cNvSpPr txBox="1"/>
          <p:nvPr/>
        </p:nvSpPr>
        <p:spPr>
          <a:xfrm>
            <a:off x="6648769" y="265890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033A258-9CA3-414F-BA54-6D254FDA82EB}"/>
              </a:ext>
            </a:extLst>
          </p:cNvPr>
          <p:cNvSpPr txBox="1"/>
          <p:nvPr/>
        </p:nvSpPr>
        <p:spPr>
          <a:xfrm>
            <a:off x="3351331" y="393003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增加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6E0D3E-9E3B-2C40-97EA-704BBA29C6B2}"/>
              </a:ext>
            </a:extLst>
          </p:cNvPr>
          <p:cNvSpPr txBox="1"/>
          <p:nvPr/>
        </p:nvSpPr>
        <p:spPr>
          <a:xfrm>
            <a:off x="1229454" y="437551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产生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ED5FA29-61C4-C647-8BF0-722693296ED5}"/>
              </a:ext>
            </a:extLst>
          </p:cNvPr>
          <p:cNvSpPr txBox="1"/>
          <p:nvPr/>
        </p:nvSpPr>
        <p:spPr>
          <a:xfrm>
            <a:off x="5719393" y="437551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066C7A-8CAB-0A40-B270-D06FAC405050}"/>
              </a:ext>
            </a:extLst>
          </p:cNvPr>
          <p:cNvSpPr txBox="1"/>
          <p:nvPr/>
        </p:nvSpPr>
        <p:spPr>
          <a:xfrm>
            <a:off x="4465024" y="480926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进化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4ADBEF0-6816-414F-95B4-0F3F2DB5A5D9}"/>
              </a:ext>
            </a:extLst>
          </p:cNvPr>
          <p:cNvSpPr txBox="1"/>
          <p:nvPr/>
        </p:nvSpPr>
        <p:spPr>
          <a:xfrm>
            <a:off x="3351332" y="56533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不是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88B65F-0B4D-0B4A-9370-7776B4D25A5E}"/>
              </a:ext>
            </a:extLst>
          </p:cNvPr>
          <p:cNvSpPr txBox="1"/>
          <p:nvPr/>
        </p:nvSpPr>
        <p:spPr>
          <a:xfrm>
            <a:off x="1443723" y="310438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</a:t>
            </a:r>
          </a:p>
        </p:txBody>
      </p:sp>
    </p:spTree>
    <p:extLst>
      <p:ext uri="{BB962C8B-B14F-4D97-AF65-F5344CB8AC3E}">
        <p14:creationId xmlns:p14="http://schemas.microsoft.com/office/powerpoint/2010/main" val="4083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18" grpId="0"/>
      <p:bldP spid="20" grpId="0"/>
      <p:bldP spid="25" grpId="0"/>
      <p:bldP spid="26" grpId="0"/>
      <p:bldP spid="2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1C11DB8-4D02-CF4C-AFC9-11F14CC228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3" r="-11370"/>
          <a:stretch/>
        </p:blipFill>
        <p:spPr>
          <a:xfrm>
            <a:off x="1279002" y="1405609"/>
            <a:ext cx="6585995" cy="5217908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83AF6CF-075D-4742-B9DC-C80AB592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犬科动物的多样性</a:t>
            </a:r>
          </a:p>
        </p:txBody>
      </p:sp>
    </p:spTree>
    <p:extLst>
      <p:ext uri="{BB962C8B-B14F-4D97-AF65-F5344CB8AC3E}">
        <p14:creationId xmlns:p14="http://schemas.microsoft.com/office/powerpoint/2010/main" val="1585698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AEF2B78-8F58-2F4E-A31B-67CC3FC3F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51"/>
          <a:stretch/>
        </p:blipFill>
        <p:spPr>
          <a:xfrm>
            <a:off x="4739281" y="2368343"/>
            <a:ext cx="3773347" cy="21213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4797D19-B1CC-DC4A-A19E-607E83997ADB}"/>
              </a:ext>
            </a:extLst>
          </p:cNvPr>
          <p:cNvGrpSpPr/>
          <p:nvPr/>
        </p:nvGrpSpPr>
        <p:grpSpPr>
          <a:xfrm>
            <a:off x="4739281" y="2746332"/>
            <a:ext cx="3773347" cy="2683303"/>
            <a:chOff x="5600476" y="1481304"/>
            <a:chExt cx="3773347" cy="2683303"/>
          </a:xfrm>
        </p:grpSpPr>
        <p:sp>
          <p:nvSpPr>
            <p:cNvPr id="12" name="内容占位符 2">
              <a:extLst>
                <a:ext uri="{FF2B5EF4-FFF2-40B4-BE49-F238E27FC236}">
                  <a16:creationId xmlns:a16="http://schemas.microsoft.com/office/drawing/2014/main" id="{6A070B3B-CAEA-2D47-92D2-A06A5E066C21}"/>
                </a:ext>
              </a:extLst>
            </p:cNvPr>
            <p:cNvSpPr txBox="1">
              <a:spLocks/>
            </p:cNvSpPr>
            <p:nvPr/>
          </p:nvSpPr>
          <p:spPr>
            <a:xfrm>
              <a:off x="5600476" y="3224629"/>
              <a:ext cx="3773347" cy="93997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3060"/>
                </a:lnSpc>
                <a:buClr>
                  <a:schemeClr val="bg1"/>
                </a:buClr>
                <a:buNone/>
              </a:pP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桦尺蛾的变异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不是进化</a:t>
              </a:r>
              <a:endPara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&quot;No&quot; Symbol 5">
              <a:extLst>
                <a:ext uri="{FF2B5EF4-FFF2-40B4-BE49-F238E27FC236}">
                  <a16:creationId xmlns:a16="http://schemas.microsoft.com/office/drawing/2014/main" id="{B964AE7F-9453-6F40-8A4C-CB8FFE07283C}"/>
                </a:ext>
              </a:extLst>
            </p:cNvPr>
            <p:cNvSpPr/>
            <p:nvPr/>
          </p:nvSpPr>
          <p:spPr>
            <a:xfrm>
              <a:off x="6742241" y="1481304"/>
              <a:ext cx="1489816" cy="1461249"/>
            </a:xfrm>
            <a:prstGeom prst="noSmoking">
              <a:avLst>
                <a:gd name="adj" fmla="val 7344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27AFE622-2AB9-DC46-8ECF-90EB618BA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8" t="3567" r="3936" b="3567"/>
          <a:stretch/>
        </p:blipFill>
        <p:spPr>
          <a:xfrm>
            <a:off x="547629" y="2368343"/>
            <a:ext cx="4095694" cy="21213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4FB5430-55C3-E740-B6FA-9438559B474A}"/>
              </a:ext>
            </a:extLst>
          </p:cNvPr>
          <p:cNvGrpSpPr/>
          <p:nvPr/>
        </p:nvGrpSpPr>
        <p:grpSpPr>
          <a:xfrm>
            <a:off x="547628" y="2776804"/>
            <a:ext cx="4095693" cy="2652831"/>
            <a:chOff x="4709802" y="4004699"/>
            <a:chExt cx="4095693" cy="2652831"/>
          </a:xfrm>
        </p:grpSpPr>
        <p:sp>
          <p:nvSpPr>
            <p:cNvPr id="16" name="内容占位符 2">
              <a:extLst>
                <a:ext uri="{FF2B5EF4-FFF2-40B4-BE49-F238E27FC236}">
                  <a16:creationId xmlns:a16="http://schemas.microsoft.com/office/drawing/2014/main" id="{8DDD0BB2-7075-5E42-9D66-B87157A8B02C}"/>
                </a:ext>
              </a:extLst>
            </p:cNvPr>
            <p:cNvSpPr txBox="1">
              <a:spLocks/>
            </p:cNvSpPr>
            <p:nvPr/>
          </p:nvSpPr>
          <p:spPr>
            <a:xfrm>
              <a:off x="4709802" y="5717551"/>
              <a:ext cx="4095693" cy="93997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060"/>
                </a:lnSpc>
                <a:buClr>
                  <a:schemeClr val="bg1"/>
                </a:buClr>
                <a:buNone/>
              </a:pP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自然选择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不是进化</a:t>
              </a:r>
              <a:endPara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&quot;No&quot; Symbol 5">
              <a:extLst>
                <a:ext uri="{FF2B5EF4-FFF2-40B4-BE49-F238E27FC236}">
                  <a16:creationId xmlns:a16="http://schemas.microsoft.com/office/drawing/2014/main" id="{93B1726E-5D69-0E45-B4E0-BBE0224023C6}"/>
                </a:ext>
              </a:extLst>
            </p:cNvPr>
            <p:cNvSpPr/>
            <p:nvPr/>
          </p:nvSpPr>
          <p:spPr>
            <a:xfrm>
              <a:off x="6034935" y="4004699"/>
              <a:ext cx="1445425" cy="1464878"/>
            </a:xfrm>
            <a:prstGeom prst="noSmoking">
              <a:avLst>
                <a:gd name="adj" fmla="val 7344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标题 4">
            <a:extLst>
              <a:ext uri="{FF2B5EF4-FFF2-40B4-BE49-F238E27FC236}">
                <a16:creationId xmlns:a16="http://schemas.microsoft.com/office/drawing/2014/main" id="{D4F13F3E-55DA-3549-ADB2-6DA5BB5D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长颈鹿没有进化</a:t>
            </a:r>
            <a:br>
              <a:rPr lang="zh-CN" altLang="en-US" dirty="0"/>
            </a:br>
            <a:r>
              <a:rPr lang="zh-CN" altLang="en-US" dirty="0"/>
              <a:t>桦尺蛾也没有进化</a:t>
            </a:r>
          </a:p>
        </p:txBody>
      </p:sp>
      <p:sp>
        <p:nvSpPr>
          <p:cNvPr id="18" name="标题 4">
            <a:extLst>
              <a:ext uri="{FF2B5EF4-FFF2-40B4-BE49-F238E27FC236}">
                <a16:creationId xmlns:a16="http://schemas.microsoft.com/office/drawing/2014/main" id="{73E7ABE3-C5A1-C34E-8A3C-2AE26382A9E0}"/>
              </a:ext>
            </a:extLst>
          </p:cNvPr>
          <p:cNvSpPr txBox="1">
            <a:spLocks/>
          </p:cNvSpPr>
          <p:nvPr/>
        </p:nvSpPr>
        <p:spPr>
          <a:xfrm>
            <a:off x="71323" y="2368343"/>
            <a:ext cx="9144000" cy="30728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anchor="ctr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ts val="4820"/>
              </a:lnSpc>
            </a:pPr>
            <a:r>
              <a:rPr lang="zh-CN" altLang="en-US" dirty="0">
                <a:solidFill>
                  <a:schemeClr val="bg1"/>
                </a:solidFill>
              </a:rPr>
              <a:t>自然选择能不能进化出新物种？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zh-CN" altLang="en-US" dirty="0">
                <a:solidFill>
                  <a:schemeClr val="bg1"/>
                </a:solidFill>
              </a:rPr>
              <a:t>不能！</a:t>
            </a:r>
          </a:p>
        </p:txBody>
      </p:sp>
    </p:spTree>
    <p:extLst>
      <p:ext uri="{BB962C8B-B14F-4D97-AF65-F5344CB8AC3E}">
        <p14:creationId xmlns:p14="http://schemas.microsoft.com/office/powerpoint/2010/main" val="1253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740462" y="2889005"/>
            <a:ext cx="5484489" cy="1351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ts val="424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观看视频：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  <a:spcBef>
                <a:spcPts val="1800"/>
              </a:spcBef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自然选择</a:t>
            </a: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进化的动力？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自然选择能不能进化出新物种？</a:t>
            </a:r>
          </a:p>
        </p:txBody>
      </p:sp>
      <p:pic>
        <p:nvPicPr>
          <p:cNvPr id="6" name="1733896467_1.mp4">
            <a:hlinkClick r:id="" action="ppaction://media"/>
            <a:extLst>
              <a:ext uri="{FF2B5EF4-FFF2-40B4-BE49-F238E27FC236}">
                <a16:creationId xmlns:a16="http://schemas.microsoft.com/office/drawing/2014/main" id="{D8B69A26-BACC-C9F8-063B-AC9407B3B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1221" y="4097438"/>
            <a:ext cx="3185644" cy="17919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6B9051-1192-6546-B5AC-F89667829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793" y="2744527"/>
            <a:ext cx="3657599" cy="33432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56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F355855F-B331-436D-9E4C-A41E041A1472}"/>
              </a:ext>
            </a:extLst>
          </p:cNvPr>
          <p:cNvSpPr txBox="1">
            <a:spLocks/>
          </p:cNvSpPr>
          <p:nvPr/>
        </p:nvSpPr>
        <p:spPr>
          <a:xfrm>
            <a:off x="1321442" y="5038329"/>
            <a:ext cx="6329423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ctr">
              <a:lnSpc>
                <a:spcPts val="3860"/>
              </a:lnSpc>
            </a:pPr>
            <a:r>
              <a:rPr lang="zh-CN" altLang="zh-CN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不</a:t>
            </a:r>
            <a:r>
              <a:rPr lang="zh-CN" altLang="en-US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能！</a:t>
            </a:r>
            <a:r>
              <a:rPr lang="zh-CN" altLang="zh-CN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因为</a:t>
            </a:r>
            <a:r>
              <a:rPr lang="zh-CN" altLang="en-US" sz="2800" b="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自然选择</a:t>
            </a:r>
            <a:r>
              <a:rPr lang="zh-CN" altLang="en-US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根本</a:t>
            </a:r>
            <a:r>
              <a:rPr lang="zh-CN" altLang="en-US" sz="2800" b="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不能</a:t>
            </a:r>
            <a:r>
              <a:rPr lang="zh-CN" altLang="zh-CN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产生</a:t>
            </a:r>
            <a:r>
              <a:rPr lang="zh-CN" altLang="en-US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任何</a:t>
            </a:r>
            <a:r>
              <a:rPr lang="zh-CN" altLang="zh-CN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新基因</a:t>
            </a:r>
            <a:r>
              <a:rPr lang="zh-CN" altLang="en-US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、新结构、新功能</a:t>
            </a:r>
            <a:r>
              <a:rPr lang="zh-CN" altLang="zh-CN" sz="2800" b="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！</a:t>
            </a:r>
            <a:endParaRPr lang="zh-CN" altLang="en-US" sz="2800" b="0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96D9A56-ABEF-E243-A0AD-C09D0422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自然选择能不能进化出新物种？</a:t>
            </a:r>
            <a:br>
              <a:rPr lang="en-US" altLang="zh-CN" dirty="0"/>
            </a:br>
            <a:r>
              <a:rPr lang="zh-CN" altLang="en-US" dirty="0"/>
              <a:t>为什么？</a:t>
            </a:r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3D1CA374-5DF4-4245-B409-B6E717673F04}"/>
              </a:ext>
            </a:extLst>
          </p:cNvPr>
          <p:cNvSpPr/>
          <p:nvPr/>
        </p:nvSpPr>
        <p:spPr>
          <a:xfrm flipH="1">
            <a:off x="454531" y="1910822"/>
            <a:ext cx="0" cy="447234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576A7F76-1600-2343-B314-79CCBB7FBC92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130EB33D-7046-0341-8EDD-770483A4B14B}"/>
              </a:ext>
            </a:extLst>
          </p:cNvPr>
          <p:cNvSpPr/>
          <p:nvPr/>
        </p:nvSpPr>
        <p:spPr>
          <a:xfrm flipH="1" flipV="1">
            <a:off x="971601" y="1910822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3959A713-4C7F-4F44-B578-A7827E66B248}"/>
              </a:ext>
            </a:extLst>
          </p:cNvPr>
          <p:cNvSpPr/>
          <p:nvPr/>
        </p:nvSpPr>
        <p:spPr>
          <a:xfrm flipH="1">
            <a:off x="8714268" y="1910822"/>
            <a:ext cx="0" cy="433405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EDC79416-AFEF-F049-A8FE-134D91A1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51721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44368B4D-5EC7-C74B-BCC0-FC9BF68D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C11BC9C-7A93-EF45-9EE2-1A90B13060B2}"/>
              </a:ext>
            </a:extLst>
          </p:cNvPr>
          <p:cNvGrpSpPr/>
          <p:nvPr/>
        </p:nvGrpSpPr>
        <p:grpSpPr>
          <a:xfrm>
            <a:off x="587338" y="2167446"/>
            <a:ext cx="7992771" cy="2614259"/>
            <a:chOff x="721494" y="1679988"/>
            <a:chExt cx="8881272" cy="290486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0ECF821-58EB-2240-B140-0FAF688A3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494" y="1679989"/>
              <a:ext cx="2940403" cy="29048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D9F9D35-DFA1-8044-B5C2-7738D5092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82"/>
            <a:stretch/>
          </p:blipFill>
          <p:spPr>
            <a:xfrm>
              <a:off x="3724236" y="1679988"/>
              <a:ext cx="2922454" cy="29048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9D8C558-4764-904E-97A5-AB04C5BF8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29" y="1679990"/>
              <a:ext cx="2893737" cy="29048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38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BDC76E11-A061-494F-88E4-62751B6CBEF8}"/>
              </a:ext>
            </a:extLst>
          </p:cNvPr>
          <p:cNvSpPr txBox="1"/>
          <p:nvPr/>
        </p:nvSpPr>
        <p:spPr>
          <a:xfrm>
            <a:off x="1026936" y="4233851"/>
            <a:ext cx="4263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“生物通过遗传、变异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和自然选择不断进化。”</a:t>
            </a:r>
          </a:p>
        </p:txBody>
      </p:sp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进化不成立</a:t>
            </a:r>
          </a:p>
        </p:txBody>
      </p:sp>
      <p:sp>
        <p:nvSpPr>
          <p:cNvPr id="26" name="副标题 3">
            <a:extLst>
              <a:ext uri="{FF2B5EF4-FFF2-40B4-BE49-F238E27FC236}">
                <a16:creationId xmlns:a16="http://schemas.microsoft.com/office/drawing/2014/main" id="{1A202AFB-7557-2643-ACF6-18E82FDCFED4}"/>
              </a:ext>
            </a:extLst>
          </p:cNvPr>
          <p:cNvSpPr>
            <a:spLocks noGrp="1"/>
          </p:cNvSpPr>
          <p:nvPr/>
        </p:nvSpPr>
        <p:spPr>
          <a:xfrm>
            <a:off x="2951893" y="2872038"/>
            <a:ext cx="3938954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1" kern="1200" baseline="0" dirty="0" smtClean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</a:rPr>
              <a:t>自然选择不是进化！</a:t>
            </a:r>
          </a:p>
        </p:txBody>
      </p:sp>
      <p:sp>
        <p:nvSpPr>
          <p:cNvPr id="29" name="副标题 3">
            <a:extLst>
              <a:ext uri="{FF2B5EF4-FFF2-40B4-BE49-F238E27FC236}">
                <a16:creationId xmlns:a16="http://schemas.microsoft.com/office/drawing/2014/main" id="{69EC86B7-CD8C-4B0C-AECD-4DCA3C0A429F}"/>
              </a:ext>
            </a:extLst>
          </p:cNvPr>
          <p:cNvSpPr>
            <a:spLocks noGrp="1"/>
          </p:cNvSpPr>
          <p:nvPr/>
        </p:nvSpPr>
        <p:spPr>
          <a:xfrm>
            <a:off x="2960284" y="2188806"/>
            <a:ext cx="3989070" cy="58928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1" kern="1200" baseline="0" dirty="0" smtClean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</a:rPr>
              <a:t>变异不是进化！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1FC8C8E-CB47-4489-A0DB-7993A373B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329" y="3675084"/>
            <a:ext cx="1739096" cy="240653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5421B62-A805-4C9A-A3F7-0BD0BDCD8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553" y="4855341"/>
            <a:ext cx="797524" cy="9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build="p"/>
      <p:bldP spid="26" grpId="1"/>
      <p:bldP spid="2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1541C6E-B554-2B46-A748-0AA5123C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394" y="2993613"/>
            <a:ext cx="3136138" cy="18246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0495013-4343-BA40-A06C-ED655C985E4D}"/>
              </a:ext>
            </a:extLst>
          </p:cNvPr>
          <p:cNvGrpSpPr/>
          <p:nvPr/>
        </p:nvGrpSpPr>
        <p:grpSpPr>
          <a:xfrm>
            <a:off x="2446394" y="3021855"/>
            <a:ext cx="3136138" cy="2652114"/>
            <a:chOff x="2544" y="3169940"/>
            <a:chExt cx="5260305" cy="4360501"/>
          </a:xfrm>
        </p:grpSpPr>
        <p:sp>
          <p:nvSpPr>
            <p:cNvPr id="9" name="&quot;No&quot; Symbol 5">
              <a:extLst>
                <a:ext uri="{FF2B5EF4-FFF2-40B4-BE49-F238E27FC236}">
                  <a16:creationId xmlns:a16="http://schemas.microsoft.com/office/drawing/2014/main" id="{27C7A02C-E8E1-D644-A21F-FE56B89C3F53}"/>
                </a:ext>
              </a:extLst>
            </p:cNvPr>
            <p:cNvSpPr/>
            <p:nvPr/>
          </p:nvSpPr>
          <p:spPr>
            <a:xfrm>
              <a:off x="1215440" y="3169940"/>
              <a:ext cx="2834510" cy="2780162"/>
            </a:xfrm>
            <a:prstGeom prst="noSmoking">
              <a:avLst>
                <a:gd name="adj" fmla="val 5712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内容占位符 2">
              <a:extLst>
                <a:ext uri="{FF2B5EF4-FFF2-40B4-BE49-F238E27FC236}">
                  <a16:creationId xmlns:a16="http://schemas.microsoft.com/office/drawing/2014/main" id="{80E96191-E97C-8240-97DD-50116DFF2E5A}"/>
                </a:ext>
              </a:extLst>
            </p:cNvPr>
            <p:cNvSpPr txBox="1">
              <a:spLocks/>
            </p:cNvSpPr>
            <p:nvPr/>
          </p:nvSpPr>
          <p:spPr>
            <a:xfrm>
              <a:off x="2544" y="6150701"/>
              <a:ext cx="5260305" cy="137974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zh-CN" altLang="en-US" sz="3600" kern="1200" baseline="0" dirty="0" smtClean="0">
                  <a:solidFill>
                    <a:schemeClr val="tx1"/>
                  </a:solidFill>
                  <a:latin typeface="Arial" panose="020B0604020202020204" pitchFamily="34" charset="0"/>
                  <a:ea typeface="汉仪大宋简" panose="02010609000101010101" pitchFamily="49" charset="-122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3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 algn="just">
                <a:lnSpc>
                  <a:spcPts val="3000"/>
                </a:lnSpc>
                <a:buClr>
                  <a:schemeClr val="bg1"/>
                </a:buClr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1. </a:t>
              </a: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地雀的变异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不是进化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8AEF2B78-8F58-2F4E-A31B-67CC3FC3F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51"/>
          <a:stretch/>
        </p:blipFill>
        <p:spPr>
          <a:xfrm>
            <a:off x="5753405" y="1361840"/>
            <a:ext cx="3245671" cy="18246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4797D19-B1CC-DC4A-A19E-607E83997ADB}"/>
              </a:ext>
            </a:extLst>
          </p:cNvPr>
          <p:cNvGrpSpPr/>
          <p:nvPr/>
        </p:nvGrpSpPr>
        <p:grpSpPr>
          <a:xfrm>
            <a:off x="5753405" y="1551779"/>
            <a:ext cx="3245671" cy="2574702"/>
            <a:chOff x="5119407" y="1589905"/>
            <a:chExt cx="3245671" cy="2574702"/>
          </a:xfrm>
        </p:grpSpPr>
        <p:sp>
          <p:nvSpPr>
            <p:cNvPr id="12" name="内容占位符 2">
              <a:extLst>
                <a:ext uri="{FF2B5EF4-FFF2-40B4-BE49-F238E27FC236}">
                  <a16:creationId xmlns:a16="http://schemas.microsoft.com/office/drawing/2014/main" id="{6A070B3B-CAEA-2D47-92D2-A06A5E066C21}"/>
                </a:ext>
              </a:extLst>
            </p:cNvPr>
            <p:cNvSpPr txBox="1">
              <a:spLocks/>
            </p:cNvSpPr>
            <p:nvPr/>
          </p:nvSpPr>
          <p:spPr>
            <a:xfrm>
              <a:off x="5119407" y="3224629"/>
              <a:ext cx="3245671" cy="93997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3060"/>
                </a:lnSpc>
                <a:buClr>
                  <a:schemeClr val="bg1"/>
                </a:buClr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2.</a:t>
              </a:r>
              <a:r>
                <a:rPr lang="zh-CN" altLang="en-US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桦尺蛾的变异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不是进化</a:t>
              </a:r>
              <a:endPara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&quot;No&quot; Symbol 5">
              <a:extLst>
                <a:ext uri="{FF2B5EF4-FFF2-40B4-BE49-F238E27FC236}">
                  <a16:creationId xmlns:a16="http://schemas.microsoft.com/office/drawing/2014/main" id="{B964AE7F-9453-6F40-8A4C-CB8FFE07283C}"/>
                </a:ext>
              </a:extLst>
            </p:cNvPr>
            <p:cNvSpPr/>
            <p:nvPr/>
          </p:nvSpPr>
          <p:spPr>
            <a:xfrm>
              <a:off x="5997334" y="1589905"/>
              <a:ext cx="1489816" cy="1461249"/>
            </a:xfrm>
            <a:prstGeom prst="noSmoking">
              <a:avLst>
                <a:gd name="adj" fmla="val 7344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27AFE622-2AB9-DC46-8ECF-90EB618BA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8" t="3567" r="3936" b="3567"/>
          <a:stretch/>
        </p:blipFill>
        <p:spPr>
          <a:xfrm>
            <a:off x="5727456" y="4241289"/>
            <a:ext cx="3271620" cy="16944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4FB5430-55C3-E740-B6FA-9438559B474A}"/>
              </a:ext>
            </a:extLst>
          </p:cNvPr>
          <p:cNvGrpSpPr/>
          <p:nvPr/>
        </p:nvGrpSpPr>
        <p:grpSpPr>
          <a:xfrm>
            <a:off x="5727456" y="4356097"/>
            <a:ext cx="3271620" cy="2419840"/>
            <a:chOff x="4709803" y="4007697"/>
            <a:chExt cx="3271620" cy="2419840"/>
          </a:xfrm>
        </p:grpSpPr>
        <p:sp>
          <p:nvSpPr>
            <p:cNvPr id="16" name="内容占位符 2">
              <a:extLst>
                <a:ext uri="{FF2B5EF4-FFF2-40B4-BE49-F238E27FC236}">
                  <a16:creationId xmlns:a16="http://schemas.microsoft.com/office/drawing/2014/main" id="{8DDD0BB2-7075-5E42-9D66-B87157A8B02C}"/>
                </a:ext>
              </a:extLst>
            </p:cNvPr>
            <p:cNvSpPr txBox="1">
              <a:spLocks/>
            </p:cNvSpPr>
            <p:nvPr/>
          </p:nvSpPr>
          <p:spPr>
            <a:xfrm>
              <a:off x="4709803" y="5602582"/>
              <a:ext cx="3271620" cy="82495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3060"/>
                </a:lnSpc>
                <a:buClr>
                  <a:schemeClr val="bg1"/>
                </a:buClr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3. </a:t>
              </a:r>
              <a:r>
                <a:rPr lang="zh-CN" altLang="en-US" sz="28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长颈鹿的自然选择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不是进化</a:t>
              </a:r>
              <a:endPara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&quot;No&quot; Symbol 5">
              <a:extLst>
                <a:ext uri="{FF2B5EF4-FFF2-40B4-BE49-F238E27FC236}">
                  <a16:creationId xmlns:a16="http://schemas.microsoft.com/office/drawing/2014/main" id="{93B1726E-5D69-0E45-B4E0-BBE0224023C6}"/>
                </a:ext>
              </a:extLst>
            </p:cNvPr>
            <p:cNvSpPr/>
            <p:nvPr/>
          </p:nvSpPr>
          <p:spPr>
            <a:xfrm>
              <a:off x="5608302" y="4007697"/>
              <a:ext cx="1445425" cy="1464878"/>
            </a:xfrm>
            <a:prstGeom prst="noSmoking">
              <a:avLst>
                <a:gd name="adj" fmla="val 7344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6C0D1D1-FB38-694F-B568-6447E925E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24" y="2494553"/>
            <a:ext cx="1874558" cy="25939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D4F13F3E-55DA-3549-ADB2-6DA5BB5D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课本中，仍被误当是进化的例子</a:t>
            </a:r>
          </a:p>
        </p:txBody>
      </p:sp>
    </p:spTree>
    <p:extLst>
      <p:ext uri="{BB962C8B-B14F-4D97-AF65-F5344CB8AC3E}">
        <p14:creationId xmlns:p14="http://schemas.microsoft.com/office/powerpoint/2010/main" val="16413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42139" y="2294917"/>
            <a:ext cx="79884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1:1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起初，神创造天地。</a:t>
            </a:r>
          </a:p>
          <a:p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1:24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神说：“地要生出活物来，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；牲畜、昆虫、野兽，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。”事就这样成了。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25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於是神造出野兽，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；地上一切昆虫，</a:t>
            </a:r>
            <a:r>
              <a:rPr lang="zh-CN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。神看著是好的。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物种的来源：</a:t>
            </a:r>
            <a:br>
              <a:rPr lang="en-US" altLang="zh-CN" dirty="0"/>
            </a:br>
            <a:r>
              <a:rPr lang="zh-CN" altLang="en-US" dirty="0"/>
              <a:t>神“各从其类”的创造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53B2511-4C59-C04C-BDFE-911CF553DF06}"/>
              </a:ext>
            </a:extLst>
          </p:cNvPr>
          <p:cNvSpPr txBox="1"/>
          <p:nvPr/>
        </p:nvSpPr>
        <p:spPr>
          <a:xfrm>
            <a:off x="642139" y="2294339"/>
            <a:ext cx="79884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1:1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起初，神创造天地。</a:t>
            </a:r>
          </a:p>
          <a:p>
            <a:endParaRPr lang="zh-CN" altLang="en-US" sz="3200" dirty="0">
              <a:noFill/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1:24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神说：“地要生出活物来，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；牲畜、昆虫、野兽，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。”事就这样成了。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25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於是神造出野兽，</a:t>
            </a:r>
            <a:r>
              <a:rPr lang="en-US" altLang="zh-CN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；牲畜，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；地上一切昆虫，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。神看著是好的。</a:t>
            </a:r>
          </a:p>
        </p:txBody>
      </p:sp>
    </p:spTree>
    <p:extLst>
      <p:ext uri="{BB962C8B-B14F-4D97-AF65-F5344CB8AC3E}">
        <p14:creationId xmlns:p14="http://schemas.microsoft.com/office/powerpoint/2010/main" val="373920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AD809C6-D618-D24C-A296-16E6906A9677}"/>
              </a:ext>
            </a:extLst>
          </p:cNvPr>
          <p:cNvSpPr txBox="1"/>
          <p:nvPr/>
        </p:nvSpPr>
        <p:spPr>
          <a:xfrm>
            <a:off x="875865" y="4596064"/>
            <a:ext cx="7789877" cy="155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对于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“茶杯狗是进化产生的吗？”和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为什么长颈鹿不可能是从短颈鹿变来的？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”感兴趣的同学，请参阅附录。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06EEE8F-22C9-804E-BDBA-39C26E87D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725" y="1030137"/>
            <a:ext cx="6158550" cy="34641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892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07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线连接符 20">
            <a:extLst>
              <a:ext uri="{FF2B5EF4-FFF2-40B4-BE49-F238E27FC236}">
                <a16:creationId xmlns:a16="http://schemas.microsoft.com/office/drawing/2014/main" id="{49F89157-0F32-3D48-AF5A-5876AF05AC82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1">
            <a:extLst>
              <a:ext uri="{FF2B5EF4-FFF2-40B4-BE49-F238E27FC236}">
                <a16:creationId xmlns:a16="http://schemas.microsoft.com/office/drawing/2014/main" id="{ED7DA369-D2B3-1B46-A3FF-E3FDE19A2030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B2E71F1F-078B-6D45-B81D-F13FC43B534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EE18D2CF-CCBF-C84F-B69F-D751CB0D27EA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8FCE14C6-3B36-214E-A24A-7658FDFE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7E165FC0-8D3C-1A41-AD45-4A5421B7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84E6C031-F31A-9547-969A-00622279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61" y="1943515"/>
            <a:ext cx="3773537" cy="4301365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4240"/>
              </a:lnSpc>
              <a:spcBef>
                <a:spcPts val="1800"/>
              </a:spcBef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生命是自发产生、偶然形成的 </a:t>
            </a:r>
          </a:p>
          <a:p>
            <a:pPr marL="457200" indent="-457200" eaLnBrk="0" hangingPunct="0">
              <a:lnSpc>
                <a:spcPts val="42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从无到有</a:t>
            </a:r>
          </a:p>
          <a:p>
            <a:pPr marL="457200" indent="-457200" eaLnBrk="0" hangingPunct="0">
              <a:lnSpc>
                <a:spcPts val="42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从简单到复杂</a:t>
            </a:r>
          </a:p>
          <a:p>
            <a:pPr marL="457200" indent="-457200" eaLnBrk="0" hangingPunct="0">
              <a:lnSpc>
                <a:spcPts val="42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从低等到高等</a:t>
            </a:r>
          </a:p>
          <a:p>
            <a:pPr marL="457200" indent="-457200" eaLnBrk="0" hangingPunct="0">
              <a:lnSpc>
                <a:spcPts val="42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从水生到陆生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F5D5AC3-2516-3940-987C-E794D5B1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进化的观点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3268816-6147-5943-8D33-3B9D6EDAB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326"/>
          <a:stretch/>
        </p:blipFill>
        <p:spPr>
          <a:xfrm>
            <a:off x="5077606" y="1808688"/>
            <a:ext cx="3131054" cy="436966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206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19B1DB29-F5F8-9643-A53D-66834B24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什么是达尔文式的进化？</a:t>
            </a:r>
          </a:p>
        </p:txBody>
      </p:sp>
      <p:pic>
        <p:nvPicPr>
          <p:cNvPr id="2" name="1733896149_1.mp4">
            <a:hlinkClick r:id="" action="ppaction://media"/>
            <a:extLst>
              <a:ext uri="{FF2B5EF4-FFF2-40B4-BE49-F238E27FC236}">
                <a16:creationId xmlns:a16="http://schemas.microsoft.com/office/drawing/2014/main" id="{86B42370-4DBC-D222-DB9D-594F2B885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043" y="2207873"/>
            <a:ext cx="6551271" cy="36850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354B2F-E9F9-7D40-858D-CD9FF8B50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80549"/>
            <a:ext cx="9144000" cy="403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线连接符 20">
            <a:extLst>
              <a:ext uri="{FF2B5EF4-FFF2-40B4-BE49-F238E27FC236}">
                <a16:creationId xmlns:a16="http://schemas.microsoft.com/office/drawing/2014/main" id="{49F89157-0F32-3D48-AF5A-5876AF05AC82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1">
            <a:extLst>
              <a:ext uri="{FF2B5EF4-FFF2-40B4-BE49-F238E27FC236}">
                <a16:creationId xmlns:a16="http://schemas.microsoft.com/office/drawing/2014/main" id="{ED7DA369-D2B3-1B46-A3FF-E3FDE19A2030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B2E71F1F-078B-6D45-B81D-F13FC43B534E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EE18D2CF-CCBF-C84F-B69F-D751CB0D27EA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8FCE14C6-3B36-214E-A24A-7658FDFE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7E165FC0-8D3C-1A41-AD45-4A5421B7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F5D5AC3-2516-3940-987C-E794D5B1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进化是什么？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3268816-6147-5943-8D33-3B9D6EDAB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326"/>
          <a:stretch/>
        </p:blipFill>
        <p:spPr>
          <a:xfrm>
            <a:off x="5294729" y="1685214"/>
            <a:ext cx="3131054" cy="436966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6727B890-F5C6-834F-BE94-14617B26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78" y="2587393"/>
            <a:ext cx="4023182" cy="3816424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/>
            <a:r>
              <a:rPr lang="zh-CN" altLang="en-US" sz="3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进化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不是</a:t>
            </a:r>
            <a:r>
              <a:rPr lang="zh-CN" altLang="en-US" sz="3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在生物体中观察到的所有变化；</a:t>
            </a:r>
          </a:p>
          <a:p>
            <a:pPr eaLnBrk="0" hangingPunct="0"/>
            <a:endParaRPr lang="zh-CN" altLang="en-US" sz="32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  <a:p>
            <a:pPr eaLnBrk="0" hangingPunct="0"/>
            <a:r>
              <a:rPr lang="zh-CN" altLang="en-US" sz="3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进化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是</a:t>
            </a:r>
            <a:r>
              <a:rPr lang="zh-CN" altLang="en-US" sz="3200" dirty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rPr>
              <a:t>生物随机产生新基因、新结构、新功能的过程。</a:t>
            </a:r>
          </a:p>
          <a:p>
            <a:pPr eaLnBrk="0" hangingPunct="0"/>
            <a:endParaRPr lang="zh-CN" altLang="en-US" sz="3200" dirty="0">
              <a:latin typeface="Arial" panose="020B0604020202020204" pitchFamily="34" charset="0"/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38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1E7B551D-4FBF-0E47-AA88-2A6584DE934C}"/>
              </a:ext>
            </a:extLst>
          </p:cNvPr>
          <p:cNvSpPr/>
          <p:nvPr/>
        </p:nvSpPr>
        <p:spPr>
          <a:xfrm flipH="1">
            <a:off x="454531" y="1949093"/>
            <a:ext cx="0" cy="443407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1">
            <a:extLst>
              <a:ext uri="{FF2B5EF4-FFF2-40B4-BE49-F238E27FC236}">
                <a16:creationId xmlns:a16="http://schemas.microsoft.com/office/drawing/2014/main" id="{FC7E1773-7B19-0547-970F-CF755612F12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2">
            <a:extLst>
              <a:ext uri="{FF2B5EF4-FFF2-40B4-BE49-F238E27FC236}">
                <a16:creationId xmlns:a16="http://schemas.microsoft.com/office/drawing/2014/main" id="{CCC10501-C296-BB4D-BFA2-420F3DFCF794}"/>
              </a:ext>
            </a:extLst>
          </p:cNvPr>
          <p:cNvSpPr/>
          <p:nvPr/>
        </p:nvSpPr>
        <p:spPr>
          <a:xfrm flipH="1" flipV="1">
            <a:off x="971601" y="194909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3">
            <a:extLst>
              <a:ext uri="{FF2B5EF4-FFF2-40B4-BE49-F238E27FC236}">
                <a16:creationId xmlns:a16="http://schemas.microsoft.com/office/drawing/2014/main" id="{15FF5FCD-D478-544A-A813-5CF1EF600A4F}"/>
              </a:ext>
            </a:extLst>
          </p:cNvPr>
          <p:cNvSpPr/>
          <p:nvPr/>
        </p:nvSpPr>
        <p:spPr>
          <a:xfrm flipH="1">
            <a:off x="8714268" y="1949092"/>
            <a:ext cx="0" cy="429578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13D39597-BAC4-D740-BEF4-1EE0CF9E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5" descr="图片 25">
            <a:extLst>
              <a:ext uri="{FF2B5EF4-FFF2-40B4-BE49-F238E27FC236}">
                <a16:creationId xmlns:a16="http://schemas.microsoft.com/office/drawing/2014/main" id="{B9E082FD-6A46-6741-8CA2-9B59A13E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89992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842B0B3-A4DE-5B43-8B9D-87AD42A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24" y="2122179"/>
            <a:ext cx="4391217" cy="3904707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eaLnBrk="0" hangingPunct="0">
              <a:lnSpc>
                <a:spcPts val="3840"/>
              </a:lnSpc>
              <a:spcBef>
                <a:spcPts val="1800"/>
              </a:spcBef>
            </a:pP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例：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原来没有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储存室和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反应室的投弹虫随机长出了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储存室和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反应室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从无到有出现的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储存室和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反应室就是一个新结构</a:t>
            </a:r>
            <a:endParaRPr lang="en-US" altLang="zh-CN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38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能让投弹虫在瞬间制造炮弹的能力就是一种新功能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48E105EF-C059-4841-B84E-04E0AA0E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4" y="1421423"/>
            <a:ext cx="3276791" cy="18431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0152402-37DF-4D9F-B8EB-320474CA1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183" y="3367541"/>
            <a:ext cx="3276792" cy="25460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15ABDB-C539-7F48-B23E-0A91C8C7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什么是新结构、新功能？</a:t>
            </a:r>
          </a:p>
        </p:txBody>
      </p:sp>
    </p:spTree>
    <p:extLst>
      <p:ext uri="{BB962C8B-B14F-4D97-AF65-F5344CB8AC3E}">
        <p14:creationId xmlns:p14="http://schemas.microsoft.com/office/powerpoint/2010/main" val="779757616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33613</TotalTime>
  <Words>5605</Words>
  <Application>Microsoft Macintosh PowerPoint</Application>
  <PresentationFormat>全屏显示(4:3)</PresentationFormat>
  <Paragraphs>434</Paragraphs>
  <Slides>57</Slides>
  <Notes>57</Notes>
  <HiddenSlides>0</HiddenSlides>
  <MMClips>3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0" baseType="lpstr">
      <vt:lpstr>等线 Light</vt:lpstr>
      <vt:lpstr>汉仪大宋简</vt:lpstr>
      <vt:lpstr>华文中宋</vt:lpstr>
      <vt:lpstr>宋体</vt:lpstr>
      <vt:lpstr>Microsoft YaHei</vt:lpstr>
      <vt:lpstr>Microsoft YaHei</vt:lpstr>
      <vt:lpstr>FZLanTingHei-M-GBK</vt:lpstr>
      <vt:lpstr>Arial</vt:lpstr>
      <vt:lpstr>Calibri</vt:lpstr>
      <vt:lpstr>Times New Roman</vt:lpstr>
      <vt:lpstr>Wingdings 2</vt:lpstr>
      <vt:lpstr>HDOfficeLightV0</vt:lpstr>
      <vt:lpstr>Image</vt:lpstr>
      <vt:lpstr>PowerPoint 演示文稿</vt:lpstr>
      <vt:lpstr>不同物种是怎么来的？</vt:lpstr>
      <vt:lpstr>创造论：神“各从其类”的创造</vt:lpstr>
      <vt:lpstr>创造论</vt:lpstr>
      <vt:lpstr>犬科动物的多样性</vt:lpstr>
      <vt:lpstr>进化的观点</vt:lpstr>
      <vt:lpstr>什么是达尔文式的进化？</vt:lpstr>
      <vt:lpstr>进化是什么？</vt:lpstr>
      <vt:lpstr> 什么是新结构、新功能？</vt:lpstr>
      <vt:lpstr> 什么是新结构、新功能？</vt:lpstr>
      <vt:lpstr>投弹虫支持“各从其类”</vt:lpstr>
      <vt:lpstr>这些是进化的例子吗？</vt:lpstr>
      <vt:lpstr>学术界的误解</vt:lpstr>
      <vt:lpstr> 球星贝克汉姆的一家</vt:lpstr>
      <vt:lpstr> 球星贝克汉姆的一家</vt:lpstr>
      <vt:lpstr> 球星贝克汉姆的一家</vt:lpstr>
      <vt:lpstr>生物都有遗传变异的特性</vt:lpstr>
      <vt:lpstr>变异：鸡</vt:lpstr>
      <vt:lpstr>变异：马</vt:lpstr>
      <vt:lpstr>变异：狗</vt:lpstr>
      <vt:lpstr>变异：狗</vt:lpstr>
      <vt:lpstr>变异：狼</vt:lpstr>
      <vt:lpstr>狗的变异：不是进化</vt:lpstr>
      <vt:lpstr>狗没有进化</vt:lpstr>
      <vt:lpstr>猫的变异</vt:lpstr>
      <vt:lpstr>猫的变异：不是进化</vt:lpstr>
      <vt:lpstr>变异的界限</vt:lpstr>
      <vt:lpstr>变异的界限</vt:lpstr>
      <vt:lpstr>怎么定义不同的“类”？</vt:lpstr>
      <vt:lpstr>同类才能交配</vt:lpstr>
      <vt:lpstr>同类才能交配</vt:lpstr>
      <vt:lpstr>同类才能交配</vt:lpstr>
      <vt:lpstr>同类才能交配</vt:lpstr>
      <vt:lpstr>各从其类</vt:lpstr>
      <vt:lpstr>加拉帕戈斯群岛的地雀</vt:lpstr>
      <vt:lpstr>加拉帕戈斯群岛的地雀：                  </vt:lpstr>
      <vt:lpstr>任务一</vt:lpstr>
      <vt:lpstr>老师讲解：任务一习题</vt:lpstr>
      <vt:lpstr>老师讲解：任务一习题</vt:lpstr>
      <vt:lpstr>变异：加拉帕戈斯群岛的地雀</vt:lpstr>
      <vt:lpstr>老师讲解：任务一习题</vt:lpstr>
      <vt:lpstr>两大问题</vt:lpstr>
      <vt:lpstr>任务二</vt:lpstr>
      <vt:lpstr>阅读材料一习题 </vt:lpstr>
      <vt:lpstr>阅读材料一习题 </vt:lpstr>
      <vt:lpstr>任务三</vt:lpstr>
      <vt:lpstr>任务三习题 </vt:lpstr>
      <vt:lpstr>任务三习题 </vt:lpstr>
      <vt:lpstr>阅读材料二习题</vt:lpstr>
      <vt:lpstr>长颈鹿没有进化 桦尺蛾也没有进化</vt:lpstr>
      <vt:lpstr>自然选择能不能进化出新物种？</vt:lpstr>
      <vt:lpstr>自然选择能不能进化出新物种？ 为什么？</vt:lpstr>
      <vt:lpstr>进化不成立</vt:lpstr>
      <vt:lpstr>课本中，仍被误当是进化的例子</vt:lpstr>
      <vt:lpstr>物种的来源： 神“各从其类”的创造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前言</dc:title>
  <dc:creator>Yi Hao</dc:creator>
  <cp:lastModifiedBy>Meiling Meng</cp:lastModifiedBy>
  <cp:revision>796</cp:revision>
  <dcterms:created xsi:type="dcterms:W3CDTF">2020-12-03T10:25:54Z</dcterms:created>
  <dcterms:modified xsi:type="dcterms:W3CDTF">2024-12-11T05:57:13Z</dcterms:modified>
</cp:coreProperties>
</file>