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63"/>
  </p:notesMasterIdLst>
  <p:sldIdLst>
    <p:sldId id="2676" r:id="rId2"/>
    <p:sldId id="2901" r:id="rId3"/>
    <p:sldId id="2902" r:id="rId4"/>
    <p:sldId id="2903" r:id="rId5"/>
    <p:sldId id="2679" r:id="rId6"/>
    <p:sldId id="2904" r:id="rId7"/>
    <p:sldId id="2687" r:id="rId8"/>
    <p:sldId id="2739" r:id="rId9"/>
    <p:sldId id="2905" r:id="rId10"/>
    <p:sldId id="2756" r:id="rId11"/>
    <p:sldId id="2757" r:id="rId12"/>
    <p:sldId id="2758" r:id="rId13"/>
    <p:sldId id="2689" r:id="rId14"/>
    <p:sldId id="2688" r:id="rId15"/>
    <p:sldId id="2906" r:id="rId16"/>
    <p:sldId id="2696" r:id="rId17"/>
    <p:sldId id="2693" r:id="rId18"/>
    <p:sldId id="2907" r:id="rId19"/>
    <p:sldId id="2938" r:id="rId20"/>
    <p:sldId id="2908" r:id="rId21"/>
    <p:sldId id="2690" r:id="rId22"/>
    <p:sldId id="2694" r:id="rId23"/>
    <p:sldId id="2695" r:id="rId24"/>
    <p:sldId id="2699" r:id="rId25"/>
    <p:sldId id="2909" r:id="rId26"/>
    <p:sldId id="932" r:id="rId27"/>
    <p:sldId id="2910" r:id="rId28"/>
    <p:sldId id="2911" r:id="rId29"/>
    <p:sldId id="2703" r:id="rId30"/>
    <p:sldId id="2912" r:id="rId31"/>
    <p:sldId id="2913" r:id="rId32"/>
    <p:sldId id="2914" r:id="rId33"/>
    <p:sldId id="2915" r:id="rId34"/>
    <p:sldId id="2916" r:id="rId35"/>
    <p:sldId id="2917" r:id="rId36"/>
    <p:sldId id="2918" r:id="rId37"/>
    <p:sldId id="2919" r:id="rId38"/>
    <p:sldId id="2722" r:id="rId39"/>
    <p:sldId id="2939" r:id="rId40"/>
    <p:sldId id="2920" r:id="rId41"/>
    <p:sldId id="2921" r:id="rId42"/>
    <p:sldId id="2925" r:id="rId43"/>
    <p:sldId id="2926" r:id="rId44"/>
    <p:sldId id="2725" r:id="rId45"/>
    <p:sldId id="2927" r:id="rId46"/>
    <p:sldId id="2730" r:id="rId47"/>
    <p:sldId id="2727" r:id="rId48"/>
    <p:sldId id="2728" r:id="rId49"/>
    <p:sldId id="2940" r:id="rId50"/>
    <p:sldId id="2929" r:id="rId51"/>
    <p:sldId id="2761" r:id="rId52"/>
    <p:sldId id="2930" r:id="rId53"/>
    <p:sldId id="2931" r:id="rId54"/>
    <p:sldId id="2764" r:id="rId55"/>
    <p:sldId id="2932" r:id="rId56"/>
    <p:sldId id="2933" r:id="rId57"/>
    <p:sldId id="2935" r:id="rId58"/>
    <p:sldId id="2936" r:id="rId59"/>
    <p:sldId id="2937" r:id="rId60"/>
    <p:sldId id="2565" r:id="rId61"/>
    <p:sldId id="935" r:id="rId62"/>
  </p:sldIdLst>
  <p:sldSz cx="9144000" cy="6858000" type="screen4x3"/>
  <p:notesSz cx="6858000" cy="9144000"/>
  <p:embeddedFontLst>
    <p:embeddedFont>
      <p:font typeface="宋体" panose="02010600030101010101" pitchFamily="2" charset="-122"/>
      <p:regular r:id="rId64"/>
    </p:embeddedFont>
    <p:embeddedFont>
      <p:font typeface="微软雅黑" panose="020B0503020204020204" pitchFamily="34" charset="-122"/>
      <p:regular r:id="rId65"/>
      <p:bold r:id="rId66"/>
    </p:embeddedFont>
    <p:embeddedFont>
      <p:font typeface="FZLanTingHei-EB-GBK" panose="02000000000000000000" pitchFamily="2" charset="-122"/>
      <p:regular r:id="rId67"/>
    </p:embeddedFont>
    <p:embeddedFont>
      <p:font typeface="FZLanTingHei-M-GBK" panose="02000000000000000000" pitchFamily="2" charset="-122"/>
      <p:regular r:id="rId68"/>
    </p:embeddedFont>
    <p:embeddedFont>
      <p:font typeface="Wingdings 2" pitchFamily="2" charset="2"/>
      <p:regular r:id="rId69"/>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D1A"/>
    <a:srgbClr val="1A00FF"/>
    <a:srgbClr val="5388BA"/>
    <a:srgbClr val="FEFF00"/>
    <a:srgbClr val="900603"/>
    <a:srgbClr val="52382D"/>
    <a:srgbClr val="AAD3FC"/>
    <a:srgbClr val="0C4E8A"/>
    <a:srgbClr val="070707"/>
    <a:srgbClr val="6E4B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9" autoAdjust="0"/>
    <p:restoredTop sz="95703" autoAdjust="0"/>
  </p:normalViewPr>
  <p:slideViewPr>
    <p:cSldViewPr snapToGrid="0" snapToObjects="1">
      <p:cViewPr varScale="1">
        <p:scale>
          <a:sx n="105" d="100"/>
          <a:sy n="105" d="100"/>
        </p:scale>
        <p:origin x="21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38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2024/12/11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aike.baidu.com/item/%E8%92%99%E5%A8%9C%E4%B8%BD%E8%8E%8E/5563"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baike.baidu.com/item/%E6%9C%80%E5%90%8E%E7%9A%84%E6%99%9A%E9%A4%90/57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在上课之前，请完成这份小的问卷。</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调查问卷：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你认为上帝存在吗？</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你怎么知道他存在？</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你曾经怀疑过上帝的存在吗？</a:t>
            </a:r>
            <a:endParaRPr lang="zh-CN" altLang="zh-CN" sz="1800" dirty="0">
              <a:effectLst/>
              <a:latin typeface="Times New Roman" panose="02020603050405020304" pitchFamily="18" charset="0"/>
              <a:ea typeface="等线" panose="02010600030101010101" pitchFamily="2" charset="-122"/>
            </a:endParaRPr>
          </a:p>
          <a:p>
            <a:pPr marL="685800"/>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如果你曾经为调查问卷里的任何问题感到过困惑，那么上完这节课，你的这些问题都能得到解答。</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43248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你就要告诉那人说：“如果有人能给你看他的神，你千万不要相信，因为真神不可能是物质的。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70844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这也从另一个侧面告诉我们：任何有形有体的偶像或菩萨都不可能是真神，因为这些偶像都是人肉眼能看到的物质。但真实的创造者是非物质的，是人的肉眼不可能看得见的。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75706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这下问题又来了，“如果上帝是人眼不能见的，那我们怎么确认他存在呢？”</a:t>
            </a:r>
            <a:r>
              <a:rPr lang="zh-CN" altLang="zh-CN" sz="1800" b="1" dirty="0">
                <a:effectLst/>
                <a:latin typeface="Times New Roman" panose="02020603050405020304" pitchFamily="18" charset="0"/>
                <a:ea typeface="宋体" panose="02010600030101010101" pitchFamily="2" charset="-122"/>
              </a:rPr>
              <a:t>（等候学生回答后再继续）</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412811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现在请看着我，请问：“我存在吗？”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你们怎么知道我存在？</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因为你们看到了我，听到了我的声音。如果我走近你身边，拍拍你的肩膀，你还能感觉到我的手在拍你。也就是说，通过你的听觉、视觉、触觉等，你可以确认我的存在。（</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击）这个逻辑是这样的：我见过</a:t>
            </a:r>
            <a:r>
              <a:rPr lang="en-US" altLang="zh-CN" sz="1800" dirty="0">
                <a:effectLst/>
                <a:latin typeface="Times New Roman" panose="02020603050405020304" pitchFamily="18" charset="0"/>
                <a:ea typeface="宋体" panose="02010600030101010101" pitchFamily="2" charset="-122"/>
              </a:rPr>
              <a:t>XX</a:t>
            </a:r>
            <a:r>
              <a:rPr lang="zh-CN" altLang="zh-CN" sz="1800" dirty="0">
                <a:effectLst/>
                <a:latin typeface="Times New Roman" panose="02020603050405020304" pitchFamily="18" charset="0"/>
                <a:ea typeface="宋体" panose="02010600030101010101" pitchFamily="2" charset="-122"/>
              </a:rPr>
              <a:t>老师，所以可以判断出：</a:t>
            </a:r>
            <a:r>
              <a:rPr lang="en-US" altLang="zh-CN" sz="1800" dirty="0">
                <a:effectLst/>
                <a:latin typeface="Times New Roman" panose="02020603050405020304" pitchFamily="18" charset="0"/>
                <a:ea typeface="宋体" panose="02010600030101010101" pitchFamily="2" charset="-122"/>
              </a:rPr>
              <a:t>XX</a:t>
            </a:r>
            <a:r>
              <a:rPr lang="zh-CN" altLang="zh-CN" sz="1800" dirty="0">
                <a:effectLst/>
                <a:latin typeface="Times New Roman" panose="02020603050405020304" pitchFamily="18" charset="0"/>
                <a:ea typeface="宋体" panose="02010600030101010101" pitchFamily="2" charset="-122"/>
              </a:rPr>
              <a:t>老师的确存在。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64545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大家知道达芬奇吗？就是那位画了《</a:t>
            </a:r>
            <a:r>
              <a:rPr lang="en-US" altLang="zh-CN" sz="1800" u="none" strike="noStrike" dirty="0" err="1">
                <a:effectLst/>
                <a:latin typeface="宋体" panose="02010600030101010101" pitchFamily="2" charset="-122"/>
                <a:ea typeface="等线" panose="02010600030101010101" pitchFamily="2" charset="-122"/>
                <a:hlinkClick r:id="rId3"/>
              </a:rPr>
              <a:t>蒙娜丽莎</a:t>
            </a:r>
            <a:r>
              <a:rPr lang="zh-CN" altLang="zh-CN" sz="1800" dirty="0">
                <a:effectLst/>
                <a:latin typeface="Times New Roman" panose="02020603050405020304" pitchFamily="18" charset="0"/>
                <a:ea typeface="宋体" panose="02010600030101010101" pitchFamily="2" charset="-122"/>
              </a:rPr>
              <a:t>》和《</a:t>
            </a:r>
            <a:r>
              <a:rPr lang="en-US" altLang="zh-CN" sz="1800" u="none" strike="noStrike" dirty="0" err="1">
                <a:effectLst/>
                <a:latin typeface="宋体" panose="02010600030101010101" pitchFamily="2" charset="-122"/>
                <a:ea typeface="等线" panose="02010600030101010101" pitchFamily="2" charset="-122"/>
                <a:hlinkClick r:id="rId4"/>
              </a:rPr>
              <a:t>最后的晚餐</a:t>
            </a:r>
            <a:r>
              <a:rPr lang="zh-CN" altLang="zh-CN" sz="1800" dirty="0">
                <a:effectLst/>
                <a:latin typeface="Times New Roman" panose="02020603050405020304" pitchFamily="18" charset="0"/>
                <a:ea typeface="宋体" panose="02010600030101010101" pitchFamily="2" charset="-122"/>
              </a:rPr>
              <a:t>》的画家。</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达芬奇是文艺复兴时期的代表性人物。</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466558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那现在我换一个问题：你相信达芬奇存在吗？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你怎么知道他存在呢？你见过他吗？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听过他的声音吗？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和他握过手吗？——都没有。那为什么你相信他存在呢？因为有关于他的历史记载，还有他留下的许多优秀作品，（</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击）比如说《蒙娜丽莎》，这幅画作我们至今还能在巴黎的卢浮宫博物馆看到。通过《蒙娜丽莎》，我们能确认达芬奇存在。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870327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现在让我们来观察一下达芬奇的作品《蒙娜丽莎》，请问这幅作品是用什么原材料构成的？</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击）一块画布，还有一些颜料。这块画布和这些颜料是怎么形成《蒙娜丽莎》的呢？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232435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是不是只要把所需要的颜料随意倒在画布上，颜料一接触到画布，就会自动形成《蒙娜丽莎》的画像呢？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肯定不是的！如果把一堆颜料随机混在一起，那颜料就变成一团浑浊的、乌黑的废料。</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286952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在画布上随意涂颜料，出来的效果就是一团乱七八糟的涂鸦。这是我们在生活中都有的经验。</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298835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但当我们看到《蒙娜丽莎》时，它无论是构图、布局还是颜色搭配、明暗对比等，明显是经过精心构思和设计的。因而当我们一看到这幅画时，我们就能确定它的后面必定有一个画家，而且是位伟大的画家！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31746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上帝存在吗？这是很多人会问的一个问题。面对这个问题，有些人会说：上帝不存在，因为他看不见摸不着。还有人会说：信则有，不信则无。但是基督徒会说：上帝存在。</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面对不同人的不同回答，首先我们可以确定的是“信则有，不信则无”的说法是不正确的。因为一件事物的客观存在不是由于某个人的观点来决定的。也就是说，一个人若是客观存在的，他不会因为你认为他不存在，他就变得不存在。同样的，上帝若是存在的，他也不会因为你认为他不存在，他就变得不存在。</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446128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确认达芬奇存在的逻辑是这样的：我没见过达芬奇，（</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击）但我看过《蒙娜丽莎》。（</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虽然《蒙娜丽莎》只是由画布和颜料等普通材料构成的，但这些颜料并不会和画布一接触就自动形成《蒙娜丽莎》。相反，这些颜料必须按照一定的比例和顺序，恰到好处地出现在画布指定的部位，才能呈现出蒙娜丽莎的样子。这意味着，必须有人巧妙地分配这些颜料才行。（</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击）这个分配颜料的人就是画家。基于这些，我们就能确认《蒙娜丽莎》的设计师：达芬奇的存在。知道吗？确认上帝存在的逻辑和确认达芬奇存在的逻辑是一模一样的。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3786096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我们谁也没有见过神，因为他是非物质的。（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击）但我们见过生命体，比如：鱼、青蛙、小鸟、人等等。（</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击）虽然从生物化学的角度来看，所有生命体都是由化学分子，例如水分子、氨基酸分子等材料构成的，但这些化学分子不能自动组装、形成各种生命体的功能结构和器官。相反，化学分子得按照特殊的</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指令，才能形成特定的序列和功能结构，并进一步组装成生命体。（</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击）这意味着生命是被设计，是用智慧被创造的。（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击）基于这些，我们可以确认有一位创造者存在，是他设计了生命。看到了吗？确认创造者上帝存在的逻辑和确认达芬奇存在的逻辑真是一模一样的。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968333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总结一下这个逻辑：我没见过达芬奇，但我看过他亲笔画的：《蒙娜丽莎》，所以我能判断出：达芬奇存在（</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击）。同样，我们谁也没有见过神，但我们见过他创造的生命体，比如说：人，所以我们能判断出：上帝存在。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727571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如果下次再有人问你，“上帝存在吗？”你就可以拿出一幅画来，问他说：“这幅画的背后有画家吗？”，他说：“有”。然后你就指着窗外的树或者任何生命体说：“那你看到的这幅画作的背后也有一个画家，他的名字叫‘上帝’”。</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请问大家明白了吗？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是否有疑问？</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1189394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接下来我们一起欣赏一下这位上帝的作品，请至少列出五个作品。</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499990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a:effectLst/>
                <a:latin typeface="Times New Roman" panose="02020603050405020304" pitchFamily="18" charset="0"/>
                <a:ea typeface="宋体" panose="02010600030101010101" pitchFamily="2" charset="-122"/>
              </a:rPr>
              <a:t>击）欣赏视频：《上帝的杰作》。</a:t>
            </a:r>
            <a:endParaRPr lang="zh-CN" altLang="zh-CN" sz="180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431285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457200" algn="l"/>
              </a:tabLst>
            </a:pPr>
            <a:r>
              <a:rPr lang="zh-CN" altLang="zh-CN" sz="1800" dirty="0">
                <a:effectLst/>
                <a:latin typeface="Times New Roman" panose="02020603050405020304" pitchFamily="18" charset="0"/>
                <a:ea typeface="宋体" panose="02010600030101010101" pitchFamily="2" charset="-122"/>
              </a:rPr>
              <a:t>观看视频、完成填空</a:t>
            </a:r>
            <a:endParaRPr lang="zh-CN" altLang="zh-CN" sz="1800" dirty="0">
              <a:effectLst/>
              <a:latin typeface="Times New Roman" panose="02020603050405020304" pitchFamily="18" charset="0"/>
              <a:ea typeface="等线" panose="02010600030101010101" pitchFamily="2" charset="-122"/>
            </a:endParaRPr>
          </a:p>
          <a:p>
            <a:pPr>
              <a:tabLst>
                <a:tab pos="457200" algn="l"/>
              </a:tabLst>
            </a:pPr>
            <a:r>
              <a:rPr lang="zh-CN" altLang="zh-CN" sz="1800" dirty="0">
                <a:effectLst/>
                <a:latin typeface="Times New Roman" panose="02020603050405020304" pitchFamily="18" charset="0"/>
                <a:ea typeface="宋体" panose="02010600030101010101" pitchFamily="2" charset="-122"/>
              </a:rPr>
              <a:t>请问大家在这个视频里看到了上帝的哪些作品？上帝的作品有很多，（</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击）比如：小鸟、青蛙、鱼、孔雀、山川、瀑布等等。</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750795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如果我们对比一下《蒙娜丽莎》这幅油画和一只真实的小鸟。你觉得《蒙娜丽莎》这幅油画比较复杂，还是小鸟比较复杂？</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肯定是小鸟。</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想想看，如果《蒙娜丽莎》这幅画尚且必须是画家画出来的，那么比《蒙娜丽莎》复杂千万倍的生命体，是不是更加必须是由创造者设计出来呢？肯定是的！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383814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通过对比，我们就更加能够确认上帝的存在了。看到画家的作品，我们可以确认画家的存在。同样的，当看到上帝的作品，我们也可以确认上帝的存在。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127032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请问作为基督徒，你曾经被人挑战过上帝是否存在吗？请有过类似经历的同学举手示意。</a:t>
            </a:r>
            <a:r>
              <a:rPr lang="en-US" altLang="zh-CN" sz="1800" kern="0" dirty="0">
                <a:effectLst/>
                <a:ea typeface="宋体" panose="02010600030101010101" pitchFamily="2" charset="-122"/>
                <a:cs typeface="Times New Roman" panose="02020603050405020304" pitchFamily="18" charset="0"/>
              </a:rPr>
              <a:t> (P </a:t>
            </a:r>
            <a:r>
              <a:rPr lang="zh-CN" altLang="zh-CN" sz="1800" kern="0" dirty="0">
                <a:effectLst/>
                <a:ea typeface="宋体" panose="02010600030101010101" pitchFamily="2" charset="-122"/>
                <a:cs typeface="Times New Roman" panose="02020603050405020304" pitchFamily="18" charset="0"/>
              </a:rPr>
              <a:t>击</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你是否曾经试图证明上帝是真实存在的，但缺乏有说服力的证据？请有过类似经历的同学举手示意。</a:t>
            </a:r>
            <a:r>
              <a:rPr lang="en-US" altLang="zh-CN" sz="1800" kern="0" dirty="0">
                <a:effectLst/>
                <a:ea typeface="宋体" panose="02010600030101010101" pitchFamily="2" charset="-122"/>
                <a:cs typeface="Times New Roman" panose="02020603050405020304" pitchFamily="18" charset="0"/>
              </a:rPr>
              <a:t> (P </a:t>
            </a:r>
            <a:r>
              <a:rPr lang="zh-CN" altLang="zh-CN" sz="1800" kern="0" dirty="0">
                <a:effectLst/>
                <a:ea typeface="宋体" panose="02010600030101010101" pitchFamily="2" charset="-122"/>
                <a:cs typeface="Times New Roman" panose="02020603050405020304" pitchFamily="18" charset="0"/>
              </a:rPr>
              <a:t>击</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学了今天的内容，你知道怎么回答别人了吗？</a:t>
            </a:r>
            <a:r>
              <a:rPr lang="zh-CN" altLang="zh-CN" sz="1800" b="1" kern="0" dirty="0">
                <a:effectLst/>
                <a:ea typeface="宋体" panose="02010600030101010101" pitchFamily="2" charset="-122"/>
                <a:cs typeface="Times New Roman" panose="02020603050405020304" pitchFamily="18" charset="0"/>
              </a:rPr>
              <a:t>（等候学生回答）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117965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那上帝到底存在不存在呢？怎么确认他存在呢？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击）关于第一个问题，圣经的第一句话就告诉我们上帝是宇宙的创造者：创世记</a:t>
            </a:r>
            <a:r>
              <a:rPr lang="en-US" altLang="zh-CN" sz="1800" dirty="0">
                <a:effectLst/>
                <a:latin typeface="Times New Roman" panose="02020603050405020304" pitchFamily="18" charset="0"/>
                <a:ea typeface="宋体" panose="02010600030101010101" pitchFamily="2" charset="-122"/>
              </a:rPr>
              <a:t>1:1 </a:t>
            </a:r>
            <a:r>
              <a:rPr lang="zh-CN" altLang="zh-CN" sz="1800" dirty="0">
                <a:effectLst/>
                <a:latin typeface="Times New Roman" panose="02020603050405020304" pitchFamily="18" charset="0"/>
                <a:ea typeface="宋体" panose="02010600030101010101" pitchFamily="2" charset="-122"/>
              </a:rPr>
              <a:t>起初，神创造天地。既然上帝创造万有，那他当然存在，不然他怎么创造呢？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01854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除了使用达芬奇的油画《蒙娜丽莎》外，你还可以用其他例子来说明上帝是真实存在的。比如：任务二里的一些例子。现在我们就来看看任务二吧。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953850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例一：建筑物</a:t>
            </a:r>
            <a:endParaRPr lang="en-US" altLang="zh-CN" sz="1800" dirty="0">
              <a:effectLst/>
              <a:latin typeface="宋体" panose="02010600030101010101" pitchFamily="2" charset="-122"/>
              <a:ea typeface="等线"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看这些建筑物，它们是怎么来的？（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先是由建筑师设计蓝图，然后由建筑工人建造出来的。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1179655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你觉得建筑物是钢筋、水泥和沙子等各种材料不断碰撞、自发形成的吗？（</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不可能。</a:t>
            </a:r>
            <a:r>
              <a:rPr lang="zh-CN" altLang="zh-CN" sz="1800" dirty="0">
                <a:effectLst/>
                <a:latin typeface="Times New Roman" panose="02020603050405020304" pitchFamily="18" charset="0"/>
                <a:ea typeface="宋体" panose="02010600030101010101" pitchFamily="2" charset="-122"/>
              </a:rPr>
              <a:t> </a:t>
            </a:r>
            <a:endParaRPr lang="en-US"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为什么？</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因为在没有建筑工人的情况下，砖块不会自己往上砌墙，钢筋水泥也不可能自动形成房梁。</a:t>
            </a:r>
            <a:r>
              <a:rPr lang="zh-CN" altLang="zh-CN" sz="1800" dirty="0">
                <a:effectLst/>
                <a:latin typeface="Times New Roman" panose="02020603050405020304" pitchFamily="18" charset="0"/>
                <a:ea typeface="宋体" panose="02010600030101010101" pitchFamily="2" charset="-122"/>
              </a:rPr>
              <a:t>（若能的话，建筑工人就得下岗，整个建筑业就要垮台了。）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979950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4.</a:t>
            </a:r>
            <a:r>
              <a:rPr lang="zh-CN" altLang="zh-CN" sz="1800" kern="0" dirty="0">
                <a:effectLst/>
                <a:ea typeface="宋体" panose="02010600030101010101" pitchFamily="2" charset="-122"/>
                <a:cs typeface="Times New Roman" panose="02020603050405020304" pitchFamily="18" charset="0"/>
              </a:rPr>
              <a:t>这些建筑物是建筑师的作品，当看到这些建筑物，我们就可以确认（</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建筑师</a:t>
            </a:r>
            <a:r>
              <a:rPr lang="zh-CN" altLang="zh-CN" sz="1800" kern="0" dirty="0">
                <a:effectLst/>
                <a:ea typeface="宋体" panose="02010600030101010101" pitchFamily="2" charset="-122"/>
                <a:cs typeface="Times New Roman" panose="02020603050405020304" pitchFamily="18" charset="0"/>
              </a:rPr>
              <a:t>存在。</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547252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5.</a:t>
            </a:r>
            <a:r>
              <a:rPr lang="zh-CN" altLang="zh-CN" sz="1800" dirty="0">
                <a:effectLst/>
                <a:latin typeface="Times New Roman" panose="02020603050405020304" pitchFamily="18" charset="0"/>
                <a:ea typeface="宋体" panose="02010600030101010101" pitchFamily="2" charset="-122"/>
              </a:rPr>
              <a:t>同样，自然界的各种花朵都是创造者的作品。当看到这些花时，我们也可以确认（</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创造者</a:t>
            </a:r>
            <a:r>
              <a:rPr lang="zh-CN" altLang="zh-CN" sz="1800" dirty="0">
                <a:effectLst/>
                <a:latin typeface="Times New Roman" panose="02020603050405020304" pitchFamily="18" charset="0"/>
                <a:ea typeface="宋体" panose="02010600030101010101" pitchFamily="2" charset="-122"/>
              </a:rPr>
              <a:t>的存在。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2775229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例二：文章</a:t>
            </a:r>
            <a:endParaRPr lang="zh-CN" altLang="zh-CN" sz="1800" dirty="0">
              <a:effectLst/>
              <a:latin typeface="Times New Roman" panose="02020603050405020304" pitchFamily="18" charset="0"/>
              <a:ea typeface="等线" panose="02010600030101010101" pitchFamily="2" charset="-122"/>
            </a:endParaRPr>
          </a:p>
          <a:p>
            <a:r>
              <a:rPr lang="en-US" altLang="zh-CN" sz="1800" kern="0" dirty="0">
                <a:effectLst/>
                <a:latin typeface="宋体" panose="02010600030101010101" pitchFamily="2" charset="-122"/>
                <a:cs typeface="Times New Roman" panose="02020603050405020304" pitchFamily="18" charset="0"/>
              </a:rPr>
              <a:t>1.</a:t>
            </a:r>
            <a:r>
              <a:rPr lang="zh-CN" altLang="zh-CN" sz="1800" kern="0" dirty="0">
                <a:effectLst/>
                <a:ea typeface="宋体" panose="02010600030101010101" pitchFamily="2" charset="-122"/>
                <a:cs typeface="Times New Roman" panose="02020603050405020304" pitchFamily="18" charset="0"/>
              </a:rPr>
              <a:t>看这篇文章，它是怎么来的？（</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是作家写出来的。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3294618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你觉得这篇文章有可能是墨水泼洒在纸张上，自发形成的吗？（</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不可能。</a:t>
            </a:r>
            <a:endParaRPr lang="en-US" altLang="zh-CN" sz="1800" u="sng"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为什么？</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因为在没有作者的情况下，</a:t>
            </a:r>
            <a:r>
              <a:rPr lang="zh-CN" altLang="zh-CN" sz="1800" u="sng"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墨汁、笔和纸张</a:t>
            </a:r>
            <a:r>
              <a:rPr lang="zh-CN" altLang="zh-CN" sz="1800" u="sng" dirty="0">
                <a:effectLst/>
                <a:latin typeface="Times New Roman" panose="02020603050405020304" pitchFamily="18" charset="0"/>
                <a:ea typeface="宋体" panose="02010600030101010101" pitchFamily="2" charset="-122"/>
              </a:rPr>
              <a:t>不会自发混合形成一篇作文。</a:t>
            </a:r>
            <a:r>
              <a:rPr lang="zh-CN" altLang="zh-CN" sz="1800" dirty="0">
                <a:effectLst/>
                <a:latin typeface="Times New Roman" panose="02020603050405020304" pitchFamily="18" charset="0"/>
                <a:ea typeface="宋体" panose="02010600030101010101" pitchFamily="2" charset="-122"/>
              </a:rPr>
              <a:t>（若能的话，学生就不用绞尽脑汁写作文了。）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761652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击）观看短视频：《墨水和字》</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03249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哪怕只是简短的一句话，我们也知道这句话不可能是一滴墨水自己在纸上爬出来的。而是有人用手握着笔写出来的。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527898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1.</a:t>
            </a:r>
            <a:r>
              <a:rPr lang="zh-CN" altLang="zh-CN" sz="1800" kern="0" dirty="0">
                <a:effectLst/>
                <a:ea typeface="宋体" panose="02010600030101010101" pitchFamily="2" charset="-122"/>
                <a:cs typeface="Times New Roman" panose="02020603050405020304" pitchFamily="18" charset="0"/>
              </a:rPr>
              <a:t>这篇文章是作家的作品，当看到文章，我们就可以确认（</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作家</a:t>
            </a:r>
            <a:r>
              <a:rPr lang="zh-CN" altLang="zh-CN" sz="1800" kern="0" dirty="0">
                <a:effectLst/>
                <a:ea typeface="宋体" panose="02010600030101010101" pitchFamily="2" charset="-122"/>
                <a:cs typeface="Times New Roman" panose="02020603050405020304" pitchFamily="18" charset="0"/>
              </a:rPr>
              <a:t>存在。</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24684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CN" altLang="zh-CN" sz="1800" dirty="0">
                <a:effectLst/>
                <a:latin typeface="Times New Roman" panose="02020603050405020304" pitchFamily="18" charset="0"/>
                <a:ea typeface="宋体" panose="02010600030101010101" pitchFamily="2" charset="-122"/>
              </a:rPr>
              <a:t>第二问题，怎么知道上帝存在呢？ </a:t>
            </a:r>
            <a:endParaRPr lang="en-US"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诗篇</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19:1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诸天述说神的荣耀；穹苍传扬他的手段。</a:t>
            </a:r>
          </a:p>
          <a:p>
            <a:pPr marL="2667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根据这节经文来看，当人们仰望星空，看到空中排列的各样天体，比如说精巧的太阳系时，就可以看到上帝的奇妙作为。因为各样天体和各种天文现象见证的都是上帝的荣耀。除了这节经文，还有：</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653553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同样，自然界的各种动物都是创造者的作品，当我们看到这些动物时，我们就可以确认（</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创造者</a:t>
            </a:r>
            <a:r>
              <a:rPr lang="zh-CN" altLang="zh-CN" sz="1800" dirty="0">
                <a:effectLst/>
                <a:latin typeface="Times New Roman" panose="02020603050405020304" pitchFamily="18" charset="0"/>
                <a:ea typeface="宋体" panose="02010600030101010101" pitchFamily="2" charset="-122"/>
              </a:rPr>
              <a:t>存在。</a:t>
            </a:r>
            <a:endParaRPr lang="zh-CN" altLang="zh-CN" sz="1800" dirty="0">
              <a:effectLst/>
              <a:latin typeface="Times New Roman" panose="02020603050405020304" pitchFamily="18" charset="0"/>
              <a:ea typeface="等线" panose="02010600030101010101" pitchFamily="2" charset="-122"/>
            </a:endParaRPr>
          </a:p>
          <a:p>
            <a:pPr>
              <a:lnSpc>
                <a:spcPts val="1860"/>
              </a:lnSpc>
              <a:spcAft>
                <a:spcPts val="1500"/>
              </a:spcAft>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看到任何作品，我们能推测到作品的背后必然有一位创造者。</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132018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同样的，看到大自然，我们能推测到大自然的背后也必定存在一位创造者。这就是罗马书</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1:20</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的意思。自从造天地以来，神的永能和神性是明明可知的，虽是眼不能见，但藉著所造之物，就可以晓得，叫人无可推诿。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3982447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可见，相信上帝的存在完全是有理性、有逻辑的，并不是盲目的信心，更不是什么迷信行为。但在现实生活中，却有人错误地把基督教当作迷信，他们说：（</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P </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击）</a:t>
            </a:r>
            <a:r>
              <a:rPr lang="zh-CN" altLang="zh-CN" sz="1800" dirty="0">
                <a:solidFill>
                  <a:srgbClr val="000000"/>
                </a:solidFill>
                <a:effectLst/>
                <a:latin typeface="Times New Roman" panose="02020603050405020304" pitchFamily="18" charset="0"/>
                <a:ea typeface="宋体" panose="02010600030101010101" pitchFamily="2" charset="-122"/>
              </a:rPr>
              <a:t>“神神鬼鬼的东西都是迷信，基督教既说到神又谈到魔鬼，所以基督教是迷信。只有那些没受过教育的乡下老太太才会迷信这些！”大家听说过类似的评论吗？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面对这样的评论，我们首先要搞清楚迷信是什么。</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346764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1860"/>
              </a:lnSpc>
              <a:spcAft>
                <a:spcPts val="1500"/>
              </a:spcAft>
            </a:pPr>
            <a:r>
              <a:rPr lang="zh-CN" altLang="zh-CN" sz="1800" dirty="0">
                <a:solidFill>
                  <a:srgbClr val="000000"/>
                </a:solidFill>
                <a:effectLst/>
                <a:latin typeface="Times New Roman" panose="02020603050405020304" pitchFamily="18" charset="0"/>
                <a:ea typeface="宋体" panose="02010600030101010101" pitchFamily="2" charset="-122"/>
              </a:rPr>
              <a:t>迷信的定义是：没有证据</a:t>
            </a:r>
            <a:r>
              <a:rPr lang="en-US" altLang="zh-CN" sz="1800" dirty="0">
                <a:solidFill>
                  <a:srgbClr val="000000"/>
                </a:solidFill>
                <a:effectLst/>
                <a:latin typeface="Times New Roman" panose="02020603050405020304" pitchFamily="18" charset="0"/>
                <a:ea typeface="宋体" panose="02010600030101010101" pitchFamily="2" charset="-122"/>
              </a:rPr>
              <a:t> + </a:t>
            </a:r>
            <a:r>
              <a:rPr lang="zh-CN" altLang="zh-CN" sz="1800" dirty="0">
                <a:solidFill>
                  <a:srgbClr val="000000"/>
                </a:solidFill>
                <a:effectLst/>
                <a:latin typeface="Times New Roman" panose="02020603050405020304" pitchFamily="18" charset="0"/>
                <a:ea typeface="宋体" panose="02010600030101010101" pitchFamily="2" charset="-122"/>
              </a:rPr>
              <a:t>不能证明</a:t>
            </a:r>
            <a:r>
              <a:rPr lang="en-US" altLang="zh-CN" sz="1800" dirty="0">
                <a:solidFill>
                  <a:srgbClr val="000000"/>
                </a:solidFill>
                <a:effectLst/>
                <a:latin typeface="Times New Roman" panose="02020603050405020304" pitchFamily="18" charset="0"/>
                <a:ea typeface="宋体" panose="02010600030101010101" pitchFamily="2" charset="-122"/>
              </a:rPr>
              <a:t> + </a:t>
            </a:r>
            <a:r>
              <a:rPr lang="zh-CN" altLang="zh-CN" sz="1800" dirty="0">
                <a:solidFill>
                  <a:srgbClr val="000000"/>
                </a:solidFill>
                <a:effectLst/>
                <a:latin typeface="Times New Roman" panose="02020603050405020304" pitchFamily="18" charset="0"/>
                <a:ea typeface="宋体" panose="02010600030101010101" pitchFamily="2" charset="-122"/>
              </a:rPr>
              <a:t>仍然要信</a:t>
            </a:r>
            <a:r>
              <a:rPr lang="en-US" altLang="zh-CN" sz="1800" dirty="0">
                <a:solidFill>
                  <a:srgbClr val="000000"/>
                </a:solidFill>
                <a:effectLst/>
                <a:latin typeface="Times New Roman" panose="02020603050405020304" pitchFamily="18" charset="0"/>
                <a:ea typeface="宋体" panose="02010600030101010101" pitchFamily="2" charset="-122"/>
              </a:rPr>
              <a:t> = </a:t>
            </a:r>
            <a:r>
              <a:rPr lang="zh-CN" altLang="zh-CN" sz="1800" dirty="0">
                <a:solidFill>
                  <a:srgbClr val="000000"/>
                </a:solidFill>
                <a:effectLst/>
                <a:latin typeface="Times New Roman" panose="02020603050405020304" pitchFamily="18" charset="0"/>
                <a:ea typeface="宋体" panose="02010600030101010101" pitchFamily="2" charset="-122"/>
              </a:rPr>
              <a:t>迷信！比如：尽管没有证据证明，也不能证明“</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”是一个带给人厄运的数字，但在某些地方还是会有人避讳“</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”这个数字。这其实就是迷信。</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但是把信仰基督教的上帝说成是迷信明显是不合理、也有失公平的，因为有许多科学证据和自然现象都支持上帝的存在。在这个课程里，我们将会学习到很多证据，今天这节课只是一个开端。</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1312590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因为圣经中的上帝是有根有据，且是有科学依据支持的，所以信仰圣经的上帝不是迷信。相反，基督教是一个合乎理性的信仰。什么是理性信仰？（等候学生回答）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042223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理性信仰的公式是：有证据</a:t>
            </a:r>
            <a:r>
              <a:rPr lang="en-US" altLang="zh-CN" sz="1800" kern="0" dirty="0">
                <a:effectLst/>
                <a:ea typeface="宋体" panose="02010600030101010101" pitchFamily="2" charset="-122"/>
                <a:cs typeface="Times New Roman" panose="02020603050405020304" pitchFamily="18" charset="0"/>
              </a:rPr>
              <a:t> + </a:t>
            </a:r>
            <a:r>
              <a:rPr lang="zh-CN" altLang="zh-CN" sz="1800" kern="0" dirty="0">
                <a:effectLst/>
                <a:ea typeface="宋体" panose="02010600030101010101" pitchFamily="2" charset="-122"/>
                <a:cs typeface="Times New Roman" panose="02020603050405020304" pitchFamily="18" charset="0"/>
              </a:rPr>
              <a:t>能证明</a:t>
            </a:r>
            <a:r>
              <a:rPr lang="en-US" altLang="zh-CN" sz="1800" kern="0" dirty="0">
                <a:effectLst/>
                <a:ea typeface="宋体" panose="02010600030101010101" pitchFamily="2" charset="-122"/>
                <a:cs typeface="Times New Roman" panose="02020603050405020304" pitchFamily="18" charset="0"/>
              </a:rPr>
              <a:t> + </a:t>
            </a:r>
            <a:r>
              <a:rPr lang="zh-CN" altLang="zh-CN" sz="1800" kern="0" dirty="0">
                <a:effectLst/>
                <a:ea typeface="宋体" panose="02010600030101010101" pitchFamily="2" charset="-122"/>
                <a:cs typeface="Times New Roman" panose="02020603050405020304" pitchFamily="18" charset="0"/>
              </a:rPr>
              <a:t>被证据说服</a:t>
            </a:r>
            <a:r>
              <a:rPr lang="en-US" altLang="zh-CN" sz="1800" kern="0" dirty="0">
                <a:effectLst/>
                <a:ea typeface="宋体" panose="02010600030101010101" pitchFamily="2" charset="-122"/>
                <a:cs typeface="Times New Roman" panose="02020603050405020304" pitchFamily="18" charset="0"/>
              </a:rPr>
              <a:t> = </a:t>
            </a:r>
            <a:r>
              <a:rPr lang="zh-CN" altLang="zh-CN" sz="1800" kern="0" dirty="0">
                <a:effectLst/>
                <a:ea typeface="宋体" panose="02010600030101010101" pitchFamily="2" charset="-122"/>
                <a:cs typeface="Times New Roman" panose="02020603050405020304" pitchFamily="18" charset="0"/>
              </a:rPr>
              <a:t>理性信仰。</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2864098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其次，也不是只有那些没受过教育的人才会相信神，历世历代都有很多一流的科学家信仰圣经的神，比如：牛顿、法拉第、麦克斯韦等。</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2287698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再比如：孟德尔、巴斯德、开普勒等等。他们可都算是人类科学发展史上的奠基人物。为什么这样杰出的科学家会终生信奉这位上帝呢？</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3887542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很重要的一个原因是：他们的信心是建立在理性的根基之上的。记住：有证据</a:t>
            </a:r>
            <a:r>
              <a:rPr lang="en-US" altLang="zh-CN" sz="1800" dirty="0">
                <a:effectLst/>
                <a:latin typeface="Times New Roman" panose="02020603050405020304" pitchFamily="18" charset="0"/>
                <a:ea typeface="宋体" panose="02010600030101010101" pitchFamily="2" charset="-122"/>
              </a:rPr>
              <a:t> + </a:t>
            </a:r>
            <a:r>
              <a:rPr lang="zh-CN" altLang="zh-CN" sz="1800" dirty="0">
                <a:effectLst/>
                <a:latin typeface="Times New Roman" panose="02020603050405020304" pitchFamily="18" charset="0"/>
                <a:ea typeface="宋体" panose="02010600030101010101" pitchFamily="2" charset="-122"/>
              </a:rPr>
              <a:t>能证明</a:t>
            </a:r>
            <a:r>
              <a:rPr lang="en-US" altLang="zh-CN" sz="1800" dirty="0">
                <a:effectLst/>
                <a:latin typeface="Times New Roman" panose="02020603050405020304" pitchFamily="18" charset="0"/>
                <a:ea typeface="宋体" panose="02010600030101010101" pitchFamily="2" charset="-122"/>
              </a:rPr>
              <a:t> + </a:t>
            </a:r>
            <a:r>
              <a:rPr lang="zh-CN" altLang="zh-CN" sz="1800" dirty="0">
                <a:effectLst/>
                <a:latin typeface="Times New Roman" panose="02020603050405020304" pitchFamily="18" charset="0"/>
                <a:ea typeface="宋体" panose="02010600030101010101" pitchFamily="2" charset="-122"/>
              </a:rPr>
              <a:t>被证据说服</a:t>
            </a:r>
            <a:r>
              <a:rPr lang="en-US" altLang="zh-CN" sz="1800" dirty="0">
                <a:effectLst/>
                <a:latin typeface="Times New Roman" panose="02020603050405020304" pitchFamily="18" charset="0"/>
                <a:ea typeface="宋体" panose="02010600030101010101" pitchFamily="2" charset="-122"/>
              </a:rPr>
              <a:t> = </a:t>
            </a:r>
            <a:r>
              <a:rPr lang="zh-CN" altLang="zh-CN" sz="1800" dirty="0">
                <a:effectLst/>
                <a:latin typeface="Times New Roman" panose="02020603050405020304" pitchFamily="18" charset="0"/>
                <a:ea typeface="宋体" panose="02010600030101010101" pitchFamily="2" charset="-122"/>
              </a:rPr>
              <a:t>理性信仰。关于这一点，大家还有疑问吗？</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3398810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还有，你认为只有少数人才有信仰吗？</a:t>
            </a:r>
            <a:r>
              <a:rPr lang="zh-CN" altLang="zh-CN" sz="1800" b="1" kern="0" dirty="0">
                <a:effectLst/>
                <a:ea typeface="宋体" panose="02010600030101010101" pitchFamily="2" charset="-122"/>
                <a:cs typeface="Times New Roman" panose="02020603050405020304" pitchFamily="18" charset="0"/>
              </a:rPr>
              <a:t>（等候学生回答）</a:t>
            </a:r>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击）不！每个人都有自己的信仰。</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427828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Wingdings" panose="05000000000000000000" pitchFamily="2" charset="2"/>
              <a:buChar cha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罗马书 </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1:20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自从造天地以来，神的永能和神性是明明可知的，虽是眼不能见，但借着所造之物，就可以晓得，叫人无可推诿。</a:t>
            </a:r>
          </a:p>
          <a:p>
            <a:r>
              <a:rPr lang="zh-CN" altLang="zh-CN" sz="1800" dirty="0">
                <a:effectLst/>
                <a:latin typeface="Times New Roman" panose="02020603050405020304" pitchFamily="18" charset="0"/>
                <a:ea typeface="宋体" panose="02010600030101010101" pitchFamily="2" charset="-122"/>
              </a:rPr>
              <a:t>这节经文里的“所造之物”指的是自然界。意思是：各种自然现象和生命体都能让人晓得上帝是存在的。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2715175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什么是信仰？</a:t>
            </a:r>
            <a:r>
              <a:rPr lang="zh-CN" altLang="zh-CN" sz="1800" b="1" kern="0" dirty="0">
                <a:effectLst/>
                <a:ea typeface="宋体" panose="02010600030101010101" pitchFamily="2" charset="-122"/>
                <a:cs typeface="Times New Roman" panose="02020603050405020304" pitchFamily="18" charset="0"/>
              </a:rPr>
              <a:t>（等候学生回答）</a:t>
            </a:r>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击）简单来说，你相信的东西就是你的信仰。每个人都会相信某些东西，因而每个人都有自己的信仰。</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817647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比如：基督徒信仰的是（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上帝</a:t>
            </a:r>
            <a:r>
              <a:rPr lang="zh-CN" altLang="zh-CN" sz="1800" dirty="0">
                <a:effectLst/>
                <a:latin typeface="Times New Roman" panose="02020603050405020304" pitchFamily="18" charset="0"/>
                <a:ea typeface="宋体" panose="02010600030101010101" pitchFamily="2" charset="-122"/>
              </a:rPr>
              <a:t>，佛教徒信仰（</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释迦牟尼</a:t>
            </a:r>
            <a:r>
              <a:rPr lang="zh-CN" altLang="zh-CN" sz="1800" dirty="0">
                <a:effectLst/>
                <a:latin typeface="Times New Roman" panose="02020603050405020304" pitchFamily="18" charset="0"/>
                <a:ea typeface="宋体" panose="02010600030101010101" pitchFamily="2" charset="-122"/>
              </a:rPr>
              <a:t>，进化论者信仰的就是（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随机产生生命体</a:t>
            </a:r>
            <a:r>
              <a:rPr lang="zh-CN" altLang="zh-CN" sz="1800" dirty="0">
                <a:effectLst/>
                <a:latin typeface="Times New Roman" panose="02020603050405020304" pitchFamily="18" charset="0"/>
                <a:ea typeface="宋体" panose="02010600030101010101" pitchFamily="2" charset="-122"/>
              </a:rPr>
              <a:t>。唯物论、无神论者信仰的是（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物质</a:t>
            </a:r>
            <a:r>
              <a:rPr lang="zh-CN" altLang="zh-CN" sz="1800" dirty="0">
                <a:effectLst/>
                <a:latin typeface="Times New Roman" panose="02020603050405020304" pitchFamily="18" charset="0"/>
                <a:ea typeface="宋体" panose="02010600030101010101" pitchFamily="2" charset="-122"/>
              </a:rPr>
              <a:t>。你的信仰就是你的宗教。</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4049110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所以同学们，关键的问题并不在于你是否有信仰，因为人人都有信仰；也不在于你是否有宗教，因为每个人所信仰的东西就是他的宗教。真正关键的问题在于：你所信仰的是否有理性，你的宗教是否真实可信。</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864430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在接下来的课程里，我们将会从科学和历史的角度出发，全面探索上帝的真实性和圣经的准确度。你将会发现：</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击）自然科学</a:t>
            </a:r>
            <a:r>
              <a:rPr lang="zh-CN" altLang="zh-CN" sz="1800" dirty="0">
                <a:solidFill>
                  <a:srgbClr val="000000"/>
                </a:solidFill>
                <a:effectLst/>
                <a:latin typeface="Times New Roman" panose="02020603050405020304" pitchFamily="18" charset="0"/>
                <a:ea typeface="宋体" panose="02010600030101010101" pitchFamily="2" charset="-122"/>
              </a:rPr>
              <a:t>证实了创造者必定存在。</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击）历史记载和考古发现说明圣经是准确的。而且——</a:t>
            </a:r>
            <a:endParaRPr lang="zh-CN" altLang="zh-CN" sz="1800" dirty="0">
              <a:effectLst/>
              <a:latin typeface="Times New Roman" panose="02020603050405020304" pitchFamily="18" charset="0"/>
              <a:ea typeface="等线" panose="02010600030101010101" pitchFamily="2" charset="-122"/>
            </a:endParaRPr>
          </a:p>
          <a:p>
            <a:r>
              <a:rPr lang="en-US" altLang="zh-CN" sz="1800" kern="0" dirty="0">
                <a:effectLst/>
                <a:ea typeface="宋体" panose="02010600030101010101" pitchFamily="2" charset="-122"/>
                <a:cs typeface="Times New Roman" panose="02020603050405020304" pitchFamily="18" charset="0"/>
              </a:rPr>
              <a:t>3.     </a:t>
            </a:r>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kern="0" dirty="0">
                <a:solidFill>
                  <a:srgbClr val="000000"/>
                </a:solidFill>
                <a:effectLst/>
                <a:ea typeface="宋体" panose="02010600030101010101" pitchFamily="2" charset="-122"/>
                <a:cs typeface="Times New Roman" panose="02020603050405020304" pitchFamily="18" charset="0"/>
              </a:rPr>
              <a:t>圣经中预言的应验说明圣经中的上帝就是那位掌管历史和未来的独一真神。 </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61464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好吧，今天的课上到这里就结束了，最后有三道思考题。请和你的同桌讨论，然后用简短的话写下你个人对这些问题的回答。（限时：</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3903758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分钟后，老师点名请</a:t>
            </a:r>
            <a:r>
              <a:rPr lang="en-US" altLang="zh-CN" sz="1800" dirty="0">
                <a:effectLst/>
                <a:latin typeface="Times New Roman" panose="02020603050405020304" pitchFamily="18" charset="0"/>
                <a:ea typeface="宋体" panose="02010600030101010101" pitchFamily="2" charset="-122"/>
              </a:rPr>
              <a:t>2-3</a:t>
            </a:r>
            <a:r>
              <a:rPr lang="zh-CN" altLang="zh-CN" sz="1800" dirty="0">
                <a:effectLst/>
                <a:latin typeface="Times New Roman" panose="02020603050405020304" pitchFamily="18" charset="0"/>
                <a:ea typeface="宋体" panose="02010600030101010101" pitchFamily="2" charset="-122"/>
              </a:rPr>
              <a:t>组的同学回答。然后收集每个孩子的回答，留意观察孩子这些答案，看是否需要在课后进行个别跟进。）</a:t>
            </a:r>
            <a:endParaRPr lang="zh-CN" altLang="zh-CN" sz="1800" dirty="0">
              <a:effectLst/>
              <a:latin typeface="Times New Roman" panose="02020603050405020304" pitchFamily="18" charset="0"/>
              <a:ea typeface="等线" panose="02010600030101010101" pitchFamily="2" charset="-122"/>
            </a:endParaRPr>
          </a:p>
          <a:p>
            <a:endParaRPr lang="en-US" altLang="zh-CN" sz="1800" dirty="0">
              <a:effectLst/>
              <a:latin typeface="Times New Roman" panose="02020603050405020304" pitchFamily="18" charset="0"/>
              <a:ea typeface="宋体"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怎么知道上帝存在？</a:t>
            </a:r>
            <a:endParaRPr lang="zh-CN" altLang="zh-CN" sz="1800" dirty="0">
              <a:effectLst/>
              <a:latin typeface="Times New Roman" panose="02020603050405020304" pitchFamily="18" charset="0"/>
              <a:ea typeface="等线" panose="02010600030101010101" pitchFamily="2" charset="-122"/>
            </a:endParaRPr>
          </a:p>
          <a:p>
            <a:pPr marL="228600">
              <a:lnSpc>
                <a:spcPts val="1860"/>
              </a:lnSpc>
              <a:spcAft>
                <a:spcPts val="1500"/>
              </a:spcAft>
            </a:pP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zh-CN" sz="1800" u="sng"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透过自然界和自然界的生命体，我们能知道创造者必定存在。就好像透过油画《蒙娜丽莎》，我们能确认达芬奇必定存在一样。</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497826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为什么人不可能看到真神？</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因为人肉眼能看到的都是物质。但真实的创造者是非物质的，所以真神是人的肉眼不可能看见的。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2204879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信仰基督教的上帝为什么不是迷信？</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迷信是在没有证据、不能证明的情况下，仍然要信的一种信仰。但是圣经中的上帝却是有科学证据和历史记载支持的，所以信仰圣经中的上帝不是迷信。</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1512723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最后，对于“上帝是谁创造的？”这个问题感兴趣的同学，可以参考课后的附录。</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3345947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pPr>
              <a:lnSpc>
                <a:spcPts val="1860"/>
              </a:lnSpc>
              <a:spcAft>
                <a:spcPts val="1500"/>
              </a:spcAft>
            </a:pPr>
            <a:r>
              <a:rPr lang="en-US" altLang="zh-CN" sz="1800" dirty="0">
                <a:solidFill>
                  <a:srgbClr val="333333"/>
                </a:solidFill>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143593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这节经文还提到神有两个属性，（</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击）第一个属性是“永能”，就是“永恒的能力”，也就是“超自然的能力”。（</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击）第二个属性是</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神性</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 表示上帝是非物质的，他是个灵。物质是上帝所创造的，所以他不属于这个物质、能量、空间、时间的宇宙。换一句话说，上帝完全超越这个物质宇宙，所以他是不受自然规律约束的。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23333763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1860"/>
              </a:lnSpc>
              <a:spcAft>
                <a:spcPts val="1500"/>
              </a:spcAft>
            </a:pPr>
            <a:r>
              <a:rPr lang="zh-CN" altLang="zh-CN" sz="1800" b="1"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备注：</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若有必要，老师可另外安排时间进行</a:t>
            </a:r>
            <a:r>
              <a:rPr lang="zh-CN" altLang="zh-CN" sz="1800" dirty="0">
                <a:solidFill>
                  <a:srgbClr val="333333"/>
                </a:solidFill>
                <a:effectLst/>
                <a:latin typeface="Times New Roman" panose="02020603050405020304" pitchFamily="18" charset="0"/>
                <a:ea typeface="宋体" panose="02010600030101010101" pitchFamily="2" charset="-122"/>
              </a:rPr>
              <a:t>小组讨论并展示</a:t>
            </a:r>
            <a:endParaRPr lang="zh-CN" altLang="zh-CN" sz="1800" dirty="0">
              <a:effectLst/>
              <a:latin typeface="Times New Roman" panose="02020603050405020304" pitchFamily="18" charset="0"/>
              <a:ea typeface="等线" panose="02010600030101010101" pitchFamily="2" charset="-122"/>
            </a:endParaRPr>
          </a:p>
          <a:p>
            <a:pPr marL="685800">
              <a:lnSpc>
                <a:spcPts val="1860"/>
              </a:lnSpc>
              <a:spcAft>
                <a:spcPts val="1500"/>
              </a:spcAft>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主题：请结合达芬奇和油画《蒙娜丽莎》、建筑物和建筑师、鲁迅和他的作品来阐述</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神存在吗？你怎么知道神存在？</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685800">
              <a:lnSpc>
                <a:spcPts val="1860"/>
              </a:lnSpc>
              <a:spcAft>
                <a:spcPts val="1500"/>
              </a:spcAft>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形式：对话，小品，讲课、辩论</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685800">
              <a:lnSpc>
                <a:spcPts val="1860"/>
              </a:lnSpc>
              <a:spcAft>
                <a:spcPts val="1500"/>
              </a:spcAft>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要求：小组合作，结论明确，</a:t>
            </a:r>
            <a:endParaRPr lang="zh-CN" altLang="zh-CN" sz="1800" dirty="0">
              <a:effectLst/>
              <a:latin typeface="Times New Roman" panose="02020603050405020304" pitchFamily="18" charset="0"/>
              <a:ea typeface="等线" panose="02010600030101010101" pitchFamily="2" charset="-122"/>
            </a:endParaRPr>
          </a:p>
          <a:p>
            <a:pPr marL="685800">
              <a:lnSpc>
                <a:spcPts val="1860"/>
              </a:lnSpc>
              <a:spcAft>
                <a:spcPts val="1500"/>
              </a:spcAft>
            </a:pPr>
            <a:r>
              <a:rPr lang="en-US" altLang="zh-CN" sz="1800" dirty="0">
                <a:solidFill>
                  <a:srgbClr val="333333"/>
                </a:solidFill>
                <a:effectLst/>
                <a:latin typeface="宋体" panose="02010600030101010101" pitchFamily="2" charset="-122"/>
                <a:ea typeface="等线" panose="02010600030101010101" pitchFamily="2" charset="-122"/>
                <a:cs typeface="宋体" panose="02010600030101010101" pitchFamily="2" charset="-122"/>
              </a:rPr>
              <a:t>      </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证据充分，逻辑清晰</a:t>
            </a:r>
            <a:endParaRPr lang="zh-CN" altLang="zh-CN" sz="1800" dirty="0">
              <a:effectLst/>
              <a:latin typeface="Times New Roman" panose="02020603050405020304" pitchFamily="18" charset="0"/>
              <a:ea typeface="等线" panose="02010600030101010101" pitchFamily="2" charset="-122"/>
            </a:endParaRPr>
          </a:p>
          <a:p>
            <a:pPr marL="685800">
              <a:lnSpc>
                <a:spcPts val="1860"/>
              </a:lnSpc>
              <a:spcAft>
                <a:spcPts val="1500"/>
              </a:spcAft>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预备时间：</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10</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pPr marL="685800">
              <a:lnSpc>
                <a:spcPts val="1860"/>
              </a:lnSpc>
              <a:spcAft>
                <a:spcPts val="1500"/>
              </a:spcAft>
            </a:pP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展示时间：</a:t>
            </a:r>
            <a:r>
              <a:rPr lang="en-US"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3</a:t>
            </a:r>
            <a:r>
              <a:rPr lang="zh-CN" altLang="zh-CN" sz="1800" dirty="0">
                <a:solidFill>
                  <a:srgbClr val="333333"/>
                </a:solidFill>
                <a:effectLst/>
                <a:latin typeface="Times New Roman" panose="02020603050405020304" pitchFamily="18" charset="0"/>
                <a:ea typeface="宋体" panose="02010600030101010101" pitchFamily="2" charset="-122"/>
                <a:cs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254573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神超越这个物质宇宙世界的规律，就好像作家超越自己小说中的时间。又或者说神好像游戏的开发者一样，虽然他开发了“物质宇宙”的游戏，但是丝毫不受到自己所设立的游戏规则的限制。</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14284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了解了神超越物质的属性后，我们就能知道为什么人不可能看到真神了。因为上帝是非物质的，那他就是人的肉眼不可能看到的</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因为人肉眼所见的都是物质</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但真实的创造者是非物质的。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404544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所以如果有人挑战你说：“给我看你的神，我就相信。”你会怎么回答呢？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55876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63E9AFF-DBE4-AB49-9BF8-E63C9196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213314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8"/>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 id="2147483698"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jpg"/><Relationship Id="rId5" Type="http://schemas.microsoft.com/office/2007/relationships/hdphoto" Target="../media/hdphoto1.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3.jp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3.jp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7.pn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4.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6.tiff"/><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5631DA-1676-504F-8286-F87CAC6E91B4}"/>
              </a:ext>
            </a:extLst>
          </p:cNvPr>
          <p:cNvPicPr>
            <a:picLocks noChangeAspect="1"/>
          </p:cNvPicPr>
          <p:nvPr/>
        </p:nvPicPr>
        <p:blipFill>
          <a:blip r:embed="rId2"/>
          <a:stretch>
            <a:fillRect/>
          </a:stretch>
        </p:blipFill>
        <p:spPr>
          <a:xfrm>
            <a:off x="0" y="1655178"/>
            <a:ext cx="4078372" cy="3518704"/>
          </a:xfrm>
          <a:prstGeom prst="rect">
            <a:avLst/>
          </a:prstGeom>
        </p:spPr>
      </p:pic>
      <p:sp>
        <p:nvSpPr>
          <p:cNvPr id="4" name="标题 1">
            <a:extLst>
              <a:ext uri="{FF2B5EF4-FFF2-40B4-BE49-F238E27FC236}">
                <a16:creationId xmlns:a16="http://schemas.microsoft.com/office/drawing/2014/main" id="{5B159005-755B-E448-943A-BDDE83C4923D}"/>
              </a:ext>
            </a:extLst>
          </p:cNvPr>
          <p:cNvSpPr txBox="1">
            <a:spLocks/>
          </p:cNvSpPr>
          <p:nvPr/>
        </p:nvSpPr>
        <p:spPr>
          <a:xfrm>
            <a:off x="407156" y="2838450"/>
            <a:ext cx="3406702"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上帝存在吗？</a:t>
            </a:r>
          </a:p>
        </p:txBody>
      </p:sp>
      <p:sp>
        <p:nvSpPr>
          <p:cNvPr id="5" name="标题 1">
            <a:extLst>
              <a:ext uri="{FF2B5EF4-FFF2-40B4-BE49-F238E27FC236}">
                <a16:creationId xmlns:a16="http://schemas.microsoft.com/office/drawing/2014/main" id="{8F8C1A5A-14FE-5A45-B93C-AAD5EF5D3CE5}"/>
              </a:ext>
            </a:extLst>
          </p:cNvPr>
          <p:cNvSpPr txBox="1">
            <a:spLocks/>
          </p:cNvSpPr>
          <p:nvPr/>
        </p:nvSpPr>
        <p:spPr>
          <a:xfrm>
            <a:off x="349281" y="3770474"/>
            <a:ext cx="3406702" cy="119821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a:t>
            </a:r>
            <a:r>
              <a:rPr lang="zh-CN" altLang="en-US" sz="2400" b="1" dirty="0">
                <a:latin typeface="Microsoft YaHei" panose="020B0503020204020204" pitchFamily="34" charset="-122"/>
                <a:ea typeface="Microsoft YaHei" panose="020B0503020204020204" pitchFamily="34" charset="-122"/>
              </a:rPr>
              <a:t>课</a:t>
            </a:r>
            <a:endParaRPr lang="en-US" altLang="zh-CN" sz="2400" b="1" dirty="0">
              <a:latin typeface="Microsoft YaHei" panose="020B0503020204020204" pitchFamily="34" charset="-122"/>
              <a:ea typeface="Microsoft YaHei" panose="020B0503020204020204" pitchFamily="34" charset="-122"/>
            </a:endParaRPr>
          </a:p>
          <a:p>
            <a:pPr algn="ctr">
              <a:lnSpc>
                <a:spcPct val="100000"/>
              </a:lnSpc>
            </a:pPr>
            <a:endParaRPr lang="en-US" altLang="zh-CN" sz="1600" b="1" dirty="0">
              <a:latin typeface="Microsoft YaHei" panose="020B0503020204020204" pitchFamily="34" charset="-122"/>
              <a:ea typeface="Microsoft YaHei" panose="020B0503020204020204" pitchFamily="34" charset="-122"/>
            </a:endParaRPr>
          </a:p>
          <a:p>
            <a:pPr algn="ctr">
              <a:lnSpc>
                <a:spcPct val="100000"/>
              </a:lnSpc>
            </a:pPr>
            <a:r>
              <a:rPr lang="zh-CN" altLang="en-US" sz="2400" b="1" dirty="0">
                <a:latin typeface="Microsoft YaHei" panose="020B0503020204020204" pitchFamily="34" charset="-122"/>
                <a:ea typeface="Microsoft YaHei" panose="020B0503020204020204" pitchFamily="34" charset="-122"/>
              </a:rPr>
              <a:t>罗马书</a:t>
            </a:r>
            <a:r>
              <a:rPr lang="en-US" altLang="zh-CN" sz="2400" b="1" dirty="0">
                <a:latin typeface="Microsoft YaHei" panose="020B0503020204020204" pitchFamily="34" charset="-122"/>
                <a:ea typeface="Microsoft YaHei" panose="020B0503020204020204" pitchFamily="34" charset="-122"/>
              </a:rPr>
              <a:t>1:20</a:t>
            </a:r>
            <a:endParaRPr lang="zh-CN" altLang="en-US" sz="2400" b="1"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2A85C87C-EEF2-F24C-A517-0191B6AB3889}"/>
              </a:ext>
            </a:extLst>
          </p:cNvPr>
          <p:cNvPicPr>
            <a:picLocks noChangeAspect="1"/>
          </p:cNvPicPr>
          <p:nvPr/>
        </p:nvPicPr>
        <p:blipFill rotWithShape="1">
          <a:blip r:embed="rId3">
            <a:extLst>
              <a:ext uri="{28A0092B-C50C-407E-A947-70E740481C1C}">
                <a14:useLocalDpi xmlns:a14="http://schemas.microsoft.com/office/drawing/2010/main" val="0"/>
              </a:ext>
            </a:extLst>
          </a:blip>
          <a:srcRect t="7801" r="48923"/>
          <a:stretch/>
        </p:blipFill>
        <p:spPr>
          <a:xfrm>
            <a:off x="4078372" y="-2894"/>
            <a:ext cx="5065628" cy="6860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392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F732B7F3-1E86-431A-B7D4-FECC66E8C81B}"/>
              </a:ext>
            </a:extLst>
          </p:cNvPr>
          <p:cNvSpPr txBox="1"/>
          <p:nvPr/>
        </p:nvSpPr>
        <p:spPr>
          <a:xfrm>
            <a:off x="0" y="4147107"/>
            <a:ext cx="9144000" cy="1413207"/>
          </a:xfrm>
          <a:prstGeom prst="rect">
            <a:avLst/>
          </a:prstGeom>
          <a:noFill/>
        </p:spPr>
        <p:txBody>
          <a:bodyPr wrap="square">
            <a:spAutoFit/>
          </a:bodyPr>
          <a:lstStyle/>
          <a:p>
            <a:pPr algn="ctr">
              <a:lnSpc>
                <a:spcPts val="5200"/>
              </a:lnSpc>
            </a:pPr>
            <a:r>
              <a:rPr lang="zh-CN" altLang="zh-CN" sz="3200" kern="0" dirty="0">
                <a:effectLst/>
                <a:latin typeface="FZLanTingHei-M-GBK" panose="02000000000000000000" pitchFamily="2" charset="-122"/>
                <a:ea typeface="FZLanTingHei-M-GBK" panose="02000000000000000000" pitchFamily="2" charset="-122"/>
                <a:cs typeface="Times New Roman" panose="02020603050405020304" pitchFamily="18" charset="0"/>
              </a:rPr>
              <a:t>如果有人挑战你说：</a:t>
            </a:r>
            <a:endParaRPr lang="zh-CN" altLang="en-US" sz="3200" kern="0" dirty="0">
              <a:effectLst/>
              <a:latin typeface="FZLanTingHei-M-GBK" panose="02000000000000000000" pitchFamily="2" charset="-122"/>
              <a:ea typeface="FZLanTingHei-M-GBK" panose="02000000000000000000" pitchFamily="2" charset="-122"/>
              <a:cs typeface="Times New Roman" panose="02020603050405020304" pitchFamily="18" charset="0"/>
            </a:endParaRPr>
          </a:p>
          <a:p>
            <a:pPr algn="ctr">
              <a:lnSpc>
                <a:spcPts val="5200"/>
              </a:lnSpc>
            </a:pPr>
            <a:r>
              <a:rPr lang="zh-CN" altLang="zh-CN" sz="4000" kern="0" dirty="0">
                <a:effectLst/>
                <a:latin typeface="FZLanTingHei-EB-GBK" panose="02000000000000000000" pitchFamily="2" charset="-122"/>
                <a:ea typeface="FZLanTingHei-EB-GBK" panose="02000000000000000000" pitchFamily="2" charset="-122"/>
                <a:cs typeface="Times New Roman" panose="02020603050405020304" pitchFamily="18" charset="0"/>
              </a:rPr>
              <a:t>“给我看你的神，我就相信”</a:t>
            </a:r>
            <a:endParaRPr lang="en-US" altLang="zh-CN" sz="2000" kern="0" dirty="0">
              <a:latin typeface="FZLanTingHei-EB-GBK" panose="02000000000000000000" pitchFamily="2" charset="-122"/>
              <a:ea typeface="FZLanTingHei-EB-GBK" panose="02000000000000000000"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0654E7DD-7E25-4F81-B021-54CE9EF75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981" y="1828800"/>
            <a:ext cx="3052038" cy="22403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a:extLst>
              <a:ext uri="{FF2B5EF4-FFF2-40B4-BE49-F238E27FC236}">
                <a16:creationId xmlns:a16="http://schemas.microsoft.com/office/drawing/2014/main" id="{FFEB2C45-DA47-4B05-9824-26EAE892CB4C}"/>
              </a:ext>
            </a:extLst>
          </p:cNvPr>
          <p:cNvSpPr txBox="1"/>
          <p:nvPr/>
        </p:nvSpPr>
        <p:spPr>
          <a:xfrm>
            <a:off x="0" y="5670211"/>
            <a:ext cx="9144000" cy="661591"/>
          </a:xfrm>
          <a:prstGeom prst="rect">
            <a:avLst/>
          </a:prstGeom>
          <a:noFill/>
        </p:spPr>
        <p:txBody>
          <a:bodyPr wrap="square">
            <a:spAutoFit/>
          </a:bodyPr>
          <a:lstStyle/>
          <a:p>
            <a:pPr algn="ctr">
              <a:lnSpc>
                <a:spcPts val="4800"/>
              </a:lnSpc>
            </a:pPr>
            <a:r>
              <a:rPr lang="zh-CN" altLang="en-US" sz="3200" kern="0" dirty="0">
                <a:effectLst/>
                <a:latin typeface="FZLanTingHei-M-GBK" panose="02000000000000000000" pitchFamily="2" charset="-122"/>
                <a:ea typeface="FZLanTingHei-M-GBK" panose="02000000000000000000" pitchFamily="2" charset="-122"/>
                <a:cs typeface="Times New Roman" panose="02020603050405020304" pitchFamily="18" charset="0"/>
              </a:rPr>
              <a:t>你怎么回答？</a:t>
            </a:r>
            <a:endParaRPr lang="zh-CN" altLang="en-US" sz="3200" dirty="0">
              <a:latin typeface="FZLanTingHei-M-GBK" panose="02000000000000000000" pitchFamily="2" charset="-122"/>
              <a:ea typeface="FZLanTingHei-M-GBK" panose="02000000000000000000" pitchFamily="2" charset="-122"/>
            </a:endParaRPr>
          </a:p>
        </p:txBody>
      </p:sp>
      <p:sp>
        <p:nvSpPr>
          <p:cNvPr id="13" name="标题 12">
            <a:extLst>
              <a:ext uri="{FF2B5EF4-FFF2-40B4-BE49-F238E27FC236}">
                <a16:creationId xmlns:a16="http://schemas.microsoft.com/office/drawing/2014/main" id="{CCBD4D06-6584-F446-9CA1-B6E0C91F4A6F}"/>
              </a:ext>
            </a:extLst>
          </p:cNvPr>
          <p:cNvSpPr>
            <a:spLocks noGrp="1"/>
          </p:cNvSpPr>
          <p:nvPr>
            <p:ph type="title"/>
          </p:nvPr>
        </p:nvSpPr>
        <p:spPr/>
        <p:txBody>
          <a:bodyPr/>
          <a:lstStyle/>
          <a:p>
            <a:r>
              <a:rPr lang="zh-CN" altLang="en-US" dirty="0"/>
              <a:t>为什么人看不见神？</a:t>
            </a:r>
          </a:p>
        </p:txBody>
      </p:sp>
      <p:sp>
        <p:nvSpPr>
          <p:cNvPr id="14" name="直线连接符 20">
            <a:extLst>
              <a:ext uri="{FF2B5EF4-FFF2-40B4-BE49-F238E27FC236}">
                <a16:creationId xmlns:a16="http://schemas.microsoft.com/office/drawing/2014/main" id="{5CE3BA42-4A0F-794B-94C7-42C88463D21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7924D4E-BF29-A34C-9C59-D2A3E393ED6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018E51D2-E864-F843-9F37-4C2E92E6564B}"/>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F9CF59EE-7BF9-494F-B550-A35B263D635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0AF6C589-CB17-6344-91B8-3DD8E31AD4BF}"/>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F7D1E134-8D81-AB4C-889F-B5DF52DD4E33}"/>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79122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AB06CADE-B5B2-B24E-951E-74E26624B1C7}"/>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A2ACD151-4C95-F749-8EB9-7460335547B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50245EEA-AF6C-1D49-A3B9-AEFD515DAC6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07028802-9369-EA4F-9502-6CA33E56ABE2}"/>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891749A4-A334-A249-88D0-F7ECC2C67A5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DFAD6153-3D69-9F4B-9FA6-F852CD4E4995}"/>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8" name="文本框 7">
            <a:extLst>
              <a:ext uri="{FF2B5EF4-FFF2-40B4-BE49-F238E27FC236}">
                <a16:creationId xmlns:a16="http://schemas.microsoft.com/office/drawing/2014/main" id="{BDA4FF18-4F42-4BEF-87BE-4572F52A8376}"/>
              </a:ext>
            </a:extLst>
          </p:cNvPr>
          <p:cNvSpPr txBox="1"/>
          <p:nvPr/>
        </p:nvSpPr>
        <p:spPr>
          <a:xfrm>
            <a:off x="843336" y="2776348"/>
            <a:ext cx="7843463" cy="3154710"/>
          </a:xfrm>
          <a:prstGeom prst="rect">
            <a:avLst/>
          </a:prstGeom>
          <a:noFill/>
        </p:spPr>
        <p:txBody>
          <a:bodyPr wrap="square">
            <a:spAutoFit/>
          </a:bodyPr>
          <a:lstStyle/>
          <a:p>
            <a:pPr>
              <a:lnSpc>
                <a:spcPts val="4800"/>
              </a:lnSpc>
            </a:pPr>
            <a:r>
              <a:rPr lang="zh-CN" altLang="en-US" sz="3200" kern="0" dirty="0">
                <a:latin typeface="FZLanTingHei-M-GBK" panose="02000000000000000000" pitchFamily="2" charset="-122"/>
                <a:ea typeface="FZLanTingHei-M-GBK" panose="02000000000000000000" pitchFamily="2" charset="-122"/>
                <a:cs typeface="Times New Roman" panose="02020603050405020304" pitchFamily="18" charset="0"/>
              </a:rPr>
              <a:t>你就要告诉那人说：</a:t>
            </a:r>
            <a:endParaRPr lang="en-US" altLang="zh-CN" sz="3200" kern="0" dirty="0">
              <a:latin typeface="FZLanTingHei-M-GBK" panose="02000000000000000000" pitchFamily="2" charset="-122"/>
              <a:ea typeface="FZLanTingHei-M-GBK" panose="02000000000000000000" pitchFamily="2" charset="-122"/>
              <a:cs typeface="Times New Roman" panose="02020603050405020304" pitchFamily="18" charset="0"/>
            </a:endParaRPr>
          </a:p>
          <a:p>
            <a:pPr>
              <a:lnSpc>
                <a:spcPts val="4800"/>
              </a:lnSpc>
            </a:pPr>
            <a:r>
              <a:rPr lang="zh-CN" altLang="en-US" sz="3200" kern="0" dirty="0">
                <a:latin typeface="FZLanTingHei-M-GBK" panose="02000000000000000000" pitchFamily="2" charset="-122"/>
                <a:ea typeface="FZLanTingHei-M-GBK" panose="02000000000000000000" pitchFamily="2" charset="-122"/>
                <a:cs typeface="Times New Roman" panose="02020603050405020304" pitchFamily="18" charset="0"/>
              </a:rPr>
              <a:t>“如果有人能给你看他的神，</a:t>
            </a:r>
            <a:endParaRPr lang="en-US" altLang="zh-CN" sz="3200" kern="0" dirty="0">
              <a:latin typeface="FZLanTingHei-M-GBK" panose="02000000000000000000" pitchFamily="2" charset="-122"/>
              <a:ea typeface="FZLanTingHei-M-GBK" panose="02000000000000000000" pitchFamily="2" charset="-122"/>
              <a:cs typeface="Times New Roman" panose="02020603050405020304" pitchFamily="18" charset="0"/>
            </a:endParaRPr>
          </a:p>
          <a:p>
            <a:pPr>
              <a:lnSpc>
                <a:spcPts val="4800"/>
              </a:lnSpc>
            </a:pPr>
            <a:r>
              <a:rPr lang="zh-CN" altLang="en-US" sz="3200" kern="0" dirty="0">
                <a:latin typeface="FZLanTingHei-M-GBK" panose="02000000000000000000" pitchFamily="2" charset="-122"/>
                <a:ea typeface="FZLanTingHei-M-GBK" panose="02000000000000000000" pitchFamily="2" charset="-122"/>
                <a:cs typeface="Times New Roman" panose="02020603050405020304" pitchFamily="18" charset="0"/>
              </a:rPr>
              <a:t>你千万不要相信。”</a:t>
            </a:r>
          </a:p>
          <a:p>
            <a:pPr>
              <a:lnSpc>
                <a:spcPts val="4800"/>
              </a:lnSpc>
            </a:pPr>
            <a:endParaRPr lang="zh-CN" altLang="en-US" sz="3200" kern="0" dirty="0">
              <a:latin typeface="FZLanTingHei-M-GBK" panose="02000000000000000000" pitchFamily="2" charset="-122"/>
              <a:ea typeface="FZLanTingHei-M-GBK" panose="02000000000000000000" pitchFamily="2" charset="-122"/>
              <a:cs typeface="Times New Roman" panose="02020603050405020304" pitchFamily="18" charset="0"/>
            </a:endParaRPr>
          </a:p>
          <a:p>
            <a:pPr>
              <a:lnSpc>
                <a:spcPts val="4800"/>
              </a:lnSpc>
            </a:pPr>
            <a:r>
              <a:rPr lang="zh-CN" altLang="en-US" sz="3600" kern="0" dirty="0">
                <a:latin typeface="FZLanTingHei-EB-GBK" panose="02000000000000000000" pitchFamily="2" charset="-122"/>
                <a:ea typeface="FZLanTingHei-EB-GBK" panose="02000000000000000000" pitchFamily="2" charset="-122"/>
                <a:cs typeface="Times New Roman" panose="02020603050405020304" pitchFamily="18" charset="0"/>
              </a:rPr>
              <a:t>因为真神不可能是物质！</a:t>
            </a:r>
          </a:p>
        </p:txBody>
      </p:sp>
      <p:pic>
        <p:nvPicPr>
          <p:cNvPr id="9" name="图片 8">
            <a:extLst>
              <a:ext uri="{FF2B5EF4-FFF2-40B4-BE49-F238E27FC236}">
                <a16:creationId xmlns:a16="http://schemas.microsoft.com/office/drawing/2014/main" id="{4AECED2A-A977-4DDE-8FEA-B9046D42F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506" y="2532693"/>
            <a:ext cx="2875494" cy="33435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F67C88F-13C6-1549-AADB-AD8869F4183A}"/>
              </a:ext>
            </a:extLst>
          </p:cNvPr>
          <p:cNvSpPr>
            <a:spLocks noGrp="1"/>
          </p:cNvSpPr>
          <p:nvPr>
            <p:ph type="title"/>
          </p:nvPr>
        </p:nvSpPr>
        <p:spPr/>
        <p:txBody>
          <a:bodyPr/>
          <a:lstStyle/>
          <a:p>
            <a:r>
              <a:rPr lang="zh-CN" altLang="en-US" dirty="0"/>
              <a:t>为什么人看不见神？</a:t>
            </a:r>
          </a:p>
        </p:txBody>
      </p:sp>
    </p:spTree>
    <p:extLst>
      <p:ext uri="{BB962C8B-B14F-4D97-AF65-F5344CB8AC3E}">
        <p14:creationId xmlns:p14="http://schemas.microsoft.com/office/powerpoint/2010/main" val="39388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F16FD5C8-A08C-B747-B77B-494CAB91E7C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844288C1-25EA-CC4D-BF5E-421FF2F5FEC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A6016F68-C6FF-304E-9CEF-07287729F84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E3BA6A35-1C9F-F34E-B883-FD8F3EFDF65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C72BE3D9-1E41-BD42-9EFE-F24B2D549A1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9DFFAB9D-79C2-D34E-8E02-A6455EF6FD6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8" name="文本框 7">
            <a:extLst>
              <a:ext uri="{FF2B5EF4-FFF2-40B4-BE49-F238E27FC236}">
                <a16:creationId xmlns:a16="http://schemas.microsoft.com/office/drawing/2014/main" id="{ECE11912-100F-4EE3-AD97-6BD7198ABA5F}"/>
              </a:ext>
            </a:extLst>
          </p:cNvPr>
          <p:cNvSpPr txBox="1"/>
          <p:nvPr/>
        </p:nvSpPr>
        <p:spPr>
          <a:xfrm>
            <a:off x="2233062" y="5390148"/>
            <a:ext cx="4690236" cy="954107"/>
          </a:xfrm>
          <a:prstGeom prst="rect">
            <a:avLst/>
          </a:prstGeom>
          <a:noFill/>
        </p:spPr>
        <p:txBody>
          <a:bodyPr wrap="square">
            <a:spAutoFit/>
          </a:bodyPr>
          <a:lstStyle/>
          <a:p>
            <a:pPr algn="ctr"/>
            <a:r>
              <a:rPr lang="zh-CN" altLang="en-US" sz="2800" kern="0" dirty="0">
                <a:latin typeface="FZLanTingHei-M-GBK" panose="02000000000000000000" pitchFamily="2" charset="-122"/>
                <a:ea typeface="FZLanTingHei-M-GBK" panose="02000000000000000000" pitchFamily="2" charset="-122"/>
                <a:cs typeface="Times New Roman" panose="02020603050405020304" pitchFamily="18" charset="0"/>
              </a:rPr>
              <a:t>任何有形有体的</a:t>
            </a:r>
          </a:p>
          <a:p>
            <a:pPr algn="ctr"/>
            <a:r>
              <a:rPr lang="zh-CN" altLang="en-US" sz="2800" kern="0" dirty="0">
                <a:latin typeface="FZLanTingHei-M-GBK" panose="02000000000000000000" pitchFamily="2" charset="-122"/>
                <a:ea typeface="FZLanTingHei-M-GBK" panose="02000000000000000000" pitchFamily="2" charset="-122"/>
                <a:cs typeface="Times New Roman" panose="02020603050405020304" pitchFamily="18" charset="0"/>
              </a:rPr>
              <a:t>都不可能是真神</a:t>
            </a:r>
          </a:p>
        </p:txBody>
      </p:sp>
      <p:grpSp>
        <p:nvGrpSpPr>
          <p:cNvPr id="11" name="组合 10">
            <a:extLst>
              <a:ext uri="{FF2B5EF4-FFF2-40B4-BE49-F238E27FC236}">
                <a16:creationId xmlns:a16="http://schemas.microsoft.com/office/drawing/2014/main" id="{1D3CBC5D-8B69-43E9-ABDE-4007596BD9CC}"/>
              </a:ext>
            </a:extLst>
          </p:cNvPr>
          <p:cNvGrpSpPr/>
          <p:nvPr/>
        </p:nvGrpSpPr>
        <p:grpSpPr>
          <a:xfrm>
            <a:off x="-5302" y="1646018"/>
            <a:ext cx="9149301" cy="3648179"/>
            <a:chOff x="-5301" y="1720464"/>
            <a:chExt cx="9149301" cy="3542090"/>
          </a:xfrm>
        </p:grpSpPr>
        <p:pic>
          <p:nvPicPr>
            <p:cNvPr id="12" name="图片 11">
              <a:extLst>
                <a:ext uri="{FF2B5EF4-FFF2-40B4-BE49-F238E27FC236}">
                  <a16:creationId xmlns:a16="http://schemas.microsoft.com/office/drawing/2014/main" id="{BE442379-DCD3-464E-949E-EC481C71DE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71" r="30613"/>
            <a:stretch/>
          </p:blipFill>
          <p:spPr>
            <a:xfrm>
              <a:off x="2721867" y="1720466"/>
              <a:ext cx="2632566" cy="35420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BE5B3BBE-B4BC-4AD7-9F8C-E4E612A57A33}"/>
                </a:ext>
              </a:extLst>
            </p:cNvPr>
            <p:cNvPicPr>
              <a:picLocks noChangeAspect="1"/>
            </p:cNvPicPr>
            <p:nvPr/>
          </p:nvPicPr>
          <p:blipFill rotWithShape="1">
            <a:blip r:embed="rId5">
              <a:extLst>
                <a:ext uri="{28A0092B-C50C-407E-A947-70E740481C1C}">
                  <a14:useLocalDpi xmlns:a14="http://schemas.microsoft.com/office/drawing/2010/main" val="0"/>
                </a:ext>
              </a:extLst>
            </a:blip>
            <a:srcRect l="15820" r="17083"/>
            <a:stretch/>
          </p:blipFill>
          <p:spPr>
            <a:xfrm>
              <a:off x="5333206" y="1720464"/>
              <a:ext cx="3810794" cy="35420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2B44DFF2-0FA3-4EED-B5CA-F8EADC49B3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08" r="5321"/>
            <a:stretch/>
          </p:blipFill>
          <p:spPr>
            <a:xfrm>
              <a:off x="-5301" y="1720464"/>
              <a:ext cx="2748394" cy="35420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标题 1">
            <a:extLst>
              <a:ext uri="{FF2B5EF4-FFF2-40B4-BE49-F238E27FC236}">
                <a16:creationId xmlns:a16="http://schemas.microsoft.com/office/drawing/2014/main" id="{95D78CD8-26B1-1344-84DB-A3A89AA5A9A9}"/>
              </a:ext>
            </a:extLst>
          </p:cNvPr>
          <p:cNvSpPr>
            <a:spLocks noGrp="1"/>
          </p:cNvSpPr>
          <p:nvPr>
            <p:ph type="title"/>
          </p:nvPr>
        </p:nvSpPr>
        <p:spPr/>
        <p:txBody>
          <a:bodyPr/>
          <a:lstStyle/>
          <a:p>
            <a:r>
              <a:rPr lang="zh-CN" altLang="en-US" dirty="0"/>
              <a:t>偶像为何不可能是真神？</a:t>
            </a:r>
          </a:p>
        </p:txBody>
      </p:sp>
    </p:spTree>
    <p:extLst>
      <p:ext uri="{BB962C8B-B14F-4D97-AF65-F5344CB8AC3E}">
        <p14:creationId xmlns:p14="http://schemas.microsoft.com/office/powerpoint/2010/main" val="316424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A76F70E5-9195-4007-BCC1-F62C7FB40362}"/>
              </a:ext>
            </a:extLst>
          </p:cNvPr>
          <p:cNvSpPr txBox="1"/>
          <p:nvPr/>
        </p:nvSpPr>
        <p:spPr>
          <a:xfrm>
            <a:off x="1013242" y="3327722"/>
            <a:ext cx="7163831" cy="3308791"/>
          </a:xfrm>
          <a:prstGeom prst="rect">
            <a:avLst/>
          </a:prstGeom>
          <a:noFill/>
        </p:spPr>
        <p:txBody>
          <a:bodyPr wrap="square">
            <a:spAutoFit/>
          </a:bodyPr>
          <a:lstStyle/>
          <a:p>
            <a:pPr algn="ctr">
              <a:lnSpc>
                <a:spcPts val="5100"/>
              </a:lnSpc>
            </a:pPr>
            <a:r>
              <a:rPr lang="en-US" altLang="zh-CN" sz="3600" kern="0" dirty="0">
                <a:latin typeface="Microsoft YaHei" panose="020B0503020204020204" pitchFamily="34" charset="-122"/>
                <a:ea typeface="Microsoft YaHei" panose="020B0503020204020204" pitchFamily="34" charset="-122"/>
                <a:cs typeface="Times New Roman" panose="02020603050405020304" pitchFamily="18" charset="0"/>
              </a:rPr>
              <a:t>……</a:t>
            </a:r>
          </a:p>
          <a:p>
            <a:pPr algn="ctr">
              <a:lnSpc>
                <a:spcPts val="5100"/>
              </a:lnSpc>
            </a:pPr>
            <a:endParaRPr lang="en-US" altLang="zh-CN" sz="36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5100"/>
              </a:lnSpc>
            </a:pPr>
            <a:r>
              <a:rPr lang="zh-CN" altLang="en-US" sz="3600" kern="0" dirty="0">
                <a:latin typeface="Microsoft YaHei" panose="020B0503020204020204" pitchFamily="34" charset="-122"/>
                <a:ea typeface="Microsoft YaHei" panose="020B0503020204020204" pitchFamily="34" charset="-122"/>
                <a:cs typeface="Times New Roman" panose="02020603050405020304" pitchFamily="18" charset="0"/>
              </a:rPr>
              <a:t>   既然“是眼不能见”，</a:t>
            </a:r>
            <a:endParaRPr lang="en-US" altLang="zh-CN" sz="36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5100"/>
              </a:lnSpc>
            </a:pPr>
            <a:r>
              <a:rPr lang="zh-CN" altLang="en-US" sz="3600" kern="0" dirty="0">
                <a:latin typeface="Microsoft YaHei" panose="020B0503020204020204" pitchFamily="34" charset="-122"/>
                <a:ea typeface="Microsoft YaHei" panose="020B0503020204020204" pitchFamily="34" charset="-122"/>
                <a:cs typeface="Times New Roman" panose="02020603050405020304" pitchFamily="18" charset="0"/>
              </a:rPr>
              <a:t>怎么确认他的存在？ </a:t>
            </a:r>
          </a:p>
          <a:p>
            <a:pPr algn="ctr">
              <a:lnSpc>
                <a:spcPts val="5100"/>
              </a:lnSpc>
            </a:pPr>
            <a:endParaRPr lang="zh-CN" altLang="en-US" sz="36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直线连接符 20">
            <a:extLst>
              <a:ext uri="{FF2B5EF4-FFF2-40B4-BE49-F238E27FC236}">
                <a16:creationId xmlns:a16="http://schemas.microsoft.com/office/drawing/2014/main" id="{68EC5CCE-C0F7-2E4F-ADCC-0B8184B42C2C}"/>
              </a:ext>
            </a:extLst>
          </p:cNvPr>
          <p:cNvSpPr/>
          <p:nvPr/>
        </p:nvSpPr>
        <p:spPr>
          <a:xfrm flipH="1">
            <a:off x="454531" y="2575487"/>
            <a:ext cx="0" cy="380768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EB88361F-4714-2A4C-B415-1EED6E99F4D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6C1C2783-66E0-3049-A9E9-A1FAB85A4949}"/>
              </a:ext>
            </a:extLst>
          </p:cNvPr>
          <p:cNvSpPr/>
          <p:nvPr/>
        </p:nvSpPr>
        <p:spPr>
          <a:xfrm flipH="1" flipV="1">
            <a:off x="971601" y="2575487"/>
            <a:ext cx="7742668" cy="1"/>
          </a:xfrm>
          <a:prstGeom prst="line">
            <a:avLst/>
          </a:prstGeom>
          <a:ln w="12700">
            <a:solidFill>
              <a:srgbClr val="77933C"/>
            </a:solidFill>
            <a:prstDash val="sysDash"/>
          </a:ln>
        </p:spPr>
        <p:txBody>
          <a:bodyPr lIns="45719" rIns="45719"/>
          <a:lstStyle/>
          <a:p>
            <a:endParaRPr dirty="0"/>
          </a:p>
        </p:txBody>
      </p:sp>
      <p:sp>
        <p:nvSpPr>
          <p:cNvPr id="14" name="直线连接符 23">
            <a:extLst>
              <a:ext uri="{FF2B5EF4-FFF2-40B4-BE49-F238E27FC236}">
                <a16:creationId xmlns:a16="http://schemas.microsoft.com/office/drawing/2014/main" id="{CEDD2F6C-86B9-A14C-9123-9BC3D066A60C}"/>
              </a:ext>
            </a:extLst>
          </p:cNvPr>
          <p:cNvSpPr/>
          <p:nvPr/>
        </p:nvSpPr>
        <p:spPr>
          <a:xfrm flipH="1">
            <a:off x="8714268" y="2575487"/>
            <a:ext cx="0" cy="3669393"/>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6AE8FB54-52BA-0040-8E81-8E306E54280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F8215F22-36B5-494D-A1E8-A4977CFBC15F}"/>
              </a:ext>
            </a:extLst>
          </p:cNvPr>
          <p:cNvPicPr>
            <a:picLocks noChangeAspect="1"/>
          </p:cNvPicPr>
          <p:nvPr/>
        </p:nvPicPr>
        <p:blipFill>
          <a:blip r:embed="rId3"/>
          <a:stretch>
            <a:fillRect/>
          </a:stretch>
        </p:blipFill>
        <p:spPr>
          <a:xfrm rot="10800000">
            <a:off x="222738" y="2316386"/>
            <a:ext cx="921637" cy="565092"/>
          </a:xfrm>
          <a:prstGeom prst="rect">
            <a:avLst/>
          </a:prstGeom>
          <a:ln w="12700">
            <a:miter lim="400000"/>
          </a:ln>
        </p:spPr>
      </p:pic>
      <p:sp>
        <p:nvSpPr>
          <p:cNvPr id="2" name="标题 1">
            <a:extLst>
              <a:ext uri="{FF2B5EF4-FFF2-40B4-BE49-F238E27FC236}">
                <a16:creationId xmlns:a16="http://schemas.microsoft.com/office/drawing/2014/main" id="{3E67D6E2-72B8-B043-81E8-B5F6A8F77CEE}"/>
              </a:ext>
            </a:extLst>
          </p:cNvPr>
          <p:cNvSpPr>
            <a:spLocks noGrp="1"/>
          </p:cNvSpPr>
          <p:nvPr>
            <p:ph type="title"/>
          </p:nvPr>
        </p:nvSpPr>
        <p:spPr/>
        <p:txBody>
          <a:bodyPr/>
          <a:lstStyle/>
          <a:p>
            <a:r>
              <a:rPr lang="zh-CN" altLang="en-US" dirty="0"/>
              <a:t>怎么确知有一位神？</a:t>
            </a:r>
          </a:p>
        </p:txBody>
      </p:sp>
    </p:spTree>
    <p:extLst>
      <p:ext uri="{BB962C8B-B14F-4D97-AF65-F5344CB8AC3E}">
        <p14:creationId xmlns:p14="http://schemas.microsoft.com/office/powerpoint/2010/main" val="420609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8E817A4-DB2E-4C94-A56D-19A857CAF9D1}"/>
              </a:ext>
            </a:extLst>
          </p:cNvPr>
          <p:cNvSpPr txBox="1"/>
          <p:nvPr/>
        </p:nvSpPr>
        <p:spPr>
          <a:xfrm>
            <a:off x="4108537" y="3505200"/>
            <a:ext cx="2216063" cy="690445"/>
          </a:xfrm>
          <a:prstGeom prst="rect">
            <a:avLst/>
          </a:prstGeom>
          <a:noFill/>
          <a:ln>
            <a:noFill/>
          </a:ln>
        </p:spPr>
        <p:txBody>
          <a:bodyPr wrap="square">
            <a:spAutoFit/>
          </a:bodyPr>
          <a:lstStyle/>
          <a:p>
            <a:pPr algn="ctr">
              <a:lnSpc>
                <a:spcPts val="510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判断</a:t>
            </a:r>
          </a:p>
        </p:txBody>
      </p:sp>
      <p:sp>
        <p:nvSpPr>
          <p:cNvPr id="9" name="文本框 8">
            <a:extLst>
              <a:ext uri="{FF2B5EF4-FFF2-40B4-BE49-F238E27FC236}">
                <a16:creationId xmlns:a16="http://schemas.microsoft.com/office/drawing/2014/main" id="{F86BD11A-5989-4B37-9619-9903FE9F8E0C}"/>
              </a:ext>
            </a:extLst>
          </p:cNvPr>
          <p:cNvSpPr txBox="1"/>
          <p:nvPr/>
        </p:nvSpPr>
        <p:spPr>
          <a:xfrm>
            <a:off x="1066800" y="2729145"/>
            <a:ext cx="8229600" cy="690445"/>
          </a:xfrm>
          <a:prstGeom prst="rect">
            <a:avLst/>
          </a:prstGeom>
          <a:noFill/>
        </p:spPr>
        <p:txBody>
          <a:bodyPr wrap="square">
            <a:spAutoFit/>
          </a:bodyPr>
          <a:lstStyle/>
          <a:p>
            <a:pPr algn="ctr">
              <a:lnSpc>
                <a:spcPts val="510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我见过主日学老师</a:t>
            </a:r>
          </a:p>
        </p:txBody>
      </p:sp>
      <p:sp>
        <p:nvSpPr>
          <p:cNvPr id="10" name="文本框 9">
            <a:extLst>
              <a:ext uri="{FF2B5EF4-FFF2-40B4-BE49-F238E27FC236}">
                <a16:creationId xmlns:a16="http://schemas.microsoft.com/office/drawing/2014/main" id="{3DB5209D-F4B3-49A1-84DC-84831A8C4F36}"/>
              </a:ext>
            </a:extLst>
          </p:cNvPr>
          <p:cNvSpPr txBox="1"/>
          <p:nvPr/>
        </p:nvSpPr>
        <p:spPr>
          <a:xfrm>
            <a:off x="1066800" y="4704850"/>
            <a:ext cx="8229600" cy="717312"/>
          </a:xfrm>
          <a:prstGeom prst="rect">
            <a:avLst/>
          </a:prstGeom>
          <a:noFill/>
        </p:spPr>
        <p:txBody>
          <a:bodyPr wrap="square">
            <a:spAutoFit/>
          </a:bodyPr>
          <a:lstStyle/>
          <a:p>
            <a:pPr algn="ctr">
              <a:lnSpc>
                <a:spcPts val="5100"/>
              </a:lnSpc>
            </a:pPr>
            <a:r>
              <a:rPr lang="zh-CN" altLang="en-US" sz="4000" kern="0" dirty="0">
                <a:latin typeface="Microsoft YaHei" panose="020B0503020204020204" pitchFamily="34" charset="-122"/>
                <a:ea typeface="Microsoft YaHei" panose="020B0503020204020204" pitchFamily="34" charset="-122"/>
                <a:cs typeface="Times New Roman" panose="02020603050405020304" pitchFamily="18" charset="0"/>
              </a:rPr>
              <a:t>主日学老师的确存在</a:t>
            </a:r>
          </a:p>
        </p:txBody>
      </p:sp>
      <p:pic>
        <p:nvPicPr>
          <p:cNvPr id="11" name="图片 10">
            <a:extLst>
              <a:ext uri="{FF2B5EF4-FFF2-40B4-BE49-F238E27FC236}">
                <a16:creationId xmlns:a16="http://schemas.microsoft.com/office/drawing/2014/main" id="{C6D9D375-A84C-4858-8AB0-203539ACC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19" y="3539925"/>
            <a:ext cx="2857500" cy="2984500"/>
          </a:xfrm>
          <a:prstGeom prst="rect">
            <a:avLst/>
          </a:prstGeom>
        </p:spPr>
      </p:pic>
      <p:sp>
        <p:nvSpPr>
          <p:cNvPr id="12" name="下箭头 24">
            <a:extLst>
              <a:ext uri="{FF2B5EF4-FFF2-40B4-BE49-F238E27FC236}">
                <a16:creationId xmlns:a16="http://schemas.microsoft.com/office/drawing/2014/main" id="{D9226FDD-227C-4BDD-A8D0-DF86B765142B}"/>
              </a:ext>
            </a:extLst>
          </p:cNvPr>
          <p:cNvSpPr/>
          <p:nvPr/>
        </p:nvSpPr>
        <p:spPr>
          <a:xfrm>
            <a:off x="4942390" y="4119445"/>
            <a:ext cx="509286" cy="540892"/>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2" name="标题 1">
            <a:extLst>
              <a:ext uri="{FF2B5EF4-FFF2-40B4-BE49-F238E27FC236}">
                <a16:creationId xmlns:a16="http://schemas.microsoft.com/office/drawing/2014/main" id="{3C1B2C7A-7AC4-934D-A2AB-5AB4BF04B292}"/>
              </a:ext>
            </a:extLst>
          </p:cNvPr>
          <p:cNvSpPr>
            <a:spLocks noGrp="1"/>
          </p:cNvSpPr>
          <p:nvPr>
            <p:ph type="title"/>
          </p:nvPr>
        </p:nvSpPr>
        <p:spPr>
          <a:xfrm>
            <a:off x="0" y="434780"/>
            <a:ext cx="9144000" cy="1325563"/>
          </a:xfrm>
        </p:spPr>
        <p:txBody>
          <a:bodyPr/>
          <a:lstStyle/>
          <a:p>
            <a:r>
              <a:rPr kumimoji="1" lang="zh-CN" altLang="en-US" dirty="0"/>
              <a:t>怎么确认</a:t>
            </a:r>
            <a:br>
              <a:rPr kumimoji="1" lang="en-US" altLang="zh-CN" dirty="0"/>
            </a:br>
            <a:r>
              <a:rPr kumimoji="1" lang="en-US" altLang="zh-CN" dirty="0"/>
              <a:t> </a:t>
            </a:r>
            <a:r>
              <a:rPr kumimoji="1" lang="zh-CN" altLang="en-US" dirty="0"/>
              <a:t>主日学老师存在？</a:t>
            </a:r>
            <a:endParaRPr lang="zh-CN" altLang="en-US" dirty="0"/>
          </a:p>
        </p:txBody>
      </p:sp>
      <p:sp>
        <p:nvSpPr>
          <p:cNvPr id="15" name="直线连接符 20">
            <a:extLst>
              <a:ext uri="{FF2B5EF4-FFF2-40B4-BE49-F238E27FC236}">
                <a16:creationId xmlns:a16="http://schemas.microsoft.com/office/drawing/2014/main" id="{0BAF529E-842B-E24D-B5AB-CC5B9725927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3BF973C5-99F4-9B4C-A6E4-DD31034EB18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916E7F16-A871-CB46-A195-91D1AAD154DC}"/>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42392A99-31EB-6C45-B9F9-08B7C28ABD9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C83A4421-B45E-CC47-8969-E52C8A4BEC1D}"/>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88222CFB-ECA8-3242-8534-C8DD913FE3B1}"/>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6210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达芬奇简介</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4" name="文本框 13">
            <a:extLst>
              <a:ext uri="{FF2B5EF4-FFF2-40B4-BE49-F238E27FC236}">
                <a16:creationId xmlns:a16="http://schemas.microsoft.com/office/drawing/2014/main" id="{A46B0AA2-39FF-414E-9013-C17DAF079E70}"/>
              </a:ext>
            </a:extLst>
          </p:cNvPr>
          <p:cNvSpPr txBox="1"/>
          <p:nvPr/>
        </p:nvSpPr>
        <p:spPr>
          <a:xfrm>
            <a:off x="741454" y="1970301"/>
            <a:ext cx="5251882" cy="2053254"/>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达芬奇是文艺复兴时期的代表性人物。</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代表作：</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蒙娜丽莎</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最后的晚餐</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等。</a:t>
            </a:r>
            <a:endParaRPr lang="zh-CN" altLang="en-US" sz="28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E4AEA16C-E8C0-4B44-93FB-02B88D33244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51306" y="223250"/>
            <a:ext cx="2153080" cy="28887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0D6BA1E4-B172-5041-ACDC-939D7B4FB368}"/>
              </a:ext>
            </a:extLst>
          </p:cNvPr>
          <p:cNvSpPr txBox="1"/>
          <p:nvPr/>
        </p:nvSpPr>
        <p:spPr>
          <a:xfrm>
            <a:off x="6151305" y="3130086"/>
            <a:ext cx="2172871" cy="769441"/>
          </a:xfrm>
          <a:prstGeom prst="rect">
            <a:avLst/>
          </a:prstGeom>
          <a:solidFill>
            <a:srgbClr val="283D1A"/>
          </a:solidFill>
        </p:spPr>
        <p:txBody>
          <a:bodyPr wrap="square" rtlCol="0">
            <a:spAutoFit/>
          </a:bodyPr>
          <a:lstStyle/>
          <a:p>
            <a:pPr algn="ctr"/>
            <a:r>
              <a:rPr lang="zh-CN" altLang="en-US" sz="2400" b="1" kern="0" dirty="0">
                <a:solidFill>
                  <a:schemeClr val="bg1"/>
                </a:solidFill>
                <a:latin typeface="Microsoft YaHei" panose="020B0503020204020204" pitchFamily="34" charset="-122"/>
                <a:ea typeface="Microsoft YaHei" panose="020B0503020204020204" pitchFamily="34" charset="-122"/>
                <a:cs typeface="Helvetica" panose="020B0604020202020204" pitchFamily="34" charset="0"/>
              </a:rPr>
              <a:t>达芬奇</a:t>
            </a:r>
            <a:endParaRPr lang="en-US" altLang="zh-CN" sz="2400" b="1" kern="0" dirty="0">
              <a:solidFill>
                <a:schemeClr val="bg1"/>
              </a:solidFill>
              <a:latin typeface="Microsoft YaHei" panose="020B0503020204020204" pitchFamily="34" charset="-122"/>
              <a:ea typeface="Microsoft YaHei" panose="020B0503020204020204" pitchFamily="34" charset="-122"/>
              <a:cs typeface="Helvetica" panose="020B0604020202020204" pitchFamily="34" charset="0"/>
            </a:endParaRPr>
          </a:p>
          <a:p>
            <a:pPr algn="ctr"/>
            <a:r>
              <a:rPr lang="en-US" altLang="zh-CN" sz="2000" b="1" kern="0" dirty="0">
                <a:solidFill>
                  <a:schemeClr val="bg1"/>
                </a:solidFill>
                <a:latin typeface="Microsoft YaHei" panose="020B0503020204020204" pitchFamily="34" charset="-122"/>
                <a:ea typeface="Microsoft YaHei" panose="020B0503020204020204" pitchFamily="34" charset="-122"/>
                <a:cs typeface="Helvetica" panose="020B0604020202020204" pitchFamily="34" charset="0"/>
              </a:rPr>
              <a:t>1452</a:t>
            </a:r>
            <a:r>
              <a:rPr lang="zh-CN" altLang="zh-CN" sz="2000" b="1" kern="0" dirty="0">
                <a:solidFill>
                  <a:schemeClr val="bg1"/>
                </a:solidFill>
                <a:latin typeface="Microsoft YaHei" panose="020B0503020204020204" pitchFamily="34" charset="-122"/>
                <a:ea typeface="Microsoft YaHei" panose="020B0503020204020204" pitchFamily="34" charset="-122"/>
                <a:cs typeface="Helvetica" panose="020B0604020202020204" pitchFamily="34" charset="0"/>
              </a:rPr>
              <a:t>年</a:t>
            </a:r>
            <a:r>
              <a:rPr lang="en-US" altLang="zh-CN" sz="2000" b="1" kern="0" dirty="0">
                <a:solidFill>
                  <a:schemeClr val="bg1"/>
                </a:solidFill>
                <a:latin typeface="Microsoft YaHei" panose="020B0503020204020204" pitchFamily="34" charset="-122"/>
                <a:ea typeface="Microsoft YaHei" panose="020B0503020204020204" pitchFamily="34" charset="-122"/>
                <a:cs typeface="Helvetica" panose="020B0604020202020204" pitchFamily="34" charset="0"/>
              </a:rPr>
              <a:t>-1519</a:t>
            </a:r>
            <a:r>
              <a:rPr lang="zh-CN" altLang="zh-CN" sz="2000" b="1" kern="0" dirty="0">
                <a:solidFill>
                  <a:schemeClr val="bg1"/>
                </a:solidFill>
                <a:latin typeface="Microsoft YaHei" panose="020B0503020204020204" pitchFamily="34" charset="-122"/>
                <a:ea typeface="Microsoft YaHei" panose="020B0503020204020204" pitchFamily="34" charset="-122"/>
                <a:cs typeface="Helvetica" panose="020B0604020202020204" pitchFamily="34" charset="0"/>
              </a:rPr>
              <a:t>年</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grpSp>
        <p:nvGrpSpPr>
          <p:cNvPr id="5" name="组合 4">
            <a:extLst>
              <a:ext uri="{FF2B5EF4-FFF2-40B4-BE49-F238E27FC236}">
                <a16:creationId xmlns:a16="http://schemas.microsoft.com/office/drawing/2014/main" id="{6E003B39-A774-6A45-A267-89840E5FC433}"/>
              </a:ext>
            </a:extLst>
          </p:cNvPr>
          <p:cNvGrpSpPr/>
          <p:nvPr/>
        </p:nvGrpSpPr>
        <p:grpSpPr>
          <a:xfrm>
            <a:off x="813876" y="4052360"/>
            <a:ext cx="7516248" cy="2195090"/>
            <a:chOff x="630104" y="4052360"/>
            <a:chExt cx="7516248" cy="2195090"/>
          </a:xfrm>
        </p:grpSpPr>
        <p:pic>
          <p:nvPicPr>
            <p:cNvPr id="18" name="图片 17">
              <a:extLst>
                <a:ext uri="{FF2B5EF4-FFF2-40B4-BE49-F238E27FC236}">
                  <a16:creationId xmlns:a16="http://schemas.microsoft.com/office/drawing/2014/main" id="{74C572EE-C33D-5C4E-9528-9FBD88BA9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104" y="4052360"/>
              <a:ext cx="1447063" cy="21925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A8D44563-D8B8-4045-AABB-564FE2933A80}"/>
                </a:ext>
              </a:extLst>
            </p:cNvPr>
            <p:cNvPicPr>
              <a:picLocks noChangeAspect="1"/>
            </p:cNvPicPr>
            <p:nvPr/>
          </p:nvPicPr>
          <p:blipFill>
            <a:blip r:embed="rId7"/>
            <a:stretch>
              <a:fillRect/>
            </a:stretch>
          </p:blipFill>
          <p:spPr>
            <a:xfrm>
              <a:off x="2122288" y="4054931"/>
              <a:ext cx="6024064" cy="21925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8362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4E1901-638D-4E6F-BE3C-CDDB636C0955}"/>
              </a:ext>
            </a:extLst>
          </p:cNvPr>
          <p:cNvSpPr>
            <a:spLocks noGrp="1"/>
          </p:cNvSpPr>
          <p:nvPr>
            <p:ph type="title"/>
          </p:nvPr>
        </p:nvSpPr>
        <p:spPr/>
        <p:txBody>
          <a:bodyPr/>
          <a:lstStyle/>
          <a:p>
            <a:r>
              <a:rPr lang="zh-CN" altLang="en-US" dirty="0">
                <a:solidFill>
                  <a:schemeClr val="tx1"/>
                </a:solidFill>
              </a:rPr>
              <a:t>怎么确认达芬奇存在？</a:t>
            </a:r>
          </a:p>
        </p:txBody>
      </p:sp>
      <p:pic>
        <p:nvPicPr>
          <p:cNvPr id="3" name="图片 2">
            <a:extLst>
              <a:ext uri="{FF2B5EF4-FFF2-40B4-BE49-F238E27FC236}">
                <a16:creationId xmlns:a16="http://schemas.microsoft.com/office/drawing/2014/main" id="{1EC64D53-E142-4282-A516-304A88F050D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6779" y="1936650"/>
            <a:ext cx="3285423" cy="44079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B06F974F-4E16-4101-8BB8-37018F9E1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586" y="1936650"/>
            <a:ext cx="2947635" cy="4466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下箭头 22">
            <a:extLst>
              <a:ext uri="{FF2B5EF4-FFF2-40B4-BE49-F238E27FC236}">
                <a16:creationId xmlns:a16="http://schemas.microsoft.com/office/drawing/2014/main" id="{E96BF477-5B5A-4216-9E4A-D5DADE3702F9}"/>
              </a:ext>
            </a:extLst>
          </p:cNvPr>
          <p:cNvSpPr/>
          <p:nvPr/>
        </p:nvSpPr>
        <p:spPr>
          <a:xfrm rot="16200000">
            <a:off x="4312150" y="3628798"/>
            <a:ext cx="857489" cy="1377384"/>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Tree>
    <p:extLst>
      <p:ext uri="{BB962C8B-B14F-4D97-AF65-F5344CB8AC3E}">
        <p14:creationId xmlns:p14="http://schemas.microsoft.com/office/powerpoint/2010/main" val="36132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2147F17C-BC64-FC45-A7BE-9F0072262FAF}"/>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0D9443B-1C18-7746-B04D-CEACB4725BB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8AB54685-BCD0-E945-B6C2-A30D66A2B80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69E19FCA-97BE-5C48-AA93-976F6728BE7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F894447D-E439-384B-A2FE-7D700F517CD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69F83214-364E-A14F-B591-54ED34F2E00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7" name="标题 1">
            <a:extLst>
              <a:ext uri="{FF2B5EF4-FFF2-40B4-BE49-F238E27FC236}">
                <a16:creationId xmlns:a16="http://schemas.microsoft.com/office/drawing/2014/main" id="{602B3C4B-29F2-4FEA-BD30-2FD7F8A69FC0}"/>
              </a:ext>
            </a:extLst>
          </p:cNvPr>
          <p:cNvSpPr txBox="1">
            <a:spLocks/>
          </p:cNvSpPr>
          <p:nvPr/>
        </p:nvSpPr>
        <p:spPr bwMode="auto">
          <a:xfrm>
            <a:off x="761118" y="2399135"/>
            <a:ext cx="4168204" cy="124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ts val="3860"/>
              </a:lnSpc>
              <a:spcAft>
                <a:spcPts val="0"/>
              </a:spcAft>
              <a:defRP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这幅作品是用什么原材料构成的？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标题 1">
            <a:extLst>
              <a:ext uri="{FF2B5EF4-FFF2-40B4-BE49-F238E27FC236}">
                <a16:creationId xmlns:a16="http://schemas.microsoft.com/office/drawing/2014/main" id="{270B1B90-0CB6-4200-B90E-F48B0D6AA7C1}"/>
              </a:ext>
            </a:extLst>
          </p:cNvPr>
          <p:cNvSpPr txBox="1">
            <a:spLocks/>
          </p:cNvSpPr>
          <p:nvPr/>
        </p:nvSpPr>
        <p:spPr bwMode="auto">
          <a:xfrm>
            <a:off x="761118" y="3766794"/>
            <a:ext cx="3930663" cy="772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ts val="3860"/>
              </a:lnSpc>
              <a:spcAft>
                <a:spcPts val="0"/>
              </a:spcAft>
              <a:defRPr/>
            </a:pPr>
            <a:r>
              <a:rPr lang="zh-CN" altLang="en-US" sz="2800" b="1" dirty="0">
                <a:latin typeface="Microsoft YaHei" panose="020B0503020204020204" pitchFamily="34" charset="-122"/>
                <a:ea typeface="Microsoft YaHei" panose="020B0503020204020204" pitchFamily="34" charset="-122"/>
              </a:rPr>
              <a:t>一块画布 </a:t>
            </a:r>
            <a:r>
              <a:rPr lang="en-US" altLang="zh-CN" sz="2800" b="1"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一些颜料 </a:t>
            </a:r>
          </a:p>
          <a:p>
            <a:pPr eaLnBrk="1" fontAlgn="auto" hangingPunct="1">
              <a:lnSpc>
                <a:spcPts val="3860"/>
              </a:lnSpc>
              <a:spcAft>
                <a:spcPts val="0"/>
              </a:spcAft>
              <a:defRPr/>
            </a:pPr>
            <a:endParaRPr lang="zh-CN" altLang="en-US" sz="2800" b="1" dirty="0">
              <a:latin typeface="Microsoft YaHei" panose="020B0503020204020204" pitchFamily="34" charset="-122"/>
              <a:ea typeface="Microsoft YaHei" panose="020B0503020204020204" pitchFamily="34" charset="-122"/>
            </a:endParaRPr>
          </a:p>
        </p:txBody>
      </p:sp>
      <p:sp>
        <p:nvSpPr>
          <p:cNvPr id="9" name="标题 1">
            <a:extLst>
              <a:ext uri="{FF2B5EF4-FFF2-40B4-BE49-F238E27FC236}">
                <a16:creationId xmlns:a16="http://schemas.microsoft.com/office/drawing/2014/main" id="{8C2414B8-9B3C-4D07-8E8B-FBAB80F733B9}"/>
              </a:ext>
            </a:extLst>
          </p:cNvPr>
          <p:cNvSpPr txBox="1">
            <a:spLocks/>
          </p:cNvSpPr>
          <p:nvPr/>
        </p:nvSpPr>
        <p:spPr bwMode="auto">
          <a:xfrm>
            <a:off x="783838" y="4722203"/>
            <a:ext cx="4145484" cy="1272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ts val="3860"/>
              </a:lnSpc>
              <a:spcAft>
                <a:spcPts val="0"/>
              </a:spcAft>
              <a:defRPr/>
            </a:pPr>
            <a:r>
              <a:rPr lang="zh-CN" altLang="zh-CN" sz="2800" dirty="0">
                <a:latin typeface="Microsoft YaHei" panose="020B0503020204020204" pitchFamily="34" charset="-122"/>
                <a:ea typeface="Microsoft YaHei" panose="020B0503020204020204" pitchFamily="34" charset="-122"/>
              </a:rPr>
              <a:t>画布和颜料是怎么形成《蒙娜丽莎》的</a:t>
            </a:r>
            <a:r>
              <a:rPr lang="zh-CN" altLang="en-US" sz="2800" dirty="0">
                <a:latin typeface="Microsoft YaHei" panose="020B0503020204020204" pitchFamily="34" charset="-122"/>
                <a:ea typeface="Microsoft YaHei" panose="020B0503020204020204" pitchFamily="34" charset="-122"/>
              </a:rPr>
              <a:t>？</a:t>
            </a:r>
          </a:p>
        </p:txBody>
      </p:sp>
      <p:pic>
        <p:nvPicPr>
          <p:cNvPr id="12" name="图片 11">
            <a:extLst>
              <a:ext uri="{FF2B5EF4-FFF2-40B4-BE49-F238E27FC236}">
                <a16:creationId xmlns:a16="http://schemas.microsoft.com/office/drawing/2014/main" id="{1274CA5E-C6F6-4E2B-937A-F78B6DFA9AA5}"/>
              </a:ext>
            </a:extLst>
          </p:cNvPr>
          <p:cNvPicPr>
            <a:picLocks noChangeAspect="1"/>
          </p:cNvPicPr>
          <p:nvPr/>
        </p:nvPicPr>
        <p:blipFill rotWithShape="1">
          <a:blip r:embed="rId4"/>
          <a:srcRect l="29893" t="13339" r="31760" b="13945"/>
          <a:stretch/>
        </p:blipFill>
        <p:spPr>
          <a:xfrm>
            <a:off x="5134440" y="1915068"/>
            <a:ext cx="3318705" cy="41943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标题 18">
            <a:extLst>
              <a:ext uri="{FF2B5EF4-FFF2-40B4-BE49-F238E27FC236}">
                <a16:creationId xmlns:a16="http://schemas.microsoft.com/office/drawing/2014/main" id="{87CF40ED-FFE0-9E46-BE46-7F4805634172}"/>
              </a:ext>
            </a:extLst>
          </p:cNvPr>
          <p:cNvSpPr>
            <a:spLocks noGrp="1"/>
          </p:cNvSpPr>
          <p:nvPr>
            <p:ph type="title"/>
          </p:nvPr>
        </p:nvSpPr>
        <p:spPr/>
        <p:txBody>
          <a:bodyPr/>
          <a:lstStyle/>
          <a:p>
            <a:r>
              <a:rPr kumimoji="1" lang="zh-CN" altLang="en-US" dirty="0"/>
              <a:t>卢浮宫里的“蒙娜丽莎”</a:t>
            </a:r>
            <a:br>
              <a:rPr kumimoji="1" lang="zh-CN" altLang="en-US" dirty="0"/>
            </a:br>
            <a:endParaRPr lang="zh-CN" altLang="en-US" dirty="0"/>
          </a:p>
        </p:txBody>
      </p:sp>
    </p:spTree>
    <p:extLst>
      <p:ext uri="{BB962C8B-B14F-4D97-AF65-F5344CB8AC3E}">
        <p14:creationId xmlns:p14="http://schemas.microsoft.com/office/powerpoint/2010/main" val="294049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a:extLst>
              <a:ext uri="{FF2B5EF4-FFF2-40B4-BE49-F238E27FC236}">
                <a16:creationId xmlns:a16="http://schemas.microsoft.com/office/drawing/2014/main" id="{87CF40ED-FFE0-9E46-BE46-7F4805634172}"/>
              </a:ext>
            </a:extLst>
          </p:cNvPr>
          <p:cNvSpPr>
            <a:spLocks noGrp="1"/>
          </p:cNvSpPr>
          <p:nvPr>
            <p:ph type="title"/>
          </p:nvPr>
        </p:nvSpPr>
        <p:spPr/>
        <p:txBody>
          <a:bodyPr/>
          <a:lstStyle/>
          <a:p>
            <a:r>
              <a:rPr kumimoji="1" lang="zh-CN" altLang="en-US" dirty="0"/>
              <a:t>画布和颜料是怎么形成</a:t>
            </a:r>
            <a:r>
              <a:rPr kumimoji="1" lang="en-US" altLang="zh-CN" dirty="0"/>
              <a:t>《</a:t>
            </a:r>
            <a:r>
              <a:rPr kumimoji="1" lang="zh-CN" altLang="en-US" dirty="0"/>
              <a:t>蒙娜丽莎</a:t>
            </a:r>
            <a:r>
              <a:rPr kumimoji="1" lang="en-US" altLang="zh-CN" dirty="0"/>
              <a:t>》</a:t>
            </a:r>
            <a:r>
              <a:rPr kumimoji="1" lang="zh-CN" altLang="en-US" dirty="0"/>
              <a:t>的？</a:t>
            </a:r>
            <a:endParaRPr lang="zh-CN" altLang="en-US" dirty="0"/>
          </a:p>
        </p:txBody>
      </p:sp>
      <p:pic>
        <p:nvPicPr>
          <p:cNvPr id="6" name="图片 5">
            <a:extLst>
              <a:ext uri="{FF2B5EF4-FFF2-40B4-BE49-F238E27FC236}">
                <a16:creationId xmlns:a16="http://schemas.microsoft.com/office/drawing/2014/main" id="{59DFD2A2-739B-B648-B741-187FCD2410CC}"/>
              </a:ext>
            </a:extLst>
          </p:cNvPr>
          <p:cNvPicPr>
            <a:picLocks noChangeAspect="1"/>
          </p:cNvPicPr>
          <p:nvPr/>
        </p:nvPicPr>
        <p:blipFill rotWithShape="1">
          <a:blip r:embed="rId3"/>
          <a:srcRect b="12202"/>
          <a:stretch/>
        </p:blipFill>
        <p:spPr>
          <a:xfrm>
            <a:off x="306137" y="1731281"/>
            <a:ext cx="8531725" cy="49157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4381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a:extLst>
              <a:ext uri="{FF2B5EF4-FFF2-40B4-BE49-F238E27FC236}">
                <a16:creationId xmlns:a16="http://schemas.microsoft.com/office/drawing/2014/main" id="{87CF40ED-FFE0-9E46-BE46-7F4805634172}"/>
              </a:ext>
            </a:extLst>
          </p:cNvPr>
          <p:cNvSpPr>
            <a:spLocks noGrp="1"/>
          </p:cNvSpPr>
          <p:nvPr>
            <p:ph type="title"/>
          </p:nvPr>
        </p:nvSpPr>
        <p:spPr/>
        <p:txBody>
          <a:bodyPr/>
          <a:lstStyle/>
          <a:p>
            <a:r>
              <a:rPr kumimoji="1" lang="zh-CN" altLang="en-US" dirty="0"/>
              <a:t>画布和颜料是怎么形成</a:t>
            </a:r>
            <a:r>
              <a:rPr kumimoji="1" lang="en-US" altLang="zh-CN" dirty="0"/>
              <a:t>《</a:t>
            </a:r>
            <a:r>
              <a:rPr kumimoji="1" lang="zh-CN" altLang="en-US" dirty="0"/>
              <a:t>蒙娜丽莎</a:t>
            </a:r>
            <a:r>
              <a:rPr kumimoji="1" lang="en-US" altLang="zh-CN" dirty="0"/>
              <a:t>》</a:t>
            </a:r>
            <a:r>
              <a:rPr kumimoji="1" lang="zh-CN" altLang="en-US" dirty="0"/>
              <a:t>的？</a:t>
            </a:r>
            <a:endParaRPr lang="zh-CN" altLang="en-US" dirty="0"/>
          </a:p>
        </p:txBody>
      </p:sp>
      <p:pic>
        <p:nvPicPr>
          <p:cNvPr id="2" name="图片 1">
            <a:extLst>
              <a:ext uri="{FF2B5EF4-FFF2-40B4-BE49-F238E27FC236}">
                <a16:creationId xmlns:a16="http://schemas.microsoft.com/office/drawing/2014/main" id="{6DD7DCBF-3923-C36C-F027-FABA1F2888F7}"/>
              </a:ext>
            </a:extLst>
          </p:cNvPr>
          <p:cNvPicPr>
            <a:picLocks noChangeAspect="1"/>
          </p:cNvPicPr>
          <p:nvPr/>
        </p:nvPicPr>
        <p:blipFill>
          <a:blip r:embed="rId3"/>
          <a:stretch>
            <a:fillRect/>
          </a:stretch>
        </p:blipFill>
        <p:spPr>
          <a:xfrm>
            <a:off x="0" y="2042263"/>
            <a:ext cx="9144000" cy="4285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064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892710" y="2144957"/>
            <a:ext cx="5475496" cy="4053802"/>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你认为上帝存在吗？</a:t>
            </a: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____________________________</a:t>
            </a:r>
          </a:p>
          <a:p>
            <a:pPr>
              <a:lnSpc>
                <a:spcPts val="3860"/>
              </a:lnSpc>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你怎么知道他存在？</a:t>
            </a: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____________________________</a:t>
            </a:r>
          </a:p>
          <a:p>
            <a:pPr>
              <a:lnSpc>
                <a:spcPts val="3860"/>
              </a:lnSpc>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你曾经怀疑过上帝的存在吗？</a:t>
            </a: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____________________________</a:t>
            </a:r>
          </a:p>
        </p:txBody>
      </p:sp>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调查问卷</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6" name="图片 15">
            <a:extLst>
              <a:ext uri="{FF2B5EF4-FFF2-40B4-BE49-F238E27FC236}">
                <a16:creationId xmlns:a16="http://schemas.microsoft.com/office/drawing/2014/main" id="{D959D9DE-F564-7845-A8C3-47330AEF26F6}"/>
              </a:ext>
            </a:extLst>
          </p:cNvPr>
          <p:cNvPicPr>
            <a:picLocks noChangeAspect="1"/>
          </p:cNvPicPr>
          <p:nvPr/>
        </p:nvPicPr>
        <p:blipFill rotWithShape="1">
          <a:blip r:embed="rId4">
            <a:extLst>
              <a:ext uri="{28A0092B-C50C-407E-A947-70E740481C1C}">
                <a14:useLocalDpi xmlns:a14="http://schemas.microsoft.com/office/drawing/2010/main" val="0"/>
              </a:ext>
            </a:extLst>
          </a:blip>
          <a:srcRect t="7801" r="48923"/>
          <a:stretch/>
        </p:blipFill>
        <p:spPr>
          <a:xfrm>
            <a:off x="6180731" y="2189395"/>
            <a:ext cx="2473569" cy="33502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035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2FB61BCB-243A-1E40-9260-D2FBC663F8A5}"/>
              </a:ext>
            </a:extLst>
          </p:cNvPr>
          <p:cNvSpPr txBox="1"/>
          <p:nvPr/>
        </p:nvSpPr>
        <p:spPr>
          <a:xfrm>
            <a:off x="566410" y="5501137"/>
            <a:ext cx="3503441" cy="523220"/>
          </a:xfrm>
          <a:prstGeom prst="rect">
            <a:avLst/>
          </a:prstGeom>
          <a:noFill/>
        </p:spPr>
        <p:txBody>
          <a:bodyPr wrap="square">
            <a:spAutoFit/>
          </a:bodyPr>
          <a:lstStyle/>
          <a:p>
            <a:pPr algn="ct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浑浊的废料</a:t>
            </a:r>
            <a:endParaRPr lang="zh-CN" altLang="en-US" sz="2800" dirty="0">
              <a:latin typeface="Microsoft YaHei" panose="020B0503020204020204" pitchFamily="34" charset="-122"/>
              <a:ea typeface="Microsoft YaHei" panose="020B0503020204020204" pitchFamily="34" charset="-122"/>
            </a:endParaRPr>
          </a:p>
        </p:txBody>
      </p:sp>
      <p:pic>
        <p:nvPicPr>
          <p:cNvPr id="24" name="图片 23">
            <a:extLst>
              <a:ext uri="{FF2B5EF4-FFF2-40B4-BE49-F238E27FC236}">
                <a16:creationId xmlns:a16="http://schemas.microsoft.com/office/drawing/2014/main" id="{27348DB9-E7A6-5F40-B720-62092DF04244}"/>
              </a:ext>
            </a:extLst>
          </p:cNvPr>
          <p:cNvPicPr>
            <a:picLocks noChangeAspect="1"/>
          </p:cNvPicPr>
          <p:nvPr/>
        </p:nvPicPr>
        <p:blipFill rotWithShape="1">
          <a:blip r:embed="rId3">
            <a:extLst>
              <a:ext uri="{28A0092B-C50C-407E-A947-70E740481C1C}">
                <a14:useLocalDpi xmlns:a14="http://schemas.microsoft.com/office/drawing/2010/main" val="0"/>
              </a:ext>
            </a:extLst>
          </a:blip>
          <a:srcRect t="4211"/>
          <a:stretch/>
        </p:blipFill>
        <p:spPr>
          <a:xfrm>
            <a:off x="5361425" y="736589"/>
            <a:ext cx="3216166" cy="46677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文本框 24">
            <a:extLst>
              <a:ext uri="{FF2B5EF4-FFF2-40B4-BE49-F238E27FC236}">
                <a16:creationId xmlns:a16="http://schemas.microsoft.com/office/drawing/2014/main" id="{C3F1AA4D-C755-C647-90CB-91DFCD42CCA0}"/>
              </a:ext>
            </a:extLst>
          </p:cNvPr>
          <p:cNvSpPr txBox="1"/>
          <p:nvPr/>
        </p:nvSpPr>
        <p:spPr>
          <a:xfrm>
            <a:off x="5402198" y="5501137"/>
            <a:ext cx="3175390" cy="954107"/>
          </a:xfrm>
          <a:prstGeom prst="rect">
            <a:avLst/>
          </a:prstGeom>
          <a:noFill/>
        </p:spPr>
        <p:txBody>
          <a:bodyPr wrap="square">
            <a:spAutoFit/>
          </a:bodyPr>
          <a:lstStyle/>
          <a:p>
            <a:pPr algn="ct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这幅画</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背后</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有个画家！</a:t>
            </a:r>
            <a:endParaRPr lang="zh-CN" altLang="en-US" sz="2800" dirty="0">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1E491A6C-66E4-B346-90C8-BE606219421C}"/>
              </a:ext>
            </a:extLst>
          </p:cNvPr>
          <p:cNvSpPr txBox="1"/>
          <p:nvPr/>
        </p:nvSpPr>
        <p:spPr>
          <a:xfrm>
            <a:off x="566412" y="2875599"/>
            <a:ext cx="3503439" cy="523220"/>
          </a:xfrm>
          <a:prstGeom prst="rect">
            <a:avLst/>
          </a:prstGeom>
          <a:noFill/>
        </p:spPr>
        <p:txBody>
          <a:bodyPr wrap="square">
            <a:spAutoFit/>
          </a:bodyPr>
          <a:lstStyle/>
          <a:p>
            <a:pPr algn="ct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随机放颜料</a:t>
            </a:r>
            <a:endParaRPr lang="zh-CN" altLang="en-US" sz="2800"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E63A4425-78E2-2E46-A669-F4F1ED6659CD}"/>
              </a:ext>
            </a:extLst>
          </p:cNvPr>
          <p:cNvPicPr>
            <a:picLocks noChangeAspect="1"/>
          </p:cNvPicPr>
          <p:nvPr/>
        </p:nvPicPr>
        <p:blipFill rotWithShape="1">
          <a:blip r:embed="rId4"/>
          <a:srcRect b="12202"/>
          <a:stretch/>
        </p:blipFill>
        <p:spPr>
          <a:xfrm>
            <a:off x="566410" y="736705"/>
            <a:ext cx="3503439" cy="20185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D90E3858-03A9-FFED-E8D9-7585C2B1C56C}"/>
              </a:ext>
            </a:extLst>
          </p:cNvPr>
          <p:cNvPicPr>
            <a:picLocks noChangeAspect="1"/>
          </p:cNvPicPr>
          <p:nvPr/>
        </p:nvPicPr>
        <p:blipFill rotWithShape="1">
          <a:blip r:embed="rId5"/>
          <a:srcRect b="-1746"/>
          <a:stretch/>
        </p:blipFill>
        <p:spPr>
          <a:xfrm>
            <a:off x="566409" y="3733800"/>
            <a:ext cx="3503438" cy="16705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7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下箭头 23">
            <a:extLst>
              <a:ext uri="{FF2B5EF4-FFF2-40B4-BE49-F238E27FC236}">
                <a16:creationId xmlns:a16="http://schemas.microsoft.com/office/drawing/2014/main" id="{30328E45-C7FB-4BC4-B562-06A009183034}"/>
              </a:ext>
            </a:extLst>
          </p:cNvPr>
          <p:cNvSpPr>
            <a:spLocks noChangeAspect="1"/>
          </p:cNvSpPr>
          <p:nvPr/>
        </p:nvSpPr>
        <p:spPr>
          <a:xfrm>
            <a:off x="6958406" y="3880334"/>
            <a:ext cx="530978" cy="460495"/>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2" name="标题 1">
            <a:extLst>
              <a:ext uri="{FF2B5EF4-FFF2-40B4-BE49-F238E27FC236}">
                <a16:creationId xmlns:a16="http://schemas.microsoft.com/office/drawing/2014/main" id="{376EEB32-CFA6-4C9F-9683-874A4D9C877C}"/>
              </a:ext>
            </a:extLst>
          </p:cNvPr>
          <p:cNvSpPr>
            <a:spLocks noGrp="1"/>
          </p:cNvSpPr>
          <p:nvPr>
            <p:ph type="title"/>
          </p:nvPr>
        </p:nvSpPr>
        <p:spPr/>
        <p:txBody>
          <a:bodyPr/>
          <a:lstStyle/>
          <a:p>
            <a:r>
              <a:rPr lang="zh-CN" altLang="en-US" dirty="0"/>
              <a:t>怎么确认达芬奇存在</a:t>
            </a:r>
          </a:p>
        </p:txBody>
      </p:sp>
      <p:sp>
        <p:nvSpPr>
          <p:cNvPr id="3" name="矩形 2">
            <a:extLst>
              <a:ext uri="{FF2B5EF4-FFF2-40B4-BE49-F238E27FC236}">
                <a16:creationId xmlns:a16="http://schemas.microsoft.com/office/drawing/2014/main" id="{A62D8776-4335-4B3C-BFC9-46FA04CF246D}"/>
              </a:ext>
            </a:extLst>
          </p:cNvPr>
          <p:cNvSpPr/>
          <p:nvPr/>
        </p:nvSpPr>
        <p:spPr>
          <a:xfrm>
            <a:off x="5334000" y="1433505"/>
            <a:ext cx="3505200" cy="2435111"/>
          </a:xfrm>
          <a:prstGeom prst="rect">
            <a:avLst/>
          </a:prstGeom>
          <a:solidFill>
            <a:schemeClr val="accent6">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4" name="矩形 3">
            <a:extLst>
              <a:ext uri="{FF2B5EF4-FFF2-40B4-BE49-F238E27FC236}">
                <a16:creationId xmlns:a16="http://schemas.microsoft.com/office/drawing/2014/main" id="{0EA429C1-80EA-452A-A23C-0BCAC3125AED}"/>
              </a:ext>
            </a:extLst>
          </p:cNvPr>
          <p:cNvSpPr/>
          <p:nvPr/>
        </p:nvSpPr>
        <p:spPr>
          <a:xfrm>
            <a:off x="331139" y="1433505"/>
            <a:ext cx="3637873" cy="2435111"/>
          </a:xfrm>
          <a:prstGeom prst="rect">
            <a:avLst/>
          </a:prstGeom>
          <a:solidFill>
            <a:schemeClr val="accent6">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5" name="文本框 4">
            <a:extLst>
              <a:ext uri="{FF2B5EF4-FFF2-40B4-BE49-F238E27FC236}">
                <a16:creationId xmlns:a16="http://schemas.microsoft.com/office/drawing/2014/main" id="{27B357E2-A948-4C48-84FC-46A48F45E776}"/>
              </a:ext>
            </a:extLst>
          </p:cNvPr>
          <p:cNvSpPr txBox="1"/>
          <p:nvPr/>
        </p:nvSpPr>
        <p:spPr>
          <a:xfrm>
            <a:off x="3968021" y="5005667"/>
            <a:ext cx="1401448" cy="690445"/>
          </a:xfrm>
          <a:prstGeom prst="rect">
            <a:avLst/>
          </a:prstGeom>
          <a:noFill/>
          <a:ln>
            <a:noFill/>
          </a:ln>
        </p:spPr>
        <p:txBody>
          <a:bodyPr wrap="square">
            <a:spAutoFit/>
          </a:bodyPr>
          <a:lstStyle/>
          <a:p>
            <a:pPr algn="ctr">
              <a:lnSpc>
                <a:spcPts val="5100"/>
              </a:lnSpc>
            </a:pP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结论</a:t>
            </a:r>
          </a:p>
        </p:txBody>
      </p:sp>
      <p:pic>
        <p:nvPicPr>
          <p:cNvPr id="6" name="图片 5">
            <a:extLst>
              <a:ext uri="{FF2B5EF4-FFF2-40B4-BE49-F238E27FC236}">
                <a16:creationId xmlns:a16="http://schemas.microsoft.com/office/drawing/2014/main" id="{FD2013E7-38FE-4C76-9C07-4373BC64450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4800" y="1433505"/>
            <a:ext cx="1814989" cy="2435111"/>
          </a:xfrm>
          <a:prstGeom prst="rect">
            <a:avLst/>
          </a:prstGeom>
        </p:spPr>
      </p:pic>
      <p:pic>
        <p:nvPicPr>
          <p:cNvPr id="7" name="图片 6">
            <a:extLst>
              <a:ext uri="{FF2B5EF4-FFF2-40B4-BE49-F238E27FC236}">
                <a16:creationId xmlns:a16="http://schemas.microsoft.com/office/drawing/2014/main" id="{CF9C8D22-0949-4B8D-B195-A0F64C648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239" y="1433505"/>
            <a:ext cx="1607173" cy="2435110"/>
          </a:xfrm>
          <a:prstGeom prst="rect">
            <a:avLst/>
          </a:prstGeom>
          <a:ln w="12700">
            <a:solidFill>
              <a:schemeClr val="tx1"/>
            </a:solidFill>
          </a:ln>
        </p:spPr>
      </p:pic>
      <p:sp>
        <p:nvSpPr>
          <p:cNvPr id="8" name="文本框 7">
            <a:extLst>
              <a:ext uri="{FF2B5EF4-FFF2-40B4-BE49-F238E27FC236}">
                <a16:creationId xmlns:a16="http://schemas.microsoft.com/office/drawing/2014/main" id="{3D5F691A-7F47-4039-903F-3FA4B32C1DC8}"/>
              </a:ext>
            </a:extLst>
          </p:cNvPr>
          <p:cNvSpPr txBox="1"/>
          <p:nvPr/>
        </p:nvSpPr>
        <p:spPr>
          <a:xfrm>
            <a:off x="2191409" y="2144075"/>
            <a:ext cx="1713534" cy="954107"/>
          </a:xfrm>
          <a:prstGeom prst="rect">
            <a:avLst/>
          </a:prstGeom>
          <a:noFill/>
        </p:spPr>
        <p:txBody>
          <a:bodyPr wrap="square" rtlCol="0">
            <a:spAutoFit/>
          </a:bodyPr>
          <a:lstStyle/>
          <a:p>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我没见过达芬奇 </a:t>
            </a:r>
          </a:p>
        </p:txBody>
      </p:sp>
      <p:sp>
        <p:nvSpPr>
          <p:cNvPr id="9" name="文本框 8">
            <a:extLst>
              <a:ext uri="{FF2B5EF4-FFF2-40B4-BE49-F238E27FC236}">
                <a16:creationId xmlns:a16="http://schemas.microsoft.com/office/drawing/2014/main" id="{3E6AA6CD-EEFE-458F-9A6D-58D3751D52B1}"/>
              </a:ext>
            </a:extLst>
          </p:cNvPr>
          <p:cNvSpPr txBox="1"/>
          <p:nvPr/>
        </p:nvSpPr>
        <p:spPr>
          <a:xfrm>
            <a:off x="7089637" y="2155798"/>
            <a:ext cx="1680298" cy="954107"/>
          </a:xfrm>
          <a:prstGeom prst="rect">
            <a:avLst/>
          </a:prstGeom>
          <a:noFill/>
        </p:spPr>
        <p:txBody>
          <a:bodyPr wrap="square" rtlCol="0">
            <a:spAutoFit/>
          </a:bodyPr>
          <a:lstStyle/>
          <a:p>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我看过</a:t>
            </a:r>
            <a:endParaRPr lang="en-US" altLang="zh-CN" sz="2800" b="1"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蒙娜丽莎</a:t>
            </a:r>
          </a:p>
        </p:txBody>
      </p:sp>
      <p:sp>
        <p:nvSpPr>
          <p:cNvPr id="10" name="下箭头 22">
            <a:extLst>
              <a:ext uri="{FF2B5EF4-FFF2-40B4-BE49-F238E27FC236}">
                <a16:creationId xmlns:a16="http://schemas.microsoft.com/office/drawing/2014/main" id="{7DC62439-B995-48A1-8B59-33DAD819C558}"/>
              </a:ext>
            </a:extLst>
          </p:cNvPr>
          <p:cNvSpPr>
            <a:spLocks noChangeAspect="1"/>
          </p:cNvSpPr>
          <p:nvPr/>
        </p:nvSpPr>
        <p:spPr>
          <a:xfrm rot="16200000">
            <a:off x="4410821" y="2134171"/>
            <a:ext cx="530978" cy="997360"/>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12" name="矩形 11">
            <a:extLst>
              <a:ext uri="{FF2B5EF4-FFF2-40B4-BE49-F238E27FC236}">
                <a16:creationId xmlns:a16="http://schemas.microsoft.com/office/drawing/2014/main" id="{F05728D5-B851-4EFA-BEDF-2A8453531672}"/>
              </a:ext>
            </a:extLst>
          </p:cNvPr>
          <p:cNvSpPr/>
          <p:nvPr/>
        </p:nvSpPr>
        <p:spPr>
          <a:xfrm>
            <a:off x="5334000" y="4352552"/>
            <a:ext cx="3505200" cy="2435110"/>
          </a:xfrm>
          <a:prstGeom prst="rect">
            <a:avLst/>
          </a:prstGeom>
          <a:solidFill>
            <a:schemeClr val="accent6">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13" name="文本框 12">
            <a:extLst>
              <a:ext uri="{FF2B5EF4-FFF2-40B4-BE49-F238E27FC236}">
                <a16:creationId xmlns:a16="http://schemas.microsoft.com/office/drawing/2014/main" id="{97DA8985-682C-448E-A7A3-61F52D3A9B24}"/>
              </a:ext>
            </a:extLst>
          </p:cNvPr>
          <p:cNvSpPr txBox="1"/>
          <p:nvPr/>
        </p:nvSpPr>
        <p:spPr>
          <a:xfrm>
            <a:off x="7046259" y="4500802"/>
            <a:ext cx="1792941" cy="1935592"/>
          </a:xfrm>
          <a:prstGeom prst="rect">
            <a:avLst/>
          </a:prstGeom>
          <a:noFill/>
        </p:spPr>
        <p:txBody>
          <a:bodyPr wrap="square" rtlCol="0">
            <a:spAutoFit/>
          </a:bodyPr>
          <a:lstStyle/>
          <a:p>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蒙娜丽莎</a:t>
            </a:r>
          </a:p>
          <a:p>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不可能是颜料一接触到画布就自发形成的</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a:t>
            </a:r>
            <a:endParaRPr lang="zh-CN" altLang="en-US" sz="2400" b="1"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4" name="图片 13">
            <a:extLst>
              <a:ext uri="{FF2B5EF4-FFF2-40B4-BE49-F238E27FC236}">
                <a16:creationId xmlns:a16="http://schemas.microsoft.com/office/drawing/2014/main" id="{1AEB90C8-65B4-4718-A3AA-7CF8A94861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871" b="722"/>
          <a:stretch/>
        </p:blipFill>
        <p:spPr>
          <a:xfrm>
            <a:off x="5334000" y="4364272"/>
            <a:ext cx="1704800" cy="2423390"/>
          </a:xfrm>
          <a:prstGeom prst="rect">
            <a:avLst/>
          </a:prstGeom>
          <a:noFill/>
          <a:ln w="1270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5" name="矩形 14">
            <a:extLst>
              <a:ext uri="{FF2B5EF4-FFF2-40B4-BE49-F238E27FC236}">
                <a16:creationId xmlns:a16="http://schemas.microsoft.com/office/drawing/2014/main" id="{13605167-7445-429B-ADFA-4F1C86CF095F}"/>
              </a:ext>
            </a:extLst>
          </p:cNvPr>
          <p:cNvSpPr/>
          <p:nvPr/>
        </p:nvSpPr>
        <p:spPr>
          <a:xfrm>
            <a:off x="331139" y="4340829"/>
            <a:ext cx="3637873" cy="2435111"/>
          </a:xfrm>
          <a:prstGeom prst="rect">
            <a:avLst/>
          </a:prstGeom>
          <a:solidFill>
            <a:schemeClr val="accent6">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pic>
        <p:nvPicPr>
          <p:cNvPr id="16" name="图片 15">
            <a:extLst>
              <a:ext uri="{FF2B5EF4-FFF2-40B4-BE49-F238E27FC236}">
                <a16:creationId xmlns:a16="http://schemas.microsoft.com/office/drawing/2014/main" id="{6FDCDECB-5D93-41FF-849B-DD1B38A411F8}"/>
              </a:ext>
            </a:extLst>
          </p:cNvPr>
          <p:cNvPicPr>
            <a:picLocks noChangeAspect="1"/>
          </p:cNvPicPr>
          <p:nvPr/>
        </p:nvPicPr>
        <p:blipFill>
          <a:blip r:embed="rId3"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4800" y="4340829"/>
            <a:ext cx="1814989" cy="2435111"/>
          </a:xfrm>
          <a:prstGeom prst="rect">
            <a:avLst/>
          </a:prstGeom>
        </p:spPr>
      </p:pic>
      <p:sp>
        <p:nvSpPr>
          <p:cNvPr id="17" name="文本框 16">
            <a:extLst>
              <a:ext uri="{FF2B5EF4-FFF2-40B4-BE49-F238E27FC236}">
                <a16:creationId xmlns:a16="http://schemas.microsoft.com/office/drawing/2014/main" id="{C893F7C5-9E4E-42DE-BD98-41C5F66D501E}"/>
              </a:ext>
            </a:extLst>
          </p:cNvPr>
          <p:cNvSpPr txBox="1"/>
          <p:nvPr/>
        </p:nvSpPr>
        <p:spPr>
          <a:xfrm>
            <a:off x="2191409" y="5051399"/>
            <a:ext cx="1713534" cy="1384995"/>
          </a:xfrm>
          <a:prstGeom prst="rect">
            <a:avLst/>
          </a:prstGeom>
          <a:noFill/>
        </p:spPr>
        <p:txBody>
          <a:bodyPr wrap="square" rtlCol="0">
            <a:spAutoFit/>
          </a:bodyPr>
          <a:lstStyle/>
          <a:p>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我相信</a:t>
            </a:r>
            <a:endParaRPr lang="en-US" altLang="zh-CN" sz="2800" b="1"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达芬奇</a:t>
            </a:r>
            <a:endParaRPr lang="en-US" altLang="zh-CN" sz="2800" b="1"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存在 </a:t>
            </a:r>
          </a:p>
        </p:txBody>
      </p:sp>
      <p:sp>
        <p:nvSpPr>
          <p:cNvPr id="18" name="下箭头 34">
            <a:extLst>
              <a:ext uri="{FF2B5EF4-FFF2-40B4-BE49-F238E27FC236}">
                <a16:creationId xmlns:a16="http://schemas.microsoft.com/office/drawing/2014/main" id="{9E57E9F7-B45E-48B9-8FD0-FF8983551FC5}"/>
              </a:ext>
            </a:extLst>
          </p:cNvPr>
          <p:cNvSpPr>
            <a:spLocks noChangeAspect="1"/>
          </p:cNvSpPr>
          <p:nvPr/>
        </p:nvSpPr>
        <p:spPr>
          <a:xfrm rot="5400000">
            <a:off x="4403256" y="5367265"/>
            <a:ext cx="530978" cy="1105858"/>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Tree>
    <p:extLst>
      <p:ext uri="{BB962C8B-B14F-4D97-AF65-F5344CB8AC3E}">
        <p14:creationId xmlns:p14="http://schemas.microsoft.com/office/powerpoint/2010/main" val="30710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p:bldP spid="9" grpId="0"/>
      <p:bldP spid="10" grpId="0" animBg="1"/>
      <p:bldP spid="12" grpId="0" animBg="1"/>
      <p:bldP spid="13" grpId="0"/>
      <p:bldP spid="15" grpId="0" animBg="1"/>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5C60D56-7E20-4539-BB9F-3BC534334FB1}"/>
              </a:ext>
            </a:extLst>
          </p:cNvPr>
          <p:cNvSpPr/>
          <p:nvPr/>
        </p:nvSpPr>
        <p:spPr>
          <a:xfrm>
            <a:off x="205828" y="5389180"/>
            <a:ext cx="3505200" cy="1384995"/>
          </a:xfrm>
          <a:prstGeom prst="rect">
            <a:avLst/>
          </a:prstGeom>
          <a:solidFill>
            <a:schemeClr val="accent6">
              <a:lumMod val="40000"/>
              <a:lumOff val="60000"/>
            </a:schemeClr>
          </a:solidFill>
          <a:ln w="19050">
            <a:solidFill>
              <a:srgbClr val="283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3" name="矩形 2">
            <a:extLst>
              <a:ext uri="{FF2B5EF4-FFF2-40B4-BE49-F238E27FC236}">
                <a16:creationId xmlns:a16="http://schemas.microsoft.com/office/drawing/2014/main" id="{69CD4ADE-AAB9-444F-ADDA-995864A84054}"/>
              </a:ext>
            </a:extLst>
          </p:cNvPr>
          <p:cNvSpPr/>
          <p:nvPr/>
        </p:nvSpPr>
        <p:spPr>
          <a:xfrm>
            <a:off x="5323320" y="5389180"/>
            <a:ext cx="3505200" cy="1384995"/>
          </a:xfrm>
          <a:prstGeom prst="rect">
            <a:avLst/>
          </a:prstGeom>
          <a:solidFill>
            <a:schemeClr val="accent6">
              <a:lumMod val="40000"/>
              <a:lumOff val="60000"/>
            </a:schemeClr>
          </a:solidFill>
          <a:ln w="19050">
            <a:solidFill>
              <a:srgbClr val="283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4" name="矩形 3">
            <a:extLst>
              <a:ext uri="{FF2B5EF4-FFF2-40B4-BE49-F238E27FC236}">
                <a16:creationId xmlns:a16="http://schemas.microsoft.com/office/drawing/2014/main" id="{A6CDE25A-C9D4-4544-AE68-A67CC811CCF8}"/>
              </a:ext>
            </a:extLst>
          </p:cNvPr>
          <p:cNvSpPr/>
          <p:nvPr/>
        </p:nvSpPr>
        <p:spPr>
          <a:xfrm>
            <a:off x="204087" y="1637450"/>
            <a:ext cx="2004253" cy="3072633"/>
          </a:xfrm>
          <a:prstGeom prst="rect">
            <a:avLst/>
          </a:prstGeom>
          <a:solidFill>
            <a:schemeClr val="accent6">
              <a:lumMod val="40000"/>
              <a:lumOff val="60000"/>
            </a:schemeClr>
          </a:solidFill>
          <a:ln w="19050">
            <a:solidFill>
              <a:srgbClr val="283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6" name="文本框 45">
            <a:extLst>
              <a:ext uri="{FF2B5EF4-FFF2-40B4-BE49-F238E27FC236}">
                <a16:creationId xmlns:a16="http://schemas.microsoft.com/office/drawing/2014/main" id="{00CDEC09-ED2A-4F9A-B5DF-E7953CC82284}"/>
              </a:ext>
            </a:extLst>
          </p:cNvPr>
          <p:cNvSpPr txBox="1">
            <a:spLocks noChangeArrowheads="1"/>
          </p:cNvSpPr>
          <p:nvPr/>
        </p:nvSpPr>
        <p:spPr bwMode="auto">
          <a:xfrm>
            <a:off x="1629508" y="5581536"/>
            <a:ext cx="253763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创造者</a:t>
            </a:r>
            <a:endParaRPr lang="en-US" altLang="zh-CN" sz="3200" b="1" dirty="0">
              <a:latin typeface="Microsoft YaHei" panose="020B0503020204020204" pitchFamily="34" charset="-122"/>
              <a:ea typeface="Microsoft YaHei" panose="020B0503020204020204" pitchFamily="34" charset="-122"/>
              <a:cs typeface="Arial" panose="020B0604020202020204" pitchFamily="34" charset="0"/>
            </a:endParaRPr>
          </a:p>
          <a:p>
            <a:pPr eaLnBrk="1" hangingPunct="1"/>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的确存在！</a:t>
            </a:r>
          </a:p>
        </p:txBody>
      </p:sp>
      <p:sp>
        <p:nvSpPr>
          <p:cNvPr id="8" name="文本框 46">
            <a:extLst>
              <a:ext uri="{FF2B5EF4-FFF2-40B4-BE49-F238E27FC236}">
                <a16:creationId xmlns:a16="http://schemas.microsoft.com/office/drawing/2014/main" id="{00F5E1C7-4A32-4E2D-B288-13C87226BE0C}"/>
              </a:ext>
            </a:extLst>
          </p:cNvPr>
          <p:cNvSpPr txBox="1">
            <a:spLocks noChangeArrowheads="1"/>
          </p:cNvSpPr>
          <p:nvPr/>
        </p:nvSpPr>
        <p:spPr bwMode="auto">
          <a:xfrm>
            <a:off x="204086" y="3581904"/>
            <a:ext cx="198233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我没</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ct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见过神</a:t>
            </a:r>
          </a:p>
        </p:txBody>
      </p:sp>
      <p:sp>
        <p:nvSpPr>
          <p:cNvPr id="9" name="文本框 46">
            <a:extLst>
              <a:ext uri="{FF2B5EF4-FFF2-40B4-BE49-F238E27FC236}">
                <a16:creationId xmlns:a16="http://schemas.microsoft.com/office/drawing/2014/main" id="{619CE508-259F-4959-AF91-22127DCE12FF}"/>
              </a:ext>
            </a:extLst>
          </p:cNvPr>
          <p:cNvSpPr txBox="1">
            <a:spLocks noChangeArrowheads="1"/>
          </p:cNvSpPr>
          <p:nvPr/>
        </p:nvSpPr>
        <p:spPr bwMode="auto">
          <a:xfrm>
            <a:off x="5610686" y="5625404"/>
            <a:ext cx="304277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必须被设计、用智慧被创造！</a:t>
            </a:r>
          </a:p>
          <a:p>
            <a:pPr eaLnBrk="1" hangingPunct="1"/>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0" name="文本框 9">
            <a:extLst>
              <a:ext uri="{FF2B5EF4-FFF2-40B4-BE49-F238E27FC236}">
                <a16:creationId xmlns:a16="http://schemas.microsoft.com/office/drawing/2014/main" id="{08C8656D-A5A5-49B8-8633-595E02E74BD8}"/>
              </a:ext>
            </a:extLst>
          </p:cNvPr>
          <p:cNvSpPr txBox="1"/>
          <p:nvPr/>
        </p:nvSpPr>
        <p:spPr>
          <a:xfrm>
            <a:off x="3399099" y="5359208"/>
            <a:ext cx="2156749" cy="705962"/>
          </a:xfrm>
          <a:prstGeom prst="rect">
            <a:avLst/>
          </a:prstGeom>
          <a:noFill/>
        </p:spPr>
        <p:txBody>
          <a:bodyPr wrap="square">
            <a:spAutoFit/>
          </a:bodyPr>
          <a:lstStyle/>
          <a:p>
            <a:pPr algn="ctr">
              <a:lnSpc>
                <a:spcPts val="5100"/>
              </a:lnSpc>
            </a:pP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判断</a:t>
            </a:r>
          </a:p>
        </p:txBody>
      </p:sp>
      <p:sp>
        <p:nvSpPr>
          <p:cNvPr id="18" name="下箭头 41">
            <a:extLst>
              <a:ext uri="{FF2B5EF4-FFF2-40B4-BE49-F238E27FC236}">
                <a16:creationId xmlns:a16="http://schemas.microsoft.com/office/drawing/2014/main" id="{D08BABFB-27DE-452F-B8B0-7DDBF8B89A87}"/>
              </a:ext>
            </a:extLst>
          </p:cNvPr>
          <p:cNvSpPr/>
          <p:nvPr/>
        </p:nvSpPr>
        <p:spPr>
          <a:xfrm rot="16200000">
            <a:off x="2353770" y="2624116"/>
            <a:ext cx="541657" cy="700639"/>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24" name="下箭头 41">
            <a:extLst>
              <a:ext uri="{FF2B5EF4-FFF2-40B4-BE49-F238E27FC236}">
                <a16:creationId xmlns:a16="http://schemas.microsoft.com/office/drawing/2014/main" id="{1C7EE4D7-E1C1-0945-930A-7B52D5E0997F}"/>
              </a:ext>
            </a:extLst>
          </p:cNvPr>
          <p:cNvSpPr/>
          <p:nvPr/>
        </p:nvSpPr>
        <p:spPr>
          <a:xfrm rot="16200000">
            <a:off x="4895522" y="2704177"/>
            <a:ext cx="541657" cy="54052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25" name="下箭头 41">
            <a:extLst>
              <a:ext uri="{FF2B5EF4-FFF2-40B4-BE49-F238E27FC236}">
                <a16:creationId xmlns:a16="http://schemas.microsoft.com/office/drawing/2014/main" id="{D6C05893-CEB5-5642-AF88-AB94403193E3}"/>
              </a:ext>
            </a:extLst>
          </p:cNvPr>
          <p:cNvSpPr/>
          <p:nvPr/>
        </p:nvSpPr>
        <p:spPr>
          <a:xfrm rot="5400000">
            <a:off x="4182753" y="5799371"/>
            <a:ext cx="541657" cy="885017"/>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15" name="矩形 14">
            <a:extLst>
              <a:ext uri="{FF2B5EF4-FFF2-40B4-BE49-F238E27FC236}">
                <a16:creationId xmlns:a16="http://schemas.microsoft.com/office/drawing/2014/main" id="{ED13C48E-851E-4E07-8322-9B66FA4ED2F2}"/>
              </a:ext>
            </a:extLst>
          </p:cNvPr>
          <p:cNvSpPr/>
          <p:nvPr/>
        </p:nvSpPr>
        <p:spPr>
          <a:xfrm>
            <a:off x="3010980" y="1637450"/>
            <a:ext cx="1780147" cy="3072633"/>
          </a:xfrm>
          <a:prstGeom prst="rect">
            <a:avLst/>
          </a:prstGeom>
          <a:solidFill>
            <a:schemeClr val="accent6">
              <a:lumMod val="40000"/>
              <a:lumOff val="60000"/>
            </a:schemeClr>
          </a:solidFill>
          <a:ln w="19050">
            <a:solidFill>
              <a:srgbClr val="283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16" name="文本框 46">
            <a:extLst>
              <a:ext uri="{FF2B5EF4-FFF2-40B4-BE49-F238E27FC236}">
                <a16:creationId xmlns:a16="http://schemas.microsoft.com/office/drawing/2014/main" id="{4F4D8970-D053-49E9-9C02-15A7343E161C}"/>
              </a:ext>
            </a:extLst>
          </p:cNvPr>
          <p:cNvSpPr txBox="1">
            <a:spLocks noChangeArrowheads="1"/>
          </p:cNvSpPr>
          <p:nvPr/>
        </p:nvSpPr>
        <p:spPr bwMode="auto">
          <a:xfrm>
            <a:off x="3010086" y="3581904"/>
            <a:ext cx="175911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我见过</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ct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生命体</a:t>
            </a:r>
          </a:p>
        </p:txBody>
      </p:sp>
      <p:pic>
        <p:nvPicPr>
          <p:cNvPr id="29" name="图片 28">
            <a:extLst>
              <a:ext uri="{FF2B5EF4-FFF2-40B4-BE49-F238E27FC236}">
                <a16:creationId xmlns:a16="http://schemas.microsoft.com/office/drawing/2014/main" id="{0C3B3BA4-28B4-D94A-8307-DCBB029DF646}"/>
              </a:ext>
            </a:extLst>
          </p:cNvPr>
          <p:cNvPicPr>
            <a:picLocks noChangeAspect="1"/>
          </p:cNvPicPr>
          <p:nvPr/>
        </p:nvPicPr>
        <p:blipFill rotWithShape="1">
          <a:blip r:embed="rId3"/>
          <a:srcRect l="14788" r="22142"/>
          <a:stretch/>
        </p:blipFill>
        <p:spPr>
          <a:xfrm>
            <a:off x="3019571" y="1637450"/>
            <a:ext cx="1771555" cy="1887566"/>
          </a:xfrm>
          <a:prstGeom prst="rect">
            <a:avLst/>
          </a:prstGeom>
          <a:solidFill>
            <a:schemeClr val="accent6">
              <a:lumMod val="40000"/>
              <a:lumOff val="60000"/>
            </a:schemeClr>
          </a:solidFill>
        </p:spPr>
      </p:pic>
      <p:sp>
        <p:nvSpPr>
          <p:cNvPr id="5" name="矩形 4">
            <a:extLst>
              <a:ext uri="{FF2B5EF4-FFF2-40B4-BE49-F238E27FC236}">
                <a16:creationId xmlns:a16="http://schemas.microsoft.com/office/drawing/2014/main" id="{4EDE7811-656F-4C38-8DBE-AB6D51DBF705}"/>
              </a:ext>
            </a:extLst>
          </p:cNvPr>
          <p:cNvSpPr/>
          <p:nvPr/>
        </p:nvSpPr>
        <p:spPr>
          <a:xfrm>
            <a:off x="5555846" y="1637450"/>
            <a:ext cx="3272673" cy="3072633"/>
          </a:xfrm>
          <a:prstGeom prst="rect">
            <a:avLst/>
          </a:prstGeom>
          <a:solidFill>
            <a:schemeClr val="accent6">
              <a:lumMod val="40000"/>
              <a:lumOff val="60000"/>
            </a:schemeClr>
          </a:solidFill>
          <a:ln w="19050">
            <a:solidFill>
              <a:srgbClr val="283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7" name="文本框 46">
            <a:extLst>
              <a:ext uri="{FF2B5EF4-FFF2-40B4-BE49-F238E27FC236}">
                <a16:creationId xmlns:a16="http://schemas.microsoft.com/office/drawing/2014/main" id="{7EACFED8-B50B-4FCB-ACD9-9CC1275E0BEB}"/>
              </a:ext>
            </a:extLst>
          </p:cNvPr>
          <p:cNvSpPr txBox="1">
            <a:spLocks noChangeArrowheads="1"/>
          </p:cNvSpPr>
          <p:nvPr/>
        </p:nvSpPr>
        <p:spPr bwMode="auto">
          <a:xfrm>
            <a:off x="5610686" y="3581904"/>
            <a:ext cx="317638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zh-CN" sz="2800">
                <a:latin typeface="Microsoft YaHei" panose="020B0503020204020204" pitchFamily="34" charset="-122"/>
                <a:ea typeface="Microsoft YaHei" panose="020B0503020204020204" pitchFamily="34" charset="-122"/>
              </a:rPr>
              <a:t>化学分子</a:t>
            </a:r>
            <a:r>
              <a:rPr lang="zh-CN" altLang="en-US" sz="2800">
                <a:latin typeface="Microsoft YaHei" panose="020B0503020204020204" pitchFamily="34" charset="-122"/>
                <a:ea typeface="Microsoft YaHei" panose="020B0503020204020204" pitchFamily="34" charset="-122"/>
              </a:rPr>
              <a:t>不能</a:t>
            </a:r>
            <a:r>
              <a:rPr lang="zh-CN" altLang="en-US" sz="2800" dirty="0">
                <a:latin typeface="Microsoft YaHei" panose="020B0503020204020204" pitchFamily="34" charset="-122"/>
                <a:ea typeface="Microsoft YaHei" panose="020B0503020204020204" pitchFamily="34" charset="-122"/>
              </a:rPr>
              <a:t>自动</a:t>
            </a:r>
            <a:r>
              <a:rPr lang="zh-CN" altLang="zh-CN" sz="2800" dirty="0">
                <a:latin typeface="Microsoft YaHei" panose="020B0503020204020204" pitchFamily="34" charset="-122"/>
                <a:ea typeface="Microsoft YaHei" panose="020B0503020204020204" pitchFamily="34" charset="-122"/>
              </a:rPr>
              <a:t>形成生命体</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31" name="图片 30">
            <a:extLst>
              <a:ext uri="{FF2B5EF4-FFF2-40B4-BE49-F238E27FC236}">
                <a16:creationId xmlns:a16="http://schemas.microsoft.com/office/drawing/2014/main" id="{1CB90137-CAF7-454E-97D9-1FAB1108472D}"/>
              </a:ext>
            </a:extLst>
          </p:cNvPr>
          <p:cNvPicPr>
            <a:picLocks noChangeAspect="1"/>
          </p:cNvPicPr>
          <p:nvPr/>
        </p:nvPicPr>
        <p:blipFill rotWithShape="1">
          <a:blip r:embed="rId4"/>
          <a:srcRect t="12902" b="4722"/>
          <a:stretch/>
        </p:blipFill>
        <p:spPr>
          <a:xfrm>
            <a:off x="5555848" y="1637450"/>
            <a:ext cx="3272672" cy="1863965"/>
          </a:xfrm>
          <a:prstGeom prst="rect">
            <a:avLst/>
          </a:prstGeom>
          <a:solidFill>
            <a:schemeClr val="accent6">
              <a:lumMod val="40000"/>
              <a:lumOff val="60000"/>
            </a:schemeClr>
          </a:solidFill>
        </p:spPr>
      </p:pic>
      <p:sp>
        <p:nvSpPr>
          <p:cNvPr id="30" name="下箭头 41">
            <a:extLst>
              <a:ext uri="{FF2B5EF4-FFF2-40B4-BE49-F238E27FC236}">
                <a16:creationId xmlns:a16="http://schemas.microsoft.com/office/drawing/2014/main" id="{44FFC0F8-1590-254B-9B7D-4F13C67E48FA}"/>
              </a:ext>
            </a:extLst>
          </p:cNvPr>
          <p:cNvSpPr/>
          <p:nvPr/>
        </p:nvSpPr>
        <p:spPr>
          <a:xfrm>
            <a:off x="6916050" y="4779162"/>
            <a:ext cx="541657" cy="54052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13" name="标题 12">
            <a:extLst>
              <a:ext uri="{FF2B5EF4-FFF2-40B4-BE49-F238E27FC236}">
                <a16:creationId xmlns:a16="http://schemas.microsoft.com/office/drawing/2014/main" id="{D8B1263E-70B4-EB47-B999-D669B778581F}"/>
              </a:ext>
            </a:extLst>
          </p:cNvPr>
          <p:cNvSpPr>
            <a:spLocks noGrp="1"/>
          </p:cNvSpPr>
          <p:nvPr>
            <p:ph type="title"/>
          </p:nvPr>
        </p:nvSpPr>
        <p:spPr/>
        <p:txBody>
          <a:bodyPr/>
          <a:lstStyle/>
          <a:p>
            <a:r>
              <a:rPr lang="zh-CN" altLang="en-US" dirty="0"/>
              <a:t>怎么确认神存在？</a:t>
            </a:r>
          </a:p>
        </p:txBody>
      </p:sp>
      <p:pic>
        <p:nvPicPr>
          <p:cNvPr id="34" name="图片 33">
            <a:extLst>
              <a:ext uri="{FF2B5EF4-FFF2-40B4-BE49-F238E27FC236}">
                <a16:creationId xmlns:a16="http://schemas.microsoft.com/office/drawing/2014/main" id="{D440C271-C961-1641-B092-0E4A4CDFB8A2}"/>
              </a:ext>
            </a:extLst>
          </p:cNvPr>
          <p:cNvPicPr>
            <a:picLocks noChangeAspect="1"/>
          </p:cNvPicPr>
          <p:nvPr/>
        </p:nvPicPr>
        <p:blipFill rotWithShape="1">
          <a:blip r:embed="rId5"/>
          <a:srcRect l="6626"/>
          <a:stretch/>
        </p:blipFill>
        <p:spPr>
          <a:xfrm>
            <a:off x="215809" y="5644969"/>
            <a:ext cx="1425422" cy="954107"/>
          </a:xfrm>
          <a:prstGeom prst="rect">
            <a:avLst/>
          </a:prstGeom>
          <a:solidFill>
            <a:srgbClr val="FFFFFF">
              <a:shade val="85000"/>
            </a:srgbClr>
          </a:solidFill>
          <a:ln w="28575" cap="sq">
            <a:noFill/>
            <a:miter lim="800000"/>
          </a:ln>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B2266B6B-14E4-A84F-96CF-38C9A4001B04}"/>
              </a:ext>
            </a:extLst>
          </p:cNvPr>
          <p:cNvPicPr>
            <a:picLocks noChangeAspect="1"/>
          </p:cNvPicPr>
          <p:nvPr/>
        </p:nvPicPr>
        <p:blipFill rotWithShape="1">
          <a:blip r:embed="rId6"/>
          <a:srcRect l="18895" r="9309"/>
          <a:stretch/>
        </p:blipFill>
        <p:spPr>
          <a:xfrm>
            <a:off x="204086" y="1636830"/>
            <a:ext cx="2012846" cy="1864358"/>
          </a:xfrm>
          <a:prstGeom prst="rect">
            <a:avLst/>
          </a:prstGeom>
        </p:spPr>
      </p:pic>
    </p:spTree>
    <p:extLst>
      <p:ext uri="{BB962C8B-B14F-4D97-AF65-F5344CB8AC3E}">
        <p14:creationId xmlns:p14="http://schemas.microsoft.com/office/powerpoint/2010/main" val="127173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9" grpId="0"/>
      <p:bldP spid="10" grpId="0"/>
      <p:bldP spid="18" grpId="0" animBg="1"/>
      <p:bldP spid="24" grpId="0" animBg="1"/>
      <p:bldP spid="25" grpId="0" animBg="1"/>
      <p:bldP spid="15" grpId="0" animBg="1"/>
      <p:bldP spid="16" grpId="0"/>
      <p:bldP spid="5" grpId="0" animBg="1"/>
      <p:bldP spid="7"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B6B0638-9C1E-467E-B9D4-D736DA25D62D}"/>
              </a:ext>
            </a:extLst>
          </p:cNvPr>
          <p:cNvSpPr txBox="1"/>
          <p:nvPr/>
        </p:nvSpPr>
        <p:spPr>
          <a:xfrm>
            <a:off x="1417819" y="5844416"/>
            <a:ext cx="2237274"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达芬奇存在</a:t>
            </a:r>
          </a:p>
        </p:txBody>
      </p:sp>
      <p:sp>
        <p:nvSpPr>
          <p:cNvPr id="8" name="文本框 7">
            <a:extLst>
              <a:ext uri="{FF2B5EF4-FFF2-40B4-BE49-F238E27FC236}">
                <a16:creationId xmlns:a16="http://schemas.microsoft.com/office/drawing/2014/main" id="{EF3496EF-F6E2-4EB5-86E5-8353FC8AB0D3}"/>
              </a:ext>
            </a:extLst>
          </p:cNvPr>
          <p:cNvSpPr txBox="1"/>
          <p:nvPr/>
        </p:nvSpPr>
        <p:spPr>
          <a:xfrm>
            <a:off x="5368948" y="5844415"/>
            <a:ext cx="172197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上帝存在</a:t>
            </a:r>
          </a:p>
        </p:txBody>
      </p:sp>
      <p:sp>
        <p:nvSpPr>
          <p:cNvPr id="9" name="下箭头 15">
            <a:extLst>
              <a:ext uri="{FF2B5EF4-FFF2-40B4-BE49-F238E27FC236}">
                <a16:creationId xmlns:a16="http://schemas.microsoft.com/office/drawing/2014/main" id="{D7BB794C-BBD3-41F5-A57C-6C58992FA399}"/>
              </a:ext>
            </a:extLst>
          </p:cNvPr>
          <p:cNvSpPr>
            <a:spLocks noChangeAspect="1"/>
          </p:cNvSpPr>
          <p:nvPr/>
        </p:nvSpPr>
        <p:spPr>
          <a:xfrm>
            <a:off x="2422195" y="5286700"/>
            <a:ext cx="353693" cy="468000"/>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10" name="下箭头 17">
            <a:extLst>
              <a:ext uri="{FF2B5EF4-FFF2-40B4-BE49-F238E27FC236}">
                <a16:creationId xmlns:a16="http://schemas.microsoft.com/office/drawing/2014/main" id="{C4DE5AC8-6390-4218-8D7D-92CD60BD767E}"/>
              </a:ext>
            </a:extLst>
          </p:cNvPr>
          <p:cNvSpPr>
            <a:spLocks noChangeAspect="1"/>
          </p:cNvSpPr>
          <p:nvPr/>
        </p:nvSpPr>
        <p:spPr>
          <a:xfrm>
            <a:off x="6092944" y="5286700"/>
            <a:ext cx="353693" cy="468000"/>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pic>
        <p:nvPicPr>
          <p:cNvPr id="12" name="图片 11">
            <a:extLst>
              <a:ext uri="{FF2B5EF4-FFF2-40B4-BE49-F238E27FC236}">
                <a16:creationId xmlns:a16="http://schemas.microsoft.com/office/drawing/2014/main" id="{9815CEC1-CFB6-448D-A486-F67F236CB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818" y="1858319"/>
            <a:ext cx="2237280" cy="33077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标题 22">
            <a:extLst>
              <a:ext uri="{FF2B5EF4-FFF2-40B4-BE49-F238E27FC236}">
                <a16:creationId xmlns:a16="http://schemas.microsoft.com/office/drawing/2014/main" id="{F98AC521-4A22-CC4E-8B89-71EF3E5E50B8}"/>
              </a:ext>
            </a:extLst>
          </p:cNvPr>
          <p:cNvSpPr>
            <a:spLocks noGrp="1"/>
          </p:cNvSpPr>
          <p:nvPr>
            <p:ph type="title"/>
          </p:nvPr>
        </p:nvSpPr>
        <p:spPr/>
        <p:txBody>
          <a:bodyPr/>
          <a:lstStyle/>
          <a:p>
            <a:r>
              <a:rPr lang="zh-CN" altLang="en-US" dirty="0"/>
              <a:t>怎么确认神存在？</a:t>
            </a:r>
          </a:p>
        </p:txBody>
      </p:sp>
      <p:pic>
        <p:nvPicPr>
          <p:cNvPr id="19" name="图片 18">
            <a:extLst>
              <a:ext uri="{FF2B5EF4-FFF2-40B4-BE49-F238E27FC236}">
                <a16:creationId xmlns:a16="http://schemas.microsoft.com/office/drawing/2014/main" id="{8FCCD7F3-4E24-474A-9CCB-5345C20A0E25}"/>
              </a:ext>
            </a:extLst>
          </p:cNvPr>
          <p:cNvPicPr>
            <a:picLocks noChangeAspect="1"/>
          </p:cNvPicPr>
          <p:nvPr/>
        </p:nvPicPr>
        <p:blipFill rotWithShape="1">
          <a:blip r:embed="rId4"/>
          <a:srcRect l="14788" r="22142"/>
          <a:stretch/>
        </p:blipFill>
        <p:spPr>
          <a:xfrm>
            <a:off x="4717547" y="1858319"/>
            <a:ext cx="3104486" cy="33077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直线连接符 20">
            <a:extLst>
              <a:ext uri="{FF2B5EF4-FFF2-40B4-BE49-F238E27FC236}">
                <a16:creationId xmlns:a16="http://schemas.microsoft.com/office/drawing/2014/main" id="{0D5BFB80-6AE1-234E-A262-29C58BC0EC9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27483701-1008-8A44-A92E-1AA4D71D41C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91720351-3E56-DA40-9AD0-8CE465D0A54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18CB0D28-5C81-3F4A-8450-DEE81DA009F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4" name="图片 24" descr="图片 24">
            <a:extLst>
              <a:ext uri="{FF2B5EF4-FFF2-40B4-BE49-F238E27FC236}">
                <a16:creationId xmlns:a16="http://schemas.microsoft.com/office/drawing/2014/main" id="{1C564D89-58AE-E048-BC6D-483294D42067}"/>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5" name="图片 25" descr="图片 25">
            <a:extLst>
              <a:ext uri="{FF2B5EF4-FFF2-40B4-BE49-F238E27FC236}">
                <a16:creationId xmlns:a16="http://schemas.microsoft.com/office/drawing/2014/main" id="{2883E655-0757-D34B-A378-7DBA65DC7B3F}"/>
              </a:ext>
            </a:extLst>
          </p:cNvPr>
          <p:cNvPicPr>
            <a:picLocks noChangeAspect="1"/>
          </p:cNvPicPr>
          <p:nvPr/>
        </p:nvPicPr>
        <p:blipFill>
          <a:blip r:embed="rId5"/>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8174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711715" y="3218106"/>
            <a:ext cx="7860524" cy="3108543"/>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下次再有人问你，“上帝存在吗？”你就拿出一幅画来，问他说：“这幅画的背后有画家吗？”他说有</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然后你就指着窗外的风景说：</a:t>
            </a:r>
            <a:r>
              <a:rPr lang="zh-CN" altLang="zh-CN" sz="2800" b="1" kern="0" dirty="0">
                <a:solidFill>
                  <a:schemeClr val="accent5">
                    <a:lumMod val="50000"/>
                  </a:schemeClr>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那你看到的这幅风景画作的背后也有一个画家，他的名字叫‘上帝’</a:t>
            </a:r>
            <a:r>
              <a:rPr lang="zh-CN" altLang="zh-CN" sz="2800" b="1" kern="0" dirty="0">
                <a:solidFill>
                  <a:schemeClr val="accent5">
                    <a:lumMod val="50000"/>
                  </a:schemeClr>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2" name="组合 1">
            <a:extLst>
              <a:ext uri="{FF2B5EF4-FFF2-40B4-BE49-F238E27FC236}">
                <a16:creationId xmlns:a16="http://schemas.microsoft.com/office/drawing/2014/main" id="{B42B9FC7-8B7C-6948-A02F-624F19C83C6E}"/>
              </a:ext>
            </a:extLst>
          </p:cNvPr>
          <p:cNvGrpSpPr/>
          <p:nvPr/>
        </p:nvGrpSpPr>
        <p:grpSpPr>
          <a:xfrm>
            <a:off x="1846891" y="-1"/>
            <a:ext cx="5450218" cy="2998031"/>
            <a:chOff x="2973563" y="0"/>
            <a:chExt cx="5198836" cy="2859752"/>
          </a:xfrm>
        </p:grpSpPr>
        <p:pic>
          <p:nvPicPr>
            <p:cNvPr id="17" name="图片 16">
              <a:extLst>
                <a:ext uri="{FF2B5EF4-FFF2-40B4-BE49-F238E27FC236}">
                  <a16:creationId xmlns:a16="http://schemas.microsoft.com/office/drawing/2014/main" id="{8D8BD0B0-10DB-534C-BEF8-042AB2BB1A92}"/>
                </a:ext>
              </a:extLst>
            </p:cNvPr>
            <p:cNvPicPr>
              <a:picLocks noChangeAspect="1"/>
            </p:cNvPicPr>
            <p:nvPr/>
          </p:nvPicPr>
          <p:blipFill>
            <a:blip r:embed="rId4"/>
            <a:stretch>
              <a:fillRect/>
            </a:stretch>
          </p:blipFill>
          <p:spPr>
            <a:xfrm>
              <a:off x="5016810" y="0"/>
              <a:ext cx="3155589" cy="28597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a:extLst>
                <a:ext uri="{FF2B5EF4-FFF2-40B4-BE49-F238E27FC236}">
                  <a16:creationId xmlns:a16="http://schemas.microsoft.com/office/drawing/2014/main" id="{5EA430BD-0EDF-A148-AD49-5C4F1BDCAC7E}"/>
                </a:ext>
              </a:extLst>
            </p:cNvPr>
            <p:cNvPicPr>
              <a:picLocks noChangeAspect="1"/>
            </p:cNvPicPr>
            <p:nvPr/>
          </p:nvPicPr>
          <p:blipFill rotWithShape="1">
            <a:blip r:embed="rId5">
              <a:extLst>
                <a:ext uri="{28A0092B-C50C-407E-A947-70E740481C1C}">
                  <a14:useLocalDpi xmlns:a14="http://schemas.microsoft.com/office/drawing/2010/main" val="0"/>
                </a:ext>
              </a:extLst>
            </a:blip>
            <a:srcRect t="4211"/>
            <a:stretch/>
          </p:blipFill>
          <p:spPr>
            <a:xfrm>
              <a:off x="2973563" y="0"/>
              <a:ext cx="1970422" cy="28597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17363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38102" y="3347146"/>
            <a:ext cx="3962761" cy="1706429"/>
          </a:xfrm>
          <a:prstGeom prst="rect">
            <a:avLst/>
          </a:prstGeom>
          <a:noFill/>
        </p:spPr>
        <p:txBody>
          <a:bodyPr wrap="square">
            <a:spAutoFit/>
          </a:bodyPr>
          <a:lstStyle/>
          <a:p>
            <a:pPr>
              <a:lnSpc>
                <a:spcPts val="426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欣赏</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上帝的杰作</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60"/>
              </a:lnSpc>
            </a:pP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6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请至少列出五个作品。</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任务一：</a:t>
            </a:r>
          </a:p>
        </p:txBody>
      </p:sp>
      <p:pic>
        <p:nvPicPr>
          <p:cNvPr id="17" name="图片 16">
            <a:extLst>
              <a:ext uri="{FF2B5EF4-FFF2-40B4-BE49-F238E27FC236}">
                <a16:creationId xmlns:a16="http://schemas.microsoft.com/office/drawing/2014/main" id="{D2676378-9A57-7F40-A7FB-E9D945A04499}"/>
              </a:ext>
            </a:extLst>
          </p:cNvPr>
          <p:cNvPicPr>
            <a:picLocks noChangeAspect="1"/>
          </p:cNvPicPr>
          <p:nvPr/>
        </p:nvPicPr>
        <p:blipFill rotWithShape="1">
          <a:blip r:embed="rId4">
            <a:extLst>
              <a:ext uri="{28A0092B-C50C-407E-A947-70E740481C1C}">
                <a14:useLocalDpi xmlns:a14="http://schemas.microsoft.com/office/drawing/2010/main" val="0"/>
              </a:ext>
            </a:extLst>
          </a:blip>
          <a:srcRect t="7801" r="48923"/>
          <a:stretch/>
        </p:blipFill>
        <p:spPr>
          <a:xfrm>
            <a:off x="5396450" y="1900660"/>
            <a:ext cx="3118123" cy="42231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742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33889166_1">
            <a:hlinkClick r:id="" action="ppaction://media"/>
            <a:extLst>
              <a:ext uri="{FF2B5EF4-FFF2-40B4-BE49-F238E27FC236}">
                <a16:creationId xmlns:a16="http://schemas.microsoft.com/office/drawing/2014/main" id="{CB8BA9FD-83B7-F0F8-6C26-2D56630296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 y="1440244"/>
            <a:ext cx="8461248" cy="4759452"/>
          </a:xfrm>
          <a:prstGeom prst="rect">
            <a:avLst/>
          </a:prstGeom>
        </p:spPr>
      </p:pic>
      <p:pic>
        <p:nvPicPr>
          <p:cNvPr id="3" name="图片 2">
            <a:extLst>
              <a:ext uri="{FF2B5EF4-FFF2-40B4-BE49-F238E27FC236}">
                <a16:creationId xmlns:a16="http://schemas.microsoft.com/office/drawing/2014/main" id="{62D00905-BB13-4368-8629-7FADB917C0D7}"/>
              </a:ext>
            </a:extLst>
          </p:cNvPr>
          <p:cNvPicPr>
            <a:picLocks noChangeAspect="1"/>
          </p:cNvPicPr>
          <p:nvPr/>
        </p:nvPicPr>
        <p:blipFill>
          <a:blip r:embed="rId6"/>
          <a:stretch>
            <a:fillRect/>
          </a:stretch>
        </p:blipFill>
        <p:spPr>
          <a:xfrm>
            <a:off x="0" y="1440244"/>
            <a:ext cx="9144000" cy="4792087"/>
          </a:xfrm>
          <a:prstGeom prst="rect">
            <a:avLst/>
          </a:prstGeom>
        </p:spPr>
      </p:pic>
      <p:sp>
        <p:nvSpPr>
          <p:cNvPr id="5" name="标题 4">
            <a:extLst>
              <a:ext uri="{FF2B5EF4-FFF2-40B4-BE49-F238E27FC236}">
                <a16:creationId xmlns:a16="http://schemas.microsoft.com/office/drawing/2014/main" id="{62179DDE-E008-EB45-9568-4DF48A803270}"/>
              </a:ext>
            </a:extLst>
          </p:cNvPr>
          <p:cNvSpPr>
            <a:spLocks noGrp="1"/>
          </p:cNvSpPr>
          <p:nvPr>
            <p:ph type="title"/>
          </p:nvPr>
        </p:nvSpPr>
        <p:spPr>
          <a:xfrm>
            <a:off x="0" y="454069"/>
            <a:ext cx="9144000" cy="694794"/>
          </a:xfrm>
        </p:spPr>
        <p:txBody>
          <a:bodyPr/>
          <a:lstStyle/>
          <a:p>
            <a:r>
              <a:rPr lang="zh-CN" altLang="en-US" dirty="0"/>
              <a:t>欣赏上帝的杰作</a:t>
            </a:r>
          </a:p>
        </p:txBody>
      </p:sp>
    </p:spTree>
    <p:extLst>
      <p:ext uri="{BB962C8B-B14F-4D97-AF65-F5344CB8AC3E}">
        <p14:creationId xmlns:p14="http://schemas.microsoft.com/office/powerpoint/2010/main" val="21573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任务一：习题</a:t>
            </a:r>
          </a:p>
        </p:txBody>
      </p:sp>
      <p:sp>
        <p:nvSpPr>
          <p:cNvPr id="17" name="文本框 16">
            <a:extLst>
              <a:ext uri="{FF2B5EF4-FFF2-40B4-BE49-F238E27FC236}">
                <a16:creationId xmlns:a16="http://schemas.microsoft.com/office/drawing/2014/main" id="{D4B46F7F-9822-884F-A5A1-4E3C97EEBB15}"/>
              </a:ext>
            </a:extLst>
          </p:cNvPr>
          <p:cNvSpPr txBox="1"/>
          <p:nvPr/>
        </p:nvSpPr>
        <p:spPr>
          <a:xfrm>
            <a:off x="971165" y="2219934"/>
            <a:ext cx="3564351" cy="543226"/>
          </a:xfrm>
          <a:prstGeom prst="rect">
            <a:avLst/>
          </a:prstGeom>
          <a:noFill/>
        </p:spPr>
        <p:txBody>
          <a:bodyPr wrap="square">
            <a:spAutoFit/>
          </a:bodyPr>
          <a:lstStyle/>
          <a:p>
            <a:pPr>
              <a:lnSpc>
                <a:spcPts val="3840"/>
              </a:lnSpc>
            </a:pPr>
            <a:r>
              <a:rPr lang="zh-CN" altLang="en-US" sz="2800" dirty="0">
                <a:latin typeface="Microsoft YaHei" panose="020B0503020204020204" pitchFamily="34" charset="-122"/>
                <a:ea typeface="Microsoft YaHei" panose="020B0503020204020204" pitchFamily="34" charset="-122"/>
              </a:rPr>
              <a:t>上帝的作品</a:t>
            </a:r>
            <a:endParaRPr lang="en-US" altLang="zh-CN" sz="2800" dirty="0">
              <a:latin typeface="Microsoft YaHei" panose="020B0503020204020204" pitchFamily="34" charset="-122"/>
              <a:ea typeface="Microsoft YaHei" panose="020B0503020204020204" pitchFamily="34" charset="-122"/>
            </a:endParaRPr>
          </a:p>
        </p:txBody>
      </p:sp>
      <p:grpSp>
        <p:nvGrpSpPr>
          <p:cNvPr id="18" name="组合 17">
            <a:extLst>
              <a:ext uri="{FF2B5EF4-FFF2-40B4-BE49-F238E27FC236}">
                <a16:creationId xmlns:a16="http://schemas.microsoft.com/office/drawing/2014/main" id="{9FA52CD4-7252-B343-AB8C-978D93816E0F}"/>
              </a:ext>
            </a:extLst>
          </p:cNvPr>
          <p:cNvGrpSpPr/>
          <p:nvPr/>
        </p:nvGrpSpPr>
        <p:grpSpPr>
          <a:xfrm>
            <a:off x="3619519" y="1850834"/>
            <a:ext cx="4553316" cy="4399496"/>
            <a:chOff x="3469069" y="1135349"/>
            <a:chExt cx="6117184" cy="5910534"/>
          </a:xfrm>
        </p:grpSpPr>
        <p:pic>
          <p:nvPicPr>
            <p:cNvPr id="4" name="图片 3">
              <a:extLst>
                <a:ext uri="{FF2B5EF4-FFF2-40B4-BE49-F238E27FC236}">
                  <a16:creationId xmlns:a16="http://schemas.microsoft.com/office/drawing/2014/main" id="{66B05C20-7F6D-A741-87B1-A23D78E1C14B}"/>
                </a:ext>
              </a:extLst>
            </p:cNvPr>
            <p:cNvPicPr>
              <a:picLocks noChangeAspect="1"/>
            </p:cNvPicPr>
            <p:nvPr/>
          </p:nvPicPr>
          <p:blipFill>
            <a:blip r:embed="rId4"/>
            <a:stretch>
              <a:fillRect/>
            </a:stretch>
          </p:blipFill>
          <p:spPr>
            <a:xfrm>
              <a:off x="3469069" y="1135349"/>
              <a:ext cx="3031593" cy="18745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DB919D38-67A1-6B4E-B0AB-A4F795459043}"/>
                </a:ext>
              </a:extLst>
            </p:cNvPr>
            <p:cNvPicPr>
              <a:picLocks noChangeAspect="1"/>
            </p:cNvPicPr>
            <p:nvPr/>
          </p:nvPicPr>
          <p:blipFill rotWithShape="1">
            <a:blip r:embed="rId5"/>
            <a:srcRect r="1391"/>
            <a:stretch/>
          </p:blipFill>
          <p:spPr>
            <a:xfrm>
              <a:off x="6556751" y="1135349"/>
              <a:ext cx="3026437" cy="18745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269A66E9-7DEF-FA4D-8F18-08530F450C0F}"/>
                </a:ext>
              </a:extLst>
            </p:cNvPr>
            <p:cNvPicPr>
              <a:picLocks noChangeAspect="1"/>
            </p:cNvPicPr>
            <p:nvPr/>
          </p:nvPicPr>
          <p:blipFill>
            <a:blip r:embed="rId6"/>
            <a:stretch>
              <a:fillRect/>
            </a:stretch>
          </p:blipFill>
          <p:spPr>
            <a:xfrm>
              <a:off x="3469069" y="3077417"/>
              <a:ext cx="3026437" cy="20176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7A3D8D29-80F7-8C46-948C-07BB5CC1C4CB}"/>
                </a:ext>
              </a:extLst>
            </p:cNvPr>
            <p:cNvPicPr>
              <a:picLocks noChangeAspect="1"/>
            </p:cNvPicPr>
            <p:nvPr/>
          </p:nvPicPr>
          <p:blipFill>
            <a:blip r:embed="rId7"/>
            <a:stretch>
              <a:fillRect/>
            </a:stretch>
          </p:blipFill>
          <p:spPr>
            <a:xfrm>
              <a:off x="6559816" y="3077417"/>
              <a:ext cx="3026437" cy="20176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1E223EF7-B8A5-974B-BA38-E9BDCDF566B5}"/>
                </a:ext>
              </a:extLst>
            </p:cNvPr>
            <p:cNvPicPr>
              <a:picLocks noChangeAspect="1"/>
            </p:cNvPicPr>
            <p:nvPr/>
          </p:nvPicPr>
          <p:blipFill>
            <a:blip r:embed="rId8"/>
            <a:stretch>
              <a:fillRect/>
            </a:stretch>
          </p:blipFill>
          <p:spPr>
            <a:xfrm>
              <a:off x="3469070" y="5155524"/>
              <a:ext cx="3026436" cy="18903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43889143-C611-2744-AF34-7637C6580665}"/>
                </a:ext>
              </a:extLst>
            </p:cNvPr>
            <p:cNvPicPr>
              <a:picLocks noChangeAspect="1"/>
            </p:cNvPicPr>
            <p:nvPr/>
          </p:nvPicPr>
          <p:blipFill rotWithShape="1">
            <a:blip r:embed="rId9"/>
            <a:srcRect t="3885" b="2423"/>
            <a:stretch/>
          </p:blipFill>
          <p:spPr>
            <a:xfrm>
              <a:off x="6556751" y="5155524"/>
              <a:ext cx="3026436" cy="18903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9" name="文本框 18">
            <a:extLst>
              <a:ext uri="{FF2B5EF4-FFF2-40B4-BE49-F238E27FC236}">
                <a16:creationId xmlns:a16="http://schemas.microsoft.com/office/drawing/2014/main" id="{83282CBF-B2C5-2F46-9B7A-F66E212AF654}"/>
              </a:ext>
            </a:extLst>
          </p:cNvPr>
          <p:cNvSpPr txBox="1"/>
          <p:nvPr/>
        </p:nvSpPr>
        <p:spPr>
          <a:xfrm>
            <a:off x="971165" y="2332168"/>
            <a:ext cx="3564351" cy="4031873"/>
          </a:xfrm>
          <a:prstGeom prst="rect">
            <a:avLst/>
          </a:prstGeom>
          <a:noFill/>
        </p:spPr>
        <p:txBody>
          <a:bodyPr wrap="square">
            <a:spAutoFit/>
          </a:bodyPr>
          <a:lstStyle/>
          <a:p>
            <a:pPr>
              <a:lnSpc>
                <a:spcPts val="3840"/>
              </a:lnSpc>
            </a:pPr>
            <a:endParaRPr lang="en-US" altLang="zh-CN" sz="2800" dirty="0">
              <a:latin typeface="Microsoft YaHei" panose="020B0503020204020204" pitchFamily="34" charset="-122"/>
              <a:ea typeface="Microsoft YaHei" panose="020B0503020204020204" pitchFamily="34" charset="-122"/>
            </a:endParaRPr>
          </a:p>
          <a:p>
            <a:pPr marL="514350" indent="-514350">
              <a:lnSpc>
                <a:spcPts val="3840"/>
              </a:lnSpc>
              <a:buFont typeface="+mj-lt"/>
              <a:buAutoNum type="arabicPeriod"/>
            </a:pPr>
            <a:r>
              <a:rPr lang="zh-CN" altLang="en-US" sz="2800" dirty="0">
                <a:latin typeface="Microsoft YaHei" panose="020B0503020204020204" pitchFamily="34" charset="-122"/>
                <a:ea typeface="Microsoft YaHei" panose="020B0503020204020204" pitchFamily="34" charset="-122"/>
              </a:rPr>
              <a:t>小鸟</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3840"/>
              </a:lnSpc>
              <a:buFont typeface="+mj-lt"/>
              <a:buAutoNum type="arabicPeriod"/>
            </a:pPr>
            <a:r>
              <a:rPr lang="zh-CN" altLang="en-US" sz="2800" dirty="0">
                <a:latin typeface="Microsoft YaHei" panose="020B0503020204020204" pitchFamily="34" charset="-122"/>
                <a:ea typeface="Microsoft YaHei" panose="020B0503020204020204" pitchFamily="34" charset="-122"/>
              </a:rPr>
              <a:t>青蛙</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3840"/>
              </a:lnSpc>
              <a:buFont typeface="+mj-lt"/>
              <a:buAutoNum type="arabicPeriod"/>
            </a:pPr>
            <a:r>
              <a:rPr lang="zh-CN" altLang="en-US" sz="2800" dirty="0">
                <a:latin typeface="Microsoft YaHei" panose="020B0503020204020204" pitchFamily="34" charset="-122"/>
                <a:ea typeface="Microsoft YaHei" panose="020B0503020204020204" pitchFamily="34" charset="-122"/>
              </a:rPr>
              <a:t>鱼</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3840"/>
              </a:lnSpc>
              <a:buFont typeface="+mj-lt"/>
              <a:buAutoNum type="arabicPeriod"/>
            </a:pPr>
            <a:r>
              <a:rPr lang="zh-CN" altLang="en-US" sz="2800" dirty="0">
                <a:latin typeface="Microsoft YaHei" panose="020B0503020204020204" pitchFamily="34" charset="-122"/>
                <a:ea typeface="Microsoft YaHei" panose="020B0503020204020204" pitchFamily="34" charset="-122"/>
              </a:rPr>
              <a:t>孔雀</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3840"/>
              </a:lnSpc>
              <a:buFont typeface="+mj-lt"/>
              <a:buAutoNum type="arabicPeriod"/>
            </a:pPr>
            <a:r>
              <a:rPr lang="zh-CN" altLang="en-US" sz="2800" dirty="0">
                <a:latin typeface="Microsoft YaHei" panose="020B0503020204020204" pitchFamily="34" charset="-122"/>
                <a:ea typeface="Microsoft YaHei" panose="020B0503020204020204" pitchFamily="34" charset="-122"/>
              </a:rPr>
              <a:t>山川</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3840"/>
              </a:lnSpc>
              <a:buFont typeface="+mj-lt"/>
              <a:buAutoNum type="arabicPeriod"/>
            </a:pPr>
            <a:r>
              <a:rPr lang="zh-CN" altLang="en-US" sz="2800" dirty="0">
                <a:latin typeface="Microsoft YaHei" panose="020B0503020204020204" pitchFamily="34" charset="-122"/>
                <a:ea typeface="Microsoft YaHei" panose="020B0503020204020204" pitchFamily="34" charset="-122"/>
              </a:rPr>
              <a:t>瀑布</a:t>
            </a:r>
            <a:endParaRPr lang="en-US" altLang="zh-CN" sz="2800" dirty="0">
              <a:latin typeface="Microsoft YaHei" panose="020B0503020204020204" pitchFamily="34" charset="-122"/>
              <a:ea typeface="Microsoft YaHei" panose="020B0503020204020204" pitchFamily="34" charset="-122"/>
            </a:endParaRPr>
          </a:p>
          <a:p>
            <a:pPr>
              <a:lnSpc>
                <a:spcPts val="3840"/>
              </a:lnSpc>
            </a:pP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759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191459B-6841-D04B-ADC8-89DE27277FD2}"/>
              </a:ext>
            </a:extLst>
          </p:cNvPr>
          <p:cNvSpPr>
            <a:spLocks noGrp="1"/>
          </p:cNvSpPr>
          <p:nvPr>
            <p:ph type="title"/>
          </p:nvPr>
        </p:nvSpPr>
        <p:spPr>
          <a:xfrm>
            <a:off x="0" y="457722"/>
            <a:ext cx="9144000" cy="1325563"/>
          </a:xfrm>
        </p:spPr>
        <p:txBody>
          <a:bodyPr/>
          <a:lstStyle/>
          <a:p>
            <a:r>
              <a:rPr lang="zh-CN" altLang="en-US" dirty="0"/>
              <a:t>对比</a:t>
            </a:r>
            <a:r>
              <a:rPr lang="en-US" altLang="zh-CN" dirty="0"/>
              <a:t>《</a:t>
            </a:r>
            <a:r>
              <a:rPr lang="zh-CN" altLang="en-US" dirty="0"/>
              <a:t>蒙娜丽莎</a:t>
            </a:r>
            <a:r>
              <a:rPr lang="en-US" altLang="zh-CN" dirty="0"/>
              <a:t>》</a:t>
            </a:r>
            <a:r>
              <a:rPr lang="zh-CN" altLang="en-US" dirty="0"/>
              <a:t>的油画和真实的小鸟</a:t>
            </a:r>
            <a:br>
              <a:rPr lang="zh-CN" altLang="en-US" dirty="0"/>
            </a:br>
            <a:r>
              <a:rPr lang="zh-CN" altLang="en-US" dirty="0"/>
              <a:t>哪个更复杂？</a:t>
            </a:r>
          </a:p>
        </p:txBody>
      </p:sp>
      <p:grpSp>
        <p:nvGrpSpPr>
          <p:cNvPr id="7" name="组合 6">
            <a:extLst>
              <a:ext uri="{FF2B5EF4-FFF2-40B4-BE49-F238E27FC236}">
                <a16:creationId xmlns:a16="http://schemas.microsoft.com/office/drawing/2014/main" id="{0F376707-2124-7A46-85C3-A2A1FCFBA4C2}"/>
              </a:ext>
            </a:extLst>
          </p:cNvPr>
          <p:cNvGrpSpPr/>
          <p:nvPr/>
        </p:nvGrpSpPr>
        <p:grpSpPr>
          <a:xfrm>
            <a:off x="1451973" y="1918484"/>
            <a:ext cx="6240055" cy="4481794"/>
            <a:chOff x="1658010" y="1918484"/>
            <a:chExt cx="5622466" cy="4038223"/>
          </a:xfrm>
        </p:grpSpPr>
        <p:pic>
          <p:nvPicPr>
            <p:cNvPr id="2" name="图片 1">
              <a:extLst>
                <a:ext uri="{FF2B5EF4-FFF2-40B4-BE49-F238E27FC236}">
                  <a16:creationId xmlns:a16="http://schemas.microsoft.com/office/drawing/2014/main" id="{B3064BEF-7984-43AA-9C42-FF42AC80A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010" y="1918484"/>
              <a:ext cx="2658871" cy="40285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0108C034-1E85-7A49-A813-60EBE76F3B55}"/>
                </a:ext>
              </a:extLst>
            </p:cNvPr>
            <p:cNvPicPr>
              <a:picLocks noChangeAspect="1"/>
            </p:cNvPicPr>
            <p:nvPr/>
          </p:nvPicPr>
          <p:blipFill>
            <a:blip r:embed="rId4"/>
            <a:stretch>
              <a:fillRect/>
            </a:stretch>
          </p:blipFill>
          <p:spPr>
            <a:xfrm>
              <a:off x="4465497" y="1930815"/>
              <a:ext cx="2814979" cy="40258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056224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191459B-6841-D04B-ADC8-89DE27277FD2}"/>
              </a:ext>
            </a:extLst>
          </p:cNvPr>
          <p:cNvSpPr>
            <a:spLocks noGrp="1"/>
          </p:cNvSpPr>
          <p:nvPr>
            <p:ph type="title"/>
          </p:nvPr>
        </p:nvSpPr>
        <p:spPr>
          <a:xfrm>
            <a:off x="0" y="457722"/>
            <a:ext cx="9144000" cy="1325563"/>
          </a:xfrm>
        </p:spPr>
        <p:txBody>
          <a:bodyPr/>
          <a:lstStyle/>
          <a:p>
            <a:r>
              <a:rPr kumimoji="1" lang="zh-CN" altLang="en-US" dirty="0"/>
              <a:t> 怎么确认神</a:t>
            </a:r>
            <a:r>
              <a:rPr lang="zh-CN" altLang="en-US" dirty="0">
                <a:cs typeface="Arial" panose="020B0604020202020204" pitchFamily="34" charset="0"/>
              </a:rPr>
              <a:t>存在</a:t>
            </a:r>
            <a:r>
              <a:rPr kumimoji="1" lang="zh-CN" altLang="en-US" dirty="0"/>
              <a:t>？</a:t>
            </a:r>
            <a:endParaRPr lang="zh-CN" altLang="en-US" dirty="0"/>
          </a:p>
        </p:txBody>
      </p:sp>
      <p:sp>
        <p:nvSpPr>
          <p:cNvPr id="8" name="文本框 7">
            <a:extLst>
              <a:ext uri="{FF2B5EF4-FFF2-40B4-BE49-F238E27FC236}">
                <a16:creationId xmlns:a16="http://schemas.microsoft.com/office/drawing/2014/main" id="{E255D107-D831-E544-9D1A-7AB14C58947D}"/>
              </a:ext>
            </a:extLst>
          </p:cNvPr>
          <p:cNvSpPr txBox="1"/>
          <p:nvPr/>
        </p:nvSpPr>
        <p:spPr>
          <a:xfrm>
            <a:off x="2130415" y="5842020"/>
            <a:ext cx="2183133"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是画家</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画的</a:t>
            </a:r>
          </a:p>
        </p:txBody>
      </p:sp>
      <p:sp>
        <p:nvSpPr>
          <p:cNvPr id="9" name="文本框 8">
            <a:extLst>
              <a:ext uri="{FF2B5EF4-FFF2-40B4-BE49-F238E27FC236}">
                <a16:creationId xmlns:a16="http://schemas.microsoft.com/office/drawing/2014/main" id="{0CF5D902-6F7D-FC4E-9FC8-EFEC979EDB53}"/>
              </a:ext>
            </a:extLst>
          </p:cNvPr>
          <p:cNvSpPr txBox="1"/>
          <p:nvPr/>
        </p:nvSpPr>
        <p:spPr>
          <a:xfrm>
            <a:off x="5010756" y="5842019"/>
            <a:ext cx="1680298"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是创造者设计的</a:t>
            </a:r>
          </a:p>
        </p:txBody>
      </p:sp>
      <p:sp>
        <p:nvSpPr>
          <p:cNvPr id="10" name="下箭头 15">
            <a:extLst>
              <a:ext uri="{FF2B5EF4-FFF2-40B4-BE49-F238E27FC236}">
                <a16:creationId xmlns:a16="http://schemas.microsoft.com/office/drawing/2014/main" id="{9899DEE4-375D-994A-9B10-6C9EE9422453}"/>
              </a:ext>
            </a:extLst>
          </p:cNvPr>
          <p:cNvSpPr>
            <a:spLocks noChangeAspect="1"/>
          </p:cNvSpPr>
          <p:nvPr/>
        </p:nvSpPr>
        <p:spPr>
          <a:xfrm>
            <a:off x="2956492" y="5268547"/>
            <a:ext cx="530978" cy="573472"/>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11" name="下箭头 17">
            <a:extLst>
              <a:ext uri="{FF2B5EF4-FFF2-40B4-BE49-F238E27FC236}">
                <a16:creationId xmlns:a16="http://schemas.microsoft.com/office/drawing/2014/main" id="{B349FC52-4E4B-CE47-8C22-16BC5FE2E0A9}"/>
              </a:ext>
            </a:extLst>
          </p:cNvPr>
          <p:cNvSpPr>
            <a:spLocks noChangeAspect="1"/>
          </p:cNvSpPr>
          <p:nvPr/>
        </p:nvSpPr>
        <p:spPr>
          <a:xfrm>
            <a:off x="5585416" y="5268547"/>
            <a:ext cx="530978" cy="573472"/>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pic>
        <p:nvPicPr>
          <p:cNvPr id="2" name="图片 1">
            <a:extLst>
              <a:ext uri="{FF2B5EF4-FFF2-40B4-BE49-F238E27FC236}">
                <a16:creationId xmlns:a16="http://schemas.microsoft.com/office/drawing/2014/main" id="{B3064BEF-7984-43AA-9C42-FF42AC80A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776" y="1589452"/>
            <a:ext cx="2422411" cy="36703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0108C034-1E85-7A49-A813-60EBE76F3B55}"/>
              </a:ext>
            </a:extLst>
          </p:cNvPr>
          <p:cNvPicPr>
            <a:picLocks noChangeAspect="1"/>
          </p:cNvPicPr>
          <p:nvPr/>
        </p:nvPicPr>
        <p:blipFill>
          <a:blip r:embed="rId4"/>
          <a:stretch>
            <a:fillRect/>
          </a:stretch>
        </p:blipFill>
        <p:spPr>
          <a:xfrm>
            <a:off x="4568587" y="1600686"/>
            <a:ext cx="2564636" cy="36678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2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nodeType="after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FD9399-67EF-4CD3-B57D-6312E5A43E2D}"/>
              </a:ext>
            </a:extLst>
          </p:cNvPr>
          <p:cNvSpPr txBox="1"/>
          <p:nvPr/>
        </p:nvSpPr>
        <p:spPr>
          <a:xfrm>
            <a:off x="831656" y="4585654"/>
            <a:ext cx="7412752" cy="1706429"/>
          </a:xfrm>
          <a:prstGeom prst="rect">
            <a:avLst/>
          </a:prstGeom>
          <a:noFill/>
        </p:spPr>
        <p:txBody>
          <a:bodyPr wrap="square">
            <a:spAutoFit/>
          </a:bodyPr>
          <a:lstStyle/>
          <a:p>
            <a:pPr>
              <a:lnSpc>
                <a:spcPts val="426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 上帝不存在，因为他看不见摸不着。</a:t>
            </a:r>
          </a:p>
          <a:p>
            <a:pPr>
              <a:lnSpc>
                <a:spcPts val="426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 信则有、不信则无。</a:t>
            </a:r>
          </a:p>
          <a:p>
            <a:pPr>
              <a:lnSpc>
                <a:spcPts val="426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 上帝存在。</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上帝存在吗？</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2147"/>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cxnSp>
        <p:nvCxnSpPr>
          <p:cNvPr id="5" name="直线连接符 4">
            <a:extLst>
              <a:ext uri="{FF2B5EF4-FFF2-40B4-BE49-F238E27FC236}">
                <a16:creationId xmlns:a16="http://schemas.microsoft.com/office/drawing/2014/main" id="{362DA708-4754-A843-ACEC-1FC5766A5333}"/>
              </a:ext>
            </a:extLst>
          </p:cNvPr>
          <p:cNvCxnSpPr/>
          <p:nvPr/>
        </p:nvCxnSpPr>
        <p:spPr>
          <a:xfrm>
            <a:off x="1377387" y="5698007"/>
            <a:ext cx="347240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3" name="图片 12">
            <a:extLst>
              <a:ext uri="{FF2B5EF4-FFF2-40B4-BE49-F238E27FC236}">
                <a16:creationId xmlns:a16="http://schemas.microsoft.com/office/drawing/2014/main" id="{B8BE015E-FDC7-0948-9A30-7B49E4B9D547}"/>
              </a:ext>
            </a:extLst>
          </p:cNvPr>
          <p:cNvPicPr>
            <a:picLocks noChangeAspect="1"/>
          </p:cNvPicPr>
          <p:nvPr/>
        </p:nvPicPr>
        <p:blipFill>
          <a:blip r:embed="rId4"/>
          <a:stretch>
            <a:fillRect/>
          </a:stretch>
        </p:blipFill>
        <p:spPr>
          <a:xfrm>
            <a:off x="4849792" y="5288228"/>
            <a:ext cx="697721" cy="797395"/>
          </a:xfrm>
          <a:prstGeom prst="rect">
            <a:avLst/>
          </a:prstGeom>
        </p:spPr>
      </p:pic>
      <p:pic>
        <p:nvPicPr>
          <p:cNvPr id="15" name="图片 14">
            <a:extLst>
              <a:ext uri="{FF2B5EF4-FFF2-40B4-BE49-F238E27FC236}">
                <a16:creationId xmlns:a16="http://schemas.microsoft.com/office/drawing/2014/main" id="{6606B5B3-C13F-FC48-806B-C03D7DFD3609}"/>
              </a:ext>
            </a:extLst>
          </p:cNvPr>
          <p:cNvPicPr>
            <a:picLocks noChangeAspect="1"/>
          </p:cNvPicPr>
          <p:nvPr/>
        </p:nvPicPr>
        <p:blipFill rotWithShape="1">
          <a:blip r:embed="rId5">
            <a:extLst>
              <a:ext uri="{28A0092B-C50C-407E-A947-70E740481C1C}">
                <a14:useLocalDpi xmlns:a14="http://schemas.microsoft.com/office/drawing/2010/main" val="0"/>
              </a:ext>
            </a:extLst>
          </a:blip>
          <a:srcRect t="19079" r="48923" b="-1"/>
          <a:stretch/>
        </p:blipFill>
        <p:spPr>
          <a:xfrm>
            <a:off x="3335216" y="1589761"/>
            <a:ext cx="2473569" cy="294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77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1115046" y="1904348"/>
            <a:ext cx="7560852" cy="552844"/>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你曾被挑战过上帝是否存在吗？</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提问</a:t>
            </a:r>
          </a:p>
        </p:txBody>
      </p:sp>
      <p:sp>
        <p:nvSpPr>
          <p:cNvPr id="17" name="文本框 16">
            <a:extLst>
              <a:ext uri="{FF2B5EF4-FFF2-40B4-BE49-F238E27FC236}">
                <a16:creationId xmlns:a16="http://schemas.microsoft.com/office/drawing/2014/main" id="{3CB315CC-3995-3A48-A7A6-46B99B120537}"/>
              </a:ext>
            </a:extLst>
          </p:cNvPr>
          <p:cNvSpPr txBox="1"/>
          <p:nvPr/>
        </p:nvSpPr>
        <p:spPr>
          <a:xfrm>
            <a:off x="1115046" y="2552529"/>
            <a:ext cx="712936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你是否曾经试图证明上帝是真实存在的，</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但缺乏有说服力的证据？</a:t>
            </a:r>
          </a:p>
        </p:txBody>
      </p:sp>
      <p:sp>
        <p:nvSpPr>
          <p:cNvPr id="18" name="文本框 17">
            <a:extLst>
              <a:ext uri="{FF2B5EF4-FFF2-40B4-BE49-F238E27FC236}">
                <a16:creationId xmlns:a16="http://schemas.microsoft.com/office/drawing/2014/main" id="{07DDD4A1-2D1B-6A4A-A8A4-AE5C181B6373}"/>
              </a:ext>
            </a:extLst>
          </p:cNvPr>
          <p:cNvSpPr txBox="1"/>
          <p:nvPr/>
        </p:nvSpPr>
        <p:spPr>
          <a:xfrm>
            <a:off x="1115046" y="3640547"/>
            <a:ext cx="712936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学了今天的内容后，你知道怎么回答这个问题了吗？</a:t>
            </a:r>
          </a:p>
        </p:txBody>
      </p:sp>
      <p:pic>
        <p:nvPicPr>
          <p:cNvPr id="5" name="图片 4">
            <a:extLst>
              <a:ext uri="{FF2B5EF4-FFF2-40B4-BE49-F238E27FC236}">
                <a16:creationId xmlns:a16="http://schemas.microsoft.com/office/drawing/2014/main" id="{54ADF77A-E45F-D441-847C-7A629CB2302C}"/>
              </a:ext>
            </a:extLst>
          </p:cNvPr>
          <p:cNvPicPr>
            <a:picLocks noChangeAspect="1"/>
          </p:cNvPicPr>
          <p:nvPr/>
        </p:nvPicPr>
        <p:blipFill>
          <a:blip r:embed="rId4"/>
          <a:stretch>
            <a:fillRect/>
          </a:stretch>
        </p:blipFill>
        <p:spPr>
          <a:xfrm>
            <a:off x="2570365" y="4772963"/>
            <a:ext cx="4003271" cy="20850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195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1115046" y="2213620"/>
            <a:ext cx="7560852" cy="552844"/>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读例子、完成习题</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任务二：</a:t>
            </a:r>
          </a:p>
        </p:txBody>
      </p:sp>
      <p:pic>
        <p:nvPicPr>
          <p:cNvPr id="3" name="图片 2">
            <a:extLst>
              <a:ext uri="{FF2B5EF4-FFF2-40B4-BE49-F238E27FC236}">
                <a16:creationId xmlns:a16="http://schemas.microsoft.com/office/drawing/2014/main" id="{B6AA9974-237B-1841-B690-E548EA5F200E}"/>
              </a:ext>
            </a:extLst>
          </p:cNvPr>
          <p:cNvPicPr>
            <a:picLocks noChangeAspect="1"/>
          </p:cNvPicPr>
          <p:nvPr/>
        </p:nvPicPr>
        <p:blipFill>
          <a:blip r:embed="rId4"/>
          <a:stretch>
            <a:fillRect/>
          </a:stretch>
        </p:blipFill>
        <p:spPr>
          <a:xfrm>
            <a:off x="987255" y="3083084"/>
            <a:ext cx="7169491" cy="30470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0978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1012054" y="1934991"/>
            <a:ext cx="7560852" cy="552844"/>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看这些建筑物，它是怎么来的？</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任务二：</a:t>
            </a:r>
          </a:p>
        </p:txBody>
      </p:sp>
      <p:pic>
        <p:nvPicPr>
          <p:cNvPr id="3" name="图片 2">
            <a:extLst>
              <a:ext uri="{FF2B5EF4-FFF2-40B4-BE49-F238E27FC236}">
                <a16:creationId xmlns:a16="http://schemas.microsoft.com/office/drawing/2014/main" id="{B6AA9974-237B-1841-B690-E548EA5F200E}"/>
              </a:ext>
            </a:extLst>
          </p:cNvPr>
          <p:cNvPicPr>
            <a:picLocks noChangeAspect="1"/>
          </p:cNvPicPr>
          <p:nvPr/>
        </p:nvPicPr>
        <p:blipFill>
          <a:blip r:embed="rId4"/>
          <a:stretch>
            <a:fillRect/>
          </a:stretch>
        </p:blipFill>
        <p:spPr>
          <a:xfrm>
            <a:off x="533060" y="3919503"/>
            <a:ext cx="5593581" cy="23772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79A1196D-8948-0445-8ED9-020A5FF7ADCA}"/>
              </a:ext>
            </a:extLst>
          </p:cNvPr>
          <p:cNvSpPr txBox="1"/>
          <p:nvPr/>
        </p:nvSpPr>
        <p:spPr>
          <a:xfrm>
            <a:off x="1529561" y="2552529"/>
            <a:ext cx="5065906" cy="1052981"/>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先是由建筑师设计蓝图，</a:t>
            </a:r>
            <a:endPar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然后由建筑工人建造出来的。</a:t>
            </a:r>
          </a:p>
        </p:txBody>
      </p:sp>
      <p:cxnSp>
        <p:nvCxnSpPr>
          <p:cNvPr id="5" name="直线连接符 4">
            <a:extLst>
              <a:ext uri="{FF2B5EF4-FFF2-40B4-BE49-F238E27FC236}">
                <a16:creationId xmlns:a16="http://schemas.microsoft.com/office/drawing/2014/main" id="{DC4D2B24-A550-E84B-8610-54AC6DA11799}"/>
              </a:ext>
            </a:extLst>
          </p:cNvPr>
          <p:cNvCxnSpPr/>
          <p:nvPr/>
        </p:nvCxnSpPr>
        <p:spPr>
          <a:xfrm>
            <a:off x="1529562" y="3081927"/>
            <a:ext cx="4570296" cy="0"/>
          </a:xfrm>
          <a:prstGeom prst="line">
            <a:avLst/>
          </a:prstGeom>
          <a:ln w="28575"/>
        </p:spPr>
        <p:style>
          <a:lnRef idx="1">
            <a:schemeClr val="dk1"/>
          </a:lnRef>
          <a:fillRef idx="0">
            <a:schemeClr val="dk1"/>
          </a:fillRef>
          <a:effectRef idx="0">
            <a:schemeClr val="dk1"/>
          </a:effectRef>
          <a:fontRef idx="minor">
            <a:schemeClr val="tx1"/>
          </a:fontRef>
        </p:style>
      </p:cxnSp>
      <p:sp>
        <p:nvSpPr>
          <p:cNvPr id="8" name="右箭头 7">
            <a:extLst>
              <a:ext uri="{FF2B5EF4-FFF2-40B4-BE49-F238E27FC236}">
                <a16:creationId xmlns:a16="http://schemas.microsoft.com/office/drawing/2014/main" id="{2602769D-2B18-5340-8C42-230C417099D0}"/>
              </a:ext>
            </a:extLst>
          </p:cNvPr>
          <p:cNvSpPr/>
          <p:nvPr/>
        </p:nvSpPr>
        <p:spPr>
          <a:xfrm>
            <a:off x="5650523" y="2706630"/>
            <a:ext cx="1186696" cy="358815"/>
          </a:xfrm>
          <a:prstGeom prst="right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连接符 17">
            <a:extLst>
              <a:ext uri="{FF2B5EF4-FFF2-40B4-BE49-F238E27FC236}">
                <a16:creationId xmlns:a16="http://schemas.microsoft.com/office/drawing/2014/main" id="{503668B2-F774-D644-A24A-E5ADC1D57FD3}"/>
              </a:ext>
            </a:extLst>
          </p:cNvPr>
          <p:cNvCxnSpPr/>
          <p:nvPr/>
        </p:nvCxnSpPr>
        <p:spPr>
          <a:xfrm>
            <a:off x="1529562" y="3597742"/>
            <a:ext cx="457029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20" name="组合 19">
            <a:extLst>
              <a:ext uri="{FF2B5EF4-FFF2-40B4-BE49-F238E27FC236}">
                <a16:creationId xmlns:a16="http://schemas.microsoft.com/office/drawing/2014/main" id="{A3C15B3D-8B4E-9B4F-9F08-69EA798DD31D}"/>
              </a:ext>
            </a:extLst>
          </p:cNvPr>
          <p:cNvGrpSpPr/>
          <p:nvPr/>
        </p:nvGrpSpPr>
        <p:grpSpPr>
          <a:xfrm>
            <a:off x="6921163" y="2706629"/>
            <a:ext cx="2222831" cy="2904544"/>
            <a:chOff x="7025208" y="2322983"/>
            <a:chExt cx="2438400" cy="3186225"/>
          </a:xfrm>
        </p:grpSpPr>
        <p:pic>
          <p:nvPicPr>
            <p:cNvPr id="7" name="图片 6">
              <a:extLst>
                <a:ext uri="{FF2B5EF4-FFF2-40B4-BE49-F238E27FC236}">
                  <a16:creationId xmlns:a16="http://schemas.microsoft.com/office/drawing/2014/main" id="{C612B04D-4125-C943-AF60-306ADF3A02AD}"/>
                </a:ext>
              </a:extLst>
            </p:cNvPr>
            <p:cNvPicPr>
              <a:picLocks noChangeAspect="1"/>
            </p:cNvPicPr>
            <p:nvPr/>
          </p:nvPicPr>
          <p:blipFill rotWithShape="1">
            <a:blip r:embed="rId5"/>
            <a:srcRect l="14803"/>
            <a:stretch/>
          </p:blipFill>
          <p:spPr>
            <a:xfrm>
              <a:off x="7025208" y="4014568"/>
              <a:ext cx="2438400" cy="14946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78A4C614-E9A1-FB4E-A847-0710C3784417}"/>
                </a:ext>
              </a:extLst>
            </p:cNvPr>
            <p:cNvPicPr>
              <a:picLocks noChangeAspect="1"/>
            </p:cNvPicPr>
            <p:nvPr/>
          </p:nvPicPr>
          <p:blipFill>
            <a:blip r:embed="rId6"/>
            <a:stretch>
              <a:fillRect/>
            </a:stretch>
          </p:blipFill>
          <p:spPr>
            <a:xfrm>
              <a:off x="7025208" y="2322983"/>
              <a:ext cx="2438400" cy="1625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64173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686325" y="2020477"/>
            <a:ext cx="4871029" cy="1553117"/>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你觉得这个建筑物是钢筋、水泥和沙子等材料偶然碰撞、自发形成的吗？</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任务二：</a:t>
            </a:r>
          </a:p>
        </p:txBody>
      </p:sp>
      <p:sp>
        <p:nvSpPr>
          <p:cNvPr id="17" name="文本框 16">
            <a:extLst>
              <a:ext uri="{FF2B5EF4-FFF2-40B4-BE49-F238E27FC236}">
                <a16:creationId xmlns:a16="http://schemas.microsoft.com/office/drawing/2014/main" id="{79A1196D-8948-0445-8ED9-020A5FF7ADCA}"/>
              </a:ext>
            </a:extLst>
          </p:cNvPr>
          <p:cNvSpPr txBox="1"/>
          <p:nvPr/>
        </p:nvSpPr>
        <p:spPr>
          <a:xfrm>
            <a:off x="818646" y="3746640"/>
            <a:ext cx="4246205"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不可能。</a:t>
            </a:r>
          </a:p>
        </p:txBody>
      </p:sp>
      <p:cxnSp>
        <p:nvCxnSpPr>
          <p:cNvPr id="5" name="直线连接符 4">
            <a:extLst>
              <a:ext uri="{FF2B5EF4-FFF2-40B4-BE49-F238E27FC236}">
                <a16:creationId xmlns:a16="http://schemas.microsoft.com/office/drawing/2014/main" id="{DC4D2B24-A550-E84B-8610-54AC6DA11799}"/>
              </a:ext>
            </a:extLst>
          </p:cNvPr>
          <p:cNvCxnSpPr/>
          <p:nvPr/>
        </p:nvCxnSpPr>
        <p:spPr>
          <a:xfrm>
            <a:off x="818647" y="4299484"/>
            <a:ext cx="4570296" cy="0"/>
          </a:xfrm>
          <a:prstGeom prst="line">
            <a:avLst/>
          </a:prstGeom>
          <a:ln w="28575"/>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EE0ECC5B-B5FA-5348-877A-9B4806188481}"/>
              </a:ext>
            </a:extLst>
          </p:cNvPr>
          <p:cNvSpPr txBox="1"/>
          <p:nvPr/>
        </p:nvSpPr>
        <p:spPr>
          <a:xfrm>
            <a:off x="686325" y="4563688"/>
            <a:ext cx="7560852" cy="552844"/>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为什么？（等候学生回答）</a:t>
            </a:r>
          </a:p>
        </p:txBody>
      </p:sp>
      <p:sp>
        <p:nvSpPr>
          <p:cNvPr id="19" name="文本框 18">
            <a:extLst>
              <a:ext uri="{FF2B5EF4-FFF2-40B4-BE49-F238E27FC236}">
                <a16:creationId xmlns:a16="http://schemas.microsoft.com/office/drawing/2014/main" id="{210F385D-87CF-9B45-941F-9E650AA1998A}"/>
              </a:ext>
            </a:extLst>
          </p:cNvPr>
          <p:cNvSpPr txBox="1"/>
          <p:nvPr/>
        </p:nvSpPr>
        <p:spPr>
          <a:xfrm>
            <a:off x="818645" y="5116532"/>
            <a:ext cx="7308769" cy="1052981"/>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因为在没有建筑工人的情况下，砖块不会自己往上砌墙，钢筋水泥也不可能自动形成房梁。</a:t>
            </a:r>
          </a:p>
        </p:txBody>
      </p:sp>
      <p:cxnSp>
        <p:nvCxnSpPr>
          <p:cNvPr id="20" name="直线连接符 19">
            <a:extLst>
              <a:ext uri="{FF2B5EF4-FFF2-40B4-BE49-F238E27FC236}">
                <a16:creationId xmlns:a16="http://schemas.microsoft.com/office/drawing/2014/main" id="{2CD1220F-01FE-0045-85F1-6DCBC5EB3870}"/>
              </a:ext>
            </a:extLst>
          </p:cNvPr>
          <p:cNvCxnSpPr>
            <a:cxnSpLocks/>
          </p:cNvCxnSpPr>
          <p:nvPr/>
        </p:nvCxnSpPr>
        <p:spPr>
          <a:xfrm>
            <a:off x="818647" y="5669376"/>
            <a:ext cx="730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直线连接符 20">
            <a:extLst>
              <a:ext uri="{FF2B5EF4-FFF2-40B4-BE49-F238E27FC236}">
                <a16:creationId xmlns:a16="http://schemas.microsoft.com/office/drawing/2014/main" id="{3C99FC8D-B690-E24E-937E-73E0D94571A6}"/>
              </a:ext>
            </a:extLst>
          </p:cNvPr>
          <p:cNvCxnSpPr>
            <a:cxnSpLocks/>
          </p:cNvCxnSpPr>
          <p:nvPr/>
        </p:nvCxnSpPr>
        <p:spPr>
          <a:xfrm>
            <a:off x="818647" y="6143937"/>
            <a:ext cx="7308000" cy="0"/>
          </a:xfrm>
          <a:prstGeom prst="line">
            <a:avLst/>
          </a:prstGeom>
          <a:ln w="28575"/>
        </p:spPr>
        <p:style>
          <a:lnRef idx="1">
            <a:schemeClr val="dk1"/>
          </a:lnRef>
          <a:fillRef idx="0">
            <a:schemeClr val="dk1"/>
          </a:fillRef>
          <a:effectRef idx="0">
            <a:schemeClr val="dk1"/>
          </a:effectRef>
          <a:fontRef idx="minor">
            <a:schemeClr val="tx1"/>
          </a:fontRef>
        </p:style>
      </p:cxnSp>
      <p:pic>
        <p:nvPicPr>
          <p:cNvPr id="22" name="图片 21">
            <a:extLst>
              <a:ext uri="{FF2B5EF4-FFF2-40B4-BE49-F238E27FC236}">
                <a16:creationId xmlns:a16="http://schemas.microsoft.com/office/drawing/2014/main" id="{180B3BC2-DF5D-C144-BB61-82E4C9092F66}"/>
              </a:ext>
            </a:extLst>
          </p:cNvPr>
          <p:cNvPicPr>
            <a:picLocks noChangeAspect="1"/>
          </p:cNvPicPr>
          <p:nvPr/>
        </p:nvPicPr>
        <p:blipFill>
          <a:blip r:embed="rId4"/>
          <a:stretch>
            <a:fillRect/>
          </a:stretch>
        </p:blipFill>
        <p:spPr>
          <a:xfrm>
            <a:off x="5557355" y="1962327"/>
            <a:ext cx="3586646" cy="26817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525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09166" y="4419649"/>
            <a:ext cx="802889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当看到这些建筑物，我们就可以确认</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存在。</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学以致用</a:t>
            </a:r>
          </a:p>
        </p:txBody>
      </p:sp>
      <p:pic>
        <p:nvPicPr>
          <p:cNvPr id="3" name="图片 2">
            <a:extLst>
              <a:ext uri="{FF2B5EF4-FFF2-40B4-BE49-F238E27FC236}">
                <a16:creationId xmlns:a16="http://schemas.microsoft.com/office/drawing/2014/main" id="{B6AA9974-237B-1841-B690-E548EA5F200E}"/>
              </a:ext>
            </a:extLst>
          </p:cNvPr>
          <p:cNvPicPr>
            <a:picLocks noChangeAspect="1"/>
          </p:cNvPicPr>
          <p:nvPr/>
        </p:nvPicPr>
        <p:blipFill>
          <a:blip r:embed="rId4"/>
          <a:stretch>
            <a:fillRect/>
          </a:stretch>
        </p:blipFill>
        <p:spPr>
          <a:xfrm>
            <a:off x="580922" y="2127570"/>
            <a:ext cx="4374257" cy="18590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79A1196D-8948-0445-8ED9-020A5FF7ADCA}"/>
              </a:ext>
            </a:extLst>
          </p:cNvPr>
          <p:cNvSpPr txBox="1"/>
          <p:nvPr/>
        </p:nvSpPr>
        <p:spPr>
          <a:xfrm>
            <a:off x="1341079" y="4848766"/>
            <a:ext cx="1585731"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建筑师</a:t>
            </a:r>
          </a:p>
        </p:txBody>
      </p:sp>
      <p:sp>
        <p:nvSpPr>
          <p:cNvPr id="8" name="右箭头 7">
            <a:extLst>
              <a:ext uri="{FF2B5EF4-FFF2-40B4-BE49-F238E27FC236}">
                <a16:creationId xmlns:a16="http://schemas.microsoft.com/office/drawing/2014/main" id="{2602769D-2B18-5340-8C42-230C417099D0}"/>
              </a:ext>
            </a:extLst>
          </p:cNvPr>
          <p:cNvSpPr/>
          <p:nvPr/>
        </p:nvSpPr>
        <p:spPr>
          <a:xfrm>
            <a:off x="5061222" y="2925786"/>
            <a:ext cx="652457" cy="358815"/>
          </a:xfrm>
          <a:prstGeom prst="right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a:extLst>
              <a:ext uri="{FF2B5EF4-FFF2-40B4-BE49-F238E27FC236}">
                <a16:creationId xmlns:a16="http://schemas.microsoft.com/office/drawing/2014/main" id="{68E2EFE8-75B1-844F-AB1C-47F91ECDA211}"/>
              </a:ext>
            </a:extLst>
          </p:cNvPr>
          <p:cNvPicPr>
            <a:picLocks noChangeAspect="1"/>
          </p:cNvPicPr>
          <p:nvPr/>
        </p:nvPicPr>
        <p:blipFill>
          <a:blip r:embed="rId5"/>
          <a:stretch>
            <a:fillRect/>
          </a:stretch>
        </p:blipFill>
        <p:spPr>
          <a:xfrm>
            <a:off x="5858584" y="2127570"/>
            <a:ext cx="2788564" cy="1859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976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09166" y="5033423"/>
            <a:ext cx="802889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同样，当看到这些花时，我们也可以确认</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存在。</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学以致用</a:t>
            </a:r>
          </a:p>
        </p:txBody>
      </p:sp>
      <p:sp>
        <p:nvSpPr>
          <p:cNvPr id="17" name="文本框 16">
            <a:extLst>
              <a:ext uri="{FF2B5EF4-FFF2-40B4-BE49-F238E27FC236}">
                <a16:creationId xmlns:a16="http://schemas.microsoft.com/office/drawing/2014/main" id="{79A1196D-8948-0445-8ED9-020A5FF7ADCA}"/>
              </a:ext>
            </a:extLst>
          </p:cNvPr>
          <p:cNvSpPr txBox="1"/>
          <p:nvPr/>
        </p:nvSpPr>
        <p:spPr>
          <a:xfrm>
            <a:off x="1341079" y="5462540"/>
            <a:ext cx="1585731"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创造者</a:t>
            </a:r>
          </a:p>
        </p:txBody>
      </p:sp>
      <p:sp>
        <p:nvSpPr>
          <p:cNvPr id="8" name="右箭头 7">
            <a:extLst>
              <a:ext uri="{FF2B5EF4-FFF2-40B4-BE49-F238E27FC236}">
                <a16:creationId xmlns:a16="http://schemas.microsoft.com/office/drawing/2014/main" id="{2602769D-2B18-5340-8C42-230C417099D0}"/>
              </a:ext>
            </a:extLst>
          </p:cNvPr>
          <p:cNvSpPr/>
          <p:nvPr/>
        </p:nvSpPr>
        <p:spPr>
          <a:xfrm>
            <a:off x="5062109" y="3202180"/>
            <a:ext cx="652457" cy="358815"/>
          </a:xfrm>
          <a:prstGeom prst="right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90A930AC-4F10-424E-85B3-08C30D3E6663}"/>
              </a:ext>
            </a:extLst>
          </p:cNvPr>
          <p:cNvPicPr>
            <a:picLocks noChangeAspect="1"/>
          </p:cNvPicPr>
          <p:nvPr/>
        </p:nvPicPr>
        <p:blipFill>
          <a:blip r:embed="rId4"/>
          <a:stretch>
            <a:fillRect/>
          </a:stretch>
        </p:blipFill>
        <p:spPr>
          <a:xfrm>
            <a:off x="1050605" y="2072769"/>
            <a:ext cx="3752409" cy="25016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BB4708C8-282A-C040-8243-E3DC451AB1E4}"/>
              </a:ext>
            </a:extLst>
          </p:cNvPr>
          <p:cNvPicPr>
            <a:picLocks noChangeAspect="1"/>
          </p:cNvPicPr>
          <p:nvPr/>
        </p:nvPicPr>
        <p:blipFill rotWithShape="1">
          <a:blip r:embed="rId5">
            <a:extLst>
              <a:ext uri="{28A0092B-C50C-407E-A947-70E740481C1C}">
                <a14:useLocalDpi xmlns:a14="http://schemas.microsoft.com/office/drawing/2010/main" val="0"/>
              </a:ext>
            </a:extLst>
          </a:blip>
          <a:srcRect t="18031" r="48923" b="1"/>
          <a:stretch/>
        </p:blipFill>
        <p:spPr>
          <a:xfrm>
            <a:off x="5938354" y="2072769"/>
            <a:ext cx="2076743" cy="25006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160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09166" y="5033423"/>
            <a:ext cx="802889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看这篇文章，它是怎么来的？</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学以致用</a:t>
            </a:r>
          </a:p>
        </p:txBody>
      </p:sp>
      <p:sp>
        <p:nvSpPr>
          <p:cNvPr id="17" name="文本框 16">
            <a:extLst>
              <a:ext uri="{FF2B5EF4-FFF2-40B4-BE49-F238E27FC236}">
                <a16:creationId xmlns:a16="http://schemas.microsoft.com/office/drawing/2014/main" id="{79A1196D-8948-0445-8ED9-020A5FF7ADCA}"/>
              </a:ext>
            </a:extLst>
          </p:cNvPr>
          <p:cNvSpPr txBox="1"/>
          <p:nvPr/>
        </p:nvSpPr>
        <p:spPr>
          <a:xfrm>
            <a:off x="1341079" y="5553904"/>
            <a:ext cx="4168470"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是作家写出来的。</a:t>
            </a:r>
          </a:p>
        </p:txBody>
      </p:sp>
      <p:sp>
        <p:nvSpPr>
          <p:cNvPr id="8" name="右箭头 7">
            <a:extLst>
              <a:ext uri="{FF2B5EF4-FFF2-40B4-BE49-F238E27FC236}">
                <a16:creationId xmlns:a16="http://schemas.microsoft.com/office/drawing/2014/main" id="{2602769D-2B18-5340-8C42-230C417099D0}"/>
              </a:ext>
            </a:extLst>
          </p:cNvPr>
          <p:cNvSpPr/>
          <p:nvPr/>
        </p:nvSpPr>
        <p:spPr>
          <a:xfrm>
            <a:off x="4122893" y="3249592"/>
            <a:ext cx="652457" cy="495642"/>
          </a:xfrm>
          <a:prstGeom prst="right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连接符 17">
            <a:extLst>
              <a:ext uri="{FF2B5EF4-FFF2-40B4-BE49-F238E27FC236}">
                <a16:creationId xmlns:a16="http://schemas.microsoft.com/office/drawing/2014/main" id="{A0993E83-EB46-554F-8286-B01A221291B5}"/>
              </a:ext>
            </a:extLst>
          </p:cNvPr>
          <p:cNvCxnSpPr/>
          <p:nvPr/>
        </p:nvCxnSpPr>
        <p:spPr>
          <a:xfrm>
            <a:off x="1341079" y="6080106"/>
            <a:ext cx="4570296" cy="0"/>
          </a:xfrm>
          <a:prstGeom prst="line">
            <a:avLst/>
          </a:prstGeom>
          <a:ln w="28575"/>
        </p:spPr>
        <p:style>
          <a:lnRef idx="1">
            <a:schemeClr val="dk1"/>
          </a:lnRef>
          <a:fillRef idx="0">
            <a:schemeClr val="dk1"/>
          </a:fillRef>
          <a:effectRef idx="0">
            <a:schemeClr val="dk1"/>
          </a:effectRef>
          <a:fontRef idx="minor">
            <a:schemeClr val="tx1"/>
          </a:fontRef>
        </p:style>
      </p:cxnSp>
      <p:pic>
        <p:nvPicPr>
          <p:cNvPr id="19" name="图片 18">
            <a:extLst>
              <a:ext uri="{FF2B5EF4-FFF2-40B4-BE49-F238E27FC236}">
                <a16:creationId xmlns:a16="http://schemas.microsoft.com/office/drawing/2014/main" id="{91AB6D08-09E2-E244-A5D0-B7F5B842CA00}"/>
              </a:ext>
            </a:extLst>
          </p:cNvPr>
          <p:cNvPicPr>
            <a:picLocks noChangeAspect="1"/>
          </p:cNvPicPr>
          <p:nvPr/>
        </p:nvPicPr>
        <p:blipFill>
          <a:blip r:embed="rId4"/>
          <a:stretch>
            <a:fillRect/>
          </a:stretch>
        </p:blipFill>
        <p:spPr>
          <a:xfrm>
            <a:off x="-2859518" y="1393112"/>
            <a:ext cx="2501900" cy="3251200"/>
          </a:xfrm>
          <a:prstGeom prst="rect">
            <a:avLst/>
          </a:prstGeom>
        </p:spPr>
      </p:pic>
      <p:pic>
        <p:nvPicPr>
          <p:cNvPr id="20" name="图片 19">
            <a:extLst>
              <a:ext uri="{FF2B5EF4-FFF2-40B4-BE49-F238E27FC236}">
                <a16:creationId xmlns:a16="http://schemas.microsoft.com/office/drawing/2014/main" id="{1295B627-B7C4-CC40-9A8E-F5A36FD842D3}"/>
              </a:ext>
            </a:extLst>
          </p:cNvPr>
          <p:cNvPicPr>
            <a:picLocks noChangeAspect="1"/>
          </p:cNvPicPr>
          <p:nvPr/>
        </p:nvPicPr>
        <p:blipFill>
          <a:blip r:embed="rId5"/>
          <a:stretch>
            <a:fillRect/>
          </a:stretch>
        </p:blipFill>
        <p:spPr>
          <a:xfrm>
            <a:off x="-4717932" y="2459153"/>
            <a:ext cx="4178385" cy="25742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a:extLst>
              <a:ext uri="{FF2B5EF4-FFF2-40B4-BE49-F238E27FC236}">
                <a16:creationId xmlns:a16="http://schemas.microsoft.com/office/drawing/2014/main" id="{15AFAC95-EB4C-7048-A5B4-06E5526AF436}"/>
              </a:ext>
            </a:extLst>
          </p:cNvPr>
          <p:cNvPicPr>
            <a:picLocks noChangeAspect="1"/>
          </p:cNvPicPr>
          <p:nvPr/>
        </p:nvPicPr>
        <p:blipFill>
          <a:blip r:embed="rId6"/>
          <a:stretch>
            <a:fillRect/>
          </a:stretch>
        </p:blipFill>
        <p:spPr>
          <a:xfrm>
            <a:off x="9668899" y="4012255"/>
            <a:ext cx="2168612" cy="25742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a:extLst>
              <a:ext uri="{FF2B5EF4-FFF2-40B4-BE49-F238E27FC236}">
                <a16:creationId xmlns:a16="http://schemas.microsoft.com/office/drawing/2014/main" id="{4577AC77-99CB-9B43-BECF-535094000092}"/>
              </a:ext>
            </a:extLst>
          </p:cNvPr>
          <p:cNvPicPr>
            <a:picLocks noChangeAspect="1"/>
          </p:cNvPicPr>
          <p:nvPr/>
        </p:nvPicPr>
        <p:blipFill rotWithShape="1">
          <a:blip r:embed="rId7"/>
          <a:srcRect r="5008"/>
          <a:stretch/>
        </p:blipFill>
        <p:spPr>
          <a:xfrm>
            <a:off x="1587157" y="1938350"/>
            <a:ext cx="2278860" cy="2981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3896E11E-3058-664C-85A5-495DC6428FC7}"/>
              </a:ext>
            </a:extLst>
          </p:cNvPr>
          <p:cNvPicPr>
            <a:picLocks noChangeAspect="1"/>
          </p:cNvPicPr>
          <p:nvPr/>
        </p:nvPicPr>
        <p:blipFill>
          <a:blip r:embed="rId8"/>
          <a:stretch>
            <a:fillRect/>
          </a:stretch>
        </p:blipFill>
        <p:spPr>
          <a:xfrm>
            <a:off x="4937084" y="1893405"/>
            <a:ext cx="2822554" cy="30262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19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686325" y="2020477"/>
            <a:ext cx="4871029" cy="1553117"/>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你觉得这篇文章有可能是墨水泼洒在纸张上，自发形成的吗？</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学以致用</a:t>
            </a:r>
          </a:p>
        </p:txBody>
      </p:sp>
      <p:sp>
        <p:nvSpPr>
          <p:cNvPr id="17" name="文本框 16">
            <a:extLst>
              <a:ext uri="{FF2B5EF4-FFF2-40B4-BE49-F238E27FC236}">
                <a16:creationId xmlns:a16="http://schemas.microsoft.com/office/drawing/2014/main" id="{79A1196D-8948-0445-8ED9-020A5FF7ADCA}"/>
              </a:ext>
            </a:extLst>
          </p:cNvPr>
          <p:cNvSpPr txBox="1"/>
          <p:nvPr/>
        </p:nvSpPr>
        <p:spPr>
          <a:xfrm>
            <a:off x="818646" y="3746640"/>
            <a:ext cx="4246205"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不可能。</a:t>
            </a:r>
          </a:p>
        </p:txBody>
      </p:sp>
      <p:cxnSp>
        <p:nvCxnSpPr>
          <p:cNvPr id="5" name="直线连接符 4">
            <a:extLst>
              <a:ext uri="{FF2B5EF4-FFF2-40B4-BE49-F238E27FC236}">
                <a16:creationId xmlns:a16="http://schemas.microsoft.com/office/drawing/2014/main" id="{DC4D2B24-A550-E84B-8610-54AC6DA11799}"/>
              </a:ext>
            </a:extLst>
          </p:cNvPr>
          <p:cNvCxnSpPr/>
          <p:nvPr/>
        </p:nvCxnSpPr>
        <p:spPr>
          <a:xfrm>
            <a:off x="818647" y="4299484"/>
            <a:ext cx="4570296" cy="0"/>
          </a:xfrm>
          <a:prstGeom prst="line">
            <a:avLst/>
          </a:prstGeom>
          <a:ln w="28575"/>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EE0ECC5B-B5FA-5348-877A-9B4806188481}"/>
              </a:ext>
            </a:extLst>
          </p:cNvPr>
          <p:cNvSpPr txBox="1"/>
          <p:nvPr/>
        </p:nvSpPr>
        <p:spPr>
          <a:xfrm>
            <a:off x="686325" y="4563688"/>
            <a:ext cx="7560852" cy="552844"/>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为什么？（等候学生回答）</a:t>
            </a:r>
          </a:p>
        </p:txBody>
      </p:sp>
      <p:sp>
        <p:nvSpPr>
          <p:cNvPr id="19" name="文本框 18">
            <a:extLst>
              <a:ext uri="{FF2B5EF4-FFF2-40B4-BE49-F238E27FC236}">
                <a16:creationId xmlns:a16="http://schemas.microsoft.com/office/drawing/2014/main" id="{210F385D-87CF-9B45-941F-9E650AA1998A}"/>
              </a:ext>
            </a:extLst>
          </p:cNvPr>
          <p:cNvSpPr txBox="1"/>
          <p:nvPr/>
        </p:nvSpPr>
        <p:spPr>
          <a:xfrm>
            <a:off x="818645" y="5116532"/>
            <a:ext cx="7308769" cy="1052981"/>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因为在没有作者的情况下，墨汁、笔和纸张不会自发混合、形成一篇作文。</a:t>
            </a:r>
          </a:p>
        </p:txBody>
      </p:sp>
      <p:cxnSp>
        <p:nvCxnSpPr>
          <p:cNvPr id="20" name="直线连接符 19">
            <a:extLst>
              <a:ext uri="{FF2B5EF4-FFF2-40B4-BE49-F238E27FC236}">
                <a16:creationId xmlns:a16="http://schemas.microsoft.com/office/drawing/2014/main" id="{2CD1220F-01FE-0045-85F1-6DCBC5EB3870}"/>
              </a:ext>
            </a:extLst>
          </p:cNvPr>
          <p:cNvCxnSpPr>
            <a:cxnSpLocks/>
          </p:cNvCxnSpPr>
          <p:nvPr/>
        </p:nvCxnSpPr>
        <p:spPr>
          <a:xfrm>
            <a:off x="818647" y="5669376"/>
            <a:ext cx="730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直线连接符 20">
            <a:extLst>
              <a:ext uri="{FF2B5EF4-FFF2-40B4-BE49-F238E27FC236}">
                <a16:creationId xmlns:a16="http://schemas.microsoft.com/office/drawing/2014/main" id="{3C99FC8D-B690-E24E-937E-73E0D94571A6}"/>
              </a:ext>
            </a:extLst>
          </p:cNvPr>
          <p:cNvCxnSpPr>
            <a:cxnSpLocks/>
          </p:cNvCxnSpPr>
          <p:nvPr/>
        </p:nvCxnSpPr>
        <p:spPr>
          <a:xfrm>
            <a:off x="818647" y="6143937"/>
            <a:ext cx="730800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图片 2">
            <a:extLst>
              <a:ext uri="{FF2B5EF4-FFF2-40B4-BE49-F238E27FC236}">
                <a16:creationId xmlns:a16="http://schemas.microsoft.com/office/drawing/2014/main" id="{5BB4734B-C34E-9947-AC5A-EFBEB2E6F661}"/>
              </a:ext>
            </a:extLst>
          </p:cNvPr>
          <p:cNvPicPr>
            <a:picLocks noChangeAspect="1"/>
          </p:cNvPicPr>
          <p:nvPr/>
        </p:nvPicPr>
        <p:blipFill rotWithShape="1">
          <a:blip r:embed="rId4"/>
          <a:srcRect l="9118" r="10183"/>
          <a:stretch/>
        </p:blipFill>
        <p:spPr>
          <a:xfrm>
            <a:off x="5723093" y="1993288"/>
            <a:ext cx="3420907" cy="28233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900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ife Achilles little green alien seeds life _Tim 进化论的死穴_01-加中文.MOV">
            <a:hlinkClick r:id="" action="ppaction://media"/>
            <a:extLst>
              <a:ext uri="{FF2B5EF4-FFF2-40B4-BE49-F238E27FC236}">
                <a16:creationId xmlns:a16="http://schemas.microsoft.com/office/drawing/2014/main" id="{1554BC9E-5DA1-5146-A1DC-654B843494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64959"/>
            <a:ext cx="9144000" cy="5130800"/>
          </a:xfrm>
          <a:prstGeom prst="rect">
            <a:avLst/>
          </a:prstGeom>
        </p:spPr>
      </p:pic>
      <p:sp>
        <p:nvSpPr>
          <p:cNvPr id="2" name="标题 1">
            <a:extLst>
              <a:ext uri="{FF2B5EF4-FFF2-40B4-BE49-F238E27FC236}">
                <a16:creationId xmlns:a16="http://schemas.microsoft.com/office/drawing/2014/main" id="{EFC00E6C-4597-924A-A424-3BB33CF85794}"/>
              </a:ext>
            </a:extLst>
          </p:cNvPr>
          <p:cNvSpPr>
            <a:spLocks noGrp="1"/>
          </p:cNvSpPr>
          <p:nvPr>
            <p:ph type="title"/>
          </p:nvPr>
        </p:nvSpPr>
        <p:spPr/>
        <p:txBody>
          <a:bodyPr/>
          <a:lstStyle/>
          <a:p>
            <a:r>
              <a:rPr lang="zh-CN" altLang="en-US" dirty="0"/>
              <a:t>作文不是墨水和纸张自发混合形成的</a:t>
            </a:r>
          </a:p>
        </p:txBody>
      </p:sp>
    </p:spTree>
    <p:extLst>
      <p:ext uri="{BB962C8B-B14F-4D97-AF65-F5344CB8AC3E}">
        <p14:creationId xmlns:p14="http://schemas.microsoft.com/office/powerpoint/2010/main" val="4902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00E6C-4597-924A-A424-3BB33CF85794}"/>
              </a:ext>
            </a:extLst>
          </p:cNvPr>
          <p:cNvSpPr>
            <a:spLocks noGrp="1"/>
          </p:cNvSpPr>
          <p:nvPr>
            <p:ph type="title"/>
          </p:nvPr>
        </p:nvSpPr>
        <p:spPr/>
        <p:txBody>
          <a:bodyPr/>
          <a:lstStyle/>
          <a:p>
            <a:r>
              <a:rPr lang="zh-CN" altLang="en-US" dirty="0"/>
              <a:t>作文不是墨水和纸张自发混合形成的</a:t>
            </a:r>
          </a:p>
        </p:txBody>
      </p:sp>
      <p:sp>
        <p:nvSpPr>
          <p:cNvPr id="3" name="文本框 2">
            <a:extLst>
              <a:ext uri="{FF2B5EF4-FFF2-40B4-BE49-F238E27FC236}">
                <a16:creationId xmlns:a16="http://schemas.microsoft.com/office/drawing/2014/main" id="{B541E988-2229-47F2-80FF-5F135BD1989B}"/>
              </a:ext>
            </a:extLst>
          </p:cNvPr>
          <p:cNvSpPr txBox="1"/>
          <p:nvPr/>
        </p:nvSpPr>
        <p:spPr>
          <a:xfrm>
            <a:off x="691544" y="1968479"/>
            <a:ext cx="7592993" cy="4524315"/>
          </a:xfrm>
          <a:prstGeom prst="rect">
            <a:avLst/>
          </a:prstGeom>
          <a:noFill/>
        </p:spPr>
        <p:txBody>
          <a:bodyPr wrap="square" lIns="324000" rIns="324000" anchor="ctr">
            <a:spAutoFit/>
          </a:bodyPr>
          <a:lstStyle/>
          <a:p>
            <a:pPr>
              <a:lnSpc>
                <a:spcPts val="3840"/>
              </a:lnSpc>
            </a:pP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40"/>
              </a:lnSpc>
            </a:pP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40"/>
              </a:lnSpc>
            </a:pP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4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哪怕只是简短的一句话，</a:t>
            </a: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也</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不可能是一滴墨水自己在纸上爬出来的。而是人用手握着笔写出来的。</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40"/>
              </a:lnSpc>
            </a:pPr>
            <a:endParaRPr lang="en-US" altLang="zh-CN" sz="3200" dirty="0">
              <a:latin typeface="Microsoft YaHei" panose="020B0503020204020204" pitchFamily="34" charset="-122"/>
              <a:ea typeface="Microsoft YaHei" panose="020B0503020204020204" pitchFamily="34" charset="-122"/>
            </a:endParaRPr>
          </a:p>
          <a:p>
            <a:pPr>
              <a:lnSpc>
                <a:spcPts val="3840"/>
              </a:lnSpc>
            </a:pPr>
            <a:endParaRPr lang="en-US" altLang="zh-CN" sz="3200" dirty="0">
              <a:latin typeface="Microsoft YaHei" panose="020B0503020204020204" pitchFamily="34" charset="-122"/>
              <a:ea typeface="Microsoft YaHei" panose="020B0503020204020204" pitchFamily="34" charset="-122"/>
            </a:endParaRPr>
          </a:p>
          <a:p>
            <a:pPr>
              <a:lnSpc>
                <a:spcPts val="3840"/>
              </a:lnSpc>
            </a:pPr>
            <a:endParaRPr lang="zh-CN" altLang="en-US" sz="3200" dirty="0">
              <a:latin typeface="Microsoft YaHei" panose="020B0503020204020204" pitchFamily="34" charset="-122"/>
              <a:ea typeface="Microsoft YaHei" panose="020B0503020204020204" pitchFamily="34" charset="-122"/>
            </a:endParaRPr>
          </a:p>
        </p:txBody>
      </p:sp>
      <p:sp>
        <p:nvSpPr>
          <p:cNvPr id="6" name="直线连接符 20">
            <a:extLst>
              <a:ext uri="{FF2B5EF4-FFF2-40B4-BE49-F238E27FC236}">
                <a16:creationId xmlns:a16="http://schemas.microsoft.com/office/drawing/2014/main" id="{0896B4E0-DF14-694D-B9AD-44BF0E80DC0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B293F57-C705-704A-9DEA-42A561862A2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F3DDDAAF-BD3E-DC42-8AA6-F6FB101F97F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4F10372C-76FC-FD42-B57F-71BA3E508ED6}"/>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175D7890-A6BC-B44E-BBD5-2CB6E1A7398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26089C5A-D232-5B4F-8CD1-34E238B8325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48209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疑问</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4" name="文本框 13">
            <a:extLst>
              <a:ext uri="{FF2B5EF4-FFF2-40B4-BE49-F238E27FC236}">
                <a16:creationId xmlns:a16="http://schemas.microsoft.com/office/drawing/2014/main" id="{A46B0AA2-39FF-414E-9013-C17DAF079E70}"/>
              </a:ext>
            </a:extLst>
          </p:cNvPr>
          <p:cNvSpPr txBox="1"/>
          <p:nvPr/>
        </p:nvSpPr>
        <p:spPr>
          <a:xfrm>
            <a:off x="796307" y="3254152"/>
            <a:ext cx="5289082" cy="3053528"/>
          </a:xfrm>
          <a:prstGeom prst="rect">
            <a:avLst/>
          </a:prstGeom>
          <a:noFill/>
        </p:spPr>
        <p:txBody>
          <a:bodyPr wrap="square">
            <a:spAutoFit/>
          </a:bodyPr>
          <a:lstStyle/>
          <a:p>
            <a:pPr marL="514350" indent="-514350">
              <a:lnSpc>
                <a:spcPts val="3860"/>
              </a:lnSpc>
              <a:buFont typeface="+mj-lt"/>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上帝存在</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吗</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lnSpc>
                <a:spcPts val="3860"/>
              </a:lnSpc>
              <a:buFont typeface="+mj-lt"/>
              <a:buAutoNum type="arabicPeriod"/>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lnSpc>
                <a:spcPts val="3860"/>
              </a:lnSpc>
              <a:buFont typeface="+mj-lt"/>
              <a:buAutoNum type="arabicPeriod"/>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lnSpc>
                <a:spcPts val="3860"/>
              </a:lnSpc>
              <a:buFont typeface="+mj-lt"/>
              <a:buAutoNum type="arabicPeriod"/>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lnSpc>
                <a:spcPts val="3860"/>
              </a:lnSpc>
              <a:buFont typeface="+mj-lt"/>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如果</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他</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是客观存在的，怎么确认他存在呢？</a:t>
            </a:r>
            <a:endParaRPr lang="zh-CN" altLang="en-US" sz="2800" dirty="0">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18DA3150-CF02-5146-B5F5-7D0AE470C765}"/>
              </a:ext>
            </a:extLst>
          </p:cNvPr>
          <p:cNvSpPr txBox="1"/>
          <p:nvPr/>
        </p:nvSpPr>
        <p:spPr>
          <a:xfrm>
            <a:off x="1441200" y="3882817"/>
            <a:ext cx="6612554" cy="1052981"/>
          </a:xfrm>
          <a:prstGeom prst="rect">
            <a:avLst/>
          </a:prstGeom>
          <a:noFill/>
        </p:spPr>
        <p:txBody>
          <a:bodyPr wrap="square">
            <a:spAutoFit/>
          </a:bodyPr>
          <a:lstStyle/>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上帝存在。</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创世记</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起初，</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上帝</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创造天地。</a:t>
            </a:r>
            <a:endParaRPr lang="zh-CN" altLang="en-US" sz="28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647E812D-DD21-E448-A60B-7BBD496F18DE}"/>
              </a:ext>
            </a:extLst>
          </p:cNvPr>
          <p:cNvPicPr>
            <a:picLocks noChangeAspect="1"/>
          </p:cNvPicPr>
          <p:nvPr/>
        </p:nvPicPr>
        <p:blipFill rotWithShape="1">
          <a:blip r:embed="rId4">
            <a:extLst>
              <a:ext uri="{28A0092B-C50C-407E-A947-70E740481C1C}">
                <a14:useLocalDpi xmlns:a14="http://schemas.microsoft.com/office/drawing/2010/main" val="0"/>
              </a:ext>
            </a:extLst>
          </a:blip>
          <a:srcRect t="7801" r="48923"/>
          <a:stretch/>
        </p:blipFill>
        <p:spPr>
          <a:xfrm>
            <a:off x="6163044" y="954625"/>
            <a:ext cx="2473569" cy="33502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397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09166" y="5033423"/>
            <a:ext cx="8028891" cy="552844"/>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看到一篇文章，我们可以确认</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存在。</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学以致用</a:t>
            </a:r>
          </a:p>
        </p:txBody>
      </p:sp>
      <p:sp>
        <p:nvSpPr>
          <p:cNvPr id="17" name="文本框 16">
            <a:extLst>
              <a:ext uri="{FF2B5EF4-FFF2-40B4-BE49-F238E27FC236}">
                <a16:creationId xmlns:a16="http://schemas.microsoft.com/office/drawing/2014/main" id="{79A1196D-8948-0445-8ED9-020A5FF7ADCA}"/>
              </a:ext>
            </a:extLst>
          </p:cNvPr>
          <p:cNvSpPr txBox="1"/>
          <p:nvPr/>
        </p:nvSpPr>
        <p:spPr>
          <a:xfrm>
            <a:off x="5991295" y="5002180"/>
            <a:ext cx="1261639"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作家</a:t>
            </a:r>
          </a:p>
        </p:txBody>
      </p:sp>
      <p:sp>
        <p:nvSpPr>
          <p:cNvPr id="22" name="右箭头 21">
            <a:extLst>
              <a:ext uri="{FF2B5EF4-FFF2-40B4-BE49-F238E27FC236}">
                <a16:creationId xmlns:a16="http://schemas.microsoft.com/office/drawing/2014/main" id="{71590B2E-E986-F84A-B4A1-9586F42E5BA4}"/>
              </a:ext>
            </a:extLst>
          </p:cNvPr>
          <p:cNvSpPr/>
          <p:nvPr/>
        </p:nvSpPr>
        <p:spPr>
          <a:xfrm>
            <a:off x="4033895" y="3249592"/>
            <a:ext cx="652457" cy="495642"/>
          </a:xfrm>
          <a:prstGeom prst="right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3" name="图片 22">
            <a:extLst>
              <a:ext uri="{FF2B5EF4-FFF2-40B4-BE49-F238E27FC236}">
                <a16:creationId xmlns:a16="http://schemas.microsoft.com/office/drawing/2014/main" id="{0F2A82EE-E153-B94E-9479-3CED73C2B055}"/>
              </a:ext>
            </a:extLst>
          </p:cNvPr>
          <p:cNvPicPr>
            <a:picLocks noChangeAspect="1"/>
          </p:cNvPicPr>
          <p:nvPr/>
        </p:nvPicPr>
        <p:blipFill rotWithShape="1">
          <a:blip r:embed="rId4"/>
          <a:srcRect r="5008"/>
          <a:stretch/>
        </p:blipFill>
        <p:spPr>
          <a:xfrm>
            <a:off x="1498159" y="1938350"/>
            <a:ext cx="2278860" cy="2981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2F70815F-C0B8-2A4B-8977-FF51616160B6}"/>
              </a:ext>
            </a:extLst>
          </p:cNvPr>
          <p:cNvPicPr>
            <a:picLocks noChangeAspect="1"/>
          </p:cNvPicPr>
          <p:nvPr/>
        </p:nvPicPr>
        <p:blipFill>
          <a:blip r:embed="rId5"/>
          <a:stretch>
            <a:fillRect/>
          </a:stretch>
        </p:blipFill>
        <p:spPr>
          <a:xfrm>
            <a:off x="4848086" y="1893405"/>
            <a:ext cx="2822554" cy="30262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89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09166" y="5033423"/>
            <a:ext cx="802889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同样，当看到这些动物时，我们也可以确认</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存在。</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6704B46-813E-AF4C-9629-CB8EED040A60}"/>
              </a:ext>
            </a:extLst>
          </p:cNvPr>
          <p:cNvSpPr>
            <a:spLocks noGrp="1"/>
          </p:cNvSpPr>
          <p:nvPr>
            <p:ph type="title"/>
          </p:nvPr>
        </p:nvSpPr>
        <p:spPr/>
        <p:txBody>
          <a:bodyPr/>
          <a:lstStyle/>
          <a:p>
            <a:r>
              <a:rPr lang="zh-CN" altLang="en-US" dirty="0"/>
              <a:t>学以致用</a:t>
            </a:r>
          </a:p>
        </p:txBody>
      </p:sp>
      <p:sp>
        <p:nvSpPr>
          <p:cNvPr id="17" name="文本框 16">
            <a:extLst>
              <a:ext uri="{FF2B5EF4-FFF2-40B4-BE49-F238E27FC236}">
                <a16:creationId xmlns:a16="http://schemas.microsoft.com/office/drawing/2014/main" id="{79A1196D-8948-0445-8ED9-020A5FF7ADCA}"/>
              </a:ext>
            </a:extLst>
          </p:cNvPr>
          <p:cNvSpPr txBox="1"/>
          <p:nvPr/>
        </p:nvSpPr>
        <p:spPr>
          <a:xfrm>
            <a:off x="1341079" y="5462540"/>
            <a:ext cx="1585731" cy="552844"/>
          </a:xfrm>
          <a:prstGeom prst="rect">
            <a:avLst/>
          </a:prstGeom>
          <a:noFill/>
        </p:spPr>
        <p:txBody>
          <a:bodyPr wrap="square">
            <a:spAutoFit/>
          </a:bodyPr>
          <a:lstStyle/>
          <a:p>
            <a:pP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创造者</a:t>
            </a:r>
          </a:p>
        </p:txBody>
      </p:sp>
      <p:sp>
        <p:nvSpPr>
          <p:cNvPr id="8" name="右箭头 7">
            <a:extLst>
              <a:ext uri="{FF2B5EF4-FFF2-40B4-BE49-F238E27FC236}">
                <a16:creationId xmlns:a16="http://schemas.microsoft.com/office/drawing/2014/main" id="{2602769D-2B18-5340-8C42-230C417099D0}"/>
              </a:ext>
            </a:extLst>
          </p:cNvPr>
          <p:cNvSpPr/>
          <p:nvPr/>
        </p:nvSpPr>
        <p:spPr>
          <a:xfrm>
            <a:off x="4073245" y="3321501"/>
            <a:ext cx="652457" cy="358815"/>
          </a:xfrm>
          <a:prstGeom prst="right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图片 17">
            <a:extLst>
              <a:ext uri="{FF2B5EF4-FFF2-40B4-BE49-F238E27FC236}">
                <a16:creationId xmlns:a16="http://schemas.microsoft.com/office/drawing/2014/main" id="{415E99A2-A216-B041-8888-263DA10883C8}"/>
              </a:ext>
            </a:extLst>
          </p:cNvPr>
          <p:cNvPicPr>
            <a:picLocks noChangeAspect="1"/>
          </p:cNvPicPr>
          <p:nvPr/>
        </p:nvPicPr>
        <p:blipFill>
          <a:blip r:embed="rId4"/>
          <a:stretch>
            <a:fillRect/>
          </a:stretch>
        </p:blipFill>
        <p:spPr>
          <a:xfrm>
            <a:off x="1864415" y="2027008"/>
            <a:ext cx="1941403" cy="27765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a:extLst>
              <a:ext uri="{FF2B5EF4-FFF2-40B4-BE49-F238E27FC236}">
                <a16:creationId xmlns:a16="http://schemas.microsoft.com/office/drawing/2014/main" id="{8F63EB76-B01E-024D-A21D-098135A819E0}"/>
              </a:ext>
            </a:extLst>
          </p:cNvPr>
          <p:cNvPicPr>
            <a:picLocks noChangeAspect="1"/>
          </p:cNvPicPr>
          <p:nvPr/>
        </p:nvPicPr>
        <p:blipFill rotWithShape="1">
          <a:blip r:embed="rId5">
            <a:extLst>
              <a:ext uri="{28A0092B-C50C-407E-A947-70E740481C1C}">
                <a14:useLocalDpi xmlns:a14="http://schemas.microsoft.com/office/drawing/2010/main" val="0"/>
              </a:ext>
            </a:extLst>
          </a:blip>
          <a:srcRect t="18031" r="48923" b="1"/>
          <a:stretch/>
        </p:blipFill>
        <p:spPr>
          <a:xfrm>
            <a:off x="4993129" y="2014153"/>
            <a:ext cx="2311255" cy="27830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63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EFB2DCFC-D054-6943-8D19-E20528D41A50}"/>
              </a:ext>
            </a:extLst>
          </p:cNvPr>
          <p:cNvSpPr>
            <a:spLocks noGrp="1"/>
          </p:cNvSpPr>
          <p:nvPr>
            <p:ph type="title"/>
          </p:nvPr>
        </p:nvSpPr>
        <p:spPr/>
        <p:txBody>
          <a:bodyPr/>
          <a:lstStyle/>
          <a:p>
            <a:r>
              <a:rPr lang="zh-CN" altLang="en-US" dirty="0"/>
              <a:t>大自然的证明</a:t>
            </a:r>
          </a:p>
        </p:txBody>
      </p:sp>
      <p:sp>
        <p:nvSpPr>
          <p:cNvPr id="5" name="文本框 10">
            <a:extLst>
              <a:ext uri="{FF2B5EF4-FFF2-40B4-BE49-F238E27FC236}">
                <a16:creationId xmlns:a16="http://schemas.microsoft.com/office/drawing/2014/main" id="{6D44D16A-3ACE-41CE-95F0-189009D91C96}"/>
              </a:ext>
            </a:extLst>
          </p:cNvPr>
          <p:cNvSpPr txBox="1">
            <a:spLocks noChangeArrowheads="1"/>
          </p:cNvSpPr>
          <p:nvPr/>
        </p:nvSpPr>
        <p:spPr bwMode="auto">
          <a:xfrm>
            <a:off x="580663" y="5217265"/>
            <a:ext cx="7982672" cy="1482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6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1:20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自从造天地以来，神的永能和神性是明明可知的，虽是眼不能见，但</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藉著所造之物</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，就可以晓得，叫人无可推诿。 </a:t>
            </a:r>
          </a:p>
        </p:txBody>
      </p:sp>
      <p:pic>
        <p:nvPicPr>
          <p:cNvPr id="8" name="图片 7">
            <a:extLst>
              <a:ext uri="{FF2B5EF4-FFF2-40B4-BE49-F238E27FC236}">
                <a16:creationId xmlns:a16="http://schemas.microsoft.com/office/drawing/2014/main" id="{689A0BEE-B76B-E943-B864-B9370FB2EF10}"/>
              </a:ext>
            </a:extLst>
          </p:cNvPr>
          <p:cNvPicPr>
            <a:picLocks noChangeAspect="1"/>
          </p:cNvPicPr>
          <p:nvPr/>
        </p:nvPicPr>
        <p:blipFill rotWithShape="1">
          <a:blip r:embed="rId3"/>
          <a:srcRect l="409" r="599"/>
          <a:stretch/>
        </p:blipFill>
        <p:spPr>
          <a:xfrm>
            <a:off x="1752599" y="1343954"/>
            <a:ext cx="5638801" cy="38278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9299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1606059" y="3673023"/>
            <a:ext cx="6074364" cy="2322559"/>
          </a:xfrm>
          <a:prstGeom prst="rect">
            <a:avLst/>
          </a:prstGeom>
          <a:noFill/>
        </p:spPr>
        <p:txBody>
          <a:bodyPr wrap="square">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常见误解</a:t>
            </a:r>
          </a:p>
          <a:p>
            <a:pPr>
              <a:lnSpc>
                <a:spcPts val="2080"/>
              </a:lnSpc>
            </a:pPr>
            <a:endParaRPr lang="zh-CN" altLang="en-US" sz="24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基督教是迷信</a:t>
            </a:r>
          </a:p>
          <a:p>
            <a:pPr marL="457200" indent="-4572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只有那些没受过教育的乡下老太太才会信神</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1372360"/>
            <a:ext cx="0" cy="501080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137236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1372360"/>
            <a:ext cx="0" cy="487252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1113260"/>
            <a:ext cx="921637" cy="565092"/>
          </a:xfrm>
          <a:prstGeom prst="rect">
            <a:avLst/>
          </a:prstGeom>
          <a:ln w="12700">
            <a:miter lim="400000"/>
          </a:ln>
        </p:spPr>
      </p:pic>
      <p:sp>
        <p:nvSpPr>
          <p:cNvPr id="17" name="文本框 16">
            <a:extLst>
              <a:ext uri="{FF2B5EF4-FFF2-40B4-BE49-F238E27FC236}">
                <a16:creationId xmlns:a16="http://schemas.microsoft.com/office/drawing/2014/main" id="{E9C42EB9-7235-B441-A550-FDAEC94B51FF}"/>
              </a:ext>
            </a:extLst>
          </p:cNvPr>
          <p:cNvSpPr txBox="1"/>
          <p:nvPr/>
        </p:nvSpPr>
        <p:spPr>
          <a:xfrm>
            <a:off x="701571" y="1632226"/>
            <a:ext cx="7742664" cy="1796774"/>
          </a:xfrm>
          <a:prstGeom prst="rect">
            <a:avLst/>
          </a:prstGeom>
          <a:noFill/>
        </p:spPr>
        <p:txBody>
          <a:bodyPr wrap="square">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相信上帝的存在：</a:t>
            </a:r>
            <a:endPar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1860"/>
              </a:lnSpc>
            </a:pP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1371600" lvl="2" indent="-4572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有理性、有逻辑</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1371600" lvl="2" indent="-4572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不盲目、非迷信</a:t>
            </a:r>
          </a:p>
        </p:txBody>
      </p:sp>
    </p:spTree>
    <p:extLst>
      <p:ext uri="{BB962C8B-B14F-4D97-AF65-F5344CB8AC3E}">
        <p14:creationId xmlns:p14="http://schemas.microsoft.com/office/powerpoint/2010/main" val="31922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直线连接符 20">
            <a:extLst>
              <a:ext uri="{FF2B5EF4-FFF2-40B4-BE49-F238E27FC236}">
                <a16:creationId xmlns:a16="http://schemas.microsoft.com/office/drawing/2014/main" id="{E1C80530-BD9D-DA42-A8EB-B847D94FE31B}"/>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1">
            <a:extLst>
              <a:ext uri="{FF2B5EF4-FFF2-40B4-BE49-F238E27FC236}">
                <a16:creationId xmlns:a16="http://schemas.microsoft.com/office/drawing/2014/main" id="{4DDC89A5-86ED-084D-BD94-5867099236B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2">
            <a:extLst>
              <a:ext uri="{FF2B5EF4-FFF2-40B4-BE49-F238E27FC236}">
                <a16:creationId xmlns:a16="http://schemas.microsoft.com/office/drawing/2014/main" id="{08D9E754-B04A-1D45-9781-10DFF68EC124}"/>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25" name="直线连接符 23">
            <a:extLst>
              <a:ext uri="{FF2B5EF4-FFF2-40B4-BE49-F238E27FC236}">
                <a16:creationId xmlns:a16="http://schemas.microsoft.com/office/drawing/2014/main" id="{B68F30C1-1DC0-EF4F-AAB3-B000DAEE707D}"/>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26" name="图片 24" descr="图片 24">
            <a:extLst>
              <a:ext uri="{FF2B5EF4-FFF2-40B4-BE49-F238E27FC236}">
                <a16:creationId xmlns:a16="http://schemas.microsoft.com/office/drawing/2014/main" id="{DA84AC37-0DDA-E049-86C6-747AF340BE0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7" name="图片 25" descr="图片 25">
            <a:extLst>
              <a:ext uri="{FF2B5EF4-FFF2-40B4-BE49-F238E27FC236}">
                <a16:creationId xmlns:a16="http://schemas.microsoft.com/office/drawing/2014/main" id="{6F576F52-A813-B243-9562-8498B4EA97DC}"/>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sp>
        <p:nvSpPr>
          <p:cNvPr id="4" name="内容占位符 2">
            <a:extLst>
              <a:ext uri="{FF2B5EF4-FFF2-40B4-BE49-F238E27FC236}">
                <a16:creationId xmlns:a16="http://schemas.microsoft.com/office/drawing/2014/main" id="{437101F6-5F43-4E55-B78F-23E290FB9E99}"/>
              </a:ext>
            </a:extLst>
          </p:cNvPr>
          <p:cNvSpPr txBox="1">
            <a:spLocks/>
          </p:cNvSpPr>
          <p:nvPr/>
        </p:nvSpPr>
        <p:spPr bwMode="auto">
          <a:xfrm>
            <a:off x="914400" y="4681064"/>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fontScale="92500" lnSpcReduction="10000"/>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3200" dirty="0">
                <a:latin typeface="FZLanTingHei-M-GBK" panose="02000000000000000000" pitchFamily="2" charset="-122"/>
                <a:ea typeface="FZLanTingHei-M-GBK" panose="02000000000000000000" pitchFamily="2" charset="-122"/>
              </a:rPr>
              <a:t>没有证据</a:t>
            </a:r>
          </a:p>
        </p:txBody>
      </p:sp>
      <p:grpSp>
        <p:nvGrpSpPr>
          <p:cNvPr id="9" name="组合 8">
            <a:extLst>
              <a:ext uri="{FF2B5EF4-FFF2-40B4-BE49-F238E27FC236}">
                <a16:creationId xmlns:a16="http://schemas.microsoft.com/office/drawing/2014/main" id="{41FA4A98-60AF-4B7D-8DD8-89D66559FBBA}"/>
              </a:ext>
            </a:extLst>
          </p:cNvPr>
          <p:cNvGrpSpPr/>
          <p:nvPr/>
        </p:nvGrpSpPr>
        <p:grpSpPr>
          <a:xfrm>
            <a:off x="1903956" y="4681064"/>
            <a:ext cx="2005959" cy="1015664"/>
            <a:chOff x="2089283" y="3614258"/>
            <a:chExt cx="2005959" cy="1015664"/>
          </a:xfrm>
        </p:grpSpPr>
        <p:sp>
          <p:nvSpPr>
            <p:cNvPr id="10" name="内容占位符 2">
              <a:extLst>
                <a:ext uri="{FF2B5EF4-FFF2-40B4-BE49-F238E27FC236}">
                  <a16:creationId xmlns:a16="http://schemas.microsoft.com/office/drawing/2014/main" id="{8DA6E28B-F432-4D77-90AD-F9A396B36421}"/>
                </a:ext>
              </a:extLst>
            </p:cNvPr>
            <p:cNvSpPr txBox="1">
              <a:spLocks/>
            </p:cNvSpPr>
            <p:nvPr/>
          </p:nvSpPr>
          <p:spPr bwMode="auto">
            <a:xfrm>
              <a:off x="3053788" y="3614258"/>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fontScale="92500" lnSpcReduction="10000"/>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3200" dirty="0">
                  <a:latin typeface="FZLanTingHei-M-GBK" panose="02000000000000000000" pitchFamily="2" charset="-122"/>
                  <a:ea typeface="FZLanTingHei-M-GBK" panose="02000000000000000000" pitchFamily="2" charset="-122"/>
                </a:rPr>
                <a:t>不能证明</a:t>
              </a:r>
            </a:p>
          </p:txBody>
        </p:sp>
        <p:sp>
          <p:nvSpPr>
            <p:cNvPr id="11" name="内容占位符 2">
              <a:extLst>
                <a:ext uri="{FF2B5EF4-FFF2-40B4-BE49-F238E27FC236}">
                  <a16:creationId xmlns:a16="http://schemas.microsoft.com/office/drawing/2014/main" id="{71A1E2F5-3CC9-4577-A4C7-129AF7D9D240}"/>
                </a:ext>
              </a:extLst>
            </p:cNvPr>
            <p:cNvSpPr txBox="1">
              <a:spLocks/>
            </p:cNvSpPr>
            <p:nvPr/>
          </p:nvSpPr>
          <p:spPr bwMode="auto">
            <a:xfrm>
              <a:off x="2089283" y="3614258"/>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FZLanTingHei-M-GBK" panose="02000000000000000000" pitchFamily="2" charset="-122"/>
                  <a:ea typeface="FZLanTingHei-M-GBK" panose="02000000000000000000" pitchFamily="2" charset="-122"/>
                </a:rPr>
                <a:t>+</a:t>
              </a:r>
              <a:endParaRPr lang="zh-CN" altLang="en-US" sz="3200" dirty="0">
                <a:latin typeface="FZLanTingHei-M-GBK" panose="02000000000000000000" pitchFamily="2" charset="-122"/>
                <a:ea typeface="FZLanTingHei-M-GBK" panose="02000000000000000000" pitchFamily="2" charset="-122"/>
              </a:endParaRPr>
            </a:p>
          </p:txBody>
        </p:sp>
      </p:grpSp>
      <p:grpSp>
        <p:nvGrpSpPr>
          <p:cNvPr id="12" name="组合 11">
            <a:extLst>
              <a:ext uri="{FF2B5EF4-FFF2-40B4-BE49-F238E27FC236}">
                <a16:creationId xmlns:a16="http://schemas.microsoft.com/office/drawing/2014/main" id="{0CAF6C59-DD72-4CF8-B062-8DECA9FF5C7A}"/>
              </a:ext>
            </a:extLst>
          </p:cNvPr>
          <p:cNvGrpSpPr/>
          <p:nvPr/>
        </p:nvGrpSpPr>
        <p:grpSpPr>
          <a:xfrm>
            <a:off x="3770334" y="4681064"/>
            <a:ext cx="2156271" cy="1015664"/>
            <a:chOff x="3955661" y="3614258"/>
            <a:chExt cx="2156271" cy="1015664"/>
          </a:xfrm>
        </p:grpSpPr>
        <p:sp>
          <p:nvSpPr>
            <p:cNvPr id="13" name="内容占位符 2">
              <a:extLst>
                <a:ext uri="{FF2B5EF4-FFF2-40B4-BE49-F238E27FC236}">
                  <a16:creationId xmlns:a16="http://schemas.microsoft.com/office/drawing/2014/main" id="{B6CF3964-4E59-4840-9A2F-B60B49D99D5A}"/>
                </a:ext>
              </a:extLst>
            </p:cNvPr>
            <p:cNvSpPr txBox="1">
              <a:spLocks/>
            </p:cNvSpPr>
            <p:nvPr/>
          </p:nvSpPr>
          <p:spPr bwMode="auto">
            <a:xfrm>
              <a:off x="5070478" y="3614258"/>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fontScale="92500" lnSpcReduction="10000"/>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3200" dirty="0">
                  <a:latin typeface="FZLanTingHei-M-GBK" panose="02000000000000000000" pitchFamily="2" charset="-122"/>
                  <a:ea typeface="FZLanTingHei-M-GBK" panose="02000000000000000000" pitchFamily="2" charset="-122"/>
                </a:rPr>
                <a:t>仍然要信</a:t>
              </a:r>
            </a:p>
          </p:txBody>
        </p:sp>
        <p:sp>
          <p:nvSpPr>
            <p:cNvPr id="14" name="内容占位符 2">
              <a:extLst>
                <a:ext uri="{FF2B5EF4-FFF2-40B4-BE49-F238E27FC236}">
                  <a16:creationId xmlns:a16="http://schemas.microsoft.com/office/drawing/2014/main" id="{7DECA349-5E9D-45ED-871C-07FB68DB8605}"/>
                </a:ext>
              </a:extLst>
            </p:cNvPr>
            <p:cNvSpPr txBox="1">
              <a:spLocks/>
            </p:cNvSpPr>
            <p:nvPr/>
          </p:nvSpPr>
          <p:spPr bwMode="auto">
            <a:xfrm>
              <a:off x="3955661" y="3614258"/>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FZLanTingHei-M-GBK" panose="02000000000000000000" pitchFamily="2" charset="-122"/>
                  <a:ea typeface="FZLanTingHei-M-GBK" panose="02000000000000000000" pitchFamily="2" charset="-122"/>
                </a:rPr>
                <a:t>+</a:t>
              </a:r>
              <a:endParaRPr lang="zh-CN" altLang="en-US" sz="3200" dirty="0">
                <a:latin typeface="FZLanTingHei-M-GBK" panose="02000000000000000000" pitchFamily="2" charset="-122"/>
                <a:ea typeface="FZLanTingHei-M-GBK" panose="02000000000000000000" pitchFamily="2" charset="-122"/>
              </a:endParaRPr>
            </a:p>
          </p:txBody>
        </p:sp>
      </p:grpSp>
      <p:grpSp>
        <p:nvGrpSpPr>
          <p:cNvPr id="15" name="组合 14">
            <a:extLst>
              <a:ext uri="{FF2B5EF4-FFF2-40B4-BE49-F238E27FC236}">
                <a16:creationId xmlns:a16="http://schemas.microsoft.com/office/drawing/2014/main" id="{5ADD72E7-C036-49CD-80B7-57B62E2871DA}"/>
              </a:ext>
            </a:extLst>
          </p:cNvPr>
          <p:cNvGrpSpPr/>
          <p:nvPr/>
        </p:nvGrpSpPr>
        <p:grpSpPr>
          <a:xfrm>
            <a:off x="5799551" y="4520869"/>
            <a:ext cx="2692631" cy="1422731"/>
            <a:chOff x="5984878" y="3454063"/>
            <a:chExt cx="2692631" cy="1422731"/>
          </a:xfrm>
        </p:grpSpPr>
        <p:sp>
          <p:nvSpPr>
            <p:cNvPr id="16" name="内容占位符 2">
              <a:extLst>
                <a:ext uri="{FF2B5EF4-FFF2-40B4-BE49-F238E27FC236}">
                  <a16:creationId xmlns:a16="http://schemas.microsoft.com/office/drawing/2014/main" id="{995B3E63-0E03-4D2F-A434-FC6B8D2CF165}"/>
                </a:ext>
              </a:extLst>
            </p:cNvPr>
            <p:cNvSpPr txBox="1">
              <a:spLocks/>
            </p:cNvSpPr>
            <p:nvPr/>
          </p:nvSpPr>
          <p:spPr bwMode="auto">
            <a:xfrm>
              <a:off x="5984878" y="3614258"/>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2800" dirty="0">
                  <a:latin typeface="FZLanTingHei-M-GBK" panose="02000000000000000000" pitchFamily="2" charset="-122"/>
                  <a:ea typeface="FZLanTingHei-M-GBK" panose="02000000000000000000" pitchFamily="2" charset="-122"/>
                </a:rPr>
                <a:t>=</a:t>
              </a:r>
              <a:endParaRPr lang="zh-CN" altLang="en-US" sz="2800" dirty="0">
                <a:latin typeface="FZLanTingHei-M-GBK" panose="02000000000000000000" pitchFamily="2" charset="-122"/>
                <a:ea typeface="FZLanTingHei-M-GBK" panose="02000000000000000000" pitchFamily="2" charset="-122"/>
              </a:endParaRPr>
            </a:p>
          </p:txBody>
        </p:sp>
        <p:sp>
          <p:nvSpPr>
            <p:cNvPr id="17" name="内容占位符 2">
              <a:extLst>
                <a:ext uri="{FF2B5EF4-FFF2-40B4-BE49-F238E27FC236}">
                  <a16:creationId xmlns:a16="http://schemas.microsoft.com/office/drawing/2014/main" id="{2136F718-DA04-4420-B87A-1E1503BAB4E4}"/>
                </a:ext>
              </a:extLst>
            </p:cNvPr>
            <p:cNvSpPr txBox="1">
              <a:spLocks/>
            </p:cNvSpPr>
            <p:nvPr/>
          </p:nvSpPr>
          <p:spPr bwMode="auto">
            <a:xfrm>
              <a:off x="6936854" y="3454063"/>
              <a:ext cx="1740655" cy="1422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4400" dirty="0">
                  <a:latin typeface="FZLanTingHei-EB-GBK" panose="02000000000000000000" pitchFamily="2" charset="-122"/>
                  <a:ea typeface="FZLanTingHei-EB-GBK" panose="02000000000000000000" pitchFamily="2" charset="-122"/>
                </a:rPr>
                <a:t>迷信</a:t>
              </a:r>
              <a:r>
                <a:rPr lang="en-US" altLang="zh-CN" sz="4400" dirty="0">
                  <a:latin typeface="FZLanTingHei-EB-GBK" panose="02000000000000000000" pitchFamily="2" charset="-122"/>
                  <a:ea typeface="FZLanTingHei-EB-GBK" panose="02000000000000000000" pitchFamily="2" charset="-122"/>
                </a:rPr>
                <a:t>!</a:t>
              </a:r>
              <a:endParaRPr lang="zh-CN" altLang="en-US" sz="4400" dirty="0">
                <a:latin typeface="FZLanTingHei-EB-GBK" panose="02000000000000000000" pitchFamily="2" charset="-122"/>
                <a:ea typeface="FZLanTingHei-EB-GBK" panose="02000000000000000000" pitchFamily="2" charset="-122"/>
              </a:endParaRPr>
            </a:p>
          </p:txBody>
        </p:sp>
      </p:grpSp>
      <p:pic>
        <p:nvPicPr>
          <p:cNvPr id="18" name="图片 17">
            <a:extLst>
              <a:ext uri="{FF2B5EF4-FFF2-40B4-BE49-F238E27FC236}">
                <a16:creationId xmlns:a16="http://schemas.microsoft.com/office/drawing/2014/main" id="{097C9C87-98F2-4BF3-BF65-322CBB94E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5" y="1918903"/>
            <a:ext cx="3657590" cy="2514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标题 27">
            <a:extLst>
              <a:ext uri="{FF2B5EF4-FFF2-40B4-BE49-F238E27FC236}">
                <a16:creationId xmlns:a16="http://schemas.microsoft.com/office/drawing/2014/main" id="{B3D7169F-98FC-814F-8995-477F6DE5505A}"/>
              </a:ext>
            </a:extLst>
          </p:cNvPr>
          <p:cNvSpPr>
            <a:spLocks noGrp="1"/>
          </p:cNvSpPr>
          <p:nvPr>
            <p:ph type="title"/>
          </p:nvPr>
        </p:nvSpPr>
        <p:spPr/>
        <p:txBody>
          <a:bodyPr/>
          <a:lstStyle/>
          <a:p>
            <a:r>
              <a:rPr lang="zh-CN" altLang="en-US" dirty="0"/>
              <a:t>什么是迷信？</a:t>
            </a:r>
          </a:p>
        </p:txBody>
      </p:sp>
    </p:spTree>
    <p:extLst>
      <p:ext uri="{BB962C8B-B14F-4D97-AF65-F5344CB8AC3E}">
        <p14:creationId xmlns:p14="http://schemas.microsoft.com/office/powerpoint/2010/main" val="18466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2B472F-9083-4C97-BA6A-44110AFAAD58}"/>
              </a:ext>
            </a:extLst>
          </p:cNvPr>
          <p:cNvSpPr txBox="1"/>
          <p:nvPr/>
        </p:nvSpPr>
        <p:spPr>
          <a:xfrm>
            <a:off x="954730" y="4516541"/>
            <a:ext cx="7582993" cy="1553117"/>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因为圣经的上帝是有根有据，且是有科学依据支持的，所以信仰圣经的上帝不是迷信。相反，基督教是一个合乎理性的信仰。</a:t>
            </a:r>
          </a:p>
        </p:txBody>
      </p:sp>
      <p:sp>
        <p:nvSpPr>
          <p:cNvPr id="11" name="直线连接符 20">
            <a:extLst>
              <a:ext uri="{FF2B5EF4-FFF2-40B4-BE49-F238E27FC236}">
                <a16:creationId xmlns:a16="http://schemas.microsoft.com/office/drawing/2014/main" id="{E86DA52B-5DC4-5949-AAB9-B4FCABEB5AD2}"/>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ADEABA8-B14F-B249-98DC-BDA3F6283A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D0A03D3-C410-C442-98F4-2DEE79401CD0}"/>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44C61F8-C854-B84E-9030-D5748409D1AD}"/>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FE378652-3FBD-714C-B8C7-972FDE892D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4C60F6A3-73F7-E247-93F0-E6E43FA9D643}"/>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pic>
        <p:nvPicPr>
          <p:cNvPr id="7" name="图片 6">
            <a:extLst>
              <a:ext uri="{FF2B5EF4-FFF2-40B4-BE49-F238E27FC236}">
                <a16:creationId xmlns:a16="http://schemas.microsoft.com/office/drawing/2014/main" id="{7B8C04E7-49DC-B44F-9FB8-202D745CC7BA}"/>
              </a:ext>
            </a:extLst>
          </p:cNvPr>
          <p:cNvPicPr>
            <a:picLocks noChangeAspect="1"/>
          </p:cNvPicPr>
          <p:nvPr/>
        </p:nvPicPr>
        <p:blipFill rotWithShape="1">
          <a:blip r:embed="rId4"/>
          <a:srcRect t="22313" r="48538" b="4565"/>
          <a:stretch/>
        </p:blipFill>
        <p:spPr>
          <a:xfrm>
            <a:off x="2727635" y="21374"/>
            <a:ext cx="3977962" cy="42435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标题 1">
            <a:extLst>
              <a:ext uri="{FF2B5EF4-FFF2-40B4-BE49-F238E27FC236}">
                <a16:creationId xmlns:a16="http://schemas.microsoft.com/office/drawing/2014/main" id="{9F7C8E1C-DFD0-4F4A-9EF4-90DFB623E81D}"/>
              </a:ext>
            </a:extLst>
          </p:cNvPr>
          <p:cNvSpPr>
            <a:spLocks noGrp="1"/>
          </p:cNvSpPr>
          <p:nvPr>
            <p:ph type="title"/>
          </p:nvPr>
        </p:nvSpPr>
        <p:spPr>
          <a:xfrm>
            <a:off x="4969535" y="1914538"/>
            <a:ext cx="1912601" cy="969323"/>
          </a:xfrm>
        </p:spPr>
        <p:txBody>
          <a:bodyPr/>
          <a:lstStyle/>
          <a:p>
            <a:r>
              <a:rPr lang="zh-CN" altLang="en-US" sz="3200" dirty="0"/>
              <a:t>科学</a:t>
            </a:r>
            <a:br>
              <a:rPr lang="en-US" altLang="zh-CN" sz="3200" dirty="0"/>
            </a:br>
            <a:r>
              <a:rPr lang="zh-CN" altLang="en-US" sz="3200" dirty="0"/>
              <a:t>依据</a:t>
            </a:r>
          </a:p>
        </p:txBody>
      </p:sp>
    </p:spTree>
    <p:extLst>
      <p:ext uri="{BB962C8B-B14F-4D97-AF65-F5344CB8AC3E}">
        <p14:creationId xmlns:p14="http://schemas.microsoft.com/office/powerpoint/2010/main" val="378210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线连接符 20">
            <a:extLst>
              <a:ext uri="{FF2B5EF4-FFF2-40B4-BE49-F238E27FC236}">
                <a16:creationId xmlns:a16="http://schemas.microsoft.com/office/drawing/2014/main" id="{E61D65F2-711A-5743-9E89-8A6F907AB142}"/>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0" name="直线连接符 21">
            <a:extLst>
              <a:ext uri="{FF2B5EF4-FFF2-40B4-BE49-F238E27FC236}">
                <a16:creationId xmlns:a16="http://schemas.microsoft.com/office/drawing/2014/main" id="{707B7CE9-DFD7-3347-A938-002D5462AEB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1" name="直线连接符 22">
            <a:extLst>
              <a:ext uri="{FF2B5EF4-FFF2-40B4-BE49-F238E27FC236}">
                <a16:creationId xmlns:a16="http://schemas.microsoft.com/office/drawing/2014/main" id="{C249434D-10FB-CD42-A25C-2C1C08C73F92}"/>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32" name="直线连接符 23">
            <a:extLst>
              <a:ext uri="{FF2B5EF4-FFF2-40B4-BE49-F238E27FC236}">
                <a16:creationId xmlns:a16="http://schemas.microsoft.com/office/drawing/2014/main" id="{6F0685AE-0AC6-5448-992A-F60901B306CC}"/>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33" name="图片 24" descr="图片 24">
            <a:extLst>
              <a:ext uri="{FF2B5EF4-FFF2-40B4-BE49-F238E27FC236}">
                <a16:creationId xmlns:a16="http://schemas.microsoft.com/office/drawing/2014/main" id="{DFE72BF8-CADC-8140-B884-1DA4B0E5434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4" name="图片 25" descr="图片 25">
            <a:extLst>
              <a:ext uri="{FF2B5EF4-FFF2-40B4-BE49-F238E27FC236}">
                <a16:creationId xmlns:a16="http://schemas.microsoft.com/office/drawing/2014/main" id="{40DFEB1E-93E2-9945-860C-548321C0D505}"/>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sp>
        <p:nvSpPr>
          <p:cNvPr id="4" name="内容占位符 2">
            <a:extLst>
              <a:ext uri="{FF2B5EF4-FFF2-40B4-BE49-F238E27FC236}">
                <a16:creationId xmlns:a16="http://schemas.microsoft.com/office/drawing/2014/main" id="{CDD0ED5B-94FB-464D-A663-BCE5A58396BF}"/>
              </a:ext>
            </a:extLst>
          </p:cNvPr>
          <p:cNvSpPr txBox="1">
            <a:spLocks/>
          </p:cNvSpPr>
          <p:nvPr/>
        </p:nvSpPr>
        <p:spPr bwMode="auto">
          <a:xfrm>
            <a:off x="1136487" y="4652643"/>
            <a:ext cx="1297844" cy="149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有</a:t>
            </a:r>
            <a:endParaRPr lang="en-US" altLang="zh-CN" sz="3200" b="1" dirty="0">
              <a:latin typeface="Microsoft YaHei" panose="020B0503020204020204" pitchFamily="34" charset="-122"/>
              <a:ea typeface="Microsoft YaHei" panose="020B0503020204020204" pitchFamily="34" charset="-122"/>
            </a:endParaRPr>
          </a:p>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证据</a:t>
            </a:r>
          </a:p>
        </p:txBody>
      </p:sp>
      <p:grpSp>
        <p:nvGrpSpPr>
          <p:cNvPr id="9" name="组合 8">
            <a:extLst>
              <a:ext uri="{FF2B5EF4-FFF2-40B4-BE49-F238E27FC236}">
                <a16:creationId xmlns:a16="http://schemas.microsoft.com/office/drawing/2014/main" id="{9BB142C7-9163-404F-8E7F-81F5EB1CF251}"/>
              </a:ext>
            </a:extLst>
          </p:cNvPr>
          <p:cNvGrpSpPr/>
          <p:nvPr/>
        </p:nvGrpSpPr>
        <p:grpSpPr>
          <a:xfrm>
            <a:off x="2000033" y="4652644"/>
            <a:ext cx="1778108" cy="1338742"/>
            <a:chOff x="1357322" y="4452464"/>
            <a:chExt cx="1778108" cy="1338742"/>
          </a:xfrm>
        </p:grpSpPr>
        <p:sp>
          <p:nvSpPr>
            <p:cNvPr id="10" name="内容占位符 2">
              <a:extLst>
                <a:ext uri="{FF2B5EF4-FFF2-40B4-BE49-F238E27FC236}">
                  <a16:creationId xmlns:a16="http://schemas.microsoft.com/office/drawing/2014/main" id="{98A11653-3F64-404A-98E7-7FF15D7F5C2C}"/>
                </a:ext>
              </a:extLst>
            </p:cNvPr>
            <p:cNvSpPr txBox="1">
              <a:spLocks/>
            </p:cNvSpPr>
            <p:nvPr/>
          </p:nvSpPr>
          <p:spPr bwMode="auto">
            <a:xfrm>
              <a:off x="2093976" y="4452464"/>
              <a:ext cx="1041454" cy="1338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能</a:t>
              </a:r>
              <a:endParaRPr lang="en-US" altLang="zh-CN" sz="3200" b="1" dirty="0">
                <a:latin typeface="Microsoft YaHei" panose="020B0503020204020204" pitchFamily="34" charset="-122"/>
                <a:ea typeface="Microsoft YaHei" panose="020B0503020204020204" pitchFamily="34" charset="-122"/>
              </a:endParaRPr>
            </a:p>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证明</a:t>
              </a:r>
            </a:p>
          </p:txBody>
        </p:sp>
        <p:sp>
          <p:nvSpPr>
            <p:cNvPr id="11" name="内容占位符 2">
              <a:extLst>
                <a:ext uri="{FF2B5EF4-FFF2-40B4-BE49-F238E27FC236}">
                  <a16:creationId xmlns:a16="http://schemas.microsoft.com/office/drawing/2014/main" id="{D0D33765-FC40-4933-ACFB-C96CDD185AAE}"/>
                </a:ext>
              </a:extLst>
            </p:cNvPr>
            <p:cNvSpPr txBox="1">
              <a:spLocks/>
            </p:cNvSpPr>
            <p:nvPr/>
          </p:nvSpPr>
          <p:spPr bwMode="auto">
            <a:xfrm>
              <a:off x="1357322" y="4470736"/>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en-US" altLang="zh-CN" sz="3200" b="1" dirty="0">
                  <a:latin typeface="Microsoft YaHei" panose="020B0503020204020204" pitchFamily="34" charset="-122"/>
                  <a:ea typeface="Microsoft YaHei" panose="020B0503020204020204" pitchFamily="34" charset="-122"/>
                </a:rPr>
                <a:t>+</a:t>
              </a:r>
              <a:endParaRPr lang="zh-CN" altLang="en-US" sz="3200" b="1" dirty="0">
                <a:latin typeface="Microsoft YaHei" panose="020B0503020204020204" pitchFamily="34" charset="-122"/>
                <a:ea typeface="Microsoft YaHei" panose="020B0503020204020204" pitchFamily="34" charset="-122"/>
              </a:endParaRPr>
            </a:p>
          </p:txBody>
        </p:sp>
      </p:grpSp>
      <p:grpSp>
        <p:nvGrpSpPr>
          <p:cNvPr id="12" name="组合 11">
            <a:extLst>
              <a:ext uri="{FF2B5EF4-FFF2-40B4-BE49-F238E27FC236}">
                <a16:creationId xmlns:a16="http://schemas.microsoft.com/office/drawing/2014/main" id="{752DF3B8-C2E8-41FE-838B-24636C1CD2B3}"/>
              </a:ext>
            </a:extLst>
          </p:cNvPr>
          <p:cNvGrpSpPr/>
          <p:nvPr/>
        </p:nvGrpSpPr>
        <p:grpSpPr>
          <a:xfrm>
            <a:off x="5616006" y="4572917"/>
            <a:ext cx="2286000" cy="1318857"/>
            <a:chOff x="6477000" y="4372737"/>
            <a:chExt cx="2286000" cy="1318857"/>
          </a:xfrm>
        </p:grpSpPr>
        <p:sp>
          <p:nvSpPr>
            <p:cNvPr id="13" name="内容占位符 2">
              <a:extLst>
                <a:ext uri="{FF2B5EF4-FFF2-40B4-BE49-F238E27FC236}">
                  <a16:creationId xmlns:a16="http://schemas.microsoft.com/office/drawing/2014/main" id="{200FE598-52BB-4711-9417-8557F011FC45}"/>
                </a:ext>
              </a:extLst>
            </p:cNvPr>
            <p:cNvSpPr txBox="1">
              <a:spLocks/>
            </p:cNvSpPr>
            <p:nvPr/>
          </p:nvSpPr>
          <p:spPr bwMode="auto">
            <a:xfrm>
              <a:off x="6477000" y="4470736"/>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b="1" dirty="0">
                  <a:latin typeface="Microsoft YaHei" panose="020B0503020204020204" pitchFamily="34" charset="-122"/>
                  <a:ea typeface="Microsoft YaHei" panose="020B0503020204020204" pitchFamily="34" charset="-122"/>
                </a:rPr>
                <a:t>=</a:t>
              </a:r>
              <a:endParaRPr lang="zh-CN" altLang="en-US" sz="3200" b="1" dirty="0">
                <a:latin typeface="Microsoft YaHei" panose="020B0503020204020204" pitchFamily="34" charset="-122"/>
                <a:ea typeface="Microsoft YaHei" panose="020B0503020204020204" pitchFamily="34" charset="-122"/>
              </a:endParaRPr>
            </a:p>
          </p:txBody>
        </p:sp>
        <p:sp>
          <p:nvSpPr>
            <p:cNvPr id="14" name="内容占位符 2">
              <a:extLst>
                <a:ext uri="{FF2B5EF4-FFF2-40B4-BE49-F238E27FC236}">
                  <a16:creationId xmlns:a16="http://schemas.microsoft.com/office/drawing/2014/main" id="{AA140240-20F6-4EF3-93FB-39D64C2E0338}"/>
                </a:ext>
              </a:extLst>
            </p:cNvPr>
            <p:cNvSpPr txBox="1">
              <a:spLocks/>
            </p:cNvSpPr>
            <p:nvPr/>
          </p:nvSpPr>
          <p:spPr bwMode="auto">
            <a:xfrm>
              <a:off x="7260198" y="4372737"/>
              <a:ext cx="1502802" cy="1318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4400" b="1" dirty="0">
                  <a:latin typeface="Microsoft YaHei" panose="020B0503020204020204" pitchFamily="34" charset="-122"/>
                  <a:ea typeface="Microsoft YaHei" panose="020B0503020204020204" pitchFamily="34" charset="-122"/>
                </a:rPr>
                <a:t>理性信仰</a:t>
              </a:r>
            </a:p>
          </p:txBody>
        </p:sp>
      </p:grpSp>
      <p:pic>
        <p:nvPicPr>
          <p:cNvPr id="15" name="图片 14">
            <a:extLst>
              <a:ext uri="{FF2B5EF4-FFF2-40B4-BE49-F238E27FC236}">
                <a16:creationId xmlns:a16="http://schemas.microsoft.com/office/drawing/2014/main" id="{152F55F0-14FA-4575-A62C-C5ABC65BF8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5" r="5100"/>
          <a:stretch/>
        </p:blipFill>
        <p:spPr>
          <a:xfrm>
            <a:off x="2746367" y="1730156"/>
            <a:ext cx="3651266" cy="22946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组合 15">
            <a:extLst>
              <a:ext uri="{FF2B5EF4-FFF2-40B4-BE49-F238E27FC236}">
                <a16:creationId xmlns:a16="http://schemas.microsoft.com/office/drawing/2014/main" id="{3D41AF8A-5C22-4161-A4D5-D9A86D26E990}"/>
              </a:ext>
            </a:extLst>
          </p:cNvPr>
          <p:cNvGrpSpPr/>
          <p:nvPr/>
        </p:nvGrpSpPr>
        <p:grpSpPr>
          <a:xfrm>
            <a:off x="3488667" y="4652643"/>
            <a:ext cx="2296020" cy="1491131"/>
            <a:chOff x="2845956" y="4452463"/>
            <a:chExt cx="2296020" cy="1491131"/>
          </a:xfrm>
        </p:grpSpPr>
        <p:sp>
          <p:nvSpPr>
            <p:cNvPr id="17" name="内容占位符 2">
              <a:extLst>
                <a:ext uri="{FF2B5EF4-FFF2-40B4-BE49-F238E27FC236}">
                  <a16:creationId xmlns:a16="http://schemas.microsoft.com/office/drawing/2014/main" id="{25A29066-DCF3-4419-AEDD-BD1F90EE016F}"/>
                </a:ext>
              </a:extLst>
            </p:cNvPr>
            <p:cNvSpPr txBox="1">
              <a:spLocks/>
            </p:cNvSpPr>
            <p:nvPr/>
          </p:nvSpPr>
          <p:spPr bwMode="auto">
            <a:xfrm>
              <a:off x="3557016" y="4452463"/>
              <a:ext cx="1584960" cy="1491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被证据</a:t>
              </a:r>
              <a:endParaRPr lang="en-US" altLang="zh-CN" sz="3200" b="1" dirty="0">
                <a:latin typeface="Microsoft YaHei" panose="020B0503020204020204" pitchFamily="34" charset="-122"/>
                <a:ea typeface="Microsoft YaHei" panose="020B0503020204020204" pitchFamily="34" charset="-122"/>
              </a:endParaRPr>
            </a:p>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说服</a:t>
              </a:r>
            </a:p>
          </p:txBody>
        </p:sp>
        <p:sp>
          <p:nvSpPr>
            <p:cNvPr id="18" name="内容占位符 2">
              <a:extLst>
                <a:ext uri="{FF2B5EF4-FFF2-40B4-BE49-F238E27FC236}">
                  <a16:creationId xmlns:a16="http://schemas.microsoft.com/office/drawing/2014/main" id="{CA2F4E02-47DC-4EE8-8A93-1B0D2A69577F}"/>
                </a:ext>
              </a:extLst>
            </p:cNvPr>
            <p:cNvSpPr txBox="1">
              <a:spLocks/>
            </p:cNvSpPr>
            <p:nvPr/>
          </p:nvSpPr>
          <p:spPr bwMode="auto">
            <a:xfrm>
              <a:off x="2845956" y="4470736"/>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en-US" altLang="zh-CN" sz="3200" b="1" dirty="0">
                  <a:latin typeface="Microsoft YaHei" panose="020B0503020204020204" pitchFamily="34" charset="-122"/>
                  <a:ea typeface="Microsoft YaHei" panose="020B0503020204020204" pitchFamily="34" charset="-122"/>
                </a:rPr>
                <a:t>+</a:t>
              </a:r>
              <a:endParaRPr lang="zh-CN" altLang="en-US" sz="3200" b="1" dirty="0">
                <a:latin typeface="Microsoft YaHei" panose="020B0503020204020204" pitchFamily="34" charset="-122"/>
                <a:ea typeface="Microsoft YaHei" panose="020B0503020204020204" pitchFamily="34" charset="-122"/>
              </a:endParaRPr>
            </a:p>
          </p:txBody>
        </p:sp>
      </p:grpSp>
      <p:sp>
        <p:nvSpPr>
          <p:cNvPr id="2" name="标题 1">
            <a:extLst>
              <a:ext uri="{FF2B5EF4-FFF2-40B4-BE49-F238E27FC236}">
                <a16:creationId xmlns:a16="http://schemas.microsoft.com/office/drawing/2014/main" id="{D54E9B9D-5C14-7F4A-A829-C7AE1CB558E6}"/>
              </a:ext>
            </a:extLst>
          </p:cNvPr>
          <p:cNvSpPr>
            <a:spLocks noGrp="1"/>
          </p:cNvSpPr>
          <p:nvPr>
            <p:ph type="title"/>
          </p:nvPr>
        </p:nvSpPr>
        <p:spPr/>
        <p:txBody>
          <a:bodyPr/>
          <a:lstStyle/>
          <a:p>
            <a:r>
              <a:rPr lang="zh-CN" altLang="en-US" dirty="0"/>
              <a:t>理性信仰</a:t>
            </a:r>
          </a:p>
        </p:txBody>
      </p:sp>
    </p:spTree>
    <p:extLst>
      <p:ext uri="{BB962C8B-B14F-4D97-AF65-F5344CB8AC3E}">
        <p14:creationId xmlns:p14="http://schemas.microsoft.com/office/powerpoint/2010/main" val="139968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204DEF41-D48B-5748-B362-CEA55B7A4D10}"/>
              </a:ext>
            </a:extLst>
          </p:cNvPr>
          <p:cNvSpPr>
            <a:spLocks noGrp="1"/>
          </p:cNvSpPr>
          <p:nvPr>
            <p:ph type="title"/>
          </p:nvPr>
        </p:nvSpPr>
        <p:spPr/>
        <p:txBody>
          <a:bodyPr/>
          <a:lstStyle/>
          <a:p>
            <a:r>
              <a:rPr lang="zh-CN" altLang="en-US" dirty="0"/>
              <a:t> 信仰圣经之神的科学家</a:t>
            </a:r>
            <a:r>
              <a:rPr lang="en-US" altLang="zh-CN" dirty="0"/>
              <a:t>:</a:t>
            </a:r>
            <a:endParaRPr lang="zh-CN" altLang="en-US" dirty="0"/>
          </a:p>
        </p:txBody>
      </p:sp>
      <p:pic>
        <p:nvPicPr>
          <p:cNvPr id="3" name="图片 2">
            <a:extLst>
              <a:ext uri="{FF2B5EF4-FFF2-40B4-BE49-F238E27FC236}">
                <a16:creationId xmlns:a16="http://schemas.microsoft.com/office/drawing/2014/main" id="{1C186E6D-2418-463F-B54B-8530CE08D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38188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a:extLst>
              <a:ext uri="{FF2B5EF4-FFF2-40B4-BE49-F238E27FC236}">
                <a16:creationId xmlns:a16="http://schemas.microsoft.com/office/drawing/2014/main" id="{082A94FF-BA1B-4B3F-B5AB-3972611DE294}"/>
              </a:ext>
            </a:extLst>
          </p:cNvPr>
          <p:cNvSpPr/>
          <p:nvPr/>
        </p:nvSpPr>
        <p:spPr>
          <a:xfrm>
            <a:off x="1143000" y="5905367"/>
            <a:ext cx="902811" cy="523220"/>
          </a:xfrm>
          <a:prstGeom prst="rect">
            <a:avLst/>
          </a:prstGeom>
        </p:spPr>
        <p:txBody>
          <a:bodyPr wrap="none">
            <a:spAutoFit/>
          </a:bodyPr>
          <a:lstStyle/>
          <a:p>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牛顿</a:t>
            </a:r>
            <a:endParaRPr lang="zh-CN" altLang="en-US" sz="2800" dirty="0">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14D573BA-5E70-4CD4-8E2F-3F51469A1276}"/>
              </a:ext>
            </a:extLst>
          </p:cNvPr>
          <p:cNvSpPr/>
          <p:nvPr/>
        </p:nvSpPr>
        <p:spPr>
          <a:xfrm>
            <a:off x="4018002" y="5905367"/>
            <a:ext cx="1261884" cy="523220"/>
          </a:xfrm>
          <a:prstGeom prst="rect">
            <a:avLst/>
          </a:prstGeom>
        </p:spPr>
        <p:txBody>
          <a:bodyPr wrap="none">
            <a:spAutoFit/>
          </a:bodyPr>
          <a:lstStyle/>
          <a:p>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法拉第</a:t>
            </a:r>
            <a:endParaRPr lang="zh-CN" altLang="en-US" sz="28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7A54FC0D-DE7D-4943-B7BD-B4D1B2007581}"/>
              </a:ext>
            </a:extLst>
          </p:cNvPr>
          <p:cNvSpPr/>
          <p:nvPr/>
        </p:nvSpPr>
        <p:spPr>
          <a:xfrm>
            <a:off x="6911102" y="5905367"/>
            <a:ext cx="1620957" cy="523220"/>
          </a:xfrm>
          <a:prstGeom prst="rect">
            <a:avLst/>
          </a:prstGeom>
        </p:spPr>
        <p:txBody>
          <a:bodyPr wrap="none">
            <a:spAutoFit/>
          </a:bodyPr>
          <a:lstStyle/>
          <a:p>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麦克斯韦</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35688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321D720-826E-4785-B6C5-924863B3559A}"/>
              </a:ext>
            </a:extLst>
          </p:cNvPr>
          <p:cNvSpPr/>
          <p:nvPr/>
        </p:nvSpPr>
        <p:spPr>
          <a:xfrm>
            <a:off x="914400" y="5917910"/>
            <a:ext cx="1261884" cy="523220"/>
          </a:xfrm>
          <a:prstGeom prst="rect">
            <a:avLst/>
          </a:prstGeom>
        </p:spPr>
        <p:txBody>
          <a:bodyPr wrap="none">
            <a:spAutoFit/>
          </a:bodyPr>
          <a:lstStyle/>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孟德尔</a:t>
            </a:r>
            <a:endParaRPr lang="zh-CN" altLang="en-US" sz="2800" dirty="0">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a16="http://schemas.microsoft.com/office/drawing/2014/main" id="{BC1B2D04-9402-422F-B046-AB85EEBDA1C6}"/>
              </a:ext>
            </a:extLst>
          </p:cNvPr>
          <p:cNvSpPr/>
          <p:nvPr/>
        </p:nvSpPr>
        <p:spPr>
          <a:xfrm>
            <a:off x="3886200" y="5917910"/>
            <a:ext cx="1261884" cy="523220"/>
          </a:xfrm>
          <a:prstGeom prst="rect">
            <a:avLst/>
          </a:prstGeom>
        </p:spPr>
        <p:txBody>
          <a:bodyPr wrap="none">
            <a:spAutoFit/>
          </a:bodyPr>
          <a:lstStyle/>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巴斯德</a:t>
            </a:r>
            <a:endParaRPr lang="zh-CN" altLang="en-US" sz="2800" dirty="0">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00FDC099-BCE0-4ED0-A569-C0A82B942BCC}"/>
              </a:ext>
            </a:extLst>
          </p:cNvPr>
          <p:cNvSpPr/>
          <p:nvPr/>
        </p:nvSpPr>
        <p:spPr>
          <a:xfrm>
            <a:off x="7010400" y="5917910"/>
            <a:ext cx="1261884" cy="523220"/>
          </a:xfrm>
          <a:prstGeom prst="rect">
            <a:avLst/>
          </a:prstGeom>
        </p:spPr>
        <p:txBody>
          <a:bodyPr wrap="none">
            <a:spAutoFit/>
          </a:bodyPr>
          <a:lstStyle/>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开普勒</a:t>
            </a:r>
            <a:endParaRPr lang="zh-CN" altLang="en-US" sz="280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B9FE4800-D11E-4D51-8F0D-ABE6C253B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8975"/>
            <a:ext cx="9144000" cy="41702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标题 7">
            <a:extLst>
              <a:ext uri="{FF2B5EF4-FFF2-40B4-BE49-F238E27FC236}">
                <a16:creationId xmlns:a16="http://schemas.microsoft.com/office/drawing/2014/main" id="{4ECE5EF0-A473-1842-9FFF-43350BA74562}"/>
              </a:ext>
            </a:extLst>
          </p:cNvPr>
          <p:cNvSpPr>
            <a:spLocks noGrp="1"/>
          </p:cNvSpPr>
          <p:nvPr>
            <p:ph type="title"/>
          </p:nvPr>
        </p:nvSpPr>
        <p:spPr/>
        <p:txBody>
          <a:bodyPr/>
          <a:lstStyle/>
          <a:p>
            <a:r>
              <a:rPr lang="zh-CN" altLang="en-US" dirty="0"/>
              <a:t> 信仰圣经之神的科学家</a:t>
            </a:r>
            <a:r>
              <a:rPr lang="en-US" altLang="zh-CN" dirty="0"/>
              <a:t>:</a:t>
            </a:r>
            <a:endParaRPr lang="zh-CN" altLang="en-US" dirty="0"/>
          </a:p>
        </p:txBody>
      </p:sp>
    </p:spTree>
    <p:extLst>
      <p:ext uri="{BB962C8B-B14F-4D97-AF65-F5344CB8AC3E}">
        <p14:creationId xmlns:p14="http://schemas.microsoft.com/office/powerpoint/2010/main" val="2643928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线连接符 20">
            <a:extLst>
              <a:ext uri="{FF2B5EF4-FFF2-40B4-BE49-F238E27FC236}">
                <a16:creationId xmlns:a16="http://schemas.microsoft.com/office/drawing/2014/main" id="{E61D65F2-711A-5743-9E89-8A6F907AB142}"/>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0" name="直线连接符 21">
            <a:extLst>
              <a:ext uri="{FF2B5EF4-FFF2-40B4-BE49-F238E27FC236}">
                <a16:creationId xmlns:a16="http://schemas.microsoft.com/office/drawing/2014/main" id="{707B7CE9-DFD7-3347-A938-002D5462AEB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1" name="直线连接符 22">
            <a:extLst>
              <a:ext uri="{FF2B5EF4-FFF2-40B4-BE49-F238E27FC236}">
                <a16:creationId xmlns:a16="http://schemas.microsoft.com/office/drawing/2014/main" id="{C249434D-10FB-CD42-A25C-2C1C08C73F92}"/>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32" name="直线连接符 23">
            <a:extLst>
              <a:ext uri="{FF2B5EF4-FFF2-40B4-BE49-F238E27FC236}">
                <a16:creationId xmlns:a16="http://schemas.microsoft.com/office/drawing/2014/main" id="{6F0685AE-0AC6-5448-992A-F60901B306CC}"/>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33" name="图片 24" descr="图片 24">
            <a:extLst>
              <a:ext uri="{FF2B5EF4-FFF2-40B4-BE49-F238E27FC236}">
                <a16:creationId xmlns:a16="http://schemas.microsoft.com/office/drawing/2014/main" id="{DFE72BF8-CADC-8140-B884-1DA4B0E5434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4" name="图片 25" descr="图片 25">
            <a:extLst>
              <a:ext uri="{FF2B5EF4-FFF2-40B4-BE49-F238E27FC236}">
                <a16:creationId xmlns:a16="http://schemas.microsoft.com/office/drawing/2014/main" id="{40DFEB1E-93E2-9945-860C-548321C0D505}"/>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sp>
        <p:nvSpPr>
          <p:cNvPr id="4" name="内容占位符 2">
            <a:extLst>
              <a:ext uri="{FF2B5EF4-FFF2-40B4-BE49-F238E27FC236}">
                <a16:creationId xmlns:a16="http://schemas.microsoft.com/office/drawing/2014/main" id="{CDD0ED5B-94FB-464D-A663-BCE5A58396BF}"/>
              </a:ext>
            </a:extLst>
          </p:cNvPr>
          <p:cNvSpPr txBox="1">
            <a:spLocks/>
          </p:cNvSpPr>
          <p:nvPr/>
        </p:nvSpPr>
        <p:spPr bwMode="auto">
          <a:xfrm>
            <a:off x="1136487" y="4652643"/>
            <a:ext cx="1297844" cy="149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有</a:t>
            </a:r>
            <a:endParaRPr lang="en-US" altLang="zh-CN" sz="3200" b="1" dirty="0">
              <a:latin typeface="Microsoft YaHei" panose="020B0503020204020204" pitchFamily="34" charset="-122"/>
              <a:ea typeface="Microsoft YaHei" panose="020B0503020204020204" pitchFamily="34" charset="-122"/>
            </a:endParaRPr>
          </a:p>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证据</a:t>
            </a:r>
          </a:p>
        </p:txBody>
      </p:sp>
      <p:grpSp>
        <p:nvGrpSpPr>
          <p:cNvPr id="9" name="组合 8">
            <a:extLst>
              <a:ext uri="{FF2B5EF4-FFF2-40B4-BE49-F238E27FC236}">
                <a16:creationId xmlns:a16="http://schemas.microsoft.com/office/drawing/2014/main" id="{9BB142C7-9163-404F-8E7F-81F5EB1CF251}"/>
              </a:ext>
            </a:extLst>
          </p:cNvPr>
          <p:cNvGrpSpPr/>
          <p:nvPr/>
        </p:nvGrpSpPr>
        <p:grpSpPr>
          <a:xfrm>
            <a:off x="2000033" y="4652644"/>
            <a:ext cx="1778108" cy="1338742"/>
            <a:chOff x="1357322" y="4452464"/>
            <a:chExt cx="1778108" cy="1338742"/>
          </a:xfrm>
        </p:grpSpPr>
        <p:sp>
          <p:nvSpPr>
            <p:cNvPr id="10" name="内容占位符 2">
              <a:extLst>
                <a:ext uri="{FF2B5EF4-FFF2-40B4-BE49-F238E27FC236}">
                  <a16:creationId xmlns:a16="http://schemas.microsoft.com/office/drawing/2014/main" id="{98A11653-3F64-404A-98E7-7FF15D7F5C2C}"/>
                </a:ext>
              </a:extLst>
            </p:cNvPr>
            <p:cNvSpPr txBox="1">
              <a:spLocks/>
            </p:cNvSpPr>
            <p:nvPr/>
          </p:nvSpPr>
          <p:spPr bwMode="auto">
            <a:xfrm>
              <a:off x="2093976" y="4452464"/>
              <a:ext cx="1041454" cy="1338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能</a:t>
              </a:r>
              <a:endParaRPr lang="en-US" altLang="zh-CN" sz="3200" b="1" dirty="0">
                <a:latin typeface="Microsoft YaHei" panose="020B0503020204020204" pitchFamily="34" charset="-122"/>
                <a:ea typeface="Microsoft YaHei" panose="020B0503020204020204" pitchFamily="34" charset="-122"/>
              </a:endParaRPr>
            </a:p>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证明</a:t>
              </a:r>
            </a:p>
          </p:txBody>
        </p:sp>
        <p:sp>
          <p:nvSpPr>
            <p:cNvPr id="11" name="内容占位符 2">
              <a:extLst>
                <a:ext uri="{FF2B5EF4-FFF2-40B4-BE49-F238E27FC236}">
                  <a16:creationId xmlns:a16="http://schemas.microsoft.com/office/drawing/2014/main" id="{D0D33765-FC40-4933-ACFB-C96CDD185AAE}"/>
                </a:ext>
              </a:extLst>
            </p:cNvPr>
            <p:cNvSpPr txBox="1">
              <a:spLocks/>
            </p:cNvSpPr>
            <p:nvPr/>
          </p:nvSpPr>
          <p:spPr bwMode="auto">
            <a:xfrm>
              <a:off x="1357322" y="4470736"/>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en-US" altLang="zh-CN" sz="3200" b="1" dirty="0">
                  <a:latin typeface="Microsoft YaHei" panose="020B0503020204020204" pitchFamily="34" charset="-122"/>
                  <a:ea typeface="Microsoft YaHei" panose="020B0503020204020204" pitchFamily="34" charset="-122"/>
                </a:rPr>
                <a:t>+</a:t>
              </a:r>
              <a:endParaRPr lang="zh-CN" altLang="en-US" sz="3200" b="1" dirty="0">
                <a:latin typeface="Microsoft YaHei" panose="020B0503020204020204" pitchFamily="34" charset="-122"/>
                <a:ea typeface="Microsoft YaHei" panose="020B0503020204020204" pitchFamily="34" charset="-122"/>
              </a:endParaRPr>
            </a:p>
          </p:txBody>
        </p:sp>
      </p:grpSp>
      <p:grpSp>
        <p:nvGrpSpPr>
          <p:cNvPr id="12" name="组合 11">
            <a:extLst>
              <a:ext uri="{FF2B5EF4-FFF2-40B4-BE49-F238E27FC236}">
                <a16:creationId xmlns:a16="http://schemas.microsoft.com/office/drawing/2014/main" id="{752DF3B8-C2E8-41FE-838B-24636C1CD2B3}"/>
              </a:ext>
            </a:extLst>
          </p:cNvPr>
          <p:cNvGrpSpPr/>
          <p:nvPr/>
        </p:nvGrpSpPr>
        <p:grpSpPr>
          <a:xfrm>
            <a:off x="5616006" y="4572917"/>
            <a:ext cx="2286000" cy="1318857"/>
            <a:chOff x="6477000" y="4372737"/>
            <a:chExt cx="2286000" cy="1318857"/>
          </a:xfrm>
        </p:grpSpPr>
        <p:sp>
          <p:nvSpPr>
            <p:cNvPr id="13" name="内容占位符 2">
              <a:extLst>
                <a:ext uri="{FF2B5EF4-FFF2-40B4-BE49-F238E27FC236}">
                  <a16:creationId xmlns:a16="http://schemas.microsoft.com/office/drawing/2014/main" id="{200FE598-52BB-4711-9417-8557F011FC45}"/>
                </a:ext>
              </a:extLst>
            </p:cNvPr>
            <p:cNvSpPr txBox="1">
              <a:spLocks/>
            </p:cNvSpPr>
            <p:nvPr/>
          </p:nvSpPr>
          <p:spPr bwMode="auto">
            <a:xfrm>
              <a:off x="6477000" y="4470736"/>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b="1" dirty="0">
                  <a:latin typeface="Microsoft YaHei" panose="020B0503020204020204" pitchFamily="34" charset="-122"/>
                  <a:ea typeface="Microsoft YaHei" panose="020B0503020204020204" pitchFamily="34" charset="-122"/>
                </a:rPr>
                <a:t>=</a:t>
              </a:r>
              <a:endParaRPr lang="zh-CN" altLang="en-US" sz="3200" b="1" dirty="0">
                <a:latin typeface="Microsoft YaHei" panose="020B0503020204020204" pitchFamily="34" charset="-122"/>
                <a:ea typeface="Microsoft YaHei" panose="020B0503020204020204" pitchFamily="34" charset="-122"/>
              </a:endParaRPr>
            </a:p>
          </p:txBody>
        </p:sp>
        <p:sp>
          <p:nvSpPr>
            <p:cNvPr id="14" name="内容占位符 2">
              <a:extLst>
                <a:ext uri="{FF2B5EF4-FFF2-40B4-BE49-F238E27FC236}">
                  <a16:creationId xmlns:a16="http://schemas.microsoft.com/office/drawing/2014/main" id="{AA140240-20F6-4EF3-93FB-39D64C2E0338}"/>
                </a:ext>
              </a:extLst>
            </p:cNvPr>
            <p:cNvSpPr txBox="1">
              <a:spLocks/>
            </p:cNvSpPr>
            <p:nvPr/>
          </p:nvSpPr>
          <p:spPr bwMode="auto">
            <a:xfrm>
              <a:off x="7260198" y="4372737"/>
              <a:ext cx="1502802" cy="1318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4400" b="1" dirty="0">
                  <a:latin typeface="Microsoft YaHei" panose="020B0503020204020204" pitchFamily="34" charset="-122"/>
                  <a:ea typeface="Microsoft YaHei" panose="020B0503020204020204" pitchFamily="34" charset="-122"/>
                </a:rPr>
                <a:t>理性信仰</a:t>
              </a:r>
            </a:p>
          </p:txBody>
        </p:sp>
      </p:grpSp>
      <p:pic>
        <p:nvPicPr>
          <p:cNvPr id="15" name="图片 14">
            <a:extLst>
              <a:ext uri="{FF2B5EF4-FFF2-40B4-BE49-F238E27FC236}">
                <a16:creationId xmlns:a16="http://schemas.microsoft.com/office/drawing/2014/main" id="{152F55F0-14FA-4575-A62C-C5ABC65BF8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5" r="5100"/>
          <a:stretch/>
        </p:blipFill>
        <p:spPr>
          <a:xfrm>
            <a:off x="2746367" y="1730156"/>
            <a:ext cx="3651266" cy="22946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组合 15">
            <a:extLst>
              <a:ext uri="{FF2B5EF4-FFF2-40B4-BE49-F238E27FC236}">
                <a16:creationId xmlns:a16="http://schemas.microsoft.com/office/drawing/2014/main" id="{3D41AF8A-5C22-4161-A4D5-D9A86D26E990}"/>
              </a:ext>
            </a:extLst>
          </p:cNvPr>
          <p:cNvGrpSpPr/>
          <p:nvPr/>
        </p:nvGrpSpPr>
        <p:grpSpPr>
          <a:xfrm>
            <a:off x="3488667" y="4652643"/>
            <a:ext cx="2296020" cy="1491131"/>
            <a:chOff x="2845956" y="4452463"/>
            <a:chExt cx="2296020" cy="1491131"/>
          </a:xfrm>
        </p:grpSpPr>
        <p:sp>
          <p:nvSpPr>
            <p:cNvPr id="17" name="内容占位符 2">
              <a:extLst>
                <a:ext uri="{FF2B5EF4-FFF2-40B4-BE49-F238E27FC236}">
                  <a16:creationId xmlns:a16="http://schemas.microsoft.com/office/drawing/2014/main" id="{25A29066-DCF3-4419-AEDD-BD1F90EE016F}"/>
                </a:ext>
              </a:extLst>
            </p:cNvPr>
            <p:cNvSpPr txBox="1">
              <a:spLocks/>
            </p:cNvSpPr>
            <p:nvPr/>
          </p:nvSpPr>
          <p:spPr bwMode="auto">
            <a:xfrm>
              <a:off x="3557016" y="4452463"/>
              <a:ext cx="1584960" cy="1491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被证据</a:t>
              </a:r>
              <a:endParaRPr lang="en-US" altLang="zh-CN" sz="3200" b="1" dirty="0">
                <a:latin typeface="Microsoft YaHei" panose="020B0503020204020204" pitchFamily="34" charset="-122"/>
                <a:ea typeface="Microsoft YaHei" panose="020B0503020204020204" pitchFamily="34" charset="-122"/>
              </a:endParaRPr>
            </a:p>
            <a:p>
              <a:pPr marL="0" indent="0" algn="ctr">
                <a:lnSpc>
                  <a:spcPts val="3840"/>
                </a:lnSpc>
                <a:spcBef>
                  <a:spcPts val="0"/>
                </a:spcBef>
                <a:buFont typeface="Wingdings 2" panose="05020102010507070707" pitchFamily="18" charset="2"/>
                <a:buNone/>
              </a:pPr>
              <a:r>
                <a:rPr lang="zh-CN" altLang="en-US" sz="3200" b="1" dirty="0">
                  <a:latin typeface="Microsoft YaHei" panose="020B0503020204020204" pitchFamily="34" charset="-122"/>
                  <a:ea typeface="Microsoft YaHei" panose="020B0503020204020204" pitchFamily="34" charset="-122"/>
                </a:rPr>
                <a:t>说服</a:t>
              </a:r>
            </a:p>
          </p:txBody>
        </p:sp>
        <p:sp>
          <p:nvSpPr>
            <p:cNvPr id="18" name="内容占位符 2">
              <a:extLst>
                <a:ext uri="{FF2B5EF4-FFF2-40B4-BE49-F238E27FC236}">
                  <a16:creationId xmlns:a16="http://schemas.microsoft.com/office/drawing/2014/main" id="{CA2F4E02-47DC-4EE8-8A93-1B0D2A69577F}"/>
                </a:ext>
              </a:extLst>
            </p:cNvPr>
            <p:cNvSpPr txBox="1">
              <a:spLocks/>
            </p:cNvSpPr>
            <p:nvPr/>
          </p:nvSpPr>
          <p:spPr bwMode="auto">
            <a:xfrm>
              <a:off x="2845956" y="4470736"/>
              <a:ext cx="1041454" cy="1015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ts val="3840"/>
                </a:lnSpc>
                <a:spcBef>
                  <a:spcPts val="0"/>
                </a:spcBef>
                <a:buFont typeface="Wingdings 2" panose="05020102010507070707" pitchFamily="18" charset="2"/>
                <a:buNone/>
              </a:pPr>
              <a:r>
                <a:rPr lang="en-US" altLang="zh-CN" sz="3200" b="1" dirty="0">
                  <a:latin typeface="Microsoft YaHei" panose="020B0503020204020204" pitchFamily="34" charset="-122"/>
                  <a:ea typeface="Microsoft YaHei" panose="020B0503020204020204" pitchFamily="34" charset="-122"/>
                </a:rPr>
                <a:t>+</a:t>
              </a:r>
              <a:endParaRPr lang="zh-CN" altLang="en-US" sz="3200" b="1" dirty="0">
                <a:latin typeface="Microsoft YaHei" panose="020B0503020204020204" pitchFamily="34" charset="-122"/>
                <a:ea typeface="Microsoft YaHei" panose="020B0503020204020204" pitchFamily="34" charset="-122"/>
              </a:endParaRPr>
            </a:p>
          </p:txBody>
        </p:sp>
      </p:grpSp>
      <p:sp>
        <p:nvSpPr>
          <p:cNvPr id="2" name="标题 1">
            <a:extLst>
              <a:ext uri="{FF2B5EF4-FFF2-40B4-BE49-F238E27FC236}">
                <a16:creationId xmlns:a16="http://schemas.microsoft.com/office/drawing/2014/main" id="{D54E9B9D-5C14-7F4A-A829-C7AE1CB558E6}"/>
              </a:ext>
            </a:extLst>
          </p:cNvPr>
          <p:cNvSpPr>
            <a:spLocks noGrp="1"/>
          </p:cNvSpPr>
          <p:nvPr>
            <p:ph type="title"/>
          </p:nvPr>
        </p:nvSpPr>
        <p:spPr/>
        <p:txBody>
          <a:bodyPr/>
          <a:lstStyle/>
          <a:p>
            <a:r>
              <a:rPr lang="zh-CN" altLang="en-US" dirty="0"/>
              <a:t>理性信仰</a:t>
            </a:r>
          </a:p>
        </p:txBody>
      </p:sp>
    </p:spTree>
    <p:extLst>
      <p:ext uri="{BB962C8B-B14F-4D97-AF65-F5344CB8AC3E}">
        <p14:creationId xmlns:p14="http://schemas.microsoft.com/office/powerpoint/2010/main" val="42359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EFB2DCFC-D054-6943-8D19-E20528D41A50}"/>
              </a:ext>
            </a:extLst>
          </p:cNvPr>
          <p:cNvSpPr>
            <a:spLocks noGrp="1"/>
          </p:cNvSpPr>
          <p:nvPr>
            <p:ph type="title"/>
          </p:nvPr>
        </p:nvSpPr>
        <p:spPr/>
        <p:txBody>
          <a:bodyPr/>
          <a:lstStyle/>
          <a:p>
            <a:r>
              <a:rPr lang="zh-CN" altLang="en-US" dirty="0"/>
              <a:t>怎么确认上帝存在呢？</a:t>
            </a:r>
          </a:p>
        </p:txBody>
      </p:sp>
      <p:sp>
        <p:nvSpPr>
          <p:cNvPr id="5" name="文本框 10">
            <a:extLst>
              <a:ext uri="{FF2B5EF4-FFF2-40B4-BE49-F238E27FC236}">
                <a16:creationId xmlns:a16="http://schemas.microsoft.com/office/drawing/2014/main" id="{6D44D16A-3ACE-41CE-95F0-189009D91C96}"/>
              </a:ext>
            </a:extLst>
          </p:cNvPr>
          <p:cNvSpPr txBox="1">
            <a:spLocks noChangeArrowheads="1"/>
          </p:cNvSpPr>
          <p:nvPr/>
        </p:nvSpPr>
        <p:spPr bwMode="auto">
          <a:xfrm>
            <a:off x="1286462" y="5703304"/>
            <a:ext cx="657107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诗篇</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19:1</a:t>
            </a:r>
          </a:p>
          <a:p>
            <a:pPr algn="ctr" eaLnBrk="1" hangingPunct="1"/>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诸天述说神的荣耀；穹苍传扬他的手段。 </a:t>
            </a:r>
          </a:p>
        </p:txBody>
      </p:sp>
      <p:pic>
        <p:nvPicPr>
          <p:cNvPr id="7" name="Picture 4" descr="查看源图像">
            <a:extLst>
              <a:ext uri="{FF2B5EF4-FFF2-40B4-BE49-F238E27FC236}">
                <a16:creationId xmlns:a16="http://schemas.microsoft.com/office/drawing/2014/main" id="{9137FA08-6C5A-4C6E-A63E-1CA8121A1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7233"/>
            <a:ext cx="9144000" cy="3749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8249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线连接符 20">
            <a:extLst>
              <a:ext uri="{FF2B5EF4-FFF2-40B4-BE49-F238E27FC236}">
                <a16:creationId xmlns:a16="http://schemas.microsoft.com/office/drawing/2014/main" id="{E61D65F2-711A-5743-9E89-8A6F907AB142}"/>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0" name="直线连接符 21">
            <a:extLst>
              <a:ext uri="{FF2B5EF4-FFF2-40B4-BE49-F238E27FC236}">
                <a16:creationId xmlns:a16="http://schemas.microsoft.com/office/drawing/2014/main" id="{707B7CE9-DFD7-3347-A938-002D5462AEB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1" name="直线连接符 22">
            <a:extLst>
              <a:ext uri="{FF2B5EF4-FFF2-40B4-BE49-F238E27FC236}">
                <a16:creationId xmlns:a16="http://schemas.microsoft.com/office/drawing/2014/main" id="{C249434D-10FB-CD42-A25C-2C1C08C73F92}"/>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32" name="直线连接符 23">
            <a:extLst>
              <a:ext uri="{FF2B5EF4-FFF2-40B4-BE49-F238E27FC236}">
                <a16:creationId xmlns:a16="http://schemas.microsoft.com/office/drawing/2014/main" id="{6F0685AE-0AC6-5448-992A-F60901B306CC}"/>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33" name="图片 24" descr="图片 24">
            <a:extLst>
              <a:ext uri="{FF2B5EF4-FFF2-40B4-BE49-F238E27FC236}">
                <a16:creationId xmlns:a16="http://schemas.microsoft.com/office/drawing/2014/main" id="{DFE72BF8-CADC-8140-B884-1DA4B0E5434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4" name="图片 25" descr="图片 25">
            <a:extLst>
              <a:ext uri="{FF2B5EF4-FFF2-40B4-BE49-F238E27FC236}">
                <a16:creationId xmlns:a16="http://schemas.microsoft.com/office/drawing/2014/main" id="{40DFEB1E-93E2-9945-860C-548321C0D505}"/>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sp>
        <p:nvSpPr>
          <p:cNvPr id="2" name="标题 1">
            <a:extLst>
              <a:ext uri="{FF2B5EF4-FFF2-40B4-BE49-F238E27FC236}">
                <a16:creationId xmlns:a16="http://schemas.microsoft.com/office/drawing/2014/main" id="{D54E9B9D-5C14-7F4A-A829-C7AE1CB558E6}"/>
              </a:ext>
            </a:extLst>
          </p:cNvPr>
          <p:cNvSpPr>
            <a:spLocks noGrp="1"/>
          </p:cNvSpPr>
          <p:nvPr>
            <p:ph type="title"/>
          </p:nvPr>
        </p:nvSpPr>
        <p:spPr/>
        <p:txBody>
          <a:bodyPr/>
          <a:lstStyle/>
          <a:p>
            <a:r>
              <a:rPr lang="zh-CN" altLang="en-US" dirty="0"/>
              <a:t>只有少数人才有信仰吗？</a:t>
            </a:r>
          </a:p>
        </p:txBody>
      </p:sp>
      <p:sp>
        <p:nvSpPr>
          <p:cNvPr id="23" name="标题 1">
            <a:extLst>
              <a:ext uri="{FF2B5EF4-FFF2-40B4-BE49-F238E27FC236}">
                <a16:creationId xmlns:a16="http://schemas.microsoft.com/office/drawing/2014/main" id="{FD668C9A-0885-EB48-A183-825924BB3F8F}"/>
              </a:ext>
            </a:extLst>
          </p:cNvPr>
          <p:cNvSpPr txBox="1">
            <a:spLocks/>
          </p:cNvSpPr>
          <p:nvPr/>
        </p:nvSpPr>
        <p:spPr>
          <a:xfrm>
            <a:off x="152400" y="4294214"/>
            <a:ext cx="9144000" cy="208143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6600" kern="0" dirty="0">
                <a:cs typeface="Times New Roman" panose="02020603050405020304" pitchFamily="18" charset="0"/>
              </a:rPr>
              <a:t>不！</a:t>
            </a:r>
            <a:endParaRPr lang="en-US" altLang="zh-CN" sz="6600" kern="0" dirty="0">
              <a:cs typeface="Times New Roman" panose="02020603050405020304" pitchFamily="18" charset="0"/>
            </a:endParaRPr>
          </a:p>
          <a:p>
            <a:endParaRPr lang="en-US" altLang="zh-CN" sz="3200" b="0" kern="0" dirty="0">
              <a:cs typeface="Times New Roman" panose="02020603050405020304" pitchFamily="18" charset="0"/>
            </a:endParaRPr>
          </a:p>
          <a:p>
            <a:r>
              <a:rPr lang="zh-CN" altLang="en-US" sz="3200" b="0" kern="0" dirty="0">
                <a:cs typeface="Times New Roman" panose="02020603050405020304" pitchFamily="18" charset="0"/>
              </a:rPr>
              <a:t>人人都有信仰。</a:t>
            </a:r>
            <a:endParaRPr lang="zh-CN" altLang="en-US" sz="5400" b="0" dirty="0"/>
          </a:p>
        </p:txBody>
      </p:sp>
      <p:pic>
        <p:nvPicPr>
          <p:cNvPr id="3" name="图片 2">
            <a:extLst>
              <a:ext uri="{FF2B5EF4-FFF2-40B4-BE49-F238E27FC236}">
                <a16:creationId xmlns:a16="http://schemas.microsoft.com/office/drawing/2014/main" id="{6201FC88-05E1-F24E-91D0-C038C724A0BF}"/>
              </a:ext>
            </a:extLst>
          </p:cNvPr>
          <p:cNvPicPr>
            <a:picLocks noChangeAspect="1"/>
          </p:cNvPicPr>
          <p:nvPr/>
        </p:nvPicPr>
        <p:blipFill>
          <a:blip r:embed="rId4"/>
          <a:stretch>
            <a:fillRect/>
          </a:stretch>
        </p:blipFill>
        <p:spPr>
          <a:xfrm>
            <a:off x="2574324" y="1537363"/>
            <a:ext cx="3995351" cy="26577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1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152400" y="4453870"/>
            <a:ext cx="9144000" cy="2095486"/>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nSpc>
                <a:spcPts val="4240"/>
              </a:lnSpc>
            </a:pPr>
            <a:r>
              <a:rPr lang="zh-CN" altLang="zh-CN" sz="3200" b="0" dirty="0"/>
              <a:t>你相信的东西就是你的信仰。</a:t>
            </a:r>
            <a:endParaRPr lang="en-US" altLang="zh-CN" sz="3200" b="0" dirty="0"/>
          </a:p>
          <a:p>
            <a:pPr>
              <a:lnSpc>
                <a:spcPts val="4240"/>
              </a:lnSpc>
            </a:pPr>
            <a:r>
              <a:rPr lang="zh-CN" altLang="zh-CN" sz="3200" b="0" dirty="0"/>
              <a:t>每个人都会相信某些东西，</a:t>
            </a:r>
            <a:endParaRPr lang="en-US" altLang="zh-CN" sz="3200" b="0" dirty="0"/>
          </a:p>
          <a:p>
            <a:pPr>
              <a:lnSpc>
                <a:spcPts val="4240"/>
              </a:lnSpc>
            </a:pPr>
            <a:r>
              <a:rPr lang="zh-CN" altLang="zh-CN" sz="3200" b="0" dirty="0"/>
              <a:t>因而每个人都有自己的信仰。</a:t>
            </a:r>
            <a:endParaRPr lang="zh-CN" altLang="en-US" sz="7200" b="0" dirty="0"/>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p:txBody>
          <a:bodyPr/>
          <a:lstStyle/>
          <a:p>
            <a:r>
              <a:rPr lang="zh-CN" altLang="en-US" dirty="0"/>
              <a:t>什么是信仰？</a:t>
            </a:r>
          </a:p>
        </p:txBody>
      </p:sp>
      <p:sp>
        <p:nvSpPr>
          <p:cNvPr id="7" name="直线连接符 20">
            <a:extLst>
              <a:ext uri="{FF2B5EF4-FFF2-40B4-BE49-F238E27FC236}">
                <a16:creationId xmlns:a16="http://schemas.microsoft.com/office/drawing/2014/main" id="{99D488F4-1566-3F42-9E16-523C8A1225C8}"/>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4AA4248-4E5F-E949-8AFC-ECB715CECB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B8ACE45-9D2D-A84C-8C24-7637EC0FA16C}"/>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2F519BD-7440-6245-A3E8-3B44656BC791}"/>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A7C08E79-9DED-024D-A8D6-6BDB6BD3CE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C95EF432-E830-4B49-9D64-7D1211571AD0}"/>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pic>
        <p:nvPicPr>
          <p:cNvPr id="14" name="图片 13">
            <a:extLst>
              <a:ext uri="{FF2B5EF4-FFF2-40B4-BE49-F238E27FC236}">
                <a16:creationId xmlns:a16="http://schemas.microsoft.com/office/drawing/2014/main" id="{CAC639EB-30C5-164B-ABED-FD4C3C0E2F24}"/>
              </a:ext>
            </a:extLst>
          </p:cNvPr>
          <p:cNvPicPr>
            <a:picLocks noChangeAspect="1"/>
          </p:cNvPicPr>
          <p:nvPr/>
        </p:nvPicPr>
        <p:blipFill>
          <a:blip r:embed="rId4"/>
          <a:stretch>
            <a:fillRect/>
          </a:stretch>
        </p:blipFill>
        <p:spPr>
          <a:xfrm>
            <a:off x="2776277" y="1627731"/>
            <a:ext cx="3591447" cy="25674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996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595041" y="3779195"/>
            <a:ext cx="5361007" cy="372031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marL="457200" indent="-457200" algn="l">
              <a:lnSpc>
                <a:spcPts val="4240"/>
              </a:lnSpc>
              <a:buFont typeface="Arial" panose="020B0604020202020204" pitchFamily="34" charset="0"/>
              <a:buChar char="•"/>
            </a:pPr>
            <a:r>
              <a:rPr lang="zh-CN" altLang="en-US" sz="2800" b="0" dirty="0"/>
              <a:t>基督徒信仰的是           </a:t>
            </a:r>
          </a:p>
          <a:p>
            <a:pPr marL="457200" indent="-457200" algn="l">
              <a:lnSpc>
                <a:spcPts val="4240"/>
              </a:lnSpc>
              <a:buFont typeface="Arial" panose="020B0604020202020204" pitchFamily="34" charset="0"/>
              <a:buChar char="•"/>
            </a:pPr>
            <a:r>
              <a:rPr lang="zh-CN" altLang="en-US" sz="2800" b="0" dirty="0"/>
              <a:t>佛教徒信仰的是</a:t>
            </a:r>
          </a:p>
          <a:p>
            <a:pPr marL="457200" indent="-457200" algn="l">
              <a:lnSpc>
                <a:spcPts val="4240"/>
              </a:lnSpc>
              <a:buFont typeface="Arial" panose="020B0604020202020204" pitchFamily="34" charset="0"/>
              <a:buChar char="•"/>
            </a:pPr>
            <a:r>
              <a:rPr lang="zh-CN" altLang="en-US" sz="2800" b="0" dirty="0"/>
              <a:t>进化论者信仰的是</a:t>
            </a:r>
          </a:p>
          <a:p>
            <a:pPr marL="457200" indent="-457200" algn="l">
              <a:lnSpc>
                <a:spcPts val="4240"/>
              </a:lnSpc>
              <a:buFont typeface="Arial" panose="020B0604020202020204" pitchFamily="34" charset="0"/>
              <a:buChar char="•"/>
            </a:pPr>
            <a:r>
              <a:rPr lang="zh-CN" altLang="en-US" sz="2800" b="0" dirty="0"/>
              <a:t>唯物论、无神论者信仰的是   </a:t>
            </a:r>
            <a:endParaRPr lang="zh-CN" altLang="en-US" sz="6600" b="0" dirty="0"/>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p:txBody>
          <a:bodyPr/>
          <a:lstStyle/>
          <a:p>
            <a:r>
              <a:rPr lang="zh-CN" altLang="en-US" dirty="0"/>
              <a:t>信仰</a:t>
            </a:r>
            <a:r>
              <a:rPr lang="en-US" altLang="zh-CN" dirty="0"/>
              <a:t>=</a:t>
            </a:r>
            <a:r>
              <a:rPr lang="zh-CN" altLang="en-US" dirty="0"/>
              <a:t>宗教</a:t>
            </a:r>
          </a:p>
        </p:txBody>
      </p:sp>
      <p:sp>
        <p:nvSpPr>
          <p:cNvPr id="7" name="直线连接符 20">
            <a:extLst>
              <a:ext uri="{FF2B5EF4-FFF2-40B4-BE49-F238E27FC236}">
                <a16:creationId xmlns:a16="http://schemas.microsoft.com/office/drawing/2014/main" id="{99D488F4-1566-3F42-9E16-523C8A1225C8}"/>
              </a:ext>
            </a:extLst>
          </p:cNvPr>
          <p:cNvSpPr/>
          <p:nvPr/>
        </p:nvSpPr>
        <p:spPr>
          <a:xfrm flipH="1">
            <a:off x="454531" y="1860362"/>
            <a:ext cx="0" cy="45435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4AA4248-4E5F-E949-8AFC-ECB715CECB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B8ACE45-9D2D-A84C-8C24-7637EC0FA16C}"/>
              </a:ext>
            </a:extLst>
          </p:cNvPr>
          <p:cNvSpPr/>
          <p:nvPr/>
        </p:nvSpPr>
        <p:spPr>
          <a:xfrm flipH="1" flipV="1">
            <a:off x="971601" y="186036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2F519BD-7440-6245-A3E8-3B44656BC791}"/>
              </a:ext>
            </a:extLst>
          </p:cNvPr>
          <p:cNvSpPr/>
          <p:nvPr/>
        </p:nvSpPr>
        <p:spPr>
          <a:xfrm flipH="1">
            <a:off x="8714268" y="1860362"/>
            <a:ext cx="0" cy="4384518"/>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A7C08E79-9DED-024D-A8D6-6BDB6BD3CE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C95EF432-E830-4B49-9D64-7D1211571AD0}"/>
              </a:ext>
            </a:extLst>
          </p:cNvPr>
          <p:cNvPicPr>
            <a:picLocks noChangeAspect="1"/>
          </p:cNvPicPr>
          <p:nvPr/>
        </p:nvPicPr>
        <p:blipFill>
          <a:blip r:embed="rId3"/>
          <a:stretch>
            <a:fillRect/>
          </a:stretch>
        </p:blipFill>
        <p:spPr>
          <a:xfrm rot="10800000">
            <a:off x="222738" y="1601262"/>
            <a:ext cx="921637" cy="565092"/>
          </a:xfrm>
          <a:prstGeom prst="rect">
            <a:avLst/>
          </a:prstGeom>
          <a:ln w="12700">
            <a:miter lim="400000"/>
          </a:ln>
        </p:spPr>
      </p:pic>
      <p:sp>
        <p:nvSpPr>
          <p:cNvPr id="2" name="文本框 1">
            <a:extLst>
              <a:ext uri="{FF2B5EF4-FFF2-40B4-BE49-F238E27FC236}">
                <a16:creationId xmlns:a16="http://schemas.microsoft.com/office/drawing/2014/main" id="{759EE204-F8A1-FC42-BFD7-265D84D69698}"/>
              </a:ext>
            </a:extLst>
          </p:cNvPr>
          <p:cNvSpPr txBox="1"/>
          <p:nvPr/>
        </p:nvSpPr>
        <p:spPr>
          <a:xfrm>
            <a:off x="3641038" y="3797091"/>
            <a:ext cx="902811"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上帝</a:t>
            </a:r>
            <a:endParaRPr kumimoji="1" lang="zh-CN" altLang="en-US" sz="2800" b="1"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825AAFAD-FFDE-A94E-869A-66F04E6CE405}"/>
              </a:ext>
            </a:extLst>
          </p:cNvPr>
          <p:cNvSpPr txBox="1"/>
          <p:nvPr/>
        </p:nvSpPr>
        <p:spPr>
          <a:xfrm>
            <a:off x="3639020" y="4355586"/>
            <a:ext cx="1683474"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释迦牟尼</a:t>
            </a:r>
            <a:endParaRPr kumimoji="1" lang="zh-CN" altLang="en-US" sz="2800" b="1" dirty="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B27D200C-489F-684A-B4B1-F9BE5DD43B1B}"/>
              </a:ext>
            </a:extLst>
          </p:cNvPr>
          <p:cNvSpPr txBox="1"/>
          <p:nvPr/>
        </p:nvSpPr>
        <p:spPr>
          <a:xfrm>
            <a:off x="3981369" y="4858895"/>
            <a:ext cx="2339102"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随机产生生命</a:t>
            </a:r>
            <a:endParaRPr kumimoji="1" lang="zh-CN" altLang="en-US" sz="2800" b="1" dirty="0">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4DDEC19D-3358-0B4E-83F2-905C2FA301BB}"/>
              </a:ext>
            </a:extLst>
          </p:cNvPr>
          <p:cNvSpPr txBox="1"/>
          <p:nvPr/>
        </p:nvSpPr>
        <p:spPr>
          <a:xfrm>
            <a:off x="5417660" y="5400674"/>
            <a:ext cx="902811"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物质</a:t>
            </a:r>
            <a:endParaRPr kumimoji="1" lang="zh-CN" altLang="en-US" sz="2800" b="1" dirty="0">
              <a:latin typeface="Microsoft YaHei" panose="020B0503020204020204" pitchFamily="34" charset="-122"/>
              <a:ea typeface="Microsoft YaHei" panose="020B0503020204020204" pitchFamily="34" charset="-122"/>
            </a:endParaRPr>
          </a:p>
        </p:txBody>
      </p:sp>
      <p:cxnSp>
        <p:nvCxnSpPr>
          <p:cNvPr id="6" name="直线连接符 5">
            <a:extLst>
              <a:ext uri="{FF2B5EF4-FFF2-40B4-BE49-F238E27FC236}">
                <a16:creationId xmlns:a16="http://schemas.microsoft.com/office/drawing/2014/main" id="{DEB924AC-DC76-D14B-8F65-5202A48A9815}"/>
              </a:ext>
            </a:extLst>
          </p:cNvPr>
          <p:cNvCxnSpPr/>
          <p:nvPr/>
        </p:nvCxnSpPr>
        <p:spPr>
          <a:xfrm>
            <a:off x="3727113" y="4274013"/>
            <a:ext cx="129636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线连接符 19">
            <a:extLst>
              <a:ext uri="{FF2B5EF4-FFF2-40B4-BE49-F238E27FC236}">
                <a16:creationId xmlns:a16="http://schemas.microsoft.com/office/drawing/2014/main" id="{5DBFFAE6-83D7-194A-AA2A-66494FA56422}"/>
              </a:ext>
            </a:extLst>
          </p:cNvPr>
          <p:cNvCxnSpPr>
            <a:cxnSpLocks/>
          </p:cNvCxnSpPr>
          <p:nvPr/>
        </p:nvCxnSpPr>
        <p:spPr>
          <a:xfrm>
            <a:off x="3708718" y="4834567"/>
            <a:ext cx="172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直线连接符 20">
            <a:extLst>
              <a:ext uri="{FF2B5EF4-FFF2-40B4-BE49-F238E27FC236}">
                <a16:creationId xmlns:a16="http://schemas.microsoft.com/office/drawing/2014/main" id="{3A1704C0-6F68-D043-A28D-951710211CD9}"/>
              </a:ext>
            </a:extLst>
          </p:cNvPr>
          <p:cNvCxnSpPr/>
          <p:nvPr/>
        </p:nvCxnSpPr>
        <p:spPr>
          <a:xfrm>
            <a:off x="4039628" y="5332279"/>
            <a:ext cx="241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直线连接符 21">
            <a:extLst>
              <a:ext uri="{FF2B5EF4-FFF2-40B4-BE49-F238E27FC236}">
                <a16:creationId xmlns:a16="http://schemas.microsoft.com/office/drawing/2014/main" id="{A63CCE4D-7ACE-1449-9667-F0F232D85744}"/>
              </a:ext>
            </a:extLst>
          </p:cNvPr>
          <p:cNvCxnSpPr/>
          <p:nvPr/>
        </p:nvCxnSpPr>
        <p:spPr>
          <a:xfrm>
            <a:off x="5479815" y="5877125"/>
            <a:ext cx="1296365" cy="0"/>
          </a:xfrm>
          <a:prstGeom prst="line">
            <a:avLst/>
          </a:prstGeom>
          <a:ln w="28575"/>
        </p:spPr>
        <p:style>
          <a:lnRef idx="1">
            <a:schemeClr val="dk1"/>
          </a:lnRef>
          <a:fillRef idx="0">
            <a:schemeClr val="dk1"/>
          </a:fillRef>
          <a:effectRef idx="0">
            <a:schemeClr val="dk1"/>
          </a:effectRef>
          <a:fontRef idx="minor">
            <a:schemeClr val="tx1"/>
          </a:fontRef>
        </p:style>
      </p:cxnSp>
      <p:pic>
        <p:nvPicPr>
          <p:cNvPr id="25" name="图片 24">
            <a:extLst>
              <a:ext uri="{FF2B5EF4-FFF2-40B4-BE49-F238E27FC236}">
                <a16:creationId xmlns:a16="http://schemas.microsoft.com/office/drawing/2014/main" id="{A9C86033-A9ED-2C43-8AB6-33317351DBF1}"/>
              </a:ext>
            </a:extLst>
          </p:cNvPr>
          <p:cNvPicPr>
            <a:picLocks noChangeAspect="1"/>
          </p:cNvPicPr>
          <p:nvPr/>
        </p:nvPicPr>
        <p:blipFill rotWithShape="1">
          <a:blip r:embed="rId4"/>
          <a:srcRect b="12749"/>
          <a:stretch/>
        </p:blipFill>
        <p:spPr>
          <a:xfrm>
            <a:off x="5736726" y="1470492"/>
            <a:ext cx="3238666" cy="30494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98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803320" y="2479865"/>
            <a:ext cx="5361007" cy="3509815"/>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4240"/>
              </a:lnSpc>
            </a:pPr>
            <a:r>
              <a:rPr lang="zh-CN" altLang="en-US" sz="2800" b="0" dirty="0"/>
              <a:t>不在于：是否有信仰</a:t>
            </a:r>
          </a:p>
          <a:p>
            <a:pPr algn="l">
              <a:lnSpc>
                <a:spcPts val="4240"/>
              </a:lnSpc>
            </a:pPr>
            <a:r>
              <a:rPr lang="zh-CN" altLang="en-US" sz="2800" b="0" dirty="0"/>
              <a:t>不在于：是否</a:t>
            </a:r>
            <a:r>
              <a:rPr lang="zh-CN" altLang="en-US" sz="2800" b="0"/>
              <a:t>有宗教</a:t>
            </a:r>
            <a:endParaRPr lang="zh-CN" altLang="en-US" sz="2800" b="0" dirty="0"/>
          </a:p>
          <a:p>
            <a:pPr algn="l">
              <a:lnSpc>
                <a:spcPts val="4240"/>
              </a:lnSpc>
            </a:pPr>
            <a:endParaRPr lang="zh-CN" altLang="en-US" sz="2800" b="0" dirty="0"/>
          </a:p>
          <a:p>
            <a:pPr algn="l">
              <a:lnSpc>
                <a:spcPts val="4240"/>
              </a:lnSpc>
            </a:pPr>
            <a:r>
              <a:rPr lang="zh-CN" altLang="en-US" sz="2800" b="0" dirty="0"/>
              <a:t>而在于：</a:t>
            </a:r>
          </a:p>
          <a:p>
            <a:pPr algn="l">
              <a:lnSpc>
                <a:spcPts val="4240"/>
              </a:lnSpc>
            </a:pPr>
            <a:r>
              <a:rPr lang="zh-CN" altLang="en-US" sz="2800" b="0" dirty="0"/>
              <a:t>你的信仰</a:t>
            </a:r>
            <a:r>
              <a:rPr lang="zh-CN" altLang="en-US" sz="2800" dirty="0">
                <a:solidFill>
                  <a:srgbClr val="FF0000"/>
                </a:solidFill>
              </a:rPr>
              <a:t>是否理性</a:t>
            </a:r>
          </a:p>
          <a:p>
            <a:pPr algn="l">
              <a:lnSpc>
                <a:spcPts val="4240"/>
              </a:lnSpc>
            </a:pPr>
            <a:r>
              <a:rPr lang="zh-CN" altLang="en-US" sz="2800" b="0" dirty="0"/>
              <a:t>你的宗教</a:t>
            </a:r>
            <a:r>
              <a:rPr lang="zh-CN" altLang="en-US" sz="2800" dirty="0">
                <a:solidFill>
                  <a:srgbClr val="FF0000"/>
                </a:solidFill>
              </a:rPr>
              <a:t>是否真实</a:t>
            </a:r>
            <a:endParaRPr lang="zh-CN" altLang="en-US" sz="6600" dirty="0">
              <a:solidFill>
                <a:srgbClr val="FF0000"/>
              </a:solidFill>
            </a:endParaRPr>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p:txBody>
          <a:bodyPr/>
          <a:lstStyle/>
          <a:p>
            <a:r>
              <a:rPr lang="zh-CN" altLang="en-US" dirty="0"/>
              <a:t>关键是什么？</a:t>
            </a:r>
          </a:p>
        </p:txBody>
      </p:sp>
      <p:sp>
        <p:nvSpPr>
          <p:cNvPr id="7" name="直线连接符 20">
            <a:extLst>
              <a:ext uri="{FF2B5EF4-FFF2-40B4-BE49-F238E27FC236}">
                <a16:creationId xmlns:a16="http://schemas.microsoft.com/office/drawing/2014/main" id="{99D488F4-1566-3F42-9E16-523C8A1225C8}"/>
              </a:ext>
            </a:extLst>
          </p:cNvPr>
          <p:cNvSpPr/>
          <p:nvPr/>
        </p:nvSpPr>
        <p:spPr>
          <a:xfrm flipH="1">
            <a:off x="454531" y="1860362"/>
            <a:ext cx="0" cy="45435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4AA4248-4E5F-E949-8AFC-ECB715CECB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B8ACE45-9D2D-A84C-8C24-7637EC0FA16C}"/>
              </a:ext>
            </a:extLst>
          </p:cNvPr>
          <p:cNvSpPr/>
          <p:nvPr/>
        </p:nvSpPr>
        <p:spPr>
          <a:xfrm flipH="1" flipV="1">
            <a:off x="971601" y="186036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2F519BD-7440-6245-A3E8-3B44656BC791}"/>
              </a:ext>
            </a:extLst>
          </p:cNvPr>
          <p:cNvSpPr/>
          <p:nvPr/>
        </p:nvSpPr>
        <p:spPr>
          <a:xfrm flipH="1">
            <a:off x="8714268" y="1860362"/>
            <a:ext cx="0" cy="4384518"/>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A7C08E79-9DED-024D-A8D6-6BDB6BD3CE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C95EF432-E830-4B49-9D64-7D1211571AD0}"/>
              </a:ext>
            </a:extLst>
          </p:cNvPr>
          <p:cNvPicPr>
            <a:picLocks noChangeAspect="1"/>
          </p:cNvPicPr>
          <p:nvPr/>
        </p:nvPicPr>
        <p:blipFill>
          <a:blip r:embed="rId3"/>
          <a:stretch>
            <a:fillRect/>
          </a:stretch>
        </p:blipFill>
        <p:spPr>
          <a:xfrm rot="10800000">
            <a:off x="222738" y="1601262"/>
            <a:ext cx="921637" cy="565092"/>
          </a:xfrm>
          <a:prstGeom prst="rect">
            <a:avLst/>
          </a:prstGeom>
          <a:ln w="12700">
            <a:miter lim="400000"/>
          </a:ln>
        </p:spPr>
      </p:pic>
      <p:pic>
        <p:nvPicPr>
          <p:cNvPr id="4" name="图片 3">
            <a:extLst>
              <a:ext uri="{FF2B5EF4-FFF2-40B4-BE49-F238E27FC236}">
                <a16:creationId xmlns:a16="http://schemas.microsoft.com/office/drawing/2014/main" id="{10163304-9A60-FE4A-A488-05007E14256B}"/>
              </a:ext>
            </a:extLst>
          </p:cNvPr>
          <p:cNvPicPr>
            <a:picLocks noChangeAspect="1"/>
          </p:cNvPicPr>
          <p:nvPr/>
        </p:nvPicPr>
        <p:blipFill>
          <a:blip r:embed="rId4"/>
          <a:stretch>
            <a:fillRect/>
          </a:stretch>
        </p:blipFill>
        <p:spPr>
          <a:xfrm>
            <a:off x="4699326" y="2379345"/>
            <a:ext cx="4444674" cy="34724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0414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8">
            <a:extLst>
              <a:ext uri="{FF2B5EF4-FFF2-40B4-BE49-F238E27FC236}">
                <a16:creationId xmlns:a16="http://schemas.microsoft.com/office/drawing/2014/main" id="{EA6B83DA-F7B5-416B-9117-8D364553F12D}"/>
              </a:ext>
            </a:extLst>
          </p:cNvPr>
          <p:cNvSpPr/>
          <p:nvPr/>
        </p:nvSpPr>
        <p:spPr>
          <a:xfrm>
            <a:off x="3393126"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a:extLst>
              <a:ext uri="{FF2B5EF4-FFF2-40B4-BE49-F238E27FC236}">
                <a16:creationId xmlns:a16="http://schemas.microsoft.com/office/drawing/2014/main" id="{17C267D3-6F72-414D-843A-2E2C3F173EEE}"/>
              </a:ext>
            </a:extLst>
          </p:cNvPr>
          <p:cNvSpPr/>
          <p:nvPr/>
        </p:nvSpPr>
        <p:spPr>
          <a:xfrm>
            <a:off x="3103758" y="2215523"/>
            <a:ext cx="2736850"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6" name="矩形 4">
            <a:extLst>
              <a:ext uri="{FF2B5EF4-FFF2-40B4-BE49-F238E27FC236}">
                <a16:creationId xmlns:a16="http://schemas.microsoft.com/office/drawing/2014/main" id="{BDB66863-C3C5-4703-91C0-35F18DCAEC6D}"/>
              </a:ext>
            </a:extLst>
          </p:cNvPr>
          <p:cNvSpPr>
            <a:spLocks noChangeArrowheads="1"/>
          </p:cNvSpPr>
          <p:nvPr/>
        </p:nvSpPr>
        <p:spPr bwMode="auto">
          <a:xfrm>
            <a:off x="3150059" y="2301444"/>
            <a:ext cx="2736850" cy="2887408"/>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证明圣经是准确的。</a:t>
            </a:r>
          </a:p>
        </p:txBody>
      </p:sp>
      <p:pic>
        <p:nvPicPr>
          <p:cNvPr id="7" name="图片 6">
            <a:extLst>
              <a:ext uri="{FF2B5EF4-FFF2-40B4-BE49-F238E27FC236}">
                <a16:creationId xmlns:a16="http://schemas.microsoft.com/office/drawing/2014/main" id="{9DA2EF38-FC07-427E-9761-2EEE30636B56}"/>
              </a:ext>
            </a:extLst>
          </p:cNvPr>
          <p:cNvPicPr>
            <a:picLocks noChangeAspect="1"/>
          </p:cNvPicPr>
          <p:nvPr/>
        </p:nvPicPr>
        <p:blipFill rotWithShape="1">
          <a:blip r:embed="rId3"/>
          <a:srcRect l="3385" t="7614" r="-141"/>
          <a:stretch/>
        </p:blipFill>
        <p:spPr>
          <a:xfrm>
            <a:off x="3116188" y="5040923"/>
            <a:ext cx="2724419" cy="173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任意形状 13">
            <a:extLst>
              <a:ext uri="{FF2B5EF4-FFF2-40B4-BE49-F238E27FC236}">
                <a16:creationId xmlns:a16="http://schemas.microsoft.com/office/drawing/2014/main" id="{476C93AB-A699-49E9-AFFD-6D4C39BB671C}"/>
              </a:ext>
            </a:extLst>
          </p:cNvPr>
          <p:cNvSpPr/>
          <p:nvPr/>
        </p:nvSpPr>
        <p:spPr>
          <a:xfrm>
            <a:off x="539972"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B2BFA505-16B6-4A56-B0D0-194D9236621B}"/>
              </a:ext>
            </a:extLst>
          </p:cNvPr>
          <p:cNvSpPr/>
          <p:nvPr/>
        </p:nvSpPr>
        <p:spPr>
          <a:xfrm>
            <a:off x="395288" y="2215523"/>
            <a:ext cx="2518056"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矩形 4">
            <a:extLst>
              <a:ext uri="{FF2B5EF4-FFF2-40B4-BE49-F238E27FC236}">
                <a16:creationId xmlns:a16="http://schemas.microsoft.com/office/drawing/2014/main" id="{E23F551F-C68C-4070-B02F-2882EA49B1D8}"/>
              </a:ext>
            </a:extLst>
          </p:cNvPr>
          <p:cNvSpPr>
            <a:spLocks noChangeArrowheads="1"/>
          </p:cNvSpPr>
          <p:nvPr/>
        </p:nvSpPr>
        <p:spPr bwMode="auto">
          <a:xfrm>
            <a:off x="524937" y="2301444"/>
            <a:ext cx="2567829" cy="2887408"/>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自然科学</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证实了创造者的存在。</a:t>
            </a:r>
          </a:p>
        </p:txBody>
      </p:sp>
      <p:sp>
        <p:nvSpPr>
          <p:cNvPr id="11" name="任意形状 12">
            <a:extLst>
              <a:ext uri="{FF2B5EF4-FFF2-40B4-BE49-F238E27FC236}">
                <a16:creationId xmlns:a16="http://schemas.microsoft.com/office/drawing/2014/main" id="{272DA03E-B57C-4BA6-8CC7-942168C083B2}"/>
              </a:ext>
            </a:extLst>
          </p:cNvPr>
          <p:cNvSpPr/>
          <p:nvPr/>
        </p:nvSpPr>
        <p:spPr>
          <a:xfrm>
            <a:off x="6318631"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a:extLst>
              <a:ext uri="{FF2B5EF4-FFF2-40B4-BE49-F238E27FC236}">
                <a16:creationId xmlns:a16="http://schemas.microsoft.com/office/drawing/2014/main" id="{317F8477-2320-40EE-A5FE-694B701E70A6}"/>
              </a:ext>
            </a:extLst>
          </p:cNvPr>
          <p:cNvSpPr/>
          <p:nvPr/>
        </p:nvSpPr>
        <p:spPr>
          <a:xfrm>
            <a:off x="6029263" y="2215523"/>
            <a:ext cx="2736850"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3" name="矩形 4">
            <a:extLst>
              <a:ext uri="{FF2B5EF4-FFF2-40B4-BE49-F238E27FC236}">
                <a16:creationId xmlns:a16="http://schemas.microsoft.com/office/drawing/2014/main" id="{67DACF79-9C91-4260-B318-7FEDB3AF81DA}"/>
              </a:ext>
            </a:extLst>
          </p:cNvPr>
          <p:cNvSpPr>
            <a:spLocks noChangeArrowheads="1"/>
          </p:cNvSpPr>
          <p:nvPr/>
        </p:nvSpPr>
        <p:spPr bwMode="auto">
          <a:xfrm>
            <a:off x="6245997" y="2301444"/>
            <a:ext cx="2373955" cy="3031887"/>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第三：</a:t>
            </a:r>
            <a:r>
              <a:rPr lang="zh-CN" altLang="zh-CN" sz="2800" b="1" dirty="0">
                <a:solidFill>
                  <a:srgbClr val="FF0000"/>
                </a:solidFill>
                <a:latin typeface="Microsoft YaHei" panose="020B0503020204020204" pitchFamily="34" charset="-122"/>
                <a:ea typeface="Microsoft YaHei" panose="020B0503020204020204" pitchFamily="34" charset="-122"/>
              </a:rPr>
              <a:t>圣经中预言的应验</a:t>
            </a:r>
            <a:r>
              <a:rPr lang="zh-CN" altLang="zh-CN" sz="2800" dirty="0">
                <a:latin typeface="Microsoft YaHei" panose="020B0503020204020204" pitchFamily="34" charset="-122"/>
                <a:ea typeface="Microsoft YaHei" panose="020B0503020204020204" pitchFamily="34" charset="-122"/>
              </a:rPr>
              <a:t>说明圣经中的上帝就是那位掌管历史和未来的独一真神。</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C848E9BA-811E-7447-BB37-06A0159F675B}"/>
              </a:ext>
            </a:extLst>
          </p:cNvPr>
          <p:cNvSpPr>
            <a:spLocks noGrp="1"/>
          </p:cNvSpPr>
          <p:nvPr>
            <p:ph type="title"/>
          </p:nvPr>
        </p:nvSpPr>
        <p:spPr>
          <a:xfrm>
            <a:off x="0" y="454068"/>
            <a:ext cx="9144000" cy="765803"/>
          </a:xfrm>
        </p:spPr>
        <p:txBody>
          <a:bodyPr/>
          <a:lstStyle/>
          <a:p>
            <a:r>
              <a:rPr lang="zh-CN" altLang="en-US" dirty="0"/>
              <a:t>证实基督教的三个步骤</a:t>
            </a:r>
          </a:p>
        </p:txBody>
      </p:sp>
      <p:pic>
        <p:nvPicPr>
          <p:cNvPr id="16" name="图片 15">
            <a:extLst>
              <a:ext uri="{FF2B5EF4-FFF2-40B4-BE49-F238E27FC236}">
                <a16:creationId xmlns:a16="http://schemas.microsoft.com/office/drawing/2014/main" id="{3C97A06F-A287-0649-AC97-FE4B327E6044}"/>
              </a:ext>
            </a:extLst>
          </p:cNvPr>
          <p:cNvPicPr>
            <a:picLocks noChangeAspect="1"/>
          </p:cNvPicPr>
          <p:nvPr/>
        </p:nvPicPr>
        <p:blipFill rotWithShape="1">
          <a:blip r:embed="rId4"/>
          <a:srcRect t="7614" r="24215"/>
          <a:stretch/>
        </p:blipFill>
        <p:spPr>
          <a:xfrm>
            <a:off x="384296" y="5040923"/>
            <a:ext cx="2529048" cy="173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9B90C8F3-244B-344C-9C3B-A908E78C9BB4}"/>
              </a:ext>
            </a:extLst>
          </p:cNvPr>
          <p:cNvPicPr>
            <a:picLocks noChangeAspect="1"/>
          </p:cNvPicPr>
          <p:nvPr/>
        </p:nvPicPr>
        <p:blipFill rotWithShape="1">
          <a:blip r:embed="rId5"/>
          <a:srcRect l="1701" t="6256" r="-231"/>
          <a:stretch/>
        </p:blipFill>
        <p:spPr>
          <a:xfrm>
            <a:off x="6029263" y="5040923"/>
            <a:ext cx="2736851" cy="17342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98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animBg="1"/>
      <p:bldP spid="10" grpId="0"/>
      <p:bldP spid="11" grpId="0" animBg="1"/>
      <p:bldP spid="12" grpId="0"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803321" y="2247086"/>
            <a:ext cx="7441087" cy="5008951"/>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40"/>
              </a:lnSpc>
              <a:spcBef>
                <a:spcPts val="0"/>
              </a:spcBef>
            </a:pPr>
            <a:r>
              <a:rPr lang="zh-CN" altLang="en-US" sz="2800" b="0" dirty="0"/>
              <a:t>和同桌讨论，写下你的回答。（限时：</a:t>
            </a:r>
            <a:r>
              <a:rPr lang="en-US" altLang="zh-CN" sz="2800" b="0" dirty="0"/>
              <a:t>6</a:t>
            </a:r>
            <a:r>
              <a:rPr lang="zh-CN" altLang="en-US" sz="2800" b="0" dirty="0"/>
              <a:t>分钟）</a:t>
            </a:r>
            <a:endParaRPr lang="en-US" altLang="zh-CN" sz="2800" b="0" dirty="0"/>
          </a:p>
          <a:p>
            <a:pPr algn="l">
              <a:lnSpc>
                <a:spcPts val="3840"/>
              </a:lnSpc>
              <a:spcBef>
                <a:spcPts val="0"/>
              </a:spcBef>
            </a:pPr>
            <a:br>
              <a:rPr lang="zh-CN" altLang="en-US" sz="2800" b="0" dirty="0"/>
            </a:br>
            <a:r>
              <a:rPr lang="en-US" altLang="zh-CN" sz="2800" b="0" dirty="0"/>
              <a:t>1</a:t>
            </a:r>
            <a:r>
              <a:rPr lang="zh-CN" altLang="en-US" sz="2800" b="0" dirty="0"/>
              <a:t>、怎么知道上帝存在？</a:t>
            </a:r>
            <a:br>
              <a:rPr lang="zh-CN" altLang="en-US" sz="2800" b="0" dirty="0"/>
            </a:br>
            <a:r>
              <a:rPr lang="en-US" altLang="zh-CN" sz="2800" b="0" dirty="0"/>
              <a:t>________________________________________</a:t>
            </a:r>
            <a:br>
              <a:rPr lang="en-US" altLang="zh-CN" sz="2800" b="0" dirty="0"/>
            </a:br>
            <a:r>
              <a:rPr lang="en-US" altLang="zh-CN" sz="2800" b="0" dirty="0"/>
              <a:t>2</a:t>
            </a:r>
            <a:r>
              <a:rPr lang="zh-CN" altLang="en-US" sz="2800" b="0" dirty="0"/>
              <a:t>、为什么人不可能看到真神？</a:t>
            </a:r>
            <a:br>
              <a:rPr lang="zh-CN" altLang="en-US" sz="2800" b="0" dirty="0"/>
            </a:br>
            <a:r>
              <a:rPr lang="en-US" altLang="zh-CN" sz="2800" b="0" dirty="0"/>
              <a:t>________________________________________</a:t>
            </a:r>
            <a:br>
              <a:rPr lang="en-US" altLang="zh-CN" sz="2800" b="0" dirty="0"/>
            </a:br>
            <a:r>
              <a:rPr lang="en-US" altLang="zh-CN" sz="2800" b="0" dirty="0"/>
              <a:t>3</a:t>
            </a:r>
            <a:r>
              <a:rPr lang="zh-CN" altLang="en-US" sz="2800" b="0" dirty="0"/>
              <a:t>、信仰基督教的上帝为什么不是迷信？</a:t>
            </a:r>
            <a:br>
              <a:rPr lang="zh-CN" altLang="en-US" sz="2800" b="0" dirty="0"/>
            </a:br>
            <a:r>
              <a:rPr lang="en-US" altLang="zh-CN" sz="2800" b="0" dirty="0"/>
              <a:t>________________________________________</a:t>
            </a:r>
            <a:br>
              <a:rPr lang="en-US" altLang="zh-CN" sz="2800" b="0" dirty="0"/>
            </a:br>
            <a:br>
              <a:rPr lang="en-US" altLang="zh-CN" sz="2800" b="0" dirty="0"/>
            </a:br>
            <a:endParaRPr lang="zh-CN" altLang="en-US" sz="6600" dirty="0">
              <a:solidFill>
                <a:srgbClr val="FF0000"/>
              </a:solidFill>
            </a:endParaRPr>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p:txBody>
          <a:bodyPr/>
          <a:lstStyle/>
          <a:p>
            <a:r>
              <a:rPr lang="zh-CN" altLang="en-US" dirty="0"/>
              <a:t>任务三</a:t>
            </a:r>
          </a:p>
        </p:txBody>
      </p:sp>
      <p:sp>
        <p:nvSpPr>
          <p:cNvPr id="7" name="直线连接符 20">
            <a:extLst>
              <a:ext uri="{FF2B5EF4-FFF2-40B4-BE49-F238E27FC236}">
                <a16:creationId xmlns:a16="http://schemas.microsoft.com/office/drawing/2014/main" id="{99D488F4-1566-3F42-9E16-523C8A1225C8}"/>
              </a:ext>
            </a:extLst>
          </p:cNvPr>
          <p:cNvSpPr/>
          <p:nvPr/>
        </p:nvSpPr>
        <p:spPr>
          <a:xfrm flipH="1">
            <a:off x="454531" y="1860362"/>
            <a:ext cx="0" cy="45435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4AA4248-4E5F-E949-8AFC-ECB715CECB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B8ACE45-9D2D-A84C-8C24-7637EC0FA16C}"/>
              </a:ext>
            </a:extLst>
          </p:cNvPr>
          <p:cNvSpPr/>
          <p:nvPr/>
        </p:nvSpPr>
        <p:spPr>
          <a:xfrm flipH="1" flipV="1">
            <a:off x="971601" y="186036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2F519BD-7440-6245-A3E8-3B44656BC791}"/>
              </a:ext>
            </a:extLst>
          </p:cNvPr>
          <p:cNvSpPr/>
          <p:nvPr/>
        </p:nvSpPr>
        <p:spPr>
          <a:xfrm flipH="1">
            <a:off x="8714268" y="1860362"/>
            <a:ext cx="0" cy="4384518"/>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A7C08E79-9DED-024D-A8D6-6BDB6BD3CE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C95EF432-E830-4B49-9D64-7D1211571AD0}"/>
              </a:ext>
            </a:extLst>
          </p:cNvPr>
          <p:cNvPicPr>
            <a:picLocks noChangeAspect="1"/>
          </p:cNvPicPr>
          <p:nvPr/>
        </p:nvPicPr>
        <p:blipFill>
          <a:blip r:embed="rId3"/>
          <a:stretch>
            <a:fillRect/>
          </a:stretch>
        </p:blipFill>
        <p:spPr>
          <a:xfrm rot="10800000">
            <a:off x="222738" y="1601262"/>
            <a:ext cx="921637" cy="565092"/>
          </a:xfrm>
          <a:prstGeom prst="rect">
            <a:avLst/>
          </a:prstGeom>
          <a:ln w="12700">
            <a:miter lim="400000"/>
          </a:ln>
        </p:spPr>
      </p:pic>
    </p:spTree>
    <p:extLst>
      <p:ext uri="{BB962C8B-B14F-4D97-AF65-F5344CB8AC3E}">
        <p14:creationId xmlns:p14="http://schemas.microsoft.com/office/powerpoint/2010/main" val="3054024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709474" y="1357256"/>
            <a:ext cx="7441087" cy="132979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40"/>
              </a:lnSpc>
              <a:spcBef>
                <a:spcPts val="0"/>
              </a:spcBef>
            </a:pPr>
            <a:r>
              <a:rPr lang="en-US" altLang="zh-CN" sz="2800" b="0" dirty="0"/>
              <a:t>1</a:t>
            </a:r>
            <a:r>
              <a:rPr lang="zh-CN" altLang="en-US" sz="2800" b="0" dirty="0"/>
              <a:t>、怎么知道上帝存在？</a:t>
            </a:r>
            <a:endParaRPr lang="zh-CN" altLang="en-US" sz="6600" dirty="0">
              <a:solidFill>
                <a:srgbClr val="FF0000"/>
              </a:solidFill>
            </a:endParaRPr>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p:txBody>
          <a:bodyPr/>
          <a:lstStyle/>
          <a:p>
            <a:r>
              <a:rPr lang="zh-CN" altLang="en-US" dirty="0"/>
              <a:t>任务三：习题</a:t>
            </a:r>
          </a:p>
        </p:txBody>
      </p:sp>
      <p:sp>
        <p:nvSpPr>
          <p:cNvPr id="17" name="文本框 16">
            <a:extLst>
              <a:ext uri="{FF2B5EF4-FFF2-40B4-BE49-F238E27FC236}">
                <a16:creationId xmlns:a16="http://schemas.microsoft.com/office/drawing/2014/main" id="{C2912925-92E2-8E4B-9E3D-032648C1C21B}"/>
              </a:ext>
            </a:extLst>
          </p:cNvPr>
          <p:cNvSpPr txBox="1"/>
          <p:nvPr/>
        </p:nvSpPr>
        <p:spPr>
          <a:xfrm>
            <a:off x="4876974" y="6184490"/>
            <a:ext cx="2237274"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达芬奇存在</a:t>
            </a:r>
          </a:p>
        </p:txBody>
      </p:sp>
      <p:sp>
        <p:nvSpPr>
          <p:cNvPr id="18" name="文本框 17">
            <a:extLst>
              <a:ext uri="{FF2B5EF4-FFF2-40B4-BE49-F238E27FC236}">
                <a16:creationId xmlns:a16="http://schemas.microsoft.com/office/drawing/2014/main" id="{2276BB9D-B065-C545-BCEF-E2AC69D107D6}"/>
              </a:ext>
            </a:extLst>
          </p:cNvPr>
          <p:cNvSpPr txBox="1"/>
          <p:nvPr/>
        </p:nvSpPr>
        <p:spPr>
          <a:xfrm>
            <a:off x="2513488" y="6184489"/>
            <a:ext cx="172197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上帝存在</a:t>
            </a:r>
          </a:p>
        </p:txBody>
      </p:sp>
      <p:sp>
        <p:nvSpPr>
          <p:cNvPr id="19" name="下箭头 15">
            <a:extLst>
              <a:ext uri="{FF2B5EF4-FFF2-40B4-BE49-F238E27FC236}">
                <a16:creationId xmlns:a16="http://schemas.microsoft.com/office/drawing/2014/main" id="{1A567DD3-2380-C54C-8D5B-3EE79B2482E0}"/>
              </a:ext>
            </a:extLst>
          </p:cNvPr>
          <p:cNvSpPr>
            <a:spLocks noChangeAspect="1"/>
          </p:cNvSpPr>
          <p:nvPr/>
        </p:nvSpPr>
        <p:spPr>
          <a:xfrm>
            <a:off x="5793877" y="5910424"/>
            <a:ext cx="353693" cy="353502"/>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sp>
        <p:nvSpPr>
          <p:cNvPr id="20" name="下箭头 17">
            <a:extLst>
              <a:ext uri="{FF2B5EF4-FFF2-40B4-BE49-F238E27FC236}">
                <a16:creationId xmlns:a16="http://schemas.microsoft.com/office/drawing/2014/main" id="{9ACAF5C4-8D2D-4E4C-9AFC-FCC22B93BEBB}"/>
              </a:ext>
            </a:extLst>
          </p:cNvPr>
          <p:cNvSpPr>
            <a:spLocks noChangeAspect="1"/>
          </p:cNvSpPr>
          <p:nvPr/>
        </p:nvSpPr>
        <p:spPr>
          <a:xfrm>
            <a:off x="3197627" y="5910424"/>
            <a:ext cx="353693" cy="353502"/>
          </a:xfrm>
          <a:prstGeom prst="downArrow">
            <a:avLst/>
          </a:prstGeom>
          <a:solidFill>
            <a:srgbClr val="283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pic>
        <p:nvPicPr>
          <p:cNvPr id="21" name="图片 20">
            <a:extLst>
              <a:ext uri="{FF2B5EF4-FFF2-40B4-BE49-F238E27FC236}">
                <a16:creationId xmlns:a16="http://schemas.microsoft.com/office/drawing/2014/main" id="{B9E7604E-FA6F-8C49-8795-505BC01DA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030" y="3887819"/>
            <a:ext cx="1286458" cy="19020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a:extLst>
              <a:ext uri="{FF2B5EF4-FFF2-40B4-BE49-F238E27FC236}">
                <a16:creationId xmlns:a16="http://schemas.microsoft.com/office/drawing/2014/main" id="{5A7E9CF0-699C-CF4B-B9F1-F3827D6583E7}"/>
              </a:ext>
            </a:extLst>
          </p:cNvPr>
          <p:cNvPicPr>
            <a:picLocks noChangeAspect="1"/>
          </p:cNvPicPr>
          <p:nvPr/>
        </p:nvPicPr>
        <p:blipFill rotWithShape="1">
          <a:blip r:embed="rId4"/>
          <a:srcRect l="14788" r="22142"/>
          <a:stretch/>
        </p:blipFill>
        <p:spPr>
          <a:xfrm>
            <a:off x="2481918" y="3887819"/>
            <a:ext cx="1785110" cy="19020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3" name="直线连接符 22">
            <a:extLst>
              <a:ext uri="{FF2B5EF4-FFF2-40B4-BE49-F238E27FC236}">
                <a16:creationId xmlns:a16="http://schemas.microsoft.com/office/drawing/2014/main" id="{63490EC3-F933-F242-AF13-B9B8763121B8}"/>
              </a:ext>
            </a:extLst>
          </p:cNvPr>
          <p:cNvCxnSpPr/>
          <p:nvPr/>
        </p:nvCxnSpPr>
        <p:spPr>
          <a:xfrm>
            <a:off x="1387711" y="2408946"/>
            <a:ext cx="694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直线连接符 23">
            <a:extLst>
              <a:ext uri="{FF2B5EF4-FFF2-40B4-BE49-F238E27FC236}">
                <a16:creationId xmlns:a16="http://schemas.microsoft.com/office/drawing/2014/main" id="{0C5241EE-0FC3-B840-BFDF-55DA2C0FF6C6}"/>
              </a:ext>
            </a:extLst>
          </p:cNvPr>
          <p:cNvCxnSpPr/>
          <p:nvPr/>
        </p:nvCxnSpPr>
        <p:spPr>
          <a:xfrm>
            <a:off x="1387711" y="2929802"/>
            <a:ext cx="694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直线连接符 24">
            <a:extLst>
              <a:ext uri="{FF2B5EF4-FFF2-40B4-BE49-F238E27FC236}">
                <a16:creationId xmlns:a16="http://schemas.microsoft.com/office/drawing/2014/main" id="{76B2DA9D-9C80-FB4F-B8D0-70C6C040000C}"/>
              </a:ext>
            </a:extLst>
          </p:cNvPr>
          <p:cNvCxnSpPr/>
          <p:nvPr/>
        </p:nvCxnSpPr>
        <p:spPr>
          <a:xfrm>
            <a:off x="1387711" y="3473817"/>
            <a:ext cx="6948000" cy="0"/>
          </a:xfrm>
          <a:prstGeom prst="line">
            <a:avLst/>
          </a:prstGeom>
          <a:ln w="28575"/>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DD07DE2A-7B23-0847-8006-56C890A67316}"/>
              </a:ext>
            </a:extLst>
          </p:cNvPr>
          <p:cNvSpPr txBox="1"/>
          <p:nvPr/>
        </p:nvSpPr>
        <p:spPr>
          <a:xfrm>
            <a:off x="1285995" y="1836038"/>
            <a:ext cx="6960835" cy="1658916"/>
          </a:xfrm>
          <a:prstGeom prst="rect">
            <a:avLst/>
          </a:prstGeom>
          <a:noFill/>
        </p:spPr>
        <p:txBody>
          <a:bodyPr wrap="square" rtlCol="0">
            <a:spAutoFit/>
          </a:bodyPr>
          <a:lstStyle/>
          <a:p>
            <a:pPr>
              <a:lnSpc>
                <a:spcPts val="4160"/>
              </a:lnSpc>
            </a:pPr>
            <a:r>
              <a:rPr lang="zh-CN" altLang="en-US" sz="2800" b="1" dirty="0">
                <a:latin typeface="Microsoft YaHei" panose="020B0503020204020204" pitchFamily="34" charset="-122"/>
                <a:ea typeface="Microsoft YaHei" panose="020B0503020204020204" pitchFamily="34" charset="-122"/>
              </a:rPr>
              <a:t>透过自然界和自然界的生命体，我们能知道创造者必定存在。就好像透过</a:t>
            </a:r>
            <a:r>
              <a:rPr lang="en-US" altLang="zh-CN" sz="2800" b="1" dirty="0">
                <a:latin typeface="Microsoft YaHei" panose="020B0503020204020204" pitchFamily="34" charset="-122"/>
                <a:ea typeface="Microsoft YaHei" panose="020B0503020204020204" pitchFamily="34" charset="-122"/>
              </a:rPr>
              <a:t>《</a:t>
            </a:r>
            <a:r>
              <a:rPr lang="zh-CN" altLang="en-US" sz="2800" b="1" dirty="0">
                <a:latin typeface="Microsoft YaHei" panose="020B0503020204020204" pitchFamily="34" charset="-122"/>
                <a:ea typeface="Microsoft YaHei" panose="020B0503020204020204" pitchFamily="34" charset="-122"/>
              </a:rPr>
              <a:t>蒙娜丽莎</a:t>
            </a:r>
            <a:r>
              <a:rPr lang="en-US" altLang="zh-CN" sz="2800" b="1" dirty="0">
                <a:latin typeface="Microsoft YaHei" panose="020B0503020204020204" pitchFamily="34" charset="-122"/>
                <a:ea typeface="Microsoft YaHei" panose="020B0503020204020204" pitchFamily="34" charset="-122"/>
              </a:rPr>
              <a:t>》</a:t>
            </a:r>
            <a:r>
              <a:rPr lang="zh-CN" altLang="en-US" sz="2800" b="1" dirty="0">
                <a:latin typeface="Microsoft YaHei" panose="020B0503020204020204" pitchFamily="34" charset="-122"/>
                <a:ea typeface="Microsoft YaHei" panose="020B0503020204020204" pitchFamily="34" charset="-122"/>
              </a:rPr>
              <a:t>，我们能确认达芬奇必定存在一样。</a:t>
            </a:r>
          </a:p>
        </p:txBody>
      </p:sp>
    </p:spTree>
    <p:extLst>
      <p:ext uri="{BB962C8B-B14F-4D97-AF65-F5344CB8AC3E}">
        <p14:creationId xmlns:p14="http://schemas.microsoft.com/office/powerpoint/2010/main" val="417817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709474" y="1357256"/>
            <a:ext cx="7441087" cy="132979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40"/>
              </a:lnSpc>
              <a:spcBef>
                <a:spcPts val="0"/>
              </a:spcBef>
            </a:pPr>
            <a:r>
              <a:rPr lang="en-US" altLang="zh-CN" sz="2800" b="0" dirty="0"/>
              <a:t>2</a:t>
            </a:r>
            <a:r>
              <a:rPr lang="zh-CN" altLang="en-US" sz="2800" b="0" dirty="0"/>
              <a:t>、为什么人不可能看到真神？</a:t>
            </a:r>
            <a:endParaRPr lang="zh-CN" altLang="en-US" sz="6600" dirty="0">
              <a:solidFill>
                <a:srgbClr val="FF0000"/>
              </a:solidFill>
            </a:endParaRPr>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a:xfrm>
            <a:off x="0" y="454069"/>
            <a:ext cx="9144000" cy="671386"/>
          </a:xfrm>
        </p:spPr>
        <p:txBody>
          <a:bodyPr/>
          <a:lstStyle/>
          <a:p>
            <a:r>
              <a:rPr lang="zh-CN" altLang="en-US" dirty="0"/>
              <a:t>任务三：习题</a:t>
            </a:r>
          </a:p>
        </p:txBody>
      </p:sp>
      <p:cxnSp>
        <p:nvCxnSpPr>
          <p:cNvPr id="4" name="直线连接符 3">
            <a:extLst>
              <a:ext uri="{FF2B5EF4-FFF2-40B4-BE49-F238E27FC236}">
                <a16:creationId xmlns:a16="http://schemas.microsoft.com/office/drawing/2014/main" id="{C6A3F1CE-FA11-F54F-8AF3-58E499DEA8C1}"/>
              </a:ext>
            </a:extLst>
          </p:cNvPr>
          <p:cNvCxnSpPr/>
          <p:nvPr/>
        </p:nvCxnSpPr>
        <p:spPr>
          <a:xfrm>
            <a:off x="1387711" y="2408946"/>
            <a:ext cx="694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线连接符 13">
            <a:extLst>
              <a:ext uri="{FF2B5EF4-FFF2-40B4-BE49-F238E27FC236}">
                <a16:creationId xmlns:a16="http://schemas.microsoft.com/office/drawing/2014/main" id="{AE2EEEF0-A5AF-9D44-8952-21FD6D2195B6}"/>
              </a:ext>
            </a:extLst>
          </p:cNvPr>
          <p:cNvCxnSpPr/>
          <p:nvPr/>
        </p:nvCxnSpPr>
        <p:spPr>
          <a:xfrm>
            <a:off x="1387711" y="2929802"/>
            <a:ext cx="694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F5EFD5D7-B4DE-CB4C-9D74-92917292D639}"/>
              </a:ext>
            </a:extLst>
          </p:cNvPr>
          <p:cNvCxnSpPr/>
          <p:nvPr/>
        </p:nvCxnSpPr>
        <p:spPr>
          <a:xfrm>
            <a:off x="1387711" y="3473817"/>
            <a:ext cx="6948000" cy="0"/>
          </a:xfrm>
          <a:prstGeom prst="line">
            <a:avLst/>
          </a:prstGeom>
          <a:ln w="28575"/>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AE25C7AF-7070-764F-BAC7-8DBB518C93EC}"/>
              </a:ext>
            </a:extLst>
          </p:cNvPr>
          <p:cNvSpPr txBox="1"/>
          <p:nvPr/>
        </p:nvSpPr>
        <p:spPr>
          <a:xfrm>
            <a:off x="1285995" y="1836038"/>
            <a:ext cx="6960835" cy="1658916"/>
          </a:xfrm>
          <a:prstGeom prst="rect">
            <a:avLst/>
          </a:prstGeom>
          <a:noFill/>
        </p:spPr>
        <p:txBody>
          <a:bodyPr wrap="square" rtlCol="0">
            <a:spAutoFit/>
          </a:bodyPr>
          <a:lstStyle/>
          <a:p>
            <a:pPr>
              <a:lnSpc>
                <a:spcPts val="4160"/>
              </a:lnSpc>
            </a:pPr>
            <a:r>
              <a:rPr lang="zh-CN" altLang="en-US" sz="2800" b="1" dirty="0">
                <a:latin typeface="Microsoft YaHei" panose="020B0503020204020204" pitchFamily="34" charset="-122"/>
                <a:ea typeface="Microsoft YaHei" panose="020B0503020204020204" pitchFamily="34" charset="-122"/>
              </a:rPr>
              <a:t>因为人肉眼能看到的都是物质。但真实的创造者是非物质的，所以真神是人的肉眼不可能看见的。</a:t>
            </a:r>
          </a:p>
        </p:txBody>
      </p:sp>
      <p:sp>
        <p:nvSpPr>
          <p:cNvPr id="23" name="文本框 22">
            <a:extLst>
              <a:ext uri="{FF2B5EF4-FFF2-40B4-BE49-F238E27FC236}">
                <a16:creationId xmlns:a16="http://schemas.microsoft.com/office/drawing/2014/main" id="{65D04F0C-9C23-8E43-895E-8E5F679093EC}"/>
              </a:ext>
            </a:extLst>
          </p:cNvPr>
          <p:cNvSpPr txBox="1"/>
          <p:nvPr/>
        </p:nvSpPr>
        <p:spPr>
          <a:xfrm>
            <a:off x="1266596" y="5871411"/>
            <a:ext cx="3163421" cy="954107"/>
          </a:xfrm>
          <a:prstGeom prst="rect">
            <a:avLst/>
          </a:prstGeom>
          <a:noFill/>
        </p:spPr>
        <p:txBody>
          <a:bodyPr wrap="square">
            <a:spAutoFit/>
          </a:bodyPr>
          <a:lstStyle/>
          <a:p>
            <a:pPr algn="ct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有形有体的偶像</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不可能是真神</a:t>
            </a:r>
          </a:p>
        </p:txBody>
      </p:sp>
      <p:pic>
        <p:nvPicPr>
          <p:cNvPr id="24" name="图片 23">
            <a:extLst>
              <a:ext uri="{FF2B5EF4-FFF2-40B4-BE49-F238E27FC236}">
                <a16:creationId xmlns:a16="http://schemas.microsoft.com/office/drawing/2014/main" id="{B88BDD75-1118-3A49-8E8B-E6DD4D5780F5}"/>
              </a:ext>
            </a:extLst>
          </p:cNvPr>
          <p:cNvPicPr>
            <a:picLocks noChangeAspect="1"/>
          </p:cNvPicPr>
          <p:nvPr/>
        </p:nvPicPr>
        <p:blipFill rotWithShape="1">
          <a:blip r:embed="rId3">
            <a:extLst>
              <a:ext uri="{28A0092B-C50C-407E-A947-70E740481C1C}">
                <a14:useLocalDpi xmlns:a14="http://schemas.microsoft.com/office/drawing/2010/main" val="0"/>
              </a:ext>
            </a:extLst>
          </a:blip>
          <a:srcRect l="34389" t="18952" r="29919" b="10887"/>
          <a:stretch/>
        </p:blipFill>
        <p:spPr>
          <a:xfrm>
            <a:off x="1811748" y="3753207"/>
            <a:ext cx="2073119" cy="2062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文本框 24">
            <a:extLst>
              <a:ext uri="{FF2B5EF4-FFF2-40B4-BE49-F238E27FC236}">
                <a16:creationId xmlns:a16="http://schemas.microsoft.com/office/drawing/2014/main" id="{4EB82343-1D5D-7E4A-99D9-19F049ED5C03}"/>
              </a:ext>
            </a:extLst>
          </p:cNvPr>
          <p:cNvSpPr txBox="1"/>
          <p:nvPr/>
        </p:nvSpPr>
        <p:spPr>
          <a:xfrm>
            <a:off x="4467175" y="5871411"/>
            <a:ext cx="3683386" cy="523220"/>
          </a:xfrm>
          <a:prstGeom prst="rect">
            <a:avLst/>
          </a:prstGeom>
          <a:noFill/>
        </p:spPr>
        <p:txBody>
          <a:bodyPr wrap="square">
            <a:spAutoFit/>
          </a:bodyPr>
          <a:lstStyle/>
          <a:p>
            <a:pPr algn="ct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真神是非物质的</a:t>
            </a:r>
          </a:p>
        </p:txBody>
      </p:sp>
      <p:pic>
        <p:nvPicPr>
          <p:cNvPr id="18" name="图片 17">
            <a:extLst>
              <a:ext uri="{FF2B5EF4-FFF2-40B4-BE49-F238E27FC236}">
                <a16:creationId xmlns:a16="http://schemas.microsoft.com/office/drawing/2014/main" id="{0323D298-B600-6F47-AA4F-B43306091E4A}"/>
              </a:ext>
            </a:extLst>
          </p:cNvPr>
          <p:cNvPicPr>
            <a:picLocks noChangeAspect="1"/>
          </p:cNvPicPr>
          <p:nvPr/>
        </p:nvPicPr>
        <p:blipFill rotWithShape="1">
          <a:blip r:embed="rId4">
            <a:extLst>
              <a:ext uri="{28A0092B-C50C-407E-A947-70E740481C1C}">
                <a14:useLocalDpi xmlns:a14="http://schemas.microsoft.com/office/drawing/2010/main" val="0"/>
              </a:ext>
            </a:extLst>
          </a:blip>
          <a:srcRect t="18031" r="48923" b="1"/>
          <a:stretch/>
        </p:blipFill>
        <p:spPr>
          <a:xfrm>
            <a:off x="5452392" y="3753207"/>
            <a:ext cx="1712951" cy="2062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899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709474" y="498754"/>
            <a:ext cx="7441087" cy="132979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40"/>
              </a:lnSpc>
              <a:spcBef>
                <a:spcPts val="0"/>
              </a:spcBef>
            </a:pPr>
            <a:r>
              <a:rPr lang="en-US" altLang="zh-CN" sz="2800" b="0" dirty="0"/>
              <a:t>3</a:t>
            </a:r>
            <a:r>
              <a:rPr lang="zh-CN" altLang="en-US" sz="2800" b="0" dirty="0"/>
              <a:t>、信仰基督教的上帝为什么不是迷信？</a:t>
            </a:r>
            <a:endParaRPr lang="zh-CN" altLang="en-US" sz="6600" dirty="0">
              <a:solidFill>
                <a:srgbClr val="FF0000"/>
              </a:solidFill>
            </a:endParaRPr>
          </a:p>
        </p:txBody>
      </p:sp>
      <p:cxnSp>
        <p:nvCxnSpPr>
          <p:cNvPr id="4" name="直线连接符 3">
            <a:extLst>
              <a:ext uri="{FF2B5EF4-FFF2-40B4-BE49-F238E27FC236}">
                <a16:creationId xmlns:a16="http://schemas.microsoft.com/office/drawing/2014/main" id="{C6A3F1CE-FA11-F54F-8AF3-58E499DEA8C1}"/>
              </a:ext>
            </a:extLst>
          </p:cNvPr>
          <p:cNvCxnSpPr/>
          <p:nvPr/>
        </p:nvCxnSpPr>
        <p:spPr>
          <a:xfrm>
            <a:off x="1387711" y="1550444"/>
            <a:ext cx="694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线连接符 13">
            <a:extLst>
              <a:ext uri="{FF2B5EF4-FFF2-40B4-BE49-F238E27FC236}">
                <a16:creationId xmlns:a16="http://schemas.microsoft.com/office/drawing/2014/main" id="{AE2EEEF0-A5AF-9D44-8952-21FD6D2195B6}"/>
              </a:ext>
            </a:extLst>
          </p:cNvPr>
          <p:cNvCxnSpPr/>
          <p:nvPr/>
        </p:nvCxnSpPr>
        <p:spPr>
          <a:xfrm>
            <a:off x="1387711" y="2071300"/>
            <a:ext cx="6948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线连接符 14">
            <a:extLst>
              <a:ext uri="{FF2B5EF4-FFF2-40B4-BE49-F238E27FC236}">
                <a16:creationId xmlns:a16="http://schemas.microsoft.com/office/drawing/2014/main" id="{F5EFD5D7-B4DE-CB4C-9D74-92917292D639}"/>
              </a:ext>
            </a:extLst>
          </p:cNvPr>
          <p:cNvCxnSpPr/>
          <p:nvPr/>
        </p:nvCxnSpPr>
        <p:spPr>
          <a:xfrm>
            <a:off x="1387711" y="2615315"/>
            <a:ext cx="6948000" cy="0"/>
          </a:xfrm>
          <a:prstGeom prst="line">
            <a:avLst/>
          </a:prstGeom>
          <a:ln w="28575"/>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AE25C7AF-7070-764F-BAC7-8DBB518C93EC}"/>
              </a:ext>
            </a:extLst>
          </p:cNvPr>
          <p:cNvSpPr txBox="1"/>
          <p:nvPr/>
        </p:nvSpPr>
        <p:spPr>
          <a:xfrm>
            <a:off x="1285995" y="977536"/>
            <a:ext cx="6960835" cy="2197525"/>
          </a:xfrm>
          <a:prstGeom prst="rect">
            <a:avLst/>
          </a:prstGeom>
          <a:noFill/>
        </p:spPr>
        <p:txBody>
          <a:bodyPr wrap="square" rtlCol="0">
            <a:spAutoFit/>
          </a:bodyPr>
          <a:lstStyle/>
          <a:p>
            <a:pPr>
              <a:lnSpc>
                <a:spcPts val="4160"/>
              </a:lnSpc>
            </a:pPr>
            <a:r>
              <a:rPr lang="zh-CN" altLang="en-US" sz="2800" b="1" dirty="0">
                <a:latin typeface="Microsoft YaHei" panose="020B0503020204020204" pitchFamily="34" charset="-122"/>
                <a:ea typeface="Microsoft YaHei" panose="020B0503020204020204" pitchFamily="34" charset="-122"/>
              </a:rPr>
              <a:t>迷信是在没有证据、不能证明的情况下，仍然要信的一种信仰。但是圣经的上帝却是有科学证据和历史记载支持的，所以信仰圣经的上帝不是迷信。</a:t>
            </a:r>
          </a:p>
        </p:txBody>
      </p:sp>
      <p:cxnSp>
        <p:nvCxnSpPr>
          <p:cNvPr id="17" name="直线连接符 16">
            <a:extLst>
              <a:ext uri="{FF2B5EF4-FFF2-40B4-BE49-F238E27FC236}">
                <a16:creationId xmlns:a16="http://schemas.microsoft.com/office/drawing/2014/main" id="{5E89D860-7040-2148-A4A7-5BC08BAF9743}"/>
              </a:ext>
            </a:extLst>
          </p:cNvPr>
          <p:cNvCxnSpPr/>
          <p:nvPr/>
        </p:nvCxnSpPr>
        <p:spPr>
          <a:xfrm>
            <a:off x="1387711" y="3159325"/>
            <a:ext cx="6948000" cy="0"/>
          </a:xfrm>
          <a:prstGeom prst="line">
            <a:avLst/>
          </a:prstGeom>
          <a:ln w="28575"/>
        </p:spPr>
        <p:style>
          <a:lnRef idx="1">
            <a:schemeClr val="dk1"/>
          </a:lnRef>
          <a:fillRef idx="0">
            <a:schemeClr val="dk1"/>
          </a:fillRef>
          <a:effectRef idx="0">
            <a:schemeClr val="dk1"/>
          </a:effectRef>
          <a:fontRef idx="minor">
            <a:schemeClr val="tx1"/>
          </a:fontRef>
        </p:style>
      </p:cxnSp>
      <p:pic>
        <p:nvPicPr>
          <p:cNvPr id="18" name="图片 17">
            <a:extLst>
              <a:ext uri="{FF2B5EF4-FFF2-40B4-BE49-F238E27FC236}">
                <a16:creationId xmlns:a16="http://schemas.microsoft.com/office/drawing/2014/main" id="{7B7CF794-0C9F-4E4C-B951-11DAFD613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96" y="3516075"/>
            <a:ext cx="2791326" cy="191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文本框 18">
            <a:extLst>
              <a:ext uri="{FF2B5EF4-FFF2-40B4-BE49-F238E27FC236}">
                <a16:creationId xmlns:a16="http://schemas.microsoft.com/office/drawing/2014/main" id="{46685E67-B4F9-4D41-A780-84B01AA36CCB}"/>
              </a:ext>
            </a:extLst>
          </p:cNvPr>
          <p:cNvSpPr txBox="1"/>
          <p:nvPr/>
        </p:nvSpPr>
        <p:spPr>
          <a:xfrm>
            <a:off x="304798" y="5664233"/>
            <a:ext cx="3974123" cy="954107"/>
          </a:xfrm>
          <a:prstGeom prst="rect">
            <a:avLst/>
          </a:prstGeom>
          <a:noFill/>
        </p:spPr>
        <p:txBody>
          <a:bodyPr wrap="square">
            <a:spAutoFit/>
          </a:bodyPr>
          <a:lstStyle/>
          <a:p>
            <a:pPr algn="ct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迷信 </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没有证据</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不能证明</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仍然要信</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798C16FE-47D7-AE47-A1CB-BB8118F4B0BD}"/>
              </a:ext>
            </a:extLst>
          </p:cNvPr>
          <p:cNvSpPr txBox="1"/>
          <p:nvPr/>
        </p:nvSpPr>
        <p:spPr>
          <a:xfrm>
            <a:off x="4764568" y="5664233"/>
            <a:ext cx="3781555" cy="954107"/>
          </a:xfrm>
          <a:prstGeom prst="rect">
            <a:avLst/>
          </a:prstGeom>
          <a:noFill/>
        </p:spPr>
        <p:txBody>
          <a:bodyPr wrap="square">
            <a:spAutoFit/>
          </a:bodyPr>
          <a:lstStyle/>
          <a:p>
            <a:pPr algn="ct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理性信仰 </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有证据</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能证明</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 </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被证据说服</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12AAAC81-B4F9-6C48-8718-0875B12E222A}"/>
              </a:ext>
            </a:extLst>
          </p:cNvPr>
          <p:cNvPicPr>
            <a:picLocks noChangeAspect="1"/>
          </p:cNvPicPr>
          <p:nvPr/>
        </p:nvPicPr>
        <p:blipFill rotWithShape="1">
          <a:blip r:embed="rId4"/>
          <a:srcRect t="9954" r="19147" b="7966"/>
          <a:stretch/>
        </p:blipFill>
        <p:spPr>
          <a:xfrm>
            <a:off x="4861711" y="3464169"/>
            <a:ext cx="3527570" cy="20125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5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62C9E05F-2592-4537-BFFA-482300E9F01B}"/>
              </a:ext>
            </a:extLst>
          </p:cNvPr>
          <p:cNvSpPr txBox="1">
            <a:spLocks/>
          </p:cNvSpPr>
          <p:nvPr/>
        </p:nvSpPr>
        <p:spPr>
          <a:xfrm>
            <a:off x="0" y="4687747"/>
            <a:ext cx="9144000" cy="1890357"/>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nSpc>
                <a:spcPts val="4240"/>
              </a:lnSpc>
            </a:pPr>
            <a:r>
              <a:rPr lang="zh-CN" altLang="en-US" sz="3200" b="0" dirty="0"/>
              <a:t>最后，对于“上帝是谁创造的？”</a:t>
            </a:r>
            <a:endParaRPr lang="en-US" altLang="zh-CN" sz="3200" b="0" dirty="0"/>
          </a:p>
          <a:p>
            <a:pPr>
              <a:lnSpc>
                <a:spcPts val="4240"/>
              </a:lnSpc>
            </a:pPr>
            <a:r>
              <a:rPr lang="zh-CN" altLang="en-US" sz="3200" b="0" dirty="0"/>
              <a:t>这个问题感兴趣的同学，</a:t>
            </a:r>
            <a:endParaRPr lang="en-US" altLang="zh-CN" sz="3200" b="0" dirty="0"/>
          </a:p>
          <a:p>
            <a:pPr>
              <a:lnSpc>
                <a:spcPts val="4240"/>
              </a:lnSpc>
            </a:pPr>
            <a:r>
              <a:rPr lang="zh-CN" altLang="en-US" sz="3200" b="0" dirty="0"/>
              <a:t>可以参考课后的附录。</a:t>
            </a:r>
            <a:endParaRPr lang="zh-CN" altLang="en-US" sz="7200" b="0" dirty="0"/>
          </a:p>
        </p:txBody>
      </p:sp>
      <p:sp>
        <p:nvSpPr>
          <p:cNvPr id="13" name="标题 12">
            <a:extLst>
              <a:ext uri="{FF2B5EF4-FFF2-40B4-BE49-F238E27FC236}">
                <a16:creationId xmlns:a16="http://schemas.microsoft.com/office/drawing/2014/main" id="{470194DC-E2CC-7342-AFD1-61342011C7D5}"/>
              </a:ext>
            </a:extLst>
          </p:cNvPr>
          <p:cNvSpPr>
            <a:spLocks noGrp="1"/>
          </p:cNvSpPr>
          <p:nvPr>
            <p:ph type="title"/>
          </p:nvPr>
        </p:nvSpPr>
        <p:spPr/>
        <p:txBody>
          <a:bodyPr/>
          <a:lstStyle/>
          <a:p>
            <a:r>
              <a:rPr lang="zh-CN" altLang="en-US" dirty="0"/>
              <a:t>谁创造了上帝？</a:t>
            </a:r>
          </a:p>
        </p:txBody>
      </p:sp>
      <p:sp>
        <p:nvSpPr>
          <p:cNvPr id="7" name="直线连接符 20">
            <a:extLst>
              <a:ext uri="{FF2B5EF4-FFF2-40B4-BE49-F238E27FC236}">
                <a16:creationId xmlns:a16="http://schemas.microsoft.com/office/drawing/2014/main" id="{99D488F4-1566-3F42-9E16-523C8A1225C8}"/>
              </a:ext>
            </a:extLst>
          </p:cNvPr>
          <p:cNvSpPr/>
          <p:nvPr/>
        </p:nvSpPr>
        <p:spPr>
          <a:xfrm flipH="1">
            <a:off x="454531" y="2662860"/>
            <a:ext cx="0" cy="372031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4AA4248-4E5F-E949-8AFC-ECB715CECB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B8ACE45-9D2D-A84C-8C24-7637EC0FA16C}"/>
              </a:ext>
            </a:extLst>
          </p:cNvPr>
          <p:cNvSpPr/>
          <p:nvPr/>
        </p:nvSpPr>
        <p:spPr>
          <a:xfrm flipH="1" flipV="1">
            <a:off x="971601" y="2662860"/>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D2F519BD-7440-6245-A3E8-3B44656BC791}"/>
              </a:ext>
            </a:extLst>
          </p:cNvPr>
          <p:cNvSpPr/>
          <p:nvPr/>
        </p:nvSpPr>
        <p:spPr>
          <a:xfrm flipH="1">
            <a:off x="8714268" y="2662860"/>
            <a:ext cx="0" cy="358202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A7C08E79-9DED-024D-A8D6-6BDB6BD3CE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C95EF432-E830-4B49-9D64-7D1211571AD0}"/>
              </a:ext>
            </a:extLst>
          </p:cNvPr>
          <p:cNvPicPr>
            <a:picLocks noChangeAspect="1"/>
          </p:cNvPicPr>
          <p:nvPr/>
        </p:nvPicPr>
        <p:blipFill>
          <a:blip r:embed="rId3"/>
          <a:stretch>
            <a:fillRect/>
          </a:stretch>
        </p:blipFill>
        <p:spPr>
          <a:xfrm rot="10800000">
            <a:off x="222738" y="2403759"/>
            <a:ext cx="921637" cy="565092"/>
          </a:xfrm>
          <a:prstGeom prst="rect">
            <a:avLst/>
          </a:prstGeom>
          <a:ln w="12700">
            <a:miter lim="400000"/>
          </a:ln>
        </p:spPr>
      </p:pic>
      <p:pic>
        <p:nvPicPr>
          <p:cNvPr id="14" name="图片 13">
            <a:extLst>
              <a:ext uri="{FF2B5EF4-FFF2-40B4-BE49-F238E27FC236}">
                <a16:creationId xmlns:a16="http://schemas.microsoft.com/office/drawing/2014/main" id="{D1D671ED-E2F9-9841-AB9D-84BC58C00104}"/>
              </a:ext>
            </a:extLst>
          </p:cNvPr>
          <p:cNvPicPr>
            <a:picLocks noChangeAspect="1"/>
          </p:cNvPicPr>
          <p:nvPr/>
        </p:nvPicPr>
        <p:blipFill rotWithShape="1">
          <a:blip r:embed="rId4">
            <a:extLst>
              <a:ext uri="{28A0092B-C50C-407E-A947-70E740481C1C}">
                <a14:useLocalDpi xmlns:a14="http://schemas.microsoft.com/office/drawing/2010/main" val="0"/>
              </a:ext>
            </a:extLst>
          </a:blip>
          <a:srcRect t="18692" r="48923" b="-1"/>
          <a:stretch/>
        </p:blipFill>
        <p:spPr>
          <a:xfrm>
            <a:off x="3335216" y="1560331"/>
            <a:ext cx="2473569" cy="29544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62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15A8D5-0FF8-FE4D-AB57-71898CD0E96D}"/>
              </a:ext>
            </a:extLst>
          </p:cNvPr>
          <p:cNvSpPr>
            <a:spLocks noGrp="1"/>
          </p:cNvSpPr>
          <p:nvPr>
            <p:ph type="title"/>
          </p:nvPr>
        </p:nvSpPr>
        <p:spPr/>
        <p:txBody>
          <a:bodyPr/>
          <a:lstStyle/>
          <a:p>
            <a:r>
              <a:rPr lang="zh-CN" altLang="en-US" dirty="0"/>
              <a:t>怎么确认上帝存在呢？</a:t>
            </a:r>
          </a:p>
        </p:txBody>
      </p:sp>
      <p:sp>
        <p:nvSpPr>
          <p:cNvPr id="7" name="直线连接符 20">
            <a:extLst>
              <a:ext uri="{FF2B5EF4-FFF2-40B4-BE49-F238E27FC236}">
                <a16:creationId xmlns:a16="http://schemas.microsoft.com/office/drawing/2014/main" id="{B7490217-F59D-4C47-AF52-1E36E7F8FE2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BB18C2A2-C4EE-7946-84F7-33FAEDC78A5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5E59DAAF-590C-AF49-8A18-7C2458275D4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F8DAD8F-EBA2-994E-9103-FA93117CFB9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55A43AF6-994F-6348-AE48-FF32E5BB55A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CFAB7B9-8EBD-0749-B32A-90FC470C24F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3" name="文本框 10">
            <a:extLst>
              <a:ext uri="{FF2B5EF4-FFF2-40B4-BE49-F238E27FC236}">
                <a16:creationId xmlns:a16="http://schemas.microsoft.com/office/drawing/2014/main" id="{36326CD8-816A-C54D-94CC-3475358BEE0A}"/>
              </a:ext>
            </a:extLst>
          </p:cNvPr>
          <p:cNvSpPr txBox="1">
            <a:spLocks noChangeArrowheads="1"/>
          </p:cNvSpPr>
          <p:nvPr/>
        </p:nvSpPr>
        <p:spPr bwMode="auto">
          <a:xfrm>
            <a:off x="532979" y="3269232"/>
            <a:ext cx="8181289" cy="3015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1:20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自从造天地以来，神的永能和神性是明明可知的，虽是眼不能见，但藉著所造之物，就可以晓得，叫人无可推诿。</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“所造之物”：自然界。</a:t>
            </a:r>
          </a:p>
          <a:p>
            <a:pPr>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各种自然现象和生命体都能让人晓得上帝是存在的。 </a:t>
            </a:r>
          </a:p>
        </p:txBody>
      </p:sp>
      <p:pic>
        <p:nvPicPr>
          <p:cNvPr id="2" name="图片 1">
            <a:extLst>
              <a:ext uri="{FF2B5EF4-FFF2-40B4-BE49-F238E27FC236}">
                <a16:creationId xmlns:a16="http://schemas.microsoft.com/office/drawing/2014/main" id="{6F752A62-8965-314C-8C9C-2715FE84618C}"/>
              </a:ext>
            </a:extLst>
          </p:cNvPr>
          <p:cNvPicPr>
            <a:picLocks noChangeAspect="1"/>
          </p:cNvPicPr>
          <p:nvPr/>
        </p:nvPicPr>
        <p:blipFill rotWithShape="1">
          <a:blip r:embed="rId4"/>
          <a:srcRect t="32124" b="15735"/>
          <a:stretch/>
        </p:blipFill>
        <p:spPr>
          <a:xfrm>
            <a:off x="2820608" y="1482723"/>
            <a:ext cx="3502784" cy="17519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1971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63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566EFE28-FCF8-4377-B2B2-A35BE842C26A}"/>
              </a:ext>
            </a:extLst>
          </p:cNvPr>
          <p:cNvSpPr txBox="1">
            <a:spLocks noChangeArrowheads="1"/>
          </p:cNvSpPr>
          <p:nvPr/>
        </p:nvSpPr>
        <p:spPr bwMode="auto">
          <a:xfrm>
            <a:off x="762000" y="285549"/>
            <a:ext cx="7391919" cy="6986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小组讨论并展示</a:t>
            </a:r>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algn="ctr" eaLnBrk="1" hangingPunct="1"/>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主题：请结合</a:t>
            </a:r>
            <a:r>
              <a:rPr lang="zh-CN" altLang="zh-CN" sz="3200" dirty="0"/>
              <a:t>达芬奇和蒙娜丽莎、建筑物和建筑师、鲁迅和他的作品</a:t>
            </a:r>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来阐述“</a:t>
            </a:r>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神存在吗？</a:t>
            </a:r>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你怎么知道神存在？”</a:t>
            </a:r>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形式：</a:t>
            </a:r>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对话，小品，讲课、辩论</a:t>
            </a:r>
            <a:r>
              <a:rPr lang="en-US" altLang="zh-CN" sz="3200" dirty="0">
                <a:latin typeface="FZLanTingHei-EB-GBK" panose="02000000000000000000" pitchFamily="2" charset="-122"/>
                <a:ea typeface="FZLanTingHei-EB-GBK" panose="02000000000000000000" pitchFamily="2" charset="-122"/>
                <a:cs typeface="Arial" panose="020B0604020202020204" pitchFamily="34" charset="0"/>
              </a:rPr>
              <a:t>……</a:t>
            </a:r>
          </a:p>
          <a:p>
            <a:pPr eaLnBrk="1" hangingPunct="1"/>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要求：小组合作，</a:t>
            </a:r>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结论明确</a:t>
            </a:r>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a:t>
            </a:r>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r>
              <a:rPr lang="en-US" altLang="zh-CN" sz="3200" dirty="0">
                <a:latin typeface="FZLanTingHei-EB-GBK" panose="02000000000000000000" pitchFamily="2" charset="-122"/>
                <a:ea typeface="FZLanTingHei-EB-GBK" panose="02000000000000000000" pitchFamily="2" charset="-122"/>
                <a:cs typeface="Arial" panose="020B0604020202020204" pitchFamily="34" charset="0"/>
              </a:rPr>
              <a:t>          </a:t>
            </a:r>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证据</a:t>
            </a:r>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充分</a:t>
            </a:r>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，逻辑</a:t>
            </a:r>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清晰</a:t>
            </a:r>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预备时间：</a:t>
            </a:r>
            <a:r>
              <a:rPr lang="en-US" altLang="zh-CN" sz="3200" dirty="0">
                <a:latin typeface="FZLanTingHei-EB-GBK" panose="02000000000000000000" pitchFamily="2" charset="-122"/>
                <a:ea typeface="FZLanTingHei-EB-GBK" panose="02000000000000000000" pitchFamily="2" charset="-122"/>
                <a:cs typeface="Arial" panose="020B0604020202020204" pitchFamily="34" charset="0"/>
              </a:rPr>
              <a:t>10</a:t>
            </a:r>
            <a:r>
              <a:rPr lang="zh-CN" altLang="zh-CN" sz="3200" dirty="0">
                <a:latin typeface="FZLanTingHei-EB-GBK" panose="02000000000000000000" pitchFamily="2" charset="-122"/>
                <a:ea typeface="FZLanTingHei-EB-GBK" panose="02000000000000000000" pitchFamily="2" charset="-122"/>
                <a:cs typeface="Arial" panose="020B0604020202020204" pitchFamily="34" charset="0"/>
              </a:rPr>
              <a:t>分钟</a:t>
            </a:r>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endParaRPr lang="en-US" altLang="zh-CN" sz="3200" dirty="0">
              <a:latin typeface="FZLanTingHei-EB-GBK" panose="02000000000000000000" pitchFamily="2" charset="-122"/>
              <a:ea typeface="FZLanTingHei-EB-GBK" panose="02000000000000000000" pitchFamily="2" charset="-122"/>
              <a:cs typeface="Arial" panose="020B0604020202020204" pitchFamily="34" charset="0"/>
            </a:endParaRPr>
          </a:p>
          <a:p>
            <a:pPr eaLnBrk="1" hangingPunct="1"/>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展示时间：</a:t>
            </a:r>
            <a:r>
              <a:rPr lang="en-US" altLang="zh-CN" sz="3200" dirty="0">
                <a:latin typeface="FZLanTingHei-EB-GBK" panose="02000000000000000000" pitchFamily="2" charset="-122"/>
                <a:ea typeface="FZLanTingHei-EB-GBK" panose="02000000000000000000" pitchFamily="2" charset="-122"/>
                <a:cs typeface="Arial" panose="020B0604020202020204" pitchFamily="34" charset="0"/>
              </a:rPr>
              <a:t>3</a:t>
            </a:r>
            <a:r>
              <a:rPr lang="zh-CN" altLang="en-US" sz="3200" dirty="0">
                <a:latin typeface="FZLanTingHei-EB-GBK" panose="02000000000000000000" pitchFamily="2" charset="-122"/>
                <a:ea typeface="FZLanTingHei-EB-GBK" panose="02000000000000000000" pitchFamily="2" charset="-122"/>
                <a:cs typeface="Arial" panose="020B0604020202020204" pitchFamily="34" charset="0"/>
              </a:rPr>
              <a:t>分钟</a:t>
            </a:r>
          </a:p>
          <a:p>
            <a:pPr eaLnBrk="1" hangingPunct="1"/>
            <a:endParaRPr lang="zh-CN" altLang="en-US" sz="3200" dirty="0">
              <a:latin typeface="FZLanTingHei-M-GBK" panose="02000000000000000000" pitchFamily="2" charset="-122"/>
              <a:ea typeface="FZLanTingHei-M-GBK" panose="02000000000000000000" pitchFamily="2" charset="-122"/>
              <a:cs typeface="Arial" panose="020B0604020202020204" pitchFamily="34" charset="0"/>
            </a:endParaRPr>
          </a:p>
        </p:txBody>
      </p:sp>
    </p:spTree>
    <p:extLst>
      <p:ext uri="{BB962C8B-B14F-4D97-AF65-F5344CB8AC3E}">
        <p14:creationId xmlns:p14="http://schemas.microsoft.com/office/powerpoint/2010/main" val="50942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AE621B4A-DD82-4BB6-9A6B-133C8106A97C}"/>
              </a:ext>
            </a:extLst>
          </p:cNvPr>
          <p:cNvSpPr txBox="1">
            <a:spLocks noChangeArrowheads="1"/>
          </p:cNvSpPr>
          <p:nvPr/>
        </p:nvSpPr>
        <p:spPr bwMode="auto">
          <a:xfrm>
            <a:off x="630195" y="1333777"/>
            <a:ext cx="788361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 1:20</a:t>
            </a:r>
          </a:p>
          <a:p>
            <a:pPr algn="just" eaLnBrk="1" hangingPunct="1"/>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自从造天地以来，神的永能和神性是明明可知的，虽是眼不能见，但藉著所造之物，就可以晓得，叫人无可推诿。 </a:t>
            </a:r>
          </a:p>
        </p:txBody>
      </p:sp>
      <p:sp>
        <p:nvSpPr>
          <p:cNvPr id="9" name="椭圆 8">
            <a:extLst>
              <a:ext uri="{FF2B5EF4-FFF2-40B4-BE49-F238E27FC236}">
                <a16:creationId xmlns:a16="http://schemas.microsoft.com/office/drawing/2014/main" id="{56604D75-4244-458A-B063-A1EBA1F5759B}"/>
              </a:ext>
            </a:extLst>
          </p:cNvPr>
          <p:cNvSpPr/>
          <p:nvPr/>
        </p:nvSpPr>
        <p:spPr>
          <a:xfrm>
            <a:off x="773458" y="3748231"/>
            <a:ext cx="1817569" cy="1817569"/>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13">
            <a:extLst>
              <a:ext uri="{FF2B5EF4-FFF2-40B4-BE49-F238E27FC236}">
                <a16:creationId xmlns:a16="http://schemas.microsoft.com/office/drawing/2014/main" id="{4EDE5ADC-CE3E-44CA-91A1-47C440F030F8}"/>
              </a:ext>
            </a:extLst>
          </p:cNvPr>
          <p:cNvSpPr txBox="1">
            <a:spLocks noChangeArrowheads="1"/>
          </p:cNvSpPr>
          <p:nvPr/>
        </p:nvSpPr>
        <p:spPr bwMode="auto">
          <a:xfrm>
            <a:off x="560975" y="4049492"/>
            <a:ext cx="2232354" cy="1323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a:latin typeface="Microsoft YaHei" panose="020B0503020204020204" pitchFamily="34" charset="-122"/>
                <a:ea typeface="Microsoft YaHei" panose="020B0503020204020204" pitchFamily="34" charset="-122"/>
                <a:cs typeface="汉仪大宋简"/>
              </a:rPr>
              <a:t>神的</a:t>
            </a:r>
            <a:endParaRPr lang="en-GB" altLang="zh-CN" sz="4000" b="1" dirty="0">
              <a:latin typeface="Microsoft YaHei" panose="020B0503020204020204" pitchFamily="34" charset="-122"/>
              <a:ea typeface="Microsoft YaHei" panose="020B0503020204020204" pitchFamily="34" charset="-122"/>
              <a:cs typeface="汉仪大宋简"/>
            </a:endParaRPr>
          </a:p>
          <a:p>
            <a:pPr algn="ctr" eaLnBrk="1" hangingPunct="1"/>
            <a:r>
              <a:rPr lang="zh-CN" altLang="en-US" sz="4000" b="1" dirty="0">
                <a:latin typeface="Microsoft YaHei" panose="020B0503020204020204" pitchFamily="34" charset="-122"/>
                <a:ea typeface="Microsoft YaHei" panose="020B0503020204020204" pitchFamily="34" charset="-122"/>
                <a:cs typeface="汉仪大宋简"/>
              </a:rPr>
              <a:t>属性</a:t>
            </a:r>
          </a:p>
        </p:txBody>
      </p:sp>
      <p:sp>
        <p:nvSpPr>
          <p:cNvPr id="11" name="椭圆 10">
            <a:extLst>
              <a:ext uri="{FF2B5EF4-FFF2-40B4-BE49-F238E27FC236}">
                <a16:creationId xmlns:a16="http://schemas.microsoft.com/office/drawing/2014/main" id="{F6B625C8-3D4B-4791-9379-56E13C35AD48}"/>
              </a:ext>
            </a:extLst>
          </p:cNvPr>
          <p:cNvSpPr/>
          <p:nvPr/>
        </p:nvSpPr>
        <p:spPr>
          <a:xfrm>
            <a:off x="2748453" y="3131219"/>
            <a:ext cx="1323465" cy="1323465"/>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4">
            <a:extLst>
              <a:ext uri="{FF2B5EF4-FFF2-40B4-BE49-F238E27FC236}">
                <a16:creationId xmlns:a16="http://schemas.microsoft.com/office/drawing/2014/main" id="{A684ACF5-EA94-4B01-B359-BC95B11E941C}"/>
              </a:ext>
            </a:extLst>
          </p:cNvPr>
          <p:cNvSpPr txBox="1"/>
          <p:nvPr/>
        </p:nvSpPr>
        <p:spPr bwMode="auto">
          <a:xfrm>
            <a:off x="2798203" y="3472594"/>
            <a:ext cx="1223963" cy="646113"/>
          </a:xfrm>
          <a:prstGeom prst="rect">
            <a:avLst/>
          </a:prstGeom>
          <a:noFill/>
          <a:ln>
            <a:noFill/>
          </a:ln>
        </p:spPr>
        <p:txBody>
          <a:bodyPr>
            <a:spAutoFit/>
          </a:bodyPr>
          <a:lstStyle/>
          <a:p>
            <a:pPr algn="ctr" eaLnBrk="1" fontAlgn="auto" hangingPunct="1">
              <a:spcBef>
                <a:spcPts val="0"/>
              </a:spcBef>
              <a:spcAft>
                <a:spcPts val="0"/>
              </a:spcAft>
              <a:defRPr/>
            </a:pPr>
            <a:r>
              <a:rPr lang="zh-CN" altLang="en-US" sz="3600" b="1" dirty="0">
                <a:latin typeface="Microsoft YaHei" panose="020B0503020204020204" pitchFamily="34" charset="-122"/>
                <a:ea typeface="Microsoft YaHei" panose="020B0503020204020204" pitchFamily="34" charset="-122"/>
              </a:rPr>
              <a:t>永能</a:t>
            </a:r>
          </a:p>
        </p:txBody>
      </p:sp>
      <p:sp>
        <p:nvSpPr>
          <p:cNvPr id="13" name="椭圆 12">
            <a:extLst>
              <a:ext uri="{FF2B5EF4-FFF2-40B4-BE49-F238E27FC236}">
                <a16:creationId xmlns:a16="http://schemas.microsoft.com/office/drawing/2014/main" id="{80CBAD2E-3BF2-4ABC-84B9-D78E470BCC4B}"/>
              </a:ext>
            </a:extLst>
          </p:cNvPr>
          <p:cNvSpPr/>
          <p:nvPr/>
        </p:nvSpPr>
        <p:spPr>
          <a:xfrm>
            <a:off x="2718431" y="4799195"/>
            <a:ext cx="1323465" cy="1323465"/>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5">
            <a:extLst>
              <a:ext uri="{FF2B5EF4-FFF2-40B4-BE49-F238E27FC236}">
                <a16:creationId xmlns:a16="http://schemas.microsoft.com/office/drawing/2014/main" id="{1001AE34-29A0-4035-9BD8-BCCE2279FD1C}"/>
              </a:ext>
            </a:extLst>
          </p:cNvPr>
          <p:cNvSpPr txBox="1"/>
          <p:nvPr/>
        </p:nvSpPr>
        <p:spPr bwMode="auto">
          <a:xfrm>
            <a:off x="2748453" y="5151327"/>
            <a:ext cx="1223963" cy="646113"/>
          </a:xfrm>
          <a:prstGeom prst="rect">
            <a:avLst/>
          </a:prstGeom>
          <a:noFill/>
          <a:ln>
            <a:noFill/>
          </a:ln>
        </p:spPr>
        <p:txBody>
          <a:bodyPr wrap="square">
            <a:spAutoFit/>
          </a:bodyPr>
          <a:lstStyle/>
          <a:p>
            <a:pPr algn="ctr" eaLnBrk="1" fontAlgn="auto" hangingPunct="1">
              <a:spcBef>
                <a:spcPts val="0"/>
              </a:spcBef>
              <a:spcAft>
                <a:spcPts val="0"/>
              </a:spcAft>
              <a:defRPr/>
            </a:pPr>
            <a:r>
              <a:rPr lang="zh-CN" altLang="en-US" sz="3600" b="1" dirty="0">
                <a:latin typeface="Microsoft YaHei" panose="020B0503020204020204" pitchFamily="34" charset="-122"/>
                <a:ea typeface="Microsoft YaHei" panose="020B0503020204020204" pitchFamily="34" charset="-122"/>
              </a:rPr>
              <a:t>神性</a:t>
            </a:r>
          </a:p>
        </p:txBody>
      </p:sp>
      <p:sp>
        <p:nvSpPr>
          <p:cNvPr id="15" name="文本框 17">
            <a:extLst>
              <a:ext uri="{FF2B5EF4-FFF2-40B4-BE49-F238E27FC236}">
                <a16:creationId xmlns:a16="http://schemas.microsoft.com/office/drawing/2014/main" id="{9C604660-F2A6-4329-BD9F-D4C650BAA384}"/>
              </a:ext>
            </a:extLst>
          </p:cNvPr>
          <p:cNvSpPr txBox="1"/>
          <p:nvPr/>
        </p:nvSpPr>
        <p:spPr bwMode="auto">
          <a:xfrm>
            <a:off x="4542338" y="4800531"/>
            <a:ext cx="3992062" cy="1447384"/>
          </a:xfrm>
          <a:prstGeom prst="rect">
            <a:avLst/>
          </a:prstGeom>
          <a:noFill/>
        </p:spPr>
        <p:txBody>
          <a:bodyPr wrap="square">
            <a:spAutoFit/>
          </a:bodyPr>
          <a:lstStyle/>
          <a:p>
            <a:pPr eaLnBrk="1" fontAlgn="auto" hangingPunct="1">
              <a:lnSpc>
                <a:spcPts val="3560"/>
              </a:lnSpc>
              <a:spcBef>
                <a:spcPts val="0"/>
              </a:spcBef>
              <a:spcAft>
                <a:spcPts val="0"/>
              </a:spcAft>
              <a:buSzPct val="90000"/>
              <a:defRPr/>
            </a:pPr>
            <a:r>
              <a:rPr lang="zh-CN" altLang="en-US" sz="2800" dirty="0">
                <a:latin typeface="Microsoft YaHei" panose="020B0503020204020204" pitchFamily="34" charset="-122"/>
                <a:ea typeface="Microsoft YaHei" panose="020B0503020204020204" pitchFamily="34" charset="-122"/>
              </a:rPr>
              <a:t>非物质的本性；</a:t>
            </a:r>
          </a:p>
          <a:p>
            <a:pPr eaLnBrk="1" fontAlgn="auto" hangingPunct="1">
              <a:lnSpc>
                <a:spcPts val="3560"/>
              </a:lnSpc>
              <a:spcBef>
                <a:spcPts val="0"/>
              </a:spcBef>
              <a:spcAft>
                <a:spcPts val="0"/>
              </a:spcAft>
              <a:buSzPct val="90000"/>
              <a:defRPr/>
            </a:pPr>
            <a:r>
              <a:rPr lang="zh-CN" altLang="en-US" sz="2800" dirty="0">
                <a:latin typeface="Microsoft YaHei" panose="020B0503020204020204" pitchFamily="34" charset="-122"/>
                <a:ea typeface="Microsoft YaHei" panose="020B0503020204020204" pitchFamily="34" charset="-122"/>
              </a:rPr>
              <a:t>超越物质宇宙之外；</a:t>
            </a:r>
          </a:p>
          <a:p>
            <a:pPr eaLnBrk="1" fontAlgn="auto" hangingPunct="1">
              <a:lnSpc>
                <a:spcPts val="3560"/>
              </a:lnSpc>
              <a:spcBef>
                <a:spcPts val="0"/>
              </a:spcBef>
              <a:spcAft>
                <a:spcPts val="0"/>
              </a:spcAft>
              <a:buSzPct val="90000"/>
              <a:defRPr/>
            </a:pPr>
            <a:r>
              <a:rPr lang="zh-CN" altLang="en-US" sz="2800" dirty="0">
                <a:latin typeface="Microsoft YaHei" panose="020B0503020204020204" pitchFamily="34" charset="-122"/>
                <a:ea typeface="Microsoft YaHei" panose="020B0503020204020204" pitchFamily="34" charset="-122"/>
              </a:rPr>
              <a:t>不受自然规律的约束。</a:t>
            </a:r>
          </a:p>
        </p:txBody>
      </p:sp>
      <p:sp>
        <p:nvSpPr>
          <p:cNvPr id="16" name="文本框 18">
            <a:extLst>
              <a:ext uri="{FF2B5EF4-FFF2-40B4-BE49-F238E27FC236}">
                <a16:creationId xmlns:a16="http://schemas.microsoft.com/office/drawing/2014/main" id="{820108D2-4E10-4554-BE73-E41C49475D44}"/>
              </a:ext>
            </a:extLst>
          </p:cNvPr>
          <p:cNvSpPr txBox="1"/>
          <p:nvPr/>
        </p:nvSpPr>
        <p:spPr bwMode="auto">
          <a:xfrm>
            <a:off x="4586200" y="3539185"/>
            <a:ext cx="2790269" cy="523220"/>
          </a:xfrm>
          <a:prstGeom prst="rect">
            <a:avLst/>
          </a:prstGeom>
          <a:noFill/>
        </p:spPr>
        <p:txBody>
          <a:bodyPr wrap="square">
            <a:spAutoFit/>
          </a:bodyPr>
          <a:lstStyle/>
          <a:p>
            <a:pPr eaLnBrk="1" fontAlgn="auto" hangingPunct="1">
              <a:spcBef>
                <a:spcPts val="0"/>
              </a:spcBef>
              <a:spcAft>
                <a:spcPts val="0"/>
              </a:spcAft>
              <a:buSzPct val="90000"/>
              <a:defRPr/>
            </a:pPr>
            <a:r>
              <a:rPr lang="zh-CN" altLang="en-US" sz="2800" dirty="0">
                <a:latin typeface="Microsoft YaHei" panose="020B0503020204020204" pitchFamily="34" charset="-122"/>
                <a:ea typeface="Microsoft YaHei" panose="020B0503020204020204" pitchFamily="34" charset="-122"/>
              </a:rPr>
              <a:t>超自然的能力；</a:t>
            </a:r>
          </a:p>
        </p:txBody>
      </p:sp>
      <p:cxnSp>
        <p:nvCxnSpPr>
          <p:cNvPr id="17" name="直线连接符 23">
            <a:extLst>
              <a:ext uri="{FF2B5EF4-FFF2-40B4-BE49-F238E27FC236}">
                <a16:creationId xmlns:a16="http://schemas.microsoft.com/office/drawing/2014/main" id="{20DA5E9E-A733-4759-B161-8F886435DFE6}"/>
              </a:ext>
            </a:extLst>
          </p:cNvPr>
          <p:cNvCxnSpPr>
            <a:cxnSpLocks/>
          </p:cNvCxnSpPr>
          <p:nvPr/>
        </p:nvCxnSpPr>
        <p:spPr>
          <a:xfrm flipH="1">
            <a:off x="4066028" y="5528897"/>
            <a:ext cx="476310" cy="0"/>
          </a:xfrm>
          <a:prstGeom prst="line">
            <a:avLst/>
          </a:prstGeom>
          <a:ln w="28575">
            <a:solidFill>
              <a:schemeClr val="accent6">
                <a:lumMod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直线连接符 22">
            <a:extLst>
              <a:ext uri="{FF2B5EF4-FFF2-40B4-BE49-F238E27FC236}">
                <a16:creationId xmlns:a16="http://schemas.microsoft.com/office/drawing/2014/main" id="{67DCCEA9-BAB5-4798-B4CA-399AE62F4B27}"/>
              </a:ext>
            </a:extLst>
          </p:cNvPr>
          <p:cNvCxnSpPr>
            <a:cxnSpLocks/>
          </p:cNvCxnSpPr>
          <p:nvPr/>
        </p:nvCxnSpPr>
        <p:spPr>
          <a:xfrm flipH="1">
            <a:off x="4066028" y="3769545"/>
            <a:ext cx="476310" cy="0"/>
          </a:xfrm>
          <a:prstGeom prst="line">
            <a:avLst/>
          </a:prstGeom>
          <a:ln w="28575">
            <a:solidFill>
              <a:schemeClr val="accent6">
                <a:lumMod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AE8BAF02-5BCF-0645-9154-2D49ACB7820C}"/>
              </a:ext>
            </a:extLst>
          </p:cNvPr>
          <p:cNvSpPr>
            <a:spLocks noGrp="1"/>
          </p:cNvSpPr>
          <p:nvPr>
            <p:ph type="title"/>
          </p:nvPr>
        </p:nvSpPr>
        <p:spPr/>
        <p:txBody>
          <a:bodyPr/>
          <a:lstStyle/>
          <a:p>
            <a:r>
              <a:rPr kumimoji="1" lang="zh-CN" altLang="en-US" dirty="0"/>
              <a:t>怎么确知有一位神？</a:t>
            </a:r>
            <a:br>
              <a:rPr kumimoji="1" lang="zh-CN" altLang="en-US" dirty="0"/>
            </a:br>
            <a:endParaRPr lang="zh-CN" altLang="en-US" dirty="0"/>
          </a:p>
        </p:txBody>
      </p:sp>
      <p:sp>
        <p:nvSpPr>
          <p:cNvPr id="21" name="直线连接符 20">
            <a:extLst>
              <a:ext uri="{FF2B5EF4-FFF2-40B4-BE49-F238E27FC236}">
                <a16:creationId xmlns:a16="http://schemas.microsoft.com/office/drawing/2014/main" id="{5FB2DAC4-188D-2141-804B-D285FD67213D}"/>
              </a:ext>
            </a:extLst>
          </p:cNvPr>
          <p:cNvSpPr/>
          <p:nvPr/>
        </p:nvSpPr>
        <p:spPr>
          <a:xfrm flipH="1">
            <a:off x="454531" y="2762251"/>
            <a:ext cx="0" cy="362092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30A77FD5-8972-6840-AB05-6C763A3594C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0D98B5FB-8317-0647-A627-497B8A98B607}"/>
              </a:ext>
            </a:extLst>
          </p:cNvPr>
          <p:cNvSpPr/>
          <p:nvPr/>
        </p:nvSpPr>
        <p:spPr>
          <a:xfrm flipH="1" flipV="1">
            <a:off x="971601" y="2762250"/>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8EADE1C0-0C5C-9049-85CD-A4B00AC0EE77}"/>
              </a:ext>
            </a:extLst>
          </p:cNvPr>
          <p:cNvSpPr/>
          <p:nvPr/>
        </p:nvSpPr>
        <p:spPr>
          <a:xfrm flipH="1">
            <a:off x="8714268" y="2785695"/>
            <a:ext cx="0" cy="3459185"/>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55ED97B5-19D1-8F46-91AD-4D60420DB3D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F1B1A364-DEA1-134F-A6BE-D20D3A6E9807}"/>
              </a:ext>
            </a:extLst>
          </p:cNvPr>
          <p:cNvPicPr>
            <a:picLocks noChangeAspect="1"/>
          </p:cNvPicPr>
          <p:nvPr/>
        </p:nvPicPr>
        <p:blipFill>
          <a:blip r:embed="rId3"/>
          <a:stretch>
            <a:fillRect/>
          </a:stretch>
        </p:blipFill>
        <p:spPr>
          <a:xfrm rot="10800000">
            <a:off x="222738" y="2503149"/>
            <a:ext cx="921637" cy="565092"/>
          </a:xfrm>
          <a:prstGeom prst="rect">
            <a:avLst/>
          </a:prstGeom>
          <a:ln w="12700">
            <a:miter lim="400000"/>
          </a:ln>
        </p:spPr>
      </p:pic>
    </p:spTree>
    <p:extLst>
      <p:ext uri="{BB962C8B-B14F-4D97-AF65-F5344CB8AC3E}">
        <p14:creationId xmlns:p14="http://schemas.microsoft.com/office/powerpoint/2010/main" val="192827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5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25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24E4585-2EE5-9A43-82BD-F24AABF8464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0B72DBBF-9A8C-AF4B-8563-3E5FD15B2EE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C5EC884C-290C-4348-B8F9-886DFC137E21}"/>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7A449FE3-C222-9E47-B8D1-65F6FD22EA1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DDC3CB15-B787-C045-A2B2-63FDFEFE49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78BE14BA-89CD-D345-9A87-3B49FA9B49B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3" name="标题 12">
            <a:extLst>
              <a:ext uri="{FF2B5EF4-FFF2-40B4-BE49-F238E27FC236}">
                <a16:creationId xmlns:a16="http://schemas.microsoft.com/office/drawing/2014/main" id="{E9234DC0-0D8D-404F-A375-23F37289BE3D}"/>
              </a:ext>
            </a:extLst>
          </p:cNvPr>
          <p:cNvSpPr>
            <a:spLocks noGrp="1"/>
          </p:cNvSpPr>
          <p:nvPr>
            <p:ph type="title"/>
          </p:nvPr>
        </p:nvSpPr>
        <p:spPr/>
        <p:txBody>
          <a:bodyPr/>
          <a:lstStyle/>
          <a:p>
            <a:r>
              <a:rPr lang="zh-CN" altLang="en-US" dirty="0">
                <a:solidFill>
                  <a:schemeClr val="tx1"/>
                </a:solidFill>
              </a:rPr>
              <a:t>上帝没有开端</a:t>
            </a:r>
            <a:endParaRPr lang="zh-CN" altLang="en-US" dirty="0"/>
          </a:p>
        </p:txBody>
      </p:sp>
      <p:sp>
        <p:nvSpPr>
          <p:cNvPr id="14" name="文本框 10">
            <a:extLst>
              <a:ext uri="{FF2B5EF4-FFF2-40B4-BE49-F238E27FC236}">
                <a16:creationId xmlns:a16="http://schemas.microsoft.com/office/drawing/2014/main" id="{6C79548F-5ADD-7347-AEF0-BDF9685D6F7B}"/>
              </a:ext>
            </a:extLst>
          </p:cNvPr>
          <p:cNvSpPr txBox="1">
            <a:spLocks noChangeArrowheads="1"/>
          </p:cNvSpPr>
          <p:nvPr/>
        </p:nvSpPr>
        <p:spPr bwMode="auto">
          <a:xfrm>
            <a:off x="653759" y="2707632"/>
            <a:ext cx="4368205" cy="3053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神超越这个物质宇宙世界的规律；</a:t>
            </a:r>
            <a:br>
              <a:rPr lang="zh-CN" altLang="en-US" sz="2800" dirty="0">
                <a:latin typeface="Microsoft YaHei" panose="020B0503020204020204" pitchFamily="34" charset="-122"/>
                <a:ea typeface="Microsoft YaHei" panose="020B0503020204020204" pitchFamily="34" charset="-122"/>
                <a:cs typeface="Arial" panose="020B0604020202020204" pitchFamily="34" charset="0"/>
              </a:rPr>
            </a:b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作家超越自己小说中的时间；</a:t>
            </a:r>
            <a:br>
              <a:rPr lang="zh-CN" altLang="en-US" sz="2800" dirty="0">
                <a:latin typeface="Microsoft YaHei" panose="020B0503020204020204" pitchFamily="34" charset="-122"/>
                <a:ea typeface="Microsoft YaHei" panose="020B0503020204020204" pitchFamily="34" charset="-122"/>
                <a:cs typeface="Arial" panose="020B0604020202020204" pitchFamily="34" charset="0"/>
              </a:rPr>
            </a:b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游戏开发者超越自己所设立的游戏规则。</a:t>
            </a:r>
          </a:p>
        </p:txBody>
      </p:sp>
      <p:pic>
        <p:nvPicPr>
          <p:cNvPr id="15" name="图片 14">
            <a:extLst>
              <a:ext uri="{FF2B5EF4-FFF2-40B4-BE49-F238E27FC236}">
                <a16:creationId xmlns:a16="http://schemas.microsoft.com/office/drawing/2014/main" id="{99D8E0D8-8078-D14D-9621-2132CDD2389B}"/>
              </a:ext>
            </a:extLst>
          </p:cNvPr>
          <p:cNvPicPr>
            <a:picLocks noChangeAspect="1"/>
          </p:cNvPicPr>
          <p:nvPr/>
        </p:nvPicPr>
        <p:blipFill>
          <a:blip r:embed="rId4"/>
          <a:stretch>
            <a:fillRect/>
          </a:stretch>
        </p:blipFill>
        <p:spPr>
          <a:xfrm>
            <a:off x="5063925" y="1972217"/>
            <a:ext cx="4080075" cy="40800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664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124E4585-2EE5-9A43-82BD-F24AABF8464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0B72DBBF-9A8C-AF4B-8563-3E5FD15B2EE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C5EC884C-290C-4348-B8F9-886DFC137E21}"/>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7A449FE3-C222-9E47-B8D1-65F6FD22EA1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DDC3CB15-B787-C045-A2B2-63FDFEFE49F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78BE14BA-89CD-D345-9A87-3B49FA9B49B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4" name="文本框 10">
            <a:extLst>
              <a:ext uri="{FF2B5EF4-FFF2-40B4-BE49-F238E27FC236}">
                <a16:creationId xmlns:a16="http://schemas.microsoft.com/office/drawing/2014/main" id="{6C79548F-5ADD-7347-AEF0-BDF9685D6F7B}"/>
              </a:ext>
            </a:extLst>
          </p:cNvPr>
          <p:cNvSpPr txBox="1">
            <a:spLocks noChangeArrowheads="1"/>
          </p:cNvSpPr>
          <p:nvPr/>
        </p:nvSpPr>
        <p:spPr bwMode="auto">
          <a:xfrm>
            <a:off x="710478" y="3769370"/>
            <a:ext cx="8003790" cy="2514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问：为什么人不可能看到真神？</a:t>
            </a:r>
          </a:p>
          <a:p>
            <a:pPr>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答：上帝是非物质的，他是人肉眼不可能看到的。</a:t>
            </a:r>
          </a:p>
          <a:p>
            <a:pPr>
              <a:lnSpc>
                <a:spcPts val="3860"/>
              </a:lnSpc>
              <a:spcBef>
                <a:spcPts val="1800"/>
              </a:spcBef>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因为人肉眼所见的都是物质</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但真实的创造者是非物质的。</a:t>
            </a:r>
          </a:p>
        </p:txBody>
      </p:sp>
      <p:pic>
        <p:nvPicPr>
          <p:cNvPr id="11" name="图片 10">
            <a:extLst>
              <a:ext uri="{FF2B5EF4-FFF2-40B4-BE49-F238E27FC236}">
                <a16:creationId xmlns:a16="http://schemas.microsoft.com/office/drawing/2014/main" id="{630684AB-A409-854A-B84F-AED72780C1C9}"/>
              </a:ext>
            </a:extLst>
          </p:cNvPr>
          <p:cNvPicPr>
            <a:picLocks noChangeAspect="1"/>
          </p:cNvPicPr>
          <p:nvPr/>
        </p:nvPicPr>
        <p:blipFill>
          <a:blip r:embed="rId4"/>
          <a:stretch>
            <a:fillRect/>
          </a:stretch>
        </p:blipFill>
        <p:spPr>
          <a:xfrm>
            <a:off x="1201387" y="24103"/>
            <a:ext cx="6741226" cy="35110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998694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38804</TotalTime>
  <Words>5554</Words>
  <Application>Microsoft Macintosh PowerPoint</Application>
  <PresentationFormat>全屏显示(4:3)</PresentationFormat>
  <Paragraphs>455</Paragraphs>
  <Slides>61</Slides>
  <Notes>60</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61</vt:i4>
      </vt:variant>
    </vt:vector>
  </HeadingPairs>
  <TitlesOfParts>
    <vt:vector size="71" baseType="lpstr">
      <vt:lpstr>微软雅黑</vt:lpstr>
      <vt:lpstr>FZLanTingHei-EB-GBK</vt:lpstr>
      <vt:lpstr>Wingdings 2</vt:lpstr>
      <vt:lpstr>Arial</vt:lpstr>
      <vt:lpstr>FZLanTingHei-M-GBK</vt:lpstr>
      <vt:lpstr>Times New Roman</vt:lpstr>
      <vt:lpstr>Calibri</vt:lpstr>
      <vt:lpstr>宋体</vt:lpstr>
      <vt:lpstr>Wingdings</vt:lpstr>
      <vt:lpstr>HDOfficeLightV0</vt:lpstr>
      <vt:lpstr>PowerPoint 演示文稿</vt:lpstr>
      <vt:lpstr>调查问卷</vt:lpstr>
      <vt:lpstr>上帝存在吗？</vt:lpstr>
      <vt:lpstr>疑问</vt:lpstr>
      <vt:lpstr>怎么确认上帝存在呢？</vt:lpstr>
      <vt:lpstr>怎么确认上帝存在呢？</vt:lpstr>
      <vt:lpstr>怎么确知有一位神？ </vt:lpstr>
      <vt:lpstr>上帝没有开端</vt:lpstr>
      <vt:lpstr>PowerPoint 演示文稿</vt:lpstr>
      <vt:lpstr>为什么人看不见神？</vt:lpstr>
      <vt:lpstr>为什么人看不见神？</vt:lpstr>
      <vt:lpstr>偶像为何不可能是真神？</vt:lpstr>
      <vt:lpstr>怎么确知有一位神？</vt:lpstr>
      <vt:lpstr>怎么确认  主日学老师存在？</vt:lpstr>
      <vt:lpstr>达芬奇简介</vt:lpstr>
      <vt:lpstr>怎么确认达芬奇存在？</vt:lpstr>
      <vt:lpstr>卢浮宫里的“蒙娜丽莎” </vt:lpstr>
      <vt:lpstr>画布和颜料是怎么形成《蒙娜丽莎》的？</vt:lpstr>
      <vt:lpstr>画布和颜料是怎么形成《蒙娜丽莎》的？</vt:lpstr>
      <vt:lpstr>PowerPoint 演示文稿</vt:lpstr>
      <vt:lpstr>怎么确认达芬奇存在</vt:lpstr>
      <vt:lpstr>怎么确认神存在？</vt:lpstr>
      <vt:lpstr>怎么确认神存在？</vt:lpstr>
      <vt:lpstr>PowerPoint 演示文稿</vt:lpstr>
      <vt:lpstr>任务一：</vt:lpstr>
      <vt:lpstr>欣赏上帝的杰作</vt:lpstr>
      <vt:lpstr>任务一：习题</vt:lpstr>
      <vt:lpstr>对比《蒙娜丽莎》的油画和真实的小鸟 哪个更复杂？</vt:lpstr>
      <vt:lpstr> 怎么确认神存在？</vt:lpstr>
      <vt:lpstr>提问</vt:lpstr>
      <vt:lpstr>任务二：</vt:lpstr>
      <vt:lpstr>任务二：</vt:lpstr>
      <vt:lpstr>任务二：</vt:lpstr>
      <vt:lpstr>学以致用</vt:lpstr>
      <vt:lpstr>学以致用</vt:lpstr>
      <vt:lpstr>学以致用</vt:lpstr>
      <vt:lpstr>学以致用</vt:lpstr>
      <vt:lpstr>作文不是墨水和纸张自发混合形成的</vt:lpstr>
      <vt:lpstr>作文不是墨水和纸张自发混合形成的</vt:lpstr>
      <vt:lpstr>学以致用</vt:lpstr>
      <vt:lpstr>学以致用</vt:lpstr>
      <vt:lpstr>大自然的证明</vt:lpstr>
      <vt:lpstr>PowerPoint 演示文稿</vt:lpstr>
      <vt:lpstr>什么是迷信？</vt:lpstr>
      <vt:lpstr>科学 依据</vt:lpstr>
      <vt:lpstr>理性信仰</vt:lpstr>
      <vt:lpstr> 信仰圣经之神的科学家:</vt:lpstr>
      <vt:lpstr> 信仰圣经之神的科学家:</vt:lpstr>
      <vt:lpstr>理性信仰</vt:lpstr>
      <vt:lpstr>只有少数人才有信仰吗？</vt:lpstr>
      <vt:lpstr>什么是信仰？</vt:lpstr>
      <vt:lpstr>信仰=宗教</vt:lpstr>
      <vt:lpstr>关键是什么？</vt:lpstr>
      <vt:lpstr>证实基督教的三个步骤</vt:lpstr>
      <vt:lpstr>任务三</vt:lpstr>
      <vt:lpstr>任务三：习题</vt:lpstr>
      <vt:lpstr>任务三：习题</vt:lpstr>
      <vt:lpstr>PowerPoint 演示文稿</vt:lpstr>
      <vt:lpstr>谁创造了上帝？</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Meiling Meng</cp:lastModifiedBy>
  <cp:revision>895</cp:revision>
  <dcterms:created xsi:type="dcterms:W3CDTF">2020-12-03T10:25:54Z</dcterms:created>
  <dcterms:modified xsi:type="dcterms:W3CDTF">2024-12-11T03:57:36Z</dcterms:modified>
</cp:coreProperties>
</file>