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34" r:id="rId1"/>
  </p:sldMasterIdLst>
  <p:notesMasterIdLst>
    <p:notesMasterId r:id="rId57"/>
  </p:notesMasterIdLst>
  <p:sldIdLst>
    <p:sldId id="2986" r:id="rId2"/>
    <p:sldId id="3079" r:id="rId3"/>
    <p:sldId id="2787" r:id="rId4"/>
    <p:sldId id="3083" r:id="rId5"/>
    <p:sldId id="2791" r:id="rId6"/>
    <p:sldId id="3088" r:id="rId7"/>
    <p:sldId id="2789" r:id="rId8"/>
    <p:sldId id="3089" r:id="rId9"/>
    <p:sldId id="3095" r:id="rId10"/>
    <p:sldId id="3087" r:id="rId11"/>
    <p:sldId id="3036" r:id="rId12"/>
    <p:sldId id="3090" r:id="rId13"/>
    <p:sldId id="3053" r:id="rId14"/>
    <p:sldId id="3054" r:id="rId15"/>
    <p:sldId id="3052" r:id="rId16"/>
    <p:sldId id="3065" r:id="rId17"/>
    <p:sldId id="3096" r:id="rId18"/>
    <p:sldId id="3097" r:id="rId19"/>
    <p:sldId id="3098" r:id="rId20"/>
    <p:sldId id="3099" r:id="rId21"/>
    <p:sldId id="3037" r:id="rId22"/>
    <p:sldId id="3100" r:id="rId23"/>
    <p:sldId id="3101" r:id="rId24"/>
    <p:sldId id="2792" r:id="rId25"/>
    <p:sldId id="3102" r:id="rId26"/>
    <p:sldId id="3071" r:id="rId27"/>
    <p:sldId id="3103" r:id="rId28"/>
    <p:sldId id="3104" r:id="rId29"/>
    <p:sldId id="3105" r:id="rId30"/>
    <p:sldId id="2989" r:id="rId31"/>
    <p:sldId id="3106" r:id="rId32"/>
    <p:sldId id="3043" r:id="rId33"/>
    <p:sldId id="3107" r:id="rId34"/>
    <p:sldId id="3092" r:id="rId35"/>
    <p:sldId id="2797" r:id="rId36"/>
    <p:sldId id="3108" r:id="rId37"/>
    <p:sldId id="3109" r:id="rId38"/>
    <p:sldId id="3064" r:id="rId39"/>
    <p:sldId id="2799" r:id="rId40"/>
    <p:sldId id="3063" r:id="rId41"/>
    <p:sldId id="3110" r:id="rId42"/>
    <p:sldId id="3093" r:id="rId43"/>
    <p:sldId id="3111" r:id="rId44"/>
    <p:sldId id="2807" r:id="rId45"/>
    <p:sldId id="3048" r:id="rId46"/>
    <p:sldId id="3094" r:id="rId47"/>
    <p:sldId id="3112" r:id="rId48"/>
    <p:sldId id="3113" r:id="rId49"/>
    <p:sldId id="3114" r:id="rId50"/>
    <p:sldId id="3116" r:id="rId51"/>
    <p:sldId id="3012" r:id="rId52"/>
    <p:sldId id="3017" r:id="rId53"/>
    <p:sldId id="3051" r:id="rId54"/>
    <p:sldId id="3024" r:id="rId55"/>
    <p:sldId id="3025" r:id="rId56"/>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E2A"/>
    <a:srgbClr val="FDBA38"/>
    <a:srgbClr val="AF791C"/>
    <a:srgbClr val="5B2807"/>
    <a:srgbClr val="D4B99D"/>
    <a:srgbClr val="FDBB3B"/>
    <a:srgbClr val="F26128"/>
    <a:srgbClr val="E8999C"/>
    <a:srgbClr val="FCAA09"/>
    <a:srgbClr val="FEC1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33" autoAdjust="0"/>
    <p:restoredTop sz="53638" autoAdjust="0"/>
  </p:normalViewPr>
  <p:slideViewPr>
    <p:cSldViewPr snapToGrid="0" snapToObjects="1">
      <p:cViewPr varScale="1">
        <p:scale>
          <a:sx n="34" d="100"/>
          <a:sy n="34" d="100"/>
        </p:scale>
        <p:origin x="250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366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2023/9/8</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这节课，我们要学习确认圣经中的上帝是真神的一个方法。</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1277718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我想大家都爱听故事吧，我们可能听过很多故事，有圣经故事、历史故事、 童话故事、寓言故事等等，我们怎么知道哪些故事是真的呢？真正发生 过的，就叫历史。</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452722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现在我们邀请大家来当一回小小历史学家，判断一下我们听过的故事， 哪个是真正的历史。</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305027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先来看看这两个人，一个是盘古，一个是秦始皇。大家听说过盘古的故事吗？谁来给我们讲一讲？</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2471167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请学生发言，时间不超 </a:t>
            </a:r>
            <a:r>
              <a:rPr lang="en-US" altLang="zh-CN" dirty="0"/>
              <a:t>1 </a:t>
            </a:r>
            <a:r>
              <a:rPr lang="zh-CN" altLang="en-US" dirty="0"/>
              <a:t>分钟。老师视情况补充</a:t>
            </a:r>
            <a:r>
              <a:rPr lang="en-US" altLang="zh-CN" dirty="0"/>
              <a:t>】 </a:t>
            </a:r>
          </a:p>
          <a:p>
            <a:r>
              <a:rPr lang="zh-CN" altLang="en-US" dirty="0"/>
              <a:t>是的，根据传说，盘古在混沌之中孕育而生，沉睡而醒后将清浊二气上 下撑开，形成了天地，最终因疲惫倒下，身体各部分化为世间万物。</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645554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哪位同学能给大家介绍一下秦始皇？ </a:t>
            </a:r>
            <a:r>
              <a:rPr lang="en-US" altLang="zh-CN" dirty="0"/>
              <a:t>【</a:t>
            </a:r>
            <a:r>
              <a:rPr lang="zh-CN" altLang="en-US" dirty="0"/>
              <a:t>请学生发言，时间不超 </a:t>
            </a:r>
            <a:r>
              <a:rPr lang="en-US" altLang="zh-CN" dirty="0"/>
              <a:t>1 </a:t>
            </a:r>
            <a:r>
              <a:rPr lang="zh-CN" altLang="en-US" dirty="0"/>
              <a:t>分钟。老师视情况补充</a:t>
            </a:r>
            <a:r>
              <a:rPr lang="en-US" altLang="zh-CN" dirty="0"/>
              <a:t>】</a:t>
            </a:r>
          </a:p>
          <a:p>
            <a:r>
              <a:rPr lang="en-US" altLang="zh-CN" dirty="0"/>
              <a:t> </a:t>
            </a:r>
            <a:r>
              <a:rPr lang="zh-CN" altLang="en-US" dirty="0"/>
              <a:t>对，据说他当了中国第一个皇帝，还建了长城、兵马俑。</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1736887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现在，我们要请各位小小历史学家投票选出，哪个才是历史上真实存在的人呢？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1688196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投盘古的请举手；</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1203531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投秦始皇的请举手；</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4199538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认为两个都不是的请举手。</a:t>
            </a:r>
            <a:endParaRPr lang="en-US" altLang="zh-CN" dirty="0"/>
          </a:p>
          <a:p>
            <a:r>
              <a:rPr lang="zh-CN" altLang="en-US" dirty="0"/>
              <a:t>要做优秀的历史学家，我们不仅要能做出正确判断，还要能说出为什么。</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1867999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en-US" sz="2800" dirty="0"/>
              <a:t>怎么知道历史上真的有秦始皇这个人，你们判断的根据是什么？ </a:t>
            </a:r>
            <a:endParaRPr lang="en-US" altLang="zh-CN" sz="2800" dirty="0"/>
          </a:p>
          <a:p>
            <a:pPr>
              <a:lnSpc>
                <a:spcPct val="173000"/>
              </a:lnSpc>
              <a:spcBef>
                <a:spcPts val="1300"/>
              </a:spcBef>
              <a:spcAft>
                <a:spcPts val="1300"/>
              </a:spcAft>
            </a:pPr>
            <a:r>
              <a:rPr lang="en-US" altLang="zh-CN" sz="2800" dirty="0"/>
              <a:t>【</a:t>
            </a:r>
            <a:r>
              <a:rPr lang="zh-CN" altLang="en-US" sz="2800" dirty="0"/>
              <a:t>请 </a:t>
            </a:r>
            <a:r>
              <a:rPr lang="en-US" altLang="zh-CN" sz="2800" dirty="0"/>
              <a:t>1-3 </a:t>
            </a:r>
            <a:r>
              <a:rPr lang="zh-CN" altLang="en-US" sz="2800" dirty="0"/>
              <a:t>位学生回答，每个学生只能说一个理由，发言时间不超 </a:t>
            </a:r>
            <a:r>
              <a:rPr lang="en-US" altLang="zh-CN" sz="2800" dirty="0"/>
              <a:t>1 </a:t>
            </a:r>
            <a:r>
              <a:rPr lang="zh-CN" altLang="en-US" sz="2800" dirty="0"/>
              <a:t>分钟</a:t>
            </a:r>
            <a:r>
              <a:rPr lang="en-US" altLang="zh-CN" sz="2800" dirty="0"/>
              <a:t>】</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1755515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首先，我要考一考大家，这幅图是一个东西的局部。你们能不能猜出， 这是个什么东西？ </a:t>
            </a:r>
            <a:r>
              <a:rPr lang="en-US" altLang="zh-CN" dirty="0"/>
              <a:t>A. </a:t>
            </a:r>
            <a:r>
              <a:rPr lang="zh-CN" altLang="en-US" dirty="0"/>
              <a:t>蜗牛 </a:t>
            </a:r>
            <a:r>
              <a:rPr lang="en-US" altLang="zh-CN" dirty="0"/>
              <a:t>B. </a:t>
            </a:r>
            <a:r>
              <a:rPr lang="zh-CN" altLang="en-US" dirty="0"/>
              <a:t>火星 </a:t>
            </a:r>
            <a:r>
              <a:rPr lang="en-US" altLang="zh-CN" dirty="0"/>
              <a:t>C. </a:t>
            </a:r>
            <a:r>
              <a:rPr lang="zh-CN" altLang="en-US" dirty="0"/>
              <a:t>水上乐园 </a:t>
            </a:r>
            <a:r>
              <a:rPr lang="en-US" altLang="zh-CN" dirty="0"/>
              <a:t>D. </a:t>
            </a:r>
            <a:r>
              <a:rPr lang="zh-CN" altLang="en-US" dirty="0"/>
              <a:t>都不是</a:t>
            </a:r>
            <a:endParaRPr lang="en-US" altLang="zh-CN" dirty="0"/>
          </a:p>
          <a:p>
            <a:r>
              <a:rPr lang="zh-CN" altLang="en-US" dirty="0"/>
              <a:t>（</a:t>
            </a:r>
            <a:r>
              <a:rPr lang="en-US" altLang="zh-CN" dirty="0"/>
              <a:t>P </a:t>
            </a:r>
            <a:r>
              <a:rPr lang="zh-CN" altLang="en-US" dirty="0"/>
              <a:t>击） 这其实是一个细胞。</a:t>
            </a:r>
            <a:endParaRPr lang="en-US" altLang="zh-CN" dirty="0"/>
          </a:p>
          <a:p>
            <a:r>
              <a:rPr lang="zh-CN" altLang="en-US" dirty="0"/>
              <a:t> 这个细胞里面有好多东西，每个小东西都是一个有重要任务的部件，它 们共同合作保证细胞可以正常活动，这个细胞比我们的手机电脑精妙太 多了。</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1305687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en-US" sz="2800" dirty="0"/>
              <a:t>没错，因为很多历史书都写过他的事情。可能还有同学参观过兵马俑和 长城。那就是秦始皇留下来的。</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3041091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考古学家从地里挖出了很多秦始皇留下的东西，说明历史上的确有秦始 皇这个人，而且历史书上写的关于他的很多事情都是真的。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538338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但盘古可就没有这些证据了，盘古开天地的故事只是一个传说，经不起考证，因为现在地质学家在大自然中并没有发现任何关于他的身体化为万物的根据，并且历史书也没有这样的记载。</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226156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en-US" sz="2800" dirty="0"/>
              <a:t>我们判断盘古是传说，秦始皇是真实的历史人物，看的是有没有根据， 比如历史文献和考古发现这一类的历史证据。同样，通过学习圣经的历史，看看圣经历史的根据，我们就能判断圣经是准确的、可信的。</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207219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上帝亲自在圣经中告诉我们，通过学习历史，可以知道他就是那位独一 的真神。</a:t>
            </a:r>
            <a:endParaRPr lang="en-US" altLang="zh-CN" dirty="0"/>
          </a:p>
          <a:p>
            <a:r>
              <a:rPr lang="zh-CN" altLang="en-US" dirty="0"/>
              <a:t>以赛亚书 </a:t>
            </a:r>
            <a:r>
              <a:rPr lang="en-US" altLang="zh-CN" dirty="0"/>
              <a:t>46</a:t>
            </a:r>
            <a:r>
              <a:rPr lang="zh-CN" altLang="en-US" dirty="0"/>
              <a:t>：</a:t>
            </a:r>
            <a:r>
              <a:rPr lang="en-US" altLang="zh-CN" dirty="0"/>
              <a:t>9 </a:t>
            </a:r>
            <a:r>
              <a:rPr lang="zh-CN" altLang="en-US" dirty="0"/>
              <a:t>你们要追念上古的事；因为我是神，并无别神，我是神， 再没有能比我的。 </a:t>
            </a:r>
            <a:endParaRPr lang="en-US" altLang="zh-CN" dirty="0"/>
          </a:p>
          <a:p>
            <a:r>
              <a:rPr lang="zh-CN" altLang="en-US" dirty="0"/>
              <a:t>上帝让我们思想“上古的事”，这指的是什么呢？ </a:t>
            </a:r>
            <a:r>
              <a:rPr lang="en-US" altLang="zh-CN" dirty="0"/>
              <a:t>【</a:t>
            </a:r>
            <a:r>
              <a:rPr lang="zh-CN" altLang="en-US" dirty="0"/>
              <a:t>让一两位学生回答，引出“历史”的概念</a:t>
            </a:r>
            <a:r>
              <a:rPr lang="en-US" altLang="zh-CN" dirty="0"/>
              <a:t>】</a:t>
            </a:r>
          </a:p>
          <a:p>
            <a:r>
              <a:rPr lang="en-US" altLang="zh-CN" dirty="0"/>
              <a:t> </a:t>
            </a:r>
            <a:r>
              <a:rPr lang="zh-CN" altLang="en-US" dirty="0"/>
              <a:t>没错，就是发生在过去的事情，也就是历史。 </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326995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圣经中有许多历史故事，讲述了神在历史上做的许许多多又伟大又奇妙 的事。如果这些事情真的发生过，耶和华神真的在人类历史中做事，那 么这位上帝必然就是那位独一的真神。</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2903777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我们怎么知道圣经中的历史故事可信呢？这些历史故事有没有证据支持 呢？我们还记得如何判断秦始皇和盘古吗？ </a:t>
            </a:r>
            <a:endParaRPr lang="en-US" altLang="zh-CN" dirty="0"/>
          </a:p>
          <a:p>
            <a:r>
              <a:rPr lang="zh-CN" altLang="en-US" dirty="0"/>
              <a:t>对，要看有没有证据。</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4223727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盘古开天地在现实世界找不到证据，因此是神话传说。</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3420312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秦始皇的事迹在现实世界中有考古和史书的证据支持，因此是真实的历史。</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1175786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圣经中的故事也是真实的历史，所以可以在现实世界找到证据。</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2169925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通过前面 </a:t>
            </a:r>
            <a:r>
              <a:rPr lang="en-US" altLang="zh-CN" dirty="0"/>
              <a:t>14 </a:t>
            </a:r>
            <a:r>
              <a:rPr lang="zh-CN" altLang="en-US" dirty="0"/>
              <a:t>课的学习，复杂的细胞和年轻的地球都说明，必然有一位设 计、创造大自然的造物主。这是证明基督信仰和圣经是真理的第一步。 这个论证方法其实是上帝在圣经中亲自告诉我们的。我们一起背诵罗马 书 </a:t>
            </a:r>
            <a:r>
              <a:rPr lang="en-US" altLang="zh-CN" dirty="0"/>
              <a:t>1:20</a:t>
            </a:r>
            <a:r>
              <a:rPr lang="zh-CN" altLang="en-US" dirty="0"/>
              <a:t>：</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extLst>
      <p:ext uri="{BB962C8B-B14F-4D97-AF65-F5344CB8AC3E}">
        <p14:creationId xmlns:p14="http://schemas.microsoft.com/office/powerpoint/2010/main" val="2729429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研究历史的人从以前留下的文字中找到了很多支持圣经的内容，比如， 一块古巴比伦泥版上的文字就证明了圣经关于犹大国王被掳到巴比伦的 历史是真实的。这个古埃及石碑的文字也证明了圣经记载的古代以色列 是真实的。就像我们的历史学家在史书中看到了秦始皇，这样他们就可以肯定，历史上真的有秦始皇这位皇帝。</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3118119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另外，考古学家从地下挖到不少跟圣经历史相关的东西，比如城墙、房屋和器皿。就像当考古学家发现了兵马俑，就可以确认关于秦始皇的很多历史是真的，同样，这些与圣经相关的考古发现也进一步确认了圣经里的历史是真实的。</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94169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2800" dirty="0"/>
              <a:t>圣经中记载了大量的历史。</a:t>
            </a:r>
            <a:r>
              <a:rPr lang="en-US" altLang="zh-CN" sz="2800" dirty="0"/>
              <a:t>【</a:t>
            </a:r>
            <a:r>
              <a:rPr lang="zh-CN" altLang="en-US" sz="2800" dirty="0"/>
              <a:t>老师手托着一本圣经</a:t>
            </a:r>
            <a:r>
              <a:rPr lang="en-US" altLang="zh-CN" sz="2800" dirty="0"/>
              <a:t>】</a:t>
            </a:r>
            <a:r>
              <a:rPr lang="zh-CN" altLang="en-US" sz="2800" dirty="0"/>
              <a:t>看看这本圣经有多厚，其中大部分内容是历史。有些历史离我们比较遥远，有些历史距离我们近一些。为了帮助我们理解，我们可以把圣经想象成一本相册，里 面的照片年份有些离我们很近，比如去年的生日照，有些很遥远，比如爷爷奶奶年轻时的照片。</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2457637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圣经的历史也有点类似，这些历史是从宇宙的诞生记</a:t>
            </a:r>
            <a:r>
              <a:rPr lang="en-US" altLang="zh-CN" dirty="0"/>
              <a:t>——</a:t>
            </a:r>
            <a:r>
              <a:rPr lang="zh-CN" altLang="en-US" dirty="0"/>
              <a:t>上帝创造天地人类开始的。这发生在公元前（主耶稣之前的）</a:t>
            </a:r>
            <a:r>
              <a:rPr lang="en-US" altLang="zh-CN" dirty="0"/>
              <a:t>4000 </a:t>
            </a:r>
            <a:r>
              <a:rPr lang="zh-CN" altLang="en-US" dirty="0"/>
              <a:t>年左右，或者更早 一点。 </a:t>
            </a:r>
            <a:endParaRPr lang="en-US" altLang="zh-CN" dirty="0"/>
          </a:p>
          <a:p>
            <a:r>
              <a:rPr lang="en-US" altLang="zh-CN" dirty="0"/>
              <a:t>【</a:t>
            </a:r>
            <a:r>
              <a:rPr lang="zh-CN" altLang="en-US" dirty="0"/>
              <a:t>老师用一只手托着圣经，另一只手夹着创世记第 </a:t>
            </a:r>
            <a:r>
              <a:rPr lang="en-US" altLang="zh-CN" dirty="0"/>
              <a:t>1 </a:t>
            </a:r>
            <a:r>
              <a:rPr lang="zh-CN" altLang="en-US" dirty="0"/>
              <a:t>章到 </a:t>
            </a:r>
            <a:r>
              <a:rPr lang="en-US" altLang="zh-CN" dirty="0"/>
              <a:t>9 </a:t>
            </a:r>
            <a:r>
              <a:rPr lang="zh-CN" altLang="en-US" dirty="0"/>
              <a:t>章的这 </a:t>
            </a:r>
            <a:r>
              <a:rPr lang="en-US" altLang="zh-CN" dirty="0"/>
              <a:t>8 </a:t>
            </a:r>
            <a:r>
              <a:rPr lang="zh-CN" altLang="en-US" dirty="0"/>
              <a:t>页</a:t>
            </a:r>
            <a:r>
              <a:rPr lang="en-US" altLang="zh-CN" dirty="0"/>
              <a:t>】 </a:t>
            </a:r>
            <a:r>
              <a:rPr lang="zh-CN" altLang="en-US" dirty="0"/>
              <a:t>圣经记载的第一段历史，讲了从创造天地到挪亚洪水这一段时间发生的事情。 </a:t>
            </a:r>
            <a:endParaRPr lang="en-US" altLang="zh-CN" dirty="0"/>
          </a:p>
          <a:p>
            <a:r>
              <a:rPr lang="en-US" altLang="zh-CN" dirty="0"/>
              <a:t>(P </a:t>
            </a:r>
            <a:r>
              <a:rPr lang="zh-CN" altLang="en-US" dirty="0"/>
              <a:t>击</a:t>
            </a:r>
            <a:r>
              <a:rPr lang="en-US" altLang="zh-CN" dirty="0"/>
              <a:t>)</a:t>
            </a:r>
            <a:r>
              <a:rPr lang="zh-CN" altLang="en-US" dirty="0"/>
              <a:t>这一段历史虽然是真实的，但在地下找不到相关的证据。</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114558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你们猜一猜为什么？ </a:t>
            </a:r>
            <a:r>
              <a:rPr lang="en-US" altLang="zh-CN" dirty="0"/>
              <a:t>A. </a:t>
            </a:r>
            <a:r>
              <a:rPr lang="zh-CN" altLang="en-US" dirty="0"/>
              <a:t>因为是神话故事，所以没有证据 </a:t>
            </a:r>
            <a:r>
              <a:rPr lang="en-US" altLang="zh-CN" dirty="0"/>
              <a:t>B. </a:t>
            </a:r>
            <a:r>
              <a:rPr lang="zh-CN" altLang="en-US" dirty="0"/>
              <a:t>因为发生在很久之前，找不到证据 </a:t>
            </a:r>
            <a:r>
              <a:rPr lang="en-US" altLang="zh-CN" dirty="0"/>
              <a:t>C. </a:t>
            </a:r>
            <a:r>
              <a:rPr lang="zh-CN" altLang="en-US" dirty="0"/>
              <a:t>因为大洪水把证据冲走了</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202123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对，因为淹没了全地大洪水把整个地球都冲刷了一遍。</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3154643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创世记第 </a:t>
            </a:r>
            <a:r>
              <a:rPr lang="en-US" altLang="zh-CN" dirty="0"/>
              <a:t>10 </a:t>
            </a:r>
            <a:r>
              <a:rPr lang="zh-CN" altLang="en-US" dirty="0"/>
              <a:t>章大约是从公元前（主耶稣之前的）</a:t>
            </a:r>
            <a:r>
              <a:rPr lang="en-US" altLang="zh-CN" dirty="0"/>
              <a:t>2500 </a:t>
            </a:r>
            <a:r>
              <a:rPr lang="zh-CN" altLang="en-US" dirty="0"/>
              <a:t>年开始，从洪水 之后到大卫的时代，又过了 </a:t>
            </a:r>
            <a:r>
              <a:rPr lang="en-US" altLang="zh-CN" dirty="0"/>
              <a:t>1500 </a:t>
            </a:r>
            <a:r>
              <a:rPr lang="zh-CN" altLang="en-US" dirty="0"/>
              <a:t>年，这段时间的历史记录在圣经接下来的这 </a:t>
            </a:r>
            <a:r>
              <a:rPr lang="en-US" altLang="zh-CN" dirty="0"/>
              <a:t>250 </a:t>
            </a:r>
            <a:r>
              <a:rPr lang="zh-CN" altLang="en-US" dirty="0"/>
              <a:t>页。</a:t>
            </a:r>
            <a:r>
              <a:rPr lang="en-US" altLang="zh-CN" dirty="0"/>
              <a:t>【</a:t>
            </a:r>
            <a:r>
              <a:rPr lang="zh-CN" altLang="en-US" dirty="0"/>
              <a:t>老师可用手指夹起第 </a:t>
            </a:r>
            <a:r>
              <a:rPr lang="en-US" altLang="zh-CN" dirty="0"/>
              <a:t>9 </a:t>
            </a:r>
            <a:r>
              <a:rPr lang="zh-CN" altLang="en-US" dirty="0"/>
              <a:t>页后的 </a:t>
            </a:r>
            <a:r>
              <a:rPr lang="en-US" altLang="zh-CN" dirty="0"/>
              <a:t>250 </a:t>
            </a:r>
            <a:r>
              <a:rPr lang="zh-CN" altLang="en-US" dirty="0"/>
              <a:t>页，到撒母耳记上的 开头</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20432247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2800" dirty="0"/>
              <a:t>圣经记载的这些历史，距离今天有些遥远。还记得，我们刚才用相册打 的比方。圣经对这些历史的记录就像我们很久之前拍的照片。照片里面的东西，比如这辆红色自行车和黄色布娃娃可能早都不见了。过去了这么多年，留下来的东西很少了。</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28212816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圣经历史中较早的这一段时期，能留下了的东西也很少，但还是有一些 文物古迹留下来了，比如图中的陶罐、牛头竖琴和房子的遗迹。这些文物与圣经历史有什么关系呢？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2169358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这些文物和古迹虽然没有直接涉及圣经中的人物，但是还是有关系的。 大家还记得圣经中有一个叫亚伯拉罕的人，他就生活在较早的这段历史时期。考古学家不太可能找得到亚伯拉罕的房子，至少找不到门牌上写 着亚伯拉罕名字的房子。 </a:t>
            </a:r>
            <a:endParaRPr lang="en-US" altLang="zh-CN" dirty="0"/>
          </a:p>
          <a:p>
            <a:r>
              <a:rPr lang="zh-CN" altLang="en-US" dirty="0"/>
              <a:t>（</a:t>
            </a:r>
            <a:r>
              <a:rPr lang="en-US" altLang="zh-CN" dirty="0"/>
              <a:t>P </a:t>
            </a:r>
            <a:r>
              <a:rPr lang="zh-CN" altLang="en-US" dirty="0"/>
              <a:t>击）但是考古学家找到了一个叫吾珥的城市。这个城市是圣经所说的亚伯拉罕的老家。圣经说有吾珥城，果然考古学家就真的找到了吾珥城， 并发现它在亚伯拉罕时代已经建立了好几百年。</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293183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罗马书 </a:t>
            </a:r>
            <a:r>
              <a:rPr lang="en-US" altLang="zh-CN" dirty="0"/>
              <a:t>1</a:t>
            </a:r>
            <a:r>
              <a:rPr lang="zh-CN" altLang="en-US" dirty="0"/>
              <a:t>：</a:t>
            </a:r>
            <a:r>
              <a:rPr lang="en-US" altLang="zh-CN" dirty="0"/>
              <a:t>20 </a:t>
            </a:r>
            <a:r>
              <a:rPr lang="zh-CN" altLang="en-US" dirty="0"/>
              <a:t>自从造天地以来，神的永能和神性是明明可知的，虽是眼不能见，但借着所造之物就可以晓得，叫人无可推诿。 如经文所说，我们通过观察大自然就可以推断一定存在一位创造主。这位创造主是谁呢？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extLst>
      <p:ext uri="{BB962C8B-B14F-4D97-AF65-F5344CB8AC3E}">
        <p14:creationId xmlns:p14="http://schemas.microsoft.com/office/powerpoint/2010/main" val="27294294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这就好比，如果我告诉你，小时候过生日爸爸送了我一辆自行车。那怎 么证明我说的是真的呢？过了这么多年，我的自行车早已不见了。我没 有东西可以直接证明我说的话。 （</a:t>
            </a:r>
            <a:r>
              <a:rPr lang="en-US" altLang="zh-CN" dirty="0"/>
              <a:t>P </a:t>
            </a:r>
            <a:r>
              <a:rPr lang="zh-CN" altLang="en-US" dirty="0"/>
              <a:t>击）就像圣经中的亚伯拉罕，他生活在几千年前，那些与他直接相关的 东西，比如他的房子，早都不见了。 </a:t>
            </a:r>
            <a:endParaRPr lang="en-US" altLang="zh-CN" dirty="0"/>
          </a:p>
          <a:p>
            <a:r>
              <a:rPr lang="zh-CN" altLang="en-US" dirty="0"/>
              <a:t>（</a:t>
            </a:r>
            <a:r>
              <a:rPr lang="en-US" altLang="zh-CN" dirty="0"/>
              <a:t>P </a:t>
            </a:r>
            <a:r>
              <a:rPr lang="zh-CN" altLang="en-US" dirty="0"/>
              <a:t>击）虽然我不能用我那台自行车向你证明我说的话是真的，但是我的邻 居还保留着他爸爸送他的自行车，那个年代，很多小朋友的生日礼物都是自行车。我可以带你去看看他的自行车，这就间接证明了我没撒谎。 </a:t>
            </a:r>
            <a:endParaRPr lang="en-US" altLang="zh-CN" dirty="0"/>
          </a:p>
          <a:p>
            <a:r>
              <a:rPr lang="zh-CN" altLang="en-US" dirty="0"/>
              <a:t>（</a:t>
            </a:r>
            <a:r>
              <a:rPr lang="en-US" altLang="zh-CN" dirty="0"/>
              <a:t>P </a:t>
            </a:r>
            <a:r>
              <a:rPr lang="zh-CN" altLang="en-US" dirty="0"/>
              <a:t>击）同样，虽然考古学家没有找到亚伯拉罕的家，但是考古学家发现了 亚伯拉罕的老家吾珥城。图中是复原的吾珥城的房子。</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761642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圣经历史中，从大洪水到大卫的这段时期，因为离我们比较遥远，留下 来考古和历史证据很少，直接证实圣经历史的就更少了。但是历史学家发现了一些这个时期的历史文物和遗迹，如刚才所说的吾珥城。这些历史文物和遗迹和圣经的记载不仅没有矛盾，而且与当中的细节十分吻合， 我们把它称为间接证据。这些证据也足以说明圣经的早期历史是真实可 信的。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2366319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考一考大家，</a:t>
            </a:r>
            <a:r>
              <a:rPr lang="en-US" altLang="zh-CN" dirty="0"/>
              <a:t>1. </a:t>
            </a:r>
            <a:r>
              <a:rPr lang="zh-CN" altLang="en-US" dirty="0"/>
              <a:t>圣经记载了亚伯拉罕，但是历史学家却没有找到直接证 明亚伯拉罕的证据，为什么？ </a:t>
            </a:r>
            <a:endParaRPr lang="en-US" altLang="zh-CN" dirty="0"/>
          </a:p>
          <a:p>
            <a:pPr marL="228600" indent="-228600">
              <a:buAutoNum type="alphaUcPeriod"/>
            </a:pPr>
            <a:r>
              <a:rPr lang="zh-CN" altLang="en-US" dirty="0"/>
              <a:t>因为亚伯拉罕很穷，什么都没有留下。</a:t>
            </a:r>
            <a:endParaRPr lang="en-US" altLang="zh-CN" dirty="0"/>
          </a:p>
          <a:p>
            <a:pPr marL="0" indent="0">
              <a:buNone/>
            </a:pPr>
            <a:r>
              <a:rPr lang="en-US" altLang="zh-CN" dirty="0"/>
              <a:t>B. </a:t>
            </a:r>
            <a:r>
              <a:rPr lang="zh-CN" altLang="en-US" dirty="0"/>
              <a:t>因为圣经故事是传说，所以在现实世界中找不到证据。 </a:t>
            </a:r>
            <a:endParaRPr lang="en-US" altLang="zh-CN" dirty="0"/>
          </a:p>
          <a:p>
            <a:pPr marL="0" indent="0">
              <a:buNone/>
            </a:pPr>
            <a:r>
              <a:rPr lang="en-US" altLang="zh-CN" dirty="0"/>
              <a:t>C. </a:t>
            </a:r>
            <a:r>
              <a:rPr lang="zh-CN" altLang="en-US" dirty="0"/>
              <a:t>因为亚伯拉罕的证据都被大洪水冲走了。</a:t>
            </a:r>
            <a:endParaRPr lang="en-US" altLang="zh-CN" dirty="0"/>
          </a:p>
          <a:p>
            <a:pPr marL="0" indent="0">
              <a:buNone/>
            </a:pPr>
            <a:r>
              <a:rPr lang="en-US" altLang="zh-CN" dirty="0"/>
              <a:t>D. </a:t>
            </a:r>
            <a:r>
              <a:rPr lang="zh-CN" altLang="en-US" dirty="0"/>
              <a:t>因为亚伯拉罕生活的时代离我们很远，没有保留下来。</a:t>
            </a:r>
            <a:endParaRPr lang="en-US" altLang="zh-CN" dirty="0"/>
          </a:p>
          <a:p>
            <a:pPr marL="0" indent="0">
              <a:buNone/>
            </a:pPr>
            <a:r>
              <a:rPr lang="zh-CN" altLang="en-US" dirty="0"/>
              <a:t>（</a:t>
            </a:r>
            <a:r>
              <a:rPr lang="en-US" altLang="zh-CN" dirty="0"/>
              <a:t>P </a:t>
            </a:r>
            <a:r>
              <a:rPr lang="zh-CN" altLang="en-US" dirty="0"/>
              <a:t>击）答案：</a:t>
            </a:r>
            <a:r>
              <a:rPr lang="en-US" altLang="zh-CN" dirty="0"/>
              <a:t>D</a:t>
            </a:r>
          </a:p>
          <a:p>
            <a:pPr marL="0" indent="0">
              <a:buNone/>
            </a:pPr>
            <a:r>
              <a:rPr lang="zh-CN" altLang="en-US" dirty="0"/>
              <a:t>（</a:t>
            </a:r>
            <a:r>
              <a:rPr lang="en-US" altLang="zh-CN" dirty="0"/>
              <a:t>P </a:t>
            </a:r>
            <a:r>
              <a:rPr lang="zh-CN" altLang="en-US" dirty="0"/>
              <a:t>击）</a:t>
            </a:r>
            <a:r>
              <a:rPr lang="en-US" altLang="zh-CN" dirty="0"/>
              <a:t>2. </a:t>
            </a:r>
            <a:r>
              <a:rPr lang="zh-CN" altLang="en-US" dirty="0"/>
              <a:t>关于亚伯拉罕的圣经记载，以下哪些考古发现能证明是真实的历史？</a:t>
            </a:r>
            <a:endParaRPr lang="en-US" altLang="zh-CN" dirty="0"/>
          </a:p>
          <a:p>
            <a:pPr marL="0" indent="0">
              <a:buNone/>
            </a:pPr>
            <a:r>
              <a:rPr lang="zh-CN" altLang="en-US" dirty="0"/>
              <a:t> </a:t>
            </a:r>
            <a:r>
              <a:rPr lang="en-US" altLang="zh-CN" dirty="0"/>
              <a:t>A. </a:t>
            </a:r>
            <a:r>
              <a:rPr lang="zh-CN" altLang="en-US" dirty="0"/>
              <a:t>亚伯拉罕家门上的名牌。</a:t>
            </a:r>
            <a:endParaRPr lang="en-US" altLang="zh-CN" dirty="0"/>
          </a:p>
          <a:p>
            <a:pPr marL="0" indent="0">
              <a:buNone/>
            </a:pPr>
            <a:r>
              <a:rPr lang="zh-CN" altLang="en-US" dirty="0"/>
              <a:t> </a:t>
            </a:r>
            <a:r>
              <a:rPr lang="en-US" altLang="zh-CN" dirty="0"/>
              <a:t>B. </a:t>
            </a:r>
            <a:r>
              <a:rPr lang="zh-CN" altLang="en-US" dirty="0"/>
              <a:t>亚伯拉罕时代居住的吾珥城。 </a:t>
            </a:r>
            <a:endParaRPr lang="en-US" altLang="zh-CN" dirty="0"/>
          </a:p>
          <a:p>
            <a:pPr marL="0" indent="0">
              <a:buNone/>
            </a:pPr>
            <a:r>
              <a:rPr lang="en-US" altLang="zh-CN" dirty="0"/>
              <a:t>C. </a:t>
            </a:r>
            <a:r>
              <a:rPr lang="zh-CN" altLang="en-US" dirty="0"/>
              <a:t>亚伯拉罕的自行车。 </a:t>
            </a:r>
            <a:endParaRPr lang="en-US" altLang="zh-CN" dirty="0"/>
          </a:p>
          <a:p>
            <a:pPr marL="0" indent="0">
              <a:buNone/>
            </a:pPr>
            <a:r>
              <a:rPr lang="en-US" altLang="zh-CN" dirty="0"/>
              <a:t>D. </a:t>
            </a:r>
            <a:r>
              <a:rPr lang="zh-CN" altLang="en-US" dirty="0"/>
              <a:t>类似亚伯拉罕可能居住的房子。 </a:t>
            </a:r>
            <a:endParaRPr lang="en-US" altLang="zh-CN" dirty="0"/>
          </a:p>
          <a:p>
            <a:pPr marL="0" indent="0">
              <a:buNone/>
            </a:pPr>
            <a:r>
              <a:rPr lang="zh-CN" altLang="en-US" dirty="0"/>
              <a:t>（</a:t>
            </a:r>
            <a:r>
              <a:rPr lang="en-US" altLang="zh-CN" dirty="0"/>
              <a:t>P </a:t>
            </a:r>
            <a:r>
              <a:rPr lang="zh-CN" altLang="en-US" dirty="0"/>
              <a:t>击）答案：</a:t>
            </a:r>
            <a:r>
              <a:rPr lang="en-US" altLang="zh-CN" dirty="0"/>
              <a:t>B</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6733041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从大卫王的时代往后的这段历史就离我们就近了很多。这大概是在公元 前 </a:t>
            </a:r>
            <a:r>
              <a:rPr lang="en-US" altLang="zh-CN" dirty="0"/>
              <a:t>1000 </a:t>
            </a:r>
            <a:r>
              <a:rPr lang="zh-CN" altLang="en-US" dirty="0"/>
              <a:t>年之后。这段历史就很多直接的证据证实圣经中具体的人和事。 </a:t>
            </a:r>
            <a:endParaRPr lang="en-US" altLang="zh-CN" dirty="0"/>
          </a:p>
          <a:p>
            <a:r>
              <a:rPr lang="zh-CN" altLang="en-US" dirty="0"/>
              <a:t>（</a:t>
            </a:r>
            <a:r>
              <a:rPr lang="en-US" altLang="zh-CN" dirty="0"/>
              <a:t>P </a:t>
            </a:r>
            <a:r>
              <a:rPr lang="zh-CN" altLang="en-US" dirty="0"/>
              <a:t>击）</a:t>
            </a:r>
            <a:r>
              <a:rPr lang="en-US" altLang="zh-CN" dirty="0"/>
              <a:t>【</a:t>
            </a:r>
            <a:r>
              <a:rPr lang="zh-CN" altLang="en-US" dirty="0"/>
              <a:t>夹着圣经 </a:t>
            </a:r>
            <a:r>
              <a:rPr lang="en-US" altLang="zh-CN" dirty="0"/>
              <a:t>250 </a:t>
            </a:r>
            <a:r>
              <a:rPr lang="zh-CN" altLang="en-US" dirty="0"/>
              <a:t>页之后的部分</a:t>
            </a:r>
            <a:r>
              <a:rPr lang="en-US" altLang="zh-CN" dirty="0"/>
              <a:t>】</a:t>
            </a:r>
            <a:r>
              <a:rPr lang="zh-CN" altLang="en-US" dirty="0"/>
              <a:t>这段历史记录在接下来的 </a:t>
            </a:r>
            <a:r>
              <a:rPr lang="en-US" altLang="zh-CN" dirty="0"/>
              <a:t>950 </a:t>
            </a:r>
            <a:r>
              <a:rPr lang="zh-CN" altLang="en-US" dirty="0"/>
              <a:t>页。</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36672543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圣经记载了许多国王，有一名叫希西家，圣经中说，他建设水利工程。 考古学家果然发现了一个水渠。我们怎么这么肯定这是希西家留下来的 呢？ </a:t>
            </a:r>
            <a:endParaRPr lang="en-US" altLang="zh-CN" sz="2800" dirty="0"/>
          </a:p>
          <a:p>
            <a:r>
              <a:rPr lang="zh-CN" altLang="en-US" sz="2800" dirty="0"/>
              <a:t>（</a:t>
            </a:r>
            <a:r>
              <a:rPr lang="en-US" altLang="zh-CN" sz="2800" dirty="0"/>
              <a:t>P </a:t>
            </a:r>
            <a:r>
              <a:rPr lang="zh-CN" altLang="en-US" sz="2800" dirty="0"/>
              <a:t>击）因为这里还有一块石碑，上面写着希西家建造水渠的功绩！</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8326656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历史学家找到的这些证据说明，圣经中的历史是准确的、真实的，不是神话传说。 </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1829358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考一考大家，考古学家发现了圣经中的希西家王的水渠，这类证据说明 什么？ </a:t>
            </a:r>
            <a:endParaRPr lang="en-US" altLang="zh-CN" dirty="0"/>
          </a:p>
          <a:p>
            <a:pPr marL="228600" indent="-228600">
              <a:buAutoNum type="alphaUcPeriod"/>
            </a:pPr>
            <a:r>
              <a:rPr lang="zh-CN" altLang="en-US" dirty="0"/>
              <a:t>圣经是传说故事。</a:t>
            </a:r>
            <a:endParaRPr lang="en-US" altLang="zh-CN" dirty="0"/>
          </a:p>
          <a:p>
            <a:pPr marL="0" indent="0">
              <a:buNone/>
            </a:pPr>
            <a:r>
              <a:rPr lang="en-US" altLang="zh-CN" dirty="0"/>
              <a:t>B.  </a:t>
            </a:r>
            <a:r>
              <a:rPr lang="zh-CN" altLang="en-US" dirty="0"/>
              <a:t>圣经对希西家记载是真实的。</a:t>
            </a:r>
            <a:endParaRPr lang="en-US" altLang="zh-CN" dirty="0"/>
          </a:p>
          <a:p>
            <a:pPr marL="0" indent="0">
              <a:buNone/>
            </a:pPr>
            <a:r>
              <a:rPr lang="en-US" altLang="zh-CN" dirty="0"/>
              <a:t>C.  </a:t>
            </a:r>
            <a:r>
              <a:rPr lang="zh-CN" altLang="en-US" dirty="0"/>
              <a:t>希西家擅于修水渠。 </a:t>
            </a:r>
            <a:endParaRPr lang="en-US" altLang="zh-CN" dirty="0"/>
          </a:p>
          <a:p>
            <a:pPr marL="0" indent="0">
              <a:buNone/>
            </a:pPr>
            <a:r>
              <a:rPr lang="en-US" altLang="zh-CN" dirty="0"/>
              <a:t>D</a:t>
            </a:r>
            <a:r>
              <a:rPr lang="en-US" altLang="zh-CN"/>
              <a:t>. </a:t>
            </a:r>
            <a:r>
              <a:rPr lang="zh-CN" altLang="en-US"/>
              <a:t>希</a:t>
            </a:r>
            <a:r>
              <a:rPr lang="zh-CN" altLang="en-US" dirty="0"/>
              <a:t>西家的水渠很牢固。</a:t>
            </a:r>
            <a:endParaRPr lang="en-US" altLang="zh-CN" dirty="0"/>
          </a:p>
          <a:p>
            <a:r>
              <a:rPr lang="zh-CN" altLang="en-US" dirty="0"/>
              <a:t>（</a:t>
            </a:r>
            <a:r>
              <a:rPr lang="en-US" altLang="zh-CN" dirty="0"/>
              <a:t>P </a:t>
            </a:r>
            <a:r>
              <a:rPr lang="zh-CN" altLang="en-US" dirty="0"/>
              <a:t>击） 答案：</a:t>
            </a:r>
            <a:r>
              <a:rPr lang="en-US" altLang="zh-CN" dirty="0"/>
              <a:t>B</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77610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en-US" sz="2800" dirty="0"/>
              <a:t>下节课，我们将学习第三步， 第三：圣经中记载的很多预言在过了很久以后都应验了，这证明圣经是神的启示。</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39388536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我们现在回顾一下这一课我们所学的。我们确认一件事情是真是假要看 证据。 </a:t>
            </a:r>
            <a:endParaRPr lang="en-US" altLang="zh-CN" dirty="0"/>
          </a:p>
          <a:p>
            <a:r>
              <a:rPr lang="zh-CN" altLang="en-US" dirty="0"/>
              <a:t>（</a:t>
            </a:r>
            <a:r>
              <a:rPr lang="en-US" altLang="zh-CN" dirty="0"/>
              <a:t>P </a:t>
            </a:r>
            <a:r>
              <a:rPr lang="zh-CN" altLang="en-US" dirty="0"/>
              <a:t>击）盘古开天辟地，可不可信？有没有证据？ </a:t>
            </a:r>
            <a:endParaRPr lang="en-US" altLang="zh-CN" dirty="0"/>
          </a:p>
          <a:p>
            <a:r>
              <a:rPr lang="zh-CN" altLang="en-US" dirty="0"/>
              <a:t>（</a:t>
            </a:r>
            <a:r>
              <a:rPr lang="en-US" altLang="zh-CN" dirty="0"/>
              <a:t>P </a:t>
            </a:r>
            <a:r>
              <a:rPr lang="zh-CN" altLang="en-US" dirty="0"/>
              <a:t>击）没有，所以它是神话传说。</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39717997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秦始皇的历史可不可信？有没有证据？</a:t>
            </a:r>
            <a:endParaRPr lang="en-US" altLang="zh-CN" dirty="0"/>
          </a:p>
          <a:p>
            <a:r>
              <a:rPr lang="zh-CN" altLang="en-US" dirty="0"/>
              <a:t>（</a:t>
            </a:r>
            <a:r>
              <a:rPr lang="en-US" altLang="zh-CN" dirty="0"/>
              <a:t>P </a:t>
            </a:r>
            <a:r>
              <a:rPr lang="zh-CN" altLang="en-US" dirty="0"/>
              <a:t>击）有，所以这是真实的历史。</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235420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我们怎么知道这位创造主就是圣经中的耶和华神呢？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10989858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圣经的历史可不可信？有没有证据？ </a:t>
            </a:r>
            <a:endParaRPr lang="en-US" altLang="zh-CN" dirty="0"/>
          </a:p>
          <a:p>
            <a:r>
              <a:rPr lang="zh-CN" altLang="en-US" dirty="0"/>
              <a:t>（</a:t>
            </a:r>
            <a:r>
              <a:rPr lang="en-US" altLang="zh-CN" dirty="0"/>
              <a:t>P </a:t>
            </a:r>
            <a:r>
              <a:rPr lang="zh-CN" altLang="en-US" dirty="0"/>
              <a:t>击）有，所以这是真实的历史。后面几节课我们还会详细学习其中的历史和考古证据。</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33668494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你将如何向同学说明圣经里的故事真的发生过？</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31832560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圣经里的历史故事为什么不是传说，你能说说看吗？ 没错，因为圣经中的历史有历史和考古证据的支持。</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5464779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历史学和考古学证明圣经记载的历史是真实的，这就是我们论证圣经是真理的第二个步骤。</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26405433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祷告结束。 </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54</a:t>
            </a:fld>
            <a:endParaRPr kumimoji="1" lang="zh-CN" altLang="en-US"/>
          </a:p>
        </p:txBody>
      </p:sp>
    </p:spTree>
    <p:extLst>
      <p:ext uri="{BB962C8B-B14F-4D97-AF65-F5344CB8AC3E}">
        <p14:creationId xmlns:p14="http://schemas.microsoft.com/office/powerpoint/2010/main" val="2222758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有人拜财神，有人拜菩萨，有人信伊斯兰教，有人信印度教，到底哪一 个神才是真神呢？怎么知道圣经中的神就是创造宇宙的真神呢？</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3572500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en-US" dirty="0"/>
              <a:t>通过三个步骤，我们就可以推断，圣经中的神才是独一的真神。 第一步，大自然很精妙，比人设计的电脑、手机都精妙，这说明有一位 比人更有智慧更有能力的创造主。这是上学期大家学习的内容。 </a:t>
            </a:r>
            <a:endParaRPr lang="en-US" altLang="zh-CN" dirty="0"/>
          </a:p>
          <a:p>
            <a:pPr>
              <a:lnSpc>
                <a:spcPct val="173000"/>
              </a:lnSpc>
              <a:spcBef>
                <a:spcPts val="1300"/>
              </a:spcBef>
              <a:spcAft>
                <a:spcPts val="1300"/>
              </a:spcAft>
            </a:pPr>
            <a:r>
              <a:rPr lang="zh-CN" altLang="en-US" dirty="0"/>
              <a:t>这位创造者是不是圣经的耶和华神，我们就要考察圣经的内容是不是真 实的，值不值得相信。 </a:t>
            </a:r>
            <a:endParaRPr lang="en-US" altLang="zh-CN" dirty="0"/>
          </a:p>
          <a:p>
            <a:pPr>
              <a:lnSpc>
                <a:spcPct val="173000"/>
              </a:lnSpc>
              <a:spcBef>
                <a:spcPts val="1300"/>
              </a:spcBef>
              <a:spcAft>
                <a:spcPts val="1300"/>
              </a:spcAft>
            </a:pPr>
            <a:r>
              <a:rPr lang="en-US" altLang="zh-CN" dirty="0"/>
              <a:t>(P </a:t>
            </a:r>
            <a:r>
              <a:rPr lang="zh-CN" altLang="en-US" dirty="0"/>
              <a:t>击</a:t>
            </a:r>
            <a:r>
              <a:rPr lang="en-US" altLang="zh-CN" dirty="0"/>
              <a:t>)</a:t>
            </a:r>
            <a:r>
              <a:rPr lang="zh-CN" altLang="en-US" dirty="0"/>
              <a:t>因为圣经中有大量历史，所以我们可以学习历史证据，这些历史证 据表明圣经是可信的。这是第二步。 第二步，历史学和考古学的证据证明圣经记载的是准确的历史。 另外，圣经中也有许多预言。</a:t>
            </a:r>
            <a:endParaRPr lang="en-US" altLang="zh-CN" dirty="0"/>
          </a:p>
          <a:p>
            <a:pPr>
              <a:lnSpc>
                <a:spcPct val="173000"/>
              </a:lnSpc>
              <a:spcBef>
                <a:spcPts val="1300"/>
              </a:spcBef>
              <a:spcAft>
                <a:spcPts val="1300"/>
              </a:spcAft>
            </a:pPr>
            <a:r>
              <a:rPr lang="en-US" altLang="zh-CN" dirty="0"/>
              <a:t>(P </a:t>
            </a:r>
            <a:r>
              <a:rPr lang="zh-CN" altLang="en-US" dirty="0"/>
              <a:t>击</a:t>
            </a:r>
            <a:r>
              <a:rPr lang="en-US" altLang="zh-CN" dirty="0"/>
              <a:t>)</a:t>
            </a:r>
            <a:r>
              <a:rPr lang="zh-CN" altLang="en-US" dirty="0"/>
              <a:t> 比如，上帝借先知提前告诉人们，某个繁华的城市会被铲平。虽然 当时看起来像是个笑话，但后来，这个城市果然被铲平，丢在水里了。 这就说明，上帝通过先知传达的话，也就是圣经，是可信的。因为上帝 有能力掌管未来，掌管万有，他才是独一的真神。圣经就是独一真神的 启示。这是第三步。</a:t>
            </a:r>
            <a:endParaRPr lang="en-US" altLang="zh-CN" dirty="0"/>
          </a:p>
          <a:p>
            <a:pPr>
              <a:lnSpc>
                <a:spcPct val="173000"/>
              </a:lnSpc>
              <a:spcBef>
                <a:spcPts val="1300"/>
              </a:spcBef>
              <a:spcAft>
                <a:spcPts val="1300"/>
              </a:spcAft>
            </a:pPr>
            <a:r>
              <a:rPr lang="en-US" altLang="zh-CN" dirty="0"/>
              <a:t>(P </a:t>
            </a:r>
            <a:r>
              <a:rPr lang="zh-CN" altLang="en-US" dirty="0"/>
              <a:t>击</a:t>
            </a:r>
            <a:r>
              <a:rPr lang="en-US" altLang="zh-CN" dirty="0"/>
              <a:t>)</a:t>
            </a:r>
            <a:r>
              <a:rPr lang="zh-CN" altLang="en-US" dirty="0"/>
              <a:t> 第三步，圣经中的预言在几百年甚至几千年之后被应验了，这就证 明圣经是真神的启示，唯有圣经中的神才是能够掌管历史与未来的神。 用这三个步骤来证明基督信仰是真实的，其实这是圣经教我们的论证方 法。</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1268749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大家要牢牢记住这三个步骤，我们的信仰有根有据，这个根据对应着三 点： 一、自然 二、历史 三、预言</a:t>
            </a:r>
            <a:endParaRPr lang="en-US" altLang="zh-CN" dirty="0"/>
          </a:p>
          <a:p>
            <a:r>
              <a:rPr lang="zh-CN" altLang="en-US" dirty="0"/>
              <a:t> </a:t>
            </a:r>
            <a:r>
              <a:rPr lang="en-US" altLang="zh-CN" dirty="0"/>
              <a:t>【</a:t>
            </a:r>
            <a:r>
              <a:rPr lang="zh-CN" altLang="en-US" dirty="0"/>
              <a:t>老师带领同学举起手指重复一遍</a:t>
            </a:r>
            <a:r>
              <a:rPr lang="en-US" altLang="zh-CN" dirty="0"/>
              <a:t>】</a:t>
            </a:r>
          </a:p>
          <a:p>
            <a:r>
              <a:rPr lang="en-US" altLang="zh-CN" dirty="0"/>
              <a:t> </a:t>
            </a:r>
            <a:r>
              <a:rPr lang="zh-CN" altLang="en-US" dirty="0"/>
              <a:t>大家跟我举起手指一起说一遍，“我们的信仰有根有据，一自然，二历史， 三预言。”</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2511789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这节课，我们着重学习第二步，圣经故事是真实的历史，是准确可信的， 根据来自历史学和考古学！</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2679311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2576738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44C56A9D-7AB7-6AE8-2BF3-75D4A22F11FA}"/>
              </a:ext>
            </a:extLst>
          </p:cNvPr>
          <p:cNvPicPr>
            <a:picLocks noChangeAspect="1"/>
          </p:cNvPicPr>
          <p:nvPr/>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55290E1E-5FAC-3203-0317-B467A246776D}"/>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40A9D9B7-1E1C-1445-A77A-E4C5F327D2A6}"/>
              </a:ext>
            </a:extLst>
          </p:cNvPr>
          <p:cNvSpPr/>
          <p:nvPr/>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437AC2E-85BD-3349-126A-49EF3009CB85}"/>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E78FFED8-BEE4-0D60-10A2-DF98D303827F}"/>
              </a:ext>
            </a:extLst>
          </p:cNvPr>
          <p:cNvSpPr/>
          <p:nvPr/>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142510F8-031D-48BE-65D5-ED754E07790F}"/>
              </a:ext>
            </a:extLst>
          </p:cNvPr>
          <p:cNvSpPr/>
          <p:nvPr/>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864929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43F95F89-112D-4BAE-4C14-EAA26C68E75D}"/>
              </a:ext>
            </a:extLst>
          </p:cNvPr>
          <p:cNvPicPr>
            <a:picLocks noChangeAspect="1"/>
          </p:cNvPicPr>
          <p:nvPr/>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6882AF97-381E-AE5B-C5B2-21355C3D6A7E}"/>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F505F140-D616-E7AB-E51F-FF850E95EFE7}"/>
              </a:ext>
            </a:extLst>
          </p:cNvPr>
          <p:cNvSpPr/>
          <p:nvPr/>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F0828223-7C6D-8ACF-94CA-F5A7DBBD486C}"/>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A15DCCE8-10FB-482E-C2E7-E14E9335F385}"/>
              </a:ext>
            </a:extLst>
          </p:cNvPr>
          <p:cNvSpPr/>
          <p:nvPr/>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5D51EF1-565E-5DF7-F094-604B754E1A62}"/>
              </a:ext>
            </a:extLst>
          </p:cNvPr>
          <p:cNvSpPr/>
          <p:nvPr/>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4143847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99A3767B-85AA-C70E-A0B9-126B41F07E28}"/>
              </a:ext>
            </a:extLst>
          </p:cNvPr>
          <p:cNvPicPr>
            <a:picLocks noChangeAspect="1"/>
          </p:cNvPicPr>
          <p:nvPr/>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B41FC907-A161-0A1C-F7CD-E9F3C497E46C}"/>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B95C1608-F047-31A8-F3F0-79BAD5DB4DF1}"/>
              </a:ext>
            </a:extLst>
          </p:cNvPr>
          <p:cNvSpPr/>
          <p:nvPr/>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0512F41D-197E-F4E4-CB34-630B8F145C51}"/>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BD25DB1B-30E3-5FCC-C455-F9ED9A80887F}"/>
              </a:ext>
            </a:extLst>
          </p:cNvPr>
          <p:cNvSpPr/>
          <p:nvPr/>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209C443-6A38-0994-258E-264FC0663A28}"/>
              </a:ext>
            </a:extLst>
          </p:cNvPr>
          <p:cNvSpPr/>
          <p:nvPr/>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704150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11" name="图片 10">
            <a:extLst>
              <a:ext uri="{FF2B5EF4-FFF2-40B4-BE49-F238E27FC236}">
                <a16:creationId xmlns:a16="http://schemas.microsoft.com/office/drawing/2014/main" id="{96641208-8393-4B48-ECF0-858E53D66C64}"/>
              </a:ext>
            </a:extLst>
          </p:cNvPr>
          <p:cNvPicPr>
            <a:picLocks noChangeAspect="1"/>
          </p:cNvPicPr>
          <p:nvPr/>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2" name="图片 11">
            <a:extLst>
              <a:ext uri="{FF2B5EF4-FFF2-40B4-BE49-F238E27FC236}">
                <a16:creationId xmlns:a16="http://schemas.microsoft.com/office/drawing/2014/main" id="{FD86CC53-9232-A398-B5E8-49AA28DAD747}"/>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13" name="直线连接符 20">
            <a:extLst>
              <a:ext uri="{FF2B5EF4-FFF2-40B4-BE49-F238E27FC236}">
                <a16:creationId xmlns:a16="http://schemas.microsoft.com/office/drawing/2014/main" id="{2CE93F59-DD08-96CA-D509-11130B4A036A}"/>
              </a:ext>
            </a:extLst>
          </p:cNvPr>
          <p:cNvSpPr/>
          <p:nvPr/>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6FAAA127-8233-26D2-F7F6-E504FD768E90}"/>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211CDE9A-434B-A8BE-1F36-6FB944C969A4}"/>
              </a:ext>
            </a:extLst>
          </p:cNvPr>
          <p:cNvSpPr/>
          <p:nvPr/>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174FADFB-0BAE-05E5-BF80-FE0667FBDD66}"/>
              </a:ext>
            </a:extLst>
          </p:cNvPr>
          <p:cNvSpPr/>
          <p:nvPr/>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298933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D1E38866-9121-4E54-8A19-6F762B7A14F6}"/>
              </a:ext>
            </a:extLst>
          </p:cNvPr>
          <p:cNvPicPr>
            <a:picLocks noChangeAspect="1"/>
          </p:cNvPicPr>
          <p:nvPr/>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360D6D6B-AB7C-90C1-0733-5DED50B2E2CA}"/>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6A4C9CC4-8683-9C4A-0BEB-8119CCA63ED7}"/>
              </a:ext>
            </a:extLst>
          </p:cNvPr>
          <p:cNvSpPr/>
          <p:nvPr/>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4145D02-FCA9-2B4C-B857-764B644084F8}"/>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74D5050E-6E36-7C64-96C5-5B3BCD6475EA}"/>
              </a:ext>
            </a:extLst>
          </p:cNvPr>
          <p:cNvSpPr/>
          <p:nvPr/>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5B2AE502-F594-A64E-9943-E5FF39A2AFD6}"/>
              </a:ext>
            </a:extLst>
          </p:cNvPr>
          <p:cNvSpPr/>
          <p:nvPr/>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636405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DAF54427-94BF-02E9-C867-F6E80E0783E5}"/>
              </a:ext>
            </a:extLst>
          </p:cNvPr>
          <p:cNvPicPr>
            <a:picLocks noChangeAspect="1"/>
          </p:cNvPicPr>
          <p:nvPr/>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FE37ED21-D7AB-64BC-61E2-3FB306662922}"/>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DA33973-FF77-8F3F-DEFF-98D18FB8B6A5}"/>
              </a:ext>
            </a:extLst>
          </p:cNvPr>
          <p:cNvSpPr/>
          <p:nvPr/>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6B94C60-A598-0264-B6F9-08986551A0D7}"/>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BB4C0CAE-DBE4-73AB-AB58-94A828E5A8C1}"/>
              </a:ext>
            </a:extLst>
          </p:cNvPr>
          <p:cNvSpPr/>
          <p:nvPr/>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3558E13-3932-CD5A-E1C9-47130FC727FB}"/>
              </a:ext>
            </a:extLst>
          </p:cNvPr>
          <p:cNvSpPr/>
          <p:nvPr/>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41085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0CE3769F-E632-D6F1-9BE6-CBA8CE9FC442}"/>
              </a:ext>
            </a:extLst>
          </p:cNvPr>
          <p:cNvPicPr>
            <a:picLocks noChangeAspect="1"/>
          </p:cNvPicPr>
          <p:nvPr/>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13F2DE10-89D4-368D-5DCE-D0183E280B44}"/>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7839CCA-8BCE-F1A6-A956-F076046E2F22}"/>
              </a:ext>
            </a:extLst>
          </p:cNvPr>
          <p:cNvSpPr/>
          <p:nvPr/>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6B1E8B8-4815-2C0B-03D4-81B7487F653A}"/>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AFD60BAC-45E1-55C5-1AFC-A0CB4144B46F}"/>
              </a:ext>
            </a:extLst>
          </p:cNvPr>
          <p:cNvSpPr/>
          <p:nvPr/>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E31F5F1-00B8-7932-1F40-80C7ED175E33}"/>
              </a:ext>
            </a:extLst>
          </p:cNvPr>
          <p:cNvSpPr/>
          <p:nvPr/>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884390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11" name="图片 10">
            <a:extLst>
              <a:ext uri="{FF2B5EF4-FFF2-40B4-BE49-F238E27FC236}">
                <a16:creationId xmlns:a16="http://schemas.microsoft.com/office/drawing/2014/main" id="{C8F72D54-D89F-751E-4272-5031E1865BDF}"/>
              </a:ext>
            </a:extLst>
          </p:cNvPr>
          <p:cNvPicPr>
            <a:picLocks noChangeAspect="1"/>
          </p:cNvPicPr>
          <p:nvPr/>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2" name="图片 11">
            <a:extLst>
              <a:ext uri="{FF2B5EF4-FFF2-40B4-BE49-F238E27FC236}">
                <a16:creationId xmlns:a16="http://schemas.microsoft.com/office/drawing/2014/main" id="{0668313C-60E3-84D7-3E86-093DD1E7A159}"/>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13" name="直线连接符 20">
            <a:extLst>
              <a:ext uri="{FF2B5EF4-FFF2-40B4-BE49-F238E27FC236}">
                <a16:creationId xmlns:a16="http://schemas.microsoft.com/office/drawing/2014/main" id="{149A877F-90B3-ABC1-C3D0-81AF0659EA50}"/>
              </a:ext>
            </a:extLst>
          </p:cNvPr>
          <p:cNvSpPr/>
          <p:nvPr/>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E50637CE-5FC7-EC62-9326-77742B869A6B}"/>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BD485F51-45C9-DF68-4381-A9D17B371A25}"/>
              </a:ext>
            </a:extLst>
          </p:cNvPr>
          <p:cNvSpPr/>
          <p:nvPr/>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EC1F0486-6177-F891-780D-B4CE8B4DBAEC}"/>
              </a:ext>
            </a:extLst>
          </p:cNvPr>
          <p:cNvSpPr/>
          <p:nvPr/>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278628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AB7A112-0CAD-6523-2B22-B644D03CDC19}"/>
              </a:ext>
            </a:extLst>
          </p:cNvPr>
          <p:cNvPicPr>
            <a:picLocks noChangeAspect="1"/>
          </p:cNvPicPr>
          <p:nvPr/>
        </p:nvPicPr>
        <p:blipFill>
          <a:blip r:embed="rId2">
            <a:alphaModFix amt="85000"/>
          </a:blip>
          <a:stretch>
            <a:fillRect/>
          </a:stretch>
        </p:blipFill>
        <p:spPr>
          <a:xfrm>
            <a:off x="3519319" y="1684664"/>
            <a:ext cx="2349661" cy="259218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p:nvSpPr>
        <p:spPr>
          <a:xfrm>
            <a:off x="3994815" y="2216564"/>
            <a:ext cx="1415772" cy="1077218"/>
          </a:xfrm>
          <a:prstGeom prst="rect">
            <a:avLst/>
          </a:prstGeom>
          <a:noFill/>
        </p:spPr>
        <p:txBody>
          <a:bodyPr wrap="none" rtlCol="0">
            <a:spAutoFit/>
          </a:bodyP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387DEEA0-719D-DC65-EF5B-0F404399ADA4}"/>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56393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
        <p:nvSpPr>
          <p:cNvPr id="2" name="直线连接符 20">
            <a:extLst>
              <a:ext uri="{FF2B5EF4-FFF2-40B4-BE49-F238E27FC236}">
                <a16:creationId xmlns:a16="http://schemas.microsoft.com/office/drawing/2014/main" id="{85440118-AE49-0D24-B088-8D31A4643A4A}"/>
              </a:ext>
            </a:extLst>
          </p:cNvPr>
          <p:cNvSpPr/>
          <p:nvPr/>
        </p:nvSpPr>
        <p:spPr>
          <a:xfrm flipH="1">
            <a:off x="454531" y="2195535"/>
            <a:ext cx="0" cy="4187634"/>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3" name="直线连接符 21">
            <a:extLst>
              <a:ext uri="{FF2B5EF4-FFF2-40B4-BE49-F238E27FC236}">
                <a16:creationId xmlns:a16="http://schemas.microsoft.com/office/drawing/2014/main" id="{EF321F55-D79B-E504-DE4C-5EBA40C9F0D0}"/>
              </a:ext>
            </a:extLst>
          </p:cNvPr>
          <p:cNvSpPr/>
          <p:nvPr/>
        </p:nvSpPr>
        <p:spPr>
          <a:xfrm flipH="1" flipV="1">
            <a:off x="454532" y="6383170"/>
            <a:ext cx="7789876" cy="1"/>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4" name="直线连接符 22">
            <a:extLst>
              <a:ext uri="{FF2B5EF4-FFF2-40B4-BE49-F238E27FC236}">
                <a16:creationId xmlns:a16="http://schemas.microsoft.com/office/drawing/2014/main" id="{D7AB3158-228D-4C6B-9FBF-2045F8E70A57}"/>
              </a:ext>
            </a:extLst>
          </p:cNvPr>
          <p:cNvSpPr/>
          <p:nvPr/>
        </p:nvSpPr>
        <p:spPr>
          <a:xfrm flipH="1" flipV="1">
            <a:off x="971601" y="2195534"/>
            <a:ext cx="7742668" cy="1"/>
          </a:xfrm>
          <a:prstGeom prst="line">
            <a:avLst/>
          </a:prstGeom>
          <a:ln w="12700">
            <a:solidFill>
              <a:srgbClr val="FDBB3B"/>
            </a:solidFill>
            <a:prstDash val="sysDash"/>
          </a:ln>
        </p:spPr>
        <p:txBody>
          <a:bodyPr lIns="45719" rIns="45719"/>
          <a:lstStyle/>
          <a:p>
            <a:endParaRPr/>
          </a:p>
        </p:txBody>
      </p:sp>
      <p:sp>
        <p:nvSpPr>
          <p:cNvPr id="5" name="直线连接符 23">
            <a:extLst>
              <a:ext uri="{FF2B5EF4-FFF2-40B4-BE49-F238E27FC236}">
                <a16:creationId xmlns:a16="http://schemas.microsoft.com/office/drawing/2014/main" id="{D2E4860A-4AA6-0BA8-5323-24750ADDA493}"/>
              </a:ext>
            </a:extLst>
          </p:cNvPr>
          <p:cNvSpPr/>
          <p:nvPr/>
        </p:nvSpPr>
        <p:spPr>
          <a:xfrm flipH="1">
            <a:off x="8714268" y="2195535"/>
            <a:ext cx="0" cy="4049346"/>
          </a:xfrm>
          <a:prstGeom prst="line">
            <a:avLst/>
          </a:prstGeom>
          <a:ln w="12700">
            <a:solidFill>
              <a:srgbClr val="FDBB3B"/>
            </a:solidFill>
            <a:prstDash val="sysDash"/>
          </a:ln>
        </p:spPr>
        <p:txBody>
          <a:bodyPr lIns="45719" rIns="45719"/>
          <a:lstStyle/>
          <a:p>
            <a:endParaRPr/>
          </a:p>
        </p:txBody>
      </p:sp>
      <p:pic>
        <p:nvPicPr>
          <p:cNvPr id="6" name="图片 5">
            <a:extLst>
              <a:ext uri="{FF2B5EF4-FFF2-40B4-BE49-F238E27FC236}">
                <a16:creationId xmlns:a16="http://schemas.microsoft.com/office/drawing/2014/main" id="{B872F4C3-A713-DCFA-479A-245961FBEE9E}"/>
              </a:ext>
            </a:extLst>
          </p:cNvPr>
          <p:cNvPicPr>
            <a:picLocks noChangeAspect="1"/>
          </p:cNvPicPr>
          <p:nvPr/>
        </p:nvPicPr>
        <p:blipFill>
          <a:blip r:embed="rId2"/>
          <a:stretch>
            <a:fillRect/>
          </a:stretch>
        </p:blipFill>
        <p:spPr>
          <a:xfrm rot="10800000">
            <a:off x="406998" y="2007386"/>
            <a:ext cx="579512" cy="432000"/>
          </a:xfrm>
          <a:prstGeom prst="rect">
            <a:avLst/>
          </a:prstGeom>
        </p:spPr>
      </p:pic>
      <p:pic>
        <p:nvPicPr>
          <p:cNvPr id="7" name="图片 6">
            <a:extLst>
              <a:ext uri="{FF2B5EF4-FFF2-40B4-BE49-F238E27FC236}">
                <a16:creationId xmlns:a16="http://schemas.microsoft.com/office/drawing/2014/main" id="{A863EE78-5401-C31C-07D9-64639B2C59D1}"/>
              </a:ext>
            </a:extLst>
          </p:cNvPr>
          <p:cNvPicPr>
            <a:picLocks noChangeAspect="1"/>
          </p:cNvPicPr>
          <p:nvPr/>
        </p:nvPicPr>
        <p:blipFill>
          <a:blip r:embed="rId2"/>
          <a:stretch>
            <a:fillRect/>
          </a:stretch>
        </p:blipFill>
        <p:spPr>
          <a:xfrm>
            <a:off x="8207294" y="6128807"/>
            <a:ext cx="579512" cy="432000"/>
          </a:xfrm>
          <a:prstGeom prst="rect">
            <a:avLst/>
          </a:prstGeom>
        </p:spPr>
      </p:pic>
    </p:spTree>
    <p:extLst>
      <p:ext uri="{BB962C8B-B14F-4D97-AF65-F5344CB8AC3E}">
        <p14:creationId xmlns:p14="http://schemas.microsoft.com/office/powerpoint/2010/main" val="596587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658993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803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91635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157126" y="-4761"/>
            <a:ext cx="2829747" cy="265182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248893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8D3BB9-F833-65BF-F621-3B2419C14B44}"/>
              </a:ext>
            </a:extLst>
          </p:cNvPr>
          <p:cNvPicPr>
            <a:picLocks noChangeAspect="1"/>
          </p:cNvPicPr>
          <p:nvPr/>
        </p:nvPicPr>
        <p:blipFill>
          <a:blip r:embed="rId2">
            <a:alphaModFix amt="85000"/>
          </a:blip>
          <a:stretch>
            <a:fillRect/>
          </a:stretch>
        </p:blipFill>
        <p:spPr>
          <a:xfrm>
            <a:off x="3187483" y="-1"/>
            <a:ext cx="2737509" cy="369675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102180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p:nvPicPr>
        <p:blipFill rotWithShape="1">
          <a:blip r:embed="rId2">
            <a:alphaModFix amt="85000"/>
          </a:blip>
          <a:srcRect l="17233" t="21332" r="20655" b="21334"/>
          <a:stretch/>
        </p:blipFill>
        <p:spPr>
          <a:xfrm rot="10800000">
            <a:off x="394762" y="223966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
        <p:nvSpPr>
          <p:cNvPr id="4" name="直线连接符 20">
            <a:extLst>
              <a:ext uri="{FF2B5EF4-FFF2-40B4-BE49-F238E27FC236}">
                <a16:creationId xmlns:a16="http://schemas.microsoft.com/office/drawing/2014/main" id="{A1952104-1BA8-EF90-8C79-1BEBF47A8DB9}"/>
              </a:ext>
            </a:extLst>
          </p:cNvPr>
          <p:cNvSpPr/>
          <p:nvPr/>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57761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p:nvPicPr>
        <p:blipFill rotWithShape="1">
          <a:blip r:embed="rId2">
            <a:alphaModFix amt="85000"/>
          </a:blip>
          <a:srcRect l="17233" t="21332" r="20655" b="21334"/>
          <a:stretch/>
        </p:blipFill>
        <p:spPr>
          <a:xfrm rot="10800000">
            <a:off x="394762" y="1990809"/>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
        <p:nvSpPr>
          <p:cNvPr id="4" name="直线连接符 20">
            <a:extLst>
              <a:ext uri="{FF2B5EF4-FFF2-40B4-BE49-F238E27FC236}">
                <a16:creationId xmlns:a16="http://schemas.microsoft.com/office/drawing/2014/main" id="{A1952104-1BA8-EF90-8C79-1BEBF47A8DB9}"/>
              </a:ext>
            </a:extLst>
          </p:cNvPr>
          <p:cNvSpPr/>
          <p:nvPr/>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333449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p:nvPicPr>
        <p:blipFill rotWithShape="1">
          <a:blip r:embed="rId2">
            <a:alphaModFix amt="85000"/>
          </a:blip>
          <a:srcRect l="17233" t="21332" r="20655" b="21334"/>
          <a:stretch/>
        </p:blipFill>
        <p:spPr>
          <a:xfrm rot="10800000">
            <a:off x="394762" y="167988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
        <p:nvSpPr>
          <p:cNvPr id="4" name="直线连接符 20">
            <a:extLst>
              <a:ext uri="{FF2B5EF4-FFF2-40B4-BE49-F238E27FC236}">
                <a16:creationId xmlns:a16="http://schemas.microsoft.com/office/drawing/2014/main" id="{A1952104-1BA8-EF90-8C79-1BEBF47A8DB9}"/>
              </a:ext>
            </a:extLst>
          </p:cNvPr>
          <p:cNvSpPr/>
          <p:nvPr/>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4099012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10" name="图片 9">
            <a:extLst>
              <a:ext uri="{FF2B5EF4-FFF2-40B4-BE49-F238E27FC236}">
                <a16:creationId xmlns:a16="http://schemas.microsoft.com/office/drawing/2014/main" id="{45853ADF-7514-5973-3FEB-F5FE4375894E}"/>
              </a:ext>
            </a:extLst>
          </p:cNvPr>
          <p:cNvPicPr>
            <a:picLocks noChangeAspect="1"/>
          </p:cNvPicPr>
          <p:nvPr/>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3" name="图片 12">
            <a:extLst>
              <a:ext uri="{FF2B5EF4-FFF2-40B4-BE49-F238E27FC236}">
                <a16:creationId xmlns:a16="http://schemas.microsoft.com/office/drawing/2014/main" id="{D509C152-7283-AF35-5679-2C782B9E0C1E}"/>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14" name="直线连接符 20">
            <a:extLst>
              <a:ext uri="{FF2B5EF4-FFF2-40B4-BE49-F238E27FC236}">
                <a16:creationId xmlns:a16="http://schemas.microsoft.com/office/drawing/2014/main" id="{F9049A8B-E8C4-EE4F-2969-F6B421AEDEE9}"/>
              </a:ext>
            </a:extLst>
          </p:cNvPr>
          <p:cNvSpPr/>
          <p:nvPr/>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6DCD9B6-7D7A-4AFE-8E66-8E102A757065}"/>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23936DAF-A248-91A7-DCC4-7373643ACE0E}"/>
              </a:ext>
            </a:extLst>
          </p:cNvPr>
          <p:cNvSpPr/>
          <p:nvPr/>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30D01B-4971-BCF8-450F-100C89FB8E31}"/>
              </a:ext>
            </a:extLst>
          </p:cNvPr>
          <p:cNvSpPr/>
          <p:nvPr/>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405008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
              <a:srgbClr val="FFF992"/>
            </a:gs>
            <a:gs pos="100000">
              <a:srgbClr val="FEFAB9"/>
            </a:gs>
          </a:gsLst>
          <a:lin ang="18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99839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2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45.jp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7.tiff"/><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g"/><Relationship Id="rId7"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0.xml"/><Relationship Id="rId6" Type="http://schemas.openxmlformats.org/officeDocument/2006/relationships/image" Target="../media/image53.jpeg"/><Relationship Id="rId5" Type="http://schemas.openxmlformats.org/officeDocument/2006/relationships/image" Target="../media/image37.jpeg"/><Relationship Id="rId4" Type="http://schemas.openxmlformats.org/officeDocument/2006/relationships/image" Target="../media/image48.jpg"/></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1.xml"/><Relationship Id="rId1" Type="http://schemas.openxmlformats.org/officeDocument/2006/relationships/slideLayout" Target="../slideLayouts/slideLayout20.xml"/><Relationship Id="rId5" Type="http://schemas.openxmlformats.org/officeDocument/2006/relationships/image" Target="../media/image45.jpg"/><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54.jpg"/></Relationships>
</file>

<file path=ppt/slides/_rels/slide4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57.tiff"/><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55.tiff"/><Relationship Id="rId7" Type="http://schemas.openxmlformats.org/officeDocument/2006/relationships/image" Target="../media/image58.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11.png"/><Relationship Id="rId4" Type="http://schemas.openxmlformats.org/officeDocument/2006/relationships/image" Target="../media/image57.tiff"/></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6.tiff"/></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58.jpg"/><Relationship Id="rId4" Type="http://schemas.openxmlformats.org/officeDocument/2006/relationships/image" Target="../media/image57.tiff"/></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tif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54EA99F5-A666-B2C8-EBB6-25ABEAEF13E7}"/>
              </a:ext>
            </a:extLst>
          </p:cNvPr>
          <p:cNvSpPr txBox="1">
            <a:spLocks/>
          </p:cNvSpPr>
          <p:nvPr/>
        </p:nvSpPr>
        <p:spPr>
          <a:xfrm>
            <a:off x="274213" y="3702360"/>
            <a:ext cx="3406702" cy="8367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3080"/>
              </a:lnSpc>
            </a:pPr>
            <a:r>
              <a:rPr lang="zh-CN" altLang="en-US" sz="2400" b="1" dirty="0">
                <a:latin typeface="Microsoft YaHei" panose="020B0503020204020204" pitchFamily="34" charset="-122"/>
                <a:ea typeface="Microsoft YaHei" panose="020B0503020204020204" pitchFamily="34" charset="-122"/>
              </a:rPr>
              <a:t>以赛亚书</a:t>
            </a:r>
            <a:r>
              <a:rPr lang="en-US" altLang="zh-CN" sz="2400" b="1" dirty="0">
                <a:latin typeface="Microsoft YaHei" panose="020B0503020204020204" pitchFamily="34" charset="-122"/>
                <a:ea typeface="Microsoft YaHei" panose="020B0503020204020204" pitchFamily="34" charset="-122"/>
              </a:rPr>
              <a:t>46:9</a:t>
            </a:r>
          </a:p>
          <a:p>
            <a:pPr algn="ctr">
              <a:lnSpc>
                <a:spcPts val="308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15</a:t>
            </a:r>
            <a:r>
              <a:rPr lang="zh-CN" altLang="en-US" sz="2400" b="1" dirty="0">
                <a:latin typeface="Microsoft YaHei" panose="020B0503020204020204" pitchFamily="34" charset="-122"/>
                <a:ea typeface="Microsoft YaHei" panose="020B0503020204020204" pitchFamily="34" charset="-122"/>
              </a:rPr>
              <a:t>课</a:t>
            </a:r>
          </a:p>
        </p:txBody>
      </p:sp>
      <p:grpSp>
        <p:nvGrpSpPr>
          <p:cNvPr id="6" name="组合 5">
            <a:extLst>
              <a:ext uri="{FF2B5EF4-FFF2-40B4-BE49-F238E27FC236}">
                <a16:creationId xmlns:a16="http://schemas.microsoft.com/office/drawing/2014/main" id="{01D62629-206F-07C7-3F81-32588AD54906}"/>
              </a:ext>
            </a:extLst>
          </p:cNvPr>
          <p:cNvGrpSpPr/>
          <p:nvPr/>
        </p:nvGrpSpPr>
        <p:grpSpPr>
          <a:xfrm>
            <a:off x="146958" y="1807574"/>
            <a:ext cx="3674398" cy="3169388"/>
            <a:chOff x="146958" y="1807574"/>
            <a:chExt cx="3674398" cy="3169388"/>
          </a:xfrm>
        </p:grpSpPr>
        <p:pic>
          <p:nvPicPr>
            <p:cNvPr id="7" name="图片 6">
              <a:extLst>
                <a:ext uri="{FF2B5EF4-FFF2-40B4-BE49-F238E27FC236}">
                  <a16:creationId xmlns:a16="http://schemas.microsoft.com/office/drawing/2014/main" id="{66446F3B-5E3C-E2C4-DC28-CC36C4C7E004}"/>
                </a:ext>
              </a:extLst>
            </p:cNvPr>
            <p:cNvPicPr>
              <a:picLocks noChangeAspect="1"/>
            </p:cNvPicPr>
            <p:nvPr/>
          </p:nvPicPr>
          <p:blipFill rotWithShape="1">
            <a:blip r:embed="rId3">
              <a:alphaModFix amt="85000"/>
            </a:blip>
            <a:srcRect l="17233" t="21332" r="20655" b="21334"/>
            <a:stretch/>
          </p:blipFill>
          <p:spPr>
            <a:xfrm>
              <a:off x="2903202" y="4259137"/>
              <a:ext cx="918154" cy="717825"/>
            </a:xfrm>
            <a:prstGeom prst="rect">
              <a:avLst/>
            </a:prstGeom>
          </p:spPr>
        </p:pic>
        <p:pic>
          <p:nvPicPr>
            <p:cNvPr id="8" name="图片 7">
              <a:extLst>
                <a:ext uri="{FF2B5EF4-FFF2-40B4-BE49-F238E27FC236}">
                  <a16:creationId xmlns:a16="http://schemas.microsoft.com/office/drawing/2014/main" id="{22C37005-7CB0-CD93-9848-D641EDCF0EB5}"/>
                </a:ext>
              </a:extLst>
            </p:cNvPr>
            <p:cNvPicPr>
              <a:picLocks noChangeAspect="1"/>
            </p:cNvPicPr>
            <p:nvPr/>
          </p:nvPicPr>
          <p:blipFill rotWithShape="1">
            <a:blip r:embed="rId3">
              <a:alphaModFix amt="85000"/>
            </a:blip>
            <a:srcRect l="17233" t="21332" r="20655" b="21334"/>
            <a:stretch/>
          </p:blipFill>
          <p:spPr>
            <a:xfrm rot="10800000">
              <a:off x="146958" y="1807574"/>
              <a:ext cx="918154" cy="717825"/>
            </a:xfrm>
            <a:prstGeom prst="rect">
              <a:avLst/>
            </a:prstGeom>
          </p:spPr>
        </p:pic>
        <p:grpSp>
          <p:nvGrpSpPr>
            <p:cNvPr id="9" name="组合 8">
              <a:extLst>
                <a:ext uri="{FF2B5EF4-FFF2-40B4-BE49-F238E27FC236}">
                  <a16:creationId xmlns:a16="http://schemas.microsoft.com/office/drawing/2014/main" id="{7F30C179-B94B-EABA-A851-A19E563F45C7}"/>
                </a:ext>
              </a:extLst>
            </p:cNvPr>
            <p:cNvGrpSpPr/>
            <p:nvPr/>
          </p:nvGrpSpPr>
          <p:grpSpPr>
            <a:xfrm>
              <a:off x="1024689" y="2080168"/>
              <a:ext cx="2684717" cy="2391643"/>
              <a:chOff x="6224954" y="1265960"/>
              <a:chExt cx="2684717" cy="2391643"/>
            </a:xfrm>
          </p:grpSpPr>
          <p:cxnSp>
            <p:nvCxnSpPr>
              <p:cNvPr id="16" name="直线连接符 15">
                <a:extLst>
                  <a:ext uri="{FF2B5EF4-FFF2-40B4-BE49-F238E27FC236}">
                    <a16:creationId xmlns:a16="http://schemas.microsoft.com/office/drawing/2014/main" id="{7CDC5828-8EF2-0329-9430-BE89661939EF}"/>
                  </a:ext>
                </a:extLst>
              </p:cNvPr>
              <p:cNvCxnSpPr>
                <a:cxnSpLocks/>
              </p:cNvCxnSpPr>
              <p:nvPr/>
            </p:nvCxnSpPr>
            <p:spPr>
              <a:xfrm>
                <a:off x="6224954" y="1274351"/>
                <a:ext cx="2684717" cy="0"/>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线连接符 16">
                <a:extLst>
                  <a:ext uri="{FF2B5EF4-FFF2-40B4-BE49-F238E27FC236}">
                    <a16:creationId xmlns:a16="http://schemas.microsoft.com/office/drawing/2014/main" id="{86DEBC71-0032-9007-71A6-0A1C5B22F457}"/>
                  </a:ext>
                </a:extLst>
              </p:cNvPr>
              <p:cNvCxnSpPr>
                <a:cxnSpLocks/>
              </p:cNvCxnSpPr>
              <p:nvPr/>
            </p:nvCxnSpPr>
            <p:spPr>
              <a:xfrm>
                <a:off x="8909671" y="1265960"/>
                <a:ext cx="0" cy="2391643"/>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组合 9">
              <a:extLst>
                <a:ext uri="{FF2B5EF4-FFF2-40B4-BE49-F238E27FC236}">
                  <a16:creationId xmlns:a16="http://schemas.microsoft.com/office/drawing/2014/main" id="{B895F2C1-D427-7DC8-96AE-ED09F32F194E}"/>
                </a:ext>
              </a:extLst>
            </p:cNvPr>
            <p:cNvGrpSpPr/>
            <p:nvPr/>
          </p:nvGrpSpPr>
          <p:grpSpPr>
            <a:xfrm rot="10800000">
              <a:off x="274214" y="2342012"/>
              <a:ext cx="2684717" cy="2422873"/>
              <a:chOff x="6224954" y="1265960"/>
              <a:chExt cx="2684717" cy="2422873"/>
            </a:xfrm>
          </p:grpSpPr>
          <p:cxnSp>
            <p:nvCxnSpPr>
              <p:cNvPr id="11" name="直线连接符 10">
                <a:extLst>
                  <a:ext uri="{FF2B5EF4-FFF2-40B4-BE49-F238E27FC236}">
                    <a16:creationId xmlns:a16="http://schemas.microsoft.com/office/drawing/2014/main" id="{C16DDE80-ACBB-2018-A9FE-CCF6794397EF}"/>
                  </a:ext>
                </a:extLst>
              </p:cNvPr>
              <p:cNvCxnSpPr>
                <a:cxnSpLocks/>
              </p:cNvCxnSpPr>
              <p:nvPr/>
            </p:nvCxnSpPr>
            <p:spPr>
              <a:xfrm>
                <a:off x="6224954" y="1274351"/>
                <a:ext cx="2684717" cy="0"/>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cxnSp>
            <p:nvCxnSpPr>
              <p:cNvPr id="12" name="直线连接符 11">
                <a:extLst>
                  <a:ext uri="{FF2B5EF4-FFF2-40B4-BE49-F238E27FC236}">
                    <a16:creationId xmlns:a16="http://schemas.microsoft.com/office/drawing/2014/main" id="{A3E3C6BA-7B4B-A25A-2173-E58E1D5F7D8F}"/>
                  </a:ext>
                </a:extLst>
              </p:cNvPr>
              <p:cNvCxnSpPr>
                <a:cxnSpLocks/>
              </p:cNvCxnSpPr>
              <p:nvPr/>
            </p:nvCxnSpPr>
            <p:spPr>
              <a:xfrm rot="10800000" flipV="1">
                <a:off x="8909670" y="1265960"/>
                <a:ext cx="0" cy="2422873"/>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grpSp>
      </p:grpSp>
      <p:pic>
        <p:nvPicPr>
          <p:cNvPr id="22" name="图片 21">
            <a:extLst>
              <a:ext uri="{FF2B5EF4-FFF2-40B4-BE49-F238E27FC236}">
                <a16:creationId xmlns:a16="http://schemas.microsoft.com/office/drawing/2014/main" id="{A79FE1C1-256A-C102-B01A-2698E7C8B75E}"/>
              </a:ext>
            </a:extLst>
          </p:cNvPr>
          <p:cNvPicPr>
            <a:picLocks noChangeAspect="1"/>
          </p:cNvPicPr>
          <p:nvPr/>
        </p:nvPicPr>
        <p:blipFill rotWithShape="1">
          <a:blip r:embed="rId4"/>
          <a:srcRect l="2571" r="2984"/>
          <a:stretch/>
        </p:blipFill>
        <p:spPr>
          <a:xfrm>
            <a:off x="3962399" y="0"/>
            <a:ext cx="5181601"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a:extLst>
              <a:ext uri="{FF2B5EF4-FFF2-40B4-BE49-F238E27FC236}">
                <a16:creationId xmlns:a16="http://schemas.microsoft.com/office/drawing/2014/main" id="{1E8EC6BE-9105-99B0-164D-E48BF8520331}"/>
              </a:ext>
            </a:extLst>
          </p:cNvPr>
          <p:cNvSpPr txBox="1">
            <a:spLocks/>
          </p:cNvSpPr>
          <p:nvPr/>
        </p:nvSpPr>
        <p:spPr>
          <a:xfrm>
            <a:off x="227913" y="2538330"/>
            <a:ext cx="3547141" cy="126032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4020"/>
              </a:lnSpc>
            </a:pPr>
            <a:r>
              <a:rPr lang="zh-CN" altLang="en-US" b="1" dirty="0">
                <a:latin typeface="Microsoft YaHei" panose="020B0503020204020204" pitchFamily="34" charset="-122"/>
                <a:ea typeface="Microsoft YaHei" panose="020B0503020204020204" pitchFamily="34" charset="-122"/>
              </a:rPr>
              <a:t>怎么知道圣经中的上帝是真神？</a:t>
            </a:r>
            <a:r>
              <a:rPr lang="en-US" altLang="zh-CN" b="1" dirty="0">
                <a:latin typeface="Microsoft YaHei" panose="020B0503020204020204" pitchFamily="34" charset="-122"/>
                <a:ea typeface="Microsoft YaHei" panose="020B0503020204020204" pitchFamily="34" charset="-122"/>
              </a:rPr>
              <a:t>(</a:t>
            </a:r>
            <a:r>
              <a:rPr lang="zh-CN" altLang="en-US" b="1" dirty="0">
                <a:latin typeface="Microsoft YaHei" panose="020B0503020204020204" pitchFamily="34" charset="-122"/>
                <a:ea typeface="Microsoft YaHei" panose="020B0503020204020204" pitchFamily="34" charset="-122"/>
              </a:rPr>
              <a:t>上</a:t>
            </a:r>
            <a:r>
              <a:rPr lang="en-US" altLang="zh-CN" b="1" dirty="0">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4146325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3D15DC-850D-70A6-2DB3-301229DF68F0}"/>
              </a:ext>
            </a:extLst>
          </p:cNvPr>
          <p:cNvSpPr>
            <a:spLocks noGrp="1"/>
          </p:cNvSpPr>
          <p:nvPr>
            <p:ph type="title"/>
          </p:nvPr>
        </p:nvSpPr>
        <p:spPr/>
        <p:txBody>
          <a:bodyPr/>
          <a:lstStyle/>
          <a:p>
            <a:r>
              <a:rPr lang="zh-CN" altLang="en-CN" sz="3600" b="1" dirty="0">
                <a:latin typeface="Microsoft YaHei" panose="020B0503020204020204" pitchFamily="34" charset="-122"/>
                <a:ea typeface="Microsoft YaHei" panose="020B0503020204020204" pitchFamily="34" charset="-122"/>
              </a:rPr>
              <a:t>故事</a:t>
            </a:r>
            <a:r>
              <a:rPr lang="en-US" altLang="zh-CN" sz="3600" b="1" dirty="0">
                <a:latin typeface="Microsoft YaHei" panose="020B0503020204020204" pitchFamily="34" charset="-122"/>
                <a:ea typeface="Microsoft YaHei" panose="020B0503020204020204" pitchFamily="34" charset="-122"/>
              </a:rPr>
              <a:t>=</a:t>
            </a:r>
            <a:r>
              <a:rPr lang="zh-CN" altLang="en-US" sz="3600" b="1" dirty="0">
                <a:latin typeface="Microsoft YaHei" panose="020B0503020204020204" pitchFamily="34" charset="-122"/>
                <a:ea typeface="Microsoft YaHei" panose="020B0503020204020204" pitchFamily="34" charset="-122"/>
              </a:rPr>
              <a:t>历史？</a:t>
            </a:r>
            <a:endParaRPr lang="zh-CN" altLang="en-US" dirty="0"/>
          </a:p>
        </p:txBody>
      </p:sp>
      <p:pic>
        <p:nvPicPr>
          <p:cNvPr id="10" name="图片 9">
            <a:extLst>
              <a:ext uri="{FF2B5EF4-FFF2-40B4-BE49-F238E27FC236}">
                <a16:creationId xmlns:a16="http://schemas.microsoft.com/office/drawing/2014/main" id="{F6C44A70-1249-CE66-1EE7-7416B898AB06}"/>
              </a:ext>
            </a:extLst>
          </p:cNvPr>
          <p:cNvPicPr>
            <a:picLocks noChangeAspect="1"/>
          </p:cNvPicPr>
          <p:nvPr/>
        </p:nvPicPr>
        <p:blipFill>
          <a:blip r:embed="rId3"/>
          <a:stretch>
            <a:fillRect/>
          </a:stretch>
        </p:blipFill>
        <p:spPr>
          <a:xfrm>
            <a:off x="1677377" y="1142763"/>
            <a:ext cx="5789246" cy="5789246"/>
          </a:xfrm>
          <a:prstGeom prst="rect">
            <a:avLst/>
          </a:prstGeom>
        </p:spPr>
      </p:pic>
    </p:spTree>
    <p:extLst>
      <p:ext uri="{BB962C8B-B14F-4D97-AF65-F5344CB8AC3E}">
        <p14:creationId xmlns:p14="http://schemas.microsoft.com/office/powerpoint/2010/main" val="4237369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1F42453-8708-C309-FE37-A598D416D438}"/>
              </a:ext>
            </a:extLst>
          </p:cNvPr>
          <p:cNvSpPr>
            <a:spLocks noGrp="1"/>
          </p:cNvSpPr>
          <p:nvPr>
            <p:ph type="title"/>
          </p:nvPr>
        </p:nvSpPr>
        <p:spPr/>
        <p:txBody>
          <a:bodyPr/>
          <a:lstStyle/>
          <a:p>
            <a:r>
              <a:rPr lang="zh-CN" altLang="en-US" sz="3600" b="1" dirty="0">
                <a:latin typeface="Microsoft YaHei" panose="020B0503020204020204" pitchFamily="34" charset="-122"/>
                <a:ea typeface="Microsoft YaHei" panose="020B0503020204020204" pitchFamily="34" charset="-122"/>
              </a:rPr>
              <a:t>传说</a:t>
            </a:r>
            <a:r>
              <a:rPr lang="zh-CN" altLang="en-CN" sz="3600" b="1" dirty="0">
                <a:latin typeface="Microsoft YaHei" panose="020B0503020204020204" pitchFamily="34" charset="-122"/>
                <a:ea typeface="Microsoft YaHei" panose="020B0503020204020204" pitchFamily="34" charset="-122"/>
              </a:rPr>
              <a:t>故事</a:t>
            </a:r>
            <a:r>
              <a:rPr lang="zh-CN" altLang="en-US" sz="3600" b="1" dirty="0">
                <a:latin typeface="Microsoft YaHei" panose="020B0503020204020204" pitchFamily="34" charset="-122"/>
                <a:ea typeface="Microsoft YaHei" panose="020B0503020204020204" pitchFamily="34" charset="-122"/>
              </a:rPr>
              <a:t>？真实历史？</a:t>
            </a:r>
            <a:endParaRPr lang="zh-CN" altLang="en-US" dirty="0"/>
          </a:p>
        </p:txBody>
      </p:sp>
      <p:pic>
        <p:nvPicPr>
          <p:cNvPr id="10" name="图片 9">
            <a:extLst>
              <a:ext uri="{FF2B5EF4-FFF2-40B4-BE49-F238E27FC236}">
                <a16:creationId xmlns:a16="http://schemas.microsoft.com/office/drawing/2014/main" id="{82FC84CE-1250-1397-1A8E-39B9352866EC}"/>
              </a:ext>
            </a:extLst>
          </p:cNvPr>
          <p:cNvPicPr>
            <a:picLocks noChangeAspect="1"/>
          </p:cNvPicPr>
          <p:nvPr/>
        </p:nvPicPr>
        <p:blipFill>
          <a:blip r:embed="rId3"/>
          <a:stretch>
            <a:fillRect/>
          </a:stretch>
        </p:blipFill>
        <p:spPr>
          <a:xfrm>
            <a:off x="-480648" y="1875883"/>
            <a:ext cx="10292863" cy="4117145"/>
          </a:xfrm>
          <a:prstGeom prst="rect">
            <a:avLst/>
          </a:prstGeom>
        </p:spPr>
      </p:pic>
    </p:spTree>
    <p:extLst>
      <p:ext uri="{BB962C8B-B14F-4D97-AF65-F5344CB8AC3E}">
        <p14:creationId xmlns:p14="http://schemas.microsoft.com/office/powerpoint/2010/main" val="2538532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3F09DEEB-C9DF-E297-A37B-6D4B2F424CFF}"/>
              </a:ext>
            </a:extLst>
          </p:cNvPr>
          <p:cNvSpPr/>
          <p:nvPr/>
        </p:nvSpPr>
        <p:spPr>
          <a:xfrm>
            <a:off x="6109112" y="5219730"/>
            <a:ext cx="2956691" cy="55974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dirty="0">
                <a:solidFill>
                  <a:schemeClr val="tx1"/>
                </a:solidFill>
                <a:latin typeface="Microsoft YaHei" panose="020B0503020204020204" pitchFamily="34" charset="-122"/>
                <a:ea typeface="Microsoft YaHei" panose="020B0503020204020204" pitchFamily="34" charset="-122"/>
              </a:rPr>
              <a:t>秦始皇</a:t>
            </a:r>
            <a:endParaRPr kumimoji="1" lang="en-US" altLang="zh-CN" sz="2800" dirty="0">
              <a:solidFill>
                <a:schemeClr val="tx1"/>
              </a:solidFill>
              <a:latin typeface="Microsoft YaHei" panose="020B0503020204020204" pitchFamily="34" charset="-122"/>
              <a:ea typeface="Microsoft YaHei" panose="020B0503020204020204" pitchFamily="34" charset="-122"/>
            </a:endParaRPr>
          </a:p>
        </p:txBody>
      </p:sp>
      <p:sp>
        <p:nvSpPr>
          <p:cNvPr id="14" name="矩形 13">
            <a:extLst>
              <a:ext uri="{FF2B5EF4-FFF2-40B4-BE49-F238E27FC236}">
                <a16:creationId xmlns:a16="http://schemas.microsoft.com/office/drawing/2014/main" id="{F6575DEF-6CE1-03D6-119C-81A49963D0DC}"/>
              </a:ext>
            </a:extLst>
          </p:cNvPr>
          <p:cNvSpPr/>
          <p:nvPr/>
        </p:nvSpPr>
        <p:spPr>
          <a:xfrm>
            <a:off x="2486682" y="5219730"/>
            <a:ext cx="3516677" cy="55974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CN" altLang="zh-CN" sz="2800">
                <a:solidFill>
                  <a:schemeClr val="tx1"/>
                </a:solidFill>
                <a:latin typeface="Microsoft YaHei" panose="020B0503020204020204" pitchFamily="34" charset="-122"/>
                <a:ea typeface="Microsoft YaHei" panose="020B0503020204020204" pitchFamily="34" charset="-122"/>
              </a:rPr>
              <a:t>盘古</a:t>
            </a:r>
            <a:endParaRPr kumimoji="1" lang="zh-CN" altLang="en-US" sz="2800" dirty="0">
              <a:solidFill>
                <a:schemeClr val="tx1"/>
              </a:solidFill>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050E002E-D59C-359F-6B4B-E36A3F955094}"/>
              </a:ext>
            </a:extLst>
          </p:cNvPr>
          <p:cNvPicPr>
            <a:picLocks noChangeAspect="1"/>
          </p:cNvPicPr>
          <p:nvPr/>
        </p:nvPicPr>
        <p:blipFill>
          <a:blip r:embed="rId3"/>
          <a:stretch>
            <a:fillRect/>
          </a:stretch>
        </p:blipFill>
        <p:spPr>
          <a:xfrm>
            <a:off x="2486682" y="275996"/>
            <a:ext cx="3516677" cy="49437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FE1A1289-8022-4CEB-93D4-A6AE83F0EF60}"/>
              </a:ext>
            </a:extLst>
          </p:cNvPr>
          <p:cNvPicPr>
            <a:picLocks noChangeAspect="1"/>
          </p:cNvPicPr>
          <p:nvPr/>
        </p:nvPicPr>
        <p:blipFill rotWithShape="1">
          <a:blip r:embed="rId4"/>
          <a:srcRect l="22710" r="19370"/>
          <a:stretch/>
        </p:blipFill>
        <p:spPr>
          <a:xfrm>
            <a:off x="-6138" y="3563280"/>
            <a:ext cx="2972076" cy="3498671"/>
          </a:xfrm>
          <a:prstGeom prst="rect">
            <a:avLst/>
          </a:prstGeom>
        </p:spPr>
      </p:pic>
      <p:pic>
        <p:nvPicPr>
          <p:cNvPr id="8" name="图片 7">
            <a:extLst>
              <a:ext uri="{FF2B5EF4-FFF2-40B4-BE49-F238E27FC236}">
                <a16:creationId xmlns:a16="http://schemas.microsoft.com/office/drawing/2014/main" id="{CD3802A1-F634-CA93-0774-5D9DE5A4105A}"/>
              </a:ext>
            </a:extLst>
          </p:cNvPr>
          <p:cNvPicPr>
            <a:picLocks noChangeAspect="1"/>
          </p:cNvPicPr>
          <p:nvPr/>
        </p:nvPicPr>
        <p:blipFill>
          <a:blip r:embed="rId5"/>
          <a:stretch>
            <a:fillRect/>
          </a:stretch>
        </p:blipFill>
        <p:spPr>
          <a:xfrm>
            <a:off x="9499556" y="127479"/>
            <a:ext cx="3810000" cy="5422900"/>
          </a:xfrm>
          <a:prstGeom prst="rect">
            <a:avLst/>
          </a:prstGeom>
        </p:spPr>
      </p:pic>
      <p:pic>
        <p:nvPicPr>
          <p:cNvPr id="13" name="图片 12">
            <a:extLst>
              <a:ext uri="{FF2B5EF4-FFF2-40B4-BE49-F238E27FC236}">
                <a16:creationId xmlns:a16="http://schemas.microsoft.com/office/drawing/2014/main" id="{7AF18953-989C-4F52-866C-6CFF9C8AC8F1}"/>
              </a:ext>
            </a:extLst>
          </p:cNvPr>
          <p:cNvPicPr>
            <a:picLocks noChangeAspect="1"/>
          </p:cNvPicPr>
          <p:nvPr/>
        </p:nvPicPr>
        <p:blipFill>
          <a:blip r:embed="rId6"/>
          <a:stretch>
            <a:fillRect/>
          </a:stretch>
        </p:blipFill>
        <p:spPr>
          <a:xfrm>
            <a:off x="6124282" y="275996"/>
            <a:ext cx="2941521" cy="49437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0187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4818B837-30DF-6FAC-069F-BB7568112186}"/>
              </a:ext>
            </a:extLst>
          </p:cNvPr>
          <p:cNvGrpSpPr/>
          <p:nvPr/>
        </p:nvGrpSpPr>
        <p:grpSpPr>
          <a:xfrm>
            <a:off x="611954" y="1113692"/>
            <a:ext cx="7920091" cy="5395576"/>
            <a:chOff x="961539" y="1249011"/>
            <a:chExt cx="7256838" cy="4943734"/>
          </a:xfrm>
        </p:grpSpPr>
        <p:pic>
          <p:nvPicPr>
            <p:cNvPr id="6" name="图片 5">
              <a:extLst>
                <a:ext uri="{FF2B5EF4-FFF2-40B4-BE49-F238E27FC236}">
                  <a16:creationId xmlns:a16="http://schemas.microsoft.com/office/drawing/2014/main" id="{69573A0F-DD57-4CE9-15F5-972228CA5B6C}"/>
                </a:ext>
              </a:extLst>
            </p:cNvPr>
            <p:cNvPicPr>
              <a:picLocks noChangeAspect="1"/>
            </p:cNvPicPr>
            <p:nvPr/>
          </p:nvPicPr>
          <p:blipFill>
            <a:blip r:embed="rId3"/>
            <a:stretch>
              <a:fillRect/>
            </a:stretch>
          </p:blipFill>
          <p:spPr>
            <a:xfrm>
              <a:off x="961539" y="1249011"/>
              <a:ext cx="3516677" cy="49437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464681CE-F508-43FF-B390-319BA1F264E7}"/>
                </a:ext>
              </a:extLst>
            </p:cNvPr>
            <p:cNvPicPr>
              <a:picLocks noChangeAspect="1"/>
            </p:cNvPicPr>
            <p:nvPr/>
          </p:nvPicPr>
          <p:blipFill>
            <a:blip r:embed="rId4"/>
            <a:stretch>
              <a:fillRect/>
            </a:stretch>
          </p:blipFill>
          <p:spPr>
            <a:xfrm>
              <a:off x="4572211" y="1249011"/>
              <a:ext cx="3646166" cy="49437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810012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F7A93E-2034-0E8A-2D92-F42BA6DDC6D6}"/>
              </a:ext>
            </a:extLst>
          </p:cNvPr>
          <p:cNvPicPr>
            <a:picLocks noChangeAspect="1"/>
          </p:cNvPicPr>
          <p:nvPr/>
        </p:nvPicPr>
        <p:blipFill>
          <a:blip r:embed="rId3"/>
          <a:stretch>
            <a:fillRect/>
          </a:stretch>
        </p:blipFill>
        <p:spPr>
          <a:xfrm>
            <a:off x="5275943" y="1319349"/>
            <a:ext cx="3149016" cy="529246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组合 8">
            <a:extLst>
              <a:ext uri="{FF2B5EF4-FFF2-40B4-BE49-F238E27FC236}">
                <a16:creationId xmlns:a16="http://schemas.microsoft.com/office/drawing/2014/main" id="{BABC26A4-FF55-DCD9-5C0C-B674708999E2}"/>
              </a:ext>
            </a:extLst>
          </p:cNvPr>
          <p:cNvGrpSpPr/>
          <p:nvPr/>
        </p:nvGrpSpPr>
        <p:grpSpPr>
          <a:xfrm>
            <a:off x="785445" y="1329130"/>
            <a:ext cx="4396383" cy="5286286"/>
            <a:chOff x="914875" y="1680868"/>
            <a:chExt cx="4103857" cy="4934548"/>
          </a:xfrm>
        </p:grpSpPr>
        <p:pic>
          <p:nvPicPr>
            <p:cNvPr id="5" name="Picture 4">
              <a:extLst>
                <a:ext uri="{FF2B5EF4-FFF2-40B4-BE49-F238E27FC236}">
                  <a16:creationId xmlns:a16="http://schemas.microsoft.com/office/drawing/2014/main" id="{D08F63BD-4E75-34B9-789A-E0F91A78E21D}"/>
                </a:ext>
              </a:extLst>
            </p:cNvPr>
            <p:cNvPicPr>
              <a:picLocks noChangeAspect="1"/>
            </p:cNvPicPr>
            <p:nvPr/>
          </p:nvPicPr>
          <p:blipFill>
            <a:blip r:embed="rId4"/>
            <a:stretch>
              <a:fillRect/>
            </a:stretch>
          </p:blipFill>
          <p:spPr>
            <a:xfrm>
              <a:off x="918332" y="4319192"/>
              <a:ext cx="4100400" cy="229622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B006C320-DF21-EC8F-437F-47E6D646FBF0}"/>
                </a:ext>
              </a:extLst>
            </p:cNvPr>
            <p:cNvPicPr>
              <a:picLocks noChangeAspect="1"/>
            </p:cNvPicPr>
            <p:nvPr/>
          </p:nvPicPr>
          <p:blipFill rotWithShape="1">
            <a:blip r:embed="rId5"/>
            <a:srcRect r="9972"/>
            <a:stretch/>
          </p:blipFill>
          <p:spPr>
            <a:xfrm>
              <a:off x="914875" y="1680868"/>
              <a:ext cx="4100400" cy="25647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884149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5D4B3A-A285-7C57-19C8-D0572F45CB0B}"/>
              </a:ext>
            </a:extLst>
          </p:cNvPr>
          <p:cNvSpPr>
            <a:spLocks noGrp="1"/>
          </p:cNvSpPr>
          <p:nvPr>
            <p:ph type="title"/>
          </p:nvPr>
        </p:nvSpPr>
        <p:spPr/>
        <p:txBody>
          <a:bodyPr/>
          <a:lstStyle/>
          <a:p>
            <a:r>
              <a:rPr lang="en-CN" dirty="0"/>
              <a:t>你认为谁是历史上的真实人物</a:t>
            </a:r>
            <a:r>
              <a:rPr lang="zh-CN" altLang="en-US" dirty="0"/>
              <a:t>？</a:t>
            </a:r>
            <a:endParaRPr lang="en-CN" dirty="0"/>
          </a:p>
        </p:txBody>
      </p:sp>
      <p:pic>
        <p:nvPicPr>
          <p:cNvPr id="3" name="图片 2">
            <a:extLst>
              <a:ext uri="{FF2B5EF4-FFF2-40B4-BE49-F238E27FC236}">
                <a16:creationId xmlns:a16="http://schemas.microsoft.com/office/drawing/2014/main" id="{0BF68F41-442E-ABF4-8A80-B0E9B0E5D7C8}"/>
              </a:ext>
            </a:extLst>
          </p:cNvPr>
          <p:cNvPicPr>
            <a:picLocks noChangeAspect="1"/>
          </p:cNvPicPr>
          <p:nvPr/>
        </p:nvPicPr>
        <p:blipFill>
          <a:blip r:embed="rId3"/>
          <a:stretch>
            <a:fillRect/>
          </a:stretch>
        </p:blipFill>
        <p:spPr>
          <a:xfrm>
            <a:off x="1244036" y="1717934"/>
            <a:ext cx="3516677" cy="49437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D6269B9C-45A4-6FCE-75BD-9ADCC07A2EA0}"/>
              </a:ext>
            </a:extLst>
          </p:cNvPr>
          <p:cNvPicPr>
            <a:picLocks noChangeAspect="1"/>
          </p:cNvPicPr>
          <p:nvPr/>
        </p:nvPicPr>
        <p:blipFill>
          <a:blip r:embed="rId4"/>
          <a:stretch>
            <a:fillRect/>
          </a:stretch>
        </p:blipFill>
        <p:spPr>
          <a:xfrm>
            <a:off x="4881636" y="1717934"/>
            <a:ext cx="2941521" cy="49437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2857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5D4B3A-A285-7C57-19C8-D0572F45CB0B}"/>
              </a:ext>
            </a:extLst>
          </p:cNvPr>
          <p:cNvSpPr>
            <a:spLocks noGrp="1"/>
          </p:cNvSpPr>
          <p:nvPr>
            <p:ph type="title"/>
          </p:nvPr>
        </p:nvSpPr>
        <p:spPr/>
        <p:txBody>
          <a:bodyPr/>
          <a:lstStyle/>
          <a:p>
            <a:r>
              <a:rPr lang="en-CN" dirty="0"/>
              <a:t>你认为谁是历史上的真实人物</a:t>
            </a:r>
            <a:r>
              <a:rPr lang="zh-CN" altLang="en-US" dirty="0"/>
              <a:t>？</a:t>
            </a:r>
            <a:endParaRPr lang="en-CN" dirty="0"/>
          </a:p>
        </p:txBody>
      </p:sp>
      <p:pic>
        <p:nvPicPr>
          <p:cNvPr id="2" name="图片 1">
            <a:extLst>
              <a:ext uri="{FF2B5EF4-FFF2-40B4-BE49-F238E27FC236}">
                <a16:creationId xmlns:a16="http://schemas.microsoft.com/office/drawing/2014/main" id="{82223242-9B0F-A80A-6F1E-4B77AE0BF3FF}"/>
              </a:ext>
            </a:extLst>
          </p:cNvPr>
          <p:cNvPicPr>
            <a:picLocks noChangeAspect="1"/>
          </p:cNvPicPr>
          <p:nvPr/>
        </p:nvPicPr>
        <p:blipFill>
          <a:blip r:embed="rId3"/>
          <a:stretch>
            <a:fillRect/>
          </a:stretch>
        </p:blipFill>
        <p:spPr>
          <a:xfrm>
            <a:off x="646159" y="1565534"/>
            <a:ext cx="3516677" cy="49437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a:extLst>
              <a:ext uri="{FF2B5EF4-FFF2-40B4-BE49-F238E27FC236}">
                <a16:creationId xmlns:a16="http://schemas.microsoft.com/office/drawing/2014/main" id="{853C8479-BCD1-02C6-5317-50ED13AF398C}"/>
              </a:ext>
            </a:extLst>
          </p:cNvPr>
          <p:cNvPicPr>
            <a:picLocks noChangeAspect="1"/>
          </p:cNvPicPr>
          <p:nvPr/>
        </p:nvPicPr>
        <p:blipFill rotWithShape="1">
          <a:blip r:embed="rId4"/>
          <a:srcRect l="22111" r="20905"/>
          <a:stretch/>
        </p:blipFill>
        <p:spPr>
          <a:xfrm>
            <a:off x="4267199" y="1565534"/>
            <a:ext cx="4232032" cy="49437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8711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5D4B3A-A285-7C57-19C8-D0572F45CB0B}"/>
              </a:ext>
            </a:extLst>
          </p:cNvPr>
          <p:cNvSpPr>
            <a:spLocks noGrp="1"/>
          </p:cNvSpPr>
          <p:nvPr>
            <p:ph type="title"/>
          </p:nvPr>
        </p:nvSpPr>
        <p:spPr/>
        <p:txBody>
          <a:bodyPr/>
          <a:lstStyle/>
          <a:p>
            <a:r>
              <a:rPr lang="en-CN" dirty="0"/>
              <a:t>你认为谁是历史上的真实人物</a:t>
            </a:r>
            <a:r>
              <a:rPr lang="zh-CN" altLang="en-US" dirty="0"/>
              <a:t>？</a:t>
            </a:r>
            <a:endParaRPr lang="en-CN" dirty="0"/>
          </a:p>
        </p:txBody>
      </p:sp>
      <p:pic>
        <p:nvPicPr>
          <p:cNvPr id="3" name="图片 2">
            <a:extLst>
              <a:ext uri="{FF2B5EF4-FFF2-40B4-BE49-F238E27FC236}">
                <a16:creationId xmlns:a16="http://schemas.microsoft.com/office/drawing/2014/main" id="{BEA429DA-4372-ED27-5442-AA676168BC21}"/>
              </a:ext>
            </a:extLst>
          </p:cNvPr>
          <p:cNvPicPr>
            <a:picLocks noChangeAspect="1"/>
          </p:cNvPicPr>
          <p:nvPr/>
        </p:nvPicPr>
        <p:blipFill>
          <a:blip r:embed="rId3"/>
          <a:stretch>
            <a:fillRect/>
          </a:stretch>
        </p:blipFill>
        <p:spPr>
          <a:xfrm>
            <a:off x="1013021" y="1565534"/>
            <a:ext cx="2941521" cy="49437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a:extLst>
              <a:ext uri="{FF2B5EF4-FFF2-40B4-BE49-F238E27FC236}">
                <a16:creationId xmlns:a16="http://schemas.microsoft.com/office/drawing/2014/main" id="{91250221-D510-8898-5401-96766819E451}"/>
              </a:ext>
            </a:extLst>
          </p:cNvPr>
          <p:cNvPicPr>
            <a:picLocks noChangeAspect="1"/>
          </p:cNvPicPr>
          <p:nvPr/>
        </p:nvPicPr>
        <p:blipFill rotWithShape="1">
          <a:blip r:embed="rId4"/>
          <a:srcRect l="22111" r="20905"/>
          <a:stretch/>
        </p:blipFill>
        <p:spPr>
          <a:xfrm>
            <a:off x="4040532" y="1565534"/>
            <a:ext cx="4232032" cy="49437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8801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5D4B3A-A285-7C57-19C8-D0572F45CB0B}"/>
              </a:ext>
            </a:extLst>
          </p:cNvPr>
          <p:cNvSpPr>
            <a:spLocks noGrp="1"/>
          </p:cNvSpPr>
          <p:nvPr>
            <p:ph type="title"/>
          </p:nvPr>
        </p:nvSpPr>
        <p:spPr/>
        <p:txBody>
          <a:bodyPr/>
          <a:lstStyle/>
          <a:p>
            <a:r>
              <a:rPr lang="en-CN" dirty="0"/>
              <a:t>你认为谁是历史上的真实人物</a:t>
            </a:r>
            <a:r>
              <a:rPr lang="zh-CN" altLang="en-US" dirty="0"/>
              <a:t>？</a:t>
            </a:r>
            <a:endParaRPr lang="en-CN" dirty="0"/>
          </a:p>
        </p:txBody>
      </p:sp>
      <p:grpSp>
        <p:nvGrpSpPr>
          <p:cNvPr id="7" name="组合 6">
            <a:extLst>
              <a:ext uri="{FF2B5EF4-FFF2-40B4-BE49-F238E27FC236}">
                <a16:creationId xmlns:a16="http://schemas.microsoft.com/office/drawing/2014/main" id="{4F66CCBC-E3DB-BDC5-B15C-5A5D79BAA5C1}"/>
              </a:ext>
            </a:extLst>
          </p:cNvPr>
          <p:cNvGrpSpPr/>
          <p:nvPr/>
        </p:nvGrpSpPr>
        <p:grpSpPr>
          <a:xfrm>
            <a:off x="0" y="1964119"/>
            <a:ext cx="9144000" cy="4204892"/>
            <a:chOff x="0" y="1565534"/>
            <a:chExt cx="10750692" cy="4943734"/>
          </a:xfrm>
        </p:grpSpPr>
        <p:pic>
          <p:nvPicPr>
            <p:cNvPr id="3" name="图片 2">
              <a:extLst>
                <a:ext uri="{FF2B5EF4-FFF2-40B4-BE49-F238E27FC236}">
                  <a16:creationId xmlns:a16="http://schemas.microsoft.com/office/drawing/2014/main" id="{0BF68F41-442E-ABF4-8A80-B0E9B0E5D7C8}"/>
                </a:ext>
              </a:extLst>
            </p:cNvPr>
            <p:cNvPicPr>
              <a:picLocks noChangeAspect="1"/>
            </p:cNvPicPr>
            <p:nvPr/>
          </p:nvPicPr>
          <p:blipFill>
            <a:blip r:embed="rId3"/>
            <a:stretch>
              <a:fillRect/>
            </a:stretch>
          </p:blipFill>
          <p:spPr>
            <a:xfrm>
              <a:off x="0" y="1565534"/>
              <a:ext cx="3516677" cy="49437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D6269B9C-45A4-6FCE-75BD-9ADCC07A2EA0}"/>
                </a:ext>
              </a:extLst>
            </p:cNvPr>
            <p:cNvPicPr>
              <a:picLocks noChangeAspect="1"/>
            </p:cNvPicPr>
            <p:nvPr/>
          </p:nvPicPr>
          <p:blipFill>
            <a:blip r:embed="rId4"/>
            <a:stretch>
              <a:fillRect/>
            </a:stretch>
          </p:blipFill>
          <p:spPr>
            <a:xfrm>
              <a:off x="3546908" y="1565534"/>
              <a:ext cx="2941521" cy="49437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49BA2F00-2086-1FC1-FF78-34BC40BB0F12}"/>
                </a:ext>
              </a:extLst>
            </p:cNvPr>
            <p:cNvPicPr>
              <a:picLocks noChangeAspect="1"/>
            </p:cNvPicPr>
            <p:nvPr/>
          </p:nvPicPr>
          <p:blipFill rotWithShape="1">
            <a:blip r:embed="rId5"/>
            <a:srcRect l="22111" r="20905"/>
            <a:stretch/>
          </p:blipFill>
          <p:spPr>
            <a:xfrm>
              <a:off x="6518660" y="1565534"/>
              <a:ext cx="4232032" cy="49437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608976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形状 3">
            <a:extLst>
              <a:ext uri="{FF2B5EF4-FFF2-40B4-BE49-F238E27FC236}">
                <a16:creationId xmlns:a16="http://schemas.microsoft.com/office/drawing/2014/main" id="{FD14DF56-2C1A-964B-A856-13490E8DE854}"/>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6">
            <a:extLst>
              <a:ext uri="{FF2B5EF4-FFF2-40B4-BE49-F238E27FC236}">
                <a16:creationId xmlns:a16="http://schemas.microsoft.com/office/drawing/2014/main" id="{FF61FBC9-2C70-B041-BFA9-A3521BC86480}"/>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0601380B-A42D-7140-8E65-F6C6F703889B}"/>
              </a:ext>
            </a:extLst>
          </p:cNvPr>
          <p:cNvSpPr>
            <a:spLocks noChangeArrowheads="1"/>
          </p:cNvSpPr>
          <p:nvPr/>
        </p:nvSpPr>
        <p:spPr bwMode="auto">
          <a:xfrm>
            <a:off x="393805" y="3135925"/>
            <a:ext cx="2518057" cy="1494388"/>
          </a:xfrm>
          <a:prstGeom prst="rect">
            <a:avLst/>
          </a:prstGeom>
          <a:noFill/>
          <a:ln>
            <a:noFill/>
          </a:ln>
        </p:spPr>
        <p:txBody>
          <a:bodyPr tIns="288000" anchor="t"/>
          <a:lstStyle/>
          <a:p>
            <a:pPr algn="ctr" eaLnBrk="0" hangingPunct="0">
              <a:lnSpc>
                <a:spcPts val="3860"/>
              </a:lnSpc>
            </a:pPr>
            <a:r>
              <a:rPr lang="zh-CN" altLang="en-US" sz="4800" b="1" dirty="0">
                <a:latin typeface="Microsoft YaHei" panose="020B0503020204020204" pitchFamily="34" charset="-122"/>
                <a:ea typeface="Microsoft YaHei" panose="020B0503020204020204" pitchFamily="34" charset="-122"/>
                <a:cs typeface="Arial" panose="020B0604020202020204" pitchFamily="34" charset="0"/>
              </a:rPr>
              <a:t>根据</a:t>
            </a:r>
            <a:endParaRPr lang="zh-CN" altLang="en-US" sz="4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任意形状 8">
            <a:extLst>
              <a:ext uri="{FF2B5EF4-FFF2-40B4-BE49-F238E27FC236}">
                <a16:creationId xmlns:a16="http://schemas.microsoft.com/office/drawing/2014/main" id="{73B24B90-0E15-7C44-8BFF-C25DC1EECCF2}"/>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矩形 9">
            <a:extLst>
              <a:ext uri="{FF2B5EF4-FFF2-40B4-BE49-F238E27FC236}">
                <a16:creationId xmlns:a16="http://schemas.microsoft.com/office/drawing/2014/main" id="{AFEA585E-9E10-6043-A28E-93C4195662DE}"/>
              </a:ext>
            </a:extLst>
          </p:cNvPr>
          <p:cNvSpPr/>
          <p:nvPr/>
        </p:nvSpPr>
        <p:spPr>
          <a:xfrm>
            <a:off x="3214390" y="2997200"/>
            <a:ext cx="2623328"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9" name="矩形 4">
            <a:extLst>
              <a:ext uri="{FF2B5EF4-FFF2-40B4-BE49-F238E27FC236}">
                <a16:creationId xmlns:a16="http://schemas.microsoft.com/office/drawing/2014/main" id="{F4913C05-8C63-E648-AF8E-D00423029367}"/>
              </a:ext>
            </a:extLst>
          </p:cNvPr>
          <p:cNvSpPr>
            <a:spLocks noChangeArrowheads="1"/>
          </p:cNvSpPr>
          <p:nvPr/>
        </p:nvSpPr>
        <p:spPr bwMode="auto">
          <a:xfrm>
            <a:off x="3100868" y="3135926"/>
            <a:ext cx="2736850" cy="1455956"/>
          </a:xfrm>
          <a:prstGeom prst="rect">
            <a:avLst/>
          </a:prstGeom>
          <a:noFill/>
          <a:ln>
            <a:noFill/>
          </a:ln>
        </p:spPr>
        <p:txBody>
          <a:bodyPr tIns="288000" anchor="t"/>
          <a:lstStyle/>
          <a:p>
            <a:pPr algn="ctr" eaLnBrk="0" hangingPunct="0">
              <a:lnSpc>
                <a:spcPts val="3860"/>
              </a:lnSpc>
            </a:pPr>
            <a:r>
              <a:rPr lang="zh-CN" altLang="en-US" sz="4800" b="1" dirty="0">
                <a:latin typeface="Microsoft YaHei" panose="020B0503020204020204" pitchFamily="34" charset="-122"/>
                <a:ea typeface="Microsoft YaHei" panose="020B0503020204020204" pitchFamily="34" charset="-122"/>
                <a:cs typeface="Arial" panose="020B0604020202020204" pitchFamily="34" charset="0"/>
              </a:rPr>
              <a:t>根据</a:t>
            </a:r>
            <a:endParaRPr lang="zh-CN" altLang="en-US" sz="4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0" name="任意形状 12">
            <a:extLst>
              <a:ext uri="{FF2B5EF4-FFF2-40B4-BE49-F238E27FC236}">
                <a16:creationId xmlns:a16="http://schemas.microsoft.com/office/drawing/2014/main" id="{90447C9C-0092-7B42-B293-51F8B41858AC}"/>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13">
            <a:extLst>
              <a:ext uri="{FF2B5EF4-FFF2-40B4-BE49-F238E27FC236}">
                <a16:creationId xmlns:a16="http://schemas.microsoft.com/office/drawing/2014/main" id="{26F28F1E-4745-294A-A776-953F178F8E87}"/>
              </a:ext>
            </a:extLst>
          </p:cNvPr>
          <p:cNvSpPr/>
          <p:nvPr/>
        </p:nvSpPr>
        <p:spPr>
          <a:xfrm>
            <a:off x="6121865" y="2997200"/>
            <a:ext cx="2623328"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2" name="矩形 4">
            <a:extLst>
              <a:ext uri="{FF2B5EF4-FFF2-40B4-BE49-F238E27FC236}">
                <a16:creationId xmlns:a16="http://schemas.microsoft.com/office/drawing/2014/main" id="{E0E83F0D-4223-384D-911F-DDE27DBCA36B}"/>
              </a:ext>
            </a:extLst>
          </p:cNvPr>
          <p:cNvSpPr>
            <a:spLocks noChangeArrowheads="1"/>
          </p:cNvSpPr>
          <p:nvPr/>
        </p:nvSpPr>
        <p:spPr bwMode="auto">
          <a:xfrm>
            <a:off x="6130624" y="3135925"/>
            <a:ext cx="2736850" cy="1178167"/>
          </a:xfrm>
          <a:prstGeom prst="rect">
            <a:avLst/>
          </a:prstGeom>
          <a:noFill/>
          <a:ln>
            <a:noFill/>
          </a:ln>
        </p:spPr>
        <p:txBody>
          <a:bodyPr tIns="288000" anchor="t"/>
          <a:lstStyle/>
          <a:p>
            <a:pPr algn="ctr" eaLnBrk="0" hangingPunct="0">
              <a:lnSpc>
                <a:spcPts val="3860"/>
              </a:lnSpc>
            </a:pPr>
            <a:r>
              <a:rPr lang="zh-CN" altLang="en-US" sz="4800" b="1" dirty="0">
                <a:latin typeface="Microsoft YaHei" panose="020B0503020204020204" pitchFamily="34" charset="-122"/>
                <a:ea typeface="Microsoft YaHei" panose="020B0503020204020204" pitchFamily="34" charset="-122"/>
                <a:cs typeface="Arial" panose="020B0604020202020204" pitchFamily="34" charset="0"/>
              </a:rPr>
              <a:t>根据</a:t>
            </a:r>
            <a:endParaRPr lang="zh-CN" altLang="en-US" sz="4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2EDE6E87-DF75-9449-97D4-652FE8BE69FE}"/>
              </a:ext>
            </a:extLst>
          </p:cNvPr>
          <p:cNvSpPr>
            <a:spLocks noGrp="1"/>
          </p:cNvSpPr>
          <p:nvPr>
            <p:ph type="title"/>
          </p:nvPr>
        </p:nvSpPr>
        <p:spPr/>
        <p:txBody>
          <a:bodyPr/>
          <a:lstStyle/>
          <a:p>
            <a:pPr>
              <a:defRPr/>
            </a:pPr>
            <a:r>
              <a:rPr lang="zh-CN" altLang="en-US" sz="3600" b="1" dirty="0">
                <a:latin typeface="Microsoft YaHei" panose="020B0503020204020204" pitchFamily="34" charset="-122"/>
                <a:ea typeface="Microsoft YaHei" panose="020B0503020204020204" pitchFamily="34" charset="-122"/>
              </a:rPr>
              <a:t>作出判断，说出根据：</a:t>
            </a:r>
            <a:br>
              <a:rPr lang="en-US" altLang="zh-CN" sz="3600" b="1" dirty="0">
                <a:latin typeface="Microsoft YaHei" panose="020B0503020204020204" pitchFamily="34" charset="-122"/>
                <a:ea typeface="Microsoft YaHei" panose="020B0503020204020204" pitchFamily="34" charset="-122"/>
              </a:rPr>
            </a:br>
            <a:r>
              <a:rPr lang="zh-CN" altLang="en-US" sz="3600" b="1" dirty="0">
                <a:latin typeface="Microsoft YaHei" panose="020B0503020204020204" pitchFamily="34" charset="-122"/>
                <a:ea typeface="Microsoft YaHei" panose="020B0503020204020204" pitchFamily="34" charset="-122"/>
              </a:rPr>
              <a:t>秦始皇</a:t>
            </a:r>
            <a:endParaRPr lang="zh-CN" altLang="en-US" dirty="0"/>
          </a:p>
        </p:txBody>
      </p:sp>
      <p:pic>
        <p:nvPicPr>
          <p:cNvPr id="9" name="图片 8">
            <a:extLst>
              <a:ext uri="{FF2B5EF4-FFF2-40B4-BE49-F238E27FC236}">
                <a16:creationId xmlns:a16="http://schemas.microsoft.com/office/drawing/2014/main" id="{CD2BE265-C04E-68CC-6EAD-DB68D7FF1CED}"/>
              </a:ext>
            </a:extLst>
          </p:cNvPr>
          <p:cNvPicPr>
            <a:picLocks noChangeAspect="1"/>
          </p:cNvPicPr>
          <p:nvPr/>
        </p:nvPicPr>
        <p:blipFill>
          <a:blip r:embed="rId3"/>
          <a:stretch>
            <a:fillRect/>
          </a:stretch>
        </p:blipFill>
        <p:spPr>
          <a:xfrm>
            <a:off x="201559" y="3845169"/>
            <a:ext cx="2851290" cy="2851290"/>
          </a:xfrm>
          <a:prstGeom prst="rect">
            <a:avLst/>
          </a:prstGeom>
        </p:spPr>
      </p:pic>
      <p:pic>
        <p:nvPicPr>
          <p:cNvPr id="10" name="图片 9">
            <a:extLst>
              <a:ext uri="{FF2B5EF4-FFF2-40B4-BE49-F238E27FC236}">
                <a16:creationId xmlns:a16="http://schemas.microsoft.com/office/drawing/2014/main" id="{0A9F5226-73E2-91CD-05C0-47F1D75AC94B}"/>
              </a:ext>
            </a:extLst>
          </p:cNvPr>
          <p:cNvPicPr>
            <a:picLocks noChangeAspect="1"/>
          </p:cNvPicPr>
          <p:nvPr/>
        </p:nvPicPr>
        <p:blipFill>
          <a:blip r:embed="rId3"/>
          <a:stretch>
            <a:fillRect/>
          </a:stretch>
        </p:blipFill>
        <p:spPr>
          <a:xfrm>
            <a:off x="3038545" y="3845169"/>
            <a:ext cx="2851290" cy="2851290"/>
          </a:xfrm>
          <a:prstGeom prst="rect">
            <a:avLst/>
          </a:prstGeom>
        </p:spPr>
      </p:pic>
      <p:pic>
        <p:nvPicPr>
          <p:cNvPr id="11" name="图片 10">
            <a:extLst>
              <a:ext uri="{FF2B5EF4-FFF2-40B4-BE49-F238E27FC236}">
                <a16:creationId xmlns:a16="http://schemas.microsoft.com/office/drawing/2014/main" id="{4B4B4874-8A46-0246-1DB2-154DE976E02E}"/>
              </a:ext>
            </a:extLst>
          </p:cNvPr>
          <p:cNvPicPr>
            <a:picLocks noChangeAspect="1"/>
          </p:cNvPicPr>
          <p:nvPr/>
        </p:nvPicPr>
        <p:blipFill>
          <a:blip r:embed="rId3"/>
          <a:stretch>
            <a:fillRect/>
          </a:stretch>
        </p:blipFill>
        <p:spPr>
          <a:xfrm>
            <a:off x="5969315" y="3845169"/>
            <a:ext cx="2851290" cy="2851290"/>
          </a:xfrm>
          <a:prstGeom prst="rect">
            <a:avLst/>
          </a:prstGeom>
        </p:spPr>
      </p:pic>
    </p:spTree>
    <p:extLst>
      <p:ext uri="{BB962C8B-B14F-4D97-AF65-F5344CB8AC3E}">
        <p14:creationId xmlns:p14="http://schemas.microsoft.com/office/powerpoint/2010/main" val="3632925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16140BC7-F4C8-9E31-905B-191BFACC7809}"/>
              </a:ext>
            </a:extLst>
          </p:cNvPr>
          <p:cNvPicPr>
            <a:picLocks noChangeAspect="1"/>
          </p:cNvPicPr>
          <p:nvPr/>
        </p:nvPicPr>
        <p:blipFill rotWithShape="1">
          <a:blip r:embed="rId3">
            <a:extLst>
              <a:ext uri="{28A0092B-C50C-407E-A947-70E740481C1C}">
                <a14:useLocalDpi xmlns:a14="http://schemas.microsoft.com/office/drawing/2010/main" val="0"/>
              </a:ext>
            </a:extLst>
          </a:blip>
          <a:srcRect l="21254" t="47441" r="39862" b="18061"/>
          <a:stretch/>
        </p:blipFill>
        <p:spPr>
          <a:xfrm>
            <a:off x="1454258" y="1532025"/>
            <a:ext cx="6235484" cy="422237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1">
            <a:extLst>
              <a:ext uri="{FF2B5EF4-FFF2-40B4-BE49-F238E27FC236}">
                <a16:creationId xmlns:a16="http://schemas.microsoft.com/office/drawing/2014/main" id="{8095A5E0-5450-90EC-40F0-EEADBE60B0BE}"/>
              </a:ext>
            </a:extLst>
          </p:cNvPr>
          <p:cNvSpPr txBox="1"/>
          <p:nvPr/>
        </p:nvSpPr>
        <p:spPr>
          <a:xfrm>
            <a:off x="1430812" y="5886019"/>
            <a:ext cx="8451994" cy="543226"/>
          </a:xfrm>
          <a:prstGeom prst="rect">
            <a:avLst/>
          </a:prstGeom>
          <a:noFill/>
        </p:spPr>
        <p:txBody>
          <a:bodyPr wrap="square" rtlCol="0">
            <a:spAutoFit/>
          </a:bodyPr>
          <a:lstStyle/>
          <a:p>
            <a:pPr defTabSz="342900">
              <a:lnSpc>
                <a:spcPts val="3820"/>
              </a:lnSpc>
              <a:spcBef>
                <a:spcPts val="1800"/>
              </a:spcBef>
              <a:defRPr/>
            </a:pPr>
            <a:r>
              <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A</a:t>
            </a:r>
            <a:r>
              <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蜗牛  </a:t>
            </a:r>
            <a:r>
              <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rPr>
              <a:t>B.</a:t>
            </a: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 火星  </a:t>
            </a:r>
            <a:r>
              <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rPr>
              <a:t>C.</a:t>
            </a: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 水上乐园 </a:t>
            </a:r>
            <a:r>
              <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rPr>
              <a:t> D.</a:t>
            </a: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 都不是</a:t>
            </a:r>
            <a:r>
              <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rPr>
              <a:t> </a:t>
            </a:r>
            <a:endParaRPr lang="zh-CN" altLang="en-US" sz="3600" dirty="0">
              <a:solidFill>
                <a:prstClr val="black"/>
              </a:solidFill>
              <a:latin typeface="Microsoft YaHei" panose="020B0503020204020204" pitchFamily="34" charset="-122"/>
              <a:ea typeface="Microsoft YaHei" panose="020B0503020204020204" pitchFamily="34" charset="-122"/>
            </a:endParaRPr>
          </a:p>
        </p:txBody>
      </p:sp>
      <p:sp>
        <p:nvSpPr>
          <p:cNvPr id="5" name="标题 4">
            <a:extLst>
              <a:ext uri="{FF2B5EF4-FFF2-40B4-BE49-F238E27FC236}">
                <a16:creationId xmlns:a16="http://schemas.microsoft.com/office/drawing/2014/main" id="{FF6CDCC1-0315-80DC-E10B-6B455EC53DFB}"/>
              </a:ext>
            </a:extLst>
          </p:cNvPr>
          <p:cNvSpPr>
            <a:spLocks noGrp="1"/>
          </p:cNvSpPr>
          <p:nvPr>
            <p:ph type="title"/>
          </p:nvPr>
        </p:nvSpPr>
        <p:spPr/>
        <p:txBody>
          <a:bodyPr/>
          <a:lstStyle/>
          <a:p>
            <a:r>
              <a:rPr lang="zh-CN" altLang="en-US" dirty="0"/>
              <a:t>看图猜物</a:t>
            </a:r>
          </a:p>
        </p:txBody>
      </p:sp>
      <p:pic>
        <p:nvPicPr>
          <p:cNvPr id="3" name="图片 3">
            <a:extLst>
              <a:ext uri="{FF2B5EF4-FFF2-40B4-BE49-F238E27FC236}">
                <a16:creationId xmlns:a16="http://schemas.microsoft.com/office/drawing/2014/main" id="{CA3E0786-81E0-ECAC-3637-392C25223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636" y="1461687"/>
            <a:ext cx="6716727" cy="512664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739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6">
            <a:extLst>
              <a:ext uri="{FF2B5EF4-FFF2-40B4-BE49-F238E27FC236}">
                <a16:creationId xmlns:a16="http://schemas.microsoft.com/office/drawing/2014/main" id="{551A173D-7C5E-DA98-696E-19229D713F6F}"/>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3" name="矩形 9">
            <a:extLst>
              <a:ext uri="{FF2B5EF4-FFF2-40B4-BE49-F238E27FC236}">
                <a16:creationId xmlns:a16="http://schemas.microsoft.com/office/drawing/2014/main" id="{B2BD52C9-56A3-6691-DD16-76C2FC26F867}"/>
              </a:ext>
            </a:extLst>
          </p:cNvPr>
          <p:cNvSpPr/>
          <p:nvPr/>
        </p:nvSpPr>
        <p:spPr>
          <a:xfrm>
            <a:off x="3214390" y="2997200"/>
            <a:ext cx="2623328"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4" name="矩形 13">
            <a:extLst>
              <a:ext uri="{FF2B5EF4-FFF2-40B4-BE49-F238E27FC236}">
                <a16:creationId xmlns:a16="http://schemas.microsoft.com/office/drawing/2014/main" id="{DE2BB577-3B97-F227-EDB3-1822F38E2003}"/>
              </a:ext>
            </a:extLst>
          </p:cNvPr>
          <p:cNvSpPr/>
          <p:nvPr/>
        </p:nvSpPr>
        <p:spPr>
          <a:xfrm>
            <a:off x="6121865" y="2997200"/>
            <a:ext cx="2623328"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4" name="任意形状 3">
            <a:extLst>
              <a:ext uri="{FF2B5EF4-FFF2-40B4-BE49-F238E27FC236}">
                <a16:creationId xmlns:a16="http://schemas.microsoft.com/office/drawing/2014/main" id="{FD14DF56-2C1A-964B-A856-13490E8DE854}"/>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任意形状 8">
            <a:extLst>
              <a:ext uri="{FF2B5EF4-FFF2-40B4-BE49-F238E27FC236}">
                <a16:creationId xmlns:a16="http://schemas.microsoft.com/office/drawing/2014/main" id="{73B24B90-0E15-7C44-8BFF-C25DC1EECCF2}"/>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0" name="任意形状 12">
            <a:extLst>
              <a:ext uri="{FF2B5EF4-FFF2-40B4-BE49-F238E27FC236}">
                <a16:creationId xmlns:a16="http://schemas.microsoft.com/office/drawing/2014/main" id="{90447C9C-0092-7B42-B293-51F8B41858AC}"/>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2EDE6E87-DF75-9449-97D4-652FE8BE69FE}"/>
              </a:ext>
            </a:extLst>
          </p:cNvPr>
          <p:cNvSpPr>
            <a:spLocks noGrp="1"/>
          </p:cNvSpPr>
          <p:nvPr>
            <p:ph type="title"/>
          </p:nvPr>
        </p:nvSpPr>
        <p:spPr/>
        <p:txBody>
          <a:bodyPr/>
          <a:lstStyle/>
          <a:p>
            <a:pPr>
              <a:defRPr/>
            </a:pPr>
            <a:r>
              <a:rPr lang="zh-CN" altLang="en-US" sz="3600" b="1" dirty="0">
                <a:latin typeface="Microsoft YaHei" panose="020B0503020204020204" pitchFamily="34" charset="-122"/>
                <a:ea typeface="Microsoft YaHei" panose="020B0503020204020204" pitchFamily="34" charset="-122"/>
              </a:rPr>
              <a:t>作出判断，说出根据：</a:t>
            </a:r>
            <a:br>
              <a:rPr lang="en-US" altLang="zh-CN" sz="3600" b="1" dirty="0">
                <a:latin typeface="Microsoft YaHei" panose="020B0503020204020204" pitchFamily="34" charset="-122"/>
                <a:ea typeface="Microsoft YaHei" panose="020B0503020204020204" pitchFamily="34" charset="-122"/>
              </a:rPr>
            </a:br>
            <a:r>
              <a:rPr lang="zh-CN" altLang="en-US" sz="3600" b="1" dirty="0">
                <a:solidFill>
                  <a:srgbClr val="FF0000"/>
                </a:solidFill>
                <a:latin typeface="Microsoft YaHei" panose="020B0503020204020204" pitchFamily="34" charset="-122"/>
                <a:ea typeface="Microsoft YaHei" panose="020B0503020204020204" pitchFamily="34" charset="-122"/>
              </a:rPr>
              <a:t>秦始皇</a:t>
            </a:r>
            <a:endParaRPr lang="zh-CN" altLang="en-US" dirty="0">
              <a:solidFill>
                <a:srgbClr val="FF0000"/>
              </a:solidFill>
            </a:endParaRPr>
          </a:p>
        </p:txBody>
      </p:sp>
      <p:sp>
        <p:nvSpPr>
          <p:cNvPr id="3" name="矩形 4">
            <a:extLst>
              <a:ext uri="{FF2B5EF4-FFF2-40B4-BE49-F238E27FC236}">
                <a16:creationId xmlns:a16="http://schemas.microsoft.com/office/drawing/2014/main" id="{F8B11242-72A3-98B4-1413-8AB23C26E7A5}"/>
              </a:ext>
            </a:extLst>
          </p:cNvPr>
          <p:cNvSpPr>
            <a:spLocks noChangeArrowheads="1"/>
          </p:cNvSpPr>
          <p:nvPr/>
        </p:nvSpPr>
        <p:spPr bwMode="auto">
          <a:xfrm>
            <a:off x="404165" y="3009527"/>
            <a:ext cx="2518056" cy="1189442"/>
          </a:xfrm>
          <a:prstGeom prst="rect">
            <a:avLst/>
          </a:prstGeom>
          <a:noFill/>
          <a:ln>
            <a:noFill/>
          </a:ln>
        </p:spPr>
        <p:txBody>
          <a:bodyPr anchor="t"/>
          <a:lstStyle/>
          <a:p>
            <a:pPr algn="ctr" eaLnBrk="0" hangingPunct="0">
              <a:lnSpc>
                <a:spcPts val="3860"/>
              </a:lnSpc>
            </a:pP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根据：</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a:p>
            <a:pPr algn="ctr" eaLnBrk="0" hangingPunct="0">
              <a:lnSpc>
                <a:spcPts val="3860"/>
              </a:lnSpc>
            </a:pP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史书记载</a:t>
            </a:r>
          </a:p>
        </p:txBody>
      </p:sp>
      <p:sp>
        <p:nvSpPr>
          <p:cNvPr id="12" name="矩形 4">
            <a:extLst>
              <a:ext uri="{FF2B5EF4-FFF2-40B4-BE49-F238E27FC236}">
                <a16:creationId xmlns:a16="http://schemas.microsoft.com/office/drawing/2014/main" id="{97B7BBBD-6F0B-874B-A613-50DD78E6B91A}"/>
              </a:ext>
            </a:extLst>
          </p:cNvPr>
          <p:cNvSpPr>
            <a:spLocks noChangeArrowheads="1"/>
          </p:cNvSpPr>
          <p:nvPr/>
        </p:nvSpPr>
        <p:spPr bwMode="auto">
          <a:xfrm>
            <a:off x="3227586" y="3009527"/>
            <a:ext cx="2610132" cy="1189442"/>
          </a:xfrm>
          <a:prstGeom prst="rect">
            <a:avLst/>
          </a:prstGeom>
          <a:noFill/>
          <a:ln>
            <a:noFill/>
          </a:ln>
        </p:spPr>
        <p:txBody>
          <a:bodyPr anchor="t"/>
          <a:lstStyle/>
          <a:p>
            <a:pPr algn="ctr" eaLnBrk="0" hangingPunct="0">
              <a:lnSpc>
                <a:spcPts val="3860"/>
              </a:lnSpc>
            </a:pP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根据：</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a:p>
            <a:pPr algn="ctr" eaLnBrk="0" hangingPunct="0">
              <a:lnSpc>
                <a:spcPts val="3860"/>
              </a:lnSpc>
            </a:pP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兵马俑</a:t>
            </a:r>
          </a:p>
        </p:txBody>
      </p:sp>
      <p:sp>
        <p:nvSpPr>
          <p:cNvPr id="25" name="矩形 4">
            <a:extLst>
              <a:ext uri="{FF2B5EF4-FFF2-40B4-BE49-F238E27FC236}">
                <a16:creationId xmlns:a16="http://schemas.microsoft.com/office/drawing/2014/main" id="{63B005FB-AD91-781B-4229-1EB2A0E0C594}"/>
              </a:ext>
            </a:extLst>
          </p:cNvPr>
          <p:cNvSpPr>
            <a:spLocks noChangeArrowheads="1"/>
          </p:cNvSpPr>
          <p:nvPr/>
        </p:nvSpPr>
        <p:spPr bwMode="auto">
          <a:xfrm>
            <a:off x="6146632" y="3009527"/>
            <a:ext cx="2610132" cy="1189442"/>
          </a:xfrm>
          <a:prstGeom prst="rect">
            <a:avLst/>
          </a:prstGeom>
          <a:noFill/>
          <a:ln>
            <a:noFill/>
          </a:ln>
        </p:spPr>
        <p:txBody>
          <a:bodyPr anchor="t"/>
          <a:lstStyle/>
          <a:p>
            <a:pPr algn="ctr" eaLnBrk="0" hangingPunct="0">
              <a:lnSpc>
                <a:spcPts val="3860"/>
              </a:lnSpc>
            </a:pP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根据：</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a:p>
            <a:pPr algn="ctr" eaLnBrk="0" hangingPunct="0">
              <a:lnSpc>
                <a:spcPts val="3860"/>
              </a:lnSpc>
            </a:pP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长城</a:t>
            </a:r>
          </a:p>
        </p:txBody>
      </p:sp>
      <p:sp>
        <p:nvSpPr>
          <p:cNvPr id="26" name="TextBox 2">
            <a:extLst>
              <a:ext uri="{FF2B5EF4-FFF2-40B4-BE49-F238E27FC236}">
                <a16:creationId xmlns:a16="http://schemas.microsoft.com/office/drawing/2014/main" id="{17835A35-607D-437D-A67B-C49FCD9F2D01}"/>
              </a:ext>
            </a:extLst>
          </p:cNvPr>
          <p:cNvSpPr txBox="1"/>
          <p:nvPr/>
        </p:nvSpPr>
        <p:spPr>
          <a:xfrm>
            <a:off x="395288" y="5711885"/>
            <a:ext cx="8361476" cy="865128"/>
          </a:xfrm>
          <a:prstGeom prst="rect">
            <a:avLst/>
          </a:prstGeom>
          <a:solidFill>
            <a:srgbClr val="FFC000"/>
          </a:solidFill>
          <a:ln w="38100">
            <a:noFill/>
          </a:ln>
        </p:spPr>
        <p:txBody>
          <a:bodyPr wrap="square" lIns="251999" tIns="180000" rIns="180000" bIns="180000" anchor="ctr">
            <a:spAutoFit/>
          </a:bodyPr>
          <a:lstStyle/>
          <a:p>
            <a:pPr algn="ctr">
              <a:lnSpc>
                <a:spcPts val="4160"/>
              </a:lnSpc>
              <a:defRPr/>
            </a:pP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结论：</a:t>
            </a:r>
            <a:r>
              <a:rPr lang="zh-CN" altLang="en-US"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秦始皇</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是历史人物！ </a:t>
            </a:r>
          </a:p>
        </p:txBody>
      </p:sp>
      <p:pic>
        <p:nvPicPr>
          <p:cNvPr id="6" name="Picture 10">
            <a:extLst>
              <a:ext uri="{FF2B5EF4-FFF2-40B4-BE49-F238E27FC236}">
                <a16:creationId xmlns:a16="http://schemas.microsoft.com/office/drawing/2014/main" id="{8CFC15D0-E33F-8A2A-32E7-49EFB7BF75CC}"/>
              </a:ext>
            </a:extLst>
          </p:cNvPr>
          <p:cNvPicPr>
            <a:picLocks noChangeAspect="1"/>
          </p:cNvPicPr>
          <p:nvPr/>
        </p:nvPicPr>
        <p:blipFill>
          <a:blip r:embed="rId3"/>
          <a:stretch>
            <a:fillRect/>
          </a:stretch>
        </p:blipFill>
        <p:spPr>
          <a:xfrm>
            <a:off x="407728" y="4107714"/>
            <a:ext cx="2514493" cy="16312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1">
            <a:extLst>
              <a:ext uri="{FF2B5EF4-FFF2-40B4-BE49-F238E27FC236}">
                <a16:creationId xmlns:a16="http://schemas.microsoft.com/office/drawing/2014/main" id="{F591316A-CEC2-037E-6784-89CAE9A52114}"/>
              </a:ext>
            </a:extLst>
          </p:cNvPr>
          <p:cNvPicPr>
            <a:picLocks noChangeAspect="1"/>
          </p:cNvPicPr>
          <p:nvPr/>
        </p:nvPicPr>
        <p:blipFill rotWithShape="1">
          <a:blip r:embed="rId4"/>
          <a:srcRect r="10396"/>
          <a:stretch/>
        </p:blipFill>
        <p:spPr>
          <a:xfrm>
            <a:off x="3215593" y="4107714"/>
            <a:ext cx="2610132" cy="163126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8F2D09F0-FBAF-914B-F393-34445352B4AA}"/>
              </a:ext>
            </a:extLst>
          </p:cNvPr>
          <p:cNvPicPr>
            <a:picLocks noChangeAspect="1"/>
          </p:cNvPicPr>
          <p:nvPr/>
        </p:nvPicPr>
        <p:blipFill rotWithShape="1">
          <a:blip r:embed="rId5"/>
          <a:srcRect r="9972"/>
          <a:stretch/>
        </p:blipFill>
        <p:spPr>
          <a:xfrm>
            <a:off x="6126139" y="4107714"/>
            <a:ext cx="2610133" cy="16325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603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3">
            <a:extLst>
              <a:ext uri="{FF2B5EF4-FFF2-40B4-BE49-F238E27FC236}">
                <a16:creationId xmlns:a16="http://schemas.microsoft.com/office/drawing/2014/main" id="{0C325251-CCBF-16F9-D0C7-FA1ED98B51A6}"/>
              </a:ext>
            </a:extLst>
          </p:cNvPr>
          <p:cNvSpPr txBox="1"/>
          <p:nvPr/>
        </p:nvSpPr>
        <p:spPr>
          <a:xfrm>
            <a:off x="5693903" y="5829396"/>
            <a:ext cx="3098025" cy="461665"/>
          </a:xfrm>
          <a:prstGeom prst="rect">
            <a:avLst/>
          </a:prstGeom>
          <a:solidFill>
            <a:srgbClr val="FFC000"/>
          </a:solidFill>
        </p:spPr>
        <p:txBody>
          <a:bodyPr wrap="square" rtlCol="0">
            <a:spAutoFit/>
          </a:bodyPr>
          <a:lstStyle/>
          <a:p>
            <a:pPr algn="ctr"/>
            <a:r>
              <a:rPr lang="zh-CN" altLang="en-US" sz="2400" dirty="0">
                <a:latin typeface="Microsoft YaHei" panose="020B0503020204020204" pitchFamily="34" charset="-122"/>
                <a:ea typeface="Microsoft YaHei" panose="020B0503020204020204" pitchFamily="34" charset="-122"/>
              </a:rPr>
              <a:t>秦始皇</a:t>
            </a:r>
            <a:endParaRPr lang="en-CN" sz="2400" dirty="0">
              <a:latin typeface="Microsoft YaHei" panose="020B0503020204020204" pitchFamily="34" charset="-122"/>
              <a:ea typeface="Microsoft YaHei" panose="020B0503020204020204" pitchFamily="34" charset="-122"/>
            </a:endParaRPr>
          </a:p>
        </p:txBody>
      </p:sp>
      <p:sp>
        <p:nvSpPr>
          <p:cNvPr id="4" name="TextBox 3">
            <a:extLst>
              <a:ext uri="{FF2B5EF4-FFF2-40B4-BE49-F238E27FC236}">
                <a16:creationId xmlns:a16="http://schemas.microsoft.com/office/drawing/2014/main" id="{2C7752D5-39CD-3692-A662-E6B82C876D31}"/>
              </a:ext>
            </a:extLst>
          </p:cNvPr>
          <p:cNvSpPr txBox="1"/>
          <p:nvPr/>
        </p:nvSpPr>
        <p:spPr>
          <a:xfrm>
            <a:off x="430242" y="3113207"/>
            <a:ext cx="3809998" cy="461665"/>
          </a:xfrm>
          <a:prstGeom prst="rect">
            <a:avLst/>
          </a:prstGeom>
          <a:solidFill>
            <a:srgbClr val="FFC000"/>
          </a:solidFill>
        </p:spPr>
        <p:txBody>
          <a:bodyPr wrap="square" rtlCol="0">
            <a:spAutoFit/>
          </a:bodyPr>
          <a:lstStyle/>
          <a:p>
            <a:pPr algn="ctr"/>
            <a:r>
              <a:rPr lang="en-CN" sz="2400" dirty="0"/>
              <a:t>史书</a:t>
            </a:r>
          </a:p>
        </p:txBody>
      </p:sp>
      <p:sp>
        <p:nvSpPr>
          <p:cNvPr id="9" name="下箭头 22">
            <a:extLst>
              <a:ext uri="{FF2B5EF4-FFF2-40B4-BE49-F238E27FC236}">
                <a16:creationId xmlns:a16="http://schemas.microsoft.com/office/drawing/2014/main" id="{0550131F-6446-18DF-24E0-A7E96FAA24B2}"/>
              </a:ext>
            </a:extLst>
          </p:cNvPr>
          <p:cNvSpPr>
            <a:spLocks noChangeAspect="1"/>
          </p:cNvSpPr>
          <p:nvPr/>
        </p:nvSpPr>
        <p:spPr>
          <a:xfrm rot="16200000">
            <a:off x="4650988" y="3217490"/>
            <a:ext cx="651809" cy="903575"/>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ln/>
              <a:solidFill>
                <a:schemeClr val="accent4"/>
              </a:solidFill>
            </a:endParaRPr>
          </a:p>
        </p:txBody>
      </p:sp>
      <p:pic>
        <p:nvPicPr>
          <p:cNvPr id="5" name="图片 4">
            <a:extLst>
              <a:ext uri="{FF2B5EF4-FFF2-40B4-BE49-F238E27FC236}">
                <a16:creationId xmlns:a16="http://schemas.microsoft.com/office/drawing/2014/main" id="{5D71F80F-BD3C-A82F-D7D1-90C642D18B85}"/>
              </a:ext>
            </a:extLst>
          </p:cNvPr>
          <p:cNvPicPr>
            <a:picLocks noChangeAspect="1"/>
          </p:cNvPicPr>
          <p:nvPr/>
        </p:nvPicPr>
        <p:blipFill>
          <a:blip r:embed="rId3"/>
          <a:stretch>
            <a:fillRect/>
          </a:stretch>
        </p:blipFill>
        <p:spPr>
          <a:xfrm>
            <a:off x="5713547" y="641487"/>
            <a:ext cx="3078382" cy="51737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1E408CDE-0909-63FE-4E64-735946B780BE}"/>
              </a:ext>
            </a:extLst>
          </p:cNvPr>
          <p:cNvPicPr>
            <a:picLocks noChangeAspect="1"/>
          </p:cNvPicPr>
          <p:nvPr/>
        </p:nvPicPr>
        <p:blipFill>
          <a:blip r:embed="rId4"/>
          <a:stretch>
            <a:fillRect/>
          </a:stretch>
        </p:blipFill>
        <p:spPr>
          <a:xfrm>
            <a:off x="430241" y="641487"/>
            <a:ext cx="3809999" cy="24717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3">
            <a:extLst>
              <a:ext uri="{FF2B5EF4-FFF2-40B4-BE49-F238E27FC236}">
                <a16:creationId xmlns:a16="http://schemas.microsoft.com/office/drawing/2014/main" id="{F52468B5-039F-6EA4-8ECE-B0B76C5F2E72}"/>
              </a:ext>
            </a:extLst>
          </p:cNvPr>
          <p:cNvSpPr txBox="1"/>
          <p:nvPr/>
        </p:nvSpPr>
        <p:spPr>
          <a:xfrm>
            <a:off x="430242" y="5832961"/>
            <a:ext cx="3809998" cy="461665"/>
          </a:xfrm>
          <a:prstGeom prst="rect">
            <a:avLst/>
          </a:prstGeom>
          <a:solidFill>
            <a:srgbClr val="FFC000"/>
          </a:solidFill>
        </p:spPr>
        <p:txBody>
          <a:bodyPr wrap="square" rtlCol="0">
            <a:spAutoFit/>
          </a:bodyPr>
          <a:lstStyle/>
          <a:p>
            <a:pPr algn="ctr"/>
            <a:r>
              <a:rPr lang="zh-CN" altLang="en-US" sz="2400" dirty="0">
                <a:latin typeface="Microsoft YaHei" panose="020B0503020204020204" pitchFamily="34" charset="-122"/>
                <a:ea typeface="Microsoft YaHei" panose="020B0503020204020204" pitchFamily="34" charset="-122"/>
              </a:rPr>
              <a:t>考古</a:t>
            </a:r>
            <a:endParaRPr lang="en-CN" sz="2400" dirty="0">
              <a:latin typeface="Microsoft YaHei" panose="020B0503020204020204" pitchFamily="34" charset="-122"/>
              <a:ea typeface="Microsoft YaHei" panose="020B0503020204020204" pitchFamily="34" charset="-122"/>
            </a:endParaRPr>
          </a:p>
        </p:txBody>
      </p:sp>
      <p:pic>
        <p:nvPicPr>
          <p:cNvPr id="7" name="Picture 6">
            <a:extLst>
              <a:ext uri="{FF2B5EF4-FFF2-40B4-BE49-F238E27FC236}">
                <a16:creationId xmlns:a16="http://schemas.microsoft.com/office/drawing/2014/main" id="{18E0CA1C-4734-1A47-A313-9358BD7B694F}"/>
              </a:ext>
            </a:extLst>
          </p:cNvPr>
          <p:cNvPicPr>
            <a:picLocks noChangeAspect="1"/>
          </p:cNvPicPr>
          <p:nvPr/>
        </p:nvPicPr>
        <p:blipFill>
          <a:blip r:embed="rId5"/>
          <a:stretch>
            <a:fillRect/>
          </a:stretch>
        </p:blipFill>
        <p:spPr>
          <a:xfrm>
            <a:off x="430242" y="3692768"/>
            <a:ext cx="3810000" cy="2133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562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6">
            <a:extLst>
              <a:ext uri="{FF2B5EF4-FFF2-40B4-BE49-F238E27FC236}">
                <a16:creationId xmlns:a16="http://schemas.microsoft.com/office/drawing/2014/main" id="{551A173D-7C5E-DA98-696E-19229D713F6F}"/>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3" name="矩形 9">
            <a:extLst>
              <a:ext uri="{FF2B5EF4-FFF2-40B4-BE49-F238E27FC236}">
                <a16:creationId xmlns:a16="http://schemas.microsoft.com/office/drawing/2014/main" id="{B2BD52C9-56A3-6691-DD16-76C2FC26F867}"/>
              </a:ext>
            </a:extLst>
          </p:cNvPr>
          <p:cNvSpPr/>
          <p:nvPr/>
        </p:nvSpPr>
        <p:spPr>
          <a:xfrm>
            <a:off x="3214390" y="2997200"/>
            <a:ext cx="2623328"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4" name="矩形 13">
            <a:extLst>
              <a:ext uri="{FF2B5EF4-FFF2-40B4-BE49-F238E27FC236}">
                <a16:creationId xmlns:a16="http://schemas.microsoft.com/office/drawing/2014/main" id="{DE2BB577-3B97-F227-EDB3-1822F38E2003}"/>
              </a:ext>
            </a:extLst>
          </p:cNvPr>
          <p:cNvSpPr/>
          <p:nvPr/>
        </p:nvSpPr>
        <p:spPr>
          <a:xfrm>
            <a:off x="6121865" y="2997200"/>
            <a:ext cx="2623328"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4" name="任意形状 3">
            <a:extLst>
              <a:ext uri="{FF2B5EF4-FFF2-40B4-BE49-F238E27FC236}">
                <a16:creationId xmlns:a16="http://schemas.microsoft.com/office/drawing/2014/main" id="{FD14DF56-2C1A-964B-A856-13490E8DE854}"/>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任意形状 8">
            <a:extLst>
              <a:ext uri="{FF2B5EF4-FFF2-40B4-BE49-F238E27FC236}">
                <a16:creationId xmlns:a16="http://schemas.microsoft.com/office/drawing/2014/main" id="{73B24B90-0E15-7C44-8BFF-C25DC1EECCF2}"/>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0" name="任意形状 12">
            <a:extLst>
              <a:ext uri="{FF2B5EF4-FFF2-40B4-BE49-F238E27FC236}">
                <a16:creationId xmlns:a16="http://schemas.microsoft.com/office/drawing/2014/main" id="{90447C9C-0092-7B42-B293-51F8B41858AC}"/>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2EDE6E87-DF75-9449-97D4-652FE8BE69FE}"/>
              </a:ext>
            </a:extLst>
          </p:cNvPr>
          <p:cNvSpPr>
            <a:spLocks noGrp="1"/>
          </p:cNvSpPr>
          <p:nvPr>
            <p:ph type="title"/>
          </p:nvPr>
        </p:nvSpPr>
        <p:spPr/>
        <p:txBody>
          <a:bodyPr/>
          <a:lstStyle/>
          <a:p>
            <a:pPr>
              <a:defRPr/>
            </a:pPr>
            <a:r>
              <a:rPr lang="zh-CN" altLang="en-US" sz="3600" b="1" dirty="0">
                <a:latin typeface="Microsoft YaHei" panose="020B0503020204020204" pitchFamily="34" charset="-122"/>
                <a:ea typeface="Microsoft YaHei" panose="020B0503020204020204" pitchFamily="34" charset="-122"/>
              </a:rPr>
              <a:t>作出判断，说出根据：</a:t>
            </a:r>
            <a:br>
              <a:rPr lang="en-US" altLang="zh-CN" sz="3600" b="1" dirty="0">
                <a:latin typeface="Microsoft YaHei" panose="020B0503020204020204" pitchFamily="34" charset="-122"/>
                <a:ea typeface="Microsoft YaHei" panose="020B0503020204020204" pitchFamily="34" charset="-122"/>
              </a:rPr>
            </a:br>
            <a:r>
              <a:rPr lang="zh-CN" altLang="en-US" sz="3600" b="1" dirty="0">
                <a:solidFill>
                  <a:srgbClr val="FF0000"/>
                </a:solidFill>
                <a:latin typeface="Microsoft YaHei" panose="020B0503020204020204" pitchFamily="34" charset="-122"/>
                <a:ea typeface="Microsoft YaHei" panose="020B0503020204020204" pitchFamily="34" charset="-122"/>
              </a:rPr>
              <a:t>盘古</a:t>
            </a:r>
            <a:endParaRPr lang="zh-CN" altLang="en-US" dirty="0">
              <a:solidFill>
                <a:srgbClr val="FF0000"/>
              </a:solidFill>
            </a:endParaRPr>
          </a:p>
        </p:txBody>
      </p:sp>
      <p:sp>
        <p:nvSpPr>
          <p:cNvPr id="3" name="矩形 4">
            <a:extLst>
              <a:ext uri="{FF2B5EF4-FFF2-40B4-BE49-F238E27FC236}">
                <a16:creationId xmlns:a16="http://schemas.microsoft.com/office/drawing/2014/main" id="{F8B11242-72A3-98B4-1413-8AB23C26E7A5}"/>
              </a:ext>
            </a:extLst>
          </p:cNvPr>
          <p:cNvSpPr>
            <a:spLocks noChangeArrowheads="1"/>
          </p:cNvSpPr>
          <p:nvPr/>
        </p:nvSpPr>
        <p:spPr bwMode="auto">
          <a:xfrm>
            <a:off x="404165" y="3009527"/>
            <a:ext cx="2518056" cy="1189442"/>
          </a:xfrm>
          <a:prstGeom prst="rect">
            <a:avLst/>
          </a:prstGeom>
          <a:noFill/>
          <a:ln>
            <a:noFill/>
          </a:ln>
        </p:spPr>
        <p:txBody>
          <a:bodyPr anchor="t"/>
          <a:lstStyle/>
          <a:p>
            <a:pPr algn="ctr" eaLnBrk="0" hangingPunct="0">
              <a:lnSpc>
                <a:spcPts val="3860"/>
              </a:lnSpc>
            </a:pPr>
            <a:r>
              <a:rPr lang="en-US" altLang="zh-CN" sz="3200" b="1"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根据：</a:t>
            </a:r>
            <a:endParaRPr lang="en-US" altLang="zh-CN" sz="3200" b="1"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2" name="矩形 4">
            <a:extLst>
              <a:ext uri="{FF2B5EF4-FFF2-40B4-BE49-F238E27FC236}">
                <a16:creationId xmlns:a16="http://schemas.microsoft.com/office/drawing/2014/main" id="{97B7BBBD-6F0B-874B-A613-50DD78E6B91A}"/>
              </a:ext>
            </a:extLst>
          </p:cNvPr>
          <p:cNvSpPr>
            <a:spLocks noChangeArrowheads="1"/>
          </p:cNvSpPr>
          <p:nvPr/>
        </p:nvSpPr>
        <p:spPr bwMode="auto">
          <a:xfrm>
            <a:off x="3227586" y="3009527"/>
            <a:ext cx="2610132" cy="1189442"/>
          </a:xfrm>
          <a:prstGeom prst="rect">
            <a:avLst/>
          </a:prstGeom>
          <a:noFill/>
          <a:ln>
            <a:noFill/>
          </a:ln>
        </p:spPr>
        <p:txBody>
          <a:bodyPr anchor="t"/>
          <a:lstStyle/>
          <a:p>
            <a:pPr algn="ctr" eaLnBrk="0" hangingPunct="0">
              <a:lnSpc>
                <a:spcPts val="3860"/>
              </a:lnSpc>
            </a:pPr>
            <a:r>
              <a:rPr lang="en-US" altLang="zh-CN" sz="3200" b="1"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根据：</a:t>
            </a:r>
            <a:endParaRPr lang="en-US" altLang="zh-CN" sz="3200" b="1"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5" name="矩形 4">
            <a:extLst>
              <a:ext uri="{FF2B5EF4-FFF2-40B4-BE49-F238E27FC236}">
                <a16:creationId xmlns:a16="http://schemas.microsoft.com/office/drawing/2014/main" id="{63B005FB-AD91-781B-4229-1EB2A0E0C594}"/>
              </a:ext>
            </a:extLst>
          </p:cNvPr>
          <p:cNvSpPr>
            <a:spLocks noChangeArrowheads="1"/>
          </p:cNvSpPr>
          <p:nvPr/>
        </p:nvSpPr>
        <p:spPr bwMode="auto">
          <a:xfrm>
            <a:off x="6146632" y="3009527"/>
            <a:ext cx="2610132" cy="1189442"/>
          </a:xfrm>
          <a:prstGeom prst="rect">
            <a:avLst/>
          </a:prstGeom>
          <a:noFill/>
          <a:ln>
            <a:noFill/>
          </a:ln>
        </p:spPr>
        <p:txBody>
          <a:bodyPr anchor="t"/>
          <a:lstStyle/>
          <a:p>
            <a:pPr algn="ctr" eaLnBrk="0" hangingPunct="0">
              <a:lnSpc>
                <a:spcPts val="3860"/>
              </a:lnSpc>
            </a:pPr>
            <a:r>
              <a:rPr lang="en-US" altLang="zh-CN" sz="3200" b="1"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根据：</a:t>
            </a:r>
            <a:endParaRPr lang="en-US" altLang="zh-CN" sz="3200" b="1"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6" name="TextBox 2">
            <a:extLst>
              <a:ext uri="{FF2B5EF4-FFF2-40B4-BE49-F238E27FC236}">
                <a16:creationId xmlns:a16="http://schemas.microsoft.com/office/drawing/2014/main" id="{17835A35-607D-437D-A67B-C49FCD9F2D01}"/>
              </a:ext>
            </a:extLst>
          </p:cNvPr>
          <p:cNvSpPr txBox="1"/>
          <p:nvPr/>
        </p:nvSpPr>
        <p:spPr>
          <a:xfrm>
            <a:off x="395288" y="5711885"/>
            <a:ext cx="8361476" cy="865128"/>
          </a:xfrm>
          <a:prstGeom prst="rect">
            <a:avLst/>
          </a:prstGeom>
          <a:solidFill>
            <a:srgbClr val="FFC000"/>
          </a:solidFill>
          <a:ln w="38100">
            <a:noFill/>
          </a:ln>
        </p:spPr>
        <p:txBody>
          <a:bodyPr wrap="square" lIns="251999" tIns="180000" rIns="180000" bIns="180000" anchor="ctr">
            <a:spAutoFit/>
          </a:bodyPr>
          <a:lstStyle/>
          <a:p>
            <a:pPr algn="ctr">
              <a:lnSpc>
                <a:spcPts val="4160"/>
              </a:lnSpc>
              <a:defRPr/>
            </a:pP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结论：</a:t>
            </a:r>
            <a:r>
              <a:rPr lang="zh-CN" altLang="en-US"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盘古</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不是历史人物！ </a:t>
            </a:r>
          </a:p>
        </p:txBody>
      </p:sp>
      <p:sp>
        <p:nvSpPr>
          <p:cNvPr id="4" name="椭圆 3">
            <a:extLst>
              <a:ext uri="{FF2B5EF4-FFF2-40B4-BE49-F238E27FC236}">
                <a16:creationId xmlns:a16="http://schemas.microsoft.com/office/drawing/2014/main" id="{A3F98E9D-652D-3D58-C989-FD9761C5F2AA}"/>
              </a:ext>
            </a:extLst>
          </p:cNvPr>
          <p:cNvSpPr/>
          <p:nvPr/>
        </p:nvSpPr>
        <p:spPr>
          <a:xfrm>
            <a:off x="789739" y="3699711"/>
            <a:ext cx="1729154" cy="172915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3200" b="1" dirty="0">
                <a:solidFill>
                  <a:srgbClr val="FF0000"/>
                </a:solidFill>
                <a:latin typeface="Microsoft YaHei" panose="020B0503020204020204" pitchFamily="34" charset="-122"/>
                <a:ea typeface="Microsoft YaHei" panose="020B0503020204020204" pitchFamily="34" charset="-122"/>
              </a:rPr>
              <a:t>无</a:t>
            </a:r>
          </a:p>
        </p:txBody>
      </p:sp>
      <p:sp>
        <p:nvSpPr>
          <p:cNvPr id="5" name="椭圆 4">
            <a:extLst>
              <a:ext uri="{FF2B5EF4-FFF2-40B4-BE49-F238E27FC236}">
                <a16:creationId xmlns:a16="http://schemas.microsoft.com/office/drawing/2014/main" id="{7B42ABD8-DC21-220C-5FCD-2791F97FF205}"/>
              </a:ext>
            </a:extLst>
          </p:cNvPr>
          <p:cNvSpPr/>
          <p:nvPr/>
        </p:nvSpPr>
        <p:spPr>
          <a:xfrm>
            <a:off x="3638446" y="3699711"/>
            <a:ext cx="1729154" cy="172915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3200" b="1" dirty="0">
                <a:solidFill>
                  <a:srgbClr val="FF0000"/>
                </a:solidFill>
                <a:latin typeface="Microsoft YaHei" panose="020B0503020204020204" pitchFamily="34" charset="-122"/>
                <a:ea typeface="Microsoft YaHei" panose="020B0503020204020204" pitchFamily="34" charset="-122"/>
              </a:rPr>
              <a:t>无</a:t>
            </a:r>
          </a:p>
        </p:txBody>
      </p:sp>
      <p:sp>
        <p:nvSpPr>
          <p:cNvPr id="9" name="椭圆 8">
            <a:extLst>
              <a:ext uri="{FF2B5EF4-FFF2-40B4-BE49-F238E27FC236}">
                <a16:creationId xmlns:a16="http://schemas.microsoft.com/office/drawing/2014/main" id="{79668EA0-F95E-938A-735F-50BEBA36A4B2}"/>
              </a:ext>
            </a:extLst>
          </p:cNvPr>
          <p:cNvSpPr/>
          <p:nvPr/>
        </p:nvSpPr>
        <p:spPr>
          <a:xfrm>
            <a:off x="6545770" y="3699711"/>
            <a:ext cx="1729154" cy="172915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3200" b="1" dirty="0">
                <a:solidFill>
                  <a:srgbClr val="FF0000"/>
                </a:solidFill>
                <a:latin typeface="Microsoft YaHei" panose="020B0503020204020204" pitchFamily="34" charset="-122"/>
                <a:ea typeface="Microsoft YaHei" panose="020B0503020204020204" pitchFamily="34" charset="-122"/>
              </a:rPr>
              <a:t>无</a:t>
            </a:r>
          </a:p>
        </p:txBody>
      </p:sp>
    </p:spTree>
    <p:extLst>
      <p:ext uri="{BB962C8B-B14F-4D97-AF65-F5344CB8AC3E}">
        <p14:creationId xmlns:p14="http://schemas.microsoft.com/office/powerpoint/2010/main" val="267704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9"/>
                                        </p:tgtEl>
                                      </p:cBhvr>
                                    </p:animEffect>
                                    <p:animScale>
                                      <p:cBhvr>
                                        <p:cTn id="15" dur="250" autoRev="1" fill="hold"/>
                                        <p:tgtEl>
                                          <p:spTgt spid="9"/>
                                        </p:tgtEl>
                                      </p:cBhvr>
                                      <p:by x="105000" y="105000"/>
                                    </p:animScale>
                                  </p:childTnLst>
                                </p:cTn>
                              </p:par>
                            </p:childTnLst>
                          </p:cTn>
                        </p:par>
                        <p:par>
                          <p:cTn id="16" fill="hold">
                            <p:stCondLst>
                              <p:cond delay="1500"/>
                            </p:stCondLst>
                            <p:childTnLst>
                              <p:par>
                                <p:cTn id="17" presetID="26" presetClass="emph" presetSubtype="0" fill="hold" grpId="0" nodeType="afterEffect">
                                  <p:stCondLst>
                                    <p:cond delay="0"/>
                                  </p:stCondLst>
                                  <p:childTnLst>
                                    <p:animEffect transition="out" filter="fade">
                                      <p:cBhvr>
                                        <p:cTn id="18" dur="500" tmFilter="0, 0; .2, .5; .8, .5; 1, 0"/>
                                        <p:tgtEl>
                                          <p:spTgt spid="26"/>
                                        </p:tgtEl>
                                      </p:cBhvr>
                                    </p:animEffect>
                                    <p:animScale>
                                      <p:cBhvr>
                                        <p:cTn id="19"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animBg="1"/>
      <p:bldP spid="5"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6">
            <a:extLst>
              <a:ext uri="{FF2B5EF4-FFF2-40B4-BE49-F238E27FC236}">
                <a16:creationId xmlns:a16="http://schemas.microsoft.com/office/drawing/2014/main" id="{551A173D-7C5E-DA98-696E-19229D713F6F}"/>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3" name="矩形 9">
            <a:extLst>
              <a:ext uri="{FF2B5EF4-FFF2-40B4-BE49-F238E27FC236}">
                <a16:creationId xmlns:a16="http://schemas.microsoft.com/office/drawing/2014/main" id="{B2BD52C9-56A3-6691-DD16-76C2FC26F867}"/>
              </a:ext>
            </a:extLst>
          </p:cNvPr>
          <p:cNvSpPr/>
          <p:nvPr/>
        </p:nvSpPr>
        <p:spPr>
          <a:xfrm>
            <a:off x="3214390" y="2997200"/>
            <a:ext cx="2623328"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4" name="矩形 13">
            <a:extLst>
              <a:ext uri="{FF2B5EF4-FFF2-40B4-BE49-F238E27FC236}">
                <a16:creationId xmlns:a16="http://schemas.microsoft.com/office/drawing/2014/main" id="{DE2BB577-3B97-F227-EDB3-1822F38E2003}"/>
              </a:ext>
            </a:extLst>
          </p:cNvPr>
          <p:cNvSpPr/>
          <p:nvPr/>
        </p:nvSpPr>
        <p:spPr>
          <a:xfrm>
            <a:off x="6121865" y="2997200"/>
            <a:ext cx="2623328"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4" name="任意形状 3">
            <a:extLst>
              <a:ext uri="{FF2B5EF4-FFF2-40B4-BE49-F238E27FC236}">
                <a16:creationId xmlns:a16="http://schemas.microsoft.com/office/drawing/2014/main" id="{FD14DF56-2C1A-964B-A856-13490E8DE854}"/>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任意形状 8">
            <a:extLst>
              <a:ext uri="{FF2B5EF4-FFF2-40B4-BE49-F238E27FC236}">
                <a16:creationId xmlns:a16="http://schemas.microsoft.com/office/drawing/2014/main" id="{73B24B90-0E15-7C44-8BFF-C25DC1EECCF2}"/>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0" name="任意形状 12">
            <a:extLst>
              <a:ext uri="{FF2B5EF4-FFF2-40B4-BE49-F238E27FC236}">
                <a16:creationId xmlns:a16="http://schemas.microsoft.com/office/drawing/2014/main" id="{90447C9C-0092-7B42-B293-51F8B41858AC}"/>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2EDE6E87-DF75-9449-97D4-652FE8BE69FE}"/>
              </a:ext>
            </a:extLst>
          </p:cNvPr>
          <p:cNvSpPr>
            <a:spLocks noGrp="1"/>
          </p:cNvSpPr>
          <p:nvPr>
            <p:ph type="title"/>
          </p:nvPr>
        </p:nvSpPr>
        <p:spPr/>
        <p:txBody>
          <a:bodyPr/>
          <a:lstStyle/>
          <a:p>
            <a:pPr>
              <a:defRPr/>
            </a:pPr>
            <a:r>
              <a:rPr lang="zh-CN" altLang="en-US" sz="3600" b="1" dirty="0">
                <a:latin typeface="Microsoft YaHei" panose="020B0503020204020204" pitchFamily="34" charset="-122"/>
                <a:ea typeface="Microsoft YaHei" panose="020B0503020204020204" pitchFamily="34" charset="-122"/>
              </a:rPr>
              <a:t>作出判断，说出根据：</a:t>
            </a:r>
            <a:br>
              <a:rPr lang="en-US" altLang="zh-CN" sz="3600" b="1" dirty="0">
                <a:latin typeface="Microsoft YaHei" panose="020B0503020204020204" pitchFamily="34" charset="-122"/>
                <a:ea typeface="Microsoft YaHei" panose="020B0503020204020204" pitchFamily="34" charset="-122"/>
              </a:rPr>
            </a:br>
            <a:r>
              <a:rPr lang="zh-CN" altLang="en-US" sz="3600" b="1" dirty="0">
                <a:solidFill>
                  <a:srgbClr val="FF0000"/>
                </a:solidFill>
                <a:latin typeface="Microsoft YaHei" panose="020B0503020204020204" pitchFamily="34" charset="-122"/>
                <a:ea typeface="Microsoft YaHei" panose="020B0503020204020204" pitchFamily="34" charset="-122"/>
              </a:rPr>
              <a:t>秦始皇</a:t>
            </a:r>
            <a:endParaRPr lang="zh-CN" altLang="en-US" dirty="0">
              <a:solidFill>
                <a:srgbClr val="FF0000"/>
              </a:solidFill>
            </a:endParaRPr>
          </a:p>
        </p:txBody>
      </p:sp>
      <p:sp>
        <p:nvSpPr>
          <p:cNvPr id="3" name="矩形 4">
            <a:extLst>
              <a:ext uri="{FF2B5EF4-FFF2-40B4-BE49-F238E27FC236}">
                <a16:creationId xmlns:a16="http://schemas.microsoft.com/office/drawing/2014/main" id="{F8B11242-72A3-98B4-1413-8AB23C26E7A5}"/>
              </a:ext>
            </a:extLst>
          </p:cNvPr>
          <p:cNvSpPr>
            <a:spLocks noChangeArrowheads="1"/>
          </p:cNvSpPr>
          <p:nvPr/>
        </p:nvSpPr>
        <p:spPr bwMode="auto">
          <a:xfrm>
            <a:off x="404165" y="3009527"/>
            <a:ext cx="2518056" cy="1189442"/>
          </a:xfrm>
          <a:prstGeom prst="rect">
            <a:avLst/>
          </a:prstGeom>
          <a:noFill/>
          <a:ln>
            <a:noFill/>
          </a:ln>
        </p:spPr>
        <p:txBody>
          <a:bodyPr anchor="t"/>
          <a:lstStyle/>
          <a:p>
            <a:pPr algn="ctr" eaLnBrk="0" hangingPunct="0">
              <a:lnSpc>
                <a:spcPts val="3860"/>
              </a:lnSpc>
            </a:pP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根据：</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a:p>
            <a:pPr algn="ctr" eaLnBrk="0" hangingPunct="0">
              <a:lnSpc>
                <a:spcPts val="3860"/>
              </a:lnSpc>
            </a:pP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史书记载</a:t>
            </a:r>
          </a:p>
        </p:txBody>
      </p:sp>
      <p:sp>
        <p:nvSpPr>
          <p:cNvPr id="12" name="矩形 4">
            <a:extLst>
              <a:ext uri="{FF2B5EF4-FFF2-40B4-BE49-F238E27FC236}">
                <a16:creationId xmlns:a16="http://schemas.microsoft.com/office/drawing/2014/main" id="{97B7BBBD-6F0B-874B-A613-50DD78E6B91A}"/>
              </a:ext>
            </a:extLst>
          </p:cNvPr>
          <p:cNvSpPr>
            <a:spLocks noChangeArrowheads="1"/>
          </p:cNvSpPr>
          <p:nvPr/>
        </p:nvSpPr>
        <p:spPr bwMode="auto">
          <a:xfrm>
            <a:off x="3227586" y="3009527"/>
            <a:ext cx="2610132" cy="1189442"/>
          </a:xfrm>
          <a:prstGeom prst="rect">
            <a:avLst/>
          </a:prstGeom>
          <a:noFill/>
          <a:ln>
            <a:noFill/>
          </a:ln>
        </p:spPr>
        <p:txBody>
          <a:bodyPr anchor="t"/>
          <a:lstStyle/>
          <a:p>
            <a:pPr algn="ctr" eaLnBrk="0" hangingPunct="0">
              <a:lnSpc>
                <a:spcPts val="3860"/>
              </a:lnSpc>
            </a:pP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根据：</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a:p>
            <a:pPr algn="ctr" eaLnBrk="0" hangingPunct="0">
              <a:lnSpc>
                <a:spcPts val="3860"/>
              </a:lnSpc>
            </a:pP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兵马俑</a:t>
            </a:r>
          </a:p>
        </p:txBody>
      </p:sp>
      <p:sp>
        <p:nvSpPr>
          <p:cNvPr id="25" name="矩形 4">
            <a:extLst>
              <a:ext uri="{FF2B5EF4-FFF2-40B4-BE49-F238E27FC236}">
                <a16:creationId xmlns:a16="http://schemas.microsoft.com/office/drawing/2014/main" id="{63B005FB-AD91-781B-4229-1EB2A0E0C594}"/>
              </a:ext>
            </a:extLst>
          </p:cNvPr>
          <p:cNvSpPr>
            <a:spLocks noChangeArrowheads="1"/>
          </p:cNvSpPr>
          <p:nvPr/>
        </p:nvSpPr>
        <p:spPr bwMode="auto">
          <a:xfrm>
            <a:off x="6146632" y="3009527"/>
            <a:ext cx="2610132" cy="1189442"/>
          </a:xfrm>
          <a:prstGeom prst="rect">
            <a:avLst/>
          </a:prstGeom>
          <a:noFill/>
          <a:ln>
            <a:noFill/>
          </a:ln>
        </p:spPr>
        <p:txBody>
          <a:bodyPr anchor="t"/>
          <a:lstStyle/>
          <a:p>
            <a:pPr algn="ctr" eaLnBrk="0" hangingPunct="0">
              <a:lnSpc>
                <a:spcPts val="3860"/>
              </a:lnSpc>
            </a:pP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根据：</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a:p>
            <a:pPr algn="ctr" eaLnBrk="0" hangingPunct="0">
              <a:lnSpc>
                <a:spcPts val="3860"/>
              </a:lnSpc>
            </a:pP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长城</a:t>
            </a:r>
          </a:p>
        </p:txBody>
      </p:sp>
      <p:sp>
        <p:nvSpPr>
          <p:cNvPr id="26" name="TextBox 2">
            <a:extLst>
              <a:ext uri="{FF2B5EF4-FFF2-40B4-BE49-F238E27FC236}">
                <a16:creationId xmlns:a16="http://schemas.microsoft.com/office/drawing/2014/main" id="{17835A35-607D-437D-A67B-C49FCD9F2D01}"/>
              </a:ext>
            </a:extLst>
          </p:cNvPr>
          <p:cNvSpPr txBox="1"/>
          <p:nvPr/>
        </p:nvSpPr>
        <p:spPr>
          <a:xfrm>
            <a:off x="395288" y="5711885"/>
            <a:ext cx="8361476" cy="865128"/>
          </a:xfrm>
          <a:prstGeom prst="rect">
            <a:avLst/>
          </a:prstGeom>
          <a:solidFill>
            <a:srgbClr val="FFC000"/>
          </a:solidFill>
          <a:ln w="38100">
            <a:noFill/>
          </a:ln>
        </p:spPr>
        <p:txBody>
          <a:bodyPr wrap="square" lIns="251999" tIns="180000" rIns="180000" bIns="180000" anchor="ctr">
            <a:spAutoFit/>
          </a:bodyPr>
          <a:lstStyle/>
          <a:p>
            <a:pPr algn="ctr">
              <a:lnSpc>
                <a:spcPts val="4160"/>
              </a:lnSpc>
              <a:defRPr/>
            </a:pP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结论：</a:t>
            </a:r>
            <a:r>
              <a:rPr lang="zh-CN" altLang="en-US"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秦始皇</a:t>
            </a:r>
            <a:r>
              <a:rPr lang="zh-CN" altLang="en-US" sz="3200" b="1" dirty="0">
                <a:latin typeface="Microsoft YaHei" panose="020B0503020204020204" pitchFamily="34" charset="-122"/>
                <a:ea typeface="Microsoft YaHei" panose="020B0503020204020204" pitchFamily="34" charset="-122"/>
                <a:cs typeface="Arial" panose="020B0604020202020204" pitchFamily="34" charset="0"/>
              </a:rPr>
              <a:t>是历史人物！ </a:t>
            </a:r>
          </a:p>
        </p:txBody>
      </p:sp>
      <p:pic>
        <p:nvPicPr>
          <p:cNvPr id="6" name="Picture 10">
            <a:extLst>
              <a:ext uri="{FF2B5EF4-FFF2-40B4-BE49-F238E27FC236}">
                <a16:creationId xmlns:a16="http://schemas.microsoft.com/office/drawing/2014/main" id="{8CFC15D0-E33F-8A2A-32E7-49EFB7BF75CC}"/>
              </a:ext>
            </a:extLst>
          </p:cNvPr>
          <p:cNvPicPr>
            <a:picLocks noChangeAspect="1"/>
          </p:cNvPicPr>
          <p:nvPr/>
        </p:nvPicPr>
        <p:blipFill>
          <a:blip r:embed="rId3"/>
          <a:stretch>
            <a:fillRect/>
          </a:stretch>
        </p:blipFill>
        <p:spPr>
          <a:xfrm>
            <a:off x="407728" y="4107714"/>
            <a:ext cx="2514493" cy="16312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1">
            <a:extLst>
              <a:ext uri="{FF2B5EF4-FFF2-40B4-BE49-F238E27FC236}">
                <a16:creationId xmlns:a16="http://schemas.microsoft.com/office/drawing/2014/main" id="{F591316A-CEC2-037E-6784-89CAE9A52114}"/>
              </a:ext>
            </a:extLst>
          </p:cNvPr>
          <p:cNvPicPr>
            <a:picLocks noChangeAspect="1"/>
          </p:cNvPicPr>
          <p:nvPr/>
        </p:nvPicPr>
        <p:blipFill rotWithShape="1">
          <a:blip r:embed="rId4"/>
          <a:srcRect r="10396"/>
          <a:stretch/>
        </p:blipFill>
        <p:spPr>
          <a:xfrm>
            <a:off x="3215593" y="4107714"/>
            <a:ext cx="2610132" cy="163126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A6CA5366-3486-13E3-64A8-E9C8559A68A3}"/>
              </a:ext>
            </a:extLst>
          </p:cNvPr>
          <p:cNvPicPr>
            <a:picLocks noChangeAspect="1"/>
          </p:cNvPicPr>
          <p:nvPr/>
        </p:nvPicPr>
        <p:blipFill rotWithShape="1">
          <a:blip r:embed="rId5"/>
          <a:srcRect l="1075" r="8616"/>
          <a:stretch/>
        </p:blipFill>
        <p:spPr>
          <a:xfrm>
            <a:off x="6153004" y="4107714"/>
            <a:ext cx="2616200" cy="163126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644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100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AF81AEE0-8434-6C46-B303-4F9BC5DF53B8}"/>
              </a:ext>
            </a:extLst>
          </p:cNvPr>
          <p:cNvSpPr>
            <a:spLocks noChangeArrowheads="1"/>
          </p:cNvSpPr>
          <p:nvPr/>
        </p:nvSpPr>
        <p:spPr bwMode="auto">
          <a:xfrm>
            <a:off x="609600" y="3048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Wingdings 2" pitchFamily="2" charset="2"/>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Wingdings 2" pitchFamily="2" charset="2"/>
              <a:buChar char=""/>
              <a:defRPr>
                <a:solidFill>
                  <a:schemeClr val="tx1"/>
                </a:solidFill>
                <a:latin typeface="Calibri" panose="020F0502020204030204" pitchFamily="34" charset="0"/>
              </a:defRPr>
            </a:lvl2pPr>
            <a:lvl3pPr marL="857250" indent="-171450" defTabSz="685800">
              <a:lnSpc>
                <a:spcPct val="90000"/>
              </a:lnSpc>
              <a:spcBef>
                <a:spcPts val="375"/>
              </a:spcBef>
              <a:buFont typeface="Wingdings 2" pitchFamily="2" charset="2"/>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Wingdings 2" pitchFamily="2" charset="2"/>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Wingdings 2" pitchFamily="2" charset="2"/>
              <a:buChar char=""/>
              <a:defRPr sz="1300">
                <a:solidFill>
                  <a:schemeClr val="tx1"/>
                </a:solidFill>
                <a:latin typeface="Calibri" panose="020F0502020204030204" pitchFamily="34" charset="0"/>
              </a:defRPr>
            </a:lvl9pPr>
          </a:lstStyle>
          <a:p>
            <a:pPr>
              <a:spcBef>
                <a:spcPct val="0"/>
              </a:spcBef>
              <a:buFontTx/>
              <a:buNone/>
            </a:pPr>
            <a:endParaRPr lang="zh-CN" altLang="en-US" sz="4400" b="1">
              <a:latin typeface="Arial" panose="020B0604020202020204" pitchFamily="34" charset="0"/>
              <a:ea typeface="微软雅黑" panose="020B0503020204020204" pitchFamily="34" charset="-122"/>
            </a:endParaRPr>
          </a:p>
        </p:txBody>
      </p:sp>
      <p:sp>
        <p:nvSpPr>
          <p:cNvPr id="21" name="矩形 4">
            <a:extLst>
              <a:ext uri="{FF2B5EF4-FFF2-40B4-BE49-F238E27FC236}">
                <a16:creationId xmlns:a16="http://schemas.microsoft.com/office/drawing/2014/main" id="{1F8D37E1-0879-B044-97EB-1A390DA89973}"/>
              </a:ext>
            </a:extLst>
          </p:cNvPr>
          <p:cNvSpPr>
            <a:spLocks noChangeArrowheads="1"/>
          </p:cNvSpPr>
          <p:nvPr/>
        </p:nvSpPr>
        <p:spPr bwMode="auto">
          <a:xfrm>
            <a:off x="934870" y="5193206"/>
            <a:ext cx="7743825" cy="106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80"/>
              </a:lnSpc>
            </a:pPr>
            <a:r>
              <a:rPr lang="zh-CN" altLang="en-US" sz="2800" dirty="0">
                <a:latin typeface="微软雅黑" panose="020B0503020204020204" pitchFamily="34" charset="-122"/>
                <a:ea typeface="微软雅黑" panose="020B0503020204020204" pitchFamily="34" charset="-122"/>
              </a:rPr>
              <a:t>以赛亚书</a:t>
            </a:r>
            <a:r>
              <a:rPr lang="en-US" altLang="zh-CN" sz="2800" dirty="0">
                <a:latin typeface="微软雅黑" panose="020B0503020204020204" pitchFamily="34" charset="-122"/>
                <a:ea typeface="微软雅黑" panose="020B0503020204020204" pitchFamily="34" charset="-122"/>
              </a:rPr>
              <a:t>46:9 </a:t>
            </a:r>
            <a:r>
              <a:rPr lang="zh-CN" altLang="en-US" sz="2800" dirty="0">
                <a:latin typeface="微软雅黑" panose="020B0503020204020204" pitchFamily="34" charset="-122"/>
                <a:ea typeface="微软雅黑" panose="020B0503020204020204" pitchFamily="34" charset="-122"/>
              </a:rPr>
              <a:t>你们要追念</a:t>
            </a:r>
            <a:r>
              <a:rPr lang="zh-CN" altLang="en-US" sz="2800" b="1" dirty="0">
                <a:solidFill>
                  <a:srgbClr val="FF0000"/>
                </a:solidFill>
                <a:latin typeface="微软雅黑" panose="020B0503020204020204" pitchFamily="34" charset="-122"/>
                <a:ea typeface="微软雅黑" panose="020B0503020204020204" pitchFamily="34" charset="-122"/>
              </a:rPr>
              <a:t>上古的事</a:t>
            </a:r>
            <a:r>
              <a:rPr lang="zh-CN" altLang="en-US" sz="2800" dirty="0">
                <a:latin typeface="微软雅黑" panose="020B0503020204020204" pitchFamily="34" charset="-122"/>
                <a:ea typeface="微软雅黑" panose="020B0503020204020204" pitchFamily="34" charset="-122"/>
              </a:rPr>
              <a:t>；因为我是神，并无别神，我是神，再没有能比我的</a:t>
            </a:r>
            <a:r>
              <a:rPr lang="en-US" altLang="zh-CN" sz="2800" dirty="0">
                <a:latin typeface="微软雅黑" panose="020B0503020204020204" pitchFamily="34" charset="-122"/>
                <a:ea typeface="微软雅黑" panose="020B0503020204020204" pitchFamily="34" charset="-122"/>
              </a:rPr>
              <a:t>”</a:t>
            </a:r>
          </a:p>
          <a:p>
            <a:pPr>
              <a:lnSpc>
                <a:spcPts val="3880"/>
              </a:lnSpc>
            </a:pP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22" name="Picture 21">
            <a:extLst>
              <a:ext uri="{FF2B5EF4-FFF2-40B4-BE49-F238E27FC236}">
                <a16:creationId xmlns:a16="http://schemas.microsoft.com/office/drawing/2014/main" id="{9BCD9606-A025-5046-824A-3B2CF1EF64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75"/>
          <a:stretch/>
        </p:blipFill>
        <p:spPr bwMode="auto">
          <a:xfrm>
            <a:off x="2001890" y="1344768"/>
            <a:ext cx="5102119" cy="365461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7D5272C9-7354-A196-9E7F-B9FC2A7B1AE5}"/>
              </a:ext>
            </a:extLst>
          </p:cNvPr>
          <p:cNvSpPr>
            <a:spLocks noGrp="1"/>
          </p:cNvSpPr>
          <p:nvPr>
            <p:ph type="title"/>
          </p:nvPr>
        </p:nvSpPr>
        <p:spPr/>
        <p:txBody>
          <a:bodyPr/>
          <a:lstStyle/>
          <a:p>
            <a:r>
              <a:rPr lang="zh-CN" altLang="en-US" sz="3600" b="1" dirty="0">
                <a:latin typeface="Microsoft YaHei" panose="020B0503020204020204" pitchFamily="34" charset="-122"/>
                <a:ea typeface="Microsoft YaHei" panose="020B0503020204020204" pitchFamily="34" charset="-122"/>
              </a:rPr>
              <a:t>上古的事：历史</a:t>
            </a:r>
            <a:endParaRPr lang="zh-CN" altLang="en-US" dirty="0"/>
          </a:p>
        </p:txBody>
      </p:sp>
    </p:spTree>
    <p:extLst>
      <p:ext uri="{BB962C8B-B14F-4D97-AF65-F5344CB8AC3E}">
        <p14:creationId xmlns:p14="http://schemas.microsoft.com/office/powerpoint/2010/main" val="4044191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2D49D029-4572-76E2-7C05-4993F219FBC0}"/>
              </a:ext>
            </a:extLst>
          </p:cNvPr>
          <p:cNvSpPr/>
          <p:nvPr/>
        </p:nvSpPr>
        <p:spPr>
          <a:xfrm>
            <a:off x="0" y="0"/>
            <a:ext cx="9144000" cy="685800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CN" altLang="en-US"/>
          </a:p>
        </p:txBody>
      </p:sp>
      <p:pic>
        <p:nvPicPr>
          <p:cNvPr id="15" name="图片 14">
            <a:extLst>
              <a:ext uri="{FF2B5EF4-FFF2-40B4-BE49-F238E27FC236}">
                <a16:creationId xmlns:a16="http://schemas.microsoft.com/office/drawing/2014/main" id="{292560C7-E835-9995-3734-CDAE5E02B882}"/>
              </a:ext>
            </a:extLst>
          </p:cNvPr>
          <p:cNvPicPr>
            <a:picLocks noChangeAspect="1"/>
          </p:cNvPicPr>
          <p:nvPr/>
        </p:nvPicPr>
        <p:blipFill>
          <a:blip r:embed="rId3"/>
          <a:stretch>
            <a:fillRect/>
          </a:stretch>
        </p:blipFill>
        <p:spPr>
          <a:xfrm>
            <a:off x="-67795" y="454068"/>
            <a:ext cx="9279589" cy="6229355"/>
          </a:xfrm>
          <a:prstGeom prst="rect">
            <a:avLst/>
          </a:prstGeom>
        </p:spPr>
      </p:pic>
      <p:pic>
        <p:nvPicPr>
          <p:cNvPr id="17" name="图片 16">
            <a:extLst>
              <a:ext uri="{FF2B5EF4-FFF2-40B4-BE49-F238E27FC236}">
                <a16:creationId xmlns:a16="http://schemas.microsoft.com/office/drawing/2014/main" id="{0662B8D0-B012-26C8-161C-83228F42D036}"/>
              </a:ext>
            </a:extLst>
          </p:cNvPr>
          <p:cNvPicPr>
            <a:picLocks noChangeAspect="1"/>
          </p:cNvPicPr>
          <p:nvPr/>
        </p:nvPicPr>
        <p:blipFill>
          <a:blip r:embed="rId4"/>
          <a:stretch>
            <a:fillRect/>
          </a:stretch>
        </p:blipFill>
        <p:spPr>
          <a:xfrm>
            <a:off x="2221593" y="2099639"/>
            <a:ext cx="4372320" cy="3152300"/>
          </a:xfrm>
          <a:prstGeom prst="rect">
            <a:avLst/>
          </a:prstGeom>
        </p:spPr>
      </p:pic>
      <p:sp>
        <p:nvSpPr>
          <p:cNvPr id="2" name="标题 1">
            <a:extLst>
              <a:ext uri="{FF2B5EF4-FFF2-40B4-BE49-F238E27FC236}">
                <a16:creationId xmlns:a16="http://schemas.microsoft.com/office/drawing/2014/main" id="{66D263F2-2103-E974-C7D7-5E64E73EF3DB}"/>
              </a:ext>
            </a:extLst>
          </p:cNvPr>
          <p:cNvSpPr>
            <a:spLocks noGrp="1"/>
          </p:cNvSpPr>
          <p:nvPr>
            <p:ph type="title"/>
          </p:nvPr>
        </p:nvSpPr>
        <p:spPr>
          <a:xfrm>
            <a:off x="3366808" y="3155984"/>
            <a:ext cx="2410382" cy="1325563"/>
          </a:xfrm>
        </p:spPr>
        <p:txBody>
          <a:bodyPr/>
          <a:lstStyle/>
          <a:p>
            <a:r>
              <a:rPr lang="zh-CN" altLang="en-US" sz="3200" b="1" dirty="0">
                <a:solidFill>
                  <a:srgbClr val="FFFF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上古的事：</a:t>
            </a:r>
            <a:br>
              <a:rPr lang="en-US" altLang="zh-CN" sz="3200" b="1" dirty="0">
                <a:solidFill>
                  <a:srgbClr val="FFFF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br>
            <a:r>
              <a:rPr lang="zh-CN" altLang="en-US" sz="3200" b="1" dirty="0">
                <a:solidFill>
                  <a:srgbClr val="FFFF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历史</a:t>
            </a:r>
            <a:endParaRPr kumimoji="1" lang="zh-CN" altLang="en-US" sz="3200" b="0" dirty="0">
              <a:solidFill>
                <a:srgbClr val="FFFF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224118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31">
            <a:extLst>
              <a:ext uri="{FF2B5EF4-FFF2-40B4-BE49-F238E27FC236}">
                <a16:creationId xmlns:a16="http://schemas.microsoft.com/office/drawing/2014/main" id="{CF413DB9-1928-29AE-FBD6-99CD538039F0}"/>
              </a:ext>
            </a:extLst>
          </p:cNvPr>
          <p:cNvSpPr/>
          <p:nvPr/>
        </p:nvSpPr>
        <p:spPr>
          <a:xfrm>
            <a:off x="5380120" y="2931439"/>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神话传说</a:t>
            </a:r>
          </a:p>
        </p:txBody>
      </p:sp>
      <p:sp>
        <p:nvSpPr>
          <p:cNvPr id="12" name="圆角矩形 28">
            <a:extLst>
              <a:ext uri="{FF2B5EF4-FFF2-40B4-BE49-F238E27FC236}">
                <a16:creationId xmlns:a16="http://schemas.microsoft.com/office/drawing/2014/main" id="{FF5D74E1-16D1-2155-B140-29B78CDBADF5}"/>
              </a:ext>
            </a:extLst>
          </p:cNvPr>
          <p:cNvSpPr/>
          <p:nvPr/>
        </p:nvSpPr>
        <p:spPr>
          <a:xfrm>
            <a:off x="3259015" y="2976430"/>
            <a:ext cx="715108" cy="2220103"/>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证据</a:t>
            </a:r>
          </a:p>
        </p:txBody>
      </p:sp>
      <p:pic>
        <p:nvPicPr>
          <p:cNvPr id="3" name="图片 2">
            <a:extLst>
              <a:ext uri="{FF2B5EF4-FFF2-40B4-BE49-F238E27FC236}">
                <a16:creationId xmlns:a16="http://schemas.microsoft.com/office/drawing/2014/main" id="{1A2001EE-259E-37C5-AD27-76A9400F1DC1}"/>
              </a:ext>
            </a:extLst>
          </p:cNvPr>
          <p:cNvPicPr>
            <a:picLocks noChangeAspect="1"/>
          </p:cNvPicPr>
          <p:nvPr/>
        </p:nvPicPr>
        <p:blipFill>
          <a:blip r:embed="rId3"/>
          <a:stretch>
            <a:fillRect/>
          </a:stretch>
        </p:blipFill>
        <p:spPr>
          <a:xfrm>
            <a:off x="793696" y="2837232"/>
            <a:ext cx="2563539" cy="2498501"/>
          </a:xfrm>
          <a:prstGeom prst="rect">
            <a:avLst/>
          </a:prstGeom>
        </p:spPr>
      </p:pic>
      <p:sp>
        <p:nvSpPr>
          <p:cNvPr id="7" name="标题 6">
            <a:extLst>
              <a:ext uri="{FF2B5EF4-FFF2-40B4-BE49-F238E27FC236}">
                <a16:creationId xmlns:a16="http://schemas.microsoft.com/office/drawing/2014/main" id="{99B55714-ABF5-83F2-86C4-1743D4B626A0}"/>
              </a:ext>
            </a:extLst>
          </p:cNvPr>
          <p:cNvSpPr>
            <a:spLocks noGrp="1"/>
          </p:cNvSpPr>
          <p:nvPr>
            <p:ph type="title"/>
          </p:nvPr>
        </p:nvSpPr>
        <p:spPr/>
        <p:txBody>
          <a:bodyPr/>
          <a:lstStyle/>
          <a:p>
            <a:r>
              <a:rPr lang="zh-CN" altLang="en-US" dirty="0"/>
              <a:t>怎么确认圣经的历史是真的而非神话？</a:t>
            </a:r>
          </a:p>
        </p:txBody>
      </p:sp>
      <p:sp>
        <p:nvSpPr>
          <p:cNvPr id="8" name="圆角矩形 31">
            <a:extLst>
              <a:ext uri="{FF2B5EF4-FFF2-40B4-BE49-F238E27FC236}">
                <a16:creationId xmlns:a16="http://schemas.microsoft.com/office/drawing/2014/main" id="{B216F70E-CE30-53DD-2ABB-66346E03E6B5}"/>
              </a:ext>
            </a:extLst>
          </p:cNvPr>
          <p:cNvSpPr/>
          <p:nvPr/>
        </p:nvSpPr>
        <p:spPr>
          <a:xfrm>
            <a:off x="5380120" y="4553358"/>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真实历史</a:t>
            </a:r>
          </a:p>
        </p:txBody>
      </p:sp>
      <p:sp>
        <p:nvSpPr>
          <p:cNvPr id="14" name="右箭头 13">
            <a:extLst>
              <a:ext uri="{FF2B5EF4-FFF2-40B4-BE49-F238E27FC236}">
                <a16:creationId xmlns:a16="http://schemas.microsoft.com/office/drawing/2014/main" id="{4DCB0ABB-957F-26A9-7B5D-BD3D200F5795}"/>
              </a:ext>
            </a:extLst>
          </p:cNvPr>
          <p:cNvSpPr/>
          <p:nvPr/>
        </p:nvSpPr>
        <p:spPr>
          <a:xfrm>
            <a:off x="4116803" y="2889887"/>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无</a:t>
            </a:r>
          </a:p>
        </p:txBody>
      </p:sp>
      <p:sp>
        <p:nvSpPr>
          <p:cNvPr id="15" name="右箭头 14">
            <a:extLst>
              <a:ext uri="{FF2B5EF4-FFF2-40B4-BE49-F238E27FC236}">
                <a16:creationId xmlns:a16="http://schemas.microsoft.com/office/drawing/2014/main" id="{AB4A9F16-2DF5-630B-D2AC-6457CDC5AEDE}"/>
              </a:ext>
            </a:extLst>
          </p:cNvPr>
          <p:cNvSpPr/>
          <p:nvPr/>
        </p:nvSpPr>
        <p:spPr>
          <a:xfrm>
            <a:off x="4116803" y="4531118"/>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有</a:t>
            </a:r>
          </a:p>
        </p:txBody>
      </p:sp>
    </p:spTree>
    <p:extLst>
      <p:ext uri="{BB962C8B-B14F-4D97-AF65-F5344CB8AC3E}">
        <p14:creationId xmlns:p14="http://schemas.microsoft.com/office/powerpoint/2010/main" val="376473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3000" tmFilter="0, 0; .2, .5; .8, .5; 1, 0"/>
                                        <p:tgtEl>
                                          <p:spTgt spid="12"/>
                                        </p:tgtEl>
                                      </p:cBhvr>
                                    </p:animEffect>
                                    <p:animScale>
                                      <p:cBhvr>
                                        <p:cTn id="7" dur="1500" autoRev="1" fill="hold"/>
                                        <p:tgtEl>
                                          <p:spTgt spid="12"/>
                                        </p:tgtEl>
                                      </p:cBhvr>
                                      <p:by x="105000" y="105000"/>
                                    </p:animScale>
                                  </p:childTnLst>
                                </p:cTn>
                              </p:par>
                            </p:childTnLst>
                          </p:cTn>
                        </p:par>
                        <p:par>
                          <p:cTn id="8" fill="hold">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animBg="1"/>
      <p:bldP spid="8"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31">
            <a:extLst>
              <a:ext uri="{FF2B5EF4-FFF2-40B4-BE49-F238E27FC236}">
                <a16:creationId xmlns:a16="http://schemas.microsoft.com/office/drawing/2014/main" id="{CF413DB9-1928-29AE-FBD6-99CD538039F0}"/>
              </a:ext>
            </a:extLst>
          </p:cNvPr>
          <p:cNvSpPr/>
          <p:nvPr/>
        </p:nvSpPr>
        <p:spPr>
          <a:xfrm>
            <a:off x="5380120" y="2931439"/>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神话传说</a:t>
            </a:r>
          </a:p>
        </p:txBody>
      </p:sp>
      <p:sp>
        <p:nvSpPr>
          <p:cNvPr id="12" name="圆角矩形 28">
            <a:extLst>
              <a:ext uri="{FF2B5EF4-FFF2-40B4-BE49-F238E27FC236}">
                <a16:creationId xmlns:a16="http://schemas.microsoft.com/office/drawing/2014/main" id="{FF5D74E1-16D1-2155-B140-29B78CDBADF5}"/>
              </a:ext>
            </a:extLst>
          </p:cNvPr>
          <p:cNvSpPr/>
          <p:nvPr/>
        </p:nvSpPr>
        <p:spPr>
          <a:xfrm>
            <a:off x="3259015" y="2976430"/>
            <a:ext cx="715108" cy="2220103"/>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证据</a:t>
            </a:r>
          </a:p>
        </p:txBody>
      </p:sp>
      <p:sp>
        <p:nvSpPr>
          <p:cNvPr id="7" name="标题 6">
            <a:extLst>
              <a:ext uri="{FF2B5EF4-FFF2-40B4-BE49-F238E27FC236}">
                <a16:creationId xmlns:a16="http://schemas.microsoft.com/office/drawing/2014/main" id="{99B55714-ABF5-83F2-86C4-1743D4B626A0}"/>
              </a:ext>
            </a:extLst>
          </p:cNvPr>
          <p:cNvSpPr>
            <a:spLocks noGrp="1"/>
          </p:cNvSpPr>
          <p:nvPr>
            <p:ph type="title"/>
          </p:nvPr>
        </p:nvSpPr>
        <p:spPr/>
        <p:txBody>
          <a:bodyPr/>
          <a:lstStyle/>
          <a:p>
            <a:r>
              <a:rPr lang="zh-CN" altLang="en-US" dirty="0"/>
              <a:t>怎么确认圣经的历史是真的而非神话？</a:t>
            </a:r>
          </a:p>
        </p:txBody>
      </p:sp>
      <p:sp>
        <p:nvSpPr>
          <p:cNvPr id="8" name="圆角矩形 31">
            <a:extLst>
              <a:ext uri="{FF2B5EF4-FFF2-40B4-BE49-F238E27FC236}">
                <a16:creationId xmlns:a16="http://schemas.microsoft.com/office/drawing/2014/main" id="{B216F70E-CE30-53DD-2ABB-66346E03E6B5}"/>
              </a:ext>
            </a:extLst>
          </p:cNvPr>
          <p:cNvSpPr/>
          <p:nvPr/>
        </p:nvSpPr>
        <p:spPr>
          <a:xfrm>
            <a:off x="5380120" y="4553358"/>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真实历史</a:t>
            </a:r>
          </a:p>
        </p:txBody>
      </p:sp>
      <p:sp>
        <p:nvSpPr>
          <p:cNvPr id="14" name="右箭头 13">
            <a:extLst>
              <a:ext uri="{FF2B5EF4-FFF2-40B4-BE49-F238E27FC236}">
                <a16:creationId xmlns:a16="http://schemas.microsoft.com/office/drawing/2014/main" id="{4DCB0ABB-957F-26A9-7B5D-BD3D200F5795}"/>
              </a:ext>
            </a:extLst>
          </p:cNvPr>
          <p:cNvSpPr/>
          <p:nvPr/>
        </p:nvSpPr>
        <p:spPr>
          <a:xfrm>
            <a:off x="4116803" y="2889887"/>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无</a:t>
            </a:r>
          </a:p>
        </p:txBody>
      </p:sp>
      <p:sp>
        <p:nvSpPr>
          <p:cNvPr id="15" name="右箭头 14">
            <a:extLst>
              <a:ext uri="{FF2B5EF4-FFF2-40B4-BE49-F238E27FC236}">
                <a16:creationId xmlns:a16="http://schemas.microsoft.com/office/drawing/2014/main" id="{AB4A9F16-2DF5-630B-D2AC-6457CDC5AEDE}"/>
              </a:ext>
            </a:extLst>
          </p:cNvPr>
          <p:cNvSpPr/>
          <p:nvPr/>
        </p:nvSpPr>
        <p:spPr>
          <a:xfrm>
            <a:off x="4116803" y="4531118"/>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有</a:t>
            </a:r>
          </a:p>
        </p:txBody>
      </p:sp>
      <p:pic>
        <p:nvPicPr>
          <p:cNvPr id="2" name="图片 1">
            <a:extLst>
              <a:ext uri="{FF2B5EF4-FFF2-40B4-BE49-F238E27FC236}">
                <a16:creationId xmlns:a16="http://schemas.microsoft.com/office/drawing/2014/main" id="{EDED5121-B985-D634-F2E0-8C227E19C177}"/>
              </a:ext>
            </a:extLst>
          </p:cNvPr>
          <p:cNvPicPr>
            <a:picLocks noChangeAspect="1"/>
          </p:cNvPicPr>
          <p:nvPr/>
        </p:nvPicPr>
        <p:blipFill>
          <a:blip r:embed="rId3"/>
          <a:stretch>
            <a:fillRect/>
          </a:stretch>
        </p:blipFill>
        <p:spPr>
          <a:xfrm>
            <a:off x="137388" y="1970218"/>
            <a:ext cx="3121627" cy="42325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180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3000" tmFilter="0, 0; .2, .5; .8, .5; 1, 0"/>
                                        <p:tgtEl>
                                          <p:spTgt spid="12"/>
                                        </p:tgtEl>
                                      </p:cBhvr>
                                    </p:animEffect>
                                    <p:animScale>
                                      <p:cBhvr>
                                        <p:cTn id="7" dur="1500" autoRev="1" fill="hold"/>
                                        <p:tgtEl>
                                          <p:spTgt spid="12"/>
                                        </p:tgtEl>
                                      </p:cBhvr>
                                      <p:by x="105000" y="105000"/>
                                    </p:animScale>
                                  </p:childTnLst>
                                </p:cTn>
                              </p:par>
                            </p:childTnLst>
                          </p:cTn>
                        </p:par>
                        <p:par>
                          <p:cTn id="8" fill="hold">
                            <p:stCondLst>
                              <p:cond delay="3000"/>
                            </p:stCondLst>
                            <p:childTnLst>
                              <p:par>
                                <p:cTn id="9" presetID="26" presetClass="emph" presetSubtype="0" fill="hold" grpId="0" nodeType="afterEffect">
                                  <p:stCondLst>
                                    <p:cond delay="0"/>
                                  </p:stCondLst>
                                  <p:childTnLst>
                                    <p:animEffect transition="out" filter="fade">
                                      <p:cBhvr>
                                        <p:cTn id="10" dur="500" tmFilter="0, 0; .2, .5; .8, .5; 1, 0"/>
                                        <p:tgtEl>
                                          <p:spTgt spid="14"/>
                                        </p:tgtEl>
                                      </p:cBhvr>
                                    </p:animEffect>
                                    <p:animScale>
                                      <p:cBhvr>
                                        <p:cTn id="11" dur="250" autoRev="1" fill="hold"/>
                                        <p:tgtEl>
                                          <p:spTgt spid="14"/>
                                        </p:tgtEl>
                                      </p:cBhvr>
                                      <p:by x="105000" y="105000"/>
                                    </p:animScale>
                                  </p:childTnLst>
                                </p:cTn>
                              </p:par>
                            </p:childTnLst>
                          </p:cTn>
                        </p:par>
                        <p:par>
                          <p:cTn id="12" fill="hold">
                            <p:stCondLst>
                              <p:cond delay="3500"/>
                            </p:stCondLst>
                            <p:childTnLst>
                              <p:par>
                                <p:cTn id="13" presetID="26" presetClass="emph" presetSubtype="0" fill="hold" grpId="0" nodeType="afterEffect">
                                  <p:stCondLst>
                                    <p:cond delay="0"/>
                                  </p:stCondLst>
                                  <p:childTnLst>
                                    <p:animEffect transition="out" filter="fade">
                                      <p:cBhvr>
                                        <p:cTn id="14" dur="500" tmFilter="0, 0; .2, .5; .8, .5; 1, 0"/>
                                        <p:tgtEl>
                                          <p:spTgt spid="19"/>
                                        </p:tgtEl>
                                      </p:cBhvr>
                                    </p:animEffect>
                                    <p:animScale>
                                      <p:cBhvr>
                                        <p:cTn id="15" dur="250" autoRev="1" fill="hold"/>
                                        <p:tgtEl>
                                          <p:spTgt spid="19"/>
                                        </p:tgtEl>
                                      </p:cBhvr>
                                      <p:by x="105000" y="105000"/>
                                    </p:animScale>
                                  </p:childTnLst>
                                </p:cTn>
                              </p:par>
                            </p:childTnLst>
                          </p:cTn>
                        </p:par>
                        <p:par>
                          <p:cTn id="16" fill="hold">
                            <p:stCondLst>
                              <p:cond delay="4000"/>
                            </p:stCondLst>
                            <p:childTnLst>
                              <p:par>
                                <p:cTn id="17" presetID="22" presetClass="exit" presetSubtype="8" fill="hold" grpId="0" nodeType="afterEffect">
                                  <p:stCondLst>
                                    <p:cond delay="0"/>
                                  </p:stCondLst>
                                  <p:childTnLst>
                                    <p:animEffect transition="out" filter="wipe(left)">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par>
                          <p:cTn id="20" fill="hold">
                            <p:stCondLst>
                              <p:cond delay="4500"/>
                            </p:stCondLst>
                            <p:childTnLst>
                              <p:par>
                                <p:cTn id="21" presetID="10" presetClass="exit" presetSubtype="0" fill="hold" grpId="0" nodeType="after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animBg="1"/>
      <p:bldP spid="8"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31">
            <a:extLst>
              <a:ext uri="{FF2B5EF4-FFF2-40B4-BE49-F238E27FC236}">
                <a16:creationId xmlns:a16="http://schemas.microsoft.com/office/drawing/2014/main" id="{CF413DB9-1928-29AE-FBD6-99CD538039F0}"/>
              </a:ext>
            </a:extLst>
          </p:cNvPr>
          <p:cNvSpPr/>
          <p:nvPr/>
        </p:nvSpPr>
        <p:spPr>
          <a:xfrm>
            <a:off x="5380120" y="2931439"/>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神话传说</a:t>
            </a:r>
          </a:p>
        </p:txBody>
      </p:sp>
      <p:sp>
        <p:nvSpPr>
          <p:cNvPr id="12" name="圆角矩形 28">
            <a:extLst>
              <a:ext uri="{FF2B5EF4-FFF2-40B4-BE49-F238E27FC236}">
                <a16:creationId xmlns:a16="http://schemas.microsoft.com/office/drawing/2014/main" id="{FF5D74E1-16D1-2155-B140-29B78CDBADF5}"/>
              </a:ext>
            </a:extLst>
          </p:cNvPr>
          <p:cNvSpPr/>
          <p:nvPr/>
        </p:nvSpPr>
        <p:spPr>
          <a:xfrm>
            <a:off x="3259015" y="2976430"/>
            <a:ext cx="715108" cy="2220103"/>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证据</a:t>
            </a:r>
          </a:p>
        </p:txBody>
      </p:sp>
      <p:sp>
        <p:nvSpPr>
          <p:cNvPr id="7" name="标题 6">
            <a:extLst>
              <a:ext uri="{FF2B5EF4-FFF2-40B4-BE49-F238E27FC236}">
                <a16:creationId xmlns:a16="http://schemas.microsoft.com/office/drawing/2014/main" id="{99B55714-ABF5-83F2-86C4-1743D4B626A0}"/>
              </a:ext>
            </a:extLst>
          </p:cNvPr>
          <p:cNvSpPr>
            <a:spLocks noGrp="1"/>
          </p:cNvSpPr>
          <p:nvPr>
            <p:ph type="title"/>
          </p:nvPr>
        </p:nvSpPr>
        <p:spPr/>
        <p:txBody>
          <a:bodyPr/>
          <a:lstStyle/>
          <a:p>
            <a:r>
              <a:rPr lang="zh-CN" altLang="en-US" dirty="0"/>
              <a:t>怎么确认圣经的历史是真的而非神话？</a:t>
            </a:r>
          </a:p>
        </p:txBody>
      </p:sp>
      <p:sp>
        <p:nvSpPr>
          <p:cNvPr id="8" name="圆角矩形 31">
            <a:extLst>
              <a:ext uri="{FF2B5EF4-FFF2-40B4-BE49-F238E27FC236}">
                <a16:creationId xmlns:a16="http://schemas.microsoft.com/office/drawing/2014/main" id="{B216F70E-CE30-53DD-2ABB-66346E03E6B5}"/>
              </a:ext>
            </a:extLst>
          </p:cNvPr>
          <p:cNvSpPr/>
          <p:nvPr/>
        </p:nvSpPr>
        <p:spPr>
          <a:xfrm>
            <a:off x="5380120" y="4553358"/>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真实历史</a:t>
            </a:r>
          </a:p>
        </p:txBody>
      </p:sp>
      <p:sp>
        <p:nvSpPr>
          <p:cNvPr id="14" name="右箭头 13">
            <a:extLst>
              <a:ext uri="{FF2B5EF4-FFF2-40B4-BE49-F238E27FC236}">
                <a16:creationId xmlns:a16="http://schemas.microsoft.com/office/drawing/2014/main" id="{4DCB0ABB-957F-26A9-7B5D-BD3D200F5795}"/>
              </a:ext>
            </a:extLst>
          </p:cNvPr>
          <p:cNvSpPr/>
          <p:nvPr/>
        </p:nvSpPr>
        <p:spPr>
          <a:xfrm>
            <a:off x="4116803" y="2889887"/>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无</a:t>
            </a:r>
          </a:p>
        </p:txBody>
      </p:sp>
      <p:sp>
        <p:nvSpPr>
          <p:cNvPr id="15" name="右箭头 14">
            <a:extLst>
              <a:ext uri="{FF2B5EF4-FFF2-40B4-BE49-F238E27FC236}">
                <a16:creationId xmlns:a16="http://schemas.microsoft.com/office/drawing/2014/main" id="{AB4A9F16-2DF5-630B-D2AC-6457CDC5AEDE}"/>
              </a:ext>
            </a:extLst>
          </p:cNvPr>
          <p:cNvSpPr/>
          <p:nvPr/>
        </p:nvSpPr>
        <p:spPr>
          <a:xfrm>
            <a:off x="4116803" y="4531118"/>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有</a:t>
            </a:r>
          </a:p>
        </p:txBody>
      </p:sp>
      <p:pic>
        <p:nvPicPr>
          <p:cNvPr id="3" name="图片 2">
            <a:extLst>
              <a:ext uri="{FF2B5EF4-FFF2-40B4-BE49-F238E27FC236}">
                <a16:creationId xmlns:a16="http://schemas.microsoft.com/office/drawing/2014/main" id="{A8005A8C-C911-8C5A-D2FA-65AD97329474}"/>
              </a:ext>
            </a:extLst>
          </p:cNvPr>
          <p:cNvPicPr>
            <a:picLocks noChangeAspect="1"/>
          </p:cNvPicPr>
          <p:nvPr/>
        </p:nvPicPr>
        <p:blipFill>
          <a:blip r:embed="rId3"/>
          <a:stretch>
            <a:fillRect/>
          </a:stretch>
        </p:blipFill>
        <p:spPr>
          <a:xfrm>
            <a:off x="180633" y="1499605"/>
            <a:ext cx="3078382" cy="51737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组合 5">
            <a:extLst>
              <a:ext uri="{FF2B5EF4-FFF2-40B4-BE49-F238E27FC236}">
                <a16:creationId xmlns:a16="http://schemas.microsoft.com/office/drawing/2014/main" id="{57A84202-1D5F-DCD3-3478-7FF7A7F10513}"/>
              </a:ext>
            </a:extLst>
          </p:cNvPr>
          <p:cNvGrpSpPr/>
          <p:nvPr/>
        </p:nvGrpSpPr>
        <p:grpSpPr>
          <a:xfrm>
            <a:off x="4030092" y="2832909"/>
            <a:ext cx="5090462" cy="1605699"/>
            <a:chOff x="4036744" y="1230440"/>
            <a:chExt cx="5171517" cy="1631266"/>
          </a:xfrm>
        </p:grpSpPr>
        <p:pic>
          <p:nvPicPr>
            <p:cNvPr id="4" name="Picture 10">
              <a:extLst>
                <a:ext uri="{FF2B5EF4-FFF2-40B4-BE49-F238E27FC236}">
                  <a16:creationId xmlns:a16="http://schemas.microsoft.com/office/drawing/2014/main" id="{9C3FD1BC-DE5E-8A75-0C96-456A9DA7D9AA}"/>
                </a:ext>
              </a:extLst>
            </p:cNvPr>
            <p:cNvPicPr>
              <a:picLocks noChangeAspect="1"/>
            </p:cNvPicPr>
            <p:nvPr/>
          </p:nvPicPr>
          <p:blipFill>
            <a:blip r:embed="rId4"/>
            <a:stretch>
              <a:fillRect/>
            </a:stretch>
          </p:blipFill>
          <p:spPr>
            <a:xfrm>
              <a:off x="4036744" y="1230440"/>
              <a:ext cx="2514493" cy="16312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1">
              <a:extLst>
                <a:ext uri="{FF2B5EF4-FFF2-40B4-BE49-F238E27FC236}">
                  <a16:creationId xmlns:a16="http://schemas.microsoft.com/office/drawing/2014/main" id="{9DB8D62C-66EA-848A-8F32-A6105D1AF86F}"/>
                </a:ext>
              </a:extLst>
            </p:cNvPr>
            <p:cNvPicPr>
              <a:picLocks noChangeAspect="1"/>
            </p:cNvPicPr>
            <p:nvPr/>
          </p:nvPicPr>
          <p:blipFill rotWithShape="1">
            <a:blip r:embed="rId5"/>
            <a:srcRect r="10396"/>
            <a:stretch/>
          </p:blipFill>
          <p:spPr>
            <a:xfrm>
              <a:off x="6598129" y="1230440"/>
              <a:ext cx="2610132" cy="163126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61942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3000" tmFilter="0, 0; .2, .5; .8, .5; 1, 0"/>
                                        <p:tgtEl>
                                          <p:spTgt spid="12"/>
                                        </p:tgtEl>
                                      </p:cBhvr>
                                    </p:animEffect>
                                    <p:animScale>
                                      <p:cBhvr>
                                        <p:cTn id="7" dur="1500" autoRev="1" fill="hold"/>
                                        <p:tgtEl>
                                          <p:spTgt spid="12"/>
                                        </p:tgtEl>
                                      </p:cBhvr>
                                      <p:by x="105000" y="105000"/>
                                    </p:animScale>
                                  </p:childTnLst>
                                </p:cTn>
                              </p:par>
                            </p:childTnLst>
                          </p:cTn>
                        </p:par>
                        <p:par>
                          <p:cTn id="8" fill="hold">
                            <p:stCondLst>
                              <p:cond delay="3000"/>
                            </p:stCondLst>
                            <p:childTnLst>
                              <p:par>
                                <p:cTn id="9" presetID="22" presetClass="exit" presetSubtype="8" fill="hold" grpId="0" nodeType="afterEffect">
                                  <p:stCondLst>
                                    <p:cond delay="0"/>
                                  </p:stCondLst>
                                  <p:childTnLst>
                                    <p:animEffect transition="out" filter="wipe(left)">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par>
                          <p:cTn id="12" fill="hold">
                            <p:stCondLst>
                              <p:cond delay="3500"/>
                            </p:stCondLst>
                            <p:childTnLst>
                              <p:par>
                                <p:cTn id="13" presetID="10" presetClass="exit" presetSubtype="0" fill="hold" grpId="0" nodeType="after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par>
                          <p:cTn id="16" fill="hold">
                            <p:stCondLst>
                              <p:cond delay="4000"/>
                            </p:stCondLst>
                            <p:childTnLst>
                              <p:par>
                                <p:cTn id="17" presetID="26" presetClass="emph" presetSubtype="0" fill="hold" grpId="0" nodeType="afterEffect">
                                  <p:stCondLst>
                                    <p:cond delay="0"/>
                                  </p:stCondLst>
                                  <p:childTnLst>
                                    <p:animEffect transition="out" filter="fade">
                                      <p:cBhvr>
                                        <p:cTn id="18" dur="500" tmFilter="0, 0; .2, .5; .8, .5; 1, 0"/>
                                        <p:tgtEl>
                                          <p:spTgt spid="15"/>
                                        </p:tgtEl>
                                      </p:cBhvr>
                                    </p:animEffect>
                                    <p:animScale>
                                      <p:cBhvr>
                                        <p:cTn id="19" dur="250" autoRev="1" fill="hold"/>
                                        <p:tgtEl>
                                          <p:spTgt spid="15"/>
                                        </p:tgtEl>
                                      </p:cBhvr>
                                      <p:by x="105000" y="105000"/>
                                    </p:animScale>
                                  </p:childTnLst>
                                </p:cTn>
                              </p:par>
                            </p:childTnLst>
                          </p:cTn>
                        </p:par>
                        <p:par>
                          <p:cTn id="20" fill="hold">
                            <p:stCondLst>
                              <p:cond delay="4500"/>
                            </p:stCondLst>
                            <p:childTnLst>
                              <p:par>
                                <p:cTn id="21" presetID="26" presetClass="emph" presetSubtype="0" fill="hold" grpId="0" nodeType="after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childTnLst>
                          </p:cTn>
                        </p:par>
                        <p:par>
                          <p:cTn id="24" fill="hold">
                            <p:stCondLst>
                              <p:cond delay="5000"/>
                            </p:stCondLst>
                            <p:childTnLst>
                              <p:par>
                                <p:cTn id="25" presetID="5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animBg="1"/>
      <p:bldP spid="8"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31">
            <a:extLst>
              <a:ext uri="{FF2B5EF4-FFF2-40B4-BE49-F238E27FC236}">
                <a16:creationId xmlns:a16="http://schemas.microsoft.com/office/drawing/2014/main" id="{CF413DB9-1928-29AE-FBD6-99CD538039F0}"/>
              </a:ext>
            </a:extLst>
          </p:cNvPr>
          <p:cNvSpPr/>
          <p:nvPr/>
        </p:nvSpPr>
        <p:spPr>
          <a:xfrm>
            <a:off x="5380120" y="2931439"/>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神话传说</a:t>
            </a:r>
          </a:p>
        </p:txBody>
      </p:sp>
      <p:sp>
        <p:nvSpPr>
          <p:cNvPr id="12" name="圆角矩形 28">
            <a:extLst>
              <a:ext uri="{FF2B5EF4-FFF2-40B4-BE49-F238E27FC236}">
                <a16:creationId xmlns:a16="http://schemas.microsoft.com/office/drawing/2014/main" id="{FF5D74E1-16D1-2155-B140-29B78CDBADF5}"/>
              </a:ext>
            </a:extLst>
          </p:cNvPr>
          <p:cNvSpPr/>
          <p:nvPr/>
        </p:nvSpPr>
        <p:spPr>
          <a:xfrm>
            <a:off x="3259015" y="2976430"/>
            <a:ext cx="715108" cy="2220103"/>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证据</a:t>
            </a:r>
          </a:p>
        </p:txBody>
      </p:sp>
      <p:pic>
        <p:nvPicPr>
          <p:cNvPr id="3" name="图片 2">
            <a:extLst>
              <a:ext uri="{FF2B5EF4-FFF2-40B4-BE49-F238E27FC236}">
                <a16:creationId xmlns:a16="http://schemas.microsoft.com/office/drawing/2014/main" id="{1A2001EE-259E-37C5-AD27-76A9400F1DC1}"/>
              </a:ext>
            </a:extLst>
          </p:cNvPr>
          <p:cNvPicPr>
            <a:picLocks noChangeAspect="1"/>
          </p:cNvPicPr>
          <p:nvPr/>
        </p:nvPicPr>
        <p:blipFill>
          <a:blip r:embed="rId3"/>
          <a:stretch>
            <a:fillRect/>
          </a:stretch>
        </p:blipFill>
        <p:spPr>
          <a:xfrm>
            <a:off x="793696" y="2837232"/>
            <a:ext cx="2563539" cy="2498501"/>
          </a:xfrm>
          <a:prstGeom prst="rect">
            <a:avLst/>
          </a:prstGeom>
        </p:spPr>
      </p:pic>
      <p:sp>
        <p:nvSpPr>
          <p:cNvPr id="7" name="标题 6">
            <a:extLst>
              <a:ext uri="{FF2B5EF4-FFF2-40B4-BE49-F238E27FC236}">
                <a16:creationId xmlns:a16="http://schemas.microsoft.com/office/drawing/2014/main" id="{99B55714-ABF5-83F2-86C4-1743D4B626A0}"/>
              </a:ext>
            </a:extLst>
          </p:cNvPr>
          <p:cNvSpPr>
            <a:spLocks noGrp="1"/>
          </p:cNvSpPr>
          <p:nvPr>
            <p:ph type="title"/>
          </p:nvPr>
        </p:nvSpPr>
        <p:spPr/>
        <p:txBody>
          <a:bodyPr/>
          <a:lstStyle/>
          <a:p>
            <a:r>
              <a:rPr lang="zh-CN" altLang="en-US" dirty="0"/>
              <a:t>怎么确认圣经的历史是真的而非神话？</a:t>
            </a:r>
          </a:p>
        </p:txBody>
      </p:sp>
      <p:sp>
        <p:nvSpPr>
          <p:cNvPr id="8" name="圆角矩形 31">
            <a:extLst>
              <a:ext uri="{FF2B5EF4-FFF2-40B4-BE49-F238E27FC236}">
                <a16:creationId xmlns:a16="http://schemas.microsoft.com/office/drawing/2014/main" id="{B216F70E-CE30-53DD-2ABB-66346E03E6B5}"/>
              </a:ext>
            </a:extLst>
          </p:cNvPr>
          <p:cNvSpPr/>
          <p:nvPr/>
        </p:nvSpPr>
        <p:spPr>
          <a:xfrm>
            <a:off x="5380120" y="4553358"/>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真实历史</a:t>
            </a:r>
          </a:p>
        </p:txBody>
      </p:sp>
      <p:sp>
        <p:nvSpPr>
          <p:cNvPr id="14" name="右箭头 13">
            <a:extLst>
              <a:ext uri="{FF2B5EF4-FFF2-40B4-BE49-F238E27FC236}">
                <a16:creationId xmlns:a16="http://schemas.microsoft.com/office/drawing/2014/main" id="{4DCB0ABB-957F-26A9-7B5D-BD3D200F5795}"/>
              </a:ext>
            </a:extLst>
          </p:cNvPr>
          <p:cNvSpPr/>
          <p:nvPr/>
        </p:nvSpPr>
        <p:spPr>
          <a:xfrm>
            <a:off x="4116803" y="2889887"/>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无</a:t>
            </a:r>
          </a:p>
        </p:txBody>
      </p:sp>
      <p:sp>
        <p:nvSpPr>
          <p:cNvPr id="15" name="右箭头 14">
            <a:extLst>
              <a:ext uri="{FF2B5EF4-FFF2-40B4-BE49-F238E27FC236}">
                <a16:creationId xmlns:a16="http://schemas.microsoft.com/office/drawing/2014/main" id="{AB4A9F16-2DF5-630B-D2AC-6457CDC5AEDE}"/>
              </a:ext>
            </a:extLst>
          </p:cNvPr>
          <p:cNvSpPr/>
          <p:nvPr/>
        </p:nvSpPr>
        <p:spPr>
          <a:xfrm>
            <a:off x="4116803" y="4531118"/>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有</a:t>
            </a:r>
          </a:p>
        </p:txBody>
      </p:sp>
    </p:spTree>
    <p:extLst>
      <p:ext uri="{BB962C8B-B14F-4D97-AF65-F5344CB8AC3E}">
        <p14:creationId xmlns:p14="http://schemas.microsoft.com/office/powerpoint/2010/main" val="183923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3000" tmFilter="0, 0; .2, .5; .8, .5; 1, 0"/>
                                        <p:tgtEl>
                                          <p:spTgt spid="12"/>
                                        </p:tgtEl>
                                      </p:cBhvr>
                                    </p:animEffect>
                                    <p:animScale>
                                      <p:cBhvr>
                                        <p:cTn id="7" dur="1500" autoRev="1" fill="hold"/>
                                        <p:tgtEl>
                                          <p:spTgt spid="12"/>
                                        </p:tgtEl>
                                      </p:cBhvr>
                                      <p:by x="105000" y="105000"/>
                                    </p:animScale>
                                  </p:childTnLst>
                                </p:cTn>
                              </p:par>
                            </p:childTnLst>
                          </p:cTn>
                        </p:par>
                        <p:par>
                          <p:cTn id="8" fill="hold">
                            <p:stCondLst>
                              <p:cond delay="3000"/>
                            </p:stCondLst>
                            <p:childTnLst>
                              <p:par>
                                <p:cTn id="9" presetID="22" presetClass="exit" presetSubtype="8" fill="hold" grpId="0" nodeType="afterEffect">
                                  <p:stCondLst>
                                    <p:cond delay="0"/>
                                  </p:stCondLst>
                                  <p:childTnLst>
                                    <p:animEffect transition="out" filter="wipe(left)">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par>
                          <p:cTn id="12" fill="hold">
                            <p:stCondLst>
                              <p:cond delay="3500"/>
                            </p:stCondLst>
                            <p:childTnLst>
                              <p:par>
                                <p:cTn id="13" presetID="10" presetClass="exit" presetSubtype="0" fill="hold" grpId="0" nodeType="after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par>
                          <p:cTn id="16" fill="hold">
                            <p:stCondLst>
                              <p:cond delay="4000"/>
                            </p:stCondLst>
                            <p:childTnLst>
                              <p:par>
                                <p:cTn id="17" presetID="26" presetClass="emph" presetSubtype="0" fill="hold" grpId="0" nodeType="afterEffect">
                                  <p:stCondLst>
                                    <p:cond delay="0"/>
                                  </p:stCondLst>
                                  <p:childTnLst>
                                    <p:animEffect transition="out" filter="fade">
                                      <p:cBhvr>
                                        <p:cTn id="18" dur="500" tmFilter="0, 0; .2, .5; .8, .5; 1, 0"/>
                                        <p:tgtEl>
                                          <p:spTgt spid="15"/>
                                        </p:tgtEl>
                                      </p:cBhvr>
                                    </p:animEffect>
                                    <p:animScale>
                                      <p:cBhvr>
                                        <p:cTn id="19" dur="250" autoRev="1" fill="hold"/>
                                        <p:tgtEl>
                                          <p:spTgt spid="15"/>
                                        </p:tgtEl>
                                      </p:cBhvr>
                                      <p:by x="105000" y="105000"/>
                                    </p:animScale>
                                  </p:childTnLst>
                                </p:cTn>
                              </p:par>
                            </p:childTnLst>
                          </p:cTn>
                        </p:par>
                        <p:par>
                          <p:cTn id="20" fill="hold">
                            <p:stCondLst>
                              <p:cond delay="4500"/>
                            </p:stCondLst>
                            <p:childTnLst>
                              <p:par>
                                <p:cTn id="21" presetID="26" presetClass="emph" presetSubtype="0" fill="hold" grpId="0" nodeType="after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animBg="1"/>
      <p:bldP spid="8"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943D3A87-D425-1A49-8B0C-46D762055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0" y="3008792"/>
            <a:ext cx="4610464" cy="351900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任意形状 25">
            <a:extLst>
              <a:ext uri="{FF2B5EF4-FFF2-40B4-BE49-F238E27FC236}">
                <a16:creationId xmlns:a16="http://schemas.microsoft.com/office/drawing/2014/main" id="{C4D764D9-6DFD-E048-B8CC-FDCB448F7E8C}"/>
              </a:ext>
            </a:extLst>
          </p:cNvPr>
          <p:cNvSpPr/>
          <p:nvPr/>
        </p:nvSpPr>
        <p:spPr>
          <a:xfrm>
            <a:off x="539750" y="1965325"/>
            <a:ext cx="2228850" cy="890588"/>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accent4"/>
          </a:solidFill>
          <a:ln>
            <a:solidFill>
              <a:schemeClr val="accent4">
                <a:lumMod val="7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51517" tIns="88011" rIns="675495" bIns="88011" spcCol="1270" anchor="ctr"/>
          <a:lstStyle/>
          <a:p>
            <a:pPr algn="ctr" defTabSz="2933700">
              <a:lnSpc>
                <a:spcPct val="90000"/>
              </a:lnSpc>
              <a:spcAft>
                <a:spcPct val="35000"/>
              </a:spcAft>
              <a:defRPr/>
            </a:pPr>
            <a:r>
              <a:rPr lang="en-US" altLang="zh-CN" sz="4800" b="1" dirty="0">
                <a:solidFill>
                  <a:schemeClr val="tx1"/>
                </a:solidFill>
                <a:latin typeface="Arial" panose="020B0604020202020204" pitchFamily="34" charset="0"/>
                <a:ea typeface="微软雅黑" panose="020B0503020204020204" pitchFamily="34" charset="-122"/>
                <a:cs typeface="Arial" panose="020B0604020202020204" pitchFamily="34" charset="0"/>
              </a:rPr>
              <a:t>1</a:t>
            </a:r>
            <a:endParaRPr lang="zh-CN" altLang="en-US" sz="48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矩形 26">
            <a:extLst>
              <a:ext uri="{FF2B5EF4-FFF2-40B4-BE49-F238E27FC236}">
                <a16:creationId xmlns:a16="http://schemas.microsoft.com/office/drawing/2014/main" id="{9FC917A3-1BF3-2C43-B2AB-7711DA742538}"/>
              </a:ext>
            </a:extLst>
          </p:cNvPr>
          <p:cNvSpPr/>
          <p:nvPr/>
        </p:nvSpPr>
        <p:spPr>
          <a:xfrm>
            <a:off x="395288" y="2997200"/>
            <a:ext cx="2517775" cy="3530600"/>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112868A3-5671-1B44-B362-3F5443C30975}"/>
              </a:ext>
            </a:extLst>
          </p:cNvPr>
          <p:cNvSpPr>
            <a:spLocks noChangeArrowheads="1"/>
          </p:cNvSpPr>
          <p:nvPr/>
        </p:nvSpPr>
        <p:spPr bwMode="auto">
          <a:xfrm>
            <a:off x="547688" y="3278188"/>
            <a:ext cx="2568575"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63"/>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13" name="TextBox 3">
            <a:extLst>
              <a:ext uri="{FF2B5EF4-FFF2-40B4-BE49-F238E27FC236}">
                <a16:creationId xmlns:a16="http://schemas.microsoft.com/office/drawing/2014/main" id="{D8C9043B-442A-3448-82B8-B25F17934727}"/>
              </a:ext>
            </a:extLst>
          </p:cNvPr>
          <p:cNvSpPr txBox="1"/>
          <p:nvPr/>
        </p:nvSpPr>
        <p:spPr>
          <a:xfrm>
            <a:off x="0" y="330200"/>
            <a:ext cx="9144000" cy="1200329"/>
          </a:xfrm>
          <a:prstGeom prst="rect">
            <a:avLst/>
          </a:prstGeom>
          <a:noFill/>
        </p:spPr>
        <p:txBody>
          <a:bodyPr>
            <a:spAutoFit/>
          </a:bodyPr>
          <a:lstStyle/>
          <a:p>
            <a:pPr algn="ctr">
              <a:defRPr/>
            </a:pPr>
            <a:r>
              <a:rPr lang="zh-CN" altLang="en-US" sz="3600" b="1" dirty="0">
                <a:latin typeface="Microsoft YaHei" panose="020B0503020204020204" pitchFamily="34" charset="-122"/>
                <a:ea typeface="Microsoft YaHei" panose="020B0503020204020204" pitchFamily="34" charset="-122"/>
              </a:rPr>
              <a:t>证实圣经是真理的第一个步骤：</a:t>
            </a:r>
            <a:endParaRPr lang="en-US" altLang="zh-CN" sz="3600" b="1" dirty="0">
              <a:latin typeface="Microsoft YaHei" panose="020B0503020204020204" pitchFamily="34" charset="-122"/>
              <a:ea typeface="Microsoft YaHei" panose="020B0503020204020204" pitchFamily="34" charset="-122"/>
            </a:endParaRPr>
          </a:p>
          <a:p>
            <a:pPr algn="ctr">
              <a:defRPr/>
            </a:pPr>
            <a:r>
              <a:rPr lang="zh-CN" altLang="en-US" sz="3600" b="1" dirty="0">
                <a:latin typeface="Microsoft YaHei" panose="020B0503020204020204" pitchFamily="34" charset="-122"/>
                <a:ea typeface="Microsoft YaHei" panose="020B0503020204020204" pitchFamily="34" charset="-122"/>
              </a:rPr>
              <a:t>大自然</a:t>
            </a:r>
          </a:p>
        </p:txBody>
      </p:sp>
    </p:spTree>
    <p:extLst>
      <p:ext uri="{BB962C8B-B14F-4D97-AF65-F5344CB8AC3E}">
        <p14:creationId xmlns:p14="http://schemas.microsoft.com/office/powerpoint/2010/main" val="3846192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1E82EE6-1DE7-6F22-6843-4A204E7F4CD9}"/>
              </a:ext>
            </a:extLst>
          </p:cNvPr>
          <p:cNvSpPr txBox="1">
            <a:spLocks/>
          </p:cNvSpPr>
          <p:nvPr/>
        </p:nvSpPr>
        <p:spPr>
          <a:xfrm>
            <a:off x="2470843" y="419509"/>
            <a:ext cx="4302367"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CN" sz="3600" b="1" dirty="0">
                <a:latin typeface="Microsoft YaHei" panose="020B0503020204020204" pitchFamily="34" charset="-122"/>
                <a:ea typeface="Microsoft YaHei" panose="020B0503020204020204" pitchFamily="34" charset="-122"/>
              </a:rPr>
              <a:t>历史文献</a:t>
            </a:r>
          </a:p>
        </p:txBody>
      </p:sp>
      <p:sp>
        <p:nvSpPr>
          <p:cNvPr id="18" name="文本框 1">
            <a:extLst>
              <a:ext uri="{FF2B5EF4-FFF2-40B4-BE49-F238E27FC236}">
                <a16:creationId xmlns:a16="http://schemas.microsoft.com/office/drawing/2014/main" id="{F5758258-4532-A841-5CFD-5CB27C30A7E8}"/>
              </a:ext>
            </a:extLst>
          </p:cNvPr>
          <p:cNvSpPr txBox="1"/>
          <p:nvPr/>
        </p:nvSpPr>
        <p:spPr>
          <a:xfrm>
            <a:off x="244779" y="4899828"/>
            <a:ext cx="2943853"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CN" altLang="en-US" sz="2400" dirty="0">
                <a:solidFill>
                  <a:schemeClr val="tx1"/>
                </a:solidFill>
                <a:latin typeface="Microsoft YaHei" panose="020B0503020204020204" pitchFamily="34" charset="-122"/>
                <a:ea typeface="Microsoft YaHei" panose="020B0503020204020204" pitchFamily="34" charset="-122"/>
              </a:rPr>
              <a:t>古</a:t>
            </a:r>
            <a:r>
              <a:rPr lang="zh-CN" altLang="en-CN" sz="2400" dirty="0">
                <a:solidFill>
                  <a:schemeClr val="tx1"/>
                </a:solidFill>
                <a:latin typeface="Microsoft YaHei" panose="020B0503020204020204" pitchFamily="34" charset="-122"/>
                <a:ea typeface="Microsoft YaHei" panose="020B0503020204020204" pitchFamily="34" charset="-122"/>
              </a:rPr>
              <a:t>巴比伦</a:t>
            </a:r>
            <a:endParaRPr lang="en-US" altLang="zh-CN" sz="2400" dirty="0">
              <a:solidFill>
                <a:schemeClr val="tx1"/>
              </a:solidFill>
              <a:latin typeface="Microsoft YaHei" panose="020B0503020204020204" pitchFamily="34" charset="-122"/>
              <a:ea typeface="Microsoft YaHei" panose="020B0503020204020204" pitchFamily="34" charset="-122"/>
            </a:endParaRPr>
          </a:p>
          <a:p>
            <a:pPr algn="ctr"/>
            <a:r>
              <a:rPr lang="zh-CN" altLang="en-US" sz="2400" dirty="0">
                <a:solidFill>
                  <a:schemeClr val="tx1"/>
                </a:solidFill>
                <a:latin typeface="Microsoft YaHei" panose="020B0503020204020204" pitchFamily="34" charset="-122"/>
                <a:ea typeface="Microsoft YaHei" panose="020B0503020204020204" pitchFamily="34" charset="-122"/>
              </a:rPr>
              <a:t>的泥版</a:t>
            </a:r>
            <a:endParaRPr kumimoji="1" lang="zh-CN" altLang="en-US" sz="2400" dirty="0">
              <a:solidFill>
                <a:schemeClr val="tx1"/>
              </a:solidFill>
              <a:latin typeface="Microsoft YaHei" panose="020B0503020204020204" pitchFamily="34" charset="-122"/>
              <a:ea typeface="Microsoft YaHei" panose="020B0503020204020204" pitchFamily="34" charset="-122"/>
            </a:endParaRPr>
          </a:p>
        </p:txBody>
      </p:sp>
      <p:sp>
        <p:nvSpPr>
          <p:cNvPr id="3" name="右箭头 5">
            <a:extLst>
              <a:ext uri="{FF2B5EF4-FFF2-40B4-BE49-F238E27FC236}">
                <a16:creationId xmlns:a16="http://schemas.microsoft.com/office/drawing/2014/main" id="{E4656F7B-D67F-49AA-7AFF-6E9195F48B85}"/>
              </a:ext>
            </a:extLst>
          </p:cNvPr>
          <p:cNvSpPr/>
          <p:nvPr/>
        </p:nvSpPr>
        <p:spPr>
          <a:xfrm>
            <a:off x="5439508" y="3791886"/>
            <a:ext cx="812349" cy="545188"/>
          </a:xfrm>
          <a:prstGeom prst="rightArrow">
            <a:avLst/>
          </a:prstGeom>
          <a:solidFill>
            <a:srgbClr val="FCAE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a:extLst>
              <a:ext uri="{FF2B5EF4-FFF2-40B4-BE49-F238E27FC236}">
                <a16:creationId xmlns:a16="http://schemas.microsoft.com/office/drawing/2014/main" id="{28FF6CC5-18DC-C7D8-C416-64227905C304}"/>
              </a:ext>
            </a:extLst>
          </p:cNvPr>
          <p:cNvPicPr>
            <a:picLocks noChangeAspect="1"/>
          </p:cNvPicPr>
          <p:nvPr/>
        </p:nvPicPr>
        <p:blipFill>
          <a:blip r:embed="rId3"/>
          <a:stretch>
            <a:fillRect/>
          </a:stretch>
        </p:blipFill>
        <p:spPr>
          <a:xfrm>
            <a:off x="6360106" y="2614428"/>
            <a:ext cx="2563539" cy="2498501"/>
          </a:xfrm>
          <a:prstGeom prst="rect">
            <a:avLst/>
          </a:prstGeom>
        </p:spPr>
      </p:pic>
      <p:grpSp>
        <p:nvGrpSpPr>
          <p:cNvPr id="6" name="组合 5">
            <a:extLst>
              <a:ext uri="{FF2B5EF4-FFF2-40B4-BE49-F238E27FC236}">
                <a16:creationId xmlns:a16="http://schemas.microsoft.com/office/drawing/2014/main" id="{964F2C18-40FC-EFC2-56F0-97D0652C1EF2}"/>
              </a:ext>
            </a:extLst>
          </p:cNvPr>
          <p:cNvGrpSpPr/>
          <p:nvPr/>
        </p:nvGrpSpPr>
        <p:grpSpPr>
          <a:xfrm>
            <a:off x="244779" y="2378978"/>
            <a:ext cx="2943854" cy="2498501"/>
            <a:chOff x="920401" y="1116806"/>
            <a:chExt cx="3100885" cy="2631776"/>
          </a:xfrm>
        </p:grpSpPr>
        <p:pic>
          <p:nvPicPr>
            <p:cNvPr id="16" name="图片 6" descr="人在石头上&#10;&#10;中度可信度描述已自动生成">
              <a:extLst>
                <a:ext uri="{FF2B5EF4-FFF2-40B4-BE49-F238E27FC236}">
                  <a16:creationId xmlns:a16="http://schemas.microsoft.com/office/drawing/2014/main" id="{F8A8B574-6E74-9875-A021-EF1D8C85901E}"/>
                </a:ext>
              </a:extLst>
            </p:cNvPr>
            <p:cNvPicPr>
              <a:picLocks noChangeAspect="1"/>
            </p:cNvPicPr>
            <p:nvPr/>
          </p:nvPicPr>
          <p:blipFill>
            <a:blip r:embed="rId4"/>
            <a:stretch>
              <a:fillRect/>
            </a:stretch>
          </p:blipFill>
          <p:spPr>
            <a:xfrm>
              <a:off x="920401" y="1116806"/>
              <a:ext cx="3100885" cy="263177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矩形 7">
              <a:extLst>
                <a:ext uri="{FF2B5EF4-FFF2-40B4-BE49-F238E27FC236}">
                  <a16:creationId xmlns:a16="http://schemas.microsoft.com/office/drawing/2014/main" id="{6CD0B7EE-647B-A844-E92A-B62D9E1FAFA7}"/>
                </a:ext>
              </a:extLst>
            </p:cNvPr>
            <p:cNvSpPr/>
            <p:nvPr/>
          </p:nvSpPr>
          <p:spPr>
            <a:xfrm>
              <a:off x="966079" y="3491868"/>
              <a:ext cx="1071180" cy="173605"/>
            </a:xfrm>
            <a:prstGeom prst="rect">
              <a:avLst/>
            </a:prstGeom>
            <a:solidFill>
              <a:schemeClr val="tx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grpSp>
      <p:sp>
        <p:nvSpPr>
          <p:cNvPr id="7" name="文本框 1">
            <a:extLst>
              <a:ext uri="{FF2B5EF4-FFF2-40B4-BE49-F238E27FC236}">
                <a16:creationId xmlns:a16="http://schemas.microsoft.com/office/drawing/2014/main" id="{2842737F-81B0-A59D-273E-7F71C1FAE556}"/>
              </a:ext>
            </a:extLst>
          </p:cNvPr>
          <p:cNvSpPr txBox="1"/>
          <p:nvPr/>
        </p:nvSpPr>
        <p:spPr>
          <a:xfrm>
            <a:off x="3387421" y="4899828"/>
            <a:ext cx="1749905"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CN" altLang="en-US" sz="2400" dirty="0">
                <a:solidFill>
                  <a:schemeClr val="tx1"/>
                </a:solidFill>
                <a:latin typeface="Microsoft YaHei" panose="020B0503020204020204" pitchFamily="34" charset="-122"/>
                <a:ea typeface="Microsoft YaHei" panose="020B0503020204020204" pitchFamily="34" charset="-122"/>
              </a:rPr>
              <a:t>古埃及</a:t>
            </a:r>
            <a:endParaRPr lang="en-US" altLang="zh-CN" sz="2400" dirty="0">
              <a:solidFill>
                <a:schemeClr val="tx1"/>
              </a:solidFill>
              <a:latin typeface="Microsoft YaHei" panose="020B0503020204020204" pitchFamily="34" charset="-122"/>
              <a:ea typeface="Microsoft YaHei" panose="020B0503020204020204" pitchFamily="34" charset="-122"/>
            </a:endParaRPr>
          </a:p>
          <a:p>
            <a:pPr algn="ctr"/>
            <a:r>
              <a:rPr lang="zh-CN" altLang="en-US" sz="2400" dirty="0">
                <a:solidFill>
                  <a:schemeClr val="tx1"/>
                </a:solidFill>
                <a:latin typeface="Microsoft YaHei" panose="020B0503020204020204" pitchFamily="34" charset="-122"/>
                <a:ea typeface="Microsoft YaHei" panose="020B0503020204020204" pitchFamily="34" charset="-122"/>
              </a:rPr>
              <a:t>的石碑</a:t>
            </a:r>
            <a:endParaRPr kumimoji="1" lang="zh-CN" altLang="en-US" sz="2400" dirty="0">
              <a:solidFill>
                <a:schemeClr val="tx1"/>
              </a:solidFill>
              <a:latin typeface="Microsoft YaHei" panose="020B0503020204020204" pitchFamily="34" charset="-122"/>
              <a:ea typeface="Microsoft YaHei" panose="020B0503020204020204" pitchFamily="34" charset="-122"/>
            </a:endParaRPr>
          </a:p>
        </p:txBody>
      </p:sp>
      <p:pic>
        <p:nvPicPr>
          <p:cNvPr id="20" name="图片 12" descr="石头墙上&#10;&#10;描述已自动生成">
            <a:extLst>
              <a:ext uri="{FF2B5EF4-FFF2-40B4-BE49-F238E27FC236}">
                <a16:creationId xmlns:a16="http://schemas.microsoft.com/office/drawing/2014/main" id="{A9F2C6C2-E787-ABCE-2132-1DF5E13C97A0}"/>
              </a:ext>
            </a:extLst>
          </p:cNvPr>
          <p:cNvPicPr>
            <a:picLocks noChangeAspect="1"/>
          </p:cNvPicPr>
          <p:nvPr/>
        </p:nvPicPr>
        <p:blipFill rotWithShape="1">
          <a:blip r:embed="rId5"/>
          <a:srcRect l="2949" t="5898" r="2949" b="8262"/>
          <a:stretch/>
        </p:blipFill>
        <p:spPr>
          <a:xfrm>
            <a:off x="3387422" y="2378977"/>
            <a:ext cx="1749904" cy="249850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467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1E82EE6-1DE7-6F22-6843-4A204E7F4CD9}"/>
              </a:ext>
            </a:extLst>
          </p:cNvPr>
          <p:cNvSpPr txBox="1">
            <a:spLocks/>
          </p:cNvSpPr>
          <p:nvPr/>
        </p:nvSpPr>
        <p:spPr>
          <a:xfrm>
            <a:off x="2470843" y="419509"/>
            <a:ext cx="4302367"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600" b="1" dirty="0">
                <a:latin typeface="Microsoft YaHei" panose="020B0503020204020204" pitchFamily="34" charset="-122"/>
                <a:ea typeface="Microsoft YaHei" panose="020B0503020204020204" pitchFamily="34" charset="-122"/>
              </a:rPr>
              <a:t>考古证据</a:t>
            </a:r>
            <a:endParaRPr lang="en-CN" sz="3600" b="1" dirty="0">
              <a:latin typeface="Microsoft YaHei" panose="020B0503020204020204" pitchFamily="34" charset="-122"/>
              <a:ea typeface="Microsoft YaHei" panose="020B0503020204020204" pitchFamily="34" charset="-122"/>
            </a:endParaRPr>
          </a:p>
        </p:txBody>
      </p:sp>
      <p:sp>
        <p:nvSpPr>
          <p:cNvPr id="18" name="文本框 1">
            <a:extLst>
              <a:ext uri="{FF2B5EF4-FFF2-40B4-BE49-F238E27FC236}">
                <a16:creationId xmlns:a16="http://schemas.microsoft.com/office/drawing/2014/main" id="{F5758258-4532-A841-5CFD-5CB27C30A7E8}"/>
              </a:ext>
            </a:extLst>
          </p:cNvPr>
          <p:cNvSpPr txBox="1"/>
          <p:nvPr/>
        </p:nvSpPr>
        <p:spPr>
          <a:xfrm>
            <a:off x="1106264" y="3735194"/>
            <a:ext cx="3355259"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CN" altLang="en-US" sz="2400" dirty="0">
                <a:solidFill>
                  <a:schemeClr val="tx1"/>
                </a:solidFill>
                <a:latin typeface="Microsoft YaHei" panose="020B0503020204020204" pitchFamily="34" charset="-122"/>
                <a:ea typeface="Microsoft YaHei" panose="020B0503020204020204" pitchFamily="34" charset="-122"/>
              </a:rPr>
              <a:t>吾珥的房屋</a:t>
            </a:r>
            <a:endParaRPr kumimoji="1" lang="zh-CN" altLang="en-US" sz="2400" dirty="0">
              <a:solidFill>
                <a:schemeClr val="tx1"/>
              </a:solidFill>
              <a:latin typeface="Microsoft YaHei" panose="020B0503020204020204" pitchFamily="34" charset="-122"/>
              <a:ea typeface="Microsoft YaHei" panose="020B0503020204020204" pitchFamily="34" charset="-122"/>
            </a:endParaRPr>
          </a:p>
        </p:txBody>
      </p:sp>
      <p:sp>
        <p:nvSpPr>
          <p:cNvPr id="3" name="右箭头 5">
            <a:extLst>
              <a:ext uri="{FF2B5EF4-FFF2-40B4-BE49-F238E27FC236}">
                <a16:creationId xmlns:a16="http://schemas.microsoft.com/office/drawing/2014/main" id="{E4656F7B-D67F-49AA-7AFF-6E9195F48B85}"/>
              </a:ext>
            </a:extLst>
          </p:cNvPr>
          <p:cNvSpPr/>
          <p:nvPr/>
        </p:nvSpPr>
        <p:spPr>
          <a:xfrm>
            <a:off x="5228493" y="3791886"/>
            <a:ext cx="812349" cy="545188"/>
          </a:xfrm>
          <a:prstGeom prst="rightArrow">
            <a:avLst/>
          </a:prstGeom>
          <a:solidFill>
            <a:srgbClr val="FCAE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a:extLst>
              <a:ext uri="{FF2B5EF4-FFF2-40B4-BE49-F238E27FC236}">
                <a16:creationId xmlns:a16="http://schemas.microsoft.com/office/drawing/2014/main" id="{28FF6CC5-18DC-C7D8-C416-64227905C304}"/>
              </a:ext>
            </a:extLst>
          </p:cNvPr>
          <p:cNvPicPr>
            <a:picLocks noChangeAspect="1"/>
          </p:cNvPicPr>
          <p:nvPr/>
        </p:nvPicPr>
        <p:blipFill>
          <a:blip r:embed="rId3"/>
          <a:stretch>
            <a:fillRect/>
          </a:stretch>
        </p:blipFill>
        <p:spPr>
          <a:xfrm>
            <a:off x="6360106" y="2614428"/>
            <a:ext cx="2563539" cy="2498501"/>
          </a:xfrm>
          <a:prstGeom prst="rect">
            <a:avLst/>
          </a:prstGeom>
        </p:spPr>
      </p:pic>
      <p:pic>
        <p:nvPicPr>
          <p:cNvPr id="2" name="Picture 3" descr="C:\Documents and Settings\User\My Documents\Ministry\Reasonable Faith\Ur Abraham's Ur 2.jpg">
            <a:extLst>
              <a:ext uri="{FF2B5EF4-FFF2-40B4-BE49-F238E27FC236}">
                <a16:creationId xmlns:a16="http://schemas.microsoft.com/office/drawing/2014/main" id="{C1C4FFBF-A05A-CA23-BB3F-67BA78DB71EF}"/>
              </a:ext>
            </a:extLst>
          </p:cNvPr>
          <p:cNvPicPr>
            <a:picLocks noChangeAspect="1" noChangeArrowheads="1"/>
          </p:cNvPicPr>
          <p:nvPr/>
        </p:nvPicPr>
        <p:blipFill rotWithShape="1">
          <a:blip r:embed="rId4" cstate="print"/>
          <a:srcRect t="8832"/>
          <a:stretch/>
        </p:blipFill>
        <p:spPr bwMode="auto">
          <a:xfrm>
            <a:off x="1106265" y="1416680"/>
            <a:ext cx="3355259" cy="229420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1">
            <a:extLst>
              <a:ext uri="{FF2B5EF4-FFF2-40B4-BE49-F238E27FC236}">
                <a16:creationId xmlns:a16="http://schemas.microsoft.com/office/drawing/2014/main" id="{EC33DF96-A1D4-AE59-BC0E-B41DD8A2F06D}"/>
              </a:ext>
            </a:extLst>
          </p:cNvPr>
          <p:cNvSpPr txBox="1"/>
          <p:nvPr/>
        </p:nvSpPr>
        <p:spPr>
          <a:xfrm>
            <a:off x="1106264" y="6325997"/>
            <a:ext cx="3355259"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CN" altLang="en-US" sz="2400" dirty="0">
                <a:solidFill>
                  <a:schemeClr val="tx1"/>
                </a:solidFill>
                <a:latin typeface="Microsoft YaHei" panose="020B0503020204020204" pitchFamily="34" charset="-122"/>
                <a:ea typeface="Microsoft YaHei" panose="020B0503020204020204" pitchFamily="34" charset="-122"/>
              </a:rPr>
              <a:t>耶利哥城的文物</a:t>
            </a:r>
            <a:endParaRPr kumimoji="1" lang="zh-CN" altLang="en-US" sz="2400" dirty="0">
              <a:solidFill>
                <a:schemeClr val="tx1"/>
              </a:solidFill>
              <a:latin typeface="Microsoft YaHei" panose="020B0503020204020204" pitchFamily="34" charset="-122"/>
              <a:ea typeface="Microsoft YaHei" panose="020B0503020204020204" pitchFamily="34" charset="-122"/>
            </a:endParaRPr>
          </a:p>
        </p:txBody>
      </p:sp>
      <p:pic>
        <p:nvPicPr>
          <p:cNvPr id="4" name="图片 12">
            <a:extLst>
              <a:ext uri="{FF2B5EF4-FFF2-40B4-BE49-F238E27FC236}">
                <a16:creationId xmlns:a16="http://schemas.microsoft.com/office/drawing/2014/main" id="{1696B285-E8AB-53FB-E536-8B7C547B24E6}"/>
              </a:ext>
            </a:extLst>
          </p:cNvPr>
          <p:cNvPicPr>
            <a:picLocks noChangeAspect="1"/>
          </p:cNvPicPr>
          <p:nvPr/>
        </p:nvPicPr>
        <p:blipFill>
          <a:blip r:embed="rId5"/>
          <a:stretch>
            <a:fillRect/>
          </a:stretch>
        </p:blipFill>
        <p:spPr>
          <a:xfrm>
            <a:off x="1106264" y="4267904"/>
            <a:ext cx="3355259" cy="20639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140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8B0924-93BD-2363-0BDC-1D9AF260C85C}"/>
              </a:ext>
            </a:extLst>
          </p:cNvPr>
          <p:cNvPicPr>
            <a:picLocks noChangeAspect="1"/>
          </p:cNvPicPr>
          <p:nvPr/>
        </p:nvPicPr>
        <p:blipFill>
          <a:blip r:embed="rId3"/>
          <a:stretch>
            <a:fillRect/>
          </a:stretch>
        </p:blipFill>
        <p:spPr>
          <a:xfrm>
            <a:off x="1105784" y="946354"/>
            <a:ext cx="2186423" cy="2130953"/>
          </a:xfrm>
          <a:prstGeom prst="rect">
            <a:avLst/>
          </a:prstGeom>
        </p:spPr>
      </p:pic>
      <p:pic>
        <p:nvPicPr>
          <p:cNvPr id="8" name="图片 7">
            <a:extLst>
              <a:ext uri="{FF2B5EF4-FFF2-40B4-BE49-F238E27FC236}">
                <a16:creationId xmlns:a16="http://schemas.microsoft.com/office/drawing/2014/main" id="{B06DF2F0-7E34-C3D9-E395-9D8AD29974BF}"/>
              </a:ext>
            </a:extLst>
          </p:cNvPr>
          <p:cNvPicPr>
            <a:picLocks noChangeAspect="1"/>
          </p:cNvPicPr>
          <p:nvPr/>
        </p:nvPicPr>
        <p:blipFill>
          <a:blip r:embed="rId4"/>
          <a:stretch>
            <a:fillRect/>
          </a:stretch>
        </p:blipFill>
        <p:spPr>
          <a:xfrm>
            <a:off x="685800" y="3130766"/>
            <a:ext cx="7772400" cy="3727234"/>
          </a:xfrm>
          <a:prstGeom prst="rect">
            <a:avLst/>
          </a:prstGeom>
        </p:spPr>
      </p:pic>
      <p:pic>
        <p:nvPicPr>
          <p:cNvPr id="5" name="图片 4">
            <a:extLst>
              <a:ext uri="{FF2B5EF4-FFF2-40B4-BE49-F238E27FC236}">
                <a16:creationId xmlns:a16="http://schemas.microsoft.com/office/drawing/2014/main" id="{D6DC3A10-CE7E-ADA0-407D-5AE92B07C26C}"/>
              </a:ext>
            </a:extLst>
          </p:cNvPr>
          <p:cNvPicPr>
            <a:picLocks noChangeAspect="1"/>
          </p:cNvPicPr>
          <p:nvPr/>
        </p:nvPicPr>
        <p:blipFill>
          <a:blip r:embed="rId5"/>
          <a:stretch>
            <a:fillRect/>
          </a:stretch>
        </p:blipFill>
        <p:spPr>
          <a:xfrm>
            <a:off x="4689231" y="946354"/>
            <a:ext cx="3598497" cy="2130953"/>
          </a:xfrm>
          <a:prstGeom prst="rect">
            <a:avLst/>
          </a:prstGeom>
        </p:spPr>
      </p:pic>
      <p:sp>
        <p:nvSpPr>
          <p:cNvPr id="9" name="右箭头 8">
            <a:extLst>
              <a:ext uri="{FF2B5EF4-FFF2-40B4-BE49-F238E27FC236}">
                <a16:creationId xmlns:a16="http://schemas.microsoft.com/office/drawing/2014/main" id="{3BEE8324-168E-9A01-1794-DECD7B1D8263}"/>
              </a:ext>
            </a:extLst>
          </p:cNvPr>
          <p:cNvSpPr/>
          <p:nvPr/>
        </p:nvSpPr>
        <p:spPr>
          <a:xfrm>
            <a:off x="3786555" y="1759784"/>
            <a:ext cx="703384" cy="504092"/>
          </a:xfrm>
          <a:prstGeom prst="rightArrow">
            <a:avLst/>
          </a:prstGeom>
          <a:solidFill>
            <a:srgbClr val="FCAE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6406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F54C236-3D22-00FD-CE6A-17586F6A2097}"/>
              </a:ext>
            </a:extLst>
          </p:cNvPr>
          <p:cNvPicPr>
            <a:picLocks noChangeAspect="1"/>
          </p:cNvPicPr>
          <p:nvPr/>
        </p:nvPicPr>
        <p:blipFill>
          <a:blip r:embed="rId3">
            <a:alphaModFix amt="30000"/>
          </a:blip>
          <a:stretch>
            <a:fillRect/>
          </a:stretch>
        </p:blipFill>
        <p:spPr>
          <a:xfrm>
            <a:off x="415925" y="-945522"/>
            <a:ext cx="8543125" cy="5606425"/>
          </a:xfrm>
          <a:prstGeom prst="rect">
            <a:avLst/>
          </a:prstGeom>
        </p:spPr>
      </p:pic>
      <p:sp>
        <p:nvSpPr>
          <p:cNvPr id="36" name="矩形 4">
            <a:extLst>
              <a:ext uri="{FF2B5EF4-FFF2-40B4-BE49-F238E27FC236}">
                <a16:creationId xmlns:a16="http://schemas.microsoft.com/office/drawing/2014/main" id="{5F0AD2F9-AA50-5647-A655-F59128387FA9}"/>
              </a:ext>
            </a:extLst>
          </p:cNvPr>
          <p:cNvSpPr>
            <a:spLocks noChangeArrowheads="1"/>
          </p:cNvSpPr>
          <p:nvPr/>
        </p:nvSpPr>
        <p:spPr bwMode="auto">
          <a:xfrm>
            <a:off x="236538" y="5426075"/>
            <a:ext cx="16097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亚当</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4000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左右或更早</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7" name="矩形 4">
            <a:extLst>
              <a:ext uri="{FF2B5EF4-FFF2-40B4-BE49-F238E27FC236}">
                <a16:creationId xmlns:a16="http://schemas.microsoft.com/office/drawing/2014/main" id="{13C3DD99-2076-D14C-8589-CA94F6CAC4D2}"/>
              </a:ext>
            </a:extLst>
          </p:cNvPr>
          <p:cNvSpPr>
            <a:spLocks noChangeArrowheads="1"/>
          </p:cNvSpPr>
          <p:nvPr/>
        </p:nvSpPr>
        <p:spPr bwMode="auto">
          <a:xfrm>
            <a:off x="2179638" y="5426075"/>
            <a:ext cx="13763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洪水</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2500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8" name="矩形 4">
            <a:extLst>
              <a:ext uri="{FF2B5EF4-FFF2-40B4-BE49-F238E27FC236}">
                <a16:creationId xmlns:a16="http://schemas.microsoft.com/office/drawing/2014/main" id="{973507A7-696B-8645-90B2-7C518C1C53CC}"/>
              </a:ext>
            </a:extLst>
          </p:cNvPr>
          <p:cNvSpPr>
            <a:spLocks noChangeArrowheads="1"/>
          </p:cNvSpPr>
          <p:nvPr/>
        </p:nvSpPr>
        <p:spPr bwMode="auto">
          <a:xfrm>
            <a:off x="52197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大卫</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1000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9" name="矩形 4">
            <a:extLst>
              <a:ext uri="{FF2B5EF4-FFF2-40B4-BE49-F238E27FC236}">
                <a16:creationId xmlns:a16="http://schemas.microsoft.com/office/drawing/2014/main" id="{17E7E712-1DD8-DC4C-A092-AD613A37284A}"/>
              </a:ext>
            </a:extLst>
          </p:cNvPr>
          <p:cNvSpPr>
            <a:spLocks noChangeArrowheads="1"/>
          </p:cNvSpPr>
          <p:nvPr/>
        </p:nvSpPr>
        <p:spPr bwMode="auto">
          <a:xfrm>
            <a:off x="65913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耶稣基督</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元年</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grpSp>
        <p:nvGrpSpPr>
          <p:cNvPr id="2" name="组合 1">
            <a:extLst>
              <a:ext uri="{FF2B5EF4-FFF2-40B4-BE49-F238E27FC236}">
                <a16:creationId xmlns:a16="http://schemas.microsoft.com/office/drawing/2014/main" id="{AE50F6EB-6B47-1FBE-2A33-2954FBE1961A}"/>
              </a:ext>
            </a:extLst>
          </p:cNvPr>
          <p:cNvGrpSpPr/>
          <p:nvPr/>
        </p:nvGrpSpPr>
        <p:grpSpPr>
          <a:xfrm>
            <a:off x="869950" y="4823613"/>
            <a:ext cx="7561263" cy="586587"/>
            <a:chOff x="869950" y="4823613"/>
            <a:chExt cx="7561263" cy="586587"/>
          </a:xfrm>
        </p:grpSpPr>
        <p:cxnSp>
          <p:nvCxnSpPr>
            <p:cNvPr id="35" name="直线箭头连接符 8">
              <a:extLst>
                <a:ext uri="{FF2B5EF4-FFF2-40B4-BE49-F238E27FC236}">
                  <a16:creationId xmlns:a16="http://schemas.microsoft.com/office/drawing/2014/main" id="{90C187D9-67FF-C44E-96D4-43DBCCF2F3E1}"/>
                </a:ext>
              </a:extLst>
            </p:cNvPr>
            <p:cNvCxnSpPr>
              <a:cxnSpLocks/>
            </p:cNvCxnSpPr>
            <p:nvPr/>
          </p:nvCxnSpPr>
          <p:spPr>
            <a:xfrm>
              <a:off x="1058863" y="5248275"/>
              <a:ext cx="7372350" cy="0"/>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0" name="组合 19">
              <a:extLst>
                <a:ext uri="{FF2B5EF4-FFF2-40B4-BE49-F238E27FC236}">
                  <a16:creationId xmlns:a16="http://schemas.microsoft.com/office/drawing/2014/main" id="{9CE50C7A-1510-E54E-BB69-60CF572B303C}"/>
                </a:ext>
              </a:extLst>
            </p:cNvPr>
            <p:cNvGrpSpPr/>
            <p:nvPr/>
          </p:nvGrpSpPr>
          <p:grpSpPr>
            <a:xfrm>
              <a:off x="7139758" y="4823613"/>
              <a:ext cx="323189" cy="439067"/>
              <a:chOff x="3899792" y="1062698"/>
              <a:chExt cx="434958" cy="590910"/>
            </a:xfrm>
            <a:solidFill>
              <a:srgbClr val="C00000"/>
            </a:solidFill>
          </p:grpSpPr>
          <p:sp>
            <p:nvSpPr>
              <p:cNvPr id="41" name="矩形 20">
                <a:extLst>
                  <a:ext uri="{FF2B5EF4-FFF2-40B4-BE49-F238E27FC236}">
                    <a16:creationId xmlns:a16="http://schemas.microsoft.com/office/drawing/2014/main" id="{B4B3059C-958E-D44D-A9F1-4CE504DCCA3B}"/>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42" name="矩形 21">
                <a:extLst>
                  <a:ext uri="{FF2B5EF4-FFF2-40B4-BE49-F238E27FC236}">
                    <a16:creationId xmlns:a16="http://schemas.microsoft.com/office/drawing/2014/main" id="{1270FCE4-1F4F-DE4E-838A-5B6CC4170188}"/>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sp>
          <p:nvSpPr>
            <p:cNvPr id="43" name="椭圆 23">
              <a:extLst>
                <a:ext uri="{FF2B5EF4-FFF2-40B4-BE49-F238E27FC236}">
                  <a16:creationId xmlns:a16="http://schemas.microsoft.com/office/drawing/2014/main" id="{EB4E167E-68EC-6644-B883-60815C07E13A}"/>
                </a:ext>
              </a:extLst>
            </p:cNvPr>
            <p:cNvSpPr>
              <a:spLocks noChangeAspect="1"/>
            </p:cNvSpPr>
            <p:nvPr/>
          </p:nvSpPr>
          <p:spPr>
            <a:xfrm>
              <a:off x="58562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44" name="矩形 7">
              <a:extLst>
                <a:ext uri="{FF2B5EF4-FFF2-40B4-BE49-F238E27FC236}">
                  <a16:creationId xmlns:a16="http://schemas.microsoft.com/office/drawing/2014/main" id="{9E0A6E58-83DC-704A-BAFF-ABA0F7C12016}"/>
                </a:ext>
              </a:extLst>
            </p:cNvPr>
            <p:cNvSpPr/>
            <p:nvPr/>
          </p:nvSpPr>
          <p:spPr>
            <a:xfrm>
              <a:off x="1058863" y="5199063"/>
              <a:ext cx="1827212" cy="73025"/>
            </a:xfrm>
            <a:prstGeom prst="rect">
              <a:avLst/>
            </a:prstGeom>
            <a:solidFill>
              <a:srgbClr val="FFC000"/>
            </a:solidFill>
            <a:ln w="19050">
              <a:solidFill>
                <a:srgbClr val="621E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45" name="菱形 10">
              <a:extLst>
                <a:ext uri="{FF2B5EF4-FFF2-40B4-BE49-F238E27FC236}">
                  <a16:creationId xmlns:a16="http://schemas.microsoft.com/office/drawing/2014/main" id="{EC01F7FB-24CB-844D-BB90-478F0A64CADF}"/>
                </a:ext>
              </a:extLst>
            </p:cNvPr>
            <p:cNvSpPr>
              <a:spLocks noChangeAspect="1"/>
            </p:cNvSpPr>
            <p:nvPr/>
          </p:nvSpPr>
          <p:spPr>
            <a:xfrm>
              <a:off x="2725738" y="5086350"/>
              <a:ext cx="323850" cy="323850"/>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solidFill>
                  <a:srgbClr val="FFC000"/>
                </a:solidFill>
              </a:endParaRPr>
            </a:p>
          </p:txBody>
        </p:sp>
        <p:sp>
          <p:nvSpPr>
            <p:cNvPr id="46" name="菱形 22">
              <a:extLst>
                <a:ext uri="{FF2B5EF4-FFF2-40B4-BE49-F238E27FC236}">
                  <a16:creationId xmlns:a16="http://schemas.microsoft.com/office/drawing/2014/main" id="{88BA701C-1A47-584D-8344-D7CDBFEDEB65}"/>
                </a:ext>
              </a:extLst>
            </p:cNvPr>
            <p:cNvSpPr>
              <a:spLocks noChangeAspect="1"/>
            </p:cNvSpPr>
            <p:nvPr/>
          </p:nvSpPr>
          <p:spPr>
            <a:xfrm>
              <a:off x="869950" y="5067300"/>
              <a:ext cx="323850" cy="325438"/>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solidFill>
                  <a:srgbClr val="FFC000"/>
                </a:solidFill>
              </a:endParaRPr>
            </a:p>
          </p:txBody>
        </p:sp>
      </p:grpSp>
      <p:pic>
        <p:nvPicPr>
          <p:cNvPr id="47" name="图片 5">
            <a:extLst>
              <a:ext uri="{FF2B5EF4-FFF2-40B4-BE49-F238E27FC236}">
                <a16:creationId xmlns:a16="http://schemas.microsoft.com/office/drawing/2014/main" id="{E3231783-D1D2-864B-913E-7DA1E78E2F40}"/>
              </a:ext>
            </a:extLst>
          </p:cNvPr>
          <p:cNvPicPr>
            <a:picLocks noChangeAspect="1"/>
          </p:cNvPicPr>
          <p:nvPr/>
        </p:nvPicPr>
        <p:blipFill>
          <a:blip r:embed="rId4"/>
          <a:stretch>
            <a:fillRect/>
          </a:stretch>
        </p:blipFill>
        <p:spPr>
          <a:xfrm>
            <a:off x="915508" y="2817094"/>
            <a:ext cx="2180182" cy="21801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组合 6">
            <a:extLst>
              <a:ext uri="{FF2B5EF4-FFF2-40B4-BE49-F238E27FC236}">
                <a16:creationId xmlns:a16="http://schemas.microsoft.com/office/drawing/2014/main" id="{C7A692CA-488C-51A3-ADE4-5B251B9FFCC9}"/>
              </a:ext>
            </a:extLst>
          </p:cNvPr>
          <p:cNvGrpSpPr/>
          <p:nvPr/>
        </p:nvGrpSpPr>
        <p:grpSpPr>
          <a:xfrm>
            <a:off x="2273005" y="1609724"/>
            <a:ext cx="4573354" cy="1952826"/>
            <a:chOff x="2273005" y="1609724"/>
            <a:chExt cx="4573354" cy="1952826"/>
          </a:xfrm>
        </p:grpSpPr>
        <p:sp>
          <p:nvSpPr>
            <p:cNvPr id="6" name="任意形状 5">
              <a:extLst>
                <a:ext uri="{FF2B5EF4-FFF2-40B4-BE49-F238E27FC236}">
                  <a16:creationId xmlns:a16="http://schemas.microsoft.com/office/drawing/2014/main" id="{AE78B879-CBE3-F3AC-162E-E1D93FB66451}"/>
                </a:ext>
              </a:extLst>
            </p:cNvPr>
            <p:cNvSpPr/>
            <p:nvPr/>
          </p:nvSpPr>
          <p:spPr>
            <a:xfrm>
              <a:off x="2273005" y="1609724"/>
              <a:ext cx="4533686" cy="1952826"/>
            </a:xfrm>
            <a:custGeom>
              <a:avLst/>
              <a:gdLst>
                <a:gd name="connsiteX0" fmla="*/ 1384059 w 4533686"/>
                <a:gd name="connsiteY0" fmla="*/ 0 h 1952826"/>
                <a:gd name="connsiteX1" fmla="*/ 4533686 w 4533686"/>
                <a:gd name="connsiteY1" fmla="*/ 0 h 1952826"/>
                <a:gd name="connsiteX2" fmla="*/ 4533686 w 4533686"/>
                <a:gd name="connsiteY2" fmla="*/ 1194948 h 1952826"/>
                <a:gd name="connsiteX3" fmla="*/ 1494877 w 4533686"/>
                <a:gd name="connsiteY3" fmla="*/ 1194948 h 1952826"/>
                <a:gd name="connsiteX4" fmla="*/ 223389 w 4533686"/>
                <a:gd name="connsiteY4" fmla="*/ 1864408 h 1952826"/>
                <a:gd name="connsiteX5" fmla="*/ 269942 w 4533686"/>
                <a:gd name="connsiteY5" fmla="*/ 1952826 h 1952826"/>
                <a:gd name="connsiteX6" fmla="*/ 0 w 4533686"/>
                <a:gd name="connsiteY6" fmla="*/ 1869098 h 1952826"/>
                <a:gd name="connsiteX7" fmla="*/ 83728 w 4533686"/>
                <a:gd name="connsiteY7" fmla="*/ 1599155 h 1952826"/>
                <a:gd name="connsiteX8" fmla="*/ 130282 w 4533686"/>
                <a:gd name="connsiteY8" fmla="*/ 1687573 h 1952826"/>
                <a:gd name="connsiteX9" fmla="*/ 1384059 w 4533686"/>
                <a:gd name="connsiteY9" fmla="*/ 1027438 h 195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3686" h="1952826">
                  <a:moveTo>
                    <a:pt x="1384059" y="0"/>
                  </a:moveTo>
                  <a:lnTo>
                    <a:pt x="4533686" y="0"/>
                  </a:lnTo>
                  <a:lnTo>
                    <a:pt x="4533686" y="1194948"/>
                  </a:lnTo>
                  <a:lnTo>
                    <a:pt x="1494877" y="1194948"/>
                  </a:lnTo>
                  <a:lnTo>
                    <a:pt x="223389" y="1864408"/>
                  </a:lnTo>
                  <a:lnTo>
                    <a:pt x="269942" y="1952826"/>
                  </a:lnTo>
                  <a:lnTo>
                    <a:pt x="0" y="1869098"/>
                  </a:lnTo>
                  <a:lnTo>
                    <a:pt x="83728" y="1599155"/>
                  </a:lnTo>
                  <a:lnTo>
                    <a:pt x="130282" y="1687573"/>
                  </a:lnTo>
                  <a:lnTo>
                    <a:pt x="1384059" y="1027438"/>
                  </a:lnTo>
                  <a:close/>
                </a:path>
              </a:pathLst>
            </a:cu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solidFill>
              </a:endParaRPr>
            </a:p>
          </p:txBody>
        </p:sp>
        <p:sp>
          <p:nvSpPr>
            <p:cNvPr id="50" name="文本框 24">
              <a:extLst>
                <a:ext uri="{FF2B5EF4-FFF2-40B4-BE49-F238E27FC236}">
                  <a16:creationId xmlns:a16="http://schemas.microsoft.com/office/drawing/2014/main" id="{7559448B-03B1-5240-9AC9-80767B4CF445}"/>
                </a:ext>
              </a:extLst>
            </p:cNvPr>
            <p:cNvSpPr txBox="1"/>
            <p:nvPr/>
          </p:nvSpPr>
          <p:spPr>
            <a:xfrm>
              <a:off x="3696731" y="1730144"/>
              <a:ext cx="3149628" cy="954107"/>
            </a:xfrm>
            <a:prstGeom prst="rect">
              <a:avLst/>
            </a:prstGeom>
            <a:noFill/>
          </p:spPr>
          <p:txBody>
            <a:bodyPr wrap="square" rtlCol="0">
              <a:spAutoFit/>
            </a:bodyPr>
            <a:lstStyle/>
            <a:p>
              <a:r>
                <a:rPr kumimoji="1" lang="en-US" altLang="zh-CN" sz="2800" b="1" dirty="0">
                  <a:latin typeface="Microsoft YaHei" panose="020B0503020204020204" pitchFamily="34" charset="-122"/>
                  <a:ea typeface="Microsoft YaHei" panose="020B0503020204020204" pitchFamily="34" charset="-122"/>
                </a:rPr>
                <a:t>1-9</a:t>
              </a:r>
              <a:r>
                <a:rPr kumimoji="1" lang="zh-CN" altLang="en-US" sz="2800" b="1" dirty="0">
                  <a:latin typeface="Microsoft YaHei" panose="020B0503020204020204" pitchFamily="34" charset="-122"/>
                  <a:ea typeface="Microsoft YaHei" panose="020B0503020204020204" pitchFamily="34" charset="-122"/>
                </a:rPr>
                <a:t>页</a:t>
              </a:r>
              <a:r>
                <a:rPr kumimoji="1" lang="en-US" altLang="zh-CN" sz="2800" b="1" dirty="0">
                  <a:latin typeface="Microsoft YaHei" panose="020B0503020204020204" pitchFamily="34" charset="-122"/>
                  <a:ea typeface="Microsoft YaHei" panose="020B0503020204020204" pitchFamily="34" charset="-122"/>
                </a:rPr>
                <a:t>:</a:t>
              </a:r>
            </a:p>
            <a:p>
              <a:r>
                <a:rPr kumimoji="1" lang="zh-CN" altLang="en-US" sz="2800" b="1" dirty="0">
                  <a:latin typeface="Microsoft YaHei" panose="020B0503020204020204" pitchFamily="34" charset="-122"/>
                  <a:ea typeface="Microsoft YaHei" panose="020B0503020204020204" pitchFamily="34" charset="-122"/>
                </a:rPr>
                <a:t>没有相关考古证据</a:t>
              </a:r>
            </a:p>
          </p:txBody>
        </p:sp>
      </p:grpSp>
    </p:spTree>
    <p:extLst>
      <p:ext uri="{BB962C8B-B14F-4D97-AF65-F5344CB8AC3E}">
        <p14:creationId xmlns:p14="http://schemas.microsoft.com/office/powerpoint/2010/main" val="2062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D02B67-5A8D-217A-A14E-86B24A4653D2}"/>
              </a:ext>
            </a:extLst>
          </p:cNvPr>
          <p:cNvSpPr txBox="1"/>
          <p:nvPr/>
        </p:nvSpPr>
        <p:spPr>
          <a:xfrm>
            <a:off x="935634" y="3587303"/>
            <a:ext cx="7401465" cy="2675220"/>
          </a:xfrm>
          <a:prstGeom prst="rect">
            <a:avLst/>
          </a:prstGeom>
          <a:noFill/>
        </p:spPr>
        <p:txBody>
          <a:bodyPr wrap="square" rtlCol="0">
            <a:spAutoFit/>
          </a:bodyPr>
          <a:lstStyle/>
          <a:p>
            <a:pPr>
              <a:lnSpc>
                <a:spcPts val="4060"/>
              </a:lnSpc>
            </a:pPr>
            <a:r>
              <a:rPr lang="en-CN" sz="2800" dirty="0">
                <a:latin typeface="Microsoft YaHei" panose="020B0503020204020204" pitchFamily="34" charset="-122"/>
                <a:ea typeface="Microsoft YaHei" panose="020B0503020204020204" pitchFamily="34" charset="-122"/>
              </a:rPr>
              <a:t>为什么挪亚洪水之前的记载找不到相关证据</a:t>
            </a:r>
            <a:r>
              <a:rPr lang="zh-CN" altLang="en-US" sz="2800"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a:p>
            <a:pPr>
              <a:lnSpc>
                <a:spcPts val="4060"/>
              </a:lnSpc>
            </a:pPr>
            <a:endParaRPr lang="en-US" altLang="zh-CN" sz="2800" dirty="0">
              <a:latin typeface="Microsoft YaHei" panose="020B0503020204020204" pitchFamily="34" charset="-122"/>
              <a:ea typeface="Microsoft YaHei" panose="020B0503020204020204" pitchFamily="34" charset="-122"/>
            </a:endParaRPr>
          </a:p>
          <a:p>
            <a:pPr marL="514350" indent="-514350">
              <a:lnSpc>
                <a:spcPts val="4060"/>
              </a:lnSpc>
              <a:buAutoNum type="alphaUcPeriod"/>
            </a:pPr>
            <a:r>
              <a:rPr lang="zh-CN" altLang="en-US" sz="2800" dirty="0">
                <a:latin typeface="Microsoft YaHei" panose="020B0503020204020204" pitchFamily="34" charset="-122"/>
                <a:ea typeface="Microsoft YaHei" panose="020B0503020204020204" pitchFamily="34" charset="-122"/>
              </a:rPr>
              <a:t>因为是神话故事，所以没有证据。</a:t>
            </a:r>
            <a:endParaRPr lang="en-US" altLang="zh-CN" sz="2800" dirty="0">
              <a:latin typeface="Microsoft YaHei" panose="020B0503020204020204" pitchFamily="34" charset="-122"/>
              <a:ea typeface="Microsoft YaHei" panose="020B0503020204020204" pitchFamily="34" charset="-122"/>
            </a:endParaRPr>
          </a:p>
          <a:p>
            <a:pPr marL="514350" indent="-514350">
              <a:lnSpc>
                <a:spcPts val="4060"/>
              </a:lnSpc>
              <a:buAutoNum type="alphaUcPeriod"/>
            </a:pPr>
            <a:r>
              <a:rPr lang="zh-CN" altLang="en-US" sz="2800" dirty="0">
                <a:latin typeface="Microsoft YaHei" panose="020B0503020204020204" pitchFamily="34" charset="-122"/>
                <a:ea typeface="Microsoft YaHei" panose="020B0503020204020204" pitchFamily="34" charset="-122"/>
              </a:rPr>
              <a:t>因为发生在很久之前，找不到证据。</a:t>
            </a:r>
            <a:endParaRPr lang="en-US" altLang="zh-CN" sz="2800" dirty="0">
              <a:latin typeface="Microsoft YaHei" panose="020B0503020204020204" pitchFamily="34" charset="-122"/>
              <a:ea typeface="Microsoft YaHei" panose="020B0503020204020204" pitchFamily="34" charset="-122"/>
            </a:endParaRPr>
          </a:p>
          <a:p>
            <a:pPr marL="514350" indent="-514350">
              <a:lnSpc>
                <a:spcPts val="4060"/>
              </a:lnSpc>
              <a:buAutoNum type="alphaUcPeriod"/>
            </a:pPr>
            <a:r>
              <a:rPr lang="zh-CN" altLang="en-US" sz="2800" dirty="0">
                <a:latin typeface="Microsoft YaHei" panose="020B0503020204020204" pitchFamily="34" charset="-122"/>
                <a:ea typeface="Microsoft YaHei" panose="020B0503020204020204" pitchFamily="34" charset="-122"/>
              </a:rPr>
              <a:t>因为大洪水把证据</a:t>
            </a:r>
            <a:r>
              <a:rPr lang="zh-CN" altLang="en-US" sz="2800">
                <a:latin typeface="Microsoft YaHei" panose="020B0503020204020204" pitchFamily="34" charset="-122"/>
                <a:ea typeface="Microsoft YaHei" panose="020B0503020204020204" pitchFamily="34" charset="-122"/>
              </a:rPr>
              <a:t>冲走了。</a:t>
            </a:r>
            <a:endParaRPr lang="en-US" altLang="zh-CN" sz="2800" dirty="0">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a16="http://schemas.microsoft.com/office/drawing/2014/main" id="{3092FE3F-FABE-2094-7E18-9046D40DD7FC}"/>
              </a:ext>
            </a:extLst>
          </p:cNvPr>
          <p:cNvPicPr>
            <a:picLocks noChangeAspect="1"/>
          </p:cNvPicPr>
          <p:nvPr/>
        </p:nvPicPr>
        <p:blipFill>
          <a:blip r:embed="rId3"/>
          <a:stretch>
            <a:fillRect/>
          </a:stretch>
        </p:blipFill>
        <p:spPr>
          <a:xfrm>
            <a:off x="2370015" y="-420036"/>
            <a:ext cx="4148016" cy="4148016"/>
          </a:xfrm>
          <a:prstGeom prst="rect">
            <a:avLst/>
          </a:prstGeom>
        </p:spPr>
      </p:pic>
    </p:spTree>
    <p:extLst>
      <p:ext uri="{BB962C8B-B14F-4D97-AF65-F5344CB8AC3E}">
        <p14:creationId xmlns:p14="http://schemas.microsoft.com/office/powerpoint/2010/main" val="2881945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
            <a:extLst>
              <a:ext uri="{FF2B5EF4-FFF2-40B4-BE49-F238E27FC236}">
                <a16:creationId xmlns:a16="http://schemas.microsoft.com/office/drawing/2014/main" id="{AEA2F74E-2303-F043-9F01-A563B0D20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44"/>
          <a:stretch/>
        </p:blipFill>
        <p:spPr bwMode="auto">
          <a:xfrm>
            <a:off x="1" y="0"/>
            <a:ext cx="9144000" cy="6858000"/>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3613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F54C236-3D22-00FD-CE6A-17586F6A2097}"/>
              </a:ext>
            </a:extLst>
          </p:cNvPr>
          <p:cNvPicPr>
            <a:picLocks noChangeAspect="1"/>
          </p:cNvPicPr>
          <p:nvPr/>
        </p:nvPicPr>
        <p:blipFill>
          <a:blip r:embed="rId3">
            <a:alphaModFix amt="30000"/>
          </a:blip>
          <a:stretch>
            <a:fillRect/>
          </a:stretch>
        </p:blipFill>
        <p:spPr>
          <a:xfrm>
            <a:off x="415925" y="-945522"/>
            <a:ext cx="8543125" cy="5606425"/>
          </a:xfrm>
          <a:prstGeom prst="rect">
            <a:avLst/>
          </a:prstGeom>
        </p:spPr>
      </p:pic>
      <p:sp>
        <p:nvSpPr>
          <p:cNvPr id="36" name="矩形 4">
            <a:extLst>
              <a:ext uri="{FF2B5EF4-FFF2-40B4-BE49-F238E27FC236}">
                <a16:creationId xmlns:a16="http://schemas.microsoft.com/office/drawing/2014/main" id="{5F0AD2F9-AA50-5647-A655-F59128387FA9}"/>
              </a:ext>
            </a:extLst>
          </p:cNvPr>
          <p:cNvSpPr>
            <a:spLocks noChangeArrowheads="1"/>
          </p:cNvSpPr>
          <p:nvPr/>
        </p:nvSpPr>
        <p:spPr bwMode="auto">
          <a:xfrm>
            <a:off x="236538" y="5426075"/>
            <a:ext cx="16097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亚当</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4000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左右或更早</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7" name="矩形 4">
            <a:extLst>
              <a:ext uri="{FF2B5EF4-FFF2-40B4-BE49-F238E27FC236}">
                <a16:creationId xmlns:a16="http://schemas.microsoft.com/office/drawing/2014/main" id="{13C3DD99-2076-D14C-8589-CA94F6CAC4D2}"/>
              </a:ext>
            </a:extLst>
          </p:cNvPr>
          <p:cNvSpPr>
            <a:spLocks noChangeArrowheads="1"/>
          </p:cNvSpPr>
          <p:nvPr/>
        </p:nvSpPr>
        <p:spPr bwMode="auto">
          <a:xfrm>
            <a:off x="2179638" y="5426075"/>
            <a:ext cx="13763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洪水</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2500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8" name="矩形 4">
            <a:extLst>
              <a:ext uri="{FF2B5EF4-FFF2-40B4-BE49-F238E27FC236}">
                <a16:creationId xmlns:a16="http://schemas.microsoft.com/office/drawing/2014/main" id="{973507A7-696B-8645-90B2-7C518C1C53CC}"/>
              </a:ext>
            </a:extLst>
          </p:cNvPr>
          <p:cNvSpPr>
            <a:spLocks noChangeArrowheads="1"/>
          </p:cNvSpPr>
          <p:nvPr/>
        </p:nvSpPr>
        <p:spPr bwMode="auto">
          <a:xfrm>
            <a:off x="52197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大卫</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1000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9" name="矩形 4">
            <a:extLst>
              <a:ext uri="{FF2B5EF4-FFF2-40B4-BE49-F238E27FC236}">
                <a16:creationId xmlns:a16="http://schemas.microsoft.com/office/drawing/2014/main" id="{17E7E712-1DD8-DC4C-A092-AD613A37284A}"/>
              </a:ext>
            </a:extLst>
          </p:cNvPr>
          <p:cNvSpPr>
            <a:spLocks noChangeArrowheads="1"/>
          </p:cNvSpPr>
          <p:nvPr/>
        </p:nvSpPr>
        <p:spPr bwMode="auto">
          <a:xfrm>
            <a:off x="65913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耶稣基督</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元年</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grpSp>
        <p:nvGrpSpPr>
          <p:cNvPr id="3" name="组合 2">
            <a:extLst>
              <a:ext uri="{FF2B5EF4-FFF2-40B4-BE49-F238E27FC236}">
                <a16:creationId xmlns:a16="http://schemas.microsoft.com/office/drawing/2014/main" id="{C0061D98-8798-AFE6-A495-302B3D91A9AF}"/>
              </a:ext>
            </a:extLst>
          </p:cNvPr>
          <p:cNvGrpSpPr/>
          <p:nvPr/>
        </p:nvGrpSpPr>
        <p:grpSpPr>
          <a:xfrm>
            <a:off x="954088" y="4823613"/>
            <a:ext cx="7477125" cy="586587"/>
            <a:chOff x="954088" y="4823613"/>
            <a:chExt cx="7477125" cy="586587"/>
          </a:xfrm>
        </p:grpSpPr>
        <p:cxnSp>
          <p:nvCxnSpPr>
            <p:cNvPr id="4" name="直线箭头连接符 8">
              <a:extLst>
                <a:ext uri="{FF2B5EF4-FFF2-40B4-BE49-F238E27FC236}">
                  <a16:creationId xmlns:a16="http://schemas.microsoft.com/office/drawing/2014/main" id="{C0F3801D-61D6-0D3B-B58F-ADA3AD7862C0}"/>
                </a:ext>
              </a:extLst>
            </p:cNvPr>
            <p:cNvCxnSpPr>
              <a:cxnSpLocks/>
            </p:cNvCxnSpPr>
            <p:nvPr/>
          </p:nvCxnSpPr>
          <p:spPr>
            <a:xfrm>
              <a:off x="1058863" y="5248275"/>
              <a:ext cx="7372350" cy="0"/>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椭圆 9">
              <a:extLst>
                <a:ext uri="{FF2B5EF4-FFF2-40B4-BE49-F238E27FC236}">
                  <a16:creationId xmlns:a16="http://schemas.microsoft.com/office/drawing/2014/main" id="{4AAFADCB-8F21-1875-E287-5540086CAD1B}"/>
                </a:ext>
              </a:extLst>
            </p:cNvPr>
            <p:cNvSpPr>
              <a:spLocks noChangeAspect="1"/>
            </p:cNvSpPr>
            <p:nvPr/>
          </p:nvSpPr>
          <p:spPr>
            <a:xfrm>
              <a:off x="9540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nvGrpSpPr>
            <p:cNvPr id="9" name="组合 19">
              <a:extLst>
                <a:ext uri="{FF2B5EF4-FFF2-40B4-BE49-F238E27FC236}">
                  <a16:creationId xmlns:a16="http://schemas.microsoft.com/office/drawing/2014/main" id="{4486A2B8-B802-618A-4BD4-8C319F08C133}"/>
                </a:ext>
              </a:extLst>
            </p:cNvPr>
            <p:cNvGrpSpPr/>
            <p:nvPr/>
          </p:nvGrpSpPr>
          <p:grpSpPr>
            <a:xfrm>
              <a:off x="7139758" y="4823613"/>
              <a:ext cx="323189" cy="439067"/>
              <a:chOff x="3899792" y="1062698"/>
              <a:chExt cx="434958" cy="590910"/>
            </a:xfrm>
            <a:solidFill>
              <a:srgbClr val="C00000"/>
            </a:solidFill>
          </p:grpSpPr>
          <p:sp>
            <p:nvSpPr>
              <p:cNvPr id="13" name="矩形 20">
                <a:extLst>
                  <a:ext uri="{FF2B5EF4-FFF2-40B4-BE49-F238E27FC236}">
                    <a16:creationId xmlns:a16="http://schemas.microsoft.com/office/drawing/2014/main" id="{8F84E65C-51E0-7AAD-C852-1CEA3E15392A}"/>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14" name="矩形 21">
                <a:extLst>
                  <a:ext uri="{FF2B5EF4-FFF2-40B4-BE49-F238E27FC236}">
                    <a16:creationId xmlns:a16="http://schemas.microsoft.com/office/drawing/2014/main" id="{54B6A2FB-BEF9-B03C-247F-FF015D1BEEF6}"/>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sp>
          <p:nvSpPr>
            <p:cNvPr id="10" name="矩形 25">
              <a:extLst>
                <a:ext uri="{FF2B5EF4-FFF2-40B4-BE49-F238E27FC236}">
                  <a16:creationId xmlns:a16="http://schemas.microsoft.com/office/drawing/2014/main" id="{A417FB90-1545-772E-15C2-C1BDBBBF7F1B}"/>
                </a:ext>
              </a:extLst>
            </p:cNvPr>
            <p:cNvSpPr/>
            <p:nvPr/>
          </p:nvSpPr>
          <p:spPr>
            <a:xfrm>
              <a:off x="2978150" y="5208588"/>
              <a:ext cx="2895600" cy="53975"/>
            </a:xfrm>
            <a:prstGeom prst="rect">
              <a:avLst/>
            </a:prstGeom>
            <a:solidFill>
              <a:srgbClr val="FFC000"/>
            </a:solidFill>
            <a:ln w="19050">
              <a:solidFill>
                <a:srgbClr val="621E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11" name="菱形 10">
              <a:extLst>
                <a:ext uri="{FF2B5EF4-FFF2-40B4-BE49-F238E27FC236}">
                  <a16:creationId xmlns:a16="http://schemas.microsoft.com/office/drawing/2014/main" id="{7A72F27B-9446-E4D1-5751-C238BB2280AB}"/>
                </a:ext>
              </a:extLst>
            </p:cNvPr>
            <p:cNvSpPr>
              <a:spLocks noChangeAspect="1"/>
            </p:cNvSpPr>
            <p:nvPr/>
          </p:nvSpPr>
          <p:spPr>
            <a:xfrm>
              <a:off x="5756275" y="5086350"/>
              <a:ext cx="323850" cy="323850"/>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p>
          </p:txBody>
        </p:sp>
        <p:sp>
          <p:nvSpPr>
            <p:cNvPr id="12" name="菱形 22">
              <a:extLst>
                <a:ext uri="{FF2B5EF4-FFF2-40B4-BE49-F238E27FC236}">
                  <a16:creationId xmlns:a16="http://schemas.microsoft.com/office/drawing/2014/main" id="{E35FB21F-C9E0-FE9E-651E-EFED24C0A362}"/>
                </a:ext>
              </a:extLst>
            </p:cNvPr>
            <p:cNvSpPr>
              <a:spLocks noChangeAspect="1"/>
            </p:cNvSpPr>
            <p:nvPr/>
          </p:nvSpPr>
          <p:spPr>
            <a:xfrm>
              <a:off x="2716213" y="5067300"/>
              <a:ext cx="323850" cy="325438"/>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p>
          </p:txBody>
        </p:sp>
      </p:grpSp>
      <p:pic>
        <p:nvPicPr>
          <p:cNvPr id="15" name="图片 6">
            <a:extLst>
              <a:ext uri="{FF2B5EF4-FFF2-40B4-BE49-F238E27FC236}">
                <a16:creationId xmlns:a16="http://schemas.microsoft.com/office/drawing/2014/main" id="{FF8CA5F4-3333-8254-7D89-C0712737F01C}"/>
              </a:ext>
            </a:extLst>
          </p:cNvPr>
          <p:cNvPicPr>
            <a:picLocks noChangeAspect="1"/>
          </p:cNvPicPr>
          <p:nvPr/>
        </p:nvPicPr>
        <p:blipFill rotWithShape="1">
          <a:blip r:embed="rId4"/>
          <a:srcRect t="5876" b="8794"/>
          <a:stretch/>
        </p:blipFill>
        <p:spPr>
          <a:xfrm>
            <a:off x="3049781" y="2619435"/>
            <a:ext cx="2800788" cy="23898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任意形状 22">
            <a:extLst>
              <a:ext uri="{FF2B5EF4-FFF2-40B4-BE49-F238E27FC236}">
                <a16:creationId xmlns:a16="http://schemas.microsoft.com/office/drawing/2014/main" id="{6722EE43-4011-AA92-8E1B-BADFBEDDC05A}"/>
              </a:ext>
            </a:extLst>
          </p:cNvPr>
          <p:cNvSpPr/>
          <p:nvPr/>
        </p:nvSpPr>
        <p:spPr>
          <a:xfrm>
            <a:off x="3919792" y="381639"/>
            <a:ext cx="3149628" cy="2222490"/>
          </a:xfrm>
          <a:custGeom>
            <a:avLst/>
            <a:gdLst>
              <a:gd name="connsiteX0" fmla="*/ 0 w 3149628"/>
              <a:gd name="connsiteY0" fmla="*/ 0 h 2222490"/>
              <a:gd name="connsiteX1" fmla="*/ 3149628 w 3149628"/>
              <a:gd name="connsiteY1" fmla="*/ 0 h 2222490"/>
              <a:gd name="connsiteX2" fmla="*/ 3149628 w 3149628"/>
              <a:gd name="connsiteY2" fmla="*/ 1574016 h 2222490"/>
              <a:gd name="connsiteX3" fmla="*/ 1603963 w 3149628"/>
              <a:gd name="connsiteY3" fmla="*/ 1574016 h 2222490"/>
              <a:gd name="connsiteX4" fmla="*/ 1603963 w 3149628"/>
              <a:gd name="connsiteY4" fmla="*/ 2081813 h 2222490"/>
              <a:gd name="connsiteX5" fmla="*/ 1674301 w 3149628"/>
              <a:gd name="connsiteY5" fmla="*/ 2081813 h 2222490"/>
              <a:gd name="connsiteX6" fmla="*/ 1533624 w 3149628"/>
              <a:gd name="connsiteY6" fmla="*/ 2222490 h 2222490"/>
              <a:gd name="connsiteX7" fmla="*/ 1392947 w 3149628"/>
              <a:gd name="connsiteY7" fmla="*/ 2081813 h 2222490"/>
              <a:gd name="connsiteX8" fmla="*/ 1463286 w 3149628"/>
              <a:gd name="connsiteY8" fmla="*/ 2081813 h 2222490"/>
              <a:gd name="connsiteX9" fmla="*/ 1463286 w 3149628"/>
              <a:gd name="connsiteY9" fmla="*/ 1574016 h 2222490"/>
              <a:gd name="connsiteX10" fmla="*/ 0 w 3149628"/>
              <a:gd name="connsiteY10" fmla="*/ 1574016 h 222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9628" h="2222490">
                <a:moveTo>
                  <a:pt x="0" y="0"/>
                </a:moveTo>
                <a:lnTo>
                  <a:pt x="3149628" y="0"/>
                </a:lnTo>
                <a:lnTo>
                  <a:pt x="3149628" y="1574016"/>
                </a:lnTo>
                <a:lnTo>
                  <a:pt x="1603963" y="1574016"/>
                </a:lnTo>
                <a:lnTo>
                  <a:pt x="1603963" y="2081813"/>
                </a:lnTo>
                <a:lnTo>
                  <a:pt x="1674301" y="2081813"/>
                </a:lnTo>
                <a:lnTo>
                  <a:pt x="1533624" y="2222490"/>
                </a:lnTo>
                <a:lnTo>
                  <a:pt x="1392947" y="2081813"/>
                </a:lnTo>
                <a:lnTo>
                  <a:pt x="1463286" y="2081813"/>
                </a:lnTo>
                <a:lnTo>
                  <a:pt x="1463286" y="1574016"/>
                </a:lnTo>
                <a:lnTo>
                  <a:pt x="0" y="1574016"/>
                </a:lnTo>
                <a:close/>
              </a:path>
            </a:pathLst>
          </a:cu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4" name="文本框 24">
            <a:extLst>
              <a:ext uri="{FF2B5EF4-FFF2-40B4-BE49-F238E27FC236}">
                <a16:creationId xmlns:a16="http://schemas.microsoft.com/office/drawing/2014/main" id="{0F48392F-1239-3221-2C1B-7FEF9E8E8372}"/>
              </a:ext>
            </a:extLst>
          </p:cNvPr>
          <p:cNvSpPr txBox="1"/>
          <p:nvPr/>
        </p:nvSpPr>
        <p:spPr>
          <a:xfrm>
            <a:off x="3990130" y="466952"/>
            <a:ext cx="3149628" cy="1384995"/>
          </a:xfrm>
          <a:prstGeom prst="rect">
            <a:avLst/>
          </a:prstGeom>
          <a:noFill/>
        </p:spPr>
        <p:txBody>
          <a:bodyPr wrap="square" rtlCol="0">
            <a:spAutoFit/>
          </a:bodyPr>
          <a:lstStyle/>
          <a:p>
            <a:r>
              <a:rPr kumimoji="1" lang="en-US" altLang="zh-CN" sz="2800" b="1" dirty="0">
                <a:latin typeface="Microsoft YaHei" panose="020B0503020204020204" pitchFamily="34" charset="-122"/>
                <a:ea typeface="Microsoft YaHei" panose="020B0503020204020204" pitchFamily="34" charset="-122"/>
              </a:rPr>
              <a:t>10-250</a:t>
            </a:r>
            <a:r>
              <a:rPr kumimoji="1" lang="zh-CN" altLang="en-US" sz="2800" b="1" dirty="0">
                <a:latin typeface="Microsoft YaHei" panose="020B0503020204020204" pitchFamily="34" charset="-122"/>
                <a:ea typeface="Microsoft YaHei" panose="020B0503020204020204" pitchFamily="34" charset="-122"/>
              </a:rPr>
              <a:t>页</a:t>
            </a:r>
            <a:r>
              <a:rPr kumimoji="1" lang="en-US" altLang="zh-CN" sz="2800" b="1" dirty="0">
                <a:latin typeface="Microsoft YaHei" panose="020B0503020204020204" pitchFamily="34" charset="-122"/>
                <a:ea typeface="Microsoft YaHei" panose="020B0503020204020204" pitchFamily="34" charset="-122"/>
              </a:rPr>
              <a:t>:</a:t>
            </a:r>
          </a:p>
          <a:p>
            <a:r>
              <a:rPr kumimoji="1" lang="zh-CN" altLang="en-US" sz="2800" b="1" dirty="0">
                <a:latin typeface="Microsoft YaHei" panose="020B0503020204020204" pitchFamily="34" charset="-122"/>
                <a:ea typeface="Microsoft YaHei" panose="020B0503020204020204" pitchFamily="34" charset="-122"/>
              </a:rPr>
              <a:t>找到考古和历史的</a:t>
            </a:r>
            <a:r>
              <a:rPr kumimoji="1" lang="zh-CN" altLang="en-US" sz="2800" b="1" dirty="0">
                <a:solidFill>
                  <a:srgbClr val="FF0000"/>
                </a:solidFill>
                <a:latin typeface="Microsoft YaHei" panose="020B0503020204020204" pitchFamily="34" charset="-122"/>
                <a:ea typeface="Microsoft YaHei" panose="020B0503020204020204" pitchFamily="34" charset="-122"/>
              </a:rPr>
              <a:t>间接</a:t>
            </a:r>
            <a:r>
              <a:rPr kumimoji="1" lang="zh-CN" altLang="en-US" sz="2800" b="1" dirty="0">
                <a:latin typeface="Microsoft YaHei" panose="020B0503020204020204" pitchFamily="34" charset="-122"/>
                <a:ea typeface="Microsoft YaHei" panose="020B0503020204020204" pitchFamily="34" charset="-122"/>
              </a:rPr>
              <a:t>证据</a:t>
            </a:r>
          </a:p>
        </p:txBody>
      </p:sp>
    </p:spTree>
    <p:extLst>
      <p:ext uri="{BB962C8B-B14F-4D97-AF65-F5344CB8AC3E}">
        <p14:creationId xmlns:p14="http://schemas.microsoft.com/office/powerpoint/2010/main" val="889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23" grpId="0" animBg="1"/>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8B0924-93BD-2363-0BDC-1D9AF260C85C}"/>
              </a:ext>
            </a:extLst>
          </p:cNvPr>
          <p:cNvPicPr>
            <a:picLocks noChangeAspect="1"/>
          </p:cNvPicPr>
          <p:nvPr/>
        </p:nvPicPr>
        <p:blipFill>
          <a:blip r:embed="rId3"/>
          <a:stretch>
            <a:fillRect/>
          </a:stretch>
        </p:blipFill>
        <p:spPr>
          <a:xfrm>
            <a:off x="1105784" y="946354"/>
            <a:ext cx="2186423" cy="2130953"/>
          </a:xfrm>
          <a:prstGeom prst="rect">
            <a:avLst/>
          </a:prstGeom>
        </p:spPr>
      </p:pic>
      <p:pic>
        <p:nvPicPr>
          <p:cNvPr id="5" name="图片 4">
            <a:extLst>
              <a:ext uri="{FF2B5EF4-FFF2-40B4-BE49-F238E27FC236}">
                <a16:creationId xmlns:a16="http://schemas.microsoft.com/office/drawing/2014/main" id="{D6DC3A10-CE7E-ADA0-407D-5AE92B07C26C}"/>
              </a:ext>
            </a:extLst>
          </p:cNvPr>
          <p:cNvPicPr>
            <a:picLocks noChangeAspect="1"/>
          </p:cNvPicPr>
          <p:nvPr/>
        </p:nvPicPr>
        <p:blipFill>
          <a:blip r:embed="rId4"/>
          <a:stretch>
            <a:fillRect/>
          </a:stretch>
        </p:blipFill>
        <p:spPr>
          <a:xfrm>
            <a:off x="4689231" y="946354"/>
            <a:ext cx="3598497" cy="2130953"/>
          </a:xfrm>
          <a:prstGeom prst="rect">
            <a:avLst/>
          </a:prstGeom>
        </p:spPr>
      </p:pic>
      <p:sp>
        <p:nvSpPr>
          <p:cNvPr id="9" name="右箭头 8">
            <a:extLst>
              <a:ext uri="{FF2B5EF4-FFF2-40B4-BE49-F238E27FC236}">
                <a16:creationId xmlns:a16="http://schemas.microsoft.com/office/drawing/2014/main" id="{3BEE8324-168E-9A01-1794-DECD7B1D8263}"/>
              </a:ext>
            </a:extLst>
          </p:cNvPr>
          <p:cNvSpPr/>
          <p:nvPr/>
        </p:nvSpPr>
        <p:spPr>
          <a:xfrm>
            <a:off x="3786555" y="1759784"/>
            <a:ext cx="703384" cy="504092"/>
          </a:xfrm>
          <a:prstGeom prst="rightArrow">
            <a:avLst/>
          </a:prstGeom>
          <a:solidFill>
            <a:srgbClr val="FCAE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Picture 1">
            <a:extLst>
              <a:ext uri="{FF2B5EF4-FFF2-40B4-BE49-F238E27FC236}">
                <a16:creationId xmlns:a16="http://schemas.microsoft.com/office/drawing/2014/main" id="{8376C23A-7D94-6FFB-341E-87D055BDBD3B}"/>
              </a:ext>
            </a:extLst>
          </p:cNvPr>
          <p:cNvPicPr>
            <a:picLocks noChangeAspect="1"/>
          </p:cNvPicPr>
          <p:nvPr/>
        </p:nvPicPr>
        <p:blipFill>
          <a:blip r:embed="rId5"/>
          <a:stretch>
            <a:fillRect/>
          </a:stretch>
        </p:blipFill>
        <p:spPr>
          <a:xfrm>
            <a:off x="2276529" y="3522785"/>
            <a:ext cx="4579355" cy="30473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8402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F7659A7-4A07-94C2-B8A6-D500C47EAC1C}"/>
              </a:ext>
            </a:extLst>
          </p:cNvPr>
          <p:cNvSpPr txBox="1"/>
          <p:nvPr/>
        </p:nvSpPr>
        <p:spPr>
          <a:xfrm>
            <a:off x="3634155" y="5624311"/>
            <a:ext cx="5357445" cy="461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CN" sz="2400">
                <a:solidFill>
                  <a:schemeClr val="tx1"/>
                </a:solidFill>
                <a:latin typeface="Microsoft YaHei" panose="020B0503020204020204" pitchFamily="34" charset="-122"/>
                <a:ea typeface="Microsoft YaHei" panose="020B0503020204020204" pitchFamily="34" charset="-122"/>
              </a:rPr>
              <a:t>吾珥城的遗迹</a:t>
            </a:r>
            <a:endParaRPr lang="en-CN" sz="2400" dirty="0">
              <a:solidFill>
                <a:schemeClr val="tx1"/>
              </a:solidFill>
              <a:latin typeface="Microsoft YaHei" panose="020B0503020204020204" pitchFamily="34" charset="-122"/>
              <a:ea typeface="Microsoft YaHei" panose="020B0503020204020204" pitchFamily="34" charset="-122"/>
            </a:endParaRPr>
          </a:p>
        </p:txBody>
      </p:sp>
      <p:pic>
        <p:nvPicPr>
          <p:cNvPr id="9" name="Picture 8">
            <a:extLst>
              <a:ext uri="{FF2B5EF4-FFF2-40B4-BE49-F238E27FC236}">
                <a16:creationId xmlns:a16="http://schemas.microsoft.com/office/drawing/2014/main" id="{3C71EF0B-03E4-0543-BAB2-B1F92C1AADA2}"/>
              </a:ext>
            </a:extLst>
          </p:cNvPr>
          <p:cNvPicPr>
            <a:picLocks noChangeAspect="1"/>
          </p:cNvPicPr>
          <p:nvPr/>
        </p:nvPicPr>
        <p:blipFill rotWithShape="1">
          <a:blip r:embed="rId3" cstate="print"/>
          <a:srcRect t="8832"/>
          <a:stretch/>
        </p:blipFill>
        <p:spPr bwMode="auto">
          <a:xfrm>
            <a:off x="3634155" y="1972344"/>
            <a:ext cx="5345858" cy="36549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8C0153B1-7BCA-E486-7FAF-27B348FB4DCB}"/>
              </a:ext>
            </a:extLst>
          </p:cNvPr>
          <p:cNvSpPr txBox="1"/>
          <p:nvPr/>
        </p:nvSpPr>
        <p:spPr>
          <a:xfrm>
            <a:off x="152399" y="3300029"/>
            <a:ext cx="3290539" cy="461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CN" sz="2400" dirty="0">
                <a:solidFill>
                  <a:schemeClr val="tx1"/>
                </a:solidFill>
                <a:latin typeface="Microsoft YaHei" panose="020B0503020204020204" pitchFamily="34" charset="-122"/>
                <a:ea typeface="Microsoft YaHei" panose="020B0503020204020204" pitchFamily="34" charset="-122"/>
              </a:rPr>
              <a:t>耶利哥城的文物</a:t>
            </a:r>
          </a:p>
        </p:txBody>
      </p:sp>
      <p:sp>
        <p:nvSpPr>
          <p:cNvPr id="7" name="TextBox 6">
            <a:extLst>
              <a:ext uri="{FF2B5EF4-FFF2-40B4-BE49-F238E27FC236}">
                <a16:creationId xmlns:a16="http://schemas.microsoft.com/office/drawing/2014/main" id="{F814ACEE-1B14-4FC5-7F91-3DA319AD92AC}"/>
              </a:ext>
            </a:extLst>
          </p:cNvPr>
          <p:cNvSpPr txBox="1"/>
          <p:nvPr/>
        </p:nvSpPr>
        <p:spPr>
          <a:xfrm>
            <a:off x="152399" y="6340063"/>
            <a:ext cx="3290538" cy="461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CN" sz="2400">
                <a:solidFill>
                  <a:schemeClr val="tx1"/>
                </a:solidFill>
                <a:latin typeface="Microsoft YaHei" panose="020B0503020204020204" pitchFamily="34" charset="-122"/>
                <a:ea typeface="Microsoft YaHei" panose="020B0503020204020204" pitchFamily="34" charset="-122"/>
              </a:rPr>
              <a:t>吾珥城的文物</a:t>
            </a:r>
            <a:endParaRPr lang="en-CN" sz="2400" dirty="0">
              <a:solidFill>
                <a:schemeClr val="tx1"/>
              </a:solidFill>
              <a:latin typeface="Microsoft YaHei" panose="020B0503020204020204" pitchFamily="34" charset="-122"/>
              <a:ea typeface="Microsoft YaHei" panose="020B0503020204020204" pitchFamily="34" charset="-122"/>
            </a:endParaRPr>
          </a:p>
        </p:txBody>
      </p:sp>
      <p:sp>
        <p:nvSpPr>
          <p:cNvPr id="10" name="标题 9">
            <a:extLst>
              <a:ext uri="{FF2B5EF4-FFF2-40B4-BE49-F238E27FC236}">
                <a16:creationId xmlns:a16="http://schemas.microsoft.com/office/drawing/2014/main" id="{53703511-7F65-1B96-B97A-D39891FA01CB}"/>
              </a:ext>
            </a:extLst>
          </p:cNvPr>
          <p:cNvSpPr>
            <a:spLocks noGrp="1"/>
          </p:cNvSpPr>
          <p:nvPr>
            <p:ph type="title"/>
          </p:nvPr>
        </p:nvSpPr>
        <p:spPr/>
        <p:txBody>
          <a:bodyPr/>
          <a:lstStyle/>
          <a:p>
            <a:r>
              <a:rPr lang="zh-CN" altLang="en-US" dirty="0"/>
              <a:t>与圣经相关的文物古迹</a:t>
            </a:r>
          </a:p>
        </p:txBody>
      </p:sp>
      <p:pic>
        <p:nvPicPr>
          <p:cNvPr id="4" name="图片 12">
            <a:extLst>
              <a:ext uri="{FF2B5EF4-FFF2-40B4-BE49-F238E27FC236}">
                <a16:creationId xmlns:a16="http://schemas.microsoft.com/office/drawing/2014/main" id="{9189E66F-E806-C1EE-3E4A-B33D2965A307}"/>
              </a:ext>
            </a:extLst>
          </p:cNvPr>
          <p:cNvPicPr>
            <a:picLocks noChangeAspect="1"/>
          </p:cNvPicPr>
          <p:nvPr/>
        </p:nvPicPr>
        <p:blipFill rotWithShape="1">
          <a:blip r:embed="rId4"/>
          <a:srcRect t="7533"/>
          <a:stretch/>
        </p:blipFill>
        <p:spPr>
          <a:xfrm>
            <a:off x="152400" y="1430216"/>
            <a:ext cx="3290538" cy="18716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
            <a:extLst>
              <a:ext uri="{FF2B5EF4-FFF2-40B4-BE49-F238E27FC236}">
                <a16:creationId xmlns:a16="http://schemas.microsoft.com/office/drawing/2014/main" id="{8341BC92-8C27-093B-18BC-273D23D1E066}"/>
              </a:ext>
            </a:extLst>
          </p:cNvPr>
          <p:cNvPicPr>
            <a:picLocks noChangeAspect="1"/>
          </p:cNvPicPr>
          <p:nvPr/>
        </p:nvPicPr>
        <p:blipFill rotWithShape="1">
          <a:blip r:embed="rId5"/>
          <a:srcRect l="-14933" r="-14933"/>
          <a:stretch/>
        </p:blipFill>
        <p:spPr>
          <a:xfrm>
            <a:off x="152400" y="3799803"/>
            <a:ext cx="3290538" cy="2533791"/>
          </a:xfrm>
          <a:prstGeom prst="rect">
            <a:avLst/>
          </a:prstGeom>
          <a:solidFill>
            <a:schemeClr val="tx1"/>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5335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3E352F9B-C101-A6C1-F4A5-DBF907D460A4}"/>
              </a:ext>
            </a:extLst>
          </p:cNvPr>
          <p:cNvGrpSpPr/>
          <p:nvPr/>
        </p:nvGrpSpPr>
        <p:grpSpPr>
          <a:xfrm>
            <a:off x="386563" y="3945872"/>
            <a:ext cx="4122437" cy="2434620"/>
            <a:chOff x="386563" y="3969312"/>
            <a:chExt cx="4122437" cy="2434620"/>
          </a:xfrm>
        </p:grpSpPr>
        <p:pic>
          <p:nvPicPr>
            <p:cNvPr id="13" name="Picture 12" descr="A picture containing building, outdoor, door, waste container&#10;&#10;Description automatically generated">
              <a:extLst>
                <a:ext uri="{FF2B5EF4-FFF2-40B4-BE49-F238E27FC236}">
                  <a16:creationId xmlns:a16="http://schemas.microsoft.com/office/drawing/2014/main" id="{CA096BA4-BF62-B28C-26E9-B65913ED6C7C}"/>
                </a:ext>
              </a:extLst>
            </p:cNvPr>
            <p:cNvPicPr>
              <a:picLocks noChangeAspect="1"/>
            </p:cNvPicPr>
            <p:nvPr/>
          </p:nvPicPr>
          <p:blipFill rotWithShape="1">
            <a:blip r:embed="rId3"/>
            <a:srcRect l="3509" t="28183" r="6663" b="3364"/>
            <a:stretch/>
          </p:blipFill>
          <p:spPr>
            <a:xfrm>
              <a:off x="386563" y="3969312"/>
              <a:ext cx="4122437" cy="24346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a:extLst>
                <a:ext uri="{FF2B5EF4-FFF2-40B4-BE49-F238E27FC236}">
                  <a16:creationId xmlns:a16="http://schemas.microsoft.com/office/drawing/2014/main" id="{8CE6AA7B-402E-4DC4-9F9A-2C25180CA570}"/>
                </a:ext>
              </a:extLst>
            </p:cNvPr>
            <p:cNvSpPr/>
            <p:nvPr/>
          </p:nvSpPr>
          <p:spPr>
            <a:xfrm>
              <a:off x="1219199" y="4280505"/>
              <a:ext cx="1008185" cy="77129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19050">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zh-CN" altLang="en-US" sz="1600" dirty="0">
                  <a:latin typeface="Microsoft YaHei" panose="020B0503020204020204" pitchFamily="34" charset="-122"/>
                  <a:ea typeface="Microsoft YaHei" panose="020B0503020204020204" pitchFamily="34" charset="-122"/>
                </a:rPr>
                <a:t>亚伯拉罕</a:t>
              </a:r>
              <a:endParaRPr kumimoji="1" lang="en-US" altLang="zh-CN" sz="1600" dirty="0">
                <a:latin typeface="Microsoft YaHei" panose="020B0503020204020204" pitchFamily="34" charset="-122"/>
                <a:ea typeface="Microsoft YaHei" panose="020B0503020204020204" pitchFamily="34" charset="-122"/>
              </a:endParaRPr>
            </a:p>
            <a:p>
              <a:pPr algn="ctr"/>
              <a:r>
                <a:rPr kumimoji="1" lang="zh-CN" altLang="en-US" sz="1600" dirty="0">
                  <a:latin typeface="Microsoft YaHei" panose="020B0503020204020204" pitchFamily="34" charset="-122"/>
                  <a:ea typeface="Microsoft YaHei" panose="020B0503020204020204" pitchFamily="34" charset="-122"/>
                </a:rPr>
                <a:t>之家</a:t>
              </a:r>
            </a:p>
          </p:txBody>
        </p:sp>
      </p:grpSp>
      <p:sp>
        <p:nvSpPr>
          <p:cNvPr id="19" name="TextBox 5">
            <a:extLst>
              <a:ext uri="{FF2B5EF4-FFF2-40B4-BE49-F238E27FC236}">
                <a16:creationId xmlns:a16="http://schemas.microsoft.com/office/drawing/2014/main" id="{09213EE1-A433-A101-A041-263986D71B01}"/>
              </a:ext>
            </a:extLst>
          </p:cNvPr>
          <p:cNvSpPr txBox="1"/>
          <p:nvPr/>
        </p:nvSpPr>
        <p:spPr>
          <a:xfrm>
            <a:off x="4911671" y="6394939"/>
            <a:ext cx="3899416" cy="461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CN" altLang="en-US" sz="2400" dirty="0">
                <a:solidFill>
                  <a:schemeClr val="tx1"/>
                </a:solidFill>
                <a:latin typeface="Microsoft YaHei" panose="020B0503020204020204" pitchFamily="34" charset="-122"/>
                <a:ea typeface="Microsoft YaHei" panose="020B0503020204020204" pitchFamily="34" charset="-122"/>
              </a:rPr>
              <a:t>保留下来的</a:t>
            </a:r>
            <a:endParaRPr lang="en-CN" sz="2400" dirty="0">
              <a:solidFill>
                <a:schemeClr val="tx1"/>
              </a:solidFill>
              <a:latin typeface="Microsoft YaHei" panose="020B0503020204020204" pitchFamily="34" charset="-122"/>
              <a:ea typeface="Microsoft YaHei" panose="020B0503020204020204" pitchFamily="34" charset="-122"/>
            </a:endParaRPr>
          </a:p>
        </p:txBody>
      </p:sp>
      <p:sp>
        <p:nvSpPr>
          <p:cNvPr id="18" name="TextBox 5">
            <a:extLst>
              <a:ext uri="{FF2B5EF4-FFF2-40B4-BE49-F238E27FC236}">
                <a16:creationId xmlns:a16="http://schemas.microsoft.com/office/drawing/2014/main" id="{DA1DCCF1-8B4B-7F6D-AB4F-8B228331136C}"/>
              </a:ext>
            </a:extLst>
          </p:cNvPr>
          <p:cNvSpPr txBox="1"/>
          <p:nvPr/>
        </p:nvSpPr>
        <p:spPr>
          <a:xfrm>
            <a:off x="386562" y="6394939"/>
            <a:ext cx="4122437" cy="461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CN" altLang="en-US" sz="2400" dirty="0">
                <a:solidFill>
                  <a:schemeClr val="tx1"/>
                </a:solidFill>
                <a:latin typeface="Microsoft YaHei" panose="020B0503020204020204" pitchFamily="34" charset="-122"/>
                <a:ea typeface="Microsoft YaHei" panose="020B0503020204020204" pitchFamily="34" charset="-122"/>
              </a:rPr>
              <a:t>没有保留下来的</a:t>
            </a:r>
            <a:endParaRPr lang="en-CN" sz="2400" dirty="0">
              <a:solidFill>
                <a:schemeClr val="tx1"/>
              </a:solidFill>
              <a:latin typeface="Microsoft YaHei" panose="020B0503020204020204" pitchFamily="34" charset="-122"/>
              <a:ea typeface="Microsoft YaHei" panose="020B0503020204020204" pitchFamily="34" charset="-122"/>
            </a:endParaRPr>
          </a:p>
        </p:txBody>
      </p:sp>
      <p:sp>
        <p:nvSpPr>
          <p:cNvPr id="16" name="TextBox 5">
            <a:extLst>
              <a:ext uri="{FF2B5EF4-FFF2-40B4-BE49-F238E27FC236}">
                <a16:creationId xmlns:a16="http://schemas.microsoft.com/office/drawing/2014/main" id="{3D6388AF-5ECC-FBF6-718E-A9A1E81EEDE4}"/>
              </a:ext>
            </a:extLst>
          </p:cNvPr>
          <p:cNvSpPr txBox="1"/>
          <p:nvPr/>
        </p:nvSpPr>
        <p:spPr>
          <a:xfrm>
            <a:off x="3891763" y="3335216"/>
            <a:ext cx="4902944" cy="461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CN" altLang="en-US" sz="2400" dirty="0">
                <a:solidFill>
                  <a:schemeClr val="tx1"/>
                </a:solidFill>
                <a:latin typeface="Microsoft YaHei" panose="020B0503020204020204" pitchFamily="34" charset="-122"/>
                <a:ea typeface="Microsoft YaHei" panose="020B0503020204020204" pitchFamily="34" charset="-122"/>
              </a:rPr>
              <a:t>吾珥城</a:t>
            </a:r>
            <a:endParaRPr lang="en-CN" sz="2400" dirty="0">
              <a:solidFill>
                <a:schemeClr val="tx1"/>
              </a:solidFill>
              <a:latin typeface="Microsoft YaHei" panose="020B0503020204020204" pitchFamily="34" charset="-122"/>
              <a:ea typeface="Microsoft YaHei" panose="020B0503020204020204" pitchFamily="34" charset="-122"/>
            </a:endParaRPr>
          </a:p>
        </p:txBody>
      </p:sp>
      <p:sp>
        <p:nvSpPr>
          <p:cNvPr id="2" name="Title 1">
            <a:extLst>
              <a:ext uri="{FF2B5EF4-FFF2-40B4-BE49-F238E27FC236}">
                <a16:creationId xmlns:a16="http://schemas.microsoft.com/office/drawing/2014/main" id="{CBF059CE-99B1-464B-BDAF-D60670EE0BAB}"/>
              </a:ext>
            </a:extLst>
          </p:cNvPr>
          <p:cNvSpPr>
            <a:spLocks noGrp="1"/>
          </p:cNvSpPr>
          <p:nvPr>
            <p:ph type="title"/>
          </p:nvPr>
        </p:nvSpPr>
        <p:spPr/>
        <p:txBody>
          <a:bodyPr/>
          <a:lstStyle/>
          <a:p>
            <a:r>
              <a:rPr lang="zh-CN" altLang="en-US" dirty="0"/>
              <a:t>亚伯拉罕和吾珥城</a:t>
            </a:r>
            <a:endParaRPr lang="en-CN" dirty="0"/>
          </a:p>
        </p:txBody>
      </p:sp>
      <p:pic>
        <p:nvPicPr>
          <p:cNvPr id="9" name="Picture 8">
            <a:extLst>
              <a:ext uri="{FF2B5EF4-FFF2-40B4-BE49-F238E27FC236}">
                <a16:creationId xmlns:a16="http://schemas.microsoft.com/office/drawing/2014/main" id="{3C71EF0B-03E4-0543-BAB2-B1F92C1AADA2}"/>
              </a:ext>
            </a:extLst>
          </p:cNvPr>
          <p:cNvPicPr>
            <a:picLocks noChangeAspect="1"/>
          </p:cNvPicPr>
          <p:nvPr/>
        </p:nvPicPr>
        <p:blipFill rotWithShape="1">
          <a:blip r:embed="rId4" cstate="print"/>
          <a:srcRect t="15731"/>
          <a:stretch/>
        </p:blipFill>
        <p:spPr bwMode="auto">
          <a:xfrm>
            <a:off x="4942185" y="3945870"/>
            <a:ext cx="3852522" cy="24346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5">
            <a:extLst>
              <a:ext uri="{FF2B5EF4-FFF2-40B4-BE49-F238E27FC236}">
                <a16:creationId xmlns:a16="http://schemas.microsoft.com/office/drawing/2014/main" id="{39908ECC-B6E2-1063-D3F6-71656B35B6B4}"/>
              </a:ext>
            </a:extLst>
          </p:cNvPr>
          <p:cNvPicPr>
            <a:picLocks noChangeAspect="1"/>
          </p:cNvPicPr>
          <p:nvPr/>
        </p:nvPicPr>
        <p:blipFill rotWithShape="1">
          <a:blip r:embed="rId5"/>
          <a:srcRect t="7741"/>
          <a:stretch/>
        </p:blipFill>
        <p:spPr>
          <a:xfrm>
            <a:off x="3901855" y="1268816"/>
            <a:ext cx="4892852" cy="2066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5">
            <a:extLst>
              <a:ext uri="{FF2B5EF4-FFF2-40B4-BE49-F238E27FC236}">
                <a16:creationId xmlns:a16="http://schemas.microsoft.com/office/drawing/2014/main" id="{F95ABAE0-34E8-E420-D986-8AF51FD9FA3F}"/>
              </a:ext>
            </a:extLst>
          </p:cNvPr>
          <p:cNvSpPr txBox="1"/>
          <p:nvPr/>
        </p:nvSpPr>
        <p:spPr>
          <a:xfrm>
            <a:off x="386563" y="3335216"/>
            <a:ext cx="3071478" cy="461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CN" altLang="en-US" sz="2400" dirty="0">
                <a:solidFill>
                  <a:schemeClr val="tx1"/>
                </a:solidFill>
                <a:latin typeface="Microsoft YaHei" panose="020B0503020204020204" pitchFamily="34" charset="-122"/>
                <a:ea typeface="Microsoft YaHei" panose="020B0503020204020204" pitchFamily="34" charset="-122"/>
              </a:rPr>
              <a:t>亚伯拉罕</a:t>
            </a:r>
            <a:endParaRPr lang="en-CN" sz="2400" dirty="0">
              <a:solidFill>
                <a:schemeClr val="tx1"/>
              </a:solidFill>
              <a:latin typeface="Microsoft YaHei" panose="020B0503020204020204" pitchFamily="34" charset="-122"/>
              <a:ea typeface="Microsoft YaHei" panose="020B0503020204020204" pitchFamily="34" charset="-122"/>
            </a:endParaRPr>
          </a:p>
        </p:txBody>
      </p:sp>
      <p:pic>
        <p:nvPicPr>
          <p:cNvPr id="10" name="图片 13">
            <a:extLst>
              <a:ext uri="{FF2B5EF4-FFF2-40B4-BE49-F238E27FC236}">
                <a16:creationId xmlns:a16="http://schemas.microsoft.com/office/drawing/2014/main" id="{79A07F05-61DA-B1EB-7AAD-E051397D328D}"/>
              </a:ext>
            </a:extLst>
          </p:cNvPr>
          <p:cNvPicPr>
            <a:picLocks noChangeAspect="1"/>
          </p:cNvPicPr>
          <p:nvPr/>
        </p:nvPicPr>
        <p:blipFill rotWithShape="1">
          <a:blip r:embed="rId6"/>
          <a:srcRect b="32723"/>
          <a:stretch/>
        </p:blipFill>
        <p:spPr>
          <a:xfrm>
            <a:off x="386563" y="1268816"/>
            <a:ext cx="3071478" cy="2066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组合 32">
            <a:extLst>
              <a:ext uri="{FF2B5EF4-FFF2-40B4-BE49-F238E27FC236}">
                <a16:creationId xmlns:a16="http://schemas.microsoft.com/office/drawing/2014/main" id="{1C7093C8-2BDB-E105-AA4A-0005B09D74CF}"/>
              </a:ext>
            </a:extLst>
          </p:cNvPr>
          <p:cNvGrpSpPr/>
          <p:nvPr/>
        </p:nvGrpSpPr>
        <p:grpSpPr>
          <a:xfrm>
            <a:off x="1935146" y="5243352"/>
            <a:ext cx="2841489" cy="637531"/>
            <a:chOff x="1935146" y="5243352"/>
            <a:chExt cx="2841489" cy="637531"/>
          </a:xfrm>
        </p:grpSpPr>
        <p:sp>
          <p:nvSpPr>
            <p:cNvPr id="21" name="圆角矩形 20">
              <a:extLst>
                <a:ext uri="{FF2B5EF4-FFF2-40B4-BE49-F238E27FC236}">
                  <a16:creationId xmlns:a16="http://schemas.microsoft.com/office/drawing/2014/main" id="{48DDE3E8-9D92-789A-9731-BB96F1E57A25}"/>
                </a:ext>
              </a:extLst>
            </p:cNvPr>
            <p:cNvSpPr/>
            <p:nvPr/>
          </p:nvSpPr>
          <p:spPr>
            <a:xfrm>
              <a:off x="2163300" y="5251443"/>
              <a:ext cx="2350656" cy="62944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CN" altLang="en-US"/>
            </a:p>
          </p:txBody>
        </p:sp>
        <p:sp>
          <p:nvSpPr>
            <p:cNvPr id="6" name="TextBox 5">
              <a:extLst>
                <a:ext uri="{FF2B5EF4-FFF2-40B4-BE49-F238E27FC236}">
                  <a16:creationId xmlns:a16="http://schemas.microsoft.com/office/drawing/2014/main" id="{8E70D274-17B7-6BFC-2701-80D69EF62B70}"/>
                </a:ext>
              </a:extLst>
            </p:cNvPr>
            <p:cNvSpPr txBox="1"/>
            <p:nvPr/>
          </p:nvSpPr>
          <p:spPr>
            <a:xfrm>
              <a:off x="2249866" y="5281898"/>
              <a:ext cx="2526769" cy="584775"/>
            </a:xfrm>
            <a:prstGeom prst="rect">
              <a:avLst/>
            </a:prstGeom>
            <a:no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anchor="ctr">
              <a:spAutoFit/>
            </a:bodyPr>
            <a:lstStyle/>
            <a:p>
              <a:pPr algn="ctr"/>
              <a:r>
                <a:rPr lang="zh-CN" altLang="en-US" sz="3200" b="1" dirty="0">
                  <a:solidFill>
                    <a:schemeClr val="bg1"/>
                  </a:solidFill>
                  <a:latin typeface="Microsoft YaHei" panose="020B0503020204020204" pitchFamily="34" charset="-122"/>
                  <a:ea typeface="Microsoft YaHei" panose="020B0503020204020204" pitchFamily="34" charset="-122"/>
                </a:rPr>
                <a:t>找不着！</a:t>
              </a:r>
              <a:endParaRPr lang="en-CN" sz="3200" b="1" dirty="0">
                <a:solidFill>
                  <a:schemeClr val="bg1"/>
                </a:solidFill>
                <a:latin typeface="Microsoft YaHei" panose="020B0503020204020204" pitchFamily="34" charset="-122"/>
                <a:ea typeface="Microsoft YaHei" panose="020B0503020204020204" pitchFamily="34" charset="-122"/>
              </a:endParaRPr>
            </a:p>
          </p:txBody>
        </p:sp>
        <p:sp>
          <p:nvSpPr>
            <p:cNvPr id="22" name="椭圆 21">
              <a:extLst>
                <a:ext uri="{FF2B5EF4-FFF2-40B4-BE49-F238E27FC236}">
                  <a16:creationId xmlns:a16="http://schemas.microsoft.com/office/drawing/2014/main" id="{DEAFF30B-DD4A-5985-FB93-A3309B337E9F}"/>
                </a:ext>
              </a:extLst>
            </p:cNvPr>
            <p:cNvSpPr/>
            <p:nvPr/>
          </p:nvSpPr>
          <p:spPr>
            <a:xfrm>
              <a:off x="1935146" y="5251443"/>
              <a:ext cx="629440" cy="62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pic>
          <p:nvPicPr>
            <p:cNvPr id="24" name="图片 23">
              <a:extLst>
                <a:ext uri="{FF2B5EF4-FFF2-40B4-BE49-F238E27FC236}">
                  <a16:creationId xmlns:a16="http://schemas.microsoft.com/office/drawing/2014/main" id="{4E45985F-FAAD-FD82-4297-EED4E2727CAF}"/>
                </a:ext>
              </a:extLst>
            </p:cNvPr>
            <p:cNvPicPr>
              <a:picLocks noChangeAspect="1"/>
            </p:cNvPicPr>
            <p:nvPr/>
          </p:nvPicPr>
          <p:blipFill>
            <a:blip r:embed="rId7"/>
            <a:stretch>
              <a:fillRect/>
            </a:stretch>
          </p:blipFill>
          <p:spPr>
            <a:xfrm>
              <a:off x="1999392" y="5243352"/>
              <a:ext cx="584775" cy="584775"/>
            </a:xfrm>
            <a:prstGeom prst="rect">
              <a:avLst/>
            </a:prstGeom>
          </p:spPr>
        </p:pic>
      </p:grpSp>
      <p:grpSp>
        <p:nvGrpSpPr>
          <p:cNvPr id="34" name="组合 33">
            <a:extLst>
              <a:ext uri="{FF2B5EF4-FFF2-40B4-BE49-F238E27FC236}">
                <a16:creationId xmlns:a16="http://schemas.microsoft.com/office/drawing/2014/main" id="{3E4FF9AD-2FD5-5214-592C-F2EF5AEB87F6}"/>
              </a:ext>
            </a:extLst>
          </p:cNvPr>
          <p:cNvGrpSpPr/>
          <p:nvPr/>
        </p:nvGrpSpPr>
        <p:grpSpPr>
          <a:xfrm>
            <a:off x="6211337" y="5218157"/>
            <a:ext cx="2855943" cy="662726"/>
            <a:chOff x="6211337" y="5218157"/>
            <a:chExt cx="2855943" cy="662726"/>
          </a:xfrm>
        </p:grpSpPr>
        <p:sp>
          <p:nvSpPr>
            <p:cNvPr id="27" name="圆角矩形 26">
              <a:extLst>
                <a:ext uri="{FF2B5EF4-FFF2-40B4-BE49-F238E27FC236}">
                  <a16:creationId xmlns:a16="http://schemas.microsoft.com/office/drawing/2014/main" id="{4A1E484E-6807-8FC6-51B7-A2CB9727502F}"/>
                </a:ext>
              </a:extLst>
            </p:cNvPr>
            <p:cNvSpPr/>
            <p:nvPr/>
          </p:nvSpPr>
          <p:spPr>
            <a:xfrm>
              <a:off x="6453945" y="5251443"/>
              <a:ext cx="2350656" cy="62944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CN" altLang="en-US"/>
            </a:p>
          </p:txBody>
        </p:sp>
        <p:sp>
          <p:nvSpPr>
            <p:cNvPr id="28" name="TextBox 5">
              <a:extLst>
                <a:ext uri="{FF2B5EF4-FFF2-40B4-BE49-F238E27FC236}">
                  <a16:creationId xmlns:a16="http://schemas.microsoft.com/office/drawing/2014/main" id="{43A065C9-2A38-E3CF-CB50-CCE4A9E84E67}"/>
                </a:ext>
              </a:extLst>
            </p:cNvPr>
            <p:cNvSpPr txBox="1"/>
            <p:nvPr/>
          </p:nvSpPr>
          <p:spPr>
            <a:xfrm>
              <a:off x="6540511" y="5281898"/>
              <a:ext cx="2526769" cy="584775"/>
            </a:xfrm>
            <a:prstGeom prst="rect">
              <a:avLst/>
            </a:prstGeom>
            <a:no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anchor="ctr">
              <a:spAutoFit/>
            </a:bodyPr>
            <a:lstStyle/>
            <a:p>
              <a:pPr algn="ctr"/>
              <a:r>
                <a:rPr lang="zh-CN" altLang="en-US" sz="3200" b="1" dirty="0">
                  <a:solidFill>
                    <a:schemeClr val="bg1"/>
                  </a:solidFill>
                  <a:latin typeface="Microsoft YaHei" panose="020B0503020204020204" pitchFamily="34" charset="-122"/>
                  <a:ea typeface="Microsoft YaHei" panose="020B0503020204020204" pitchFamily="34" charset="-122"/>
                </a:rPr>
                <a:t>找得着！</a:t>
              </a:r>
              <a:endParaRPr lang="en-CN" sz="3200" b="1" dirty="0">
                <a:solidFill>
                  <a:schemeClr val="bg1"/>
                </a:solidFill>
                <a:latin typeface="Microsoft YaHei" panose="020B0503020204020204" pitchFamily="34" charset="-122"/>
                <a:ea typeface="Microsoft YaHei" panose="020B0503020204020204" pitchFamily="34" charset="-122"/>
              </a:endParaRPr>
            </a:p>
          </p:txBody>
        </p:sp>
        <p:sp>
          <p:nvSpPr>
            <p:cNvPr id="29" name="椭圆 28">
              <a:extLst>
                <a:ext uri="{FF2B5EF4-FFF2-40B4-BE49-F238E27FC236}">
                  <a16:creationId xmlns:a16="http://schemas.microsoft.com/office/drawing/2014/main" id="{F5164C08-44FD-D058-7B8B-EDE98504AA72}"/>
                </a:ext>
              </a:extLst>
            </p:cNvPr>
            <p:cNvSpPr/>
            <p:nvPr/>
          </p:nvSpPr>
          <p:spPr>
            <a:xfrm>
              <a:off x="6225791" y="5251443"/>
              <a:ext cx="629440" cy="62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pic>
          <p:nvPicPr>
            <p:cNvPr id="32" name="图片 31">
              <a:extLst>
                <a:ext uri="{FF2B5EF4-FFF2-40B4-BE49-F238E27FC236}">
                  <a16:creationId xmlns:a16="http://schemas.microsoft.com/office/drawing/2014/main" id="{C8024394-5F5F-C69D-F2D2-9455331E5A66}"/>
                </a:ext>
              </a:extLst>
            </p:cNvPr>
            <p:cNvPicPr>
              <a:picLocks noChangeAspect="1"/>
            </p:cNvPicPr>
            <p:nvPr/>
          </p:nvPicPr>
          <p:blipFill>
            <a:blip r:embed="rId8"/>
            <a:stretch>
              <a:fillRect/>
            </a:stretch>
          </p:blipFill>
          <p:spPr>
            <a:xfrm>
              <a:off x="6211337" y="5218157"/>
              <a:ext cx="707563" cy="629440"/>
            </a:xfrm>
            <a:prstGeom prst="rect">
              <a:avLst/>
            </a:prstGeom>
          </p:spPr>
        </p:pic>
      </p:grpSp>
    </p:spTree>
    <p:extLst>
      <p:ext uri="{BB962C8B-B14F-4D97-AF65-F5344CB8AC3E}">
        <p14:creationId xmlns:p14="http://schemas.microsoft.com/office/powerpoint/2010/main" val="215297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par>
                          <p:cTn id="14" fill="hold">
                            <p:stCondLst>
                              <p:cond delay="0"/>
                            </p:stCondLst>
                            <p:childTnLst>
                              <p:par>
                                <p:cTn id="15" presetID="53" presetClass="entr" presetSubtype="16"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8C8C0162-4211-FF4F-A9F7-DB44F389D214}"/>
              </a:ext>
            </a:extLst>
          </p:cNvPr>
          <p:cNvSpPr txBox="1"/>
          <p:nvPr/>
        </p:nvSpPr>
        <p:spPr>
          <a:xfrm>
            <a:off x="0" y="330200"/>
            <a:ext cx="9144000" cy="1200329"/>
          </a:xfrm>
          <a:prstGeom prst="rect">
            <a:avLst/>
          </a:prstGeom>
          <a:noFill/>
        </p:spPr>
        <p:txBody>
          <a:bodyPr>
            <a:spAutoFit/>
          </a:bodyPr>
          <a:lstStyle/>
          <a:p>
            <a:pPr algn="ctr">
              <a:defRPr/>
            </a:pPr>
            <a:r>
              <a:rPr lang="zh-CN" altLang="en-US" sz="3600" b="1" dirty="0">
                <a:latin typeface="Microsoft YaHei" panose="020B0503020204020204" pitchFamily="34" charset="-122"/>
                <a:ea typeface="Microsoft YaHei" panose="020B0503020204020204" pitchFamily="34" charset="-122"/>
              </a:rPr>
              <a:t>证实圣经是真理的第一个步骤：</a:t>
            </a:r>
            <a:endParaRPr lang="en-US" altLang="zh-CN" sz="3600" b="1" dirty="0">
              <a:latin typeface="Microsoft YaHei" panose="020B0503020204020204" pitchFamily="34" charset="-122"/>
              <a:ea typeface="Microsoft YaHei" panose="020B0503020204020204" pitchFamily="34" charset="-122"/>
            </a:endParaRPr>
          </a:p>
          <a:p>
            <a:pPr algn="ctr">
              <a:defRPr/>
            </a:pPr>
            <a:r>
              <a:rPr lang="zh-CN" altLang="en-US" sz="3600" b="1" dirty="0">
                <a:latin typeface="Microsoft YaHei" panose="020B0503020204020204" pitchFamily="34" charset="-122"/>
                <a:ea typeface="Microsoft YaHei" panose="020B0503020204020204" pitchFamily="34" charset="-122"/>
              </a:rPr>
              <a:t>大自然</a:t>
            </a:r>
          </a:p>
        </p:txBody>
      </p:sp>
      <p:sp>
        <p:nvSpPr>
          <p:cNvPr id="4" name="文本框 3">
            <a:extLst>
              <a:ext uri="{FF2B5EF4-FFF2-40B4-BE49-F238E27FC236}">
                <a16:creationId xmlns:a16="http://schemas.microsoft.com/office/drawing/2014/main" id="{4278A415-3921-3C63-362B-D58D974972C6}"/>
              </a:ext>
            </a:extLst>
          </p:cNvPr>
          <p:cNvSpPr txBox="1"/>
          <p:nvPr/>
        </p:nvSpPr>
        <p:spPr>
          <a:xfrm>
            <a:off x="1155746" y="3130063"/>
            <a:ext cx="7144193" cy="2191626"/>
          </a:xfrm>
          <a:prstGeom prst="rect">
            <a:avLst/>
          </a:prstGeom>
          <a:noFill/>
        </p:spPr>
        <p:txBody>
          <a:bodyPr wrap="square" rtlCol="0">
            <a:spAutoFit/>
          </a:bodyPr>
          <a:lstStyle/>
          <a:p>
            <a:pPr algn="ctr">
              <a:lnSpc>
                <a:spcPts val="4060"/>
              </a:lnSpc>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罗马书</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1:20</a:t>
            </a:r>
          </a:p>
          <a:p>
            <a:pPr>
              <a:lnSpc>
                <a:spcPts val="4060"/>
              </a:lnSpc>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自从造天地以来，神的永能和神性是明明可知的，虽是眼不能见，但 </a:t>
            </a:r>
            <a:r>
              <a:rPr lang="zh-CN" altLang="en-US" sz="2800" b="1" i="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借着所造之物 </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就可以晓得，叫人无可推诿。</a:t>
            </a:r>
            <a:endParaRPr kumimoji="1" lang="zh-CN" altLang="en-US" sz="2800" dirty="0"/>
          </a:p>
        </p:txBody>
      </p:sp>
    </p:spTree>
    <p:extLst>
      <p:ext uri="{BB962C8B-B14F-4D97-AF65-F5344CB8AC3E}">
        <p14:creationId xmlns:p14="http://schemas.microsoft.com/office/powerpoint/2010/main" val="1537285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5">
            <a:extLst>
              <a:ext uri="{FF2B5EF4-FFF2-40B4-BE49-F238E27FC236}">
                <a16:creationId xmlns:a16="http://schemas.microsoft.com/office/drawing/2014/main" id="{15B93D93-7424-84F9-47C7-99993D873F8C}"/>
              </a:ext>
            </a:extLst>
          </p:cNvPr>
          <p:cNvSpPr txBox="1"/>
          <p:nvPr/>
        </p:nvSpPr>
        <p:spPr>
          <a:xfrm>
            <a:off x="4911670" y="3034708"/>
            <a:ext cx="3852523" cy="461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CN" altLang="en-US" sz="2400" dirty="0">
                <a:solidFill>
                  <a:schemeClr val="tx1"/>
                </a:solidFill>
                <a:latin typeface="Microsoft YaHei" panose="020B0503020204020204" pitchFamily="34" charset="-122"/>
                <a:ea typeface="Microsoft YaHei" panose="020B0503020204020204" pitchFamily="34" charset="-122"/>
              </a:rPr>
              <a:t>保留下来的</a:t>
            </a:r>
            <a:endParaRPr lang="en-CN" sz="2400" dirty="0">
              <a:solidFill>
                <a:schemeClr val="tx1"/>
              </a:solidFill>
              <a:latin typeface="Microsoft YaHei" panose="020B0503020204020204" pitchFamily="34" charset="-122"/>
              <a:ea typeface="Microsoft YaHei" panose="020B0503020204020204" pitchFamily="34" charset="-122"/>
            </a:endParaRPr>
          </a:p>
        </p:txBody>
      </p:sp>
      <p:sp>
        <p:nvSpPr>
          <p:cNvPr id="21" name="TextBox 5">
            <a:extLst>
              <a:ext uri="{FF2B5EF4-FFF2-40B4-BE49-F238E27FC236}">
                <a16:creationId xmlns:a16="http://schemas.microsoft.com/office/drawing/2014/main" id="{88080747-ABD7-75BA-B684-19E1F82CE870}"/>
              </a:ext>
            </a:extLst>
          </p:cNvPr>
          <p:cNvSpPr txBox="1"/>
          <p:nvPr/>
        </p:nvSpPr>
        <p:spPr>
          <a:xfrm>
            <a:off x="563205" y="3034708"/>
            <a:ext cx="3988544" cy="461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CN" altLang="en-US" sz="2400" dirty="0">
                <a:solidFill>
                  <a:schemeClr val="tx1"/>
                </a:solidFill>
                <a:latin typeface="Microsoft YaHei" panose="020B0503020204020204" pitchFamily="34" charset="-122"/>
                <a:ea typeface="Microsoft YaHei" panose="020B0503020204020204" pitchFamily="34" charset="-122"/>
              </a:rPr>
              <a:t>没有保留下来的</a:t>
            </a:r>
            <a:endParaRPr lang="en-CN" sz="2400" dirty="0">
              <a:solidFill>
                <a:schemeClr val="tx1"/>
              </a:solidFill>
              <a:latin typeface="Microsoft YaHei" panose="020B0503020204020204" pitchFamily="34" charset="-122"/>
              <a:ea typeface="Microsoft YaHei" panose="020B0503020204020204" pitchFamily="34" charset="-122"/>
            </a:endParaRPr>
          </a:p>
        </p:txBody>
      </p:sp>
      <p:sp>
        <p:nvSpPr>
          <p:cNvPr id="14" name="TextBox 5">
            <a:extLst>
              <a:ext uri="{FF2B5EF4-FFF2-40B4-BE49-F238E27FC236}">
                <a16:creationId xmlns:a16="http://schemas.microsoft.com/office/drawing/2014/main" id="{FC540C5A-4F6C-6852-423E-26B56A9579D6}"/>
              </a:ext>
            </a:extLst>
          </p:cNvPr>
          <p:cNvSpPr txBox="1"/>
          <p:nvPr/>
        </p:nvSpPr>
        <p:spPr>
          <a:xfrm>
            <a:off x="4911671" y="6364062"/>
            <a:ext cx="3899416" cy="461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CN" altLang="en-US" sz="2400" dirty="0">
                <a:solidFill>
                  <a:schemeClr val="tx1"/>
                </a:solidFill>
                <a:latin typeface="Microsoft YaHei" panose="020B0503020204020204" pitchFamily="34" charset="-122"/>
                <a:ea typeface="Microsoft YaHei" panose="020B0503020204020204" pitchFamily="34" charset="-122"/>
              </a:rPr>
              <a:t>保留下来的</a:t>
            </a:r>
            <a:endParaRPr lang="en-CN" sz="2400" dirty="0">
              <a:solidFill>
                <a:schemeClr val="tx1"/>
              </a:solidFill>
              <a:latin typeface="Microsoft YaHei" panose="020B0503020204020204" pitchFamily="34" charset="-122"/>
              <a:ea typeface="Microsoft YaHei" panose="020B0503020204020204" pitchFamily="34" charset="-122"/>
            </a:endParaRPr>
          </a:p>
        </p:txBody>
      </p:sp>
      <p:sp>
        <p:nvSpPr>
          <p:cNvPr id="15" name="TextBox 5">
            <a:extLst>
              <a:ext uri="{FF2B5EF4-FFF2-40B4-BE49-F238E27FC236}">
                <a16:creationId xmlns:a16="http://schemas.microsoft.com/office/drawing/2014/main" id="{7AF0F64A-A2FA-186E-A744-568A29412281}"/>
              </a:ext>
            </a:extLst>
          </p:cNvPr>
          <p:cNvSpPr txBox="1"/>
          <p:nvPr/>
        </p:nvSpPr>
        <p:spPr>
          <a:xfrm>
            <a:off x="386562" y="6364062"/>
            <a:ext cx="4122437" cy="461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CN" altLang="en-US" sz="2400" dirty="0">
                <a:solidFill>
                  <a:schemeClr val="tx1"/>
                </a:solidFill>
                <a:latin typeface="Microsoft YaHei" panose="020B0503020204020204" pitchFamily="34" charset="-122"/>
                <a:ea typeface="Microsoft YaHei" panose="020B0503020204020204" pitchFamily="34" charset="-122"/>
              </a:rPr>
              <a:t>没有保留下来的</a:t>
            </a:r>
            <a:endParaRPr lang="en-CN" sz="2400" dirty="0">
              <a:solidFill>
                <a:schemeClr val="tx1"/>
              </a:solidFill>
              <a:latin typeface="Microsoft YaHei" panose="020B0503020204020204" pitchFamily="34" charset="-122"/>
              <a:ea typeface="Microsoft YaHei" panose="020B0503020204020204" pitchFamily="34" charset="-122"/>
            </a:endParaRPr>
          </a:p>
        </p:txBody>
      </p:sp>
      <p:pic>
        <p:nvPicPr>
          <p:cNvPr id="9" name="Picture 8">
            <a:extLst>
              <a:ext uri="{FF2B5EF4-FFF2-40B4-BE49-F238E27FC236}">
                <a16:creationId xmlns:a16="http://schemas.microsoft.com/office/drawing/2014/main" id="{E3559810-91BA-DB44-B845-FC1D70DC0A53}"/>
              </a:ext>
            </a:extLst>
          </p:cNvPr>
          <p:cNvPicPr>
            <a:picLocks noChangeAspect="1"/>
          </p:cNvPicPr>
          <p:nvPr/>
        </p:nvPicPr>
        <p:blipFill>
          <a:blip r:embed="rId3"/>
          <a:stretch>
            <a:fillRect/>
          </a:stretch>
        </p:blipFill>
        <p:spPr>
          <a:xfrm>
            <a:off x="563204" y="387752"/>
            <a:ext cx="3988544" cy="26541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组合 5">
            <a:extLst>
              <a:ext uri="{FF2B5EF4-FFF2-40B4-BE49-F238E27FC236}">
                <a16:creationId xmlns:a16="http://schemas.microsoft.com/office/drawing/2014/main" id="{94700C43-BC38-0D35-8546-144A42EF8DDC}"/>
              </a:ext>
            </a:extLst>
          </p:cNvPr>
          <p:cNvGrpSpPr/>
          <p:nvPr/>
        </p:nvGrpSpPr>
        <p:grpSpPr>
          <a:xfrm>
            <a:off x="386563" y="3945872"/>
            <a:ext cx="4122437" cy="2434620"/>
            <a:chOff x="386563" y="3969312"/>
            <a:chExt cx="4122437" cy="2434620"/>
          </a:xfrm>
        </p:grpSpPr>
        <p:pic>
          <p:nvPicPr>
            <p:cNvPr id="8" name="Picture 12" descr="A picture containing building, outdoor, door, waste container&#10;&#10;Description automatically generated">
              <a:extLst>
                <a:ext uri="{FF2B5EF4-FFF2-40B4-BE49-F238E27FC236}">
                  <a16:creationId xmlns:a16="http://schemas.microsoft.com/office/drawing/2014/main" id="{4AED2845-3929-39BA-6D98-EB34B9DA367C}"/>
                </a:ext>
              </a:extLst>
            </p:cNvPr>
            <p:cNvPicPr>
              <a:picLocks noChangeAspect="1"/>
            </p:cNvPicPr>
            <p:nvPr/>
          </p:nvPicPr>
          <p:blipFill rotWithShape="1">
            <a:blip r:embed="rId4"/>
            <a:srcRect l="3509" t="28183" r="6663" b="3364"/>
            <a:stretch/>
          </p:blipFill>
          <p:spPr>
            <a:xfrm>
              <a:off x="386563" y="3969312"/>
              <a:ext cx="4122437" cy="24346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矩形 9">
              <a:extLst>
                <a:ext uri="{FF2B5EF4-FFF2-40B4-BE49-F238E27FC236}">
                  <a16:creationId xmlns:a16="http://schemas.microsoft.com/office/drawing/2014/main" id="{E36AFD43-4B85-98A8-4E3E-705F853F327C}"/>
                </a:ext>
              </a:extLst>
            </p:cNvPr>
            <p:cNvSpPr/>
            <p:nvPr/>
          </p:nvSpPr>
          <p:spPr>
            <a:xfrm>
              <a:off x="1219199" y="4280505"/>
              <a:ext cx="1008185" cy="77129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19050">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zh-CN" altLang="en-US" sz="1600" dirty="0">
                  <a:latin typeface="Microsoft YaHei" panose="020B0503020204020204" pitchFamily="34" charset="-122"/>
                  <a:ea typeface="Microsoft YaHei" panose="020B0503020204020204" pitchFamily="34" charset="-122"/>
                </a:rPr>
                <a:t>亚伯拉罕</a:t>
              </a:r>
              <a:endParaRPr kumimoji="1" lang="en-US" altLang="zh-CN" sz="1600" dirty="0">
                <a:latin typeface="Microsoft YaHei" panose="020B0503020204020204" pitchFamily="34" charset="-122"/>
                <a:ea typeface="Microsoft YaHei" panose="020B0503020204020204" pitchFamily="34" charset="-122"/>
              </a:endParaRPr>
            </a:p>
            <a:p>
              <a:pPr algn="ctr"/>
              <a:r>
                <a:rPr kumimoji="1" lang="zh-CN" altLang="en-US" sz="1600" dirty="0">
                  <a:latin typeface="Microsoft YaHei" panose="020B0503020204020204" pitchFamily="34" charset="-122"/>
                  <a:ea typeface="Microsoft YaHei" panose="020B0503020204020204" pitchFamily="34" charset="-122"/>
                </a:rPr>
                <a:t>之家</a:t>
              </a:r>
            </a:p>
          </p:txBody>
        </p:sp>
      </p:grpSp>
      <p:pic>
        <p:nvPicPr>
          <p:cNvPr id="17" name="Picture 8">
            <a:extLst>
              <a:ext uri="{FF2B5EF4-FFF2-40B4-BE49-F238E27FC236}">
                <a16:creationId xmlns:a16="http://schemas.microsoft.com/office/drawing/2014/main" id="{AAD22B49-ED4A-C956-441F-4385960B1168}"/>
              </a:ext>
            </a:extLst>
          </p:cNvPr>
          <p:cNvPicPr>
            <a:picLocks noChangeAspect="1"/>
          </p:cNvPicPr>
          <p:nvPr/>
        </p:nvPicPr>
        <p:blipFill rotWithShape="1">
          <a:blip r:embed="rId5" cstate="print"/>
          <a:srcRect t="15731"/>
          <a:stretch/>
        </p:blipFill>
        <p:spPr bwMode="auto">
          <a:xfrm>
            <a:off x="4942185" y="3945870"/>
            <a:ext cx="3852522" cy="24346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a:extLst>
              <a:ext uri="{FF2B5EF4-FFF2-40B4-BE49-F238E27FC236}">
                <a16:creationId xmlns:a16="http://schemas.microsoft.com/office/drawing/2014/main" id="{AE054E27-EC74-9DE7-4F62-53FCD57FB0B8}"/>
              </a:ext>
            </a:extLst>
          </p:cNvPr>
          <p:cNvPicPr>
            <a:picLocks noChangeAspect="1"/>
          </p:cNvPicPr>
          <p:nvPr/>
        </p:nvPicPr>
        <p:blipFill rotWithShape="1">
          <a:blip r:embed="rId6"/>
          <a:srcRect r="4394"/>
          <a:stretch/>
        </p:blipFill>
        <p:spPr>
          <a:xfrm>
            <a:off x="4911670" y="387752"/>
            <a:ext cx="3852523" cy="26760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783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4AB38FBC-0658-3C15-662A-540DF0A75D48}"/>
              </a:ext>
            </a:extLst>
          </p:cNvPr>
          <p:cNvGrpSpPr/>
          <p:nvPr/>
        </p:nvGrpSpPr>
        <p:grpSpPr>
          <a:xfrm>
            <a:off x="1" y="186034"/>
            <a:ext cx="9144000" cy="2759319"/>
            <a:chOff x="449563" y="186035"/>
            <a:chExt cx="8067998" cy="2434622"/>
          </a:xfrm>
        </p:grpSpPr>
        <p:grpSp>
          <p:nvGrpSpPr>
            <p:cNvPr id="2" name="组合 1">
              <a:extLst>
                <a:ext uri="{FF2B5EF4-FFF2-40B4-BE49-F238E27FC236}">
                  <a16:creationId xmlns:a16="http://schemas.microsoft.com/office/drawing/2014/main" id="{C5A3D93F-F2F2-9B38-2AC1-ECE36CE18374}"/>
                </a:ext>
              </a:extLst>
            </p:cNvPr>
            <p:cNvGrpSpPr/>
            <p:nvPr/>
          </p:nvGrpSpPr>
          <p:grpSpPr>
            <a:xfrm>
              <a:off x="449563" y="186037"/>
              <a:ext cx="4122437" cy="2434620"/>
              <a:chOff x="386563" y="3969312"/>
              <a:chExt cx="4122437" cy="2434620"/>
            </a:xfrm>
          </p:grpSpPr>
          <p:pic>
            <p:nvPicPr>
              <p:cNvPr id="6" name="Picture 12" descr="A picture containing building, outdoor, door, waste container&#10;&#10;Description automatically generated">
                <a:extLst>
                  <a:ext uri="{FF2B5EF4-FFF2-40B4-BE49-F238E27FC236}">
                    <a16:creationId xmlns:a16="http://schemas.microsoft.com/office/drawing/2014/main" id="{677EB564-AA99-3647-67A8-71EE8261CC97}"/>
                  </a:ext>
                </a:extLst>
              </p:cNvPr>
              <p:cNvPicPr>
                <a:picLocks noChangeAspect="1"/>
              </p:cNvPicPr>
              <p:nvPr/>
            </p:nvPicPr>
            <p:blipFill rotWithShape="1">
              <a:blip r:embed="rId3">
                <a:alphaModFix amt="40000"/>
              </a:blip>
              <a:srcRect l="3509" t="28183" r="6663" b="3364"/>
              <a:stretch/>
            </p:blipFill>
            <p:spPr>
              <a:xfrm>
                <a:off x="386563" y="3969312"/>
                <a:ext cx="4122437" cy="24346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矩形 6">
                <a:extLst>
                  <a:ext uri="{FF2B5EF4-FFF2-40B4-BE49-F238E27FC236}">
                    <a16:creationId xmlns:a16="http://schemas.microsoft.com/office/drawing/2014/main" id="{375AE2C3-513C-12E6-0805-2B9D863E7C57}"/>
                  </a:ext>
                </a:extLst>
              </p:cNvPr>
              <p:cNvSpPr/>
              <p:nvPr/>
            </p:nvSpPr>
            <p:spPr>
              <a:xfrm>
                <a:off x="1219199" y="4280505"/>
                <a:ext cx="1008185" cy="771290"/>
              </a:xfrm>
              <a:prstGeom prst="rect">
                <a:avLst/>
              </a:prstGeom>
              <a:gradFill flip="none" rotWithShape="1">
                <a:gsLst>
                  <a:gs pos="0">
                    <a:schemeClr val="accent5">
                      <a:lumMod val="67000"/>
                      <a:alpha val="40000"/>
                    </a:schemeClr>
                  </a:gs>
                  <a:gs pos="48000">
                    <a:schemeClr val="accent5">
                      <a:lumMod val="97000"/>
                      <a:lumOff val="3000"/>
                    </a:schemeClr>
                  </a:gs>
                  <a:gs pos="100000">
                    <a:schemeClr val="accent5">
                      <a:lumMod val="60000"/>
                      <a:lumOff val="40000"/>
                    </a:schemeClr>
                  </a:gs>
                </a:gsLst>
                <a:lin ang="16200000" scaled="1"/>
                <a:tileRect/>
              </a:gradFill>
              <a:ln w="19050">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zh-CN" altLang="en-US" sz="1600" dirty="0">
                    <a:solidFill>
                      <a:schemeClr val="lt1">
                        <a:alpha val="40000"/>
                      </a:schemeClr>
                    </a:solidFill>
                    <a:latin typeface="Microsoft YaHei" panose="020B0503020204020204" pitchFamily="34" charset="-122"/>
                    <a:ea typeface="Microsoft YaHei" panose="020B0503020204020204" pitchFamily="34" charset="-122"/>
                  </a:rPr>
                  <a:t>亚伯拉罕</a:t>
                </a:r>
                <a:endParaRPr kumimoji="1" lang="en-US" altLang="zh-CN" sz="1600" dirty="0">
                  <a:solidFill>
                    <a:schemeClr val="lt1">
                      <a:alpha val="40000"/>
                    </a:schemeClr>
                  </a:solidFill>
                  <a:latin typeface="Microsoft YaHei" panose="020B0503020204020204" pitchFamily="34" charset="-122"/>
                  <a:ea typeface="Microsoft YaHei" panose="020B0503020204020204" pitchFamily="34" charset="-122"/>
                </a:endParaRPr>
              </a:p>
              <a:p>
                <a:pPr algn="ctr"/>
                <a:r>
                  <a:rPr kumimoji="1" lang="zh-CN" altLang="en-US" sz="1600" dirty="0">
                    <a:solidFill>
                      <a:schemeClr val="lt1">
                        <a:alpha val="40000"/>
                      </a:schemeClr>
                    </a:solidFill>
                    <a:latin typeface="Microsoft YaHei" panose="020B0503020204020204" pitchFamily="34" charset="-122"/>
                    <a:ea typeface="Microsoft YaHei" panose="020B0503020204020204" pitchFamily="34" charset="-122"/>
                  </a:rPr>
                  <a:t>之家</a:t>
                </a:r>
              </a:p>
            </p:txBody>
          </p:sp>
        </p:grpSp>
        <p:pic>
          <p:nvPicPr>
            <p:cNvPr id="16" name="Picture 8">
              <a:extLst>
                <a:ext uri="{FF2B5EF4-FFF2-40B4-BE49-F238E27FC236}">
                  <a16:creationId xmlns:a16="http://schemas.microsoft.com/office/drawing/2014/main" id="{14BFF8A0-2DCD-CCD6-14A2-B555C3971A75}"/>
                </a:ext>
              </a:extLst>
            </p:cNvPr>
            <p:cNvPicPr>
              <a:picLocks noChangeAspect="1"/>
            </p:cNvPicPr>
            <p:nvPr/>
          </p:nvPicPr>
          <p:blipFill rotWithShape="1">
            <a:blip r:embed="rId4" cstate="print">
              <a:alphaModFix amt="40000"/>
            </a:blip>
            <a:srcRect t="15731"/>
            <a:stretch/>
          </p:blipFill>
          <p:spPr bwMode="auto">
            <a:xfrm>
              <a:off x="4665039" y="186035"/>
              <a:ext cx="3852522" cy="24346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5" name="任意形状 24">
            <a:extLst>
              <a:ext uri="{FF2B5EF4-FFF2-40B4-BE49-F238E27FC236}">
                <a16:creationId xmlns:a16="http://schemas.microsoft.com/office/drawing/2014/main" id="{8C965C0D-EF32-0015-5928-563BA5754892}"/>
              </a:ext>
            </a:extLst>
          </p:cNvPr>
          <p:cNvSpPr/>
          <p:nvPr/>
        </p:nvSpPr>
        <p:spPr>
          <a:xfrm>
            <a:off x="3919792" y="381639"/>
            <a:ext cx="3149628" cy="2222490"/>
          </a:xfrm>
          <a:custGeom>
            <a:avLst/>
            <a:gdLst>
              <a:gd name="connsiteX0" fmla="*/ 0 w 3149628"/>
              <a:gd name="connsiteY0" fmla="*/ 0 h 2222490"/>
              <a:gd name="connsiteX1" fmla="*/ 3149628 w 3149628"/>
              <a:gd name="connsiteY1" fmla="*/ 0 h 2222490"/>
              <a:gd name="connsiteX2" fmla="*/ 3149628 w 3149628"/>
              <a:gd name="connsiteY2" fmla="*/ 1574016 h 2222490"/>
              <a:gd name="connsiteX3" fmla="*/ 1603963 w 3149628"/>
              <a:gd name="connsiteY3" fmla="*/ 1574016 h 2222490"/>
              <a:gd name="connsiteX4" fmla="*/ 1603963 w 3149628"/>
              <a:gd name="connsiteY4" fmla="*/ 2081813 h 2222490"/>
              <a:gd name="connsiteX5" fmla="*/ 1674301 w 3149628"/>
              <a:gd name="connsiteY5" fmla="*/ 2081813 h 2222490"/>
              <a:gd name="connsiteX6" fmla="*/ 1533624 w 3149628"/>
              <a:gd name="connsiteY6" fmla="*/ 2222490 h 2222490"/>
              <a:gd name="connsiteX7" fmla="*/ 1392947 w 3149628"/>
              <a:gd name="connsiteY7" fmla="*/ 2081813 h 2222490"/>
              <a:gd name="connsiteX8" fmla="*/ 1463286 w 3149628"/>
              <a:gd name="connsiteY8" fmla="*/ 2081813 h 2222490"/>
              <a:gd name="connsiteX9" fmla="*/ 1463286 w 3149628"/>
              <a:gd name="connsiteY9" fmla="*/ 1574016 h 2222490"/>
              <a:gd name="connsiteX10" fmla="*/ 0 w 3149628"/>
              <a:gd name="connsiteY10" fmla="*/ 1574016 h 222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9628" h="2222490">
                <a:moveTo>
                  <a:pt x="0" y="0"/>
                </a:moveTo>
                <a:lnTo>
                  <a:pt x="3149628" y="0"/>
                </a:lnTo>
                <a:lnTo>
                  <a:pt x="3149628" y="1574016"/>
                </a:lnTo>
                <a:lnTo>
                  <a:pt x="1603963" y="1574016"/>
                </a:lnTo>
                <a:lnTo>
                  <a:pt x="1603963" y="2081813"/>
                </a:lnTo>
                <a:lnTo>
                  <a:pt x="1674301" y="2081813"/>
                </a:lnTo>
                <a:lnTo>
                  <a:pt x="1533624" y="2222490"/>
                </a:lnTo>
                <a:lnTo>
                  <a:pt x="1392947" y="2081813"/>
                </a:lnTo>
                <a:lnTo>
                  <a:pt x="1463286" y="2081813"/>
                </a:lnTo>
                <a:lnTo>
                  <a:pt x="1463286" y="1574016"/>
                </a:lnTo>
                <a:lnTo>
                  <a:pt x="0" y="1574016"/>
                </a:lnTo>
                <a:close/>
              </a:path>
            </a:pathLst>
          </a:cu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36" name="矩形 4">
            <a:extLst>
              <a:ext uri="{FF2B5EF4-FFF2-40B4-BE49-F238E27FC236}">
                <a16:creationId xmlns:a16="http://schemas.microsoft.com/office/drawing/2014/main" id="{5F0AD2F9-AA50-5647-A655-F59128387FA9}"/>
              </a:ext>
            </a:extLst>
          </p:cNvPr>
          <p:cNvSpPr>
            <a:spLocks noChangeArrowheads="1"/>
          </p:cNvSpPr>
          <p:nvPr/>
        </p:nvSpPr>
        <p:spPr bwMode="auto">
          <a:xfrm>
            <a:off x="236538" y="5426075"/>
            <a:ext cx="16097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亚当</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4000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左右或更早</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7" name="矩形 4">
            <a:extLst>
              <a:ext uri="{FF2B5EF4-FFF2-40B4-BE49-F238E27FC236}">
                <a16:creationId xmlns:a16="http://schemas.microsoft.com/office/drawing/2014/main" id="{13C3DD99-2076-D14C-8589-CA94F6CAC4D2}"/>
              </a:ext>
            </a:extLst>
          </p:cNvPr>
          <p:cNvSpPr>
            <a:spLocks noChangeArrowheads="1"/>
          </p:cNvSpPr>
          <p:nvPr/>
        </p:nvSpPr>
        <p:spPr bwMode="auto">
          <a:xfrm>
            <a:off x="2179638" y="5426075"/>
            <a:ext cx="13763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洪水</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2500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8" name="矩形 4">
            <a:extLst>
              <a:ext uri="{FF2B5EF4-FFF2-40B4-BE49-F238E27FC236}">
                <a16:creationId xmlns:a16="http://schemas.microsoft.com/office/drawing/2014/main" id="{973507A7-696B-8645-90B2-7C518C1C53CC}"/>
              </a:ext>
            </a:extLst>
          </p:cNvPr>
          <p:cNvSpPr>
            <a:spLocks noChangeArrowheads="1"/>
          </p:cNvSpPr>
          <p:nvPr/>
        </p:nvSpPr>
        <p:spPr bwMode="auto">
          <a:xfrm>
            <a:off x="52197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大卫</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1000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9" name="矩形 4">
            <a:extLst>
              <a:ext uri="{FF2B5EF4-FFF2-40B4-BE49-F238E27FC236}">
                <a16:creationId xmlns:a16="http://schemas.microsoft.com/office/drawing/2014/main" id="{17E7E712-1DD8-DC4C-A092-AD613A37284A}"/>
              </a:ext>
            </a:extLst>
          </p:cNvPr>
          <p:cNvSpPr>
            <a:spLocks noChangeArrowheads="1"/>
          </p:cNvSpPr>
          <p:nvPr/>
        </p:nvSpPr>
        <p:spPr bwMode="auto">
          <a:xfrm>
            <a:off x="65913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耶稣基督</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元年</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grpSp>
        <p:nvGrpSpPr>
          <p:cNvPr id="3" name="组合 2">
            <a:extLst>
              <a:ext uri="{FF2B5EF4-FFF2-40B4-BE49-F238E27FC236}">
                <a16:creationId xmlns:a16="http://schemas.microsoft.com/office/drawing/2014/main" id="{C0061D98-8798-AFE6-A495-302B3D91A9AF}"/>
              </a:ext>
            </a:extLst>
          </p:cNvPr>
          <p:cNvGrpSpPr/>
          <p:nvPr/>
        </p:nvGrpSpPr>
        <p:grpSpPr>
          <a:xfrm>
            <a:off x="954088" y="4823613"/>
            <a:ext cx="7477125" cy="586587"/>
            <a:chOff x="954088" y="4823613"/>
            <a:chExt cx="7477125" cy="586587"/>
          </a:xfrm>
        </p:grpSpPr>
        <p:cxnSp>
          <p:nvCxnSpPr>
            <p:cNvPr id="4" name="直线箭头连接符 8">
              <a:extLst>
                <a:ext uri="{FF2B5EF4-FFF2-40B4-BE49-F238E27FC236}">
                  <a16:creationId xmlns:a16="http://schemas.microsoft.com/office/drawing/2014/main" id="{C0F3801D-61D6-0D3B-B58F-ADA3AD7862C0}"/>
                </a:ext>
              </a:extLst>
            </p:cNvPr>
            <p:cNvCxnSpPr>
              <a:cxnSpLocks/>
            </p:cNvCxnSpPr>
            <p:nvPr/>
          </p:nvCxnSpPr>
          <p:spPr>
            <a:xfrm>
              <a:off x="1058863" y="5248275"/>
              <a:ext cx="7372350" cy="0"/>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椭圆 9">
              <a:extLst>
                <a:ext uri="{FF2B5EF4-FFF2-40B4-BE49-F238E27FC236}">
                  <a16:creationId xmlns:a16="http://schemas.microsoft.com/office/drawing/2014/main" id="{4AAFADCB-8F21-1875-E287-5540086CAD1B}"/>
                </a:ext>
              </a:extLst>
            </p:cNvPr>
            <p:cNvSpPr>
              <a:spLocks noChangeAspect="1"/>
            </p:cNvSpPr>
            <p:nvPr/>
          </p:nvSpPr>
          <p:spPr>
            <a:xfrm>
              <a:off x="9540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nvGrpSpPr>
            <p:cNvPr id="9" name="组合 19">
              <a:extLst>
                <a:ext uri="{FF2B5EF4-FFF2-40B4-BE49-F238E27FC236}">
                  <a16:creationId xmlns:a16="http://schemas.microsoft.com/office/drawing/2014/main" id="{4486A2B8-B802-618A-4BD4-8C319F08C133}"/>
                </a:ext>
              </a:extLst>
            </p:cNvPr>
            <p:cNvGrpSpPr/>
            <p:nvPr/>
          </p:nvGrpSpPr>
          <p:grpSpPr>
            <a:xfrm>
              <a:off x="7139758" y="4823613"/>
              <a:ext cx="323189" cy="439067"/>
              <a:chOff x="3899792" y="1062698"/>
              <a:chExt cx="434958" cy="590910"/>
            </a:xfrm>
            <a:solidFill>
              <a:srgbClr val="C00000"/>
            </a:solidFill>
          </p:grpSpPr>
          <p:sp>
            <p:nvSpPr>
              <p:cNvPr id="13" name="矩形 20">
                <a:extLst>
                  <a:ext uri="{FF2B5EF4-FFF2-40B4-BE49-F238E27FC236}">
                    <a16:creationId xmlns:a16="http://schemas.microsoft.com/office/drawing/2014/main" id="{8F84E65C-51E0-7AAD-C852-1CEA3E15392A}"/>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14" name="矩形 21">
                <a:extLst>
                  <a:ext uri="{FF2B5EF4-FFF2-40B4-BE49-F238E27FC236}">
                    <a16:creationId xmlns:a16="http://schemas.microsoft.com/office/drawing/2014/main" id="{54B6A2FB-BEF9-B03C-247F-FF015D1BEEF6}"/>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sp>
          <p:nvSpPr>
            <p:cNvPr id="10" name="矩形 25">
              <a:extLst>
                <a:ext uri="{FF2B5EF4-FFF2-40B4-BE49-F238E27FC236}">
                  <a16:creationId xmlns:a16="http://schemas.microsoft.com/office/drawing/2014/main" id="{A417FB90-1545-772E-15C2-C1BDBBBF7F1B}"/>
                </a:ext>
              </a:extLst>
            </p:cNvPr>
            <p:cNvSpPr/>
            <p:nvPr/>
          </p:nvSpPr>
          <p:spPr>
            <a:xfrm>
              <a:off x="2978150" y="5208588"/>
              <a:ext cx="2895600" cy="53975"/>
            </a:xfrm>
            <a:prstGeom prst="rect">
              <a:avLst/>
            </a:prstGeom>
            <a:solidFill>
              <a:srgbClr val="FFC000"/>
            </a:solidFill>
            <a:ln w="19050">
              <a:solidFill>
                <a:srgbClr val="621E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11" name="菱形 10">
              <a:extLst>
                <a:ext uri="{FF2B5EF4-FFF2-40B4-BE49-F238E27FC236}">
                  <a16:creationId xmlns:a16="http://schemas.microsoft.com/office/drawing/2014/main" id="{7A72F27B-9446-E4D1-5751-C238BB2280AB}"/>
                </a:ext>
              </a:extLst>
            </p:cNvPr>
            <p:cNvSpPr>
              <a:spLocks noChangeAspect="1"/>
            </p:cNvSpPr>
            <p:nvPr/>
          </p:nvSpPr>
          <p:spPr>
            <a:xfrm>
              <a:off x="5756275" y="5086350"/>
              <a:ext cx="323850" cy="323850"/>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p>
          </p:txBody>
        </p:sp>
        <p:sp>
          <p:nvSpPr>
            <p:cNvPr id="12" name="菱形 22">
              <a:extLst>
                <a:ext uri="{FF2B5EF4-FFF2-40B4-BE49-F238E27FC236}">
                  <a16:creationId xmlns:a16="http://schemas.microsoft.com/office/drawing/2014/main" id="{E35FB21F-C9E0-FE9E-651E-EFED24C0A362}"/>
                </a:ext>
              </a:extLst>
            </p:cNvPr>
            <p:cNvSpPr>
              <a:spLocks noChangeAspect="1"/>
            </p:cNvSpPr>
            <p:nvPr/>
          </p:nvSpPr>
          <p:spPr>
            <a:xfrm>
              <a:off x="2716213" y="5067300"/>
              <a:ext cx="323850" cy="325438"/>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p>
          </p:txBody>
        </p:sp>
      </p:grpSp>
      <p:pic>
        <p:nvPicPr>
          <p:cNvPr id="15" name="图片 6">
            <a:extLst>
              <a:ext uri="{FF2B5EF4-FFF2-40B4-BE49-F238E27FC236}">
                <a16:creationId xmlns:a16="http://schemas.microsoft.com/office/drawing/2014/main" id="{FF8CA5F4-3333-8254-7D89-C0712737F01C}"/>
              </a:ext>
            </a:extLst>
          </p:cNvPr>
          <p:cNvPicPr>
            <a:picLocks noChangeAspect="1"/>
          </p:cNvPicPr>
          <p:nvPr/>
        </p:nvPicPr>
        <p:blipFill rotWithShape="1">
          <a:blip r:embed="rId5"/>
          <a:srcRect t="5876" b="8794"/>
          <a:stretch/>
        </p:blipFill>
        <p:spPr>
          <a:xfrm>
            <a:off x="3049781" y="2619435"/>
            <a:ext cx="2800788" cy="23898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矩形 17">
            <a:extLst>
              <a:ext uri="{FF2B5EF4-FFF2-40B4-BE49-F238E27FC236}">
                <a16:creationId xmlns:a16="http://schemas.microsoft.com/office/drawing/2014/main" id="{8AF0BD60-47D8-9D98-3A4C-DAAE3F00C7BD}"/>
              </a:ext>
            </a:extLst>
          </p:cNvPr>
          <p:cNvSpPr/>
          <p:nvPr/>
        </p:nvSpPr>
        <p:spPr>
          <a:xfrm>
            <a:off x="-3407536" y="538732"/>
            <a:ext cx="3149628" cy="15740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文本框 24">
            <a:extLst>
              <a:ext uri="{FF2B5EF4-FFF2-40B4-BE49-F238E27FC236}">
                <a16:creationId xmlns:a16="http://schemas.microsoft.com/office/drawing/2014/main" id="{C31B223D-A40D-6216-7307-C984ECCD310B}"/>
              </a:ext>
            </a:extLst>
          </p:cNvPr>
          <p:cNvSpPr txBox="1"/>
          <p:nvPr/>
        </p:nvSpPr>
        <p:spPr>
          <a:xfrm>
            <a:off x="-3337198" y="624044"/>
            <a:ext cx="3149628" cy="1384995"/>
          </a:xfrm>
          <a:prstGeom prst="rect">
            <a:avLst/>
          </a:prstGeom>
          <a:noFill/>
        </p:spPr>
        <p:txBody>
          <a:bodyPr wrap="square" rtlCol="0">
            <a:spAutoFit/>
          </a:bodyPr>
          <a:lstStyle/>
          <a:p>
            <a:r>
              <a:rPr kumimoji="1" lang="en-US" altLang="zh-CN" sz="2800" b="1" dirty="0">
                <a:latin typeface="Microsoft YaHei" panose="020B0503020204020204" pitchFamily="34" charset="-122"/>
                <a:ea typeface="Microsoft YaHei" panose="020B0503020204020204" pitchFamily="34" charset="-122"/>
              </a:rPr>
              <a:t>10-250</a:t>
            </a:r>
            <a:r>
              <a:rPr kumimoji="1" lang="zh-CN" altLang="en-US" sz="2800" b="1" dirty="0">
                <a:latin typeface="Microsoft YaHei" panose="020B0503020204020204" pitchFamily="34" charset="-122"/>
                <a:ea typeface="Microsoft YaHei" panose="020B0503020204020204" pitchFamily="34" charset="-122"/>
              </a:rPr>
              <a:t>页</a:t>
            </a:r>
            <a:r>
              <a:rPr kumimoji="1" lang="en-US" altLang="zh-CN" sz="2800" b="1" dirty="0">
                <a:latin typeface="Microsoft YaHei" panose="020B0503020204020204" pitchFamily="34" charset="-122"/>
                <a:ea typeface="Microsoft YaHei" panose="020B0503020204020204" pitchFamily="34" charset="-122"/>
              </a:rPr>
              <a:t>:</a:t>
            </a:r>
          </a:p>
          <a:p>
            <a:r>
              <a:rPr kumimoji="1" lang="zh-CN" altLang="en-US" sz="2800" b="1" dirty="0">
                <a:latin typeface="Microsoft YaHei" panose="020B0503020204020204" pitchFamily="34" charset="-122"/>
                <a:ea typeface="Microsoft YaHei" panose="020B0503020204020204" pitchFamily="34" charset="-122"/>
              </a:rPr>
              <a:t>找到考古和历史的</a:t>
            </a:r>
            <a:r>
              <a:rPr kumimoji="1" lang="zh-CN" altLang="en-US" sz="2800" b="1" dirty="0">
                <a:solidFill>
                  <a:srgbClr val="FF0000"/>
                </a:solidFill>
                <a:latin typeface="Microsoft YaHei" panose="020B0503020204020204" pitchFamily="34" charset="-122"/>
                <a:ea typeface="Microsoft YaHei" panose="020B0503020204020204" pitchFamily="34" charset="-122"/>
              </a:rPr>
              <a:t>间接</a:t>
            </a:r>
            <a:r>
              <a:rPr kumimoji="1" lang="zh-CN" altLang="en-US" sz="2800" b="1" dirty="0">
                <a:latin typeface="Microsoft YaHei" panose="020B0503020204020204" pitchFamily="34" charset="-122"/>
                <a:ea typeface="Microsoft YaHei" panose="020B0503020204020204" pitchFamily="34" charset="-122"/>
              </a:rPr>
              <a:t>证据</a:t>
            </a:r>
          </a:p>
        </p:txBody>
      </p:sp>
      <p:sp>
        <p:nvSpPr>
          <p:cNvPr id="20" name="下箭头 19">
            <a:extLst>
              <a:ext uri="{FF2B5EF4-FFF2-40B4-BE49-F238E27FC236}">
                <a16:creationId xmlns:a16="http://schemas.microsoft.com/office/drawing/2014/main" id="{4E4C7DF5-52D9-9AA8-01FC-C8C1F0941A15}"/>
              </a:ext>
            </a:extLst>
          </p:cNvPr>
          <p:cNvSpPr/>
          <p:nvPr/>
        </p:nvSpPr>
        <p:spPr>
          <a:xfrm>
            <a:off x="-2014589" y="2064861"/>
            <a:ext cx="281354" cy="969925"/>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4">
            <a:extLst>
              <a:ext uri="{FF2B5EF4-FFF2-40B4-BE49-F238E27FC236}">
                <a16:creationId xmlns:a16="http://schemas.microsoft.com/office/drawing/2014/main" id="{F801931A-E673-C7D7-F2C9-E3A18BED54EE}"/>
              </a:ext>
            </a:extLst>
          </p:cNvPr>
          <p:cNvSpPr txBox="1"/>
          <p:nvPr/>
        </p:nvSpPr>
        <p:spPr>
          <a:xfrm>
            <a:off x="3990130" y="466952"/>
            <a:ext cx="3149628" cy="1384995"/>
          </a:xfrm>
          <a:prstGeom prst="rect">
            <a:avLst/>
          </a:prstGeom>
          <a:noFill/>
        </p:spPr>
        <p:txBody>
          <a:bodyPr wrap="square" rtlCol="0">
            <a:spAutoFit/>
          </a:bodyPr>
          <a:lstStyle/>
          <a:p>
            <a:r>
              <a:rPr kumimoji="1" lang="en-US" altLang="zh-CN" sz="2800" b="1" dirty="0">
                <a:latin typeface="Microsoft YaHei" panose="020B0503020204020204" pitchFamily="34" charset="-122"/>
                <a:ea typeface="Microsoft YaHei" panose="020B0503020204020204" pitchFamily="34" charset="-122"/>
              </a:rPr>
              <a:t>10-250</a:t>
            </a:r>
            <a:r>
              <a:rPr kumimoji="1" lang="zh-CN" altLang="en-US" sz="2800" b="1" dirty="0">
                <a:latin typeface="Microsoft YaHei" panose="020B0503020204020204" pitchFamily="34" charset="-122"/>
                <a:ea typeface="Microsoft YaHei" panose="020B0503020204020204" pitchFamily="34" charset="-122"/>
              </a:rPr>
              <a:t>页</a:t>
            </a:r>
            <a:r>
              <a:rPr kumimoji="1" lang="en-US" altLang="zh-CN" sz="2800" b="1" dirty="0">
                <a:latin typeface="Microsoft YaHei" panose="020B0503020204020204" pitchFamily="34" charset="-122"/>
                <a:ea typeface="Microsoft YaHei" panose="020B0503020204020204" pitchFamily="34" charset="-122"/>
              </a:rPr>
              <a:t>:</a:t>
            </a:r>
          </a:p>
          <a:p>
            <a:r>
              <a:rPr kumimoji="1" lang="zh-CN" altLang="en-US" sz="2800" b="1" dirty="0">
                <a:latin typeface="Microsoft YaHei" panose="020B0503020204020204" pitchFamily="34" charset="-122"/>
                <a:ea typeface="Microsoft YaHei" panose="020B0503020204020204" pitchFamily="34" charset="-122"/>
              </a:rPr>
              <a:t>找到考古和历史的</a:t>
            </a:r>
            <a:r>
              <a:rPr kumimoji="1" lang="zh-CN" altLang="en-US" sz="2800" b="1" dirty="0">
                <a:solidFill>
                  <a:srgbClr val="FF0000"/>
                </a:solidFill>
                <a:latin typeface="Microsoft YaHei" panose="020B0503020204020204" pitchFamily="34" charset="-122"/>
                <a:ea typeface="Microsoft YaHei" panose="020B0503020204020204" pitchFamily="34" charset="-122"/>
              </a:rPr>
              <a:t>间接</a:t>
            </a:r>
            <a:r>
              <a:rPr kumimoji="1" lang="zh-CN" altLang="en-US" sz="2800" b="1" dirty="0">
                <a:latin typeface="Microsoft YaHei" panose="020B0503020204020204" pitchFamily="34" charset="-122"/>
                <a:ea typeface="Microsoft YaHei" panose="020B0503020204020204" pitchFamily="34" charset="-122"/>
              </a:rPr>
              <a:t>证据</a:t>
            </a:r>
          </a:p>
        </p:txBody>
      </p:sp>
    </p:spTree>
    <p:extLst>
      <p:ext uri="{BB962C8B-B14F-4D97-AF65-F5344CB8AC3E}">
        <p14:creationId xmlns:p14="http://schemas.microsoft.com/office/powerpoint/2010/main" val="306881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6" grpId="0"/>
      <p:bldP spid="37" grpId="0"/>
      <p:bldP spid="38" grpId="0"/>
      <p:bldP spid="39"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D02B67-5A8D-217A-A14E-86B24A4653D2}"/>
              </a:ext>
            </a:extLst>
          </p:cNvPr>
          <p:cNvSpPr txBox="1"/>
          <p:nvPr/>
        </p:nvSpPr>
        <p:spPr>
          <a:xfrm>
            <a:off x="648530" y="2936629"/>
            <a:ext cx="8061718" cy="3644075"/>
          </a:xfrm>
          <a:prstGeom prst="rect">
            <a:avLst/>
          </a:prstGeom>
          <a:noFill/>
        </p:spPr>
        <p:txBody>
          <a:bodyPr wrap="square" rtlCol="0">
            <a:spAutoFit/>
          </a:bodyPr>
          <a:lstStyle/>
          <a:p>
            <a:pPr>
              <a:lnSpc>
                <a:spcPts val="3480"/>
              </a:lnSpc>
            </a:pPr>
            <a:r>
              <a:rPr lang="en-US" altLang="zh-CN" sz="2400" dirty="0">
                <a:latin typeface="Microsoft YaHei" panose="020B0503020204020204" pitchFamily="34" charset="-122"/>
                <a:ea typeface="Microsoft YaHei" panose="020B0503020204020204" pitchFamily="34" charset="-122"/>
              </a:rPr>
              <a:t>1.</a:t>
            </a:r>
            <a:r>
              <a:rPr lang="zh-CN" altLang="en-US" sz="2400" dirty="0">
                <a:latin typeface="Microsoft YaHei" panose="020B0503020204020204" pitchFamily="34" charset="-122"/>
                <a:ea typeface="Microsoft YaHei" panose="020B0503020204020204" pitchFamily="34" charset="-122"/>
              </a:rPr>
              <a:t> 圣经记载了亚伯拉罕，但是历史学家却没有找到直接证明亚伯拉罕的证据，为什么？ （    ）</a:t>
            </a:r>
            <a:endParaRPr lang="en-US" altLang="zh-CN" sz="2400" dirty="0">
              <a:latin typeface="Microsoft YaHei" panose="020B0503020204020204" pitchFamily="34" charset="-122"/>
              <a:ea typeface="Microsoft YaHei" panose="020B0503020204020204" pitchFamily="34" charset="-122"/>
            </a:endParaRPr>
          </a:p>
          <a:p>
            <a:pPr>
              <a:lnSpc>
                <a:spcPts val="3480"/>
              </a:lnSpc>
            </a:pPr>
            <a:endParaRPr lang="zh-CN" altLang="en-US" sz="2400" dirty="0">
              <a:latin typeface="Microsoft YaHei" panose="020B0503020204020204" pitchFamily="34" charset="-122"/>
              <a:ea typeface="Microsoft YaHei" panose="020B0503020204020204" pitchFamily="34" charset="-122"/>
            </a:endParaRPr>
          </a:p>
          <a:p>
            <a:pPr marL="514350" indent="-514350">
              <a:lnSpc>
                <a:spcPts val="3480"/>
              </a:lnSpc>
              <a:buAutoNum type="alphaUcPeriod"/>
            </a:pPr>
            <a:r>
              <a:rPr lang="zh-CN" altLang="en-US" sz="2400" dirty="0">
                <a:latin typeface="Microsoft YaHei" panose="020B0503020204020204" pitchFamily="34" charset="-122"/>
                <a:ea typeface="Microsoft YaHei" panose="020B0503020204020204" pitchFamily="34" charset="-122"/>
              </a:rPr>
              <a:t>因为亚伯拉罕很穷，什么都没有留下</a:t>
            </a:r>
            <a:endParaRPr lang="en-US" altLang="zh-CN" sz="2400" dirty="0">
              <a:latin typeface="Microsoft YaHei" panose="020B0503020204020204" pitchFamily="34" charset="-122"/>
              <a:ea typeface="Microsoft YaHei" panose="020B0503020204020204" pitchFamily="34" charset="-122"/>
            </a:endParaRPr>
          </a:p>
          <a:p>
            <a:pPr marL="514350" indent="-514350">
              <a:lnSpc>
                <a:spcPts val="3480"/>
              </a:lnSpc>
              <a:buAutoNum type="alphaUcPeriod"/>
            </a:pPr>
            <a:r>
              <a:rPr lang="zh-CN" altLang="en-US" sz="2400" dirty="0">
                <a:latin typeface="Microsoft YaHei" panose="020B0503020204020204" pitchFamily="34" charset="-122"/>
                <a:ea typeface="Microsoft YaHei" panose="020B0503020204020204" pitchFamily="34" charset="-122"/>
              </a:rPr>
              <a:t>因为圣经故事是传说，所以在现实世界中找不到证据</a:t>
            </a:r>
            <a:endParaRPr lang="en-US" altLang="zh-CN" sz="2400" dirty="0">
              <a:latin typeface="Microsoft YaHei" panose="020B0503020204020204" pitchFamily="34" charset="-122"/>
              <a:ea typeface="Microsoft YaHei" panose="020B0503020204020204" pitchFamily="34" charset="-122"/>
            </a:endParaRPr>
          </a:p>
          <a:p>
            <a:pPr marL="514350" indent="-514350">
              <a:lnSpc>
                <a:spcPts val="3480"/>
              </a:lnSpc>
              <a:buAutoNum type="alphaUcPeriod"/>
            </a:pPr>
            <a:r>
              <a:rPr lang="zh-CN" altLang="en-US" sz="2400" dirty="0">
                <a:latin typeface="Microsoft YaHei" panose="020B0503020204020204" pitchFamily="34" charset="-122"/>
                <a:ea typeface="Microsoft YaHei" panose="020B0503020204020204" pitchFamily="34" charset="-122"/>
              </a:rPr>
              <a:t>因为亚伯拉罕的证据都被大洪水冲走了</a:t>
            </a:r>
            <a:endParaRPr lang="en-US" altLang="zh-CN" sz="2400" dirty="0">
              <a:latin typeface="Microsoft YaHei" panose="020B0503020204020204" pitchFamily="34" charset="-122"/>
              <a:ea typeface="Microsoft YaHei" panose="020B0503020204020204" pitchFamily="34" charset="-122"/>
            </a:endParaRPr>
          </a:p>
          <a:p>
            <a:pPr marL="514350" indent="-514350">
              <a:lnSpc>
                <a:spcPts val="3480"/>
              </a:lnSpc>
              <a:buAutoNum type="alphaUcPeriod"/>
            </a:pPr>
            <a:r>
              <a:rPr lang="zh-CN" altLang="en-US" sz="2400" dirty="0">
                <a:latin typeface="Microsoft YaHei" panose="020B0503020204020204" pitchFamily="34" charset="-122"/>
                <a:ea typeface="Microsoft YaHei" panose="020B0503020204020204" pitchFamily="34" charset="-122"/>
              </a:rPr>
              <a:t>因为亚伯拉罕生活的时代离我们很远，没有保留下来</a:t>
            </a:r>
          </a:p>
          <a:p>
            <a:pPr>
              <a:lnSpc>
                <a:spcPts val="3480"/>
              </a:lnSpc>
            </a:pPr>
            <a:endParaRPr lang="en-US" altLang="zh-CN" sz="2400" dirty="0">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60BA3A7F-C9F5-29AF-7FDD-A988E93D9CA3}"/>
              </a:ext>
            </a:extLst>
          </p:cNvPr>
          <p:cNvPicPr>
            <a:picLocks noChangeAspect="1"/>
          </p:cNvPicPr>
          <p:nvPr/>
        </p:nvPicPr>
        <p:blipFill>
          <a:blip r:embed="rId3"/>
          <a:stretch>
            <a:fillRect/>
          </a:stretch>
        </p:blipFill>
        <p:spPr>
          <a:xfrm>
            <a:off x="2817466" y="-302806"/>
            <a:ext cx="3509067" cy="3509067"/>
          </a:xfrm>
          <a:prstGeom prst="rect">
            <a:avLst/>
          </a:prstGeom>
        </p:spPr>
      </p:pic>
      <p:sp>
        <p:nvSpPr>
          <p:cNvPr id="4" name="文本框 3">
            <a:extLst>
              <a:ext uri="{FF2B5EF4-FFF2-40B4-BE49-F238E27FC236}">
                <a16:creationId xmlns:a16="http://schemas.microsoft.com/office/drawing/2014/main" id="{74C98876-708C-8E6C-EA09-514CC8F7F722}"/>
              </a:ext>
            </a:extLst>
          </p:cNvPr>
          <p:cNvSpPr txBox="1"/>
          <p:nvPr/>
        </p:nvSpPr>
        <p:spPr>
          <a:xfrm>
            <a:off x="5060743" y="3440723"/>
            <a:ext cx="428322" cy="461665"/>
          </a:xfrm>
          <a:prstGeom prst="rect">
            <a:avLst/>
          </a:prstGeom>
          <a:noFill/>
        </p:spPr>
        <p:txBody>
          <a:bodyPr wrap="none" rtlCol="0">
            <a:spAutoFit/>
          </a:bodyPr>
          <a:lstStyle/>
          <a:p>
            <a:r>
              <a:rPr kumimoji="1" lang="en-US" altLang="zh-CN" sz="2400" b="1" dirty="0">
                <a:latin typeface="Microsoft YaHei" panose="020B0503020204020204" pitchFamily="34" charset="-122"/>
                <a:ea typeface="Microsoft YaHei" panose="020B0503020204020204" pitchFamily="34" charset="-122"/>
              </a:rPr>
              <a:t>D</a:t>
            </a:r>
            <a:endParaRPr kumimoji="1" lang="zh-CN" altLang="en-US" sz="2400" b="1" dirty="0">
              <a:latin typeface="Microsoft YaHei" panose="020B0503020204020204" pitchFamily="34" charset="-122"/>
              <a:ea typeface="Microsoft YaHei" panose="020B0503020204020204" pitchFamily="34" charset="-122"/>
            </a:endParaRPr>
          </a:p>
        </p:txBody>
      </p:sp>
      <p:sp>
        <p:nvSpPr>
          <p:cNvPr id="2" name="TextBox 5">
            <a:extLst>
              <a:ext uri="{FF2B5EF4-FFF2-40B4-BE49-F238E27FC236}">
                <a16:creationId xmlns:a16="http://schemas.microsoft.com/office/drawing/2014/main" id="{E24F885A-6D56-C297-8984-422B24490AC1}"/>
              </a:ext>
            </a:extLst>
          </p:cNvPr>
          <p:cNvSpPr txBox="1"/>
          <p:nvPr/>
        </p:nvSpPr>
        <p:spPr>
          <a:xfrm>
            <a:off x="648530" y="2943764"/>
            <a:ext cx="8061718" cy="3195875"/>
          </a:xfrm>
          <a:prstGeom prst="rect">
            <a:avLst/>
          </a:prstGeom>
          <a:noFill/>
        </p:spPr>
        <p:txBody>
          <a:bodyPr wrap="square" rtlCol="0">
            <a:spAutoFit/>
          </a:bodyPr>
          <a:lstStyle/>
          <a:p>
            <a:pPr>
              <a:lnSpc>
                <a:spcPts val="3480"/>
              </a:lnSpc>
            </a:pPr>
            <a:r>
              <a:rPr lang="en-US" altLang="zh-CN" sz="2400" dirty="0">
                <a:latin typeface="Microsoft YaHei" panose="020B0503020204020204" pitchFamily="34" charset="-122"/>
                <a:ea typeface="Microsoft YaHei" panose="020B0503020204020204" pitchFamily="34" charset="-122"/>
              </a:rPr>
              <a:t>2.</a:t>
            </a:r>
            <a:r>
              <a:rPr lang="zh-CN" altLang="en-US" sz="2400" dirty="0">
                <a:latin typeface="Microsoft YaHei UI" panose="020B0503020204020204" pitchFamily="34" charset="-122"/>
                <a:ea typeface="Microsoft YaHei UI" panose="020B0503020204020204" pitchFamily="34" charset="-122"/>
              </a:rPr>
              <a:t>关于亚伯拉罕的圣经记载，以下哪些考古发现能证明是真实的历史？ </a:t>
            </a:r>
            <a:r>
              <a:rPr lang="zh-CN" altLang="en-US" sz="2400" dirty="0">
                <a:latin typeface="Microsoft YaHei" panose="020B0503020204020204" pitchFamily="34" charset="-122"/>
                <a:ea typeface="Microsoft YaHei" panose="020B0503020204020204" pitchFamily="34" charset="-122"/>
              </a:rPr>
              <a:t>（    ）</a:t>
            </a:r>
            <a:endParaRPr lang="en-US" altLang="zh-CN" sz="2400" dirty="0">
              <a:latin typeface="Microsoft YaHei" panose="020B0503020204020204" pitchFamily="34" charset="-122"/>
              <a:ea typeface="Microsoft YaHei" panose="020B0503020204020204" pitchFamily="34" charset="-122"/>
            </a:endParaRPr>
          </a:p>
          <a:p>
            <a:pPr>
              <a:lnSpc>
                <a:spcPts val="3480"/>
              </a:lnSpc>
            </a:pPr>
            <a:endParaRPr lang="zh-CN" altLang="en-US" sz="2400" dirty="0">
              <a:latin typeface="Microsoft YaHei" panose="020B0503020204020204" pitchFamily="34" charset="-122"/>
              <a:ea typeface="Microsoft YaHei" panose="020B0503020204020204" pitchFamily="34" charset="-122"/>
            </a:endParaRPr>
          </a:p>
          <a:p>
            <a:pPr>
              <a:lnSpc>
                <a:spcPts val="3480"/>
              </a:lnSpc>
            </a:pPr>
            <a:r>
              <a:rPr lang="en-US" altLang="zh-CN" sz="2400" dirty="0">
                <a:latin typeface="Microsoft YaHei UI" panose="020B0503020204020204" pitchFamily="34" charset="-122"/>
                <a:ea typeface="Microsoft YaHei UI" panose="020B0503020204020204" pitchFamily="34" charset="-122"/>
              </a:rPr>
              <a:t>A. </a:t>
            </a:r>
            <a:r>
              <a:rPr lang="zh-CN" altLang="en-US" sz="2400" dirty="0">
                <a:latin typeface="Microsoft YaHei UI" panose="020B0503020204020204" pitchFamily="34" charset="-122"/>
                <a:ea typeface="Microsoft YaHei UI" panose="020B0503020204020204" pitchFamily="34" charset="-122"/>
              </a:rPr>
              <a:t>亚伯拉罕家门上的名牌</a:t>
            </a:r>
            <a:endParaRPr lang="en-US" altLang="zh-CN" sz="2400" dirty="0">
              <a:latin typeface="Microsoft YaHei UI" panose="020B0503020204020204" pitchFamily="34" charset="-122"/>
              <a:ea typeface="Microsoft YaHei UI" panose="020B0503020204020204" pitchFamily="34" charset="-122"/>
            </a:endParaRPr>
          </a:p>
          <a:p>
            <a:pPr>
              <a:lnSpc>
                <a:spcPts val="3480"/>
              </a:lnSpc>
            </a:pPr>
            <a:r>
              <a:rPr lang="en-US" altLang="zh-CN" sz="2400" dirty="0">
                <a:latin typeface="Microsoft YaHei UI" panose="020B0503020204020204" pitchFamily="34" charset="-122"/>
                <a:ea typeface="Microsoft YaHei UI" panose="020B0503020204020204" pitchFamily="34" charset="-122"/>
              </a:rPr>
              <a:t>B. </a:t>
            </a:r>
            <a:r>
              <a:rPr lang="zh-CN" altLang="en-US" sz="2400" dirty="0">
                <a:latin typeface="Microsoft YaHei UI" panose="020B0503020204020204" pitchFamily="34" charset="-122"/>
                <a:ea typeface="Microsoft YaHei UI" panose="020B0503020204020204" pitchFamily="34" charset="-122"/>
              </a:rPr>
              <a:t>亚伯拉罕时代居住的吾珥城</a:t>
            </a:r>
            <a:endParaRPr lang="en-US" altLang="zh-CN" sz="2400" dirty="0">
              <a:latin typeface="Microsoft YaHei UI" panose="020B0503020204020204" pitchFamily="34" charset="-122"/>
              <a:ea typeface="Microsoft YaHei UI" panose="020B0503020204020204" pitchFamily="34" charset="-122"/>
            </a:endParaRPr>
          </a:p>
          <a:p>
            <a:pPr>
              <a:lnSpc>
                <a:spcPts val="3480"/>
              </a:lnSpc>
            </a:pPr>
            <a:r>
              <a:rPr lang="en-US" altLang="zh-CN" sz="2400" dirty="0">
                <a:latin typeface="Microsoft YaHei UI" panose="020B0503020204020204" pitchFamily="34" charset="-122"/>
                <a:ea typeface="Microsoft YaHei UI" panose="020B0503020204020204" pitchFamily="34" charset="-122"/>
              </a:rPr>
              <a:t>C. </a:t>
            </a:r>
            <a:r>
              <a:rPr lang="zh-CN" altLang="en-US" sz="2400" dirty="0">
                <a:latin typeface="Microsoft YaHei UI" panose="020B0503020204020204" pitchFamily="34" charset="-122"/>
                <a:ea typeface="Microsoft YaHei UI" panose="020B0503020204020204" pitchFamily="34" charset="-122"/>
              </a:rPr>
              <a:t>亚伯拉罕的自行车</a:t>
            </a:r>
            <a:endParaRPr lang="en-US" altLang="zh-CN" sz="2400" dirty="0">
              <a:latin typeface="Microsoft YaHei UI" panose="020B0503020204020204" pitchFamily="34" charset="-122"/>
              <a:ea typeface="Microsoft YaHei UI" panose="020B0503020204020204" pitchFamily="34" charset="-122"/>
            </a:endParaRPr>
          </a:p>
          <a:p>
            <a:pPr>
              <a:lnSpc>
                <a:spcPts val="3480"/>
              </a:lnSpc>
            </a:pPr>
            <a:r>
              <a:rPr lang="en-US" altLang="zh-CN" sz="2400" dirty="0">
                <a:latin typeface="Microsoft YaHei UI" panose="020B0503020204020204" pitchFamily="34" charset="-122"/>
                <a:ea typeface="Microsoft YaHei UI" panose="020B0503020204020204" pitchFamily="34" charset="-122"/>
              </a:rPr>
              <a:t>D. </a:t>
            </a:r>
            <a:r>
              <a:rPr lang="zh-CN" altLang="en-US" sz="2400" dirty="0">
                <a:latin typeface="Microsoft YaHei UI" panose="020B0503020204020204" pitchFamily="34" charset="-122"/>
                <a:ea typeface="Microsoft YaHei UI" panose="020B0503020204020204" pitchFamily="34" charset="-122"/>
              </a:rPr>
              <a:t>类似亚伯拉罕可能居住的房子</a:t>
            </a:r>
            <a:endParaRPr lang="en-US" altLang="zh-CN" sz="24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E81140D4-E3A0-F7C3-9E73-957F3BB9336C}"/>
              </a:ext>
            </a:extLst>
          </p:cNvPr>
          <p:cNvSpPr txBox="1"/>
          <p:nvPr/>
        </p:nvSpPr>
        <p:spPr>
          <a:xfrm>
            <a:off x="2637585" y="3441502"/>
            <a:ext cx="394660" cy="461665"/>
          </a:xfrm>
          <a:prstGeom prst="rect">
            <a:avLst/>
          </a:prstGeom>
          <a:noFill/>
        </p:spPr>
        <p:txBody>
          <a:bodyPr wrap="none" rtlCol="0">
            <a:spAutoFit/>
          </a:bodyPr>
          <a:lstStyle/>
          <a:p>
            <a:r>
              <a:rPr kumimoji="1" lang="en-US" altLang="zh-CN" sz="2400" b="1" dirty="0">
                <a:latin typeface="Microsoft YaHei" panose="020B0503020204020204" pitchFamily="34" charset="-122"/>
                <a:ea typeface="Microsoft YaHei" panose="020B0503020204020204" pitchFamily="34" charset="-122"/>
              </a:rPr>
              <a:t>B</a:t>
            </a:r>
            <a:endParaRPr kumimoji="1" lang="zh-CN" altLang="en-US" sz="24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2825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4" grpId="1"/>
      <p:bldP spid="2"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F54C236-3D22-00FD-CE6A-17586F6A2097}"/>
              </a:ext>
            </a:extLst>
          </p:cNvPr>
          <p:cNvPicPr>
            <a:picLocks noChangeAspect="1"/>
          </p:cNvPicPr>
          <p:nvPr/>
        </p:nvPicPr>
        <p:blipFill>
          <a:blip r:embed="rId3">
            <a:alphaModFix amt="30000"/>
          </a:blip>
          <a:stretch>
            <a:fillRect/>
          </a:stretch>
        </p:blipFill>
        <p:spPr>
          <a:xfrm>
            <a:off x="415925" y="-945522"/>
            <a:ext cx="8543125" cy="5606425"/>
          </a:xfrm>
          <a:prstGeom prst="rect">
            <a:avLst/>
          </a:prstGeom>
        </p:spPr>
      </p:pic>
      <p:sp>
        <p:nvSpPr>
          <p:cNvPr id="23" name="任意形状 22">
            <a:extLst>
              <a:ext uri="{FF2B5EF4-FFF2-40B4-BE49-F238E27FC236}">
                <a16:creationId xmlns:a16="http://schemas.microsoft.com/office/drawing/2014/main" id="{6722EE43-4011-AA92-8E1B-BADFBEDDC05A}"/>
              </a:ext>
            </a:extLst>
          </p:cNvPr>
          <p:cNvSpPr/>
          <p:nvPr/>
        </p:nvSpPr>
        <p:spPr>
          <a:xfrm>
            <a:off x="3919792" y="381639"/>
            <a:ext cx="3149628" cy="2222490"/>
          </a:xfrm>
          <a:custGeom>
            <a:avLst/>
            <a:gdLst>
              <a:gd name="connsiteX0" fmla="*/ 0 w 3149628"/>
              <a:gd name="connsiteY0" fmla="*/ 0 h 2222490"/>
              <a:gd name="connsiteX1" fmla="*/ 3149628 w 3149628"/>
              <a:gd name="connsiteY1" fmla="*/ 0 h 2222490"/>
              <a:gd name="connsiteX2" fmla="*/ 3149628 w 3149628"/>
              <a:gd name="connsiteY2" fmla="*/ 1574016 h 2222490"/>
              <a:gd name="connsiteX3" fmla="*/ 1603963 w 3149628"/>
              <a:gd name="connsiteY3" fmla="*/ 1574016 h 2222490"/>
              <a:gd name="connsiteX4" fmla="*/ 1603963 w 3149628"/>
              <a:gd name="connsiteY4" fmla="*/ 2081813 h 2222490"/>
              <a:gd name="connsiteX5" fmla="*/ 1674301 w 3149628"/>
              <a:gd name="connsiteY5" fmla="*/ 2081813 h 2222490"/>
              <a:gd name="connsiteX6" fmla="*/ 1533624 w 3149628"/>
              <a:gd name="connsiteY6" fmla="*/ 2222490 h 2222490"/>
              <a:gd name="connsiteX7" fmla="*/ 1392947 w 3149628"/>
              <a:gd name="connsiteY7" fmla="*/ 2081813 h 2222490"/>
              <a:gd name="connsiteX8" fmla="*/ 1463286 w 3149628"/>
              <a:gd name="connsiteY8" fmla="*/ 2081813 h 2222490"/>
              <a:gd name="connsiteX9" fmla="*/ 1463286 w 3149628"/>
              <a:gd name="connsiteY9" fmla="*/ 1574016 h 2222490"/>
              <a:gd name="connsiteX10" fmla="*/ 0 w 3149628"/>
              <a:gd name="connsiteY10" fmla="*/ 1574016 h 222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9628" h="2222490">
                <a:moveTo>
                  <a:pt x="0" y="0"/>
                </a:moveTo>
                <a:lnTo>
                  <a:pt x="3149628" y="0"/>
                </a:lnTo>
                <a:lnTo>
                  <a:pt x="3149628" y="1574016"/>
                </a:lnTo>
                <a:lnTo>
                  <a:pt x="1603963" y="1574016"/>
                </a:lnTo>
                <a:lnTo>
                  <a:pt x="1603963" y="2081813"/>
                </a:lnTo>
                <a:lnTo>
                  <a:pt x="1674301" y="2081813"/>
                </a:lnTo>
                <a:lnTo>
                  <a:pt x="1533624" y="2222490"/>
                </a:lnTo>
                <a:lnTo>
                  <a:pt x="1392947" y="2081813"/>
                </a:lnTo>
                <a:lnTo>
                  <a:pt x="1463286" y="2081813"/>
                </a:lnTo>
                <a:lnTo>
                  <a:pt x="1463286" y="1574016"/>
                </a:lnTo>
                <a:lnTo>
                  <a:pt x="0" y="1574016"/>
                </a:lnTo>
                <a:close/>
              </a:path>
            </a:pathLst>
          </a:cu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4" name="文本框 24">
            <a:extLst>
              <a:ext uri="{FF2B5EF4-FFF2-40B4-BE49-F238E27FC236}">
                <a16:creationId xmlns:a16="http://schemas.microsoft.com/office/drawing/2014/main" id="{0F48392F-1239-3221-2C1B-7FEF9E8E8372}"/>
              </a:ext>
            </a:extLst>
          </p:cNvPr>
          <p:cNvSpPr txBox="1"/>
          <p:nvPr/>
        </p:nvSpPr>
        <p:spPr>
          <a:xfrm>
            <a:off x="3990130" y="466952"/>
            <a:ext cx="3149628" cy="1384995"/>
          </a:xfrm>
          <a:prstGeom prst="rect">
            <a:avLst/>
          </a:prstGeom>
          <a:noFill/>
        </p:spPr>
        <p:txBody>
          <a:bodyPr wrap="square" rtlCol="0">
            <a:spAutoFit/>
          </a:bodyPr>
          <a:lstStyle/>
          <a:p>
            <a:r>
              <a:rPr kumimoji="1" lang="en-US" altLang="zh-CN" sz="2800" b="1" dirty="0">
                <a:latin typeface="Microsoft YaHei" panose="020B0503020204020204" pitchFamily="34" charset="-122"/>
                <a:ea typeface="Microsoft YaHei" panose="020B0503020204020204" pitchFamily="34" charset="-122"/>
              </a:rPr>
              <a:t>251-1200</a:t>
            </a:r>
            <a:r>
              <a:rPr kumimoji="1" lang="zh-CN" altLang="en-US" sz="2800" b="1" dirty="0">
                <a:latin typeface="Microsoft YaHei" panose="020B0503020204020204" pitchFamily="34" charset="-122"/>
                <a:ea typeface="Microsoft YaHei" panose="020B0503020204020204" pitchFamily="34" charset="-122"/>
              </a:rPr>
              <a:t>页</a:t>
            </a:r>
            <a:r>
              <a:rPr kumimoji="1" lang="en-US" altLang="zh-CN" sz="2800" b="1" dirty="0">
                <a:latin typeface="Microsoft YaHei" panose="020B0503020204020204" pitchFamily="34" charset="-122"/>
                <a:ea typeface="Microsoft YaHei" panose="020B0503020204020204" pitchFamily="34" charset="-122"/>
              </a:rPr>
              <a:t>:</a:t>
            </a:r>
          </a:p>
          <a:p>
            <a:r>
              <a:rPr kumimoji="1" lang="zh-CN" altLang="en-US" sz="2800" b="1" dirty="0">
                <a:latin typeface="Microsoft YaHei" panose="020B0503020204020204" pitchFamily="34" charset="-122"/>
                <a:ea typeface="Microsoft YaHei" panose="020B0503020204020204" pitchFamily="34" charset="-122"/>
              </a:rPr>
              <a:t>找到考古和历史的</a:t>
            </a:r>
            <a:r>
              <a:rPr kumimoji="1" lang="zh-CN" altLang="en-US" sz="2800" b="1" dirty="0">
                <a:solidFill>
                  <a:srgbClr val="FF0000"/>
                </a:solidFill>
                <a:latin typeface="Microsoft YaHei" panose="020B0503020204020204" pitchFamily="34" charset="-122"/>
                <a:ea typeface="Microsoft YaHei" panose="020B0503020204020204" pitchFamily="34" charset="-122"/>
              </a:rPr>
              <a:t>直接</a:t>
            </a:r>
            <a:r>
              <a:rPr kumimoji="1" lang="zh-CN" altLang="en-US" sz="2800" b="1" dirty="0">
                <a:latin typeface="Microsoft YaHei" panose="020B0503020204020204" pitchFamily="34" charset="-122"/>
                <a:ea typeface="Microsoft YaHei" panose="020B0503020204020204" pitchFamily="34" charset="-122"/>
              </a:rPr>
              <a:t>证据</a:t>
            </a:r>
          </a:p>
        </p:txBody>
      </p:sp>
      <p:grpSp>
        <p:nvGrpSpPr>
          <p:cNvPr id="2" name="组合 1">
            <a:extLst>
              <a:ext uri="{FF2B5EF4-FFF2-40B4-BE49-F238E27FC236}">
                <a16:creationId xmlns:a16="http://schemas.microsoft.com/office/drawing/2014/main" id="{9551B9C6-D425-2E45-4BDE-19116BC983FB}"/>
              </a:ext>
            </a:extLst>
          </p:cNvPr>
          <p:cNvGrpSpPr/>
          <p:nvPr/>
        </p:nvGrpSpPr>
        <p:grpSpPr>
          <a:xfrm>
            <a:off x="236538" y="4844264"/>
            <a:ext cx="8194675" cy="1658136"/>
            <a:chOff x="236538" y="4844264"/>
            <a:chExt cx="8194675" cy="1658136"/>
          </a:xfrm>
        </p:grpSpPr>
        <p:cxnSp>
          <p:nvCxnSpPr>
            <p:cNvPr id="6" name="直线箭头连接符 8">
              <a:extLst>
                <a:ext uri="{FF2B5EF4-FFF2-40B4-BE49-F238E27FC236}">
                  <a16:creationId xmlns:a16="http://schemas.microsoft.com/office/drawing/2014/main" id="{9CD6288B-27AC-5E93-259A-FED74137C961}"/>
                </a:ext>
              </a:extLst>
            </p:cNvPr>
            <p:cNvCxnSpPr>
              <a:cxnSpLocks/>
            </p:cNvCxnSpPr>
            <p:nvPr/>
          </p:nvCxnSpPr>
          <p:spPr>
            <a:xfrm>
              <a:off x="1058863" y="5248275"/>
              <a:ext cx="7372350" cy="0"/>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椭圆 9">
              <a:extLst>
                <a:ext uri="{FF2B5EF4-FFF2-40B4-BE49-F238E27FC236}">
                  <a16:creationId xmlns:a16="http://schemas.microsoft.com/office/drawing/2014/main" id="{B5DB7B69-5B4A-9F45-A909-A3634E834DE9}"/>
                </a:ext>
              </a:extLst>
            </p:cNvPr>
            <p:cNvSpPr>
              <a:spLocks noChangeAspect="1"/>
            </p:cNvSpPr>
            <p:nvPr/>
          </p:nvSpPr>
          <p:spPr>
            <a:xfrm>
              <a:off x="9540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16" name="矩形 4">
              <a:extLst>
                <a:ext uri="{FF2B5EF4-FFF2-40B4-BE49-F238E27FC236}">
                  <a16:creationId xmlns:a16="http://schemas.microsoft.com/office/drawing/2014/main" id="{33D84829-C1D1-5EB3-FADB-C8F1772E3A39}"/>
                </a:ext>
              </a:extLst>
            </p:cNvPr>
            <p:cNvSpPr>
              <a:spLocks noChangeArrowheads="1"/>
            </p:cNvSpPr>
            <p:nvPr/>
          </p:nvSpPr>
          <p:spPr bwMode="auto">
            <a:xfrm>
              <a:off x="236538" y="5426075"/>
              <a:ext cx="16097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亚当</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4000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或更早</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矩形 4">
              <a:extLst>
                <a:ext uri="{FF2B5EF4-FFF2-40B4-BE49-F238E27FC236}">
                  <a16:creationId xmlns:a16="http://schemas.microsoft.com/office/drawing/2014/main" id="{A2E64AA5-FEA6-1B39-919F-E15AF2E33B61}"/>
                </a:ext>
              </a:extLst>
            </p:cNvPr>
            <p:cNvSpPr>
              <a:spLocks noChangeArrowheads="1"/>
            </p:cNvSpPr>
            <p:nvPr/>
          </p:nvSpPr>
          <p:spPr bwMode="auto">
            <a:xfrm>
              <a:off x="2179638" y="5426075"/>
              <a:ext cx="13763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洪水</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2500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8" name="矩形 4">
              <a:extLst>
                <a:ext uri="{FF2B5EF4-FFF2-40B4-BE49-F238E27FC236}">
                  <a16:creationId xmlns:a16="http://schemas.microsoft.com/office/drawing/2014/main" id="{85DBE1DD-5309-9922-D891-F2BBC795FA6C}"/>
                </a:ext>
              </a:extLst>
            </p:cNvPr>
            <p:cNvSpPr>
              <a:spLocks noChangeArrowheads="1"/>
            </p:cNvSpPr>
            <p:nvPr/>
          </p:nvSpPr>
          <p:spPr bwMode="auto">
            <a:xfrm>
              <a:off x="33655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亚伯拉罕</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2000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9" name="矩形 4">
              <a:extLst>
                <a:ext uri="{FF2B5EF4-FFF2-40B4-BE49-F238E27FC236}">
                  <a16:creationId xmlns:a16="http://schemas.microsoft.com/office/drawing/2014/main" id="{3FF08E81-00A2-B632-27C2-C646BB6529B5}"/>
                </a:ext>
              </a:extLst>
            </p:cNvPr>
            <p:cNvSpPr>
              <a:spLocks noChangeArrowheads="1"/>
            </p:cNvSpPr>
            <p:nvPr/>
          </p:nvSpPr>
          <p:spPr bwMode="auto">
            <a:xfrm>
              <a:off x="52197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大卫</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1000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左右</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0" name="矩形 4">
              <a:extLst>
                <a:ext uri="{FF2B5EF4-FFF2-40B4-BE49-F238E27FC236}">
                  <a16:creationId xmlns:a16="http://schemas.microsoft.com/office/drawing/2014/main" id="{FA86CCC4-69B9-C342-5170-52D601C2D4AC}"/>
                </a:ext>
              </a:extLst>
            </p:cNvPr>
            <p:cNvSpPr>
              <a:spLocks noChangeArrowheads="1"/>
            </p:cNvSpPr>
            <p:nvPr/>
          </p:nvSpPr>
          <p:spPr bwMode="auto">
            <a:xfrm>
              <a:off x="6591300" y="5426075"/>
              <a:ext cx="1443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dirty="0">
                  <a:latin typeface="Microsoft YaHei" panose="020B0503020204020204" pitchFamily="34" charset="-122"/>
                  <a:ea typeface="Microsoft YaHei" panose="020B0503020204020204" pitchFamily="34" charset="-122"/>
                </a:rPr>
                <a:t>耶稣基督</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元年</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1" name="椭圆 25">
              <a:extLst>
                <a:ext uri="{FF2B5EF4-FFF2-40B4-BE49-F238E27FC236}">
                  <a16:creationId xmlns:a16="http://schemas.microsoft.com/office/drawing/2014/main" id="{3FCCA6EC-D85D-B53C-E402-01E5353FAC09}"/>
                </a:ext>
              </a:extLst>
            </p:cNvPr>
            <p:cNvSpPr>
              <a:spLocks noChangeAspect="1"/>
            </p:cNvSpPr>
            <p:nvPr/>
          </p:nvSpPr>
          <p:spPr>
            <a:xfrm>
              <a:off x="27955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22" name="椭圆 26">
              <a:extLst>
                <a:ext uri="{FF2B5EF4-FFF2-40B4-BE49-F238E27FC236}">
                  <a16:creationId xmlns:a16="http://schemas.microsoft.com/office/drawing/2014/main" id="{232F73D2-51B1-8E73-0048-4DD73F444D02}"/>
                </a:ext>
              </a:extLst>
            </p:cNvPr>
            <p:cNvSpPr>
              <a:spLocks noChangeAspect="1"/>
            </p:cNvSpPr>
            <p:nvPr/>
          </p:nvSpPr>
          <p:spPr>
            <a:xfrm>
              <a:off x="3976688" y="5164138"/>
              <a:ext cx="179387" cy="180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25" name="矩形 31">
              <a:extLst>
                <a:ext uri="{FF2B5EF4-FFF2-40B4-BE49-F238E27FC236}">
                  <a16:creationId xmlns:a16="http://schemas.microsoft.com/office/drawing/2014/main" id="{28D8515C-0A67-8073-2BA3-7D173E7D4F25}"/>
                </a:ext>
              </a:extLst>
            </p:cNvPr>
            <p:cNvSpPr/>
            <p:nvPr/>
          </p:nvSpPr>
          <p:spPr>
            <a:xfrm>
              <a:off x="5892800" y="5199063"/>
              <a:ext cx="1441450" cy="71437"/>
            </a:xfrm>
            <a:prstGeom prst="rect">
              <a:avLst/>
            </a:prstGeom>
            <a:solidFill>
              <a:srgbClr val="FFC000"/>
            </a:solidFill>
            <a:ln w="19050">
              <a:solidFill>
                <a:srgbClr val="621E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nvGrpSpPr>
            <p:cNvPr id="26" name="组合 19">
              <a:extLst>
                <a:ext uri="{FF2B5EF4-FFF2-40B4-BE49-F238E27FC236}">
                  <a16:creationId xmlns:a16="http://schemas.microsoft.com/office/drawing/2014/main" id="{AD90A108-EAA0-8592-0E69-F679D2D280E4}"/>
                </a:ext>
              </a:extLst>
            </p:cNvPr>
            <p:cNvGrpSpPr/>
            <p:nvPr/>
          </p:nvGrpSpPr>
          <p:grpSpPr>
            <a:xfrm>
              <a:off x="7139758" y="4844264"/>
              <a:ext cx="323189" cy="439067"/>
              <a:chOff x="3899792" y="1062698"/>
              <a:chExt cx="434958" cy="590910"/>
            </a:xfrm>
            <a:solidFill>
              <a:srgbClr val="C00000"/>
            </a:solidFill>
          </p:grpSpPr>
          <p:sp>
            <p:nvSpPr>
              <p:cNvPr id="28" name="矩形 20">
                <a:extLst>
                  <a:ext uri="{FF2B5EF4-FFF2-40B4-BE49-F238E27FC236}">
                    <a16:creationId xmlns:a16="http://schemas.microsoft.com/office/drawing/2014/main" id="{3D184C21-33B5-FCBE-FE90-9205A09C7ED7}"/>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29" name="矩形 21">
                <a:extLst>
                  <a:ext uri="{FF2B5EF4-FFF2-40B4-BE49-F238E27FC236}">
                    <a16:creationId xmlns:a16="http://schemas.microsoft.com/office/drawing/2014/main" id="{8A4622EA-EED2-268A-08B6-77A0CC8BAFD2}"/>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sp>
          <p:nvSpPr>
            <p:cNvPr id="27" name="菱形 22">
              <a:extLst>
                <a:ext uri="{FF2B5EF4-FFF2-40B4-BE49-F238E27FC236}">
                  <a16:creationId xmlns:a16="http://schemas.microsoft.com/office/drawing/2014/main" id="{5B988EA9-BA0E-1CAD-6983-821FD611F35C}"/>
                </a:ext>
              </a:extLst>
            </p:cNvPr>
            <p:cNvSpPr>
              <a:spLocks noChangeAspect="1"/>
            </p:cNvSpPr>
            <p:nvPr/>
          </p:nvSpPr>
          <p:spPr>
            <a:xfrm>
              <a:off x="5773738" y="5067300"/>
              <a:ext cx="323850" cy="325438"/>
            </a:xfrm>
            <a:prstGeom prst="diamond">
              <a:avLst/>
            </a:prstGeom>
            <a:solidFill>
              <a:schemeClr val="accent4"/>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p>
          </p:txBody>
        </p:sp>
      </p:grpSp>
      <p:pic>
        <p:nvPicPr>
          <p:cNvPr id="30" name="图片 11">
            <a:extLst>
              <a:ext uri="{FF2B5EF4-FFF2-40B4-BE49-F238E27FC236}">
                <a16:creationId xmlns:a16="http://schemas.microsoft.com/office/drawing/2014/main" id="{CB0D44C9-9819-80A5-5AA3-FE9412DB411C}"/>
              </a:ext>
            </a:extLst>
          </p:cNvPr>
          <p:cNvPicPr>
            <a:picLocks noChangeAspect="1"/>
          </p:cNvPicPr>
          <p:nvPr/>
        </p:nvPicPr>
        <p:blipFill>
          <a:blip r:embed="rId4"/>
          <a:stretch>
            <a:fillRect/>
          </a:stretch>
        </p:blipFill>
        <p:spPr>
          <a:xfrm>
            <a:off x="5583459" y="2685803"/>
            <a:ext cx="2088425" cy="2088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748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F9B44725-346B-384E-A42B-AEB0D20779C3}"/>
              </a:ext>
            </a:extLst>
          </p:cNvPr>
          <p:cNvSpPr txBox="1">
            <a:spLocks/>
          </p:cNvSpPr>
          <p:nvPr/>
        </p:nvSpPr>
        <p:spPr>
          <a:xfrm>
            <a:off x="0" y="427081"/>
            <a:ext cx="9144000" cy="1325563"/>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dirty="0"/>
              <a:t>水渠工程纪念碑</a:t>
            </a:r>
          </a:p>
        </p:txBody>
      </p:sp>
      <p:grpSp>
        <p:nvGrpSpPr>
          <p:cNvPr id="5" name="组合 23">
            <a:extLst>
              <a:ext uri="{FF2B5EF4-FFF2-40B4-BE49-F238E27FC236}">
                <a16:creationId xmlns:a16="http://schemas.microsoft.com/office/drawing/2014/main" id="{90465995-DE23-3E4A-B7F2-CA9A882298B4}"/>
              </a:ext>
            </a:extLst>
          </p:cNvPr>
          <p:cNvGrpSpPr>
            <a:grpSpLocks/>
          </p:cNvGrpSpPr>
          <p:nvPr/>
        </p:nvGrpSpPr>
        <p:grpSpPr bwMode="auto">
          <a:xfrm>
            <a:off x="345387" y="0"/>
            <a:ext cx="8416925" cy="6858000"/>
            <a:chOff x="470365" y="-649647"/>
            <a:chExt cx="7372437" cy="6007159"/>
          </a:xfrm>
        </p:grpSpPr>
        <p:pic>
          <p:nvPicPr>
            <p:cNvPr id="6" name="Picture 15">
              <a:extLst>
                <a:ext uri="{FF2B5EF4-FFF2-40B4-BE49-F238E27FC236}">
                  <a16:creationId xmlns:a16="http://schemas.microsoft.com/office/drawing/2014/main" id="{3BF378B8-444E-2F42-8B42-DAE267E78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722" y="-649643"/>
              <a:ext cx="3991080" cy="598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5">
              <a:extLst>
                <a:ext uri="{FF2B5EF4-FFF2-40B4-BE49-F238E27FC236}">
                  <a16:creationId xmlns:a16="http://schemas.microsoft.com/office/drawing/2014/main" id="{9BF246F0-3502-294A-8419-AB19ECD89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99" y="-649647"/>
              <a:ext cx="3389088" cy="600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44">
              <a:extLst>
                <a:ext uri="{FF2B5EF4-FFF2-40B4-BE49-F238E27FC236}">
                  <a16:creationId xmlns:a16="http://schemas.microsoft.com/office/drawing/2014/main" id="{0860F7F7-8C0C-A749-A8EC-7B7DDF3CB24F}"/>
                </a:ext>
              </a:extLst>
            </p:cNvPr>
            <p:cNvSpPr/>
            <p:nvPr/>
          </p:nvSpPr>
          <p:spPr>
            <a:xfrm>
              <a:off x="470365" y="-649647"/>
              <a:ext cx="7372437" cy="599742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pic>
        <p:nvPicPr>
          <p:cNvPr id="9" name="Picture 14">
            <a:extLst>
              <a:ext uri="{FF2B5EF4-FFF2-40B4-BE49-F238E27FC236}">
                <a16:creationId xmlns:a16="http://schemas.microsoft.com/office/drawing/2014/main" id="{E195F72C-9140-BC47-96C8-7D69035D68AF}"/>
              </a:ext>
            </a:extLst>
          </p:cNvPr>
          <p:cNvPicPr>
            <a:picLocks noChangeAspect="1"/>
          </p:cNvPicPr>
          <p:nvPr/>
        </p:nvPicPr>
        <p:blipFill>
          <a:blip r:embed="rId5"/>
          <a:stretch>
            <a:fillRect/>
          </a:stretch>
        </p:blipFill>
        <p:spPr>
          <a:xfrm>
            <a:off x="-36299" y="1752644"/>
            <a:ext cx="9180299" cy="443186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603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5">
            <a:extLst>
              <a:ext uri="{FF2B5EF4-FFF2-40B4-BE49-F238E27FC236}">
                <a16:creationId xmlns:a16="http://schemas.microsoft.com/office/drawing/2014/main" id="{CB01998F-4FE5-0B67-F1B4-C83B635E423C}"/>
              </a:ext>
            </a:extLst>
          </p:cNvPr>
          <p:cNvSpPr txBox="1"/>
          <p:nvPr/>
        </p:nvSpPr>
        <p:spPr>
          <a:xfrm>
            <a:off x="7055" y="3533954"/>
            <a:ext cx="3462975" cy="461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dirty="0" err="1">
                <a:solidFill>
                  <a:schemeClr val="tx1"/>
                </a:solidFill>
                <a:latin typeface="Microsoft YaHei" panose="020B0503020204020204" pitchFamily="34" charset="-122"/>
                <a:ea typeface="Microsoft YaHei" panose="020B0503020204020204" pitchFamily="34" charset="-122"/>
              </a:rPr>
              <a:t>吾珥城复原图</a:t>
            </a:r>
            <a:endParaRPr lang="en-CN" sz="2400" dirty="0">
              <a:solidFill>
                <a:schemeClr val="tx1"/>
              </a:solidFill>
              <a:latin typeface="Microsoft YaHei" panose="020B0503020204020204" pitchFamily="34" charset="-122"/>
              <a:ea typeface="Microsoft YaHei" panose="020B0503020204020204" pitchFamily="34" charset="-122"/>
            </a:endParaRPr>
          </a:p>
        </p:txBody>
      </p:sp>
      <p:sp>
        <p:nvSpPr>
          <p:cNvPr id="13" name="TextBox 5">
            <a:extLst>
              <a:ext uri="{FF2B5EF4-FFF2-40B4-BE49-F238E27FC236}">
                <a16:creationId xmlns:a16="http://schemas.microsoft.com/office/drawing/2014/main" id="{197CE1AE-DB3A-7E90-DB4C-80AC26876028}"/>
              </a:ext>
            </a:extLst>
          </p:cNvPr>
          <p:cNvSpPr txBox="1"/>
          <p:nvPr/>
        </p:nvSpPr>
        <p:spPr>
          <a:xfrm>
            <a:off x="3559147" y="5775041"/>
            <a:ext cx="2866410" cy="461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CN" altLang="en-US" sz="2400" dirty="0">
                <a:solidFill>
                  <a:schemeClr val="tx1"/>
                </a:solidFill>
                <a:latin typeface="Microsoft YaHei" panose="020B0503020204020204" pitchFamily="34" charset="-122"/>
                <a:ea typeface="Microsoft YaHei" panose="020B0503020204020204" pitchFamily="34" charset="-122"/>
              </a:rPr>
              <a:t>希西家水渠的石碑</a:t>
            </a:r>
            <a:endParaRPr lang="en-CN" sz="2400" dirty="0">
              <a:solidFill>
                <a:schemeClr val="tx1"/>
              </a:solidFill>
              <a:latin typeface="Microsoft YaHei" panose="020B0503020204020204" pitchFamily="34" charset="-122"/>
              <a:ea typeface="Microsoft YaHei" panose="020B0503020204020204" pitchFamily="34" charset="-122"/>
            </a:endParaRPr>
          </a:p>
        </p:txBody>
      </p:sp>
      <p:pic>
        <p:nvPicPr>
          <p:cNvPr id="2" name="Picture 15">
            <a:extLst>
              <a:ext uri="{FF2B5EF4-FFF2-40B4-BE49-F238E27FC236}">
                <a16:creationId xmlns:a16="http://schemas.microsoft.com/office/drawing/2014/main" id="{3B0B8019-73F8-202F-4007-FC2D0237E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148" y="1453683"/>
            <a:ext cx="2866410" cy="4299477"/>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14">
            <a:extLst>
              <a:ext uri="{FF2B5EF4-FFF2-40B4-BE49-F238E27FC236}">
                <a16:creationId xmlns:a16="http://schemas.microsoft.com/office/drawing/2014/main" id="{61E50251-1230-A9C7-3B3C-4B17E286761B}"/>
              </a:ext>
            </a:extLst>
          </p:cNvPr>
          <p:cNvPicPr>
            <a:picLocks noChangeAspect="1"/>
          </p:cNvPicPr>
          <p:nvPr/>
        </p:nvPicPr>
        <p:blipFill>
          <a:blip r:embed="rId4"/>
          <a:stretch>
            <a:fillRect/>
          </a:stretch>
        </p:blipFill>
        <p:spPr>
          <a:xfrm>
            <a:off x="40304" y="4097431"/>
            <a:ext cx="3429726" cy="165572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右箭头 5">
            <a:extLst>
              <a:ext uri="{FF2B5EF4-FFF2-40B4-BE49-F238E27FC236}">
                <a16:creationId xmlns:a16="http://schemas.microsoft.com/office/drawing/2014/main" id="{E2BD9E47-B1F4-A824-1F7F-F562C7CDA8C2}"/>
              </a:ext>
            </a:extLst>
          </p:cNvPr>
          <p:cNvSpPr/>
          <p:nvPr/>
        </p:nvSpPr>
        <p:spPr>
          <a:xfrm>
            <a:off x="6593277" y="3478477"/>
            <a:ext cx="753349" cy="577929"/>
          </a:xfrm>
          <a:prstGeom prst="rightArrow">
            <a:avLst/>
          </a:prstGeom>
          <a:solidFill>
            <a:srgbClr val="FDBA3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a:extLst>
              <a:ext uri="{FF2B5EF4-FFF2-40B4-BE49-F238E27FC236}">
                <a16:creationId xmlns:a16="http://schemas.microsoft.com/office/drawing/2014/main" id="{E7A9A78B-F46B-570C-46FF-03E75FDD3A1B}"/>
              </a:ext>
            </a:extLst>
          </p:cNvPr>
          <p:cNvPicPr>
            <a:picLocks noChangeAspect="1"/>
          </p:cNvPicPr>
          <p:nvPr/>
        </p:nvPicPr>
        <p:blipFill>
          <a:blip r:embed="rId5"/>
          <a:stretch>
            <a:fillRect/>
          </a:stretch>
        </p:blipFill>
        <p:spPr>
          <a:xfrm>
            <a:off x="7256442" y="2680722"/>
            <a:ext cx="1775753" cy="1730702"/>
          </a:xfrm>
          <a:prstGeom prst="rect">
            <a:avLst/>
          </a:prstGeom>
        </p:spPr>
      </p:pic>
      <p:pic>
        <p:nvPicPr>
          <p:cNvPr id="11" name="图片 10">
            <a:extLst>
              <a:ext uri="{FF2B5EF4-FFF2-40B4-BE49-F238E27FC236}">
                <a16:creationId xmlns:a16="http://schemas.microsoft.com/office/drawing/2014/main" id="{B8506959-91AA-88B1-7DA0-45AF9B0BFA62}"/>
              </a:ext>
            </a:extLst>
          </p:cNvPr>
          <p:cNvPicPr>
            <a:picLocks noChangeAspect="1"/>
          </p:cNvPicPr>
          <p:nvPr/>
        </p:nvPicPr>
        <p:blipFill>
          <a:blip r:embed="rId6"/>
          <a:stretch>
            <a:fillRect/>
          </a:stretch>
        </p:blipFill>
        <p:spPr>
          <a:xfrm rot="856092">
            <a:off x="7406961" y="3904926"/>
            <a:ext cx="1456992" cy="1296123"/>
          </a:xfrm>
          <a:prstGeom prst="rect">
            <a:avLst/>
          </a:prstGeom>
        </p:spPr>
      </p:pic>
      <p:sp>
        <p:nvSpPr>
          <p:cNvPr id="15" name="TextBox 5">
            <a:extLst>
              <a:ext uri="{FF2B5EF4-FFF2-40B4-BE49-F238E27FC236}">
                <a16:creationId xmlns:a16="http://schemas.microsoft.com/office/drawing/2014/main" id="{BF7FD43E-0C47-EF5C-9539-409FA8F6E76C}"/>
              </a:ext>
            </a:extLst>
          </p:cNvPr>
          <p:cNvSpPr txBox="1"/>
          <p:nvPr/>
        </p:nvSpPr>
        <p:spPr>
          <a:xfrm>
            <a:off x="30500" y="5775041"/>
            <a:ext cx="3439529" cy="461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CN" altLang="en-US" sz="2400" dirty="0">
                <a:solidFill>
                  <a:schemeClr val="tx1"/>
                </a:solidFill>
                <a:latin typeface="Microsoft YaHei" panose="020B0503020204020204" pitchFamily="34" charset="-122"/>
                <a:ea typeface="Microsoft YaHei" panose="020B0503020204020204" pitchFamily="34" charset="-122"/>
              </a:rPr>
              <a:t>希西家水渠的石碑</a:t>
            </a:r>
            <a:endParaRPr lang="en-CN" sz="2400" dirty="0">
              <a:solidFill>
                <a:schemeClr val="tx1"/>
              </a:solidFill>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0F9B4063-FE7A-491C-7DA1-6B0393BF7FB0}"/>
              </a:ext>
            </a:extLst>
          </p:cNvPr>
          <p:cNvPicPr>
            <a:picLocks noChangeAspect="1"/>
          </p:cNvPicPr>
          <p:nvPr/>
        </p:nvPicPr>
        <p:blipFill rotWithShape="1">
          <a:blip r:embed="rId7"/>
          <a:srcRect l="10691" t="875" r="11937" b="15625"/>
          <a:stretch/>
        </p:blipFill>
        <p:spPr>
          <a:xfrm>
            <a:off x="30500" y="1453683"/>
            <a:ext cx="3439529" cy="208796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280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D02B67-5A8D-217A-A14E-86B24A4653D2}"/>
              </a:ext>
            </a:extLst>
          </p:cNvPr>
          <p:cNvSpPr txBox="1"/>
          <p:nvPr/>
        </p:nvSpPr>
        <p:spPr>
          <a:xfrm>
            <a:off x="957874" y="3026549"/>
            <a:ext cx="7553080" cy="3330527"/>
          </a:xfrm>
          <a:prstGeom prst="rect">
            <a:avLst/>
          </a:prstGeom>
          <a:noFill/>
        </p:spPr>
        <p:txBody>
          <a:bodyPr wrap="square" rtlCol="0">
            <a:spAutoFit/>
          </a:bodyPr>
          <a:lstStyle/>
          <a:p>
            <a:pPr>
              <a:lnSpc>
                <a:spcPts val="3860"/>
              </a:lnSpc>
            </a:pPr>
            <a:r>
              <a:rPr 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历史学家发现了希西家的水渠，这类证据说明什么？</a:t>
            </a:r>
            <a:r>
              <a:rPr lang="zh-CN" altLang="en-US" sz="2800" dirty="0">
                <a:effectLst/>
                <a:latin typeface="Microsoft YaHei" panose="020B0503020204020204" pitchFamily="34" charset="-122"/>
                <a:ea typeface="Microsoft YaHei" panose="020B0503020204020204" pitchFamily="34" charset="-122"/>
                <a:cs typeface="Times New Roman" panose="02020603050405020304" pitchFamily="18" charset="0"/>
              </a:rPr>
              <a:t>  （    ）</a:t>
            </a:r>
            <a:endPar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1260"/>
              </a:lnSpc>
            </a:pPr>
            <a:endParaRPr lang="en-CN"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342900" lvl="0" indent="-342900">
              <a:lnSpc>
                <a:spcPts val="3860"/>
              </a:lnSpc>
              <a:buFont typeface="+mj-lt"/>
              <a:buAutoNum type="alphaUcPeriod"/>
              <a:tabLst>
                <a:tab pos="457200" algn="l"/>
              </a:tabLst>
            </a:pPr>
            <a:r>
              <a:rPr lang="zh-CN" altLang="en-US" sz="2800" dirty="0">
                <a:solidFill>
                  <a:srgbClr val="000000"/>
                </a:solidFill>
                <a:effectLst/>
                <a:latin typeface="Microsoft YaHei" panose="020B0503020204020204" pitchFamily="34" charset="-122"/>
                <a:ea typeface="Microsoft YaHei" panose="020B0503020204020204" pitchFamily="34" charset="-122"/>
              </a:rPr>
              <a:t>圣经是传说故事</a:t>
            </a:r>
          </a:p>
          <a:p>
            <a:pPr marL="342900" lvl="0" indent="-342900">
              <a:lnSpc>
                <a:spcPts val="3860"/>
              </a:lnSpc>
              <a:buFont typeface="+mj-lt"/>
              <a:buAutoNum type="alphaUcPeriod"/>
              <a:tabLst>
                <a:tab pos="457200" algn="l"/>
              </a:tabLst>
            </a:pPr>
            <a:r>
              <a:rPr lang="zh-CN" sz="2800" dirty="0">
                <a:solidFill>
                  <a:srgbClr val="000000"/>
                </a:solidFill>
                <a:effectLst/>
                <a:latin typeface="Microsoft YaHei" panose="020B0503020204020204" pitchFamily="34" charset="-122"/>
                <a:ea typeface="Microsoft YaHei" panose="020B0503020204020204" pitchFamily="34" charset="-122"/>
              </a:rPr>
              <a:t>圣经对希西家的记载是真实的</a:t>
            </a:r>
            <a:endParaRPr lang="en-CN" sz="2800" dirty="0">
              <a:solidFill>
                <a:srgbClr val="000000"/>
              </a:solidFill>
              <a:effectLst/>
              <a:latin typeface="Microsoft YaHei" panose="020B0503020204020204" pitchFamily="34" charset="-122"/>
              <a:ea typeface="Microsoft YaHei" panose="020B0503020204020204" pitchFamily="34" charset="-122"/>
            </a:endParaRPr>
          </a:p>
          <a:p>
            <a:pPr marL="342900" lvl="0" indent="-342900">
              <a:lnSpc>
                <a:spcPts val="3860"/>
              </a:lnSpc>
              <a:buFont typeface="+mj-lt"/>
              <a:buAutoNum type="alphaUcPeriod"/>
              <a:tabLst>
                <a:tab pos="457200" algn="l"/>
              </a:tabLst>
            </a:pPr>
            <a:r>
              <a:rPr lang="zh-CN" altLang="en-CN" sz="2800" dirty="0">
                <a:solidFill>
                  <a:srgbClr val="000000"/>
                </a:solidFill>
                <a:effectLst/>
                <a:latin typeface="Microsoft YaHei" panose="020B0503020204020204" pitchFamily="34" charset="-122"/>
                <a:ea typeface="Microsoft YaHei" panose="020B0503020204020204" pitchFamily="34" charset="-122"/>
              </a:rPr>
              <a:t>希西家</a:t>
            </a:r>
            <a:r>
              <a:rPr lang="zh-CN" altLang="en-US" sz="2800" dirty="0">
                <a:solidFill>
                  <a:srgbClr val="000000"/>
                </a:solidFill>
                <a:latin typeface="Microsoft YaHei" panose="020B0503020204020204" pitchFamily="34" charset="-122"/>
                <a:ea typeface="Microsoft YaHei" panose="020B0503020204020204" pitchFamily="34" charset="-122"/>
              </a:rPr>
              <a:t>擅于修水渠</a:t>
            </a:r>
            <a:endParaRPr lang="en-US" altLang="zh-CN" sz="2800" dirty="0">
              <a:solidFill>
                <a:srgbClr val="000000"/>
              </a:solidFill>
              <a:effectLst/>
              <a:latin typeface="Microsoft YaHei" panose="020B0503020204020204" pitchFamily="34" charset="-122"/>
              <a:ea typeface="Microsoft YaHei" panose="020B0503020204020204" pitchFamily="34" charset="-122"/>
            </a:endParaRPr>
          </a:p>
          <a:p>
            <a:pPr marL="342900" lvl="0" indent="-342900">
              <a:lnSpc>
                <a:spcPts val="3860"/>
              </a:lnSpc>
              <a:buFont typeface="+mj-lt"/>
              <a:buAutoNum type="alphaUcPeriod"/>
              <a:tabLst>
                <a:tab pos="457200" algn="l"/>
              </a:tabLst>
            </a:pPr>
            <a:r>
              <a:rPr lang="zh-CN" sz="2800" dirty="0">
                <a:solidFill>
                  <a:srgbClr val="000000"/>
                </a:solidFill>
                <a:effectLst/>
                <a:latin typeface="Microsoft YaHei" panose="020B0503020204020204" pitchFamily="34" charset="-122"/>
                <a:ea typeface="Microsoft YaHei" panose="020B0503020204020204" pitchFamily="34" charset="-122"/>
              </a:rPr>
              <a:t>希西家的水渠很牢固</a:t>
            </a:r>
            <a:endParaRPr lang="en-CN" sz="2800" dirty="0">
              <a:solidFill>
                <a:srgbClr val="000000"/>
              </a:solidFill>
              <a:effectLst/>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086ADD15-E47F-53E2-2417-59F936057858}"/>
              </a:ext>
            </a:extLst>
          </p:cNvPr>
          <p:cNvPicPr>
            <a:picLocks noChangeAspect="1"/>
          </p:cNvPicPr>
          <p:nvPr/>
        </p:nvPicPr>
        <p:blipFill>
          <a:blip r:embed="rId3"/>
          <a:stretch>
            <a:fillRect/>
          </a:stretch>
        </p:blipFill>
        <p:spPr>
          <a:xfrm>
            <a:off x="2907323" y="-302805"/>
            <a:ext cx="3329354" cy="3329354"/>
          </a:xfrm>
          <a:prstGeom prst="rect">
            <a:avLst/>
          </a:prstGeom>
        </p:spPr>
      </p:pic>
      <p:sp>
        <p:nvSpPr>
          <p:cNvPr id="4" name="文本框 3">
            <a:extLst>
              <a:ext uri="{FF2B5EF4-FFF2-40B4-BE49-F238E27FC236}">
                <a16:creationId xmlns:a16="http://schemas.microsoft.com/office/drawing/2014/main" id="{9B1BCA2E-9C31-156C-55DC-6B4FEF9123C0}"/>
              </a:ext>
            </a:extLst>
          </p:cNvPr>
          <p:cNvSpPr txBox="1"/>
          <p:nvPr/>
        </p:nvSpPr>
        <p:spPr>
          <a:xfrm>
            <a:off x="2692360" y="3572921"/>
            <a:ext cx="429926" cy="523220"/>
          </a:xfrm>
          <a:prstGeom prst="rect">
            <a:avLst/>
          </a:prstGeom>
          <a:noFill/>
        </p:spPr>
        <p:txBody>
          <a:bodyPr wrap="none" rtlCol="0">
            <a:spAutoFit/>
          </a:bodyPr>
          <a:lstStyle/>
          <a:p>
            <a:r>
              <a:rPr kumimoji="1" lang="en-US" altLang="zh-CN" sz="2800" b="1" dirty="0">
                <a:latin typeface="Microsoft YaHei" panose="020B0503020204020204" pitchFamily="34" charset="-122"/>
                <a:ea typeface="Microsoft YaHei" panose="020B0503020204020204" pitchFamily="34" charset="-122"/>
                <a:cs typeface="Times New Roman" panose="02020603050405020304" pitchFamily="18" charset="0"/>
              </a:rPr>
              <a:t>B</a:t>
            </a:r>
            <a:endParaRPr kumimoji="1" lang="zh-CN" altLang="en-US" sz="2800" b="1" dirty="0"/>
          </a:p>
        </p:txBody>
      </p:sp>
    </p:spTree>
    <p:extLst>
      <p:ext uri="{BB962C8B-B14F-4D97-AF65-F5344CB8AC3E}">
        <p14:creationId xmlns:p14="http://schemas.microsoft.com/office/powerpoint/2010/main" val="289704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9FB6864-9ED8-537A-7D4D-094447EC3F15}"/>
              </a:ext>
            </a:extLst>
          </p:cNvPr>
          <p:cNvGrpSpPr/>
          <p:nvPr/>
        </p:nvGrpSpPr>
        <p:grpSpPr>
          <a:xfrm>
            <a:off x="6099567" y="3220387"/>
            <a:ext cx="2638791" cy="3232097"/>
            <a:chOff x="-230152" y="-751554"/>
            <a:chExt cx="4745746" cy="6442136"/>
          </a:xfrm>
        </p:grpSpPr>
        <p:pic>
          <p:nvPicPr>
            <p:cNvPr id="4" name="Picture 3">
              <a:extLst>
                <a:ext uri="{FF2B5EF4-FFF2-40B4-BE49-F238E27FC236}">
                  <a16:creationId xmlns:a16="http://schemas.microsoft.com/office/drawing/2014/main" id="{31C31DB5-460F-D97C-B75D-623A3A2AAC01}"/>
                </a:ext>
              </a:extLst>
            </p:cNvPr>
            <p:cNvPicPr>
              <a:picLocks noChangeAspect="1"/>
            </p:cNvPicPr>
            <p:nvPr/>
          </p:nvPicPr>
          <p:blipFill>
            <a:blip r:embed="rId3"/>
            <a:stretch>
              <a:fillRect/>
            </a:stretch>
          </p:blipFill>
          <p:spPr>
            <a:xfrm>
              <a:off x="-230152" y="2135854"/>
              <a:ext cx="4745745" cy="35547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85190AD-A108-47FF-B257-FAAB84148B90}"/>
                </a:ext>
              </a:extLst>
            </p:cNvPr>
            <p:cNvPicPr>
              <a:picLocks noChangeAspect="1"/>
            </p:cNvPicPr>
            <p:nvPr/>
          </p:nvPicPr>
          <p:blipFill rotWithShape="1">
            <a:blip r:embed="rId4"/>
            <a:srcRect b="5500"/>
            <a:stretch/>
          </p:blipFill>
          <p:spPr>
            <a:xfrm>
              <a:off x="-230151" y="-751554"/>
              <a:ext cx="4745745" cy="28874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任意形状 3">
            <a:extLst>
              <a:ext uri="{FF2B5EF4-FFF2-40B4-BE49-F238E27FC236}">
                <a16:creationId xmlns:a16="http://schemas.microsoft.com/office/drawing/2014/main" id="{FD14DF56-2C1A-964B-A856-13490E8DE854}"/>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6">
            <a:extLst>
              <a:ext uri="{FF2B5EF4-FFF2-40B4-BE49-F238E27FC236}">
                <a16:creationId xmlns:a16="http://schemas.microsoft.com/office/drawing/2014/main" id="{FF61FBC9-2C70-B041-BFA9-A3521BC86480}"/>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0601380B-A42D-7140-8E65-F6C6F703889B}"/>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17" name="任意形状 8">
            <a:extLst>
              <a:ext uri="{FF2B5EF4-FFF2-40B4-BE49-F238E27FC236}">
                <a16:creationId xmlns:a16="http://schemas.microsoft.com/office/drawing/2014/main" id="{73B24B90-0E15-7C44-8BFF-C25DC1EECCF2}"/>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矩形 9">
            <a:extLst>
              <a:ext uri="{FF2B5EF4-FFF2-40B4-BE49-F238E27FC236}">
                <a16:creationId xmlns:a16="http://schemas.microsoft.com/office/drawing/2014/main" id="{AFEA585E-9E10-6043-A28E-93C4195662DE}"/>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9" name="矩形 4">
            <a:extLst>
              <a:ext uri="{FF2B5EF4-FFF2-40B4-BE49-F238E27FC236}">
                <a16:creationId xmlns:a16="http://schemas.microsoft.com/office/drawing/2014/main" id="{F4913C05-8C63-E648-AF8E-D00423029367}"/>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sp>
        <p:nvSpPr>
          <p:cNvPr id="20" name="任意形状 12">
            <a:extLst>
              <a:ext uri="{FF2B5EF4-FFF2-40B4-BE49-F238E27FC236}">
                <a16:creationId xmlns:a16="http://schemas.microsoft.com/office/drawing/2014/main" id="{90447C9C-0092-7B42-B293-51F8B41858AC}"/>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13">
            <a:extLst>
              <a:ext uri="{FF2B5EF4-FFF2-40B4-BE49-F238E27FC236}">
                <a16:creationId xmlns:a16="http://schemas.microsoft.com/office/drawing/2014/main" id="{26F28F1E-4745-294A-A776-953F178F8E87}"/>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2" name="矩形 4">
            <a:extLst>
              <a:ext uri="{FF2B5EF4-FFF2-40B4-BE49-F238E27FC236}">
                <a16:creationId xmlns:a16="http://schemas.microsoft.com/office/drawing/2014/main" id="{E0E83F0D-4223-384D-911F-DDE27DBCA36B}"/>
              </a:ext>
            </a:extLst>
          </p:cNvPr>
          <p:cNvSpPr>
            <a:spLocks noChangeArrowheads="1"/>
          </p:cNvSpPr>
          <p:nvPr/>
        </p:nvSpPr>
        <p:spPr bwMode="auto">
          <a:xfrm>
            <a:off x="6075564" y="3278442"/>
            <a:ext cx="2673148" cy="3174042"/>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第三：圣经中记载的很多</a:t>
            </a:r>
            <a:r>
              <a:rPr lang="zh-CN" altLang="en-US"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预言</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在过了很久以后都应验了这证明圣经是神的启示</a:t>
            </a:r>
          </a:p>
        </p:txBody>
      </p:sp>
      <p:sp>
        <p:nvSpPr>
          <p:cNvPr id="2" name="标题 1">
            <a:extLst>
              <a:ext uri="{FF2B5EF4-FFF2-40B4-BE49-F238E27FC236}">
                <a16:creationId xmlns:a16="http://schemas.microsoft.com/office/drawing/2014/main" id="{2EDE6E87-DF75-9449-97D4-652FE8BE69FE}"/>
              </a:ext>
            </a:extLst>
          </p:cNvPr>
          <p:cNvSpPr>
            <a:spLocks noGrp="1"/>
          </p:cNvSpPr>
          <p:nvPr>
            <p:ph type="title"/>
          </p:nvPr>
        </p:nvSpPr>
        <p:spPr/>
        <p:txBody>
          <a:bodyPr/>
          <a:lstStyle/>
          <a:p>
            <a:pPr algn="ctr">
              <a:defRPr/>
            </a:pPr>
            <a:r>
              <a:rPr lang="zh-CN" altLang="en-US" sz="3600" b="1" dirty="0">
                <a:latin typeface="Microsoft YaHei" panose="020B0503020204020204" pitchFamily="34" charset="-122"/>
                <a:ea typeface="Microsoft YaHei" panose="020B0503020204020204" pitchFamily="34" charset="-122"/>
              </a:rPr>
              <a:t>证实圣经是真理的第三个步骤：</a:t>
            </a:r>
            <a:br>
              <a:rPr lang="en-US" altLang="zh-CN" sz="3600" b="1" dirty="0">
                <a:latin typeface="Microsoft YaHei" panose="020B0503020204020204" pitchFamily="34" charset="-122"/>
                <a:ea typeface="Microsoft YaHei" panose="020B0503020204020204" pitchFamily="34" charset="-122"/>
              </a:rPr>
            </a:br>
            <a:r>
              <a:rPr lang="zh-CN" altLang="en-US" sz="3600" b="1" dirty="0">
                <a:latin typeface="Microsoft YaHei" panose="020B0503020204020204" pitchFamily="34" charset="-122"/>
                <a:ea typeface="Microsoft YaHei" panose="020B0503020204020204" pitchFamily="34" charset="-122"/>
              </a:rPr>
              <a:t>预言与应验</a:t>
            </a:r>
            <a:endParaRPr lang="en-US" altLang="zh-CN" sz="36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355569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31">
            <a:extLst>
              <a:ext uri="{FF2B5EF4-FFF2-40B4-BE49-F238E27FC236}">
                <a16:creationId xmlns:a16="http://schemas.microsoft.com/office/drawing/2014/main" id="{CF413DB9-1928-29AE-FBD6-99CD538039F0}"/>
              </a:ext>
            </a:extLst>
          </p:cNvPr>
          <p:cNvSpPr/>
          <p:nvPr/>
        </p:nvSpPr>
        <p:spPr>
          <a:xfrm>
            <a:off x="5380120" y="2931439"/>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神话传说</a:t>
            </a:r>
          </a:p>
        </p:txBody>
      </p:sp>
      <p:sp>
        <p:nvSpPr>
          <p:cNvPr id="12" name="圆角矩形 28">
            <a:extLst>
              <a:ext uri="{FF2B5EF4-FFF2-40B4-BE49-F238E27FC236}">
                <a16:creationId xmlns:a16="http://schemas.microsoft.com/office/drawing/2014/main" id="{FF5D74E1-16D1-2155-B140-29B78CDBADF5}"/>
              </a:ext>
            </a:extLst>
          </p:cNvPr>
          <p:cNvSpPr/>
          <p:nvPr/>
        </p:nvSpPr>
        <p:spPr>
          <a:xfrm>
            <a:off x="3259015" y="2976430"/>
            <a:ext cx="715108" cy="2220103"/>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证据</a:t>
            </a:r>
          </a:p>
        </p:txBody>
      </p:sp>
      <p:sp>
        <p:nvSpPr>
          <p:cNvPr id="7" name="标题 6">
            <a:extLst>
              <a:ext uri="{FF2B5EF4-FFF2-40B4-BE49-F238E27FC236}">
                <a16:creationId xmlns:a16="http://schemas.microsoft.com/office/drawing/2014/main" id="{99B55714-ABF5-83F2-86C4-1743D4B626A0}"/>
              </a:ext>
            </a:extLst>
          </p:cNvPr>
          <p:cNvSpPr>
            <a:spLocks noGrp="1"/>
          </p:cNvSpPr>
          <p:nvPr>
            <p:ph type="title"/>
          </p:nvPr>
        </p:nvSpPr>
        <p:spPr/>
        <p:txBody>
          <a:bodyPr/>
          <a:lstStyle/>
          <a:p>
            <a:r>
              <a:rPr lang="zh-CN" altLang="en-US" dirty="0"/>
              <a:t>怎么确认圣经的历史是真的而非神话？</a:t>
            </a:r>
          </a:p>
        </p:txBody>
      </p:sp>
      <p:sp>
        <p:nvSpPr>
          <p:cNvPr id="8" name="圆角矩形 31">
            <a:extLst>
              <a:ext uri="{FF2B5EF4-FFF2-40B4-BE49-F238E27FC236}">
                <a16:creationId xmlns:a16="http://schemas.microsoft.com/office/drawing/2014/main" id="{B216F70E-CE30-53DD-2ABB-66346E03E6B5}"/>
              </a:ext>
            </a:extLst>
          </p:cNvPr>
          <p:cNvSpPr/>
          <p:nvPr/>
        </p:nvSpPr>
        <p:spPr>
          <a:xfrm>
            <a:off x="5380120" y="4553358"/>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真实历史</a:t>
            </a:r>
          </a:p>
        </p:txBody>
      </p:sp>
      <p:sp>
        <p:nvSpPr>
          <p:cNvPr id="14" name="右箭头 13">
            <a:extLst>
              <a:ext uri="{FF2B5EF4-FFF2-40B4-BE49-F238E27FC236}">
                <a16:creationId xmlns:a16="http://schemas.microsoft.com/office/drawing/2014/main" id="{4DCB0ABB-957F-26A9-7B5D-BD3D200F5795}"/>
              </a:ext>
            </a:extLst>
          </p:cNvPr>
          <p:cNvSpPr/>
          <p:nvPr/>
        </p:nvSpPr>
        <p:spPr>
          <a:xfrm>
            <a:off x="4116803" y="2889887"/>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无</a:t>
            </a:r>
          </a:p>
        </p:txBody>
      </p:sp>
      <p:sp>
        <p:nvSpPr>
          <p:cNvPr id="15" name="右箭头 14">
            <a:extLst>
              <a:ext uri="{FF2B5EF4-FFF2-40B4-BE49-F238E27FC236}">
                <a16:creationId xmlns:a16="http://schemas.microsoft.com/office/drawing/2014/main" id="{AB4A9F16-2DF5-630B-D2AC-6457CDC5AEDE}"/>
              </a:ext>
            </a:extLst>
          </p:cNvPr>
          <p:cNvSpPr/>
          <p:nvPr/>
        </p:nvSpPr>
        <p:spPr>
          <a:xfrm>
            <a:off x="4116803" y="4531118"/>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有</a:t>
            </a:r>
          </a:p>
        </p:txBody>
      </p:sp>
      <p:pic>
        <p:nvPicPr>
          <p:cNvPr id="2" name="图片 1">
            <a:extLst>
              <a:ext uri="{FF2B5EF4-FFF2-40B4-BE49-F238E27FC236}">
                <a16:creationId xmlns:a16="http://schemas.microsoft.com/office/drawing/2014/main" id="{EDED5121-B985-D634-F2E0-8C227E19C177}"/>
              </a:ext>
            </a:extLst>
          </p:cNvPr>
          <p:cNvPicPr>
            <a:picLocks noChangeAspect="1"/>
          </p:cNvPicPr>
          <p:nvPr/>
        </p:nvPicPr>
        <p:blipFill>
          <a:blip r:embed="rId3"/>
          <a:stretch>
            <a:fillRect/>
          </a:stretch>
        </p:blipFill>
        <p:spPr>
          <a:xfrm>
            <a:off x="137388" y="1970218"/>
            <a:ext cx="3121627" cy="42325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组合 4">
            <a:extLst>
              <a:ext uri="{FF2B5EF4-FFF2-40B4-BE49-F238E27FC236}">
                <a16:creationId xmlns:a16="http://schemas.microsoft.com/office/drawing/2014/main" id="{581AD90B-C098-E28E-ABE5-8B7877B9F875}"/>
              </a:ext>
            </a:extLst>
          </p:cNvPr>
          <p:cNvGrpSpPr/>
          <p:nvPr/>
        </p:nvGrpSpPr>
        <p:grpSpPr>
          <a:xfrm>
            <a:off x="4116803" y="2889887"/>
            <a:ext cx="3928848" cy="797417"/>
            <a:chOff x="4269203" y="3042287"/>
            <a:chExt cx="3928848" cy="797417"/>
          </a:xfrm>
        </p:grpSpPr>
        <p:sp>
          <p:nvSpPr>
            <p:cNvPr id="3" name="圆角矩形 31">
              <a:extLst>
                <a:ext uri="{FF2B5EF4-FFF2-40B4-BE49-F238E27FC236}">
                  <a16:creationId xmlns:a16="http://schemas.microsoft.com/office/drawing/2014/main" id="{D602FA9E-9286-6C7F-13C3-C7493319A79F}"/>
                </a:ext>
              </a:extLst>
            </p:cNvPr>
            <p:cNvSpPr/>
            <p:nvPr/>
          </p:nvSpPr>
          <p:spPr>
            <a:xfrm>
              <a:off x="5532520" y="3083839"/>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rgbClr val="FF0000"/>
                  </a:solidFill>
                  <a:latin typeface="Microsoft YaHei" panose="020B0503020204020204" pitchFamily="34" charset="-122"/>
                  <a:ea typeface="Microsoft YaHei" panose="020B0503020204020204" pitchFamily="34" charset="-122"/>
                </a:rPr>
                <a:t>神话传说</a:t>
              </a:r>
            </a:p>
          </p:txBody>
        </p:sp>
        <p:sp>
          <p:nvSpPr>
            <p:cNvPr id="4" name="右箭头 3">
              <a:extLst>
                <a:ext uri="{FF2B5EF4-FFF2-40B4-BE49-F238E27FC236}">
                  <a16:creationId xmlns:a16="http://schemas.microsoft.com/office/drawing/2014/main" id="{43B5D45A-FD55-3947-2AF4-BF38812BC6D1}"/>
                </a:ext>
              </a:extLst>
            </p:cNvPr>
            <p:cNvSpPr/>
            <p:nvPr/>
          </p:nvSpPr>
          <p:spPr>
            <a:xfrm>
              <a:off x="4269203" y="3042287"/>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rgbClr val="FF0000"/>
                  </a:solidFill>
                  <a:latin typeface="Microsoft YaHei" panose="020B0503020204020204" pitchFamily="34" charset="-122"/>
                  <a:ea typeface="Microsoft YaHei" panose="020B0503020204020204" pitchFamily="34" charset="-122"/>
                </a:rPr>
                <a:t>无</a:t>
              </a:r>
            </a:p>
          </p:txBody>
        </p:sp>
      </p:grpSp>
    </p:spTree>
    <p:extLst>
      <p:ext uri="{BB962C8B-B14F-4D97-AF65-F5344CB8AC3E}">
        <p14:creationId xmlns:p14="http://schemas.microsoft.com/office/powerpoint/2010/main" val="215313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500"/>
                            </p:stCondLst>
                            <p:childTnLst>
                              <p:par>
                                <p:cTn id="30" presetID="10" presetClass="exit" presetSubtype="0" fill="hold" grpId="1" nodeType="after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animBg="1"/>
      <p:bldP spid="8" grpId="0" animBg="1"/>
      <p:bldP spid="8" grpId="1" animBg="1"/>
      <p:bldP spid="14" grpId="0" animBg="1"/>
      <p:bldP spid="15" grpId="0" animBg="1"/>
      <p:bldP spid="1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98152DA-8428-A653-61D4-84DD1225480C}"/>
              </a:ext>
            </a:extLst>
          </p:cNvPr>
          <p:cNvGrpSpPr/>
          <p:nvPr/>
        </p:nvGrpSpPr>
        <p:grpSpPr>
          <a:xfrm>
            <a:off x="4116803" y="4531117"/>
            <a:ext cx="3928848" cy="797417"/>
            <a:chOff x="4269203" y="4683518"/>
            <a:chExt cx="3928848" cy="797417"/>
          </a:xfrm>
        </p:grpSpPr>
        <p:sp>
          <p:nvSpPr>
            <p:cNvPr id="2" name="圆角矩形 31">
              <a:extLst>
                <a:ext uri="{FF2B5EF4-FFF2-40B4-BE49-F238E27FC236}">
                  <a16:creationId xmlns:a16="http://schemas.microsoft.com/office/drawing/2014/main" id="{09243D47-56D0-D593-249F-5E00C244660C}"/>
                </a:ext>
              </a:extLst>
            </p:cNvPr>
            <p:cNvSpPr/>
            <p:nvPr/>
          </p:nvSpPr>
          <p:spPr>
            <a:xfrm>
              <a:off x="5532520" y="4705758"/>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真实历史</a:t>
              </a:r>
            </a:p>
          </p:txBody>
        </p:sp>
        <p:sp>
          <p:nvSpPr>
            <p:cNvPr id="9" name="右箭头 8">
              <a:extLst>
                <a:ext uri="{FF2B5EF4-FFF2-40B4-BE49-F238E27FC236}">
                  <a16:creationId xmlns:a16="http://schemas.microsoft.com/office/drawing/2014/main" id="{6D0F02AC-0109-11D6-3B7B-970280B43CC2}"/>
                </a:ext>
              </a:extLst>
            </p:cNvPr>
            <p:cNvSpPr/>
            <p:nvPr/>
          </p:nvSpPr>
          <p:spPr>
            <a:xfrm>
              <a:off x="4269203" y="4683518"/>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有</a:t>
              </a:r>
            </a:p>
          </p:txBody>
        </p:sp>
      </p:grpSp>
      <p:sp>
        <p:nvSpPr>
          <p:cNvPr id="8" name="圆角矩形 31">
            <a:extLst>
              <a:ext uri="{FF2B5EF4-FFF2-40B4-BE49-F238E27FC236}">
                <a16:creationId xmlns:a16="http://schemas.microsoft.com/office/drawing/2014/main" id="{B216F70E-CE30-53DD-2ABB-66346E03E6B5}"/>
              </a:ext>
            </a:extLst>
          </p:cNvPr>
          <p:cNvSpPr/>
          <p:nvPr/>
        </p:nvSpPr>
        <p:spPr>
          <a:xfrm>
            <a:off x="5380120" y="4553358"/>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rgbClr val="FF0000"/>
                </a:solidFill>
                <a:latin typeface="Microsoft YaHei" panose="020B0503020204020204" pitchFamily="34" charset="-122"/>
                <a:ea typeface="Microsoft YaHei" panose="020B0503020204020204" pitchFamily="34" charset="-122"/>
              </a:rPr>
              <a:t>真实历史</a:t>
            </a:r>
          </a:p>
        </p:txBody>
      </p:sp>
      <p:sp>
        <p:nvSpPr>
          <p:cNvPr id="15" name="右箭头 14">
            <a:extLst>
              <a:ext uri="{FF2B5EF4-FFF2-40B4-BE49-F238E27FC236}">
                <a16:creationId xmlns:a16="http://schemas.microsoft.com/office/drawing/2014/main" id="{AB4A9F16-2DF5-630B-D2AC-6457CDC5AEDE}"/>
              </a:ext>
            </a:extLst>
          </p:cNvPr>
          <p:cNvSpPr/>
          <p:nvPr/>
        </p:nvSpPr>
        <p:spPr>
          <a:xfrm>
            <a:off x="4116803" y="4531118"/>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rgbClr val="FF0000"/>
                </a:solidFill>
                <a:latin typeface="Microsoft YaHei" panose="020B0503020204020204" pitchFamily="34" charset="-122"/>
                <a:ea typeface="Microsoft YaHei" panose="020B0503020204020204" pitchFamily="34" charset="-122"/>
              </a:rPr>
              <a:t>有</a:t>
            </a:r>
          </a:p>
        </p:txBody>
      </p:sp>
      <p:sp>
        <p:nvSpPr>
          <p:cNvPr id="19" name="圆角矩形 31">
            <a:extLst>
              <a:ext uri="{FF2B5EF4-FFF2-40B4-BE49-F238E27FC236}">
                <a16:creationId xmlns:a16="http://schemas.microsoft.com/office/drawing/2014/main" id="{CF413DB9-1928-29AE-FBD6-99CD538039F0}"/>
              </a:ext>
            </a:extLst>
          </p:cNvPr>
          <p:cNvSpPr/>
          <p:nvPr/>
        </p:nvSpPr>
        <p:spPr>
          <a:xfrm>
            <a:off x="5380120" y="2931439"/>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神话传说</a:t>
            </a:r>
          </a:p>
        </p:txBody>
      </p:sp>
      <p:sp>
        <p:nvSpPr>
          <p:cNvPr id="12" name="圆角矩形 28">
            <a:extLst>
              <a:ext uri="{FF2B5EF4-FFF2-40B4-BE49-F238E27FC236}">
                <a16:creationId xmlns:a16="http://schemas.microsoft.com/office/drawing/2014/main" id="{FF5D74E1-16D1-2155-B140-29B78CDBADF5}"/>
              </a:ext>
            </a:extLst>
          </p:cNvPr>
          <p:cNvSpPr/>
          <p:nvPr/>
        </p:nvSpPr>
        <p:spPr>
          <a:xfrm>
            <a:off x="3259015" y="2976430"/>
            <a:ext cx="715108" cy="2220103"/>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证据</a:t>
            </a:r>
          </a:p>
        </p:txBody>
      </p:sp>
      <p:sp>
        <p:nvSpPr>
          <p:cNvPr id="7" name="标题 6">
            <a:extLst>
              <a:ext uri="{FF2B5EF4-FFF2-40B4-BE49-F238E27FC236}">
                <a16:creationId xmlns:a16="http://schemas.microsoft.com/office/drawing/2014/main" id="{99B55714-ABF5-83F2-86C4-1743D4B626A0}"/>
              </a:ext>
            </a:extLst>
          </p:cNvPr>
          <p:cNvSpPr>
            <a:spLocks noGrp="1"/>
          </p:cNvSpPr>
          <p:nvPr>
            <p:ph type="title"/>
          </p:nvPr>
        </p:nvSpPr>
        <p:spPr/>
        <p:txBody>
          <a:bodyPr/>
          <a:lstStyle/>
          <a:p>
            <a:r>
              <a:rPr lang="zh-CN" altLang="en-US" dirty="0"/>
              <a:t>怎么确认圣经的历史是真的而非神话？</a:t>
            </a:r>
          </a:p>
        </p:txBody>
      </p:sp>
      <p:sp>
        <p:nvSpPr>
          <p:cNvPr id="14" name="右箭头 13">
            <a:extLst>
              <a:ext uri="{FF2B5EF4-FFF2-40B4-BE49-F238E27FC236}">
                <a16:creationId xmlns:a16="http://schemas.microsoft.com/office/drawing/2014/main" id="{4DCB0ABB-957F-26A9-7B5D-BD3D200F5795}"/>
              </a:ext>
            </a:extLst>
          </p:cNvPr>
          <p:cNvSpPr/>
          <p:nvPr/>
        </p:nvSpPr>
        <p:spPr>
          <a:xfrm>
            <a:off x="4116803" y="2889887"/>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无</a:t>
            </a:r>
          </a:p>
        </p:txBody>
      </p:sp>
      <p:pic>
        <p:nvPicPr>
          <p:cNvPr id="3" name="图片 2">
            <a:extLst>
              <a:ext uri="{FF2B5EF4-FFF2-40B4-BE49-F238E27FC236}">
                <a16:creationId xmlns:a16="http://schemas.microsoft.com/office/drawing/2014/main" id="{A8005A8C-C911-8C5A-D2FA-65AD97329474}"/>
              </a:ext>
            </a:extLst>
          </p:cNvPr>
          <p:cNvPicPr>
            <a:picLocks noChangeAspect="1"/>
          </p:cNvPicPr>
          <p:nvPr/>
        </p:nvPicPr>
        <p:blipFill>
          <a:blip r:embed="rId3"/>
          <a:stretch>
            <a:fillRect/>
          </a:stretch>
        </p:blipFill>
        <p:spPr>
          <a:xfrm>
            <a:off x="180633" y="1499605"/>
            <a:ext cx="3078382" cy="51737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组合 5">
            <a:extLst>
              <a:ext uri="{FF2B5EF4-FFF2-40B4-BE49-F238E27FC236}">
                <a16:creationId xmlns:a16="http://schemas.microsoft.com/office/drawing/2014/main" id="{57A84202-1D5F-DCD3-3478-7FF7A7F10513}"/>
              </a:ext>
            </a:extLst>
          </p:cNvPr>
          <p:cNvGrpSpPr/>
          <p:nvPr/>
        </p:nvGrpSpPr>
        <p:grpSpPr>
          <a:xfrm>
            <a:off x="4030092" y="2832909"/>
            <a:ext cx="5090462" cy="1605699"/>
            <a:chOff x="4036744" y="1230440"/>
            <a:chExt cx="5171517" cy="1631266"/>
          </a:xfrm>
        </p:grpSpPr>
        <p:pic>
          <p:nvPicPr>
            <p:cNvPr id="4" name="Picture 10">
              <a:extLst>
                <a:ext uri="{FF2B5EF4-FFF2-40B4-BE49-F238E27FC236}">
                  <a16:creationId xmlns:a16="http://schemas.microsoft.com/office/drawing/2014/main" id="{9C3FD1BC-DE5E-8A75-0C96-456A9DA7D9AA}"/>
                </a:ext>
              </a:extLst>
            </p:cNvPr>
            <p:cNvPicPr>
              <a:picLocks noChangeAspect="1"/>
            </p:cNvPicPr>
            <p:nvPr/>
          </p:nvPicPr>
          <p:blipFill>
            <a:blip r:embed="rId4"/>
            <a:stretch>
              <a:fillRect/>
            </a:stretch>
          </p:blipFill>
          <p:spPr>
            <a:xfrm>
              <a:off x="4036744" y="1230440"/>
              <a:ext cx="2514493" cy="16312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1">
              <a:extLst>
                <a:ext uri="{FF2B5EF4-FFF2-40B4-BE49-F238E27FC236}">
                  <a16:creationId xmlns:a16="http://schemas.microsoft.com/office/drawing/2014/main" id="{9DB8D62C-66EA-848A-8F32-A6105D1AF86F}"/>
                </a:ext>
              </a:extLst>
            </p:cNvPr>
            <p:cNvPicPr>
              <a:picLocks noChangeAspect="1"/>
            </p:cNvPicPr>
            <p:nvPr/>
          </p:nvPicPr>
          <p:blipFill rotWithShape="1">
            <a:blip r:embed="rId5"/>
            <a:srcRect r="10396"/>
            <a:stretch/>
          </p:blipFill>
          <p:spPr>
            <a:xfrm>
              <a:off x="6598129" y="1230440"/>
              <a:ext cx="2610132" cy="163126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65521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fill="hold" grpId="0" nodeType="withEffect">
                                  <p:stCondLst>
                                    <p:cond delay="0"/>
                                  </p:stCondLst>
                                  <p:childTnLst>
                                    <p:animEffect transition="out" filter="fade">
                                      <p:cBhvr>
                                        <p:cTn id="9" dur="3000" tmFilter="0, 0; .2, .5; .8, .5; 1, 0"/>
                                        <p:tgtEl>
                                          <p:spTgt spid="12"/>
                                        </p:tgtEl>
                                      </p:cBhvr>
                                    </p:animEffect>
                                    <p:animScale>
                                      <p:cBhvr>
                                        <p:cTn id="10" dur="1500" autoRev="1" fill="hold"/>
                                        <p:tgtEl>
                                          <p:spTgt spid="1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par>
                          <p:cTn id="16" fill="hold">
                            <p:stCondLst>
                              <p:cond delay="500"/>
                            </p:stCondLst>
                            <p:childTnLst>
                              <p:par>
                                <p:cTn id="17" presetID="10" presetClass="exit" presetSubtype="0" fill="hold" grpId="0" nodeType="after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9" grpId="0" animBg="1"/>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C9ACB-A4B2-2D8A-D07C-8C530A1E43DE}"/>
              </a:ext>
            </a:extLst>
          </p:cNvPr>
          <p:cNvPicPr>
            <a:picLocks noChangeAspect="1"/>
          </p:cNvPicPr>
          <p:nvPr/>
        </p:nvPicPr>
        <p:blipFill>
          <a:blip r:embed="rId3"/>
          <a:stretch>
            <a:fillRect/>
          </a:stretch>
        </p:blipFill>
        <p:spPr>
          <a:xfrm>
            <a:off x="2891908" y="1676350"/>
            <a:ext cx="3360184" cy="506004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D0492467-EB0D-824B-95FA-6CAA49EEAA08}"/>
              </a:ext>
            </a:extLst>
          </p:cNvPr>
          <p:cNvSpPr>
            <a:spLocks noGrp="1"/>
          </p:cNvSpPr>
          <p:nvPr>
            <p:ph type="title"/>
          </p:nvPr>
        </p:nvSpPr>
        <p:spPr/>
        <p:txBody>
          <a:bodyPr/>
          <a:lstStyle/>
          <a:p>
            <a:r>
              <a:rPr lang="zh-CN" altLang="en-US" dirty="0"/>
              <a:t>怎么知道圣经的上帝就是创造宇宙的神？</a:t>
            </a:r>
            <a:r>
              <a:rPr lang="en-CN" dirty="0"/>
              <a:t> </a:t>
            </a:r>
            <a:br>
              <a:rPr lang="en-CN" dirty="0"/>
            </a:br>
            <a:endParaRPr lang="en-CN" dirty="0"/>
          </a:p>
        </p:txBody>
      </p:sp>
      <p:pic>
        <p:nvPicPr>
          <p:cNvPr id="5" name="图片 4">
            <a:extLst>
              <a:ext uri="{FF2B5EF4-FFF2-40B4-BE49-F238E27FC236}">
                <a16:creationId xmlns:a16="http://schemas.microsoft.com/office/drawing/2014/main" id="{696208C2-671A-CEEA-FDBF-7C87096B5F08}"/>
              </a:ext>
            </a:extLst>
          </p:cNvPr>
          <p:cNvPicPr>
            <a:picLocks noChangeAspect="1"/>
          </p:cNvPicPr>
          <p:nvPr/>
        </p:nvPicPr>
        <p:blipFill>
          <a:blip r:embed="rId4"/>
          <a:stretch>
            <a:fillRect/>
          </a:stretch>
        </p:blipFill>
        <p:spPr>
          <a:xfrm>
            <a:off x="1778435" y="5068556"/>
            <a:ext cx="1799939" cy="1754274"/>
          </a:xfrm>
          <a:prstGeom prst="rect">
            <a:avLst/>
          </a:prstGeom>
        </p:spPr>
      </p:pic>
    </p:spTree>
    <p:extLst>
      <p:ext uri="{BB962C8B-B14F-4D97-AF65-F5344CB8AC3E}">
        <p14:creationId xmlns:p14="http://schemas.microsoft.com/office/powerpoint/2010/main" val="772580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98152DA-8428-A653-61D4-84DD1225480C}"/>
              </a:ext>
            </a:extLst>
          </p:cNvPr>
          <p:cNvGrpSpPr/>
          <p:nvPr/>
        </p:nvGrpSpPr>
        <p:grpSpPr>
          <a:xfrm>
            <a:off x="3425141" y="4531117"/>
            <a:ext cx="3928848" cy="797417"/>
            <a:chOff x="4269203" y="4683518"/>
            <a:chExt cx="3928848" cy="797417"/>
          </a:xfrm>
        </p:grpSpPr>
        <p:sp>
          <p:nvSpPr>
            <p:cNvPr id="2" name="圆角矩形 31">
              <a:extLst>
                <a:ext uri="{FF2B5EF4-FFF2-40B4-BE49-F238E27FC236}">
                  <a16:creationId xmlns:a16="http://schemas.microsoft.com/office/drawing/2014/main" id="{09243D47-56D0-D593-249F-5E00C244660C}"/>
                </a:ext>
              </a:extLst>
            </p:cNvPr>
            <p:cNvSpPr/>
            <p:nvPr/>
          </p:nvSpPr>
          <p:spPr>
            <a:xfrm>
              <a:off x="5532520" y="4705758"/>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真实历史</a:t>
              </a:r>
            </a:p>
          </p:txBody>
        </p:sp>
        <p:sp>
          <p:nvSpPr>
            <p:cNvPr id="9" name="右箭头 8">
              <a:extLst>
                <a:ext uri="{FF2B5EF4-FFF2-40B4-BE49-F238E27FC236}">
                  <a16:creationId xmlns:a16="http://schemas.microsoft.com/office/drawing/2014/main" id="{6D0F02AC-0109-11D6-3B7B-970280B43CC2}"/>
                </a:ext>
              </a:extLst>
            </p:cNvPr>
            <p:cNvSpPr/>
            <p:nvPr/>
          </p:nvSpPr>
          <p:spPr>
            <a:xfrm>
              <a:off x="4269203" y="4683518"/>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有</a:t>
              </a:r>
            </a:p>
          </p:txBody>
        </p:sp>
      </p:grpSp>
      <p:sp>
        <p:nvSpPr>
          <p:cNvPr id="8" name="圆角矩形 31">
            <a:extLst>
              <a:ext uri="{FF2B5EF4-FFF2-40B4-BE49-F238E27FC236}">
                <a16:creationId xmlns:a16="http://schemas.microsoft.com/office/drawing/2014/main" id="{B216F70E-CE30-53DD-2ABB-66346E03E6B5}"/>
              </a:ext>
            </a:extLst>
          </p:cNvPr>
          <p:cNvSpPr/>
          <p:nvPr/>
        </p:nvSpPr>
        <p:spPr>
          <a:xfrm>
            <a:off x="4688458" y="4553358"/>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rgbClr val="FF0000"/>
                </a:solidFill>
                <a:latin typeface="Microsoft YaHei" panose="020B0503020204020204" pitchFamily="34" charset="-122"/>
                <a:ea typeface="Microsoft YaHei" panose="020B0503020204020204" pitchFamily="34" charset="-122"/>
              </a:rPr>
              <a:t>真实历史</a:t>
            </a:r>
          </a:p>
        </p:txBody>
      </p:sp>
      <p:sp>
        <p:nvSpPr>
          <p:cNvPr id="15" name="右箭头 14">
            <a:extLst>
              <a:ext uri="{FF2B5EF4-FFF2-40B4-BE49-F238E27FC236}">
                <a16:creationId xmlns:a16="http://schemas.microsoft.com/office/drawing/2014/main" id="{AB4A9F16-2DF5-630B-D2AC-6457CDC5AEDE}"/>
              </a:ext>
            </a:extLst>
          </p:cNvPr>
          <p:cNvSpPr/>
          <p:nvPr/>
        </p:nvSpPr>
        <p:spPr>
          <a:xfrm>
            <a:off x="3425141" y="4531118"/>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rgbClr val="FF0000"/>
                </a:solidFill>
                <a:latin typeface="Microsoft YaHei" panose="020B0503020204020204" pitchFamily="34" charset="-122"/>
                <a:ea typeface="Microsoft YaHei" panose="020B0503020204020204" pitchFamily="34" charset="-122"/>
              </a:rPr>
              <a:t>有</a:t>
            </a:r>
          </a:p>
        </p:txBody>
      </p:sp>
      <p:sp>
        <p:nvSpPr>
          <p:cNvPr id="19" name="圆角矩形 31">
            <a:extLst>
              <a:ext uri="{FF2B5EF4-FFF2-40B4-BE49-F238E27FC236}">
                <a16:creationId xmlns:a16="http://schemas.microsoft.com/office/drawing/2014/main" id="{CF413DB9-1928-29AE-FBD6-99CD538039F0}"/>
              </a:ext>
            </a:extLst>
          </p:cNvPr>
          <p:cNvSpPr/>
          <p:nvPr/>
        </p:nvSpPr>
        <p:spPr>
          <a:xfrm>
            <a:off x="4688458" y="2931439"/>
            <a:ext cx="2665531" cy="73721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神话传说</a:t>
            </a:r>
          </a:p>
        </p:txBody>
      </p:sp>
      <p:sp>
        <p:nvSpPr>
          <p:cNvPr id="12" name="圆角矩形 28">
            <a:extLst>
              <a:ext uri="{FF2B5EF4-FFF2-40B4-BE49-F238E27FC236}">
                <a16:creationId xmlns:a16="http://schemas.microsoft.com/office/drawing/2014/main" id="{FF5D74E1-16D1-2155-B140-29B78CDBADF5}"/>
              </a:ext>
            </a:extLst>
          </p:cNvPr>
          <p:cNvSpPr/>
          <p:nvPr/>
        </p:nvSpPr>
        <p:spPr>
          <a:xfrm>
            <a:off x="2567353" y="2976430"/>
            <a:ext cx="715108" cy="2220103"/>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证据</a:t>
            </a:r>
          </a:p>
        </p:txBody>
      </p:sp>
      <p:sp>
        <p:nvSpPr>
          <p:cNvPr id="7" name="标题 6">
            <a:extLst>
              <a:ext uri="{FF2B5EF4-FFF2-40B4-BE49-F238E27FC236}">
                <a16:creationId xmlns:a16="http://schemas.microsoft.com/office/drawing/2014/main" id="{99B55714-ABF5-83F2-86C4-1743D4B626A0}"/>
              </a:ext>
            </a:extLst>
          </p:cNvPr>
          <p:cNvSpPr>
            <a:spLocks noGrp="1"/>
          </p:cNvSpPr>
          <p:nvPr>
            <p:ph type="title"/>
          </p:nvPr>
        </p:nvSpPr>
        <p:spPr/>
        <p:txBody>
          <a:bodyPr/>
          <a:lstStyle/>
          <a:p>
            <a:r>
              <a:rPr lang="zh-CN" altLang="en-US" dirty="0"/>
              <a:t>怎么确认圣经的历史是真的而非神话？</a:t>
            </a:r>
          </a:p>
        </p:txBody>
      </p:sp>
      <p:sp>
        <p:nvSpPr>
          <p:cNvPr id="14" name="右箭头 13">
            <a:extLst>
              <a:ext uri="{FF2B5EF4-FFF2-40B4-BE49-F238E27FC236}">
                <a16:creationId xmlns:a16="http://schemas.microsoft.com/office/drawing/2014/main" id="{4DCB0ABB-957F-26A9-7B5D-BD3D200F5795}"/>
              </a:ext>
            </a:extLst>
          </p:cNvPr>
          <p:cNvSpPr/>
          <p:nvPr/>
        </p:nvSpPr>
        <p:spPr>
          <a:xfrm>
            <a:off x="3425141" y="2889887"/>
            <a:ext cx="1160585" cy="79741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无</a:t>
            </a:r>
          </a:p>
        </p:txBody>
      </p:sp>
      <p:pic>
        <p:nvPicPr>
          <p:cNvPr id="11" name="图片 10">
            <a:extLst>
              <a:ext uri="{FF2B5EF4-FFF2-40B4-BE49-F238E27FC236}">
                <a16:creationId xmlns:a16="http://schemas.microsoft.com/office/drawing/2014/main" id="{804AABCB-9981-8879-590C-F7A3DA88CD26}"/>
              </a:ext>
            </a:extLst>
          </p:cNvPr>
          <p:cNvPicPr>
            <a:picLocks noChangeAspect="1"/>
          </p:cNvPicPr>
          <p:nvPr/>
        </p:nvPicPr>
        <p:blipFill>
          <a:blip r:embed="rId3"/>
          <a:stretch>
            <a:fillRect/>
          </a:stretch>
        </p:blipFill>
        <p:spPr>
          <a:xfrm>
            <a:off x="102034" y="2837232"/>
            <a:ext cx="2563539" cy="2498501"/>
          </a:xfrm>
          <a:prstGeom prst="rect">
            <a:avLst/>
          </a:prstGeom>
        </p:spPr>
      </p:pic>
      <p:grpSp>
        <p:nvGrpSpPr>
          <p:cNvPr id="4" name="组合 3">
            <a:extLst>
              <a:ext uri="{FF2B5EF4-FFF2-40B4-BE49-F238E27FC236}">
                <a16:creationId xmlns:a16="http://schemas.microsoft.com/office/drawing/2014/main" id="{9F3F3DF4-9EBD-2FA8-697D-42FA833B57F2}"/>
              </a:ext>
            </a:extLst>
          </p:cNvPr>
          <p:cNvGrpSpPr/>
          <p:nvPr/>
        </p:nvGrpSpPr>
        <p:grpSpPr>
          <a:xfrm>
            <a:off x="3385193" y="2379167"/>
            <a:ext cx="5758808" cy="1966245"/>
            <a:chOff x="3385193" y="2379167"/>
            <a:chExt cx="5758808" cy="1966245"/>
          </a:xfrm>
        </p:grpSpPr>
        <p:grpSp>
          <p:nvGrpSpPr>
            <p:cNvPr id="22" name="组合 21">
              <a:extLst>
                <a:ext uri="{FF2B5EF4-FFF2-40B4-BE49-F238E27FC236}">
                  <a16:creationId xmlns:a16="http://schemas.microsoft.com/office/drawing/2014/main" id="{05841B96-ED7C-93BA-88DF-56534AF897AD}"/>
                </a:ext>
              </a:extLst>
            </p:cNvPr>
            <p:cNvGrpSpPr/>
            <p:nvPr/>
          </p:nvGrpSpPr>
          <p:grpSpPr>
            <a:xfrm>
              <a:off x="3385193" y="2379167"/>
              <a:ext cx="5758808" cy="1966245"/>
              <a:chOff x="3385193" y="2185956"/>
              <a:chExt cx="5758808" cy="1966245"/>
            </a:xfrm>
          </p:grpSpPr>
          <p:sp>
            <p:nvSpPr>
              <p:cNvPr id="13" name="TextBox 5">
                <a:extLst>
                  <a:ext uri="{FF2B5EF4-FFF2-40B4-BE49-F238E27FC236}">
                    <a16:creationId xmlns:a16="http://schemas.microsoft.com/office/drawing/2014/main" id="{F0CB1D04-2062-C446-5F3D-AB11F92E8911}"/>
                  </a:ext>
                </a:extLst>
              </p:cNvPr>
              <p:cNvSpPr txBox="1"/>
              <p:nvPr/>
            </p:nvSpPr>
            <p:spPr>
              <a:xfrm>
                <a:off x="3385193" y="3685197"/>
                <a:ext cx="2542987" cy="461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dirty="0" err="1">
                    <a:solidFill>
                      <a:schemeClr val="tx1"/>
                    </a:solidFill>
                    <a:latin typeface="Microsoft YaHei" panose="020B0503020204020204" pitchFamily="34" charset="-122"/>
                    <a:ea typeface="Microsoft YaHei" panose="020B0503020204020204" pitchFamily="34" charset="-122"/>
                  </a:rPr>
                  <a:t>吾珥城复原图</a:t>
                </a:r>
                <a:endParaRPr lang="en-CN" sz="2400" dirty="0">
                  <a:solidFill>
                    <a:schemeClr val="tx1"/>
                  </a:solidFill>
                  <a:latin typeface="Microsoft YaHei" panose="020B0503020204020204" pitchFamily="34" charset="-122"/>
                  <a:ea typeface="Microsoft YaHei" panose="020B0503020204020204" pitchFamily="34" charset="-122"/>
                </a:endParaRPr>
              </a:p>
            </p:txBody>
          </p:sp>
          <p:sp>
            <p:nvSpPr>
              <p:cNvPr id="18" name="TextBox 5">
                <a:extLst>
                  <a:ext uri="{FF2B5EF4-FFF2-40B4-BE49-F238E27FC236}">
                    <a16:creationId xmlns:a16="http://schemas.microsoft.com/office/drawing/2014/main" id="{826A8A0C-4256-BC13-1DED-019A32D59258}"/>
                  </a:ext>
                </a:extLst>
              </p:cNvPr>
              <p:cNvSpPr txBox="1"/>
              <p:nvPr/>
            </p:nvSpPr>
            <p:spPr>
              <a:xfrm>
                <a:off x="5980097" y="3690536"/>
                <a:ext cx="3163904" cy="461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CN" altLang="en-US" sz="2400" dirty="0">
                    <a:solidFill>
                      <a:schemeClr val="tx1"/>
                    </a:solidFill>
                    <a:latin typeface="Microsoft YaHei" panose="020B0503020204020204" pitchFamily="34" charset="-122"/>
                    <a:ea typeface="Microsoft YaHei" panose="020B0503020204020204" pitchFamily="34" charset="-122"/>
                  </a:rPr>
                  <a:t>希西家水渠的石碑</a:t>
                </a:r>
                <a:endParaRPr lang="en-CN" sz="2400" dirty="0">
                  <a:solidFill>
                    <a:schemeClr val="tx1"/>
                  </a:solidFill>
                  <a:latin typeface="Microsoft YaHei" panose="020B0503020204020204" pitchFamily="34" charset="-122"/>
                  <a:ea typeface="Microsoft YaHei" panose="020B0503020204020204" pitchFamily="34" charset="-122"/>
                </a:endParaRPr>
              </a:p>
            </p:txBody>
          </p:sp>
          <p:pic>
            <p:nvPicPr>
              <p:cNvPr id="16" name="Picture 14">
                <a:extLst>
                  <a:ext uri="{FF2B5EF4-FFF2-40B4-BE49-F238E27FC236}">
                    <a16:creationId xmlns:a16="http://schemas.microsoft.com/office/drawing/2014/main" id="{BA9939A2-25D0-4452-6A27-A9CF00DC78DB}"/>
                  </a:ext>
                </a:extLst>
              </p:cNvPr>
              <p:cNvPicPr>
                <a:picLocks noChangeAspect="1"/>
              </p:cNvPicPr>
              <p:nvPr/>
            </p:nvPicPr>
            <p:blipFill>
              <a:blip r:embed="rId4"/>
              <a:stretch>
                <a:fillRect/>
              </a:stretch>
            </p:blipFill>
            <p:spPr>
              <a:xfrm>
                <a:off x="5980096" y="2185956"/>
                <a:ext cx="3163904" cy="15274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3" name="图片 2">
              <a:extLst>
                <a:ext uri="{FF2B5EF4-FFF2-40B4-BE49-F238E27FC236}">
                  <a16:creationId xmlns:a16="http://schemas.microsoft.com/office/drawing/2014/main" id="{4FAE22FE-3D40-D930-958B-07211F0EA269}"/>
                </a:ext>
              </a:extLst>
            </p:cNvPr>
            <p:cNvPicPr>
              <a:picLocks noChangeAspect="1"/>
            </p:cNvPicPr>
            <p:nvPr/>
          </p:nvPicPr>
          <p:blipFill rotWithShape="1">
            <a:blip r:embed="rId5"/>
            <a:srcRect l="10691" t="875" r="11937" b="15625"/>
            <a:stretch/>
          </p:blipFill>
          <p:spPr>
            <a:xfrm>
              <a:off x="3394841" y="2379167"/>
              <a:ext cx="2514460" cy="1526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16758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26" presetClass="emph" presetSubtype="0" fill="hold" grpId="0" nodeType="withEffect">
                                  <p:stCondLst>
                                    <p:cond delay="0"/>
                                  </p:stCondLst>
                                  <p:childTnLst>
                                    <p:animEffect transition="out" filter="fade">
                                      <p:cBhvr>
                                        <p:cTn id="9" dur="3000" tmFilter="0, 0; .2, .5; .8, .5; 1, 0"/>
                                        <p:tgtEl>
                                          <p:spTgt spid="12"/>
                                        </p:tgtEl>
                                      </p:cBhvr>
                                    </p:animEffect>
                                    <p:animScale>
                                      <p:cBhvr>
                                        <p:cTn id="10" dur="1500" autoRev="1" fill="hold"/>
                                        <p:tgtEl>
                                          <p:spTgt spid="1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par>
                          <p:cTn id="16" fill="hold">
                            <p:stCondLst>
                              <p:cond delay="500"/>
                            </p:stCondLst>
                            <p:childTnLst>
                              <p:par>
                                <p:cTn id="17" presetID="10" presetClass="exit" presetSubtype="0" fill="hold" grpId="0" nodeType="after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1500"/>
                            </p:stCondLst>
                            <p:childTnLst>
                              <p:par>
                                <p:cTn id="30" presetID="1"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26" presetClass="emph" presetSubtype="0" fill="hold" grpId="1" nodeType="withEffect">
                                  <p:stCondLst>
                                    <p:cond delay="0"/>
                                  </p:stCondLst>
                                  <p:childTnLst>
                                    <p:animEffect transition="out" filter="fade">
                                      <p:cBhvr>
                                        <p:cTn id="33" dur="500" tmFilter="0, 0; .2, .5; .8, .5; 1, 0"/>
                                        <p:tgtEl>
                                          <p:spTgt spid="8"/>
                                        </p:tgtEl>
                                      </p:cBhvr>
                                    </p:animEffect>
                                    <p:animScale>
                                      <p:cBhvr>
                                        <p:cTn id="34"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5" grpId="0" animBg="1"/>
      <p:bldP spid="19" grpId="0" animBg="1"/>
      <p:bldP spid="12"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67D6E2-72B8-B043-81E8-B5F6A8F77CEE}"/>
              </a:ext>
            </a:extLst>
          </p:cNvPr>
          <p:cNvSpPr>
            <a:spLocks noGrp="1"/>
          </p:cNvSpPr>
          <p:nvPr>
            <p:ph type="title"/>
          </p:nvPr>
        </p:nvSpPr>
        <p:spPr>
          <a:prstGeom prst="rect">
            <a:avLst/>
          </a:prstGeom>
        </p:spPr>
        <p:txBody>
          <a:bodyPr/>
          <a:lstStyle/>
          <a:p>
            <a:r>
              <a:rPr lang="zh-CN" altLang="en-US" dirty="0"/>
              <a:t>学以致用</a:t>
            </a:r>
          </a:p>
        </p:txBody>
      </p:sp>
      <p:pic>
        <p:nvPicPr>
          <p:cNvPr id="11" name="图片 10">
            <a:extLst>
              <a:ext uri="{FF2B5EF4-FFF2-40B4-BE49-F238E27FC236}">
                <a16:creationId xmlns:a16="http://schemas.microsoft.com/office/drawing/2014/main" id="{2133A211-85AF-E46A-95D3-E81DDC086A4D}"/>
              </a:ext>
            </a:extLst>
          </p:cNvPr>
          <p:cNvPicPr>
            <a:picLocks noChangeAspect="1"/>
          </p:cNvPicPr>
          <p:nvPr/>
        </p:nvPicPr>
        <p:blipFill>
          <a:blip r:embed="rId3"/>
          <a:stretch>
            <a:fillRect/>
          </a:stretch>
        </p:blipFill>
        <p:spPr>
          <a:xfrm>
            <a:off x="3678720" y="1157759"/>
            <a:ext cx="5072481" cy="3458510"/>
          </a:xfrm>
          <a:prstGeom prst="rect">
            <a:avLst/>
          </a:prstGeom>
        </p:spPr>
      </p:pic>
      <p:sp>
        <p:nvSpPr>
          <p:cNvPr id="7" name="文本框 6">
            <a:extLst>
              <a:ext uri="{FF2B5EF4-FFF2-40B4-BE49-F238E27FC236}">
                <a16:creationId xmlns:a16="http://schemas.microsoft.com/office/drawing/2014/main" id="{A76F70E5-9195-4007-BCC1-F62C7FB40362}"/>
              </a:ext>
            </a:extLst>
          </p:cNvPr>
          <p:cNvSpPr txBox="1"/>
          <p:nvPr/>
        </p:nvSpPr>
        <p:spPr>
          <a:xfrm>
            <a:off x="4611498" y="1932074"/>
            <a:ext cx="3385698" cy="1569660"/>
          </a:xfrm>
          <a:prstGeom prst="rect">
            <a:avLst/>
          </a:prstGeom>
          <a:noFill/>
        </p:spPr>
        <p:txBody>
          <a:bodyPr wrap="square">
            <a:spAutoFit/>
          </a:bodyPr>
          <a:lstStyle/>
          <a:p>
            <a:r>
              <a:rPr lang="zh-CN" altLang="zh-CN" sz="3200" dirty="0">
                <a:effectLst/>
                <a:latin typeface="Microsoft YaHei" panose="020B0503020204020204" pitchFamily="34" charset="-122"/>
                <a:ea typeface="Microsoft YaHei" panose="020B0503020204020204" pitchFamily="34" charset="-122"/>
                <a:cs typeface="Times New Roman" panose="02020603050405020304" pitchFamily="18" charset="0"/>
              </a:rPr>
              <a:t>你</a:t>
            </a: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将</a:t>
            </a:r>
            <a:r>
              <a:rPr lang="zh-CN" altLang="zh-CN" sz="3200" dirty="0">
                <a:effectLst/>
                <a:latin typeface="Microsoft YaHei" panose="020B0503020204020204" pitchFamily="34" charset="-122"/>
                <a:ea typeface="Microsoft YaHei" panose="020B0503020204020204" pitchFamily="34" charset="-122"/>
                <a:cs typeface="Times New Roman" panose="02020603050405020304" pitchFamily="18" charset="0"/>
              </a:rPr>
              <a:t>如何向你的同学说明</a:t>
            </a: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圣经里故事真的发生过</a:t>
            </a:r>
            <a:r>
              <a:rPr lang="zh-CN" altLang="zh-CN" sz="32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54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BF52C58C-14D9-B39D-E0E7-3FECD272FF39}"/>
              </a:ext>
            </a:extLst>
          </p:cNvPr>
          <p:cNvPicPr>
            <a:picLocks noChangeAspect="1"/>
          </p:cNvPicPr>
          <p:nvPr/>
        </p:nvPicPr>
        <p:blipFill>
          <a:blip r:embed="rId4"/>
          <a:stretch>
            <a:fillRect/>
          </a:stretch>
        </p:blipFill>
        <p:spPr>
          <a:xfrm>
            <a:off x="513717" y="1779631"/>
            <a:ext cx="4343400" cy="5080000"/>
          </a:xfrm>
          <a:prstGeom prst="rect">
            <a:avLst/>
          </a:prstGeom>
        </p:spPr>
      </p:pic>
    </p:spTree>
    <p:extLst>
      <p:ext uri="{BB962C8B-B14F-4D97-AF65-F5344CB8AC3E}">
        <p14:creationId xmlns:p14="http://schemas.microsoft.com/office/powerpoint/2010/main" val="5821263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形状 10">
            <a:extLst>
              <a:ext uri="{FF2B5EF4-FFF2-40B4-BE49-F238E27FC236}">
                <a16:creationId xmlns:a16="http://schemas.microsoft.com/office/drawing/2014/main" id="{94807770-5FD9-09E8-7777-D814EC8F3CEF}"/>
              </a:ext>
            </a:extLst>
          </p:cNvPr>
          <p:cNvSpPr/>
          <p:nvPr/>
        </p:nvSpPr>
        <p:spPr>
          <a:xfrm rot="17320244">
            <a:off x="3893400" y="2746207"/>
            <a:ext cx="2999214" cy="4751720"/>
          </a:xfrm>
          <a:custGeom>
            <a:avLst/>
            <a:gdLst>
              <a:gd name="connsiteX0" fmla="*/ 1861243 w 2999214"/>
              <a:gd name="connsiteY0" fmla="*/ 591059 h 4751720"/>
              <a:gd name="connsiteX1" fmla="*/ 2982053 w 2999214"/>
              <a:gd name="connsiteY1" fmla="*/ 3907926 h 4751720"/>
              <a:gd name="connsiteX2" fmla="*/ 2778558 w 2999214"/>
              <a:gd name="connsiteY2" fmla="*/ 4319137 h 4751720"/>
              <a:gd name="connsiteX3" fmla="*/ 1549181 w 2999214"/>
              <a:gd name="connsiteY3" fmla="*/ 4734559 h 4751720"/>
              <a:gd name="connsiteX4" fmla="*/ 1137971 w 2999214"/>
              <a:gd name="connsiteY4" fmla="*/ 4531064 h 4751720"/>
              <a:gd name="connsiteX5" fmla="*/ 17161 w 2999214"/>
              <a:gd name="connsiteY5" fmla="*/ 1214197 h 4751720"/>
              <a:gd name="connsiteX6" fmla="*/ 220656 w 2999214"/>
              <a:gd name="connsiteY6" fmla="*/ 802986 h 4751720"/>
              <a:gd name="connsiteX7" fmla="*/ 622010 w 2999214"/>
              <a:gd name="connsiteY7" fmla="*/ 667364 h 4751720"/>
              <a:gd name="connsiteX8" fmla="*/ 768940 w 2999214"/>
              <a:gd name="connsiteY8" fmla="*/ 0 h 4751720"/>
              <a:gd name="connsiteX9" fmla="*/ 895522 w 2999214"/>
              <a:gd name="connsiteY9" fmla="*/ 574941 h 4751720"/>
              <a:gd name="connsiteX10" fmla="*/ 1450032 w 2999214"/>
              <a:gd name="connsiteY10" fmla="*/ 387565 h 4751720"/>
              <a:gd name="connsiteX11" fmla="*/ 1861243 w 2999214"/>
              <a:gd name="connsiteY11" fmla="*/ 591059 h 47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9214" h="4751720">
                <a:moveTo>
                  <a:pt x="1861243" y="591059"/>
                </a:moveTo>
                <a:lnTo>
                  <a:pt x="2982053" y="3907926"/>
                </a:lnTo>
                <a:cubicBezTo>
                  <a:pt x="3039412" y="4077673"/>
                  <a:pt x="2948305" y="4261778"/>
                  <a:pt x="2778558" y="4319137"/>
                </a:cubicBezTo>
                <a:lnTo>
                  <a:pt x="1549181" y="4734559"/>
                </a:lnTo>
                <a:cubicBezTo>
                  <a:pt x="1379435" y="4791918"/>
                  <a:pt x="1195330" y="4700811"/>
                  <a:pt x="1137971" y="4531064"/>
                </a:cubicBezTo>
                <a:lnTo>
                  <a:pt x="17161" y="1214197"/>
                </a:lnTo>
                <a:cubicBezTo>
                  <a:pt x="-40198" y="1044450"/>
                  <a:pt x="50909" y="860346"/>
                  <a:pt x="220656" y="802986"/>
                </a:cubicBezTo>
                <a:lnTo>
                  <a:pt x="622010" y="667364"/>
                </a:lnTo>
                <a:lnTo>
                  <a:pt x="768940" y="0"/>
                </a:lnTo>
                <a:lnTo>
                  <a:pt x="895522" y="574941"/>
                </a:lnTo>
                <a:lnTo>
                  <a:pt x="1450032" y="387565"/>
                </a:lnTo>
                <a:cubicBezTo>
                  <a:pt x="1619779" y="330205"/>
                  <a:pt x="1803884" y="421313"/>
                  <a:pt x="1861243" y="591059"/>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sp>
        <p:nvSpPr>
          <p:cNvPr id="4" name="文本框 1">
            <a:extLst>
              <a:ext uri="{FF2B5EF4-FFF2-40B4-BE49-F238E27FC236}">
                <a16:creationId xmlns:a16="http://schemas.microsoft.com/office/drawing/2014/main" id="{19E40828-3410-B84F-3E16-DDCA42BB58D9}"/>
              </a:ext>
            </a:extLst>
          </p:cNvPr>
          <p:cNvSpPr txBox="1"/>
          <p:nvPr/>
        </p:nvSpPr>
        <p:spPr>
          <a:xfrm>
            <a:off x="3869410" y="4290157"/>
            <a:ext cx="3574743" cy="1748684"/>
          </a:xfrm>
          <a:prstGeom prst="rect">
            <a:avLst/>
          </a:prstGeom>
          <a:noFill/>
        </p:spPr>
        <p:txBody>
          <a:bodyPr wrap="square" rtlCol="0">
            <a:spAutoFit/>
          </a:bodyPr>
          <a:lstStyle/>
          <a:p>
            <a:pPr defTabSz="342900">
              <a:lnSpc>
                <a:spcPts val="3820"/>
              </a:lnSpc>
              <a:spcBef>
                <a:spcPts val="1800"/>
              </a:spcBef>
              <a:defRPr/>
            </a:pPr>
            <a:r>
              <a:rPr lang="zh-CN" altLang="en-US" sz="2800" dirty="0">
                <a:effectLst/>
                <a:latin typeface="Microsoft YaHei" panose="020B0503020204020204" pitchFamily="34" charset="-122"/>
                <a:ea typeface="Microsoft YaHei" panose="020B0503020204020204" pitchFamily="34" charset="-122"/>
                <a:cs typeface="Times New Roman" panose="02020603050405020304" pitchFamily="18" charset="0"/>
              </a:rPr>
              <a:t>圣经中的</a:t>
            </a: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故事为什么不是神话传说？</a:t>
            </a:r>
            <a:endPar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endParaRPr>
          </a:p>
          <a:p>
            <a:pPr defTabSz="342900">
              <a:lnSpc>
                <a:spcPts val="3820"/>
              </a:lnSpc>
              <a:spcBef>
                <a:spcPts val="1800"/>
              </a:spcBef>
              <a:defRPr/>
            </a:pPr>
            <a:r>
              <a:rPr lang="zh-CN" altLang="en-US" sz="2800"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你能说说看吗？</a:t>
            </a:r>
            <a:endParaRPr lang="zh-CN" altLang="en-US" sz="3600" dirty="0">
              <a:solidFill>
                <a:prstClr val="black"/>
              </a:solidFill>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a16="http://schemas.microsoft.com/office/drawing/2014/main" id="{F696A3F6-4B4C-36BB-EFFA-9ACFBE8C4C54}"/>
              </a:ext>
            </a:extLst>
          </p:cNvPr>
          <p:cNvPicPr>
            <a:picLocks noChangeAspect="1"/>
          </p:cNvPicPr>
          <p:nvPr/>
        </p:nvPicPr>
        <p:blipFill rotWithShape="1">
          <a:blip r:embed="rId3"/>
          <a:srcRect b="66919"/>
          <a:stretch/>
        </p:blipFill>
        <p:spPr>
          <a:xfrm>
            <a:off x="-29591" y="0"/>
            <a:ext cx="9238108" cy="2051538"/>
          </a:xfrm>
          <a:prstGeom prst="rect">
            <a:avLst/>
          </a:prstGeom>
        </p:spPr>
      </p:pic>
      <p:pic>
        <p:nvPicPr>
          <p:cNvPr id="7" name="图片 6">
            <a:extLst>
              <a:ext uri="{FF2B5EF4-FFF2-40B4-BE49-F238E27FC236}">
                <a16:creationId xmlns:a16="http://schemas.microsoft.com/office/drawing/2014/main" id="{F029CAEA-22EC-DAE6-04C6-FE3351976F1C}"/>
              </a:ext>
            </a:extLst>
          </p:cNvPr>
          <p:cNvPicPr>
            <a:picLocks noChangeAspect="1"/>
          </p:cNvPicPr>
          <p:nvPr/>
        </p:nvPicPr>
        <p:blipFill rotWithShape="1">
          <a:blip r:embed="rId3"/>
          <a:srcRect t="66919"/>
          <a:stretch/>
        </p:blipFill>
        <p:spPr>
          <a:xfrm>
            <a:off x="-29591" y="2051538"/>
            <a:ext cx="9238108" cy="2051538"/>
          </a:xfrm>
          <a:prstGeom prst="rect">
            <a:avLst/>
          </a:prstGeom>
        </p:spPr>
      </p:pic>
      <p:pic>
        <p:nvPicPr>
          <p:cNvPr id="8" name="图片 7">
            <a:extLst>
              <a:ext uri="{FF2B5EF4-FFF2-40B4-BE49-F238E27FC236}">
                <a16:creationId xmlns:a16="http://schemas.microsoft.com/office/drawing/2014/main" id="{73567E76-0720-A6D9-83EB-18305E0E3C1E}"/>
              </a:ext>
            </a:extLst>
          </p:cNvPr>
          <p:cNvPicPr>
            <a:picLocks noChangeAspect="1"/>
          </p:cNvPicPr>
          <p:nvPr/>
        </p:nvPicPr>
        <p:blipFill>
          <a:blip r:embed="rId4"/>
          <a:stretch>
            <a:fillRect/>
          </a:stretch>
        </p:blipFill>
        <p:spPr>
          <a:xfrm>
            <a:off x="829407" y="4057281"/>
            <a:ext cx="2464777" cy="2882780"/>
          </a:xfrm>
          <a:prstGeom prst="rect">
            <a:avLst/>
          </a:prstGeom>
        </p:spPr>
      </p:pic>
    </p:spTree>
    <p:extLst>
      <p:ext uri="{BB962C8B-B14F-4D97-AF65-F5344CB8AC3E}">
        <p14:creationId xmlns:p14="http://schemas.microsoft.com/office/powerpoint/2010/main" val="143465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任意形状 19">
            <a:extLst>
              <a:ext uri="{FF2B5EF4-FFF2-40B4-BE49-F238E27FC236}">
                <a16:creationId xmlns:a16="http://schemas.microsoft.com/office/drawing/2014/main" id="{FE376443-02D0-62E4-AAC9-E83A3D02EA50}"/>
              </a:ext>
            </a:extLst>
          </p:cNvPr>
          <p:cNvSpPr/>
          <p:nvPr/>
        </p:nvSpPr>
        <p:spPr>
          <a:xfrm rot="11997267">
            <a:off x="3481907" y="-512439"/>
            <a:ext cx="5582129" cy="4380405"/>
          </a:xfrm>
          <a:custGeom>
            <a:avLst/>
            <a:gdLst>
              <a:gd name="connsiteX0" fmla="*/ 5334909 w 5582129"/>
              <a:gd name="connsiteY0" fmla="*/ 2789485 h 4380405"/>
              <a:gd name="connsiteX1" fmla="*/ 1015368 w 5582129"/>
              <a:gd name="connsiteY1" fmla="*/ 4357782 h 4380405"/>
              <a:gd name="connsiteX2" fmla="*/ 534717 w 5582129"/>
              <a:gd name="connsiteY2" fmla="*/ 4133185 h 4380405"/>
              <a:gd name="connsiteX3" fmla="*/ 22624 w 5582129"/>
              <a:gd name="connsiteY3" fmla="*/ 2722732 h 4380405"/>
              <a:gd name="connsiteX4" fmla="*/ 247220 w 5582129"/>
              <a:gd name="connsiteY4" fmla="*/ 2242081 h 4380405"/>
              <a:gd name="connsiteX5" fmla="*/ 3427754 w 5582129"/>
              <a:gd name="connsiteY5" fmla="*/ 1087324 h 4380405"/>
              <a:gd name="connsiteX6" fmla="*/ 3713370 w 5582129"/>
              <a:gd name="connsiteY6" fmla="*/ 0 h 4380405"/>
              <a:gd name="connsiteX7" fmla="*/ 3949251 w 5582129"/>
              <a:gd name="connsiteY7" fmla="*/ 897984 h 4380405"/>
              <a:gd name="connsiteX8" fmla="*/ 4566761 w 5582129"/>
              <a:gd name="connsiteY8" fmla="*/ 673785 h 4380405"/>
              <a:gd name="connsiteX9" fmla="*/ 5047412 w 5582129"/>
              <a:gd name="connsiteY9" fmla="*/ 898381 h 4380405"/>
              <a:gd name="connsiteX10" fmla="*/ 5559506 w 5582129"/>
              <a:gd name="connsiteY10" fmla="*/ 2308834 h 4380405"/>
              <a:gd name="connsiteX11" fmla="*/ 5334909 w 5582129"/>
              <a:gd name="connsiteY11" fmla="*/ 2789485 h 438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2129" h="4380405">
                <a:moveTo>
                  <a:pt x="5334909" y="2789485"/>
                </a:moveTo>
                <a:lnTo>
                  <a:pt x="1015368" y="4357782"/>
                </a:lnTo>
                <a:cubicBezTo>
                  <a:pt x="820620" y="4428489"/>
                  <a:pt x="605424" y="4327933"/>
                  <a:pt x="534717" y="4133185"/>
                </a:cubicBezTo>
                <a:lnTo>
                  <a:pt x="22624" y="2722732"/>
                </a:lnTo>
                <a:cubicBezTo>
                  <a:pt x="-48084" y="2527984"/>
                  <a:pt x="52472" y="2312788"/>
                  <a:pt x="247220" y="2242081"/>
                </a:cubicBezTo>
                <a:lnTo>
                  <a:pt x="3427754" y="1087324"/>
                </a:lnTo>
                <a:lnTo>
                  <a:pt x="3713370" y="0"/>
                </a:lnTo>
                <a:lnTo>
                  <a:pt x="3949251" y="897984"/>
                </a:lnTo>
                <a:lnTo>
                  <a:pt x="4566761" y="673785"/>
                </a:lnTo>
                <a:cubicBezTo>
                  <a:pt x="4761510" y="603077"/>
                  <a:pt x="4976705" y="703633"/>
                  <a:pt x="5047412" y="898381"/>
                </a:cubicBezTo>
                <a:lnTo>
                  <a:pt x="5559506" y="2308834"/>
                </a:lnTo>
                <a:cubicBezTo>
                  <a:pt x="5630213" y="2503583"/>
                  <a:pt x="5529657" y="2718778"/>
                  <a:pt x="5334909" y="2789485"/>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sp>
        <p:nvSpPr>
          <p:cNvPr id="6" name="TextBox 5">
            <a:extLst>
              <a:ext uri="{FF2B5EF4-FFF2-40B4-BE49-F238E27FC236}">
                <a16:creationId xmlns:a16="http://schemas.microsoft.com/office/drawing/2014/main" id="{56D02B67-5A8D-217A-A14E-86B24A4653D2}"/>
              </a:ext>
            </a:extLst>
          </p:cNvPr>
          <p:cNvSpPr txBox="1"/>
          <p:nvPr/>
        </p:nvSpPr>
        <p:spPr>
          <a:xfrm>
            <a:off x="4185339" y="600230"/>
            <a:ext cx="4712677" cy="1553117"/>
          </a:xfrm>
          <a:prstGeom prst="rect">
            <a:avLst/>
          </a:prstGeom>
          <a:noFill/>
        </p:spPr>
        <p:txBody>
          <a:bodyPr wrap="square" rtlCol="0">
            <a:spAutoFit/>
          </a:bodyPr>
          <a:lstStyle/>
          <a:p>
            <a:pPr>
              <a:lnSpc>
                <a:spcPts val="3880"/>
              </a:lnSpc>
            </a:pPr>
            <a:r>
              <a:rPr lang="en-CN" sz="2800" dirty="0">
                <a:latin typeface="Microsoft YaHei" panose="020B0503020204020204" pitchFamily="34" charset="-122"/>
                <a:ea typeface="Microsoft YaHei" panose="020B0503020204020204" pitchFamily="34" charset="-122"/>
              </a:rPr>
              <a:t>因为在现实世界能找到根据</a:t>
            </a:r>
            <a:r>
              <a:rPr lang="zh-CN" altLang="en-US" sz="2800"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a:p>
            <a:pPr>
              <a:lnSpc>
                <a:spcPts val="3880"/>
              </a:lnSpc>
            </a:pPr>
            <a:r>
              <a:rPr lang="zh-CN" altLang="en-US" sz="2800" dirty="0">
                <a:latin typeface="Microsoft YaHei" panose="020B0503020204020204" pitchFamily="34" charset="-122"/>
                <a:ea typeface="Microsoft YaHei" panose="020B0503020204020204" pitchFamily="34" charset="-122"/>
              </a:rPr>
              <a:t>有历史文献和考古挖掘支持圣经中的历史故事。</a:t>
            </a:r>
            <a:endParaRPr lang="en-US" altLang="zh-CN" sz="2800" dirty="0">
              <a:latin typeface="Microsoft YaHei" panose="020B0503020204020204" pitchFamily="34" charset="-122"/>
              <a:ea typeface="Microsoft YaHei" panose="020B0503020204020204" pitchFamily="34" charset="-122"/>
            </a:endParaRPr>
          </a:p>
        </p:txBody>
      </p:sp>
      <p:pic>
        <p:nvPicPr>
          <p:cNvPr id="17" name="图片 16">
            <a:extLst>
              <a:ext uri="{FF2B5EF4-FFF2-40B4-BE49-F238E27FC236}">
                <a16:creationId xmlns:a16="http://schemas.microsoft.com/office/drawing/2014/main" id="{DF54B32A-3C2F-F09D-D309-A2C3206C6FD8}"/>
              </a:ext>
            </a:extLst>
          </p:cNvPr>
          <p:cNvPicPr>
            <a:picLocks noChangeAspect="1"/>
          </p:cNvPicPr>
          <p:nvPr/>
        </p:nvPicPr>
        <p:blipFill>
          <a:blip r:embed="rId3"/>
          <a:stretch>
            <a:fillRect/>
          </a:stretch>
        </p:blipFill>
        <p:spPr>
          <a:xfrm>
            <a:off x="3328770" y="3429000"/>
            <a:ext cx="2816967" cy="3499338"/>
          </a:xfrm>
          <a:prstGeom prst="rect">
            <a:avLst/>
          </a:prstGeom>
        </p:spPr>
      </p:pic>
      <p:sp>
        <p:nvSpPr>
          <p:cNvPr id="2" name="任意形状 8">
            <a:extLst>
              <a:ext uri="{FF2B5EF4-FFF2-40B4-BE49-F238E27FC236}">
                <a16:creationId xmlns:a16="http://schemas.microsoft.com/office/drawing/2014/main" id="{C9916F6E-9BB0-BDAE-1153-EE0989B337F1}"/>
              </a:ext>
            </a:extLst>
          </p:cNvPr>
          <p:cNvSpPr/>
          <p:nvPr/>
        </p:nvSpPr>
        <p:spPr>
          <a:xfrm>
            <a:off x="550783"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矩形 9">
            <a:extLst>
              <a:ext uri="{FF2B5EF4-FFF2-40B4-BE49-F238E27FC236}">
                <a16:creationId xmlns:a16="http://schemas.microsoft.com/office/drawing/2014/main" id="{37CE6319-82E8-6E86-6FCC-BFA12ED5572F}"/>
              </a:ext>
            </a:extLst>
          </p:cNvPr>
          <p:cNvSpPr/>
          <p:nvPr/>
        </p:nvSpPr>
        <p:spPr>
          <a:xfrm>
            <a:off x="261415"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4" name="矩形 4">
            <a:extLst>
              <a:ext uri="{FF2B5EF4-FFF2-40B4-BE49-F238E27FC236}">
                <a16:creationId xmlns:a16="http://schemas.microsoft.com/office/drawing/2014/main" id="{E32632AC-2F7C-B78E-83F6-C262A1C81AF3}"/>
              </a:ext>
            </a:extLst>
          </p:cNvPr>
          <p:cNvSpPr>
            <a:spLocks noChangeArrowheads="1"/>
          </p:cNvSpPr>
          <p:nvPr/>
        </p:nvSpPr>
        <p:spPr bwMode="auto">
          <a:xfrm>
            <a:off x="307716" y="3278442"/>
            <a:ext cx="2736850"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spTree>
    <p:extLst>
      <p:ext uri="{BB962C8B-B14F-4D97-AF65-F5344CB8AC3E}">
        <p14:creationId xmlns:p14="http://schemas.microsoft.com/office/powerpoint/2010/main" val="178069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A4DC15-9109-BA37-B5D2-078847E6D189}"/>
              </a:ext>
            </a:extLst>
          </p:cNvPr>
          <p:cNvSpPr>
            <a:spLocks noGrp="1"/>
          </p:cNvSpPr>
          <p:nvPr>
            <p:ph type="title"/>
          </p:nvPr>
        </p:nvSpPr>
        <p:spPr/>
        <p:txBody>
          <a:bodyPr/>
          <a:lstStyle/>
          <a:p>
            <a:r>
              <a:rPr lang="zh-CN" altLang="en-US" dirty="0"/>
              <a:t>祷告结束</a:t>
            </a:r>
          </a:p>
        </p:txBody>
      </p:sp>
      <p:pic>
        <p:nvPicPr>
          <p:cNvPr id="6" name="图片 5">
            <a:extLst>
              <a:ext uri="{FF2B5EF4-FFF2-40B4-BE49-F238E27FC236}">
                <a16:creationId xmlns:a16="http://schemas.microsoft.com/office/drawing/2014/main" id="{0B899BD7-3AC8-FBAA-7C3D-2682E8C9FCF2}"/>
              </a:ext>
            </a:extLst>
          </p:cNvPr>
          <p:cNvPicPr>
            <a:picLocks noChangeAspect="1"/>
          </p:cNvPicPr>
          <p:nvPr/>
        </p:nvPicPr>
        <p:blipFill>
          <a:blip r:embed="rId3"/>
          <a:stretch>
            <a:fillRect/>
          </a:stretch>
        </p:blipFill>
        <p:spPr>
          <a:xfrm>
            <a:off x="926855" y="1779631"/>
            <a:ext cx="7290289" cy="486019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89756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004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a:extLst>
              <a:ext uri="{FF2B5EF4-FFF2-40B4-BE49-F238E27FC236}">
                <a16:creationId xmlns:a16="http://schemas.microsoft.com/office/drawing/2014/main" id="{AC32077E-A03D-F6B4-3AF1-B02C05C1AAD5}"/>
              </a:ext>
            </a:extLst>
          </p:cNvPr>
          <p:cNvSpPr>
            <a:spLocks noGrp="1"/>
          </p:cNvSpPr>
          <p:nvPr>
            <p:ph type="title"/>
          </p:nvPr>
        </p:nvSpPr>
        <p:spPr/>
        <p:txBody>
          <a:bodyPr/>
          <a:lstStyle/>
          <a:p>
            <a:r>
              <a:rPr lang="zh-CN" altLang="en-CN" sz="3600" b="1" dirty="0">
                <a:latin typeface="Microsoft YaHei" panose="020B0503020204020204" pitchFamily="34" charset="-122"/>
                <a:ea typeface="Microsoft YaHei" panose="020B0503020204020204" pitchFamily="34" charset="-122"/>
              </a:rPr>
              <a:t>哪个</a:t>
            </a:r>
            <a:r>
              <a:rPr lang="zh-CN" altLang="en-US" sz="3600" b="1" dirty="0">
                <a:latin typeface="Microsoft YaHei" panose="020B0503020204020204" pitchFamily="34" charset="-122"/>
                <a:ea typeface="Microsoft YaHei" panose="020B0503020204020204" pitchFamily="34" charset="-122"/>
              </a:rPr>
              <a:t>神才是真？</a:t>
            </a:r>
            <a:br>
              <a:rPr lang="zh-CN" altLang="en-US" sz="3600" b="1" dirty="0">
                <a:latin typeface="Microsoft YaHei" panose="020B0503020204020204" pitchFamily="34" charset="-122"/>
                <a:ea typeface="Microsoft YaHei" panose="020B0503020204020204" pitchFamily="34" charset="-122"/>
              </a:rPr>
            </a:br>
            <a:endParaRPr lang="zh-CN" altLang="en-US" dirty="0"/>
          </a:p>
        </p:txBody>
      </p:sp>
      <p:pic>
        <p:nvPicPr>
          <p:cNvPr id="18" name="图片 17">
            <a:extLst>
              <a:ext uri="{FF2B5EF4-FFF2-40B4-BE49-F238E27FC236}">
                <a16:creationId xmlns:a16="http://schemas.microsoft.com/office/drawing/2014/main" id="{7C310821-E849-3464-FBEC-F285B0B82095}"/>
              </a:ext>
            </a:extLst>
          </p:cNvPr>
          <p:cNvPicPr>
            <a:picLocks noChangeAspect="1"/>
          </p:cNvPicPr>
          <p:nvPr/>
        </p:nvPicPr>
        <p:blipFill>
          <a:blip r:embed="rId3"/>
          <a:stretch>
            <a:fillRect/>
          </a:stretch>
        </p:blipFill>
        <p:spPr>
          <a:xfrm>
            <a:off x="0" y="1387901"/>
            <a:ext cx="3594217" cy="3594217"/>
          </a:xfrm>
          <a:prstGeom prst="rect">
            <a:avLst/>
          </a:prstGeom>
        </p:spPr>
      </p:pic>
      <p:pic>
        <p:nvPicPr>
          <p:cNvPr id="20" name="图片 19">
            <a:extLst>
              <a:ext uri="{FF2B5EF4-FFF2-40B4-BE49-F238E27FC236}">
                <a16:creationId xmlns:a16="http://schemas.microsoft.com/office/drawing/2014/main" id="{B76D6DC2-408D-15C9-DA2D-18552B16F124}"/>
              </a:ext>
            </a:extLst>
          </p:cNvPr>
          <p:cNvPicPr>
            <a:picLocks noChangeAspect="1"/>
          </p:cNvPicPr>
          <p:nvPr/>
        </p:nvPicPr>
        <p:blipFill>
          <a:blip r:embed="rId4"/>
          <a:stretch>
            <a:fillRect/>
          </a:stretch>
        </p:blipFill>
        <p:spPr>
          <a:xfrm>
            <a:off x="6216237" y="112895"/>
            <a:ext cx="2927763" cy="4869223"/>
          </a:xfrm>
          <a:prstGeom prst="rect">
            <a:avLst/>
          </a:prstGeom>
        </p:spPr>
      </p:pic>
      <p:pic>
        <p:nvPicPr>
          <p:cNvPr id="4" name="图片 3">
            <a:extLst>
              <a:ext uri="{FF2B5EF4-FFF2-40B4-BE49-F238E27FC236}">
                <a16:creationId xmlns:a16="http://schemas.microsoft.com/office/drawing/2014/main" id="{8260980B-9327-7EFF-76AC-A797C5BAC5A8}"/>
              </a:ext>
            </a:extLst>
          </p:cNvPr>
          <p:cNvPicPr>
            <a:picLocks noChangeAspect="1"/>
          </p:cNvPicPr>
          <p:nvPr/>
        </p:nvPicPr>
        <p:blipFill>
          <a:blip r:embed="rId5"/>
          <a:stretch>
            <a:fillRect/>
          </a:stretch>
        </p:blipFill>
        <p:spPr>
          <a:xfrm>
            <a:off x="3437868" y="3185009"/>
            <a:ext cx="2778369" cy="3709266"/>
          </a:xfrm>
          <a:prstGeom prst="rect">
            <a:avLst/>
          </a:prstGeom>
        </p:spPr>
      </p:pic>
    </p:spTree>
    <p:extLst>
      <p:ext uri="{BB962C8B-B14F-4D97-AF65-F5344CB8AC3E}">
        <p14:creationId xmlns:p14="http://schemas.microsoft.com/office/powerpoint/2010/main" val="1493991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9FB6864-9ED8-537A-7D4D-094447EC3F15}"/>
              </a:ext>
            </a:extLst>
          </p:cNvPr>
          <p:cNvGrpSpPr/>
          <p:nvPr/>
        </p:nvGrpSpPr>
        <p:grpSpPr>
          <a:xfrm>
            <a:off x="6099567" y="3220387"/>
            <a:ext cx="2638791" cy="3232097"/>
            <a:chOff x="-230152" y="-751554"/>
            <a:chExt cx="4745746" cy="6442136"/>
          </a:xfrm>
        </p:grpSpPr>
        <p:pic>
          <p:nvPicPr>
            <p:cNvPr id="4" name="Picture 3">
              <a:extLst>
                <a:ext uri="{FF2B5EF4-FFF2-40B4-BE49-F238E27FC236}">
                  <a16:creationId xmlns:a16="http://schemas.microsoft.com/office/drawing/2014/main" id="{31C31DB5-460F-D97C-B75D-623A3A2AAC01}"/>
                </a:ext>
              </a:extLst>
            </p:cNvPr>
            <p:cNvPicPr>
              <a:picLocks noChangeAspect="1"/>
            </p:cNvPicPr>
            <p:nvPr/>
          </p:nvPicPr>
          <p:blipFill>
            <a:blip r:embed="rId3"/>
            <a:stretch>
              <a:fillRect/>
            </a:stretch>
          </p:blipFill>
          <p:spPr>
            <a:xfrm>
              <a:off x="-230152" y="2135854"/>
              <a:ext cx="4745745" cy="35547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85190AD-A108-47FF-B257-FAAB84148B90}"/>
                </a:ext>
              </a:extLst>
            </p:cNvPr>
            <p:cNvPicPr>
              <a:picLocks noChangeAspect="1"/>
            </p:cNvPicPr>
            <p:nvPr/>
          </p:nvPicPr>
          <p:blipFill rotWithShape="1">
            <a:blip r:embed="rId4"/>
            <a:srcRect b="5500"/>
            <a:stretch/>
          </p:blipFill>
          <p:spPr>
            <a:xfrm>
              <a:off x="-230151" y="-751554"/>
              <a:ext cx="4745745" cy="28874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任意形状 3">
            <a:extLst>
              <a:ext uri="{FF2B5EF4-FFF2-40B4-BE49-F238E27FC236}">
                <a16:creationId xmlns:a16="http://schemas.microsoft.com/office/drawing/2014/main" id="{FD14DF56-2C1A-964B-A856-13490E8DE854}"/>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6">
            <a:extLst>
              <a:ext uri="{FF2B5EF4-FFF2-40B4-BE49-F238E27FC236}">
                <a16:creationId xmlns:a16="http://schemas.microsoft.com/office/drawing/2014/main" id="{FF61FBC9-2C70-B041-BFA9-A3521BC86480}"/>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0601380B-A42D-7140-8E65-F6C6F703889B}"/>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17" name="任意形状 8">
            <a:extLst>
              <a:ext uri="{FF2B5EF4-FFF2-40B4-BE49-F238E27FC236}">
                <a16:creationId xmlns:a16="http://schemas.microsoft.com/office/drawing/2014/main" id="{73B24B90-0E15-7C44-8BFF-C25DC1EECCF2}"/>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矩形 9">
            <a:extLst>
              <a:ext uri="{FF2B5EF4-FFF2-40B4-BE49-F238E27FC236}">
                <a16:creationId xmlns:a16="http://schemas.microsoft.com/office/drawing/2014/main" id="{AFEA585E-9E10-6043-A28E-93C4195662DE}"/>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9" name="矩形 4">
            <a:extLst>
              <a:ext uri="{FF2B5EF4-FFF2-40B4-BE49-F238E27FC236}">
                <a16:creationId xmlns:a16="http://schemas.microsoft.com/office/drawing/2014/main" id="{F4913C05-8C63-E648-AF8E-D00423029367}"/>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sp>
        <p:nvSpPr>
          <p:cNvPr id="20" name="任意形状 12">
            <a:extLst>
              <a:ext uri="{FF2B5EF4-FFF2-40B4-BE49-F238E27FC236}">
                <a16:creationId xmlns:a16="http://schemas.microsoft.com/office/drawing/2014/main" id="{90447C9C-0092-7B42-B293-51F8B41858AC}"/>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13">
            <a:extLst>
              <a:ext uri="{FF2B5EF4-FFF2-40B4-BE49-F238E27FC236}">
                <a16:creationId xmlns:a16="http://schemas.microsoft.com/office/drawing/2014/main" id="{26F28F1E-4745-294A-A776-953F178F8E87}"/>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2" name="矩形 4">
            <a:extLst>
              <a:ext uri="{FF2B5EF4-FFF2-40B4-BE49-F238E27FC236}">
                <a16:creationId xmlns:a16="http://schemas.microsoft.com/office/drawing/2014/main" id="{E0E83F0D-4223-384D-911F-DDE27DBCA36B}"/>
              </a:ext>
            </a:extLst>
          </p:cNvPr>
          <p:cNvSpPr>
            <a:spLocks noChangeArrowheads="1"/>
          </p:cNvSpPr>
          <p:nvPr/>
        </p:nvSpPr>
        <p:spPr bwMode="auto">
          <a:xfrm>
            <a:off x="6075564" y="3278442"/>
            <a:ext cx="2673148" cy="3174042"/>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第三：圣经中记载的很多</a:t>
            </a:r>
            <a:r>
              <a:rPr lang="zh-CN" altLang="en-US"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预言</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在过了很久以后都应验了这证明圣经是神的启示</a:t>
            </a:r>
          </a:p>
        </p:txBody>
      </p:sp>
      <p:sp>
        <p:nvSpPr>
          <p:cNvPr id="2" name="标题 1">
            <a:extLst>
              <a:ext uri="{FF2B5EF4-FFF2-40B4-BE49-F238E27FC236}">
                <a16:creationId xmlns:a16="http://schemas.microsoft.com/office/drawing/2014/main" id="{2EDE6E87-DF75-9449-97D4-652FE8BE69FE}"/>
              </a:ext>
            </a:extLst>
          </p:cNvPr>
          <p:cNvSpPr>
            <a:spLocks noGrp="1"/>
          </p:cNvSpPr>
          <p:nvPr>
            <p:ph type="title"/>
          </p:nvPr>
        </p:nvSpPr>
        <p:spPr/>
        <p:txBody>
          <a:bodyPr/>
          <a:lstStyle/>
          <a:p>
            <a:pPr>
              <a:defRPr/>
            </a:pPr>
            <a:r>
              <a:rPr lang="zh-CN" altLang="en-US" dirty="0"/>
              <a:t>证实圣经是真理的三个步骤：</a:t>
            </a:r>
          </a:p>
        </p:txBody>
      </p:sp>
    </p:spTree>
    <p:extLst>
      <p:ext uri="{BB962C8B-B14F-4D97-AF65-F5344CB8AC3E}">
        <p14:creationId xmlns:p14="http://schemas.microsoft.com/office/powerpoint/2010/main" val="160476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50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animBg="1"/>
      <p:bldP spid="21"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形状 3">
            <a:extLst>
              <a:ext uri="{FF2B5EF4-FFF2-40B4-BE49-F238E27FC236}">
                <a16:creationId xmlns:a16="http://schemas.microsoft.com/office/drawing/2014/main" id="{FD14DF56-2C1A-964B-A856-13490E8DE854}"/>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6">
            <a:extLst>
              <a:ext uri="{FF2B5EF4-FFF2-40B4-BE49-F238E27FC236}">
                <a16:creationId xmlns:a16="http://schemas.microsoft.com/office/drawing/2014/main" id="{FF61FBC9-2C70-B041-BFA9-A3521BC86480}"/>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0601380B-A42D-7140-8E65-F6C6F703889B}"/>
              </a:ext>
            </a:extLst>
          </p:cNvPr>
          <p:cNvSpPr>
            <a:spLocks noChangeArrowheads="1"/>
          </p:cNvSpPr>
          <p:nvPr/>
        </p:nvSpPr>
        <p:spPr bwMode="auto">
          <a:xfrm>
            <a:off x="393805" y="3135925"/>
            <a:ext cx="2518057" cy="1494388"/>
          </a:xfrm>
          <a:prstGeom prst="rect">
            <a:avLst/>
          </a:prstGeom>
          <a:noFill/>
          <a:ln>
            <a:noFill/>
          </a:ln>
        </p:spPr>
        <p:txBody>
          <a:bodyPr tIns="288000" anchor="t"/>
          <a:lstStyle/>
          <a:p>
            <a:pPr algn="ctr" eaLnBrk="0" hangingPunct="0">
              <a:lnSpc>
                <a:spcPts val="3860"/>
              </a:lnSpc>
            </a:pPr>
            <a:r>
              <a:rPr lang="zh-CN" altLang="en-US" sz="4800" b="1" dirty="0">
                <a:latin typeface="Microsoft YaHei" panose="020B0503020204020204" pitchFamily="34" charset="-122"/>
                <a:ea typeface="Microsoft YaHei" panose="020B0503020204020204" pitchFamily="34" charset="-122"/>
                <a:cs typeface="Arial" panose="020B0604020202020204" pitchFamily="34" charset="0"/>
              </a:rPr>
              <a:t>自然</a:t>
            </a:r>
            <a:endParaRPr lang="zh-CN" altLang="en-US" sz="4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任意形状 8">
            <a:extLst>
              <a:ext uri="{FF2B5EF4-FFF2-40B4-BE49-F238E27FC236}">
                <a16:creationId xmlns:a16="http://schemas.microsoft.com/office/drawing/2014/main" id="{73B24B90-0E15-7C44-8BFF-C25DC1EECCF2}"/>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矩形 9">
            <a:extLst>
              <a:ext uri="{FF2B5EF4-FFF2-40B4-BE49-F238E27FC236}">
                <a16:creationId xmlns:a16="http://schemas.microsoft.com/office/drawing/2014/main" id="{AFEA585E-9E10-6043-A28E-93C4195662DE}"/>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9" name="矩形 4">
            <a:extLst>
              <a:ext uri="{FF2B5EF4-FFF2-40B4-BE49-F238E27FC236}">
                <a16:creationId xmlns:a16="http://schemas.microsoft.com/office/drawing/2014/main" id="{F4913C05-8C63-E648-AF8E-D00423029367}"/>
              </a:ext>
            </a:extLst>
          </p:cNvPr>
          <p:cNvSpPr>
            <a:spLocks noChangeArrowheads="1"/>
          </p:cNvSpPr>
          <p:nvPr/>
        </p:nvSpPr>
        <p:spPr bwMode="auto">
          <a:xfrm>
            <a:off x="3100868" y="3135926"/>
            <a:ext cx="2736850" cy="1455956"/>
          </a:xfrm>
          <a:prstGeom prst="rect">
            <a:avLst/>
          </a:prstGeom>
          <a:noFill/>
          <a:ln>
            <a:noFill/>
          </a:ln>
        </p:spPr>
        <p:txBody>
          <a:bodyPr tIns="288000" anchor="t"/>
          <a:lstStyle/>
          <a:p>
            <a:pPr algn="ctr" eaLnBrk="0" hangingPunct="0">
              <a:lnSpc>
                <a:spcPts val="3860"/>
              </a:lnSpc>
            </a:pPr>
            <a:r>
              <a:rPr lang="zh-CN" altLang="en-US" sz="4800" b="1" dirty="0">
                <a:latin typeface="Microsoft YaHei" panose="020B0503020204020204" pitchFamily="34" charset="-122"/>
                <a:ea typeface="Microsoft YaHei" panose="020B0503020204020204" pitchFamily="34" charset="-122"/>
                <a:cs typeface="Arial" panose="020B0604020202020204" pitchFamily="34" charset="0"/>
              </a:rPr>
              <a:t>历史</a:t>
            </a:r>
            <a:endParaRPr lang="zh-CN" altLang="en-US" sz="4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0" name="任意形状 12">
            <a:extLst>
              <a:ext uri="{FF2B5EF4-FFF2-40B4-BE49-F238E27FC236}">
                <a16:creationId xmlns:a16="http://schemas.microsoft.com/office/drawing/2014/main" id="{90447C9C-0092-7B42-B293-51F8B41858AC}"/>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13">
            <a:extLst>
              <a:ext uri="{FF2B5EF4-FFF2-40B4-BE49-F238E27FC236}">
                <a16:creationId xmlns:a16="http://schemas.microsoft.com/office/drawing/2014/main" id="{26F28F1E-4745-294A-A776-953F178F8E87}"/>
              </a:ext>
            </a:extLst>
          </p:cNvPr>
          <p:cNvSpPr/>
          <p:nvPr/>
        </p:nvSpPr>
        <p:spPr>
          <a:xfrm>
            <a:off x="6121865"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2" name="矩形 4">
            <a:extLst>
              <a:ext uri="{FF2B5EF4-FFF2-40B4-BE49-F238E27FC236}">
                <a16:creationId xmlns:a16="http://schemas.microsoft.com/office/drawing/2014/main" id="{E0E83F0D-4223-384D-911F-DDE27DBCA36B}"/>
              </a:ext>
            </a:extLst>
          </p:cNvPr>
          <p:cNvSpPr>
            <a:spLocks noChangeArrowheads="1"/>
          </p:cNvSpPr>
          <p:nvPr/>
        </p:nvSpPr>
        <p:spPr bwMode="auto">
          <a:xfrm>
            <a:off x="6130624" y="3135925"/>
            <a:ext cx="2736850" cy="1178167"/>
          </a:xfrm>
          <a:prstGeom prst="rect">
            <a:avLst/>
          </a:prstGeom>
          <a:noFill/>
          <a:ln>
            <a:noFill/>
          </a:ln>
        </p:spPr>
        <p:txBody>
          <a:bodyPr tIns="288000" anchor="t"/>
          <a:lstStyle/>
          <a:p>
            <a:pPr algn="ctr" eaLnBrk="0" hangingPunct="0">
              <a:lnSpc>
                <a:spcPts val="3860"/>
              </a:lnSpc>
            </a:pPr>
            <a:r>
              <a:rPr lang="zh-CN" altLang="en-US" sz="4800" b="1" dirty="0">
                <a:latin typeface="Microsoft YaHei" panose="020B0503020204020204" pitchFamily="34" charset="-122"/>
                <a:ea typeface="Microsoft YaHei" panose="020B0503020204020204" pitchFamily="34" charset="-122"/>
                <a:cs typeface="Arial" panose="020B0604020202020204" pitchFamily="34" charset="0"/>
              </a:rPr>
              <a:t>预言</a:t>
            </a:r>
            <a:endParaRPr lang="zh-CN" altLang="en-US" sz="4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2EDE6E87-DF75-9449-97D4-652FE8BE69FE}"/>
              </a:ext>
            </a:extLst>
          </p:cNvPr>
          <p:cNvSpPr>
            <a:spLocks noGrp="1"/>
          </p:cNvSpPr>
          <p:nvPr>
            <p:ph type="title"/>
          </p:nvPr>
        </p:nvSpPr>
        <p:spPr/>
        <p:txBody>
          <a:bodyPr/>
          <a:lstStyle/>
          <a:p>
            <a:pPr>
              <a:defRPr/>
            </a:pPr>
            <a:r>
              <a:rPr lang="zh-CN" altLang="en-US" dirty="0"/>
              <a:t>我们的信仰有根有据</a:t>
            </a:r>
          </a:p>
        </p:txBody>
      </p:sp>
      <p:pic>
        <p:nvPicPr>
          <p:cNvPr id="4" name="图片 3">
            <a:extLst>
              <a:ext uri="{FF2B5EF4-FFF2-40B4-BE49-F238E27FC236}">
                <a16:creationId xmlns:a16="http://schemas.microsoft.com/office/drawing/2014/main" id="{E9BBD7F7-E48D-B621-1698-75DA745A7AD3}"/>
              </a:ext>
            </a:extLst>
          </p:cNvPr>
          <p:cNvPicPr>
            <a:picLocks noChangeAspect="1"/>
          </p:cNvPicPr>
          <p:nvPr/>
        </p:nvPicPr>
        <p:blipFill rotWithShape="1">
          <a:blip r:embed="rId3"/>
          <a:srcRect t="27073" b="25661"/>
          <a:stretch/>
        </p:blipFill>
        <p:spPr>
          <a:xfrm>
            <a:off x="6121865" y="4269752"/>
            <a:ext cx="2736873" cy="194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FB742E53-6F51-6DAA-1081-9730F8763240}"/>
              </a:ext>
            </a:extLst>
          </p:cNvPr>
          <p:cNvPicPr>
            <a:picLocks noChangeAspect="1"/>
          </p:cNvPicPr>
          <p:nvPr/>
        </p:nvPicPr>
        <p:blipFill rotWithShape="1">
          <a:blip r:embed="rId4"/>
          <a:srcRect l="6833"/>
          <a:stretch/>
        </p:blipFill>
        <p:spPr>
          <a:xfrm>
            <a:off x="3100868" y="4269752"/>
            <a:ext cx="2736861" cy="1958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a:extLst>
              <a:ext uri="{FF2B5EF4-FFF2-40B4-BE49-F238E27FC236}">
                <a16:creationId xmlns:a16="http://schemas.microsoft.com/office/drawing/2014/main" id="{EE189807-E979-659B-2F5C-75F1F5237D7A}"/>
              </a:ext>
            </a:extLst>
          </p:cNvPr>
          <p:cNvPicPr>
            <a:picLocks noChangeAspect="1"/>
          </p:cNvPicPr>
          <p:nvPr/>
        </p:nvPicPr>
        <p:blipFill rotWithShape="1">
          <a:blip r:embed="rId5"/>
          <a:srcRect l="9571" r="10577" b="7557"/>
          <a:stretch/>
        </p:blipFill>
        <p:spPr>
          <a:xfrm>
            <a:off x="393806" y="4269752"/>
            <a:ext cx="2518056" cy="194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3190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9FB6864-9ED8-537A-7D4D-094447EC3F15}"/>
              </a:ext>
            </a:extLst>
          </p:cNvPr>
          <p:cNvGrpSpPr/>
          <p:nvPr/>
        </p:nvGrpSpPr>
        <p:grpSpPr>
          <a:xfrm>
            <a:off x="6099567" y="3220387"/>
            <a:ext cx="2638791" cy="3232097"/>
            <a:chOff x="-230152" y="-751554"/>
            <a:chExt cx="4745746" cy="6442136"/>
          </a:xfrm>
        </p:grpSpPr>
        <p:pic>
          <p:nvPicPr>
            <p:cNvPr id="4" name="Picture 3">
              <a:extLst>
                <a:ext uri="{FF2B5EF4-FFF2-40B4-BE49-F238E27FC236}">
                  <a16:creationId xmlns:a16="http://schemas.microsoft.com/office/drawing/2014/main" id="{31C31DB5-460F-D97C-B75D-623A3A2AAC01}"/>
                </a:ext>
              </a:extLst>
            </p:cNvPr>
            <p:cNvPicPr>
              <a:picLocks noChangeAspect="1"/>
            </p:cNvPicPr>
            <p:nvPr/>
          </p:nvPicPr>
          <p:blipFill>
            <a:blip r:embed="rId3"/>
            <a:stretch>
              <a:fillRect/>
            </a:stretch>
          </p:blipFill>
          <p:spPr>
            <a:xfrm>
              <a:off x="-230152" y="2135854"/>
              <a:ext cx="4745745" cy="35547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85190AD-A108-47FF-B257-FAAB84148B90}"/>
                </a:ext>
              </a:extLst>
            </p:cNvPr>
            <p:cNvPicPr>
              <a:picLocks noChangeAspect="1"/>
            </p:cNvPicPr>
            <p:nvPr/>
          </p:nvPicPr>
          <p:blipFill rotWithShape="1">
            <a:blip r:embed="rId4"/>
            <a:srcRect b="5500"/>
            <a:stretch/>
          </p:blipFill>
          <p:spPr>
            <a:xfrm>
              <a:off x="-230151" y="-751554"/>
              <a:ext cx="4745745" cy="28874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任意形状 3">
            <a:extLst>
              <a:ext uri="{FF2B5EF4-FFF2-40B4-BE49-F238E27FC236}">
                <a16:creationId xmlns:a16="http://schemas.microsoft.com/office/drawing/2014/main" id="{FD14DF56-2C1A-964B-A856-13490E8DE854}"/>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bg1">
              <a:lumMod val="85000"/>
            </a:schemeClr>
          </a:solidFill>
          <a:ln>
            <a:solidFill>
              <a:schemeClr val="bg1">
                <a:lumMod val="7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6">
            <a:extLst>
              <a:ext uri="{FF2B5EF4-FFF2-40B4-BE49-F238E27FC236}">
                <a16:creationId xmlns:a16="http://schemas.microsoft.com/office/drawing/2014/main" id="{FF61FBC9-2C70-B041-BFA9-A3521BC86480}"/>
              </a:ext>
            </a:extLst>
          </p:cNvPr>
          <p:cNvSpPr/>
          <p:nvPr/>
        </p:nvSpPr>
        <p:spPr>
          <a:xfrm>
            <a:off x="395288" y="2997200"/>
            <a:ext cx="2518056" cy="353092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0601380B-A42D-7140-8E65-F6C6F703889B}"/>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solidFill>
                  <a:schemeClr val="bg1">
                    <a:lumMod val="65000"/>
                  </a:schemeClr>
                </a:solidFill>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3200" b="1" dirty="0">
                <a:solidFill>
                  <a:schemeClr val="bg1">
                    <a:lumMod val="65000"/>
                  </a:schemeClr>
                </a:solidFill>
                <a:latin typeface="Microsoft YaHei" panose="020B0503020204020204" pitchFamily="34" charset="-122"/>
                <a:ea typeface="Microsoft YaHei" panose="020B0503020204020204" pitchFamily="34" charset="-122"/>
                <a:cs typeface="Arial" panose="020B0604020202020204" pitchFamily="34" charset="0"/>
              </a:rPr>
              <a:t>自然界</a:t>
            </a:r>
            <a:r>
              <a:rPr lang="zh-CN" altLang="en-US" sz="3200" dirty="0">
                <a:solidFill>
                  <a:schemeClr val="bg1">
                    <a:lumMod val="65000"/>
                  </a:schemeClr>
                </a:solidFill>
                <a:latin typeface="Microsoft YaHei" panose="020B0503020204020204" pitchFamily="34" charset="-122"/>
                <a:ea typeface="Microsoft YaHei" panose="020B0503020204020204" pitchFamily="34" charset="-122"/>
                <a:cs typeface="Arial" panose="020B0604020202020204" pitchFamily="34" charset="0"/>
              </a:rPr>
              <a:t>证实了存在一位超自然的、非物质的、全能的创造者</a:t>
            </a:r>
          </a:p>
        </p:txBody>
      </p:sp>
      <p:sp>
        <p:nvSpPr>
          <p:cNvPr id="17" name="任意形状 8">
            <a:extLst>
              <a:ext uri="{FF2B5EF4-FFF2-40B4-BE49-F238E27FC236}">
                <a16:creationId xmlns:a16="http://schemas.microsoft.com/office/drawing/2014/main" id="{73B24B90-0E15-7C44-8BFF-C25DC1EECCF2}"/>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FFC000"/>
          </a:solidFill>
          <a:ln>
            <a:solidFill>
              <a:srgbClr val="AF791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矩形 9">
            <a:extLst>
              <a:ext uri="{FF2B5EF4-FFF2-40B4-BE49-F238E27FC236}">
                <a16:creationId xmlns:a16="http://schemas.microsoft.com/office/drawing/2014/main" id="{AFEA585E-9E10-6043-A28E-93C4195662DE}"/>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9" name="矩形 4">
            <a:extLst>
              <a:ext uri="{FF2B5EF4-FFF2-40B4-BE49-F238E27FC236}">
                <a16:creationId xmlns:a16="http://schemas.microsoft.com/office/drawing/2014/main" id="{F4913C05-8C63-E648-AF8E-D00423029367}"/>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证明圣经的记载是准确的</a:t>
            </a:r>
          </a:p>
        </p:txBody>
      </p:sp>
      <p:sp>
        <p:nvSpPr>
          <p:cNvPr id="20" name="任意形状 12">
            <a:extLst>
              <a:ext uri="{FF2B5EF4-FFF2-40B4-BE49-F238E27FC236}">
                <a16:creationId xmlns:a16="http://schemas.microsoft.com/office/drawing/2014/main" id="{90447C9C-0092-7B42-B293-51F8B41858AC}"/>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bg1">
              <a:lumMod val="85000"/>
            </a:schemeClr>
          </a:solidFill>
          <a:ln>
            <a:solidFill>
              <a:schemeClr val="bg1">
                <a:lumMod val="7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13">
            <a:extLst>
              <a:ext uri="{FF2B5EF4-FFF2-40B4-BE49-F238E27FC236}">
                <a16:creationId xmlns:a16="http://schemas.microsoft.com/office/drawing/2014/main" id="{26F28F1E-4745-294A-A776-953F178F8E87}"/>
              </a:ext>
            </a:extLst>
          </p:cNvPr>
          <p:cNvSpPr/>
          <p:nvPr/>
        </p:nvSpPr>
        <p:spPr>
          <a:xfrm>
            <a:off x="6029263" y="2997200"/>
            <a:ext cx="2736850" cy="353092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2" name="矩形 4">
            <a:extLst>
              <a:ext uri="{FF2B5EF4-FFF2-40B4-BE49-F238E27FC236}">
                <a16:creationId xmlns:a16="http://schemas.microsoft.com/office/drawing/2014/main" id="{E0E83F0D-4223-384D-911F-DDE27DBCA36B}"/>
              </a:ext>
            </a:extLst>
          </p:cNvPr>
          <p:cNvSpPr>
            <a:spLocks noChangeArrowheads="1"/>
          </p:cNvSpPr>
          <p:nvPr/>
        </p:nvSpPr>
        <p:spPr bwMode="auto">
          <a:xfrm>
            <a:off x="6075564" y="3278442"/>
            <a:ext cx="2673148" cy="3174042"/>
          </a:xfrm>
          <a:prstGeom prst="rect">
            <a:avLst/>
          </a:prstGeom>
          <a:noFill/>
          <a:ln>
            <a:noFill/>
          </a:ln>
        </p:spPr>
        <p:txBody>
          <a:bodyPr anchor="t"/>
          <a:lstStyle/>
          <a:p>
            <a:pPr eaLnBrk="0" hangingPunct="0">
              <a:lnSpc>
                <a:spcPts val="3860"/>
              </a:lnSpc>
            </a:pPr>
            <a:r>
              <a:rPr lang="zh-CN" altLang="en-US" sz="3200" dirty="0">
                <a:solidFill>
                  <a:schemeClr val="bg1">
                    <a:lumMod val="65000"/>
                  </a:schemeClr>
                </a:solidFill>
                <a:latin typeface="Microsoft YaHei" panose="020B0503020204020204" pitchFamily="34" charset="-122"/>
                <a:ea typeface="Microsoft YaHei" panose="020B0503020204020204" pitchFamily="34" charset="-122"/>
                <a:cs typeface="Arial" panose="020B0604020202020204" pitchFamily="34" charset="0"/>
              </a:rPr>
              <a:t>第三：圣经中记载的很多</a:t>
            </a:r>
            <a:r>
              <a:rPr lang="zh-CN" altLang="en-US" sz="3200" b="1" dirty="0">
                <a:solidFill>
                  <a:schemeClr val="bg1">
                    <a:lumMod val="65000"/>
                  </a:schemeClr>
                </a:solidFill>
                <a:latin typeface="Microsoft YaHei" panose="020B0503020204020204" pitchFamily="34" charset="-122"/>
                <a:ea typeface="Microsoft YaHei" panose="020B0503020204020204" pitchFamily="34" charset="-122"/>
                <a:cs typeface="Arial" panose="020B0604020202020204" pitchFamily="34" charset="0"/>
              </a:rPr>
              <a:t>预言</a:t>
            </a:r>
            <a:r>
              <a:rPr lang="zh-CN" altLang="en-US" sz="3200" dirty="0">
                <a:solidFill>
                  <a:schemeClr val="bg1">
                    <a:lumMod val="65000"/>
                  </a:schemeClr>
                </a:solidFill>
                <a:latin typeface="Microsoft YaHei" panose="020B0503020204020204" pitchFamily="34" charset="-122"/>
                <a:ea typeface="Microsoft YaHei" panose="020B0503020204020204" pitchFamily="34" charset="-122"/>
                <a:cs typeface="Arial" panose="020B0604020202020204" pitchFamily="34" charset="0"/>
              </a:rPr>
              <a:t>在过了很久以后都应验了这证明圣经是神的启示</a:t>
            </a:r>
          </a:p>
        </p:txBody>
      </p:sp>
      <p:sp>
        <p:nvSpPr>
          <p:cNvPr id="2" name="标题 1">
            <a:extLst>
              <a:ext uri="{FF2B5EF4-FFF2-40B4-BE49-F238E27FC236}">
                <a16:creationId xmlns:a16="http://schemas.microsoft.com/office/drawing/2014/main" id="{2EDE6E87-DF75-9449-97D4-652FE8BE69FE}"/>
              </a:ext>
            </a:extLst>
          </p:cNvPr>
          <p:cNvSpPr>
            <a:spLocks noGrp="1"/>
          </p:cNvSpPr>
          <p:nvPr>
            <p:ph type="title"/>
          </p:nvPr>
        </p:nvSpPr>
        <p:spPr/>
        <p:txBody>
          <a:bodyPr/>
          <a:lstStyle/>
          <a:p>
            <a:pPr>
              <a:defRPr/>
            </a:pPr>
            <a:r>
              <a:rPr lang="zh-CN" altLang="en-US" dirty="0"/>
              <a:t>第二步：</a:t>
            </a:r>
            <a:br>
              <a:rPr lang="en-US" altLang="zh-CN" dirty="0"/>
            </a:br>
            <a:r>
              <a:rPr lang="zh-CN" altLang="en-US" dirty="0"/>
              <a:t>历史学和考古学</a:t>
            </a:r>
          </a:p>
        </p:txBody>
      </p:sp>
    </p:spTree>
    <p:extLst>
      <p:ext uri="{BB962C8B-B14F-4D97-AF65-F5344CB8AC3E}">
        <p14:creationId xmlns:p14="http://schemas.microsoft.com/office/powerpoint/2010/main" val="3883709390"/>
      </p:ext>
    </p:extLst>
  </p:cSld>
  <p:clrMapOvr>
    <a:masterClrMapping/>
  </p:clrMapOvr>
</p:sld>
</file>

<file path=ppt/theme/theme1.xml><?xml version="1.0" encoding="utf-8"?>
<a:theme xmlns:a="http://schemas.openxmlformats.org/drawingml/2006/main" name="upd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 id="{2D7C74F0-185B-4390-8088-3ADEF11BD9ED}" vid="{330938B2-89A2-447E-8ED2-4C28881997BC}"/>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4192</Words>
  <Application>Microsoft Office PowerPoint</Application>
  <PresentationFormat>全屏显示(4:3)</PresentationFormat>
  <Paragraphs>440</Paragraphs>
  <Slides>55</Slides>
  <Notes>54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55</vt:i4>
      </vt:variant>
    </vt:vector>
  </HeadingPairs>
  <TitlesOfParts>
    <vt:vector size="63" baseType="lpstr">
      <vt:lpstr>Microsoft YaHei UI</vt:lpstr>
      <vt:lpstr>Microsoft YaHei</vt:lpstr>
      <vt:lpstr>Microsoft YaHei</vt:lpstr>
      <vt:lpstr>Arial</vt:lpstr>
      <vt:lpstr>Calibri</vt:lpstr>
      <vt:lpstr>Times New Roman</vt:lpstr>
      <vt:lpstr>Wingdings 2</vt:lpstr>
      <vt:lpstr>update</vt:lpstr>
      <vt:lpstr>PowerPoint 演示文稿</vt:lpstr>
      <vt:lpstr>看图猜物</vt:lpstr>
      <vt:lpstr>PowerPoint 演示文稿</vt:lpstr>
      <vt:lpstr>PowerPoint 演示文稿</vt:lpstr>
      <vt:lpstr>怎么知道圣经的上帝就是创造宇宙的神？  </vt:lpstr>
      <vt:lpstr>哪个神才是真？ </vt:lpstr>
      <vt:lpstr>证实圣经是真理的三个步骤：</vt:lpstr>
      <vt:lpstr>我们的信仰有根有据</vt:lpstr>
      <vt:lpstr>第二步： 历史学和考古学</vt:lpstr>
      <vt:lpstr>故事=历史？</vt:lpstr>
      <vt:lpstr>传说故事？真实历史？</vt:lpstr>
      <vt:lpstr>PowerPoint 演示文稿</vt:lpstr>
      <vt:lpstr>PowerPoint 演示文稿</vt:lpstr>
      <vt:lpstr>PowerPoint 演示文稿</vt:lpstr>
      <vt:lpstr>你认为谁是历史上的真实人物？</vt:lpstr>
      <vt:lpstr>你认为谁是历史上的真实人物？</vt:lpstr>
      <vt:lpstr>你认为谁是历史上的真实人物？</vt:lpstr>
      <vt:lpstr>你认为谁是历史上的真实人物？</vt:lpstr>
      <vt:lpstr>作出判断，说出根据： 秦始皇</vt:lpstr>
      <vt:lpstr>作出判断，说出根据： 秦始皇</vt:lpstr>
      <vt:lpstr>PowerPoint 演示文稿</vt:lpstr>
      <vt:lpstr>作出判断，说出根据： 盘古</vt:lpstr>
      <vt:lpstr>作出判断，说出根据： 秦始皇</vt:lpstr>
      <vt:lpstr>上古的事：历史</vt:lpstr>
      <vt:lpstr>上古的事： 历史</vt:lpstr>
      <vt:lpstr>怎么确认圣经的历史是真的而非神话？</vt:lpstr>
      <vt:lpstr>怎么确认圣经的历史是真的而非神话？</vt:lpstr>
      <vt:lpstr>怎么确认圣经的历史是真的而非神话？</vt:lpstr>
      <vt:lpstr>怎么确认圣经的历史是真的而非神话？</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与圣经相关的文物古迹</vt:lpstr>
      <vt:lpstr>亚伯拉罕和吾珥城</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证实圣经是真理的第三个步骤： 预言与应验</vt:lpstr>
      <vt:lpstr>怎么确认圣经的历史是真的而非神话？</vt:lpstr>
      <vt:lpstr>怎么确认圣经的历史是真的而非神话？</vt:lpstr>
      <vt:lpstr>怎么确认圣经的历史是真的而非神话？</vt:lpstr>
      <vt:lpstr>学以致用</vt:lpstr>
      <vt:lpstr>PowerPoint 演示文稿</vt:lpstr>
      <vt:lpstr>PowerPoint 演示文稿</vt:lpstr>
      <vt:lpstr>祷告结束</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2022-11-15T03:56:28Z</dcterms:created>
  <dcterms:modified xsi:type="dcterms:W3CDTF">2023-09-08T05:40:16Z</dcterms:modified>
</cp:coreProperties>
</file>