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832" r:id="rId1"/>
  </p:sldMasterIdLst>
  <p:notesMasterIdLst>
    <p:notesMasterId r:id="rId55"/>
  </p:notesMasterIdLst>
  <p:handoutMasterIdLst>
    <p:handoutMasterId r:id="rId56"/>
  </p:handoutMasterIdLst>
  <p:sldIdLst>
    <p:sldId id="2988" r:id="rId2"/>
    <p:sldId id="2926" r:id="rId3"/>
    <p:sldId id="2867" r:id="rId4"/>
    <p:sldId id="2701" r:id="rId5"/>
    <p:sldId id="2873" r:id="rId6"/>
    <p:sldId id="2952" r:id="rId7"/>
    <p:sldId id="3071" r:id="rId8"/>
    <p:sldId id="3072" r:id="rId9"/>
    <p:sldId id="2962" r:id="rId10"/>
    <p:sldId id="2991" r:id="rId11"/>
    <p:sldId id="3073" r:id="rId12"/>
    <p:sldId id="2995" r:id="rId13"/>
    <p:sldId id="2833" r:id="rId14"/>
    <p:sldId id="3059" r:id="rId15"/>
    <p:sldId id="3060" r:id="rId16"/>
    <p:sldId id="3074" r:id="rId17"/>
    <p:sldId id="2929" r:id="rId18"/>
    <p:sldId id="2996" r:id="rId19"/>
    <p:sldId id="3075" r:id="rId20"/>
    <p:sldId id="3049" r:id="rId21"/>
    <p:sldId id="3052" r:id="rId22"/>
    <p:sldId id="2946" r:id="rId23"/>
    <p:sldId id="2948" r:id="rId24"/>
    <p:sldId id="2978" r:id="rId25"/>
    <p:sldId id="3062" r:id="rId26"/>
    <p:sldId id="3053" r:id="rId27"/>
    <p:sldId id="3063" r:id="rId28"/>
    <p:sldId id="3007" r:id="rId29"/>
    <p:sldId id="3076" r:id="rId30"/>
    <p:sldId id="3077" r:id="rId31"/>
    <p:sldId id="3012" r:id="rId32"/>
    <p:sldId id="3027" r:id="rId33"/>
    <p:sldId id="3070" r:id="rId34"/>
    <p:sldId id="3010" r:id="rId35"/>
    <p:sldId id="3031" r:id="rId36"/>
    <p:sldId id="3028" r:id="rId37"/>
    <p:sldId id="3011" r:id="rId38"/>
    <p:sldId id="3064" r:id="rId39"/>
    <p:sldId id="3078" r:id="rId40"/>
    <p:sldId id="3017" r:id="rId41"/>
    <p:sldId id="3065" r:id="rId42"/>
    <p:sldId id="3038" r:id="rId43"/>
    <p:sldId id="3057" r:id="rId44"/>
    <p:sldId id="3041" r:id="rId45"/>
    <p:sldId id="3019" r:id="rId46"/>
    <p:sldId id="3066" r:id="rId47"/>
    <p:sldId id="3043" r:id="rId48"/>
    <p:sldId id="3044" r:id="rId49"/>
    <p:sldId id="3068" r:id="rId50"/>
    <p:sldId id="3058" r:id="rId51"/>
    <p:sldId id="3069" r:id="rId52"/>
    <p:sldId id="2971" r:id="rId53"/>
    <p:sldId id="3079"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99D"/>
    <a:srgbClr val="1F3213"/>
    <a:srgbClr val="D1EDFF"/>
    <a:srgbClr val="C4C4C4"/>
    <a:srgbClr val="848484"/>
    <a:srgbClr val="4B4B4B"/>
    <a:srgbClr val="C6C6C6"/>
    <a:srgbClr val="2A1306"/>
    <a:srgbClr val="FFFFFF"/>
    <a:srgbClr val="C1C1C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27F97BB-C833-4FB7-BDE5-3F7075034690}" styleName="主题样式 2 - 强调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主题样式 2 - 强调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中度样式 1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中度样式 1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中度样式 1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浅色样式 2 - 强调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FD0F851-EC5A-4D38-B0AD-8093EC10F338}" styleName="浅色样式 1 - 强调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C083E6E3-FA7D-4D7B-A595-EF9225AFEA82}" styleName="浅色样式 1 - 强调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8D230F3-CF80-4859-8CE7-A43EE81993B5}" styleName="浅色样式 1 - 强调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A111915-BE36-4E01-A7E5-04B1672EAD32}" styleName="浅色样式 2 - 强调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23" autoAdjust="0"/>
    <p:restoredTop sz="76177" autoAdjust="0"/>
  </p:normalViewPr>
  <p:slideViewPr>
    <p:cSldViewPr snapToGrid="0" snapToObjects="1">
      <p:cViewPr varScale="1">
        <p:scale>
          <a:sx n="101" d="100"/>
          <a:sy n="101" d="100"/>
        </p:scale>
        <p:origin x="1608" y="108"/>
      </p:cViewPr>
      <p:guideLst>
        <p:guide orient="horz" pos="2160"/>
        <p:guide pos="2880"/>
      </p:guideLst>
    </p:cSldViewPr>
  </p:slideViewPr>
  <p:outlineViewPr>
    <p:cViewPr>
      <p:scale>
        <a:sx n="33" d="100"/>
        <a:sy n="33" d="100"/>
      </p:scale>
      <p:origin x="0" y="-5080"/>
    </p:cViewPr>
  </p:outlineViewPr>
  <p:notesTextViewPr>
    <p:cViewPr>
      <p:scale>
        <a:sx n="110" d="100"/>
        <a:sy n="110" d="100"/>
      </p:scale>
      <p:origin x="0" y="0"/>
    </p:cViewPr>
  </p:notesTextViewPr>
  <p:sorterViewPr>
    <p:cViewPr>
      <p:scale>
        <a:sx n="100" d="100"/>
        <a:sy n="100" d="100"/>
      </p:scale>
      <p:origin x="0" y="-15344"/>
    </p:cViewPr>
  </p:sorterViewPr>
  <p:notesViewPr>
    <p:cSldViewPr snapToGrid="0" snapToObjects="1">
      <p:cViewPr varScale="1">
        <p:scale>
          <a:sx n="83" d="100"/>
          <a:sy n="83" d="100"/>
        </p:scale>
        <p:origin x="3992"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D145675D-A67D-9648-B952-8AFB2D0FC00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a:extLst>
              <a:ext uri="{FF2B5EF4-FFF2-40B4-BE49-F238E27FC236}">
                <a16:creationId xmlns:a16="http://schemas.microsoft.com/office/drawing/2014/main" id="{8B339F9F-0667-5340-9896-C322B612E7C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96CC601-B018-5348-AE4F-02BA150D710D}" type="datetimeFigureOut">
              <a:rPr kumimoji="1" lang="zh-CN" altLang="en-US" smtClean="0"/>
              <a:t>2025/3/14</a:t>
            </a:fld>
            <a:endParaRPr kumimoji="1" lang="zh-CN" altLang="en-US"/>
          </a:p>
        </p:txBody>
      </p:sp>
      <p:sp>
        <p:nvSpPr>
          <p:cNvPr id="4" name="页脚占位符 3">
            <a:extLst>
              <a:ext uri="{FF2B5EF4-FFF2-40B4-BE49-F238E27FC236}">
                <a16:creationId xmlns:a16="http://schemas.microsoft.com/office/drawing/2014/main" id="{17620717-12DF-0849-956C-7555CB0C55E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灯片编号占位符 4">
            <a:extLst>
              <a:ext uri="{FF2B5EF4-FFF2-40B4-BE49-F238E27FC236}">
                <a16:creationId xmlns:a16="http://schemas.microsoft.com/office/drawing/2014/main" id="{580D6643-113C-304E-86EA-ED10543E368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56472B9-9F19-2649-A857-5636EDE62DCC}" type="slidenum">
              <a:rPr kumimoji="1" lang="zh-CN" altLang="en-US" smtClean="0"/>
              <a:t>‹#›</a:t>
            </a:fld>
            <a:endParaRPr kumimoji="1" lang="zh-CN" altLang="en-US"/>
          </a:p>
        </p:txBody>
      </p:sp>
    </p:spTree>
    <p:extLst>
      <p:ext uri="{BB962C8B-B14F-4D97-AF65-F5344CB8AC3E}">
        <p14:creationId xmlns:p14="http://schemas.microsoft.com/office/powerpoint/2010/main" val="39312558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4126C8-4C7D-AA4C-B3E1-1E3EC186C260}" type="datetimeFigureOut">
              <a:rPr kumimoji="1" lang="zh-CN" altLang="en-US" smtClean="0"/>
              <a:t>2025/3/14</a:t>
            </a:fld>
            <a:endParaRPr kumimoji="1"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308AD3-267F-B34F-9917-0E65E26CF9B3}" type="slidenum">
              <a:rPr kumimoji="1" lang="zh-CN" altLang="en-US" smtClean="0"/>
              <a:t>‹#›</a:t>
            </a:fld>
            <a:endParaRPr kumimoji="1" lang="zh-CN" altLang="en-US"/>
          </a:p>
        </p:txBody>
      </p:sp>
    </p:spTree>
    <p:extLst>
      <p:ext uri="{BB962C8B-B14F-4D97-AF65-F5344CB8AC3E}">
        <p14:creationId xmlns:p14="http://schemas.microsoft.com/office/powerpoint/2010/main" val="7618043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sz="2800" dirty="0"/>
              <a:t>我们前面已经学过两课弥赛亚预言的应验，大家看看这两幅图，说说我们学了关于弥赛亚的哪两个预言应验呢？（请让同学自由回答） </a:t>
            </a:r>
            <a:endParaRPr lang="en-US" altLang="zh-CN" sz="2800" dirty="0"/>
          </a:p>
          <a:p>
            <a:pPr algn="just"/>
            <a:r>
              <a:rPr lang="en-US" altLang="zh-CN" sz="2800" dirty="0"/>
              <a:t>(P </a:t>
            </a:r>
            <a:r>
              <a:rPr lang="zh-CN" altLang="en-US" sz="2800" dirty="0"/>
              <a:t>击</a:t>
            </a:r>
            <a:r>
              <a:rPr lang="en-US" altLang="zh-CN" sz="2800" dirty="0"/>
              <a:t>)</a:t>
            </a:r>
            <a:r>
              <a:rPr lang="zh-CN" altLang="en-US" sz="2800" dirty="0"/>
              <a:t>我们已学过弥赛亚受难而死的预言应验，上一课也学了弥赛亚死而复活的预言应验。</a:t>
            </a:r>
            <a:endParaRPr lang="en-US" altLang="zh-CN" sz="1800" dirty="0">
              <a:effectLst/>
              <a:latin typeface="Times New Roman" panose="02020603050405020304" pitchFamily="18" charset="0"/>
              <a:ea typeface="宋体"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a:t>
            </a:fld>
            <a:endParaRPr kumimoji="1" lang="zh-CN" altLang="en-US"/>
          </a:p>
        </p:txBody>
      </p:sp>
    </p:spTree>
    <p:extLst>
      <p:ext uri="{BB962C8B-B14F-4D97-AF65-F5344CB8AC3E}">
        <p14:creationId xmlns:p14="http://schemas.microsoft.com/office/powerpoint/2010/main" val="2028898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73000"/>
              </a:lnSpc>
              <a:spcBef>
                <a:spcPts val="1300"/>
              </a:spcBef>
              <a:spcAft>
                <a:spcPts val="1300"/>
              </a:spcAft>
            </a:pPr>
            <a:r>
              <a:rPr lang="zh-CN" altLang="en-US" sz="2800" dirty="0"/>
              <a:t>如果大家已经明白了，那我就来考一考大家，请翻开这一课的“想一想”，给大家 </a:t>
            </a:r>
            <a:r>
              <a:rPr lang="en-US" altLang="zh-CN" sz="2800" dirty="0"/>
              <a:t>1 </a:t>
            </a:r>
            <a:r>
              <a:rPr lang="zh-CN" altLang="en-US" sz="2800" dirty="0"/>
              <a:t>分钟时间完成以下判断题。</a:t>
            </a:r>
            <a:endParaRPr lang="en-US" altLang="zh-CN" sz="2800" dirty="0"/>
          </a:p>
          <a:p>
            <a:pPr algn="just">
              <a:lnSpc>
                <a:spcPct val="173000"/>
              </a:lnSpc>
              <a:spcBef>
                <a:spcPts val="1300"/>
              </a:spcBef>
              <a:spcAft>
                <a:spcPts val="1300"/>
              </a:spcAft>
            </a:pPr>
            <a:r>
              <a:rPr lang="zh-CN" altLang="en-US" sz="2800" dirty="0"/>
              <a:t>老师讲解： </a:t>
            </a:r>
            <a:endParaRPr lang="en-US" altLang="zh-CN" sz="2800" dirty="0"/>
          </a:p>
          <a:p>
            <a:pPr marL="0" indent="0" algn="just">
              <a:lnSpc>
                <a:spcPct val="173000"/>
              </a:lnSpc>
              <a:spcBef>
                <a:spcPts val="1300"/>
              </a:spcBef>
              <a:spcAft>
                <a:spcPts val="1300"/>
              </a:spcAft>
              <a:buNone/>
            </a:pPr>
            <a:r>
              <a:rPr lang="en-US" altLang="zh-CN" sz="2800" dirty="0"/>
              <a:t>1.</a:t>
            </a:r>
            <a:r>
              <a:rPr lang="zh-CN" altLang="en-US" sz="2800" dirty="0"/>
              <a:t> 圣经记载道：耶稣必定会再来。</a:t>
            </a:r>
            <a:endParaRPr lang="en-US" altLang="zh-CN" sz="2800" dirty="0"/>
          </a:p>
          <a:p>
            <a:pPr marL="0" indent="0" algn="just">
              <a:lnSpc>
                <a:spcPct val="173000"/>
              </a:lnSpc>
              <a:spcBef>
                <a:spcPts val="1300"/>
              </a:spcBef>
              <a:spcAft>
                <a:spcPts val="1300"/>
              </a:spcAft>
              <a:buNone/>
            </a:pPr>
            <a:r>
              <a:rPr lang="zh-CN" altLang="en-US" sz="2800" dirty="0"/>
              <a:t>（</a:t>
            </a:r>
            <a:r>
              <a:rPr lang="en-US" altLang="zh-CN" sz="2800" dirty="0"/>
              <a:t>P </a:t>
            </a:r>
            <a:r>
              <a:rPr lang="zh-CN" altLang="en-US" sz="2800" dirty="0"/>
              <a:t>击） 是对的。 </a:t>
            </a:r>
            <a:endParaRPr lang="en-US" altLang="zh-CN" sz="2800" dirty="0"/>
          </a:p>
          <a:p>
            <a:pPr marL="0" indent="0" algn="just">
              <a:lnSpc>
                <a:spcPct val="173000"/>
              </a:lnSpc>
              <a:spcBef>
                <a:spcPts val="1300"/>
              </a:spcBef>
              <a:spcAft>
                <a:spcPts val="1300"/>
              </a:spcAft>
              <a:buNone/>
            </a:pPr>
            <a:r>
              <a:rPr lang="en-US" altLang="zh-CN" sz="2800" dirty="0"/>
              <a:t>2. </a:t>
            </a:r>
            <a:r>
              <a:rPr lang="zh-CN" altLang="en-US" sz="2800" dirty="0"/>
              <a:t>圣经写明了耶稣再来的具体年月日。</a:t>
            </a:r>
            <a:endParaRPr lang="en-US" altLang="zh-CN" sz="2800" dirty="0"/>
          </a:p>
          <a:p>
            <a:pPr marL="0" indent="0" algn="just">
              <a:lnSpc>
                <a:spcPct val="173000"/>
              </a:lnSpc>
              <a:spcBef>
                <a:spcPts val="1300"/>
              </a:spcBef>
              <a:spcAft>
                <a:spcPts val="1300"/>
              </a:spcAft>
              <a:buNone/>
            </a:pPr>
            <a:r>
              <a:rPr lang="zh-CN" altLang="en-US" sz="2800" dirty="0"/>
              <a:t>（</a:t>
            </a:r>
            <a:r>
              <a:rPr lang="en-US" altLang="zh-CN" sz="2800" dirty="0"/>
              <a:t>P </a:t>
            </a:r>
            <a:r>
              <a:rPr lang="zh-CN" altLang="en-US" sz="2800" dirty="0"/>
              <a:t>击）是错的。如果有人预测到时间，你绝对不要信。 </a:t>
            </a:r>
            <a:endParaRPr lang="en-US" altLang="zh-CN" sz="2800" dirty="0"/>
          </a:p>
          <a:p>
            <a:pPr marL="0" indent="0" algn="just">
              <a:lnSpc>
                <a:spcPct val="173000"/>
              </a:lnSpc>
              <a:spcBef>
                <a:spcPts val="1300"/>
              </a:spcBef>
              <a:spcAft>
                <a:spcPts val="1300"/>
              </a:spcAft>
              <a:buNone/>
            </a:pPr>
            <a:r>
              <a:rPr lang="en-US" altLang="zh-CN" sz="2800" dirty="0"/>
              <a:t>3. </a:t>
            </a:r>
            <a:r>
              <a:rPr lang="zh-CN" altLang="en-US" sz="2800" dirty="0"/>
              <a:t>耶稣再来的时候，只有牧师能看到。 </a:t>
            </a:r>
            <a:endParaRPr lang="en-US" altLang="zh-CN" sz="2800" dirty="0"/>
          </a:p>
          <a:p>
            <a:pPr marL="0" indent="0" algn="just">
              <a:lnSpc>
                <a:spcPct val="173000"/>
              </a:lnSpc>
              <a:spcBef>
                <a:spcPts val="1300"/>
              </a:spcBef>
              <a:spcAft>
                <a:spcPts val="1300"/>
              </a:spcAft>
              <a:buNone/>
            </a:pPr>
            <a:r>
              <a:rPr lang="zh-CN" altLang="en-US" sz="2800" dirty="0"/>
              <a:t>（</a:t>
            </a:r>
            <a:r>
              <a:rPr lang="en-US" altLang="zh-CN" sz="2800" dirty="0"/>
              <a:t>P </a:t>
            </a:r>
            <a:r>
              <a:rPr lang="zh-CN" altLang="en-US" sz="2800" dirty="0"/>
              <a:t>击）是错的。耶稣再来的时候，全世界每个人都能看到他。</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10</a:t>
            </a:fld>
            <a:endParaRPr kumimoji="1" lang="zh-CN" altLang="en-US"/>
          </a:p>
        </p:txBody>
      </p:sp>
    </p:spTree>
    <p:extLst>
      <p:ext uri="{BB962C8B-B14F-4D97-AF65-F5344CB8AC3E}">
        <p14:creationId xmlns:p14="http://schemas.microsoft.com/office/powerpoint/2010/main" val="4604514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73000"/>
              </a:lnSpc>
              <a:spcBef>
                <a:spcPts val="1300"/>
              </a:spcBef>
              <a:spcAft>
                <a:spcPts val="1300"/>
              </a:spcAft>
            </a:pPr>
            <a:r>
              <a:rPr lang="zh-CN" altLang="en-US" sz="2800" dirty="0"/>
              <a:t>既然他再来的时间没有人知道，但我们常听基督徒说“耶稣再来的时候近了”，这是怎么知道的呢？</a:t>
            </a:r>
            <a:endParaRPr lang="zh-CN" altLang="zh-CN" sz="1800" b="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11</a:t>
            </a:fld>
            <a:endParaRPr kumimoji="1" lang="zh-CN" altLang="en-US"/>
          </a:p>
        </p:txBody>
      </p:sp>
    </p:spTree>
    <p:extLst>
      <p:ext uri="{BB962C8B-B14F-4D97-AF65-F5344CB8AC3E}">
        <p14:creationId xmlns:p14="http://schemas.microsoft.com/office/powerpoint/2010/main" val="35195257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2800" dirty="0"/>
              <a:t>让我们先一起读出马可福音的记载： </a:t>
            </a:r>
            <a:endParaRPr lang="en-US" altLang="zh-CN" sz="2800" dirty="0"/>
          </a:p>
          <a:p>
            <a:r>
              <a:rPr lang="zh-CN" altLang="en-US" sz="2800" dirty="0"/>
              <a:t>马可福音 </a:t>
            </a:r>
            <a:r>
              <a:rPr lang="en-US" altLang="zh-CN" sz="2800" dirty="0"/>
              <a:t>13</a:t>
            </a:r>
            <a:r>
              <a:rPr lang="zh-CN" altLang="en-US" sz="2800" dirty="0"/>
              <a:t>：</a:t>
            </a:r>
            <a:r>
              <a:rPr lang="en-US" altLang="zh-CN" sz="2800" dirty="0"/>
              <a:t>28 </a:t>
            </a:r>
            <a:r>
              <a:rPr lang="zh-CN" altLang="en-US" sz="2800" dirty="0"/>
              <a:t>你们可以从无花果树学个比方：当树枝发嫩长叶的时候， 你们就知道夏天近了。</a:t>
            </a:r>
            <a:r>
              <a:rPr lang="en-US" altLang="zh-CN" sz="2800" dirty="0"/>
              <a:t>29 </a:t>
            </a:r>
            <a:r>
              <a:rPr lang="zh-CN" altLang="en-US" sz="2800" dirty="0"/>
              <a:t>这样，你们几时看见这些事成就，也该知道人 子近了，正在门口了。 </a:t>
            </a:r>
            <a:endParaRPr lang="en-US" altLang="zh-CN" sz="2800" dirty="0"/>
          </a:p>
          <a:p>
            <a:r>
              <a:rPr lang="en-US" altLang="zh-CN" sz="2800" dirty="0"/>
              <a:t>(P </a:t>
            </a:r>
            <a:r>
              <a:rPr lang="zh-CN" altLang="en-US" sz="2800" dirty="0"/>
              <a:t>击</a:t>
            </a:r>
            <a:r>
              <a:rPr lang="en-US" altLang="zh-CN" sz="2800" dirty="0"/>
              <a:t>)</a:t>
            </a:r>
            <a:r>
              <a:rPr lang="zh-CN" altLang="en-US" sz="2800" dirty="0"/>
              <a:t>这是耶稣的话，他先用无花果树打了一个比方，我们要怎么理解呢？</a:t>
            </a:r>
            <a:endParaRPr lang="en-US" altLang="zh-CN" sz="1800" kern="0" dirty="0">
              <a:effectLst/>
              <a:ea typeface="宋体"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12</a:t>
            </a:fld>
            <a:endParaRPr kumimoji="1" lang="zh-CN" altLang="en-US"/>
          </a:p>
        </p:txBody>
      </p:sp>
    </p:spTree>
    <p:extLst>
      <p:ext uri="{BB962C8B-B14F-4D97-AF65-F5344CB8AC3E}">
        <p14:creationId xmlns:p14="http://schemas.microsoft.com/office/powerpoint/2010/main" val="274090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6B5468C4-1974-4254-A58E-49782682AEDB}"/>
              </a:ext>
            </a:extLst>
          </p:cNvPr>
          <p:cNvSpPr>
            <a:spLocks noGrp="1"/>
          </p:cNvSpPr>
          <p:nvPr>
            <p:ph type="body" idx="1"/>
          </p:nvPr>
        </p:nvSpPr>
        <p:spPr/>
        <p:txBody>
          <a:bodyPr/>
          <a:lstStyle/>
          <a:p>
            <a:pPr algn="just"/>
            <a:r>
              <a:rPr lang="zh-CN" altLang="en-US" sz="2800" dirty="0"/>
              <a:t>大家看这棵树，它光秃秃没有树叶，你们猜这是什么季节呢？ </a:t>
            </a:r>
            <a:r>
              <a:rPr lang="en-US" altLang="zh-CN" sz="2800" dirty="0"/>
              <a:t>(P </a:t>
            </a:r>
            <a:r>
              <a:rPr lang="zh-CN" altLang="en-US" sz="2800" dirty="0"/>
              <a:t>击</a:t>
            </a:r>
            <a:r>
              <a:rPr lang="en-US" altLang="zh-CN" sz="2800" dirty="0"/>
              <a:t>)</a:t>
            </a:r>
            <a:r>
              <a:rPr lang="zh-CN" altLang="en-US" sz="2800" dirty="0"/>
              <a:t>大家都很聪明，没错，这是冬天。 </a:t>
            </a:r>
            <a:endParaRPr lang="en-US" altLang="zh-CN" sz="2800" dirty="0"/>
          </a:p>
          <a:p>
            <a:pPr algn="just"/>
            <a:r>
              <a:rPr lang="zh-CN" altLang="en-US" sz="2800" dirty="0"/>
              <a:t>（</a:t>
            </a:r>
            <a:r>
              <a:rPr lang="en-US" altLang="zh-CN" sz="2800" dirty="0"/>
              <a:t>P </a:t>
            </a:r>
            <a:r>
              <a:rPr lang="zh-CN" altLang="en-US" sz="2800" dirty="0"/>
              <a:t>击）当我们看到它的树枝上开始长出许多嫩叶的时候，那你们猜到是什么季节呢？ （</a:t>
            </a:r>
            <a:r>
              <a:rPr lang="en-US" altLang="zh-CN" sz="2800" dirty="0"/>
              <a:t>P </a:t>
            </a:r>
            <a:r>
              <a:rPr lang="zh-CN" altLang="en-US" sz="2800" dirty="0"/>
              <a:t>击）不错，我们知道春天已经来到了。那么，当我们进入了春天以后，你知道即将迎来的是哪一个季节呢？ </a:t>
            </a:r>
            <a:endParaRPr lang="en-US" altLang="zh-CN" sz="2800" dirty="0"/>
          </a:p>
          <a:p>
            <a:pPr algn="just"/>
            <a:r>
              <a:rPr lang="zh-CN" altLang="en-US" sz="2800" dirty="0"/>
              <a:t>（</a:t>
            </a:r>
            <a:r>
              <a:rPr lang="en-US" altLang="zh-CN" sz="2800" dirty="0"/>
              <a:t>P </a:t>
            </a:r>
            <a:r>
              <a:rPr lang="zh-CN" altLang="en-US" sz="2800" dirty="0"/>
              <a:t>击）对了，春天到了，意味着夏天越来越近了。所以，耶稣的比喻就是说，我们看到树枝发嫩长叶时（</a:t>
            </a:r>
            <a:r>
              <a:rPr lang="en-US" altLang="zh-CN" sz="2800" dirty="0"/>
              <a:t>P </a:t>
            </a:r>
            <a:r>
              <a:rPr lang="zh-CN" altLang="en-US" sz="2800" dirty="0"/>
              <a:t>击）就知道春天到了，同时我们就知道下一个季节夏天越来越近了。大家明白这个比喻了吗？</a:t>
            </a:r>
            <a:endParaRPr lang="en-US" altLang="zh-CN" sz="1800" dirty="0">
              <a:effectLst/>
              <a:latin typeface="Times New Roman" panose="02020603050405020304" pitchFamily="18" charset="0"/>
              <a:ea typeface="宋体" panose="02010600030101010101" pitchFamily="2" charset="-12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如果你明白了，请给我比个“</a:t>
            </a:r>
            <a:r>
              <a:rPr lang="en-US" altLang="zh-CN" dirty="0"/>
              <a:t>yeah”</a:t>
            </a:r>
            <a:r>
              <a:rPr lang="zh-CN" altLang="en-US" dirty="0"/>
              <a:t>，如果你还不明白，请给我比个“五”。 </a:t>
            </a:r>
            <a:r>
              <a:rPr lang="en-US" altLang="zh-CN" dirty="0"/>
              <a:t>【</a:t>
            </a:r>
            <a:r>
              <a:rPr lang="zh-CN" altLang="en-US" dirty="0"/>
              <a:t>请老师确认同学们是否已经掌握</a:t>
            </a:r>
            <a:r>
              <a:rPr lang="en-US" altLang="zh-CN" dirty="0"/>
              <a:t>】</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14</a:t>
            </a:fld>
            <a:endParaRPr kumimoji="1" lang="zh-CN" altLang="en-US"/>
          </a:p>
        </p:txBody>
      </p:sp>
    </p:spTree>
    <p:extLst>
      <p:ext uri="{BB962C8B-B14F-4D97-AF65-F5344CB8AC3E}">
        <p14:creationId xmlns:p14="http://schemas.microsoft.com/office/powerpoint/2010/main" val="50473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2800" dirty="0"/>
              <a:t>耶稣用无花果树的比喻告诉我们， </a:t>
            </a:r>
            <a:endParaRPr lang="en-US" altLang="zh-CN" sz="2800" dirty="0"/>
          </a:p>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2800" dirty="0"/>
              <a:t>（</a:t>
            </a:r>
            <a:r>
              <a:rPr lang="en-US" altLang="zh-CN" sz="2800" dirty="0"/>
              <a:t>P </a:t>
            </a:r>
            <a:r>
              <a:rPr lang="zh-CN" altLang="en-US" sz="2800" dirty="0"/>
              <a:t>击）新长出来的嫩叶是一个预兆：看见的人会知道夏天近了。</a:t>
            </a:r>
            <a:endParaRPr lang="en-US" altLang="zh-CN" sz="2800" dirty="0"/>
          </a:p>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2800" dirty="0"/>
              <a:t>（</a:t>
            </a:r>
            <a:r>
              <a:rPr lang="en-US" altLang="zh-CN" sz="2800" dirty="0"/>
              <a:t>P </a:t>
            </a:r>
            <a:r>
              <a:rPr lang="zh-CN" altLang="en-US" sz="2800" dirty="0"/>
              <a:t>击）</a:t>
            </a:r>
            <a:r>
              <a:rPr lang="zh-CN" altLang="en-US" sz="4000" dirty="0"/>
              <a:t>而耶稣再来之前，我们会看见一些事情成就，这些事情就是预兆，看见的人会知道耶稣再来的时候近了。</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15</a:t>
            </a:fld>
            <a:endParaRPr kumimoji="1" lang="zh-CN" altLang="en-US"/>
          </a:p>
        </p:txBody>
      </p:sp>
    </p:spTree>
    <p:extLst>
      <p:ext uri="{BB962C8B-B14F-4D97-AF65-F5344CB8AC3E}">
        <p14:creationId xmlns:p14="http://schemas.microsoft.com/office/powerpoint/2010/main" val="22534782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73000"/>
              </a:lnSpc>
              <a:spcBef>
                <a:spcPts val="1300"/>
              </a:spcBef>
              <a:spcAft>
                <a:spcPts val="1300"/>
              </a:spcAft>
            </a:pPr>
            <a:r>
              <a:rPr lang="zh-CN" altLang="en-US" sz="2800" dirty="0"/>
              <a:t>你们想不想知道那些预兆指的是哪些事情成就呢？</a:t>
            </a:r>
            <a:endParaRPr lang="zh-CN" altLang="zh-CN" sz="1800" b="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16</a:t>
            </a:fld>
            <a:endParaRPr kumimoji="1" lang="zh-CN" altLang="en-US"/>
          </a:p>
        </p:txBody>
      </p:sp>
    </p:spTree>
    <p:extLst>
      <p:ext uri="{BB962C8B-B14F-4D97-AF65-F5344CB8AC3E}">
        <p14:creationId xmlns:p14="http://schemas.microsoft.com/office/powerpoint/2010/main" val="39460293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sz="2800" dirty="0"/>
              <a:t>其实耶稣再来的预兆有不少，我们这一课将会学习其中的三个。 </a:t>
            </a:r>
            <a:endParaRPr lang="en-US" altLang="zh-CN" sz="2800" dirty="0"/>
          </a:p>
          <a:p>
            <a:pPr algn="just"/>
            <a:r>
              <a:rPr lang="zh-CN" altLang="en-US" sz="2800" dirty="0"/>
              <a:t>第一个是“福音要传遍天下”。 </a:t>
            </a:r>
            <a:endParaRPr lang="en-US" altLang="zh-CN" sz="2800" dirty="0"/>
          </a:p>
          <a:p>
            <a:pPr algn="just"/>
            <a:r>
              <a:rPr lang="zh-CN" altLang="en-US" sz="2800" dirty="0"/>
              <a:t>第二个是“全球通信技术发达”。</a:t>
            </a:r>
            <a:endParaRPr lang="en-US" altLang="zh-CN" sz="2800" dirty="0"/>
          </a:p>
          <a:p>
            <a:pPr algn="just"/>
            <a:r>
              <a:rPr lang="zh-CN" altLang="en-US" sz="2800" dirty="0"/>
              <a:t>第三个是启示录提到的“兽的印记”。 </a:t>
            </a:r>
            <a:endParaRPr lang="en-US" altLang="zh-CN" sz="2800" dirty="0"/>
          </a:p>
          <a:p>
            <a:pPr algn="just"/>
            <a:r>
              <a:rPr lang="zh-CN" altLang="en-US" sz="2800" dirty="0"/>
              <a:t>（</a:t>
            </a:r>
            <a:r>
              <a:rPr lang="en-US" altLang="zh-CN" sz="2800" dirty="0"/>
              <a:t>P </a:t>
            </a:r>
            <a:r>
              <a:rPr lang="zh-CN" altLang="en-US" sz="2800" dirty="0"/>
              <a:t>击）让我们先从福音要传遍天下开始吧。</a:t>
            </a:r>
            <a:endParaRPr lang="en-US" altLang="zh-CN" sz="1800" dirty="0">
              <a:effectLst/>
              <a:latin typeface="宋体" panose="02010600030101010101" pitchFamily="2" charset="-122"/>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17</a:t>
            </a:fld>
            <a:endParaRPr kumimoji="1" lang="zh-CN" altLang="en-US"/>
          </a:p>
        </p:txBody>
      </p:sp>
    </p:spTree>
    <p:extLst>
      <p:ext uri="{BB962C8B-B14F-4D97-AF65-F5344CB8AC3E}">
        <p14:creationId xmlns:p14="http://schemas.microsoft.com/office/powerpoint/2010/main" val="7843299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2A271393-2C2D-42C1-99DB-EFB9D17D0B31}"/>
              </a:ext>
            </a:extLst>
          </p:cNvPr>
          <p:cNvSpPr>
            <a:spLocks noGrp="1"/>
          </p:cNvSpPr>
          <p:nvPr>
            <p:ph type="body" idx="1"/>
          </p:nvPr>
        </p:nvSpPr>
        <p:spPr/>
        <p:txBody>
          <a:bodyPr/>
          <a:lstStyle/>
          <a:p>
            <a:pPr algn="just"/>
            <a:r>
              <a:rPr lang="zh-CN" altLang="en-US" sz="2800" dirty="0"/>
              <a:t>记载在马太福音当中，耶稣基督清楚地告诉我们他再来之前的预兆，让我们一起来读， </a:t>
            </a:r>
            <a:endParaRPr lang="en-US" altLang="zh-CN" sz="2800" dirty="0"/>
          </a:p>
          <a:p>
            <a:pPr algn="just"/>
            <a:r>
              <a:rPr lang="zh-CN" altLang="en-US" sz="2800" dirty="0"/>
              <a:t>马太福音 </a:t>
            </a:r>
            <a:r>
              <a:rPr lang="en-US" altLang="zh-CN" sz="2800" dirty="0"/>
              <a:t>24</a:t>
            </a:r>
            <a:r>
              <a:rPr lang="zh-CN" altLang="en-US" sz="2800" dirty="0"/>
              <a:t>：</a:t>
            </a:r>
            <a:r>
              <a:rPr lang="en-US" altLang="zh-CN" sz="2800" dirty="0"/>
              <a:t>14 </a:t>
            </a:r>
            <a:r>
              <a:rPr lang="zh-CN" altLang="en-US" sz="2800" dirty="0"/>
              <a:t>这天国的福音要传遍天下，对万民作见证，然后末期才 来到。 </a:t>
            </a:r>
            <a:endParaRPr lang="en-US" altLang="zh-CN" sz="2800" dirty="0"/>
          </a:p>
          <a:p>
            <a:pPr algn="just"/>
            <a:r>
              <a:rPr lang="zh-CN" altLang="en-US" sz="2800" dirty="0"/>
              <a:t>（</a:t>
            </a:r>
            <a:r>
              <a:rPr lang="en-US" altLang="zh-CN" sz="2800" dirty="0"/>
              <a:t>P </a:t>
            </a:r>
            <a:r>
              <a:rPr lang="zh-CN" altLang="en-US" sz="2800" dirty="0"/>
              <a:t>击）末期就是耶稣再来审判世界的时候， </a:t>
            </a:r>
            <a:endParaRPr lang="en-US" altLang="zh-CN" sz="2800" dirty="0"/>
          </a:p>
          <a:p>
            <a:pPr algn="just"/>
            <a:r>
              <a:rPr lang="zh-CN" altLang="en-US" sz="2800" dirty="0"/>
              <a:t>（</a:t>
            </a:r>
            <a:r>
              <a:rPr lang="en-US" altLang="zh-CN" sz="2800" dirty="0"/>
              <a:t>P </a:t>
            </a:r>
            <a:r>
              <a:rPr lang="zh-CN" altLang="en-US" sz="2800" dirty="0"/>
              <a:t>击）那他在这里说的预兆是什么呢？（请全体同学回答） </a:t>
            </a:r>
            <a:endParaRPr lang="en-US" altLang="zh-CN" sz="2800" dirty="0"/>
          </a:p>
          <a:p>
            <a:pPr algn="just"/>
            <a:r>
              <a:rPr lang="zh-CN" altLang="en-US" sz="2800" dirty="0"/>
              <a:t>（</a:t>
            </a:r>
            <a:r>
              <a:rPr lang="en-US" altLang="zh-CN" sz="2800" dirty="0"/>
              <a:t>P </a:t>
            </a:r>
            <a:r>
              <a:rPr lang="zh-CN" altLang="en-US" sz="2800" dirty="0"/>
              <a:t>击）对了，就是福音要传遍天下。</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10905246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73000"/>
              </a:lnSpc>
              <a:spcBef>
                <a:spcPts val="1300"/>
              </a:spcBef>
              <a:spcAft>
                <a:spcPts val="1300"/>
              </a:spcAft>
            </a:pPr>
            <a:r>
              <a:rPr lang="zh-CN" altLang="en-US" sz="2800" dirty="0"/>
              <a:t>那么，福音什么时候传遍天下呢？回答这个问题，我们就要先了解福音传播的发展历史。</a:t>
            </a:r>
            <a:endParaRPr lang="zh-CN" altLang="zh-CN" sz="1800" b="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19</a:t>
            </a:fld>
            <a:endParaRPr kumimoji="1" lang="zh-CN" altLang="en-US"/>
          </a:p>
        </p:txBody>
      </p:sp>
    </p:spTree>
    <p:extLst>
      <p:ext uri="{BB962C8B-B14F-4D97-AF65-F5344CB8AC3E}">
        <p14:creationId xmlns:p14="http://schemas.microsoft.com/office/powerpoint/2010/main" val="1306489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sz="2800" dirty="0"/>
              <a:t>这节课我们要继续学弥赛亚预言的应验，有关耶稣再来的预兆！</a:t>
            </a:r>
            <a:endParaRPr lang="en-CN"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2</a:t>
            </a:fld>
            <a:endParaRPr kumimoji="1" lang="zh-CN" altLang="en-US"/>
          </a:p>
        </p:txBody>
      </p:sp>
    </p:spTree>
    <p:extLst>
      <p:ext uri="{BB962C8B-B14F-4D97-AF65-F5344CB8AC3E}">
        <p14:creationId xmlns:p14="http://schemas.microsoft.com/office/powerpoint/2010/main" val="13893914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回顾整个旧约世代，相信真神上帝的几乎就只有以色列民族，世界其他国家和民族都有各自的宗教和偶像，而且那时耶稣也还没有来到世界。</a:t>
            </a:r>
            <a:endParaRPr lang="en-US" altLang="zh-CN"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20</a:t>
            </a:fld>
            <a:endParaRPr kumimoji="1" lang="zh-CN" altLang="en-US"/>
          </a:p>
        </p:txBody>
      </p:sp>
    </p:spTree>
    <p:extLst>
      <p:ext uri="{BB962C8B-B14F-4D97-AF65-F5344CB8AC3E}">
        <p14:creationId xmlns:p14="http://schemas.microsoft.com/office/powerpoint/2010/main" val="38044092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2A271393-2C2D-42C1-99DB-EFB9D17D0B31}"/>
              </a:ext>
            </a:extLst>
          </p:cNvPr>
          <p:cNvSpPr>
            <a:spLocks noGrp="1"/>
          </p:cNvSpPr>
          <p:nvPr>
            <p:ph type="body" idx="1"/>
          </p:nvPr>
        </p:nvSpPr>
        <p:spPr/>
        <p:txBody>
          <a:bodyPr/>
          <a:lstStyle/>
          <a:p>
            <a:pPr algn="just"/>
            <a:r>
              <a:rPr lang="zh-CN" altLang="en-US" sz="2800" dirty="0"/>
              <a:t>直到耶稣吩咐门徒要往普天下去传福音开始，福音才正式广泛传到其他的国度和民族，包括中国。</a:t>
            </a:r>
            <a:endParaRPr lang="en-US"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33831296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sz="2800" dirty="0"/>
              <a:t>这是一幅世界地图，灰色部分代表已经有福音传播的区域，在公元 </a:t>
            </a:r>
            <a:r>
              <a:rPr lang="en-US" altLang="zh-CN" sz="2800" dirty="0"/>
              <a:t>600 </a:t>
            </a:r>
            <a:r>
              <a:rPr lang="zh-CN" altLang="en-US" sz="2800" dirty="0"/>
              <a:t>年的时候，北非和欧洲都有了福音，不过正如大家所见，世界上绝大多数地方都还是白色，没有福音传入。</a:t>
            </a:r>
            <a:endParaRPr lang="en-US" altLang="zh-CN" sz="1800" dirty="0">
              <a:effectLst/>
              <a:latin typeface="Times New Roman" panose="02020603050405020304" pitchFamily="18" charset="0"/>
              <a:ea typeface="宋体"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22</a:t>
            </a:fld>
            <a:endParaRPr kumimoji="1" lang="zh-CN" altLang="en-US"/>
          </a:p>
        </p:txBody>
      </p:sp>
    </p:spTree>
    <p:extLst>
      <p:ext uri="{BB962C8B-B14F-4D97-AF65-F5344CB8AC3E}">
        <p14:creationId xmlns:p14="http://schemas.microsoft.com/office/powerpoint/2010/main" val="6600525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sz="2800" dirty="0"/>
              <a:t>到了公元 </a:t>
            </a:r>
            <a:r>
              <a:rPr lang="en-US" altLang="zh-CN" sz="2800" dirty="0"/>
              <a:t>1700 </a:t>
            </a:r>
            <a:r>
              <a:rPr lang="zh-CN" altLang="en-US" sz="2800" dirty="0"/>
              <a:t>年，随着新大陆的发现，福音从欧洲传入了南北美洲。并自此以后，教会开始差派宣教士去到其他国家和民族当中传福音。福音就逐渐广传到世界各地。</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23</a:t>
            </a:fld>
            <a:endParaRPr kumimoji="1" lang="zh-CN" altLang="en-US"/>
          </a:p>
        </p:txBody>
      </p:sp>
    </p:spTree>
    <p:extLst>
      <p:ext uri="{BB962C8B-B14F-4D97-AF65-F5344CB8AC3E}">
        <p14:creationId xmlns:p14="http://schemas.microsoft.com/office/powerpoint/2010/main" val="9046520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en-US" sz="2800" dirty="0"/>
              <a:t>于是到了 </a:t>
            </a:r>
            <a:r>
              <a:rPr lang="en-US" altLang="zh-CN" sz="2800" dirty="0"/>
              <a:t>2000 </a:t>
            </a:r>
            <a:r>
              <a:rPr lang="zh-CN" altLang="en-US" sz="2800" dirty="0"/>
              <a:t>年左右，地图上灰色的部分明显多于白色。世界上有福音的地区已经多于没有福音的地区。</a:t>
            </a:r>
            <a:endParaRPr lang="en-US" altLang="zh-CN" sz="1800" dirty="0">
              <a:effectLst/>
              <a:latin typeface="Times New Roman" panose="02020603050405020304" pitchFamily="18" charset="0"/>
              <a:ea typeface="宋体"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24</a:t>
            </a:fld>
            <a:endParaRPr kumimoji="1" lang="zh-CN" altLang="en-US"/>
          </a:p>
        </p:txBody>
      </p:sp>
    </p:spTree>
    <p:extLst>
      <p:ext uri="{BB962C8B-B14F-4D97-AF65-F5344CB8AC3E}">
        <p14:creationId xmlns:p14="http://schemas.microsoft.com/office/powerpoint/2010/main" val="4548830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en-US" sz="2800" dirty="0"/>
              <a:t>随着宣教士把福音传入中国，中国有越来越多人接受了福音，而且今天依然在国内持续传播。</a:t>
            </a:r>
            <a:endParaRPr lang="en-US" altLang="zh-CN" sz="1800" dirty="0">
              <a:effectLst/>
              <a:latin typeface="Times New Roman" panose="02020603050405020304" pitchFamily="18" charset="0"/>
              <a:ea typeface="宋体"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25</a:t>
            </a:fld>
            <a:endParaRPr kumimoji="1" lang="zh-CN" altLang="en-US"/>
          </a:p>
        </p:txBody>
      </p:sp>
    </p:spTree>
    <p:extLst>
      <p:ext uri="{BB962C8B-B14F-4D97-AF65-F5344CB8AC3E}">
        <p14:creationId xmlns:p14="http://schemas.microsoft.com/office/powerpoint/2010/main" val="9681633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我们一起来完成书上“选一选”：现在我们对比两个时期的世界地图， </a:t>
            </a:r>
            <a:endParaRPr lang="en-US" altLang="zh-CN" dirty="0"/>
          </a:p>
          <a:p>
            <a:r>
              <a:rPr lang="zh-CN" altLang="en-US" dirty="0"/>
              <a:t>你们说哪个时期更接近”福音传遍天下”的目标呢？</a:t>
            </a:r>
            <a:endParaRPr lang="en-US" altLang="zh-CN" dirty="0"/>
          </a:p>
          <a:p>
            <a:pPr marL="228600" indent="-228600">
              <a:buAutoNum type="alphaUcPeriod"/>
            </a:pPr>
            <a:r>
              <a:rPr lang="zh-CN" altLang="en-US" dirty="0"/>
              <a:t>公元 </a:t>
            </a:r>
            <a:r>
              <a:rPr lang="en-US" altLang="zh-CN" dirty="0"/>
              <a:t>600 </a:t>
            </a:r>
            <a:r>
              <a:rPr lang="zh-CN" altLang="en-US" dirty="0"/>
              <a:t>年的时候 </a:t>
            </a:r>
            <a:endParaRPr lang="en-US" altLang="zh-CN" dirty="0"/>
          </a:p>
          <a:p>
            <a:pPr marL="0" indent="0">
              <a:buNone/>
            </a:pPr>
            <a:r>
              <a:rPr lang="en-US" altLang="zh-CN" dirty="0"/>
              <a:t>B.  </a:t>
            </a:r>
            <a:r>
              <a:rPr lang="zh-CN" altLang="en-US" dirty="0"/>
              <a:t>公元 </a:t>
            </a:r>
            <a:r>
              <a:rPr lang="en-US" altLang="zh-CN" dirty="0"/>
              <a:t>2000 </a:t>
            </a:r>
            <a:r>
              <a:rPr lang="zh-CN" altLang="en-US" dirty="0"/>
              <a:t>年的时候 </a:t>
            </a:r>
            <a:endParaRPr lang="en-US" altLang="zh-CN" dirty="0"/>
          </a:p>
          <a:p>
            <a:pPr marL="0" indent="0">
              <a:buNone/>
            </a:pPr>
            <a:r>
              <a:rPr lang="zh-CN" altLang="en-US" dirty="0"/>
              <a:t>老师讲解： </a:t>
            </a:r>
            <a:endParaRPr lang="en-US" altLang="zh-CN" dirty="0"/>
          </a:p>
          <a:p>
            <a:pPr marL="0" indent="0">
              <a:buNone/>
            </a:pPr>
            <a:r>
              <a:rPr lang="zh-CN" altLang="en-US" dirty="0"/>
              <a:t>（</a:t>
            </a:r>
            <a:r>
              <a:rPr lang="en-US" altLang="zh-CN" dirty="0"/>
              <a:t>P </a:t>
            </a:r>
            <a:r>
              <a:rPr lang="zh-CN" altLang="en-US" dirty="0"/>
              <a:t>击）不错，答案是 </a:t>
            </a:r>
            <a:r>
              <a:rPr lang="en-US" altLang="zh-CN" dirty="0"/>
              <a:t>B</a:t>
            </a:r>
            <a:r>
              <a:rPr lang="zh-CN" altLang="en-US" dirty="0"/>
              <a:t>。公元 </a:t>
            </a:r>
            <a:r>
              <a:rPr lang="en-US" altLang="zh-CN" dirty="0"/>
              <a:t>2000 </a:t>
            </a:r>
            <a:r>
              <a:rPr lang="zh-CN" altLang="en-US" dirty="0"/>
              <a:t>年的时候，世界上大部分国家和地区都已经有了福音。</a:t>
            </a:r>
            <a:endParaRPr lang="zh-SG"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26</a:t>
            </a:fld>
            <a:endParaRPr kumimoji="1" lang="zh-CN" altLang="en-US"/>
          </a:p>
        </p:txBody>
      </p:sp>
    </p:spTree>
    <p:extLst>
      <p:ext uri="{BB962C8B-B14F-4D97-AF65-F5344CB8AC3E}">
        <p14:creationId xmlns:p14="http://schemas.microsoft.com/office/powerpoint/2010/main" val="17944625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2A271393-2C2D-42C1-99DB-EFB9D17D0B31}"/>
              </a:ext>
            </a:extLst>
          </p:cNvPr>
          <p:cNvSpPr>
            <a:spLocks noGrp="1"/>
          </p:cNvSpPr>
          <p:nvPr>
            <p:ph type="body" idx="1"/>
          </p:nvPr>
        </p:nvSpPr>
        <p:spPr/>
        <p:txBody>
          <a:bodyPr/>
          <a:lstStyle/>
          <a:p>
            <a:pPr algn="just"/>
            <a:r>
              <a:rPr lang="zh-CN" altLang="en-US" sz="2800" dirty="0"/>
              <a:t>剩下没有福音的这片区域，全世界的教会都在努力让福音进入。应用我们一直以来所学的，我们相信上帝的应许必然实现，圣经的预言必然应验，福音在不久的将来必定会传遍这些地方。</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34615239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sz="2800" dirty="0"/>
              <a:t>现在请大家结合刚才我们学习的内容，用 </a:t>
            </a:r>
            <a:r>
              <a:rPr lang="en-US" altLang="zh-CN" sz="2800" dirty="0"/>
              <a:t>2 </a:t>
            </a:r>
            <a:r>
              <a:rPr lang="zh-CN" altLang="en-US" sz="2800" dirty="0"/>
              <a:t>分钟时间完成书上的“想一 想”。 </a:t>
            </a:r>
            <a:endParaRPr lang="en-US" altLang="zh-CN" sz="2800" dirty="0"/>
          </a:p>
          <a:p>
            <a:pPr algn="just"/>
            <a:r>
              <a:rPr lang="zh-CN" altLang="en-US" sz="2800" dirty="0"/>
              <a:t>老师讲解： </a:t>
            </a:r>
            <a:endParaRPr lang="en-US" altLang="zh-CN" sz="2800" dirty="0"/>
          </a:p>
          <a:p>
            <a:pPr marL="0" indent="0" algn="just">
              <a:buNone/>
            </a:pPr>
            <a:r>
              <a:rPr lang="en-US" altLang="zh-CN" sz="2800" dirty="0"/>
              <a:t>1. </a:t>
            </a:r>
            <a:r>
              <a:rPr lang="zh-CN" altLang="en-US" sz="2800" dirty="0"/>
              <a:t>请问现在离“福音传遍天下的目标”是 </a:t>
            </a:r>
            <a:r>
              <a:rPr lang="en-US" altLang="zh-CN" sz="2800" dirty="0"/>
              <a:t>A. </a:t>
            </a:r>
            <a:r>
              <a:rPr lang="zh-CN" altLang="en-US" sz="2800" dirty="0"/>
              <a:t>越来越远还是 </a:t>
            </a:r>
            <a:r>
              <a:rPr lang="en-US" altLang="zh-CN" sz="2800" dirty="0"/>
              <a:t>B. </a:t>
            </a:r>
            <a:r>
              <a:rPr lang="zh-CN" altLang="en-US" sz="2800" dirty="0"/>
              <a:t>越来越近呢 </a:t>
            </a:r>
            <a:r>
              <a:rPr lang="en-US" altLang="zh-CN" sz="2800" dirty="0"/>
              <a:t>? </a:t>
            </a:r>
          </a:p>
          <a:p>
            <a:pPr marL="0" indent="0" algn="just">
              <a:buNone/>
            </a:pPr>
            <a:r>
              <a:rPr lang="zh-CN" altLang="en-US" sz="2800" dirty="0"/>
              <a:t>（</a:t>
            </a:r>
            <a:r>
              <a:rPr lang="en-US" altLang="zh-CN" sz="2800" dirty="0"/>
              <a:t>P </a:t>
            </a:r>
            <a:r>
              <a:rPr lang="zh-CN" altLang="en-US" sz="2800" dirty="0"/>
              <a:t>击）选 </a:t>
            </a:r>
            <a:r>
              <a:rPr lang="en-US" altLang="zh-CN" sz="2800" dirty="0"/>
              <a:t>B</a:t>
            </a:r>
            <a:r>
              <a:rPr lang="zh-CN" altLang="en-US" sz="2800" dirty="0"/>
              <a:t>。越来越近了。 </a:t>
            </a:r>
            <a:endParaRPr lang="en-US" altLang="zh-CN" sz="2800" dirty="0"/>
          </a:p>
          <a:p>
            <a:pPr marL="0" indent="0" algn="just">
              <a:buNone/>
            </a:pPr>
            <a:r>
              <a:rPr lang="en-US" altLang="zh-CN" sz="2800" dirty="0"/>
              <a:t>2. </a:t>
            </a:r>
            <a:r>
              <a:rPr lang="zh-CN" altLang="en-US" sz="2800" dirty="0"/>
              <a:t>请问现在离“末期”，也就是基督再来的时候”是</a:t>
            </a:r>
            <a:r>
              <a:rPr lang="en-US" altLang="zh-CN" sz="2800" dirty="0"/>
              <a:t>A.</a:t>
            </a:r>
            <a:r>
              <a:rPr lang="zh-CN" altLang="en-US" sz="2800" dirty="0"/>
              <a:t>越来越远还是</a:t>
            </a:r>
            <a:r>
              <a:rPr lang="en-US" altLang="zh-CN" sz="2800" dirty="0"/>
              <a:t>B.</a:t>
            </a:r>
            <a:r>
              <a:rPr lang="zh-CN" altLang="en-US" sz="2800" dirty="0"/>
              <a:t>越来越近呢 </a:t>
            </a:r>
            <a:r>
              <a:rPr lang="en-US" altLang="zh-CN" sz="2800" dirty="0"/>
              <a:t>?</a:t>
            </a:r>
          </a:p>
          <a:p>
            <a:pPr marL="0" indent="0" algn="just">
              <a:buNone/>
            </a:pPr>
            <a:r>
              <a:rPr lang="zh-CN" altLang="en-US" sz="2800" dirty="0"/>
              <a:t>（</a:t>
            </a:r>
            <a:r>
              <a:rPr lang="en-US" altLang="zh-CN" sz="2800" dirty="0"/>
              <a:t>P </a:t>
            </a:r>
            <a:r>
              <a:rPr lang="zh-CN" altLang="en-US" sz="2800" dirty="0"/>
              <a:t>击）还是选 </a:t>
            </a:r>
            <a:r>
              <a:rPr lang="en-US" altLang="zh-CN" sz="2800" dirty="0"/>
              <a:t>B</a:t>
            </a:r>
            <a:r>
              <a:rPr lang="zh-CN" altLang="en-US" sz="2800" dirty="0"/>
              <a:t>。的确，基督再来的时候越来越近了。</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28</a:t>
            </a:fld>
            <a:endParaRPr kumimoji="1" lang="zh-CN" altLang="en-US"/>
          </a:p>
        </p:txBody>
      </p:sp>
    </p:spTree>
    <p:extLst>
      <p:ext uri="{BB962C8B-B14F-4D97-AF65-F5344CB8AC3E}">
        <p14:creationId xmlns:p14="http://schemas.microsoft.com/office/powerpoint/2010/main" val="11734641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73000"/>
              </a:lnSpc>
              <a:spcBef>
                <a:spcPts val="1300"/>
              </a:spcBef>
              <a:spcAft>
                <a:spcPts val="1300"/>
              </a:spcAft>
            </a:pPr>
            <a:r>
              <a:rPr lang="zh-CN" altLang="en-US" sz="2800" dirty="0"/>
              <a:t>最后，大家试试回答第 </a:t>
            </a:r>
            <a:r>
              <a:rPr lang="en-US" altLang="zh-CN" sz="2800" dirty="0"/>
              <a:t>3 </a:t>
            </a:r>
            <a:r>
              <a:rPr lang="zh-CN" altLang="en-US" sz="2800" dirty="0"/>
              <a:t>个问题：什么时候福音传遍天下呢？（请让学生先自由回答）</a:t>
            </a:r>
            <a:endParaRPr lang="en-US" altLang="zh-CN" sz="2800" dirty="0"/>
          </a:p>
          <a:p>
            <a:pPr algn="just">
              <a:lnSpc>
                <a:spcPct val="173000"/>
              </a:lnSpc>
              <a:spcBef>
                <a:spcPts val="1300"/>
              </a:spcBef>
              <a:spcAft>
                <a:spcPts val="1300"/>
              </a:spcAft>
            </a:pPr>
            <a:r>
              <a:rPr lang="zh-CN" altLang="en-US" sz="2800" dirty="0"/>
              <a:t>（</a:t>
            </a:r>
            <a:r>
              <a:rPr lang="en-US" altLang="zh-CN" sz="2800" dirty="0"/>
              <a:t>P </a:t>
            </a:r>
            <a:r>
              <a:rPr lang="zh-CN" altLang="en-US" sz="2800" dirty="0"/>
              <a:t>击）答案是：虽然不知道，但现在离福音传遍天下的目标越来越近 了！</a:t>
            </a:r>
            <a:endParaRPr lang="en-US" altLang="zh-CN" sz="1800" b="0" dirty="0">
              <a:effectLst/>
              <a:latin typeface="宋体" panose="02010600030101010101" pitchFamily="2" charset="-122"/>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29</a:t>
            </a:fld>
            <a:endParaRPr kumimoji="1" lang="zh-CN" altLang="en-US"/>
          </a:p>
        </p:txBody>
      </p:sp>
    </p:spTree>
    <p:extLst>
      <p:ext uri="{BB962C8B-B14F-4D97-AF65-F5344CB8AC3E}">
        <p14:creationId xmlns:p14="http://schemas.microsoft.com/office/powerpoint/2010/main" val="1667882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sz="2800" dirty="0"/>
              <a:t>耶稣基督在复活 </a:t>
            </a:r>
            <a:r>
              <a:rPr lang="en-US" altLang="zh-CN" sz="2800" dirty="0"/>
              <a:t>40 </a:t>
            </a:r>
            <a:r>
              <a:rPr lang="zh-CN" altLang="en-US" sz="2800" dirty="0"/>
              <a:t>天以后他就升天了，但他留下了一个应许，我们来看视频（</a:t>
            </a:r>
            <a:r>
              <a:rPr lang="en-US" altLang="zh-CN" sz="2800" dirty="0"/>
              <a:t>P </a:t>
            </a:r>
            <a:r>
              <a:rPr lang="zh-CN" altLang="en-US" sz="2800" dirty="0"/>
              <a:t>击）播放视频。 </a:t>
            </a:r>
            <a:endParaRPr lang="en-US" altLang="zh-CN" sz="2800" dirty="0"/>
          </a:p>
          <a:p>
            <a:pPr algn="just"/>
            <a:r>
              <a:rPr lang="zh-CN" altLang="en-US" sz="2800" dirty="0"/>
              <a:t>通过视频，我们看到天使预告了一个重要的消息 </a:t>
            </a:r>
            <a:r>
              <a:rPr lang="en-US" altLang="zh-CN" sz="2800" dirty="0"/>
              <a:t>—— </a:t>
            </a:r>
            <a:r>
              <a:rPr lang="zh-CN" altLang="en-US" sz="2800" dirty="0"/>
              <a:t>耶稣虽然升天了，但他还会再来的。 </a:t>
            </a:r>
            <a:endParaRPr lang="en-US" altLang="zh-CN" sz="2800" dirty="0"/>
          </a:p>
          <a:p>
            <a:pPr algn="just"/>
            <a:r>
              <a:rPr lang="en-US" altLang="zh-CN" sz="2800" dirty="0"/>
              <a:t>【</a:t>
            </a:r>
            <a:r>
              <a:rPr lang="zh-CN" altLang="en-US" sz="2800" dirty="0"/>
              <a:t>老师带领学生作课前祷告。</a:t>
            </a:r>
            <a:r>
              <a:rPr lang="en-US" altLang="zh-CN" sz="2800" dirty="0"/>
              <a:t>】</a:t>
            </a:r>
            <a:endParaRPr lang="en-US" altLang="zh-CN" sz="1800" dirty="0">
              <a:effectLst/>
              <a:latin typeface="宋体" panose="02010600030101010101" pitchFamily="2" charset="-122"/>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a:t>
            </a:fld>
            <a:endParaRPr kumimoji="1" lang="zh-CN" altLang="en-US"/>
          </a:p>
        </p:txBody>
      </p:sp>
    </p:spTree>
    <p:extLst>
      <p:ext uri="{BB962C8B-B14F-4D97-AF65-F5344CB8AC3E}">
        <p14:creationId xmlns:p14="http://schemas.microsoft.com/office/powerpoint/2010/main" val="29800290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sz="2800" dirty="0"/>
              <a:t>看完了福音要传遍天下，（</a:t>
            </a:r>
            <a:r>
              <a:rPr lang="en-US" altLang="zh-CN" sz="2800" dirty="0"/>
              <a:t>P </a:t>
            </a:r>
            <a:r>
              <a:rPr lang="zh-CN" altLang="en-US" sz="2800" dirty="0"/>
              <a:t>击）我们接着来看第二个预兆</a:t>
            </a:r>
            <a:r>
              <a:rPr lang="en-US" altLang="zh-CN" sz="2800" dirty="0"/>
              <a:t>——</a:t>
            </a:r>
            <a:r>
              <a:rPr lang="zh-CN" altLang="en-US" sz="2800" dirty="0"/>
              <a:t>全球通信技术发达。</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30</a:t>
            </a:fld>
            <a:endParaRPr kumimoji="1" lang="zh-CN" altLang="en-US"/>
          </a:p>
        </p:txBody>
      </p:sp>
    </p:spTree>
    <p:extLst>
      <p:ext uri="{BB962C8B-B14F-4D97-AF65-F5344CB8AC3E}">
        <p14:creationId xmlns:p14="http://schemas.microsoft.com/office/powerpoint/2010/main" val="13092347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2800" dirty="0"/>
              <a:t>圣经启示录预言在末世，上帝将差派两位先知用灾难惩罚世界。然后，（</a:t>
            </a:r>
            <a:r>
              <a:rPr lang="en-US" altLang="zh-CN" sz="2800" dirty="0"/>
              <a:t>P </a:t>
            </a:r>
            <a:r>
              <a:rPr lang="zh-CN" altLang="en-US" sz="2800" dirty="0"/>
              <a:t>击）上帝允许他们被杀害，并且尸首会被全世界观看 </a:t>
            </a:r>
            <a:r>
              <a:rPr lang="en-US" altLang="zh-CN" sz="2800" dirty="0"/>
              <a:t>3 </a:t>
            </a:r>
            <a:r>
              <a:rPr lang="zh-CN" altLang="en-US" sz="2800" dirty="0"/>
              <a:t>天半的时间。</a:t>
            </a:r>
            <a:endParaRPr lang="en-CN"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31</a:t>
            </a:fld>
            <a:endParaRPr kumimoji="1" lang="zh-CN" altLang="en-US"/>
          </a:p>
        </p:txBody>
      </p:sp>
    </p:spTree>
    <p:extLst>
      <p:ext uri="{BB962C8B-B14F-4D97-AF65-F5344CB8AC3E}">
        <p14:creationId xmlns:p14="http://schemas.microsoft.com/office/powerpoint/2010/main" val="18647870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en-US" sz="2800" dirty="0"/>
              <a:t>让我们来读出这段启示录中的经文</a:t>
            </a:r>
            <a:endParaRPr lang="en-US" altLang="zh-CN" sz="2800" dirty="0"/>
          </a:p>
          <a:p>
            <a:pPr algn="just"/>
            <a:r>
              <a:rPr lang="zh-CN" altLang="en-US" sz="2800" dirty="0"/>
              <a:t>启示录 </a:t>
            </a:r>
            <a:r>
              <a:rPr lang="en-US" altLang="zh-CN" sz="2800" dirty="0"/>
              <a:t>11</a:t>
            </a:r>
            <a:r>
              <a:rPr lang="zh-CN" altLang="en-US" sz="2800" dirty="0"/>
              <a:t>：</a:t>
            </a:r>
            <a:r>
              <a:rPr lang="en-US" altLang="zh-CN" sz="2800" dirty="0"/>
              <a:t>8 </a:t>
            </a:r>
            <a:r>
              <a:rPr lang="zh-CN" altLang="en-US" sz="2800" dirty="0"/>
              <a:t>他们的尸首就倒在大城里的街上</a:t>
            </a:r>
            <a:r>
              <a:rPr lang="en-US" altLang="zh-CN" sz="2800" dirty="0"/>
              <a:t>……9 </a:t>
            </a:r>
            <a:r>
              <a:rPr lang="zh-CN" altLang="en-US" sz="2800" dirty="0"/>
              <a:t>从各民、各族、各方、 各国中，有人观看他们的尸首三天半，又不许把尸首放在坟墓里。</a:t>
            </a:r>
            <a:r>
              <a:rPr lang="en-US" altLang="zh-CN" sz="2800" dirty="0"/>
              <a:t>10 </a:t>
            </a:r>
            <a:r>
              <a:rPr lang="zh-CN" altLang="en-US" sz="2800" dirty="0"/>
              <a:t>住在地上的人会因他们而欢喜快乐，互相馈送礼物，因为这两位先知曾使 住在地上的人受痛苦。</a:t>
            </a:r>
            <a:endParaRPr lang="en-US" altLang="zh-CN" sz="2800" dirty="0"/>
          </a:p>
          <a:p>
            <a:pPr algn="just"/>
            <a:r>
              <a:rPr lang="zh-CN" altLang="en-US" sz="4000" dirty="0"/>
              <a:t>（</a:t>
            </a:r>
            <a:r>
              <a:rPr lang="en-US" altLang="zh-CN" sz="4000" dirty="0"/>
              <a:t>P </a:t>
            </a:r>
            <a:r>
              <a:rPr lang="zh-CN" altLang="en-US" sz="4000" dirty="0"/>
              <a:t>击）经文提到各民、各族、各方、各国，住在地上的人，意思就是指全球各地的人们。 </a:t>
            </a:r>
            <a:endParaRPr lang="en-US" altLang="zh-CN" sz="4000" dirty="0"/>
          </a:p>
          <a:p>
            <a:pPr algn="just"/>
            <a:r>
              <a:rPr lang="zh-CN" altLang="en-US" sz="4000" dirty="0"/>
              <a:t>（</a:t>
            </a:r>
            <a:r>
              <a:rPr lang="en-US" altLang="zh-CN" sz="4000" dirty="0"/>
              <a:t>P </a:t>
            </a:r>
            <a:r>
              <a:rPr lang="zh-CN" altLang="en-US" sz="4000" dirty="0"/>
              <a:t>击）有人观看他们的尸首三天半，用今天的话来说，就是全球直播 </a:t>
            </a:r>
            <a:r>
              <a:rPr lang="en-US" altLang="zh-CN" sz="4000" dirty="0"/>
              <a:t>3 </a:t>
            </a:r>
            <a:r>
              <a:rPr lang="zh-CN" altLang="en-US" sz="4000" dirty="0"/>
              <a:t>天 半的时间，世界各地都有人可以看到。</a:t>
            </a:r>
            <a:endParaRPr lang="en-US" altLang="zh-CN" sz="1800" dirty="0">
              <a:effectLst/>
              <a:latin typeface="Times New Roman" panose="02020603050405020304" pitchFamily="18" charset="0"/>
              <a:ea typeface="宋体"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32</a:t>
            </a:fld>
            <a:endParaRPr kumimoji="1" lang="zh-CN" altLang="en-US"/>
          </a:p>
        </p:txBody>
      </p:sp>
    </p:spTree>
    <p:extLst>
      <p:ext uri="{BB962C8B-B14F-4D97-AF65-F5344CB8AC3E}">
        <p14:creationId xmlns:p14="http://schemas.microsoft.com/office/powerpoint/2010/main" val="18194063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dirty="0"/>
              <a:t>启示录是大概 </a:t>
            </a:r>
            <a:r>
              <a:rPr lang="en-US" altLang="zh-CN" dirty="0"/>
              <a:t>2000 </a:t>
            </a:r>
            <a:r>
              <a:rPr lang="zh-CN" altLang="en-US" dirty="0"/>
              <a:t>年前写成的，你们认为那时候有没有全球实时直播的技术呢？（等学生回答）</a:t>
            </a:r>
            <a:endParaRPr lang="en-US" altLang="zh-CN"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t>—— </a:t>
            </a:r>
            <a:r>
              <a:rPr lang="zh-CN" altLang="en-US" dirty="0"/>
              <a:t>答案是当然没有。</a:t>
            </a:r>
            <a:endParaRPr lang="en-US" altLang="zh-CN" dirty="0"/>
          </a:p>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dirty="0"/>
              <a:t>那么现在呢？你觉得能 不能做到全球直播呢？</a:t>
            </a:r>
            <a:endParaRPr lang="en-US" altLang="zh-CN"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t>—— </a:t>
            </a:r>
            <a:r>
              <a:rPr lang="zh-CN" altLang="en-US" dirty="0"/>
              <a:t>是的，现在可以。</a:t>
            </a:r>
            <a:endParaRPr lang="en-US" altLang="zh-CN" sz="1200" dirty="0">
              <a:effectLst/>
              <a:latin typeface="Times New Roman" panose="02020603050405020304" pitchFamily="18" charset="0"/>
              <a:ea typeface="宋体"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33</a:t>
            </a:fld>
            <a:endParaRPr kumimoji="1" lang="zh-CN" altLang="en-US"/>
          </a:p>
        </p:txBody>
      </p:sp>
    </p:spTree>
    <p:extLst>
      <p:ext uri="{BB962C8B-B14F-4D97-AF65-F5344CB8AC3E}">
        <p14:creationId xmlns:p14="http://schemas.microsoft.com/office/powerpoint/2010/main" val="14608594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sz="2800" dirty="0"/>
              <a:t>在手机电脑和 </a:t>
            </a:r>
            <a:r>
              <a:rPr lang="en-US" altLang="zh-CN" sz="2800" dirty="0"/>
              <a:t>IPAD </a:t>
            </a:r>
            <a:r>
              <a:rPr lang="zh-CN" altLang="en-US" sz="2800" dirty="0"/>
              <a:t>和电视还没有出现以前，世界还没有互联网。人们要知道远方的事情，只能通过写信的方式去了解，还要等待好长时间才能收到回复。</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pPr/>
              <a:t>34</a:t>
            </a:fld>
            <a:endParaRPr kumimoji="1" lang="zh-CN" altLang="en-US" dirty="0"/>
          </a:p>
        </p:txBody>
      </p:sp>
    </p:spTree>
    <p:extLst>
      <p:ext uri="{BB962C8B-B14F-4D97-AF65-F5344CB8AC3E}">
        <p14:creationId xmlns:p14="http://schemas.microsoft.com/office/powerpoint/2010/main" val="27211567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而今天我们可以通过手机或电脑网络，很快就能知道远方发生的事情。</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35</a:t>
            </a:fld>
            <a:endParaRPr kumimoji="1" lang="zh-CN" altLang="en-US"/>
          </a:p>
        </p:txBody>
      </p:sp>
    </p:spTree>
    <p:extLst>
      <p:ext uri="{BB962C8B-B14F-4D97-AF65-F5344CB8AC3E}">
        <p14:creationId xmlns:p14="http://schemas.microsoft.com/office/powerpoint/2010/main" val="40119297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dirty="0"/>
              <a:t>而且连续几天直播，被全世界的人实时在线观看的技术已经非常成熟。比如奥运会。每一届夏季奥运会比赛持续超过 </a:t>
            </a:r>
            <a:r>
              <a:rPr lang="en-US" altLang="zh-CN" dirty="0"/>
              <a:t>10 </a:t>
            </a:r>
            <a:r>
              <a:rPr lang="zh-CN" altLang="en-US" dirty="0"/>
              <a:t>天以上，全球各地的观众都能够连续 </a:t>
            </a:r>
            <a:r>
              <a:rPr lang="en-US" altLang="zh-CN" dirty="0"/>
              <a:t>10 </a:t>
            </a:r>
            <a:r>
              <a:rPr lang="zh-CN" altLang="en-US" dirty="0"/>
              <a:t>天以上实时观看比赛。</a:t>
            </a:r>
            <a:endParaRPr lang="zh-CN" altLang="zh-CN" sz="12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36</a:t>
            </a:fld>
            <a:endParaRPr kumimoji="1" lang="zh-CN" altLang="en-US"/>
          </a:p>
        </p:txBody>
      </p:sp>
    </p:spTree>
    <p:extLst>
      <p:ext uri="{BB962C8B-B14F-4D97-AF65-F5344CB8AC3E}">
        <p14:creationId xmlns:p14="http://schemas.microsoft.com/office/powerpoint/2010/main" val="29387986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lnSpc>
                <a:spcPct val="150000"/>
              </a:lnSpc>
              <a:buFont typeface="Arial" panose="020B0604020202020204" pitchFamily="34" charset="0"/>
              <a:buNone/>
            </a:pPr>
            <a:r>
              <a:rPr lang="zh-CN" altLang="en-US" dirty="0"/>
              <a:t>现在你们说，全球实时直播三天半，</a:t>
            </a:r>
            <a:r>
              <a:rPr lang="en-US" altLang="zh-CN" dirty="0"/>
              <a:t>2000 </a:t>
            </a:r>
            <a:r>
              <a:rPr lang="zh-CN" altLang="en-US" dirty="0"/>
              <a:t>年前的通信技术，能实现吗？ （</a:t>
            </a:r>
            <a:r>
              <a:rPr lang="en-US" altLang="zh-CN" dirty="0"/>
              <a:t>P </a:t>
            </a:r>
            <a:r>
              <a:rPr lang="zh-CN" altLang="en-US" dirty="0"/>
              <a:t>击）不能！那今天的世界通信技术能实现吗？ （</a:t>
            </a:r>
            <a:r>
              <a:rPr lang="en-US" altLang="zh-CN" dirty="0"/>
              <a:t>P </a:t>
            </a:r>
            <a:r>
              <a:rPr lang="zh-CN" altLang="en-US" dirty="0"/>
              <a:t>击）能！</a:t>
            </a:r>
            <a:endParaRPr lang="en-US" altLang="zh-CN" sz="1200"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pPr/>
              <a:t>37</a:t>
            </a:fld>
            <a:endParaRPr kumimoji="1" lang="zh-CN" altLang="en-US" dirty="0"/>
          </a:p>
        </p:txBody>
      </p:sp>
    </p:spTree>
    <p:extLst>
      <p:ext uri="{BB962C8B-B14F-4D97-AF65-F5344CB8AC3E}">
        <p14:creationId xmlns:p14="http://schemas.microsoft.com/office/powerpoint/2010/main" val="40869958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2800" dirty="0"/>
              <a:t>2000 </a:t>
            </a:r>
            <a:r>
              <a:rPr lang="zh-CN" altLang="en-US" sz="2800" dirty="0"/>
              <a:t>年前启示录预言所需要的全球通信技术，今天已经完全具备了。你 们说主再来的时候是越来越近了还是越来越远呢？</a:t>
            </a:r>
            <a:endParaRPr lang="en-US" altLang="zh-CN" sz="2800" dirty="0"/>
          </a:p>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2800" dirty="0"/>
              <a:t>（</a:t>
            </a:r>
            <a:r>
              <a:rPr lang="en-US" altLang="zh-CN" sz="2800" dirty="0"/>
              <a:t>P </a:t>
            </a:r>
            <a:r>
              <a:rPr lang="zh-CN" altLang="en-US" sz="2800" dirty="0"/>
              <a:t>击）是的，现在离耶稣基督再来的时候，非常近了，剩下的就只有预言中的事情发生而已。</a:t>
            </a:r>
            <a:endParaRPr lang="en-CN"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38</a:t>
            </a:fld>
            <a:endParaRPr kumimoji="1" lang="zh-CN" altLang="en-US"/>
          </a:p>
        </p:txBody>
      </p:sp>
    </p:spTree>
    <p:extLst>
      <p:ext uri="{BB962C8B-B14F-4D97-AF65-F5344CB8AC3E}">
        <p14:creationId xmlns:p14="http://schemas.microsoft.com/office/powerpoint/2010/main" val="35200999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sz="2800" dirty="0"/>
              <a:t>最后我们来看关于兽的印记的预兆。这个同样是启示录中写下的末日会有的事情。</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39</a:t>
            </a:fld>
            <a:endParaRPr kumimoji="1" lang="zh-CN" altLang="en-US"/>
          </a:p>
        </p:txBody>
      </p:sp>
    </p:spTree>
    <p:extLst>
      <p:ext uri="{BB962C8B-B14F-4D97-AF65-F5344CB8AC3E}">
        <p14:creationId xmlns:p14="http://schemas.microsoft.com/office/powerpoint/2010/main" val="2223043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73000"/>
              </a:lnSpc>
              <a:spcBef>
                <a:spcPts val="1300"/>
              </a:spcBef>
              <a:spcAft>
                <a:spcPts val="1300"/>
              </a:spcAft>
            </a:pPr>
            <a:r>
              <a:rPr lang="zh-CN" altLang="en-US" sz="2800" dirty="0"/>
              <a:t>那么，耶稣什么时候再来呢？你们有没有人知道，可以举手回答。</a:t>
            </a:r>
            <a:r>
              <a:rPr lang="en-US" altLang="zh-CN" sz="2800" dirty="0"/>
              <a:t>【</a:t>
            </a:r>
            <a:r>
              <a:rPr lang="zh-CN" altLang="en-US" sz="2800" dirty="0"/>
              <a:t>请老师留意学生们的回答</a:t>
            </a:r>
            <a:r>
              <a:rPr lang="en-US" altLang="zh-CN" sz="2800" dirty="0"/>
              <a:t>】</a:t>
            </a:r>
            <a:endParaRPr lang="zh-CN" altLang="zh-CN" sz="1800" b="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4</a:t>
            </a:fld>
            <a:endParaRPr kumimoji="1" lang="zh-CN" altLang="en-US"/>
          </a:p>
        </p:txBody>
      </p:sp>
    </p:spTree>
    <p:extLst>
      <p:ext uri="{BB962C8B-B14F-4D97-AF65-F5344CB8AC3E}">
        <p14:creationId xmlns:p14="http://schemas.microsoft.com/office/powerpoint/2010/main" val="16888598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en-US" sz="2800" dirty="0"/>
              <a:t>让我们先来读出启示录的预言： </a:t>
            </a:r>
            <a:endParaRPr lang="en-US" altLang="zh-CN" sz="2800" dirty="0"/>
          </a:p>
          <a:p>
            <a:pPr algn="just"/>
            <a:r>
              <a:rPr lang="zh-CN" altLang="en-US" sz="2800" dirty="0"/>
              <a:t>启示录 </a:t>
            </a:r>
            <a:r>
              <a:rPr lang="en-US" altLang="zh-CN" sz="2800" dirty="0"/>
              <a:t>13</a:t>
            </a:r>
            <a:r>
              <a:rPr lang="zh-CN" altLang="en-US" sz="2800" dirty="0"/>
              <a:t>：</a:t>
            </a:r>
            <a:r>
              <a:rPr lang="en-US" altLang="zh-CN" sz="2800" dirty="0"/>
              <a:t>16 </a:t>
            </a:r>
            <a:r>
              <a:rPr lang="zh-CN" altLang="en-US" sz="2800" dirty="0"/>
              <a:t>它又叫众人，无论大小贫富，自主的、为奴的，都在右手 上或是在额上受一个印记。</a:t>
            </a:r>
            <a:r>
              <a:rPr lang="en-US" altLang="zh-CN" sz="2800" dirty="0"/>
              <a:t>17 </a:t>
            </a:r>
            <a:r>
              <a:rPr lang="zh-CN" altLang="en-US" sz="2800" dirty="0"/>
              <a:t>除了那受印记、有了兽名或有兽名数目的， 都不得作买卖。 </a:t>
            </a:r>
            <a:endParaRPr lang="en-US" altLang="zh-CN" sz="2800" dirty="0"/>
          </a:p>
          <a:p>
            <a:pPr algn="just"/>
            <a:r>
              <a:rPr lang="zh-CN" altLang="en-US" sz="2800" dirty="0"/>
              <a:t>这个预言当中提到了兽，兽要求人们崇拜它，每个人都要有兽的印记，来表达对它的忠心。为了达到这个目的，它会使用这个印记来掌控人们的买卖。</a:t>
            </a:r>
            <a:endParaRPr lang="en-US"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40</a:t>
            </a:fld>
            <a:endParaRPr kumimoji="1" lang="zh-CN" altLang="en-US"/>
          </a:p>
        </p:txBody>
      </p:sp>
    </p:spTree>
    <p:extLst>
      <p:ext uri="{BB962C8B-B14F-4D97-AF65-F5344CB8AC3E}">
        <p14:creationId xmlns:p14="http://schemas.microsoft.com/office/powerpoint/2010/main" val="1215749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en-US" sz="2800" dirty="0"/>
              <a:t>到时候，只有带有兽的印记的人，有兽的名字或者数目的，才可以做买卖。也就是说，兽会通过这个“兽印”来控制所有人的金钱买卖。</a:t>
            </a:r>
            <a:endParaRPr lang="en-US"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41</a:t>
            </a:fld>
            <a:endParaRPr kumimoji="1" lang="zh-CN" altLang="en-US"/>
          </a:p>
        </p:txBody>
      </p:sp>
    </p:spTree>
    <p:extLst>
      <p:ext uri="{BB962C8B-B14F-4D97-AF65-F5344CB8AC3E}">
        <p14:creationId xmlns:p14="http://schemas.microsoft.com/office/powerpoint/2010/main" val="26925466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2800" dirty="0"/>
              <a:t>2000 </a:t>
            </a:r>
            <a:r>
              <a:rPr lang="zh-CN" altLang="en-US" sz="2800" dirty="0"/>
              <a:t>年前，人们即使没有货币，还可以拿自己的物品去换别人的物品， （</a:t>
            </a:r>
            <a:r>
              <a:rPr lang="en-US" altLang="zh-CN" sz="2800" dirty="0"/>
              <a:t>P </a:t>
            </a:r>
            <a:r>
              <a:rPr lang="zh-CN" altLang="en-US" sz="2800" dirty="0"/>
              <a:t>击）后来人们越来越习惯使用硬币或者纸币来交易，因为这样更方便。</a:t>
            </a:r>
            <a:r>
              <a:rPr lang="zh-CN" altLang="en-US" sz="4000" dirty="0"/>
              <a:t>在这种情况下，人们的买卖只受制于自己有多少钱或者多少物品，统治者无法控制人们做买卖，因此以前的人根本无法想象兽怎么用一个印记来控制所有人的买卖。</a:t>
            </a:r>
            <a:endParaRPr lang="en-US" altLang="zh-CN" sz="1800" dirty="0">
              <a:effectLst/>
              <a:latin typeface="Times New Roman" panose="02020603050405020304" pitchFamily="18" charset="0"/>
              <a:ea typeface="宋体"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pPr/>
              <a:t>42</a:t>
            </a:fld>
            <a:endParaRPr kumimoji="1" lang="zh-CN" altLang="en-US" dirty="0"/>
          </a:p>
        </p:txBody>
      </p:sp>
    </p:spTree>
    <p:extLst>
      <p:ext uri="{BB962C8B-B14F-4D97-AF65-F5344CB8AC3E}">
        <p14:creationId xmlns:p14="http://schemas.microsoft.com/office/powerpoint/2010/main" val="26543201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但随着科技的发展，你们现在买东西的时候，更习惯用什么支付呢？（请让学生自由回答） </a:t>
            </a:r>
            <a:endParaRPr lang="en-US" altLang="zh-CN" dirty="0"/>
          </a:p>
          <a:p>
            <a:r>
              <a:rPr lang="zh-CN" altLang="en-US" dirty="0"/>
              <a:t>今天做买卖交易比以往任何时候都更加方便。</a:t>
            </a:r>
            <a:endParaRPr lang="en-US" altLang="zh-CN"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43</a:t>
            </a:fld>
            <a:endParaRPr kumimoji="1" lang="zh-CN" altLang="en-US"/>
          </a:p>
        </p:txBody>
      </p:sp>
    </p:spTree>
    <p:extLst>
      <p:ext uri="{BB962C8B-B14F-4D97-AF65-F5344CB8AC3E}">
        <p14:creationId xmlns:p14="http://schemas.microsoft.com/office/powerpoint/2010/main" val="24044556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sz="2800" dirty="0"/>
              <a:t>只要支付码或者银行卡，就能做买卖。这是史无前例，独属于当今时代才有的交易技术和交易方式。（</a:t>
            </a:r>
            <a:r>
              <a:rPr lang="en-US" altLang="zh-CN" sz="2800" dirty="0"/>
              <a:t>P </a:t>
            </a:r>
            <a:r>
              <a:rPr lang="zh-CN" altLang="en-US" sz="2800" dirty="0"/>
              <a:t>击）而我们钱早已存入银行账户中，由银行系统代为管理，并且交易变得非常方便。</a:t>
            </a:r>
            <a:endParaRPr lang="en-US" altLang="zh-CN" sz="1800" dirty="0">
              <a:effectLst/>
              <a:latin typeface="Times New Roman" panose="02020603050405020304" pitchFamily="18" charset="0"/>
              <a:ea typeface="宋体"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pPr/>
              <a:t>44</a:t>
            </a:fld>
            <a:endParaRPr kumimoji="1" lang="zh-CN" altLang="en-US" dirty="0"/>
          </a:p>
        </p:txBody>
      </p:sp>
    </p:spTree>
    <p:extLst>
      <p:ext uri="{BB962C8B-B14F-4D97-AF65-F5344CB8AC3E}">
        <p14:creationId xmlns:p14="http://schemas.microsoft.com/office/powerpoint/2010/main" val="40776751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FD032C53-5C0C-4B15-865A-C4BE1D6072B6}"/>
              </a:ext>
            </a:extLst>
          </p:cNvPr>
          <p:cNvSpPr>
            <a:spLocks noGrp="1"/>
          </p:cNvSpPr>
          <p:nvPr>
            <p:ph type="body" idx="1"/>
          </p:nvPr>
        </p:nvSpPr>
        <p:spPr/>
        <p:txBody>
          <a:bodyPr/>
          <a:lstStyle/>
          <a:p>
            <a:pPr algn="just"/>
            <a:r>
              <a:rPr lang="zh-CN" altLang="en-US" sz="2800" dirty="0"/>
              <a:t>而且，目前研发的技术已经可以做到在皮肤下植入芯片作为一个人独特的认证方式，以后普及开来，连二维码和芯片卡都不用了，买卖只要挥挥手就可以了，真的很方便了。</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36758013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不过，伴随方便而出现的就是危险，所以世界各国政府已经在使用监管 系统，监督和控制不法交易。 </a:t>
            </a:r>
            <a:endParaRPr lang="en-US" altLang="zh-CN" dirty="0"/>
          </a:p>
          <a:p>
            <a:r>
              <a:rPr lang="zh-CN" altLang="en-US" dirty="0"/>
              <a:t>（</a:t>
            </a:r>
            <a:r>
              <a:rPr lang="en-US" altLang="zh-CN" dirty="0"/>
              <a:t>P </a:t>
            </a:r>
            <a:r>
              <a:rPr lang="zh-CN" altLang="en-US" dirty="0"/>
              <a:t>击）现在世界上，实物交易已经没有了，现金交易越来越少，而电子支付则越来越多。 </a:t>
            </a:r>
            <a:endParaRPr lang="en-US" altLang="zh-CN" dirty="0"/>
          </a:p>
          <a:p>
            <a:r>
              <a:rPr lang="zh-CN" altLang="en-US" dirty="0"/>
              <a:t>（</a:t>
            </a:r>
            <a:r>
              <a:rPr lang="en-US" altLang="zh-CN" dirty="0"/>
              <a:t>P </a:t>
            </a:r>
            <a:r>
              <a:rPr lang="zh-CN" altLang="en-US" dirty="0"/>
              <a:t>击）不难想象，将来当兽来掌管的时候，世界早已不再使用硬币或纸币， 要做到没有兽印就不得买卖，下达一个命令就可以实现了。</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46</a:t>
            </a:fld>
            <a:endParaRPr kumimoji="1" lang="zh-CN" altLang="en-US"/>
          </a:p>
        </p:txBody>
      </p:sp>
    </p:spTree>
    <p:extLst>
      <p:ext uri="{BB962C8B-B14F-4D97-AF65-F5344CB8AC3E}">
        <p14:creationId xmlns:p14="http://schemas.microsoft.com/office/powerpoint/2010/main" val="10582941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685800">
              <a:lnSpc>
                <a:spcPct val="150000"/>
              </a:lnSpc>
              <a:defRPr/>
            </a:pPr>
            <a:r>
              <a:rPr lang="en-US" altLang="zh-CN" sz="2800" dirty="0"/>
              <a:t>2000 </a:t>
            </a:r>
            <a:r>
              <a:rPr lang="zh-CN" altLang="en-US" sz="2800" dirty="0"/>
              <a:t>年前，没有芯片技术，人们难以想象，但今天，启示录预言兽印控 制买卖的技术已具备，你们说主再来的时候时候是越来越近了还是越来越远了呢？ </a:t>
            </a:r>
            <a:endParaRPr lang="en-US" altLang="zh-CN" sz="2800" dirty="0"/>
          </a:p>
          <a:p>
            <a:pPr defTabSz="685800">
              <a:lnSpc>
                <a:spcPct val="150000"/>
              </a:lnSpc>
              <a:defRPr/>
            </a:pPr>
            <a:r>
              <a:rPr lang="zh-CN" altLang="en-US" sz="2800" dirty="0"/>
              <a:t>（</a:t>
            </a:r>
            <a:r>
              <a:rPr lang="en-US" altLang="zh-CN" sz="2800" dirty="0"/>
              <a:t>P </a:t>
            </a:r>
            <a:r>
              <a:rPr lang="zh-CN" altLang="en-US" sz="2800" dirty="0"/>
              <a:t>击）没错，现在离耶稣基督再来的时候真的非常近了！</a:t>
            </a:r>
            <a:endParaRPr lang="en-US" altLang="zh-CN" sz="1800" dirty="0">
              <a:effectLst/>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47</a:t>
            </a:fld>
            <a:endParaRPr kumimoji="1" lang="zh-CN" altLang="en-US"/>
          </a:p>
        </p:txBody>
      </p:sp>
    </p:spTree>
    <p:extLst>
      <p:ext uri="{BB962C8B-B14F-4D97-AF65-F5344CB8AC3E}">
        <p14:creationId xmlns:p14="http://schemas.microsoft.com/office/powerpoint/2010/main" val="14224214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zh-CN" altLang="en-US" sz="2800" dirty="0"/>
              <a:t>现在我们已经看完全部 </a:t>
            </a:r>
            <a:r>
              <a:rPr lang="en-US" altLang="zh-CN" sz="2800" dirty="0"/>
              <a:t>3 </a:t>
            </a:r>
            <a:r>
              <a:rPr lang="zh-CN" altLang="en-US" sz="2800" dirty="0"/>
              <a:t>个预兆，这些预兆曾经都只是难以想象的预言，</a:t>
            </a:r>
            <a:endParaRPr lang="en-US" altLang="zh-CN" sz="2800" dirty="0"/>
          </a:p>
          <a:p>
            <a:pPr marL="0" marR="0" lvl="0" indent="0" algn="just" defTabSz="457200" rtl="0" eaLnBrk="1" fontAlgn="auto" latinLnBrk="0" hangingPunct="1">
              <a:lnSpc>
                <a:spcPct val="100000"/>
              </a:lnSpc>
              <a:spcBef>
                <a:spcPts val="0"/>
              </a:spcBef>
              <a:spcAft>
                <a:spcPts val="0"/>
              </a:spcAft>
              <a:buClrTx/>
              <a:buSzTx/>
              <a:buFontTx/>
              <a:buNone/>
              <a:tabLst/>
              <a:defRPr/>
            </a:pPr>
            <a:r>
              <a:rPr lang="zh-CN" altLang="en-US" sz="2800" dirty="0"/>
              <a:t>（</a:t>
            </a:r>
            <a:r>
              <a:rPr lang="en-US" altLang="zh-CN" sz="2800" dirty="0"/>
              <a:t>P </a:t>
            </a:r>
            <a:r>
              <a:rPr lang="zh-CN" altLang="en-US" sz="2800" dirty="0"/>
              <a:t>击）今天通过学习，大家已经看到，耶稣再来的预兆已经出现，而且离他再来的时候就差最后一步。</a:t>
            </a:r>
            <a:endParaRPr lang="en-US" altLang="zh-CN" sz="1800"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48</a:t>
            </a:fld>
            <a:endParaRPr kumimoji="1" lang="zh-CN" altLang="en-US"/>
          </a:p>
        </p:txBody>
      </p:sp>
    </p:spTree>
    <p:extLst>
      <p:ext uri="{BB962C8B-B14F-4D97-AF65-F5344CB8AC3E}">
        <p14:creationId xmlns:p14="http://schemas.microsoft.com/office/powerpoint/2010/main" val="30193745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还记得耶稣说过的话吗？“你们几时看见这些事成就，也该知道人子近 了，正在门口了。” 通过预言的应验和预兆的发生，我们知道耶稣的确 已经来到门口了，剩下的就是最后一步，打开门进来。</a:t>
            </a:r>
            <a:endParaRPr lang="zh-CN" altLang="en-US" b="0"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49</a:t>
            </a:fld>
            <a:endParaRPr kumimoji="1" lang="zh-CN" altLang="en-US"/>
          </a:p>
        </p:txBody>
      </p:sp>
    </p:spTree>
    <p:extLst>
      <p:ext uri="{BB962C8B-B14F-4D97-AF65-F5344CB8AC3E}">
        <p14:creationId xmlns:p14="http://schemas.microsoft.com/office/powerpoint/2010/main" val="625368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en-US" sz="2800" dirty="0"/>
              <a:t>让我们来看耶稣自己是怎么说的，大家一起读： </a:t>
            </a:r>
            <a:endParaRPr lang="en-US" altLang="zh-CN" sz="2800" dirty="0"/>
          </a:p>
          <a:p>
            <a:pPr algn="just"/>
            <a:r>
              <a:rPr lang="zh-CN" altLang="en-US" sz="2800" dirty="0"/>
              <a:t>马可福音 </a:t>
            </a:r>
            <a:r>
              <a:rPr lang="en-US" altLang="zh-CN" sz="2800" dirty="0"/>
              <a:t>13</a:t>
            </a:r>
            <a:r>
              <a:rPr lang="zh-CN" altLang="en-US" sz="2800" dirty="0"/>
              <a:t>：</a:t>
            </a:r>
            <a:r>
              <a:rPr lang="en-US" altLang="zh-CN" sz="2800" dirty="0"/>
              <a:t>26 </a:t>
            </a:r>
            <a:r>
              <a:rPr lang="zh-CN" altLang="en-US" sz="2800" dirty="0"/>
              <a:t>那时，他们要看见人子有大能力、大荣耀，驾云降临。 </a:t>
            </a:r>
            <a:r>
              <a:rPr lang="en-US" altLang="zh-CN" sz="2800" dirty="0"/>
              <a:t>……32 </a:t>
            </a:r>
            <a:r>
              <a:rPr lang="zh-CN" altLang="en-US" sz="2800" dirty="0"/>
              <a:t>但那日子、那时辰，没有人知道，连天上的使者也不知道，子也不知道，惟有父知道。</a:t>
            </a:r>
            <a:r>
              <a:rPr lang="en-US" altLang="zh-CN" sz="2800" dirty="0"/>
              <a:t>33 </a:t>
            </a:r>
            <a:r>
              <a:rPr lang="zh-CN" altLang="en-US" sz="2800" dirty="0"/>
              <a:t>你们要谨慎，警醒祈祷，因为你们不晓得那日期几时来到。 </a:t>
            </a:r>
            <a:endParaRPr lang="en-US" altLang="zh-CN" sz="2800" dirty="0"/>
          </a:p>
          <a:p>
            <a:pPr algn="just"/>
            <a:r>
              <a:rPr lang="zh-CN" altLang="en-US" sz="2800" dirty="0"/>
              <a:t>按照耶稣的话，除了父神之外，还有谁会知道耶稣什么时候再来吗？</a:t>
            </a:r>
            <a:endParaRPr lang="en-US" altLang="zh-CN" sz="2800" dirty="0"/>
          </a:p>
          <a:p>
            <a:pPr algn="just"/>
            <a:r>
              <a:rPr lang="zh-CN" altLang="en-US" sz="2800" dirty="0"/>
              <a:t>（</a:t>
            </a:r>
            <a:r>
              <a:rPr lang="en-US" altLang="zh-CN" sz="2800" dirty="0"/>
              <a:t>P </a:t>
            </a:r>
            <a:r>
              <a:rPr lang="zh-CN" altLang="en-US" sz="2800" dirty="0"/>
              <a:t>击）耶稣再来的时间没有人知道！</a:t>
            </a:r>
            <a:endParaRPr lang="en-US" altLang="zh-CN" sz="1800" dirty="0">
              <a:effectLst/>
              <a:latin typeface="Times New Roman" panose="02020603050405020304" pitchFamily="18" charset="0"/>
              <a:ea typeface="宋体"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5</a:t>
            </a:fld>
            <a:endParaRPr kumimoji="1" lang="zh-CN" altLang="en-US"/>
          </a:p>
        </p:txBody>
      </p:sp>
    </p:spTree>
    <p:extLst>
      <p:ext uri="{BB962C8B-B14F-4D97-AF65-F5344CB8AC3E}">
        <p14:creationId xmlns:p14="http://schemas.microsoft.com/office/powerpoint/2010/main" val="38142299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如果主耶稣再来了，所有已经信靠耶稣重生得救的人，都会被接回永恒的天家，而还没有信主的人，就会经历审判落入永恒的地狱。他再来的 时候近了，也就意味着我们认罪悔改信耶稣的时间也越来越少了，所以不要以为还有很多时间，以后再信。现在老师再问你们，你们愿意相信耶稣是我们的救主吗？（请全体同学回答） </a:t>
            </a:r>
            <a:endParaRPr lang="en-US" altLang="zh-CN" sz="1200" dirty="0">
              <a:effectLst/>
              <a:latin typeface="Times New Roman" panose="02020603050405020304" pitchFamily="18" charset="0"/>
              <a:ea typeface="宋体"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50</a:t>
            </a:fld>
            <a:endParaRPr kumimoji="1" lang="zh-CN" altLang="en-US"/>
          </a:p>
        </p:txBody>
      </p:sp>
    </p:spTree>
    <p:extLst>
      <p:ext uri="{BB962C8B-B14F-4D97-AF65-F5344CB8AC3E}">
        <p14:creationId xmlns:p14="http://schemas.microsoft.com/office/powerpoint/2010/main" val="24868182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如果你愿意现在就认罪悔改，接受耶稣基督成为你的救主的话，请在你自己书里的决志卡上，填写你的名字，然后邀请每位填了名字的同学都读出来，好吗？</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51</a:t>
            </a:fld>
            <a:endParaRPr kumimoji="1" lang="zh-CN" altLang="en-US"/>
          </a:p>
        </p:txBody>
      </p:sp>
    </p:spTree>
    <p:extLst>
      <p:ext uri="{BB962C8B-B14F-4D97-AF65-F5344CB8AC3E}">
        <p14:creationId xmlns:p14="http://schemas.microsoft.com/office/powerpoint/2010/main" val="23532876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2800" dirty="0"/>
              <a:t>老师带领决志祷告结束。 </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52</a:t>
            </a:fld>
            <a:endParaRPr kumimoji="1" lang="zh-CN" altLang="en-US"/>
          </a:p>
        </p:txBody>
      </p:sp>
    </p:spTree>
    <p:extLst>
      <p:ext uri="{BB962C8B-B14F-4D97-AF65-F5344CB8AC3E}">
        <p14:creationId xmlns:p14="http://schemas.microsoft.com/office/powerpoint/2010/main" val="2348394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53</a:t>
            </a:fld>
            <a:endParaRPr kumimoji="1" lang="zh-CN" altLang="en-US"/>
          </a:p>
        </p:txBody>
      </p:sp>
    </p:spTree>
    <p:extLst>
      <p:ext uri="{BB962C8B-B14F-4D97-AF65-F5344CB8AC3E}">
        <p14:creationId xmlns:p14="http://schemas.microsoft.com/office/powerpoint/2010/main" val="3384972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en-US" sz="2800" dirty="0"/>
              <a:t>应用到实际生活中，如果你听到有人说出耶稣再来的具体时间，你一定不要相信。比如这个人曾经两次预言耶稣再来的时间，结果是 </a:t>
            </a:r>
            <a:r>
              <a:rPr lang="en-US" altLang="zh-CN" sz="2800" dirty="0"/>
              <a:t>1994 </a:t>
            </a:r>
            <a:r>
              <a:rPr lang="zh-CN" altLang="en-US" sz="2800" dirty="0"/>
              <a:t>年和 </a:t>
            </a:r>
            <a:r>
              <a:rPr lang="en-US" altLang="zh-CN" sz="2800" dirty="0"/>
              <a:t>2011 </a:t>
            </a:r>
            <a:r>
              <a:rPr lang="zh-CN" altLang="en-US" sz="2800" dirty="0"/>
              <a:t>年都过去了，耶稣并没有再来，可见这个人说的时间都不可信。 </a:t>
            </a:r>
            <a:endParaRPr lang="en-US" altLang="zh-CN" sz="2800" dirty="0"/>
          </a:p>
          <a:p>
            <a:pPr algn="just"/>
            <a:r>
              <a:rPr lang="zh-CN" altLang="en-US" sz="2800" dirty="0"/>
              <a:t>（</a:t>
            </a:r>
            <a:r>
              <a:rPr lang="en-US" altLang="zh-CN" sz="2800" dirty="0"/>
              <a:t>P </a:t>
            </a:r>
            <a:r>
              <a:rPr lang="zh-CN" altLang="en-US" sz="2800" dirty="0"/>
              <a:t>击）又比如说国内有个异端叫做东方闪电，他们说耶稣已经再来了，而且这次是个女的。你一听到就知道这是异端，绝对不可信。</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6</a:t>
            </a:fld>
            <a:endParaRPr kumimoji="1" lang="zh-CN" altLang="en-US"/>
          </a:p>
        </p:txBody>
      </p:sp>
    </p:spTree>
    <p:extLst>
      <p:ext uri="{BB962C8B-B14F-4D97-AF65-F5344CB8AC3E}">
        <p14:creationId xmlns:p14="http://schemas.microsoft.com/office/powerpoint/2010/main" val="3073041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en-US" sz="2800" dirty="0"/>
              <a:t>按照耶稣的话，你们现在认为耶稣什么时候再来呢？（请先让同学们回答） 将来如果有人问你这个问题，你就回答 </a:t>
            </a:r>
            <a:r>
              <a:rPr lang="en-US" altLang="zh-CN" sz="2800" dirty="0"/>
              <a:t>3 </a:t>
            </a:r>
            <a:r>
              <a:rPr lang="zh-CN" altLang="en-US" sz="2800" dirty="0"/>
              <a:t>个字</a:t>
            </a:r>
            <a:endParaRPr lang="en-US" altLang="zh-CN" sz="2800" dirty="0"/>
          </a:p>
          <a:p>
            <a:pPr algn="just"/>
            <a:r>
              <a:rPr lang="zh-CN" altLang="en-US" sz="2800" dirty="0"/>
              <a:t>（</a:t>
            </a:r>
            <a:r>
              <a:rPr lang="en-US" altLang="zh-CN" sz="2800" dirty="0"/>
              <a:t>P </a:t>
            </a:r>
            <a:r>
              <a:rPr lang="zh-CN" altLang="en-US" sz="2800" dirty="0"/>
              <a:t>击） 不知道。都明白了吗？</a:t>
            </a:r>
            <a:endParaRPr lang="en-US" altLang="zh-CN" sz="1800" dirty="0">
              <a:effectLst/>
              <a:latin typeface="Times New Roman" panose="02020603050405020304" pitchFamily="18" charset="0"/>
              <a:ea typeface="宋体"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7</a:t>
            </a:fld>
            <a:endParaRPr kumimoji="1" lang="zh-CN" altLang="en-US"/>
          </a:p>
        </p:txBody>
      </p:sp>
    </p:spTree>
    <p:extLst>
      <p:ext uri="{BB962C8B-B14F-4D97-AF65-F5344CB8AC3E}">
        <p14:creationId xmlns:p14="http://schemas.microsoft.com/office/powerpoint/2010/main" val="32308168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en-US" sz="2800" dirty="0"/>
              <a:t>既然，我们不知道他什么时候再来，人的预测都不可信，那万一耶稣真的来了，我们怎么确认是真的呢？</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8</a:t>
            </a:fld>
            <a:endParaRPr kumimoji="1" lang="zh-CN" altLang="en-US"/>
          </a:p>
        </p:txBody>
      </p:sp>
    </p:spTree>
    <p:extLst>
      <p:ext uri="{BB962C8B-B14F-4D97-AF65-F5344CB8AC3E}">
        <p14:creationId xmlns:p14="http://schemas.microsoft.com/office/powerpoint/2010/main" val="2744519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sz="2800" dirty="0"/>
              <a:t>请看神在圣经启示录中的话，大家一起读出来： </a:t>
            </a:r>
            <a:endParaRPr lang="en-US" altLang="zh-CN" sz="2800" dirty="0"/>
          </a:p>
          <a:p>
            <a:pPr algn="just"/>
            <a:r>
              <a:rPr lang="zh-CN" altLang="en-US" sz="2800" dirty="0"/>
              <a:t>启示录 </a:t>
            </a:r>
            <a:r>
              <a:rPr lang="en-US" altLang="zh-CN" sz="2800" dirty="0"/>
              <a:t>1</a:t>
            </a:r>
            <a:r>
              <a:rPr lang="zh-CN" altLang="en-US" sz="2800" dirty="0"/>
              <a:t>：</a:t>
            </a:r>
            <a:r>
              <a:rPr lang="en-US" altLang="zh-CN" sz="2800" dirty="0"/>
              <a:t>7 </a:t>
            </a:r>
            <a:r>
              <a:rPr lang="zh-CN" altLang="en-US" sz="2800" dirty="0"/>
              <a:t>看哪，他驾云降临，众目要看见他，连刺他的人也要看见他， 地上的万族都要因他哀哭。 </a:t>
            </a:r>
            <a:endParaRPr lang="en-US" altLang="zh-CN" sz="2800" dirty="0"/>
          </a:p>
          <a:p>
            <a:pPr algn="just"/>
            <a:r>
              <a:rPr lang="zh-CN" altLang="en-US" sz="2800" dirty="0"/>
              <a:t>根据神的启示，耶稣再来的时候，众目指的就是世界上的所有人都要看见他，而不是只有一部分人看见他。大家明白了吗？（等待同学们回答 </a:t>
            </a:r>
            <a:r>
              <a:rPr lang="en-US" altLang="zh-CN" sz="2800" dirty="0"/>
              <a:t>)</a:t>
            </a:r>
            <a:endParaRPr lang="en-US" altLang="zh-CN" sz="1800" dirty="0">
              <a:effectLst/>
              <a:latin typeface="Times New Roman" panose="02020603050405020304" pitchFamily="18" charset="0"/>
              <a:ea typeface="宋体"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9</a:t>
            </a:fld>
            <a:endParaRPr kumimoji="1" lang="zh-CN" altLang="en-US"/>
          </a:p>
        </p:txBody>
      </p:sp>
    </p:spTree>
    <p:extLst>
      <p:ext uri="{BB962C8B-B14F-4D97-AF65-F5344CB8AC3E}">
        <p14:creationId xmlns:p14="http://schemas.microsoft.com/office/powerpoint/2010/main" val="21124351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7F25A80-33F3-79DE-5313-727AC0BE74C1}"/>
              </a:ext>
            </a:extLst>
          </p:cNvPr>
          <p:cNvPicPr>
            <a:picLocks noChangeAspect="1"/>
          </p:cNvPicPr>
          <p:nvPr/>
        </p:nvPicPr>
        <p:blipFill>
          <a:blip r:embed="rId2">
            <a:alphaModFix amt="85000"/>
          </a:blip>
          <a:stretch>
            <a:fillRect/>
          </a:stretch>
        </p:blipFill>
        <p:spPr>
          <a:xfrm>
            <a:off x="3966804" y="726"/>
            <a:ext cx="1255346" cy="1469261"/>
          </a:xfrm>
          <a:prstGeom prst="rect">
            <a:avLst/>
          </a:prstGeom>
        </p:spPr>
      </p:pic>
      <p:sp>
        <p:nvSpPr>
          <p:cNvPr id="9" name="标题 1">
            <a:extLst>
              <a:ext uri="{FF2B5EF4-FFF2-40B4-BE49-F238E27FC236}">
                <a16:creationId xmlns:a16="http://schemas.microsoft.com/office/drawing/2014/main" id="{DBB7C763-A8D6-9C4B-9A23-B894F1BFB033}"/>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spTree>
    <p:extLst>
      <p:ext uri="{BB962C8B-B14F-4D97-AF65-F5344CB8AC3E}">
        <p14:creationId xmlns:p14="http://schemas.microsoft.com/office/powerpoint/2010/main" val="2561711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_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716DDE4-02AA-D2E0-715A-8E716005D087}"/>
              </a:ext>
            </a:extLst>
          </p:cNvPr>
          <p:cNvPicPr>
            <a:picLocks noChangeAspect="1"/>
          </p:cNvPicPr>
          <p:nvPr/>
        </p:nvPicPr>
        <p:blipFill>
          <a:blip r:embed="rId2">
            <a:alphaModFix amt="85000"/>
          </a:blip>
          <a:stretch>
            <a:fillRect/>
          </a:stretch>
        </p:blipFill>
        <p:spPr>
          <a:xfrm>
            <a:off x="3784922" y="1"/>
            <a:ext cx="1747778" cy="1831806"/>
          </a:xfrm>
          <a:prstGeom prst="rect">
            <a:avLst/>
          </a:prstGeom>
        </p:spPr>
      </p:pic>
      <p:sp>
        <p:nvSpPr>
          <p:cNvPr id="9" name="标题 1">
            <a:extLst>
              <a:ext uri="{FF2B5EF4-FFF2-40B4-BE49-F238E27FC236}">
                <a16:creationId xmlns:a16="http://schemas.microsoft.com/office/drawing/2014/main" id="{98761488-9D84-D543-BAB2-2DA61CE8E52A}"/>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pic>
        <p:nvPicPr>
          <p:cNvPr id="4" name="图片 3">
            <a:extLst>
              <a:ext uri="{FF2B5EF4-FFF2-40B4-BE49-F238E27FC236}">
                <a16:creationId xmlns:a16="http://schemas.microsoft.com/office/drawing/2014/main" id="{43F95F89-112D-4BAE-4C14-EAA26C68E75D}"/>
              </a:ext>
            </a:extLst>
          </p:cNvPr>
          <p:cNvPicPr>
            <a:picLocks noChangeAspect="1"/>
          </p:cNvPicPr>
          <p:nvPr/>
        </p:nvPicPr>
        <p:blipFill rotWithShape="1">
          <a:blip r:embed="rId3">
            <a:alphaModFix amt="85000"/>
          </a:blip>
          <a:srcRect l="17233" t="21332" r="20655" b="21334"/>
          <a:stretch/>
        </p:blipFill>
        <p:spPr>
          <a:xfrm rot="10800000">
            <a:off x="394762" y="1990809"/>
            <a:ext cx="636609" cy="497709"/>
          </a:xfrm>
          <a:prstGeom prst="rect">
            <a:avLst/>
          </a:prstGeom>
        </p:spPr>
      </p:pic>
      <p:pic>
        <p:nvPicPr>
          <p:cNvPr id="5" name="图片 4">
            <a:extLst>
              <a:ext uri="{FF2B5EF4-FFF2-40B4-BE49-F238E27FC236}">
                <a16:creationId xmlns:a16="http://schemas.microsoft.com/office/drawing/2014/main" id="{6882AF97-381E-AE5B-C5B2-21355C3D6A7E}"/>
              </a:ext>
            </a:extLst>
          </p:cNvPr>
          <p:cNvPicPr>
            <a:picLocks noChangeAspect="1"/>
          </p:cNvPicPr>
          <p:nvPr/>
        </p:nvPicPr>
        <p:blipFill rotWithShape="1">
          <a:blip r:embed="rId3">
            <a:alphaModFix amt="85000"/>
          </a:blip>
          <a:srcRect l="17233" t="21332" r="20655" b="21334"/>
          <a:stretch/>
        </p:blipFill>
        <p:spPr>
          <a:xfrm>
            <a:off x="8155595" y="6051523"/>
            <a:ext cx="636609" cy="497709"/>
          </a:xfrm>
          <a:prstGeom prst="rect">
            <a:avLst/>
          </a:prstGeom>
        </p:spPr>
      </p:pic>
      <p:sp>
        <p:nvSpPr>
          <p:cNvPr id="6" name="直线连接符 20">
            <a:extLst>
              <a:ext uri="{FF2B5EF4-FFF2-40B4-BE49-F238E27FC236}">
                <a16:creationId xmlns:a16="http://schemas.microsoft.com/office/drawing/2014/main" id="{F505F140-D616-E7AB-E51F-FF850E95EFE7}"/>
              </a:ext>
            </a:extLst>
          </p:cNvPr>
          <p:cNvSpPr/>
          <p:nvPr/>
        </p:nvSpPr>
        <p:spPr>
          <a:xfrm flipH="1">
            <a:off x="429731" y="2190532"/>
            <a:ext cx="24800" cy="4192632"/>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F0828223-7C6D-8ACF-94CA-F5A7DBBD486C}"/>
              </a:ext>
            </a:extLst>
          </p:cNvPr>
          <p:cNvSpPr/>
          <p:nvPr/>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8" name="直线连接符 22">
            <a:extLst>
              <a:ext uri="{FF2B5EF4-FFF2-40B4-BE49-F238E27FC236}">
                <a16:creationId xmlns:a16="http://schemas.microsoft.com/office/drawing/2014/main" id="{A15DCCE8-10FB-482E-C2E7-E14E9335F385}"/>
              </a:ext>
            </a:extLst>
          </p:cNvPr>
          <p:cNvSpPr/>
          <p:nvPr/>
        </p:nvSpPr>
        <p:spPr>
          <a:xfrm flipH="1" flipV="1">
            <a:off x="971601" y="2190532"/>
            <a:ext cx="7742668" cy="1"/>
          </a:xfrm>
          <a:prstGeom prst="line">
            <a:avLst/>
          </a:prstGeom>
          <a:ln w="12700">
            <a:solidFill>
              <a:srgbClr val="FFC855"/>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25D51EF1-565E-5DF7-F094-604B754E1A62}"/>
              </a:ext>
            </a:extLst>
          </p:cNvPr>
          <p:cNvSpPr/>
          <p:nvPr/>
        </p:nvSpPr>
        <p:spPr>
          <a:xfrm flipH="1">
            <a:off x="8714268" y="2190533"/>
            <a:ext cx="0" cy="4054348"/>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1352352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_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716DDE4-02AA-D2E0-715A-8E716005D087}"/>
              </a:ext>
            </a:extLst>
          </p:cNvPr>
          <p:cNvPicPr>
            <a:picLocks noChangeAspect="1"/>
          </p:cNvPicPr>
          <p:nvPr/>
        </p:nvPicPr>
        <p:blipFill>
          <a:blip r:embed="rId2">
            <a:alphaModFix amt="85000"/>
          </a:blip>
          <a:stretch>
            <a:fillRect/>
          </a:stretch>
        </p:blipFill>
        <p:spPr>
          <a:xfrm>
            <a:off x="3784922" y="1"/>
            <a:ext cx="1747778" cy="1831806"/>
          </a:xfrm>
          <a:prstGeom prst="rect">
            <a:avLst/>
          </a:prstGeom>
        </p:spPr>
      </p:pic>
      <p:sp>
        <p:nvSpPr>
          <p:cNvPr id="9" name="标题 1">
            <a:extLst>
              <a:ext uri="{FF2B5EF4-FFF2-40B4-BE49-F238E27FC236}">
                <a16:creationId xmlns:a16="http://schemas.microsoft.com/office/drawing/2014/main" id="{98761488-9D84-D543-BAB2-2DA61CE8E52A}"/>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pic>
        <p:nvPicPr>
          <p:cNvPr id="4" name="图片 3">
            <a:extLst>
              <a:ext uri="{FF2B5EF4-FFF2-40B4-BE49-F238E27FC236}">
                <a16:creationId xmlns:a16="http://schemas.microsoft.com/office/drawing/2014/main" id="{99A3767B-85AA-C70E-A0B9-126B41F07E28}"/>
              </a:ext>
            </a:extLst>
          </p:cNvPr>
          <p:cNvPicPr>
            <a:picLocks noChangeAspect="1"/>
          </p:cNvPicPr>
          <p:nvPr/>
        </p:nvPicPr>
        <p:blipFill rotWithShape="1">
          <a:blip r:embed="rId3">
            <a:alphaModFix amt="85000"/>
          </a:blip>
          <a:srcRect l="17233" t="21332" r="20655" b="21334"/>
          <a:stretch/>
        </p:blipFill>
        <p:spPr>
          <a:xfrm rot="10800000">
            <a:off x="394762" y="1679885"/>
            <a:ext cx="636609" cy="497709"/>
          </a:xfrm>
          <a:prstGeom prst="rect">
            <a:avLst/>
          </a:prstGeom>
        </p:spPr>
      </p:pic>
      <p:pic>
        <p:nvPicPr>
          <p:cNvPr id="5" name="图片 4">
            <a:extLst>
              <a:ext uri="{FF2B5EF4-FFF2-40B4-BE49-F238E27FC236}">
                <a16:creationId xmlns:a16="http://schemas.microsoft.com/office/drawing/2014/main" id="{B41FC907-A161-0A1C-F7CD-E9F3C497E46C}"/>
              </a:ext>
            </a:extLst>
          </p:cNvPr>
          <p:cNvPicPr>
            <a:picLocks noChangeAspect="1"/>
          </p:cNvPicPr>
          <p:nvPr/>
        </p:nvPicPr>
        <p:blipFill rotWithShape="1">
          <a:blip r:embed="rId3">
            <a:alphaModFix amt="85000"/>
          </a:blip>
          <a:srcRect l="17233" t="21332" r="20655" b="21334"/>
          <a:stretch/>
        </p:blipFill>
        <p:spPr>
          <a:xfrm>
            <a:off x="8155595" y="6051523"/>
            <a:ext cx="636609" cy="497709"/>
          </a:xfrm>
          <a:prstGeom prst="rect">
            <a:avLst/>
          </a:prstGeom>
        </p:spPr>
      </p:pic>
      <p:sp>
        <p:nvSpPr>
          <p:cNvPr id="6" name="直线连接符 20">
            <a:extLst>
              <a:ext uri="{FF2B5EF4-FFF2-40B4-BE49-F238E27FC236}">
                <a16:creationId xmlns:a16="http://schemas.microsoft.com/office/drawing/2014/main" id="{B95C1608-F047-31A8-F3F0-79BAD5DB4DF1}"/>
              </a:ext>
            </a:extLst>
          </p:cNvPr>
          <p:cNvSpPr/>
          <p:nvPr/>
        </p:nvSpPr>
        <p:spPr>
          <a:xfrm flipH="1">
            <a:off x="454529" y="1879607"/>
            <a:ext cx="1" cy="4524323"/>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0512F41D-197E-F4E4-CB34-630B8F145C51}"/>
              </a:ext>
            </a:extLst>
          </p:cNvPr>
          <p:cNvSpPr/>
          <p:nvPr/>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8" name="直线连接符 22">
            <a:extLst>
              <a:ext uri="{FF2B5EF4-FFF2-40B4-BE49-F238E27FC236}">
                <a16:creationId xmlns:a16="http://schemas.microsoft.com/office/drawing/2014/main" id="{BD25DB1B-30E3-5FCC-C455-F9ED9A80887F}"/>
              </a:ext>
            </a:extLst>
          </p:cNvPr>
          <p:cNvSpPr/>
          <p:nvPr/>
        </p:nvSpPr>
        <p:spPr>
          <a:xfrm flipH="1" flipV="1">
            <a:off x="971601" y="1879608"/>
            <a:ext cx="7742668" cy="1"/>
          </a:xfrm>
          <a:prstGeom prst="line">
            <a:avLst/>
          </a:prstGeom>
          <a:ln w="12700">
            <a:solidFill>
              <a:srgbClr val="FFC855"/>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2209C443-6A38-0994-258E-264FC0663A28}"/>
              </a:ext>
            </a:extLst>
          </p:cNvPr>
          <p:cNvSpPr/>
          <p:nvPr/>
        </p:nvSpPr>
        <p:spPr>
          <a:xfrm flipH="1">
            <a:off x="8714268" y="1879608"/>
            <a:ext cx="0" cy="4365273"/>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2787474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5_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716DDE4-02AA-D2E0-715A-8E716005D087}"/>
              </a:ext>
            </a:extLst>
          </p:cNvPr>
          <p:cNvPicPr>
            <a:picLocks noChangeAspect="1"/>
          </p:cNvPicPr>
          <p:nvPr/>
        </p:nvPicPr>
        <p:blipFill>
          <a:blip r:embed="rId2">
            <a:alphaModFix amt="85000"/>
          </a:blip>
          <a:stretch>
            <a:fillRect/>
          </a:stretch>
        </p:blipFill>
        <p:spPr>
          <a:xfrm>
            <a:off x="3784922" y="1"/>
            <a:ext cx="1747778" cy="1831806"/>
          </a:xfrm>
          <a:prstGeom prst="rect">
            <a:avLst/>
          </a:prstGeom>
        </p:spPr>
      </p:pic>
      <p:sp>
        <p:nvSpPr>
          <p:cNvPr id="9" name="标题 1">
            <a:extLst>
              <a:ext uri="{FF2B5EF4-FFF2-40B4-BE49-F238E27FC236}">
                <a16:creationId xmlns:a16="http://schemas.microsoft.com/office/drawing/2014/main" id="{98761488-9D84-D543-BAB2-2DA61CE8E52A}"/>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pic>
        <p:nvPicPr>
          <p:cNvPr id="11" name="图片 10">
            <a:extLst>
              <a:ext uri="{FF2B5EF4-FFF2-40B4-BE49-F238E27FC236}">
                <a16:creationId xmlns:a16="http://schemas.microsoft.com/office/drawing/2014/main" id="{96641208-8393-4B48-ECF0-858E53D66C64}"/>
              </a:ext>
            </a:extLst>
          </p:cNvPr>
          <p:cNvPicPr>
            <a:picLocks noChangeAspect="1"/>
          </p:cNvPicPr>
          <p:nvPr/>
        </p:nvPicPr>
        <p:blipFill rotWithShape="1">
          <a:blip r:embed="rId3">
            <a:alphaModFix amt="85000"/>
          </a:blip>
          <a:srcRect l="17233" t="21332" r="20655" b="21334"/>
          <a:stretch/>
        </p:blipFill>
        <p:spPr>
          <a:xfrm rot="10800000">
            <a:off x="394762" y="1353830"/>
            <a:ext cx="636609" cy="497709"/>
          </a:xfrm>
          <a:prstGeom prst="rect">
            <a:avLst/>
          </a:prstGeom>
        </p:spPr>
      </p:pic>
      <p:pic>
        <p:nvPicPr>
          <p:cNvPr id="12" name="图片 11">
            <a:extLst>
              <a:ext uri="{FF2B5EF4-FFF2-40B4-BE49-F238E27FC236}">
                <a16:creationId xmlns:a16="http://schemas.microsoft.com/office/drawing/2014/main" id="{FD86CC53-9232-A398-B5E8-49AA28DAD747}"/>
              </a:ext>
            </a:extLst>
          </p:cNvPr>
          <p:cNvPicPr>
            <a:picLocks noChangeAspect="1"/>
          </p:cNvPicPr>
          <p:nvPr/>
        </p:nvPicPr>
        <p:blipFill rotWithShape="1">
          <a:blip r:embed="rId3">
            <a:alphaModFix amt="85000"/>
          </a:blip>
          <a:srcRect l="17233" t="21332" r="20655" b="21334"/>
          <a:stretch/>
        </p:blipFill>
        <p:spPr>
          <a:xfrm>
            <a:off x="8155595" y="6051523"/>
            <a:ext cx="636609" cy="497709"/>
          </a:xfrm>
          <a:prstGeom prst="rect">
            <a:avLst/>
          </a:prstGeom>
        </p:spPr>
      </p:pic>
      <p:sp>
        <p:nvSpPr>
          <p:cNvPr id="13" name="直线连接符 20">
            <a:extLst>
              <a:ext uri="{FF2B5EF4-FFF2-40B4-BE49-F238E27FC236}">
                <a16:creationId xmlns:a16="http://schemas.microsoft.com/office/drawing/2014/main" id="{2CE93F59-DD08-96CA-D509-11130B4A036A}"/>
              </a:ext>
            </a:extLst>
          </p:cNvPr>
          <p:cNvSpPr/>
          <p:nvPr/>
        </p:nvSpPr>
        <p:spPr>
          <a:xfrm flipH="1">
            <a:off x="454529" y="1553552"/>
            <a:ext cx="0" cy="4850380"/>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14" name="直线连接符 21">
            <a:extLst>
              <a:ext uri="{FF2B5EF4-FFF2-40B4-BE49-F238E27FC236}">
                <a16:creationId xmlns:a16="http://schemas.microsoft.com/office/drawing/2014/main" id="{6FAAA127-8233-26D2-F7F6-E504FD768E90}"/>
              </a:ext>
            </a:extLst>
          </p:cNvPr>
          <p:cNvSpPr/>
          <p:nvPr/>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15" name="直线连接符 22">
            <a:extLst>
              <a:ext uri="{FF2B5EF4-FFF2-40B4-BE49-F238E27FC236}">
                <a16:creationId xmlns:a16="http://schemas.microsoft.com/office/drawing/2014/main" id="{211CDE9A-434B-A8BE-1F36-6FB944C969A4}"/>
              </a:ext>
            </a:extLst>
          </p:cNvPr>
          <p:cNvSpPr/>
          <p:nvPr/>
        </p:nvSpPr>
        <p:spPr>
          <a:xfrm flipH="1" flipV="1">
            <a:off x="971601" y="1553553"/>
            <a:ext cx="7742668" cy="1"/>
          </a:xfrm>
          <a:prstGeom prst="line">
            <a:avLst/>
          </a:prstGeom>
          <a:ln w="12700">
            <a:solidFill>
              <a:srgbClr val="FFC855"/>
            </a:solidFill>
            <a:prstDash val="sysDash"/>
          </a:ln>
        </p:spPr>
        <p:txBody>
          <a:bodyPr lIns="45719" rIns="45719"/>
          <a:lstStyle/>
          <a:p>
            <a:endParaRPr/>
          </a:p>
        </p:txBody>
      </p:sp>
      <p:sp>
        <p:nvSpPr>
          <p:cNvPr id="16" name="直线连接符 23">
            <a:extLst>
              <a:ext uri="{FF2B5EF4-FFF2-40B4-BE49-F238E27FC236}">
                <a16:creationId xmlns:a16="http://schemas.microsoft.com/office/drawing/2014/main" id="{174FADFB-0BAE-05E5-BF80-FE0667FBDD66}"/>
              </a:ext>
            </a:extLst>
          </p:cNvPr>
          <p:cNvSpPr/>
          <p:nvPr/>
        </p:nvSpPr>
        <p:spPr>
          <a:xfrm flipH="1">
            <a:off x="8714268" y="1553552"/>
            <a:ext cx="0" cy="4691329"/>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23710151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_节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F352D0E-41A5-989D-7CDB-E65DA6DB7143}"/>
              </a:ext>
            </a:extLst>
          </p:cNvPr>
          <p:cNvPicPr>
            <a:picLocks noChangeAspect="1"/>
          </p:cNvPicPr>
          <p:nvPr/>
        </p:nvPicPr>
        <p:blipFill>
          <a:blip r:embed="rId2">
            <a:alphaModFix amt="85000"/>
          </a:blip>
          <a:stretch>
            <a:fillRect/>
          </a:stretch>
        </p:blipFill>
        <p:spPr>
          <a:xfrm>
            <a:off x="3644659" y="-4760"/>
            <a:ext cx="1877832" cy="1759765"/>
          </a:xfrm>
          <a:prstGeom prst="rect">
            <a:avLst/>
          </a:prstGeom>
        </p:spPr>
      </p:pic>
      <p:sp>
        <p:nvSpPr>
          <p:cNvPr id="8" name="标题 1">
            <a:extLst>
              <a:ext uri="{FF2B5EF4-FFF2-40B4-BE49-F238E27FC236}">
                <a16:creationId xmlns:a16="http://schemas.microsoft.com/office/drawing/2014/main" id="{47E6E5B3-B476-4D42-8029-CFC52F285AFD}"/>
              </a:ext>
            </a:extLst>
          </p:cNvPr>
          <p:cNvSpPr>
            <a:spLocks noGrp="1"/>
          </p:cNvSpPr>
          <p:nvPr>
            <p:ph type="title"/>
          </p:nvPr>
        </p:nvSpPr>
        <p:spPr>
          <a:xfrm>
            <a:off x="0" y="550320"/>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pic>
        <p:nvPicPr>
          <p:cNvPr id="4" name="图片 3">
            <a:extLst>
              <a:ext uri="{FF2B5EF4-FFF2-40B4-BE49-F238E27FC236}">
                <a16:creationId xmlns:a16="http://schemas.microsoft.com/office/drawing/2014/main" id="{D1E38866-9121-4E54-8A19-6F762B7A14F6}"/>
              </a:ext>
            </a:extLst>
          </p:cNvPr>
          <p:cNvPicPr>
            <a:picLocks noChangeAspect="1"/>
          </p:cNvPicPr>
          <p:nvPr/>
        </p:nvPicPr>
        <p:blipFill rotWithShape="1">
          <a:blip r:embed="rId3">
            <a:alphaModFix amt="85000"/>
          </a:blip>
          <a:srcRect l="17233" t="21332" r="20655" b="21334"/>
          <a:stretch/>
        </p:blipFill>
        <p:spPr>
          <a:xfrm rot="10800000">
            <a:off x="394762" y="2239665"/>
            <a:ext cx="636609" cy="497709"/>
          </a:xfrm>
          <a:prstGeom prst="rect">
            <a:avLst/>
          </a:prstGeom>
        </p:spPr>
      </p:pic>
      <p:pic>
        <p:nvPicPr>
          <p:cNvPr id="5" name="图片 4">
            <a:extLst>
              <a:ext uri="{FF2B5EF4-FFF2-40B4-BE49-F238E27FC236}">
                <a16:creationId xmlns:a16="http://schemas.microsoft.com/office/drawing/2014/main" id="{360D6D6B-AB7C-90C1-0733-5DED50B2E2CA}"/>
              </a:ext>
            </a:extLst>
          </p:cNvPr>
          <p:cNvPicPr>
            <a:picLocks noChangeAspect="1"/>
          </p:cNvPicPr>
          <p:nvPr/>
        </p:nvPicPr>
        <p:blipFill rotWithShape="1">
          <a:blip r:embed="rId3">
            <a:alphaModFix amt="85000"/>
          </a:blip>
          <a:srcRect l="17233" t="21332" r="20655" b="21334"/>
          <a:stretch/>
        </p:blipFill>
        <p:spPr>
          <a:xfrm>
            <a:off x="8155595" y="6051523"/>
            <a:ext cx="636609" cy="497709"/>
          </a:xfrm>
          <a:prstGeom prst="rect">
            <a:avLst/>
          </a:prstGeom>
        </p:spPr>
      </p:pic>
      <p:sp>
        <p:nvSpPr>
          <p:cNvPr id="6" name="直线连接符 20">
            <a:extLst>
              <a:ext uri="{FF2B5EF4-FFF2-40B4-BE49-F238E27FC236}">
                <a16:creationId xmlns:a16="http://schemas.microsoft.com/office/drawing/2014/main" id="{6A4C9CC4-8683-9C4A-0BEB-8119CCA63ED7}"/>
              </a:ext>
            </a:extLst>
          </p:cNvPr>
          <p:cNvSpPr/>
          <p:nvPr/>
        </p:nvSpPr>
        <p:spPr>
          <a:xfrm flipH="1">
            <a:off x="454531" y="2439387"/>
            <a:ext cx="0" cy="394378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94145D02-FCA9-2B4C-B857-764B644084F8}"/>
              </a:ext>
            </a:extLst>
          </p:cNvPr>
          <p:cNvSpPr/>
          <p:nvPr/>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74D5050E-6E36-7C64-96C5-5B3BCD6475EA}"/>
              </a:ext>
            </a:extLst>
          </p:cNvPr>
          <p:cNvSpPr/>
          <p:nvPr/>
        </p:nvSpPr>
        <p:spPr>
          <a:xfrm flipH="1" flipV="1">
            <a:off x="971601" y="2439388"/>
            <a:ext cx="7742668" cy="1"/>
          </a:xfrm>
          <a:prstGeom prst="line">
            <a:avLst/>
          </a:prstGeom>
          <a:ln w="12700">
            <a:solidFill>
              <a:srgbClr val="FFC855"/>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5B2AE502-F594-A64E-9943-E5FF39A2AFD6}"/>
              </a:ext>
            </a:extLst>
          </p:cNvPr>
          <p:cNvSpPr/>
          <p:nvPr/>
        </p:nvSpPr>
        <p:spPr>
          <a:xfrm flipH="1">
            <a:off x="8714268" y="2439387"/>
            <a:ext cx="0" cy="3805493"/>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12074102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_节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F352D0E-41A5-989D-7CDB-E65DA6DB7143}"/>
              </a:ext>
            </a:extLst>
          </p:cNvPr>
          <p:cNvPicPr>
            <a:picLocks noChangeAspect="1"/>
          </p:cNvPicPr>
          <p:nvPr/>
        </p:nvPicPr>
        <p:blipFill>
          <a:blip r:embed="rId2">
            <a:alphaModFix amt="85000"/>
          </a:blip>
          <a:stretch>
            <a:fillRect/>
          </a:stretch>
        </p:blipFill>
        <p:spPr>
          <a:xfrm>
            <a:off x="3644659" y="-4760"/>
            <a:ext cx="1877832" cy="1759765"/>
          </a:xfrm>
          <a:prstGeom prst="rect">
            <a:avLst/>
          </a:prstGeom>
        </p:spPr>
      </p:pic>
      <p:sp>
        <p:nvSpPr>
          <p:cNvPr id="8" name="标题 1">
            <a:extLst>
              <a:ext uri="{FF2B5EF4-FFF2-40B4-BE49-F238E27FC236}">
                <a16:creationId xmlns:a16="http://schemas.microsoft.com/office/drawing/2014/main" id="{47E6E5B3-B476-4D42-8029-CFC52F285AFD}"/>
              </a:ext>
            </a:extLst>
          </p:cNvPr>
          <p:cNvSpPr>
            <a:spLocks noGrp="1"/>
          </p:cNvSpPr>
          <p:nvPr>
            <p:ph type="title"/>
          </p:nvPr>
        </p:nvSpPr>
        <p:spPr>
          <a:xfrm>
            <a:off x="0" y="550320"/>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pic>
        <p:nvPicPr>
          <p:cNvPr id="4" name="图片 3">
            <a:extLst>
              <a:ext uri="{FF2B5EF4-FFF2-40B4-BE49-F238E27FC236}">
                <a16:creationId xmlns:a16="http://schemas.microsoft.com/office/drawing/2014/main" id="{DAF54427-94BF-02E9-C867-F6E80E0783E5}"/>
              </a:ext>
            </a:extLst>
          </p:cNvPr>
          <p:cNvPicPr>
            <a:picLocks noChangeAspect="1"/>
          </p:cNvPicPr>
          <p:nvPr/>
        </p:nvPicPr>
        <p:blipFill rotWithShape="1">
          <a:blip r:embed="rId3">
            <a:alphaModFix amt="85000"/>
          </a:blip>
          <a:srcRect l="17233" t="21332" r="20655" b="21334"/>
          <a:stretch/>
        </p:blipFill>
        <p:spPr>
          <a:xfrm rot="10800000">
            <a:off x="394762" y="1990809"/>
            <a:ext cx="636609" cy="497709"/>
          </a:xfrm>
          <a:prstGeom prst="rect">
            <a:avLst/>
          </a:prstGeom>
        </p:spPr>
      </p:pic>
      <p:pic>
        <p:nvPicPr>
          <p:cNvPr id="5" name="图片 4">
            <a:extLst>
              <a:ext uri="{FF2B5EF4-FFF2-40B4-BE49-F238E27FC236}">
                <a16:creationId xmlns:a16="http://schemas.microsoft.com/office/drawing/2014/main" id="{FE37ED21-D7AB-64BC-61E2-3FB306662922}"/>
              </a:ext>
            </a:extLst>
          </p:cNvPr>
          <p:cNvPicPr>
            <a:picLocks noChangeAspect="1"/>
          </p:cNvPicPr>
          <p:nvPr/>
        </p:nvPicPr>
        <p:blipFill rotWithShape="1">
          <a:blip r:embed="rId3">
            <a:alphaModFix amt="85000"/>
          </a:blip>
          <a:srcRect l="17233" t="21332" r="20655" b="21334"/>
          <a:stretch/>
        </p:blipFill>
        <p:spPr>
          <a:xfrm>
            <a:off x="8155595" y="6051523"/>
            <a:ext cx="636609" cy="497709"/>
          </a:xfrm>
          <a:prstGeom prst="rect">
            <a:avLst/>
          </a:prstGeom>
        </p:spPr>
      </p:pic>
      <p:sp>
        <p:nvSpPr>
          <p:cNvPr id="6" name="直线连接符 20">
            <a:extLst>
              <a:ext uri="{FF2B5EF4-FFF2-40B4-BE49-F238E27FC236}">
                <a16:creationId xmlns:a16="http://schemas.microsoft.com/office/drawing/2014/main" id="{EDA33973-FF77-8F3F-DEFF-98D18FB8B6A5}"/>
              </a:ext>
            </a:extLst>
          </p:cNvPr>
          <p:cNvSpPr/>
          <p:nvPr/>
        </p:nvSpPr>
        <p:spPr>
          <a:xfrm flipH="1">
            <a:off x="429731" y="2190532"/>
            <a:ext cx="24800" cy="4192632"/>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96B94C60-A598-0264-B6F9-08986551A0D7}"/>
              </a:ext>
            </a:extLst>
          </p:cNvPr>
          <p:cNvSpPr/>
          <p:nvPr/>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BB4C0CAE-DBE4-73AB-AB58-94A828E5A8C1}"/>
              </a:ext>
            </a:extLst>
          </p:cNvPr>
          <p:cNvSpPr/>
          <p:nvPr/>
        </p:nvSpPr>
        <p:spPr>
          <a:xfrm flipH="1" flipV="1">
            <a:off x="971601" y="2190532"/>
            <a:ext cx="7742668" cy="1"/>
          </a:xfrm>
          <a:prstGeom prst="line">
            <a:avLst/>
          </a:prstGeom>
          <a:ln w="12700">
            <a:solidFill>
              <a:srgbClr val="FFC855"/>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C3558E13-3932-CD5A-E1C9-47130FC727FB}"/>
              </a:ext>
            </a:extLst>
          </p:cNvPr>
          <p:cNvSpPr/>
          <p:nvPr/>
        </p:nvSpPr>
        <p:spPr>
          <a:xfrm flipH="1">
            <a:off x="8714268" y="2190533"/>
            <a:ext cx="0" cy="4054348"/>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4177562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4_节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F352D0E-41A5-989D-7CDB-E65DA6DB7143}"/>
              </a:ext>
            </a:extLst>
          </p:cNvPr>
          <p:cNvPicPr>
            <a:picLocks noChangeAspect="1"/>
          </p:cNvPicPr>
          <p:nvPr/>
        </p:nvPicPr>
        <p:blipFill>
          <a:blip r:embed="rId2">
            <a:alphaModFix amt="85000"/>
          </a:blip>
          <a:stretch>
            <a:fillRect/>
          </a:stretch>
        </p:blipFill>
        <p:spPr>
          <a:xfrm>
            <a:off x="3644659" y="-4760"/>
            <a:ext cx="1877832" cy="1759765"/>
          </a:xfrm>
          <a:prstGeom prst="rect">
            <a:avLst/>
          </a:prstGeom>
        </p:spPr>
      </p:pic>
      <p:sp>
        <p:nvSpPr>
          <p:cNvPr id="8" name="标题 1">
            <a:extLst>
              <a:ext uri="{FF2B5EF4-FFF2-40B4-BE49-F238E27FC236}">
                <a16:creationId xmlns:a16="http://schemas.microsoft.com/office/drawing/2014/main" id="{47E6E5B3-B476-4D42-8029-CFC52F285AFD}"/>
              </a:ext>
            </a:extLst>
          </p:cNvPr>
          <p:cNvSpPr>
            <a:spLocks noGrp="1"/>
          </p:cNvSpPr>
          <p:nvPr>
            <p:ph type="title"/>
          </p:nvPr>
        </p:nvSpPr>
        <p:spPr>
          <a:xfrm>
            <a:off x="0" y="550320"/>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pic>
        <p:nvPicPr>
          <p:cNvPr id="4" name="图片 3">
            <a:extLst>
              <a:ext uri="{FF2B5EF4-FFF2-40B4-BE49-F238E27FC236}">
                <a16:creationId xmlns:a16="http://schemas.microsoft.com/office/drawing/2014/main" id="{0CE3769F-E632-D6F1-9BE6-CBA8CE9FC442}"/>
              </a:ext>
            </a:extLst>
          </p:cNvPr>
          <p:cNvPicPr>
            <a:picLocks noChangeAspect="1"/>
          </p:cNvPicPr>
          <p:nvPr/>
        </p:nvPicPr>
        <p:blipFill rotWithShape="1">
          <a:blip r:embed="rId3">
            <a:alphaModFix amt="85000"/>
          </a:blip>
          <a:srcRect l="17233" t="21332" r="20655" b="21334"/>
          <a:stretch/>
        </p:blipFill>
        <p:spPr>
          <a:xfrm rot="10800000">
            <a:off x="394762" y="1679885"/>
            <a:ext cx="636609" cy="497709"/>
          </a:xfrm>
          <a:prstGeom prst="rect">
            <a:avLst/>
          </a:prstGeom>
        </p:spPr>
      </p:pic>
      <p:pic>
        <p:nvPicPr>
          <p:cNvPr id="5" name="图片 4">
            <a:extLst>
              <a:ext uri="{FF2B5EF4-FFF2-40B4-BE49-F238E27FC236}">
                <a16:creationId xmlns:a16="http://schemas.microsoft.com/office/drawing/2014/main" id="{13F2DE10-89D4-368D-5DCE-D0183E280B44}"/>
              </a:ext>
            </a:extLst>
          </p:cNvPr>
          <p:cNvPicPr>
            <a:picLocks noChangeAspect="1"/>
          </p:cNvPicPr>
          <p:nvPr/>
        </p:nvPicPr>
        <p:blipFill rotWithShape="1">
          <a:blip r:embed="rId3">
            <a:alphaModFix amt="85000"/>
          </a:blip>
          <a:srcRect l="17233" t="21332" r="20655" b="21334"/>
          <a:stretch/>
        </p:blipFill>
        <p:spPr>
          <a:xfrm>
            <a:off x="8155595" y="6051523"/>
            <a:ext cx="636609" cy="497709"/>
          </a:xfrm>
          <a:prstGeom prst="rect">
            <a:avLst/>
          </a:prstGeom>
        </p:spPr>
      </p:pic>
      <p:sp>
        <p:nvSpPr>
          <p:cNvPr id="6" name="直线连接符 20">
            <a:extLst>
              <a:ext uri="{FF2B5EF4-FFF2-40B4-BE49-F238E27FC236}">
                <a16:creationId xmlns:a16="http://schemas.microsoft.com/office/drawing/2014/main" id="{E7839CCA-8BCE-F1A6-A956-F076046E2F22}"/>
              </a:ext>
            </a:extLst>
          </p:cNvPr>
          <p:cNvSpPr/>
          <p:nvPr/>
        </p:nvSpPr>
        <p:spPr>
          <a:xfrm flipH="1">
            <a:off x="454529" y="1879607"/>
            <a:ext cx="1" cy="4524323"/>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46B1E8B8-4815-2C0B-03D4-81B7487F653A}"/>
              </a:ext>
            </a:extLst>
          </p:cNvPr>
          <p:cNvSpPr/>
          <p:nvPr/>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AFD60BAC-45E1-55C5-1AFC-A0CB4144B46F}"/>
              </a:ext>
            </a:extLst>
          </p:cNvPr>
          <p:cNvSpPr/>
          <p:nvPr/>
        </p:nvSpPr>
        <p:spPr>
          <a:xfrm flipH="1" flipV="1">
            <a:off x="971601" y="1879608"/>
            <a:ext cx="7742668" cy="1"/>
          </a:xfrm>
          <a:prstGeom prst="line">
            <a:avLst/>
          </a:prstGeom>
          <a:ln w="12700">
            <a:solidFill>
              <a:srgbClr val="FFC855"/>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CE31F5F1-00B8-7932-1F40-80C7ED175E33}"/>
              </a:ext>
            </a:extLst>
          </p:cNvPr>
          <p:cNvSpPr/>
          <p:nvPr/>
        </p:nvSpPr>
        <p:spPr>
          <a:xfrm flipH="1">
            <a:off x="8714268" y="1879608"/>
            <a:ext cx="0" cy="4365273"/>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36655058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5_节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F352D0E-41A5-989D-7CDB-E65DA6DB7143}"/>
              </a:ext>
            </a:extLst>
          </p:cNvPr>
          <p:cNvPicPr>
            <a:picLocks noChangeAspect="1"/>
          </p:cNvPicPr>
          <p:nvPr/>
        </p:nvPicPr>
        <p:blipFill>
          <a:blip r:embed="rId2">
            <a:alphaModFix amt="85000"/>
          </a:blip>
          <a:stretch>
            <a:fillRect/>
          </a:stretch>
        </p:blipFill>
        <p:spPr>
          <a:xfrm>
            <a:off x="3644659" y="-4760"/>
            <a:ext cx="1877832" cy="1759765"/>
          </a:xfrm>
          <a:prstGeom prst="rect">
            <a:avLst/>
          </a:prstGeom>
        </p:spPr>
      </p:pic>
      <p:sp>
        <p:nvSpPr>
          <p:cNvPr id="8" name="标题 1">
            <a:extLst>
              <a:ext uri="{FF2B5EF4-FFF2-40B4-BE49-F238E27FC236}">
                <a16:creationId xmlns:a16="http://schemas.microsoft.com/office/drawing/2014/main" id="{47E6E5B3-B476-4D42-8029-CFC52F285AFD}"/>
              </a:ext>
            </a:extLst>
          </p:cNvPr>
          <p:cNvSpPr>
            <a:spLocks noGrp="1"/>
          </p:cNvSpPr>
          <p:nvPr>
            <p:ph type="title"/>
          </p:nvPr>
        </p:nvSpPr>
        <p:spPr>
          <a:xfrm>
            <a:off x="0" y="550320"/>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pic>
        <p:nvPicPr>
          <p:cNvPr id="11" name="图片 10">
            <a:extLst>
              <a:ext uri="{FF2B5EF4-FFF2-40B4-BE49-F238E27FC236}">
                <a16:creationId xmlns:a16="http://schemas.microsoft.com/office/drawing/2014/main" id="{C8F72D54-D89F-751E-4272-5031E1865BDF}"/>
              </a:ext>
            </a:extLst>
          </p:cNvPr>
          <p:cNvPicPr>
            <a:picLocks noChangeAspect="1"/>
          </p:cNvPicPr>
          <p:nvPr/>
        </p:nvPicPr>
        <p:blipFill rotWithShape="1">
          <a:blip r:embed="rId3">
            <a:alphaModFix amt="85000"/>
          </a:blip>
          <a:srcRect l="17233" t="21332" r="20655" b="21334"/>
          <a:stretch/>
        </p:blipFill>
        <p:spPr>
          <a:xfrm rot="10800000">
            <a:off x="394762" y="1353830"/>
            <a:ext cx="636609" cy="497709"/>
          </a:xfrm>
          <a:prstGeom prst="rect">
            <a:avLst/>
          </a:prstGeom>
        </p:spPr>
      </p:pic>
      <p:pic>
        <p:nvPicPr>
          <p:cNvPr id="12" name="图片 11">
            <a:extLst>
              <a:ext uri="{FF2B5EF4-FFF2-40B4-BE49-F238E27FC236}">
                <a16:creationId xmlns:a16="http://schemas.microsoft.com/office/drawing/2014/main" id="{0668313C-60E3-84D7-3E86-093DD1E7A159}"/>
              </a:ext>
            </a:extLst>
          </p:cNvPr>
          <p:cNvPicPr>
            <a:picLocks noChangeAspect="1"/>
          </p:cNvPicPr>
          <p:nvPr/>
        </p:nvPicPr>
        <p:blipFill rotWithShape="1">
          <a:blip r:embed="rId3">
            <a:alphaModFix amt="85000"/>
          </a:blip>
          <a:srcRect l="17233" t="21332" r="20655" b="21334"/>
          <a:stretch/>
        </p:blipFill>
        <p:spPr>
          <a:xfrm>
            <a:off x="8155595" y="6051523"/>
            <a:ext cx="636609" cy="497709"/>
          </a:xfrm>
          <a:prstGeom prst="rect">
            <a:avLst/>
          </a:prstGeom>
        </p:spPr>
      </p:pic>
      <p:sp>
        <p:nvSpPr>
          <p:cNvPr id="13" name="直线连接符 20">
            <a:extLst>
              <a:ext uri="{FF2B5EF4-FFF2-40B4-BE49-F238E27FC236}">
                <a16:creationId xmlns:a16="http://schemas.microsoft.com/office/drawing/2014/main" id="{149A877F-90B3-ABC1-C3D0-81AF0659EA50}"/>
              </a:ext>
            </a:extLst>
          </p:cNvPr>
          <p:cNvSpPr/>
          <p:nvPr/>
        </p:nvSpPr>
        <p:spPr>
          <a:xfrm flipH="1">
            <a:off x="454529" y="1553552"/>
            <a:ext cx="0" cy="4850380"/>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14" name="直线连接符 21">
            <a:extLst>
              <a:ext uri="{FF2B5EF4-FFF2-40B4-BE49-F238E27FC236}">
                <a16:creationId xmlns:a16="http://schemas.microsoft.com/office/drawing/2014/main" id="{E50637CE-5FC7-EC62-9326-77742B869A6B}"/>
              </a:ext>
            </a:extLst>
          </p:cNvPr>
          <p:cNvSpPr/>
          <p:nvPr/>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15" name="直线连接符 22">
            <a:extLst>
              <a:ext uri="{FF2B5EF4-FFF2-40B4-BE49-F238E27FC236}">
                <a16:creationId xmlns:a16="http://schemas.microsoft.com/office/drawing/2014/main" id="{BD485F51-45C9-DF68-4381-A9D17B371A25}"/>
              </a:ext>
            </a:extLst>
          </p:cNvPr>
          <p:cNvSpPr/>
          <p:nvPr/>
        </p:nvSpPr>
        <p:spPr>
          <a:xfrm flipH="1" flipV="1">
            <a:off x="971601" y="1553553"/>
            <a:ext cx="7742668" cy="1"/>
          </a:xfrm>
          <a:prstGeom prst="line">
            <a:avLst/>
          </a:prstGeom>
          <a:ln w="12700">
            <a:solidFill>
              <a:srgbClr val="FFC855"/>
            </a:solidFill>
            <a:prstDash val="sysDash"/>
          </a:ln>
        </p:spPr>
        <p:txBody>
          <a:bodyPr lIns="45719" rIns="45719"/>
          <a:lstStyle/>
          <a:p>
            <a:endParaRPr/>
          </a:p>
        </p:txBody>
      </p:sp>
      <p:sp>
        <p:nvSpPr>
          <p:cNvPr id="16" name="直线连接符 23">
            <a:extLst>
              <a:ext uri="{FF2B5EF4-FFF2-40B4-BE49-F238E27FC236}">
                <a16:creationId xmlns:a16="http://schemas.microsoft.com/office/drawing/2014/main" id="{EC1F0486-6177-F891-780D-B4CE8B4DBAEC}"/>
              </a:ext>
            </a:extLst>
          </p:cNvPr>
          <p:cNvSpPr/>
          <p:nvPr/>
        </p:nvSpPr>
        <p:spPr>
          <a:xfrm flipH="1">
            <a:off x="8714268" y="1553552"/>
            <a:ext cx="0" cy="4691329"/>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17919950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比较">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AB7A112-0CAD-6523-2B22-B644D03CDC19}"/>
              </a:ext>
            </a:extLst>
          </p:cNvPr>
          <p:cNvPicPr>
            <a:picLocks noChangeAspect="1"/>
          </p:cNvPicPr>
          <p:nvPr/>
        </p:nvPicPr>
        <p:blipFill>
          <a:blip r:embed="rId2">
            <a:alphaModFix amt="85000"/>
          </a:blip>
          <a:stretch>
            <a:fillRect/>
          </a:stretch>
        </p:blipFill>
        <p:spPr>
          <a:xfrm>
            <a:off x="3519319" y="1684664"/>
            <a:ext cx="2349661" cy="2592181"/>
          </a:xfrm>
          <a:prstGeom prst="rect">
            <a:avLst/>
          </a:prstGeom>
        </p:spPr>
      </p:pic>
      <p:sp>
        <p:nvSpPr>
          <p:cNvPr id="12" name="文本框 11">
            <a:extLst>
              <a:ext uri="{FF2B5EF4-FFF2-40B4-BE49-F238E27FC236}">
                <a16:creationId xmlns:a16="http://schemas.microsoft.com/office/drawing/2014/main" id="{2E20A24D-6E01-2540-B8F3-3F08B5A8F91D}"/>
              </a:ext>
            </a:extLst>
          </p:cNvPr>
          <p:cNvSpPr txBox="1"/>
          <p:nvPr/>
        </p:nvSpPr>
        <p:spPr>
          <a:xfrm>
            <a:off x="3994815" y="2216564"/>
            <a:ext cx="1415772" cy="1077218"/>
          </a:xfrm>
          <a:prstGeom prst="rect">
            <a:avLst/>
          </a:prstGeom>
          <a:noFill/>
        </p:spPr>
        <p:txBody>
          <a:bodyPr wrap="none" rtlCol="0">
            <a:spAutoFit/>
          </a:bodyPr>
          <a:lstStyle/>
          <a:p>
            <a:pPr algn="ctr"/>
            <a:r>
              <a:rPr kumimoji="1" lang="zh-CN" altLang="en-US" sz="3200" b="1" dirty="0">
                <a:solidFill>
                  <a:schemeClr val="tx1"/>
                </a:solidFill>
                <a:latin typeface="Microsoft YaHei" panose="020B0503020204020204" pitchFamily="34" charset="-122"/>
                <a:ea typeface="Microsoft YaHei" panose="020B0503020204020204" pitchFamily="34" charset="-122"/>
              </a:rPr>
              <a:t>下节课</a:t>
            </a:r>
            <a:endParaRPr kumimoji="1" lang="en-US" altLang="zh-CN" sz="3200" b="1" dirty="0">
              <a:solidFill>
                <a:schemeClr val="tx1"/>
              </a:solidFill>
              <a:latin typeface="Microsoft YaHei" panose="020B0503020204020204" pitchFamily="34" charset="-122"/>
              <a:ea typeface="Microsoft YaHei" panose="020B0503020204020204" pitchFamily="34" charset="-122"/>
            </a:endParaRPr>
          </a:p>
          <a:p>
            <a:pPr algn="ctr"/>
            <a:r>
              <a:rPr kumimoji="1" lang="zh-CN" altLang="en-US" sz="3200" b="1" dirty="0">
                <a:solidFill>
                  <a:schemeClr val="tx1"/>
                </a:solidFill>
                <a:latin typeface="Microsoft YaHei" panose="020B0503020204020204" pitchFamily="34" charset="-122"/>
                <a:ea typeface="Microsoft YaHei" panose="020B0503020204020204" pitchFamily="34" charset="-122"/>
              </a:rPr>
              <a:t>再见！</a:t>
            </a:r>
            <a:endParaRPr kumimoji="1" lang="en-US" altLang="zh-CN" sz="3200" b="1" dirty="0">
              <a:solidFill>
                <a:schemeClr val="tx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5760757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标题和内容">
    <p:spTree>
      <p:nvGrpSpPr>
        <p:cNvPr id="1" name=""/>
        <p:cNvGrpSpPr/>
        <p:nvPr/>
      </p:nvGrpSpPr>
      <p:grpSpPr>
        <a:xfrm>
          <a:off x="0" y="0"/>
          <a:ext cx="0" cy="0"/>
          <a:chOff x="0" y="0"/>
          <a:chExt cx="0" cy="0"/>
        </a:xfrm>
      </p:grpSpPr>
      <p:sp>
        <p:nvSpPr>
          <p:cNvPr id="2" name="直线连接符 20">
            <a:extLst>
              <a:ext uri="{FF2B5EF4-FFF2-40B4-BE49-F238E27FC236}">
                <a16:creationId xmlns:a16="http://schemas.microsoft.com/office/drawing/2014/main" id="{85440118-AE49-0D24-B088-8D31A4643A4A}"/>
              </a:ext>
            </a:extLst>
          </p:cNvPr>
          <p:cNvSpPr/>
          <p:nvPr/>
        </p:nvSpPr>
        <p:spPr>
          <a:xfrm flipH="1">
            <a:off x="454531" y="2195535"/>
            <a:ext cx="0" cy="4187634"/>
          </a:xfrm>
          <a:prstGeom prst="line">
            <a:avLst/>
          </a:prstGeom>
          <a:ln w="19050">
            <a:solidFill>
              <a:srgbClr val="FDBB3B"/>
            </a:solidFill>
          </a:ln>
          <a:effectLst>
            <a:outerShdw blurRad="50800" dist="12700" dir="2700000" rotWithShape="0">
              <a:srgbClr val="000000">
                <a:alpha val="40000"/>
              </a:srgbClr>
            </a:outerShdw>
          </a:effectLst>
        </p:spPr>
        <p:txBody>
          <a:bodyPr lIns="45719" rIns="45719"/>
          <a:lstStyle/>
          <a:p>
            <a:endParaRPr/>
          </a:p>
        </p:txBody>
      </p:sp>
      <p:sp>
        <p:nvSpPr>
          <p:cNvPr id="3" name="直线连接符 21">
            <a:extLst>
              <a:ext uri="{FF2B5EF4-FFF2-40B4-BE49-F238E27FC236}">
                <a16:creationId xmlns:a16="http://schemas.microsoft.com/office/drawing/2014/main" id="{EF321F55-D79B-E504-DE4C-5EBA40C9F0D0}"/>
              </a:ext>
            </a:extLst>
          </p:cNvPr>
          <p:cNvSpPr/>
          <p:nvPr/>
        </p:nvSpPr>
        <p:spPr>
          <a:xfrm flipH="1" flipV="1">
            <a:off x="454532" y="6383170"/>
            <a:ext cx="7789876" cy="1"/>
          </a:xfrm>
          <a:prstGeom prst="line">
            <a:avLst/>
          </a:prstGeom>
          <a:ln w="19050">
            <a:solidFill>
              <a:srgbClr val="FDBB3B"/>
            </a:solidFill>
          </a:ln>
          <a:effectLst>
            <a:outerShdw blurRad="50800" dist="12700" dir="2700000" rotWithShape="0">
              <a:srgbClr val="000000">
                <a:alpha val="40000"/>
              </a:srgbClr>
            </a:outerShdw>
          </a:effectLst>
        </p:spPr>
        <p:txBody>
          <a:bodyPr lIns="45719" rIns="45719"/>
          <a:lstStyle/>
          <a:p>
            <a:endParaRPr/>
          </a:p>
        </p:txBody>
      </p:sp>
      <p:sp>
        <p:nvSpPr>
          <p:cNvPr id="4" name="直线连接符 22">
            <a:extLst>
              <a:ext uri="{FF2B5EF4-FFF2-40B4-BE49-F238E27FC236}">
                <a16:creationId xmlns:a16="http://schemas.microsoft.com/office/drawing/2014/main" id="{D7AB3158-228D-4C6B-9FBF-2045F8E70A57}"/>
              </a:ext>
            </a:extLst>
          </p:cNvPr>
          <p:cNvSpPr/>
          <p:nvPr/>
        </p:nvSpPr>
        <p:spPr>
          <a:xfrm flipH="1" flipV="1">
            <a:off x="971601" y="2195534"/>
            <a:ext cx="7742668" cy="1"/>
          </a:xfrm>
          <a:prstGeom prst="line">
            <a:avLst/>
          </a:prstGeom>
          <a:ln w="12700">
            <a:solidFill>
              <a:srgbClr val="FDBB3B"/>
            </a:solidFill>
            <a:prstDash val="sysDash"/>
          </a:ln>
        </p:spPr>
        <p:txBody>
          <a:bodyPr lIns="45719" rIns="45719"/>
          <a:lstStyle/>
          <a:p>
            <a:endParaRPr/>
          </a:p>
        </p:txBody>
      </p:sp>
      <p:sp>
        <p:nvSpPr>
          <p:cNvPr id="5" name="直线连接符 23">
            <a:extLst>
              <a:ext uri="{FF2B5EF4-FFF2-40B4-BE49-F238E27FC236}">
                <a16:creationId xmlns:a16="http://schemas.microsoft.com/office/drawing/2014/main" id="{D2E4860A-4AA6-0BA8-5323-24750ADDA493}"/>
              </a:ext>
            </a:extLst>
          </p:cNvPr>
          <p:cNvSpPr/>
          <p:nvPr/>
        </p:nvSpPr>
        <p:spPr>
          <a:xfrm flipH="1">
            <a:off x="8714268" y="2195535"/>
            <a:ext cx="0" cy="4049346"/>
          </a:xfrm>
          <a:prstGeom prst="line">
            <a:avLst/>
          </a:prstGeom>
          <a:ln w="12700">
            <a:solidFill>
              <a:srgbClr val="FDBB3B"/>
            </a:solidFill>
            <a:prstDash val="sysDash"/>
          </a:ln>
        </p:spPr>
        <p:txBody>
          <a:bodyPr lIns="45719" rIns="45719"/>
          <a:lstStyle/>
          <a:p>
            <a:endParaRPr/>
          </a:p>
        </p:txBody>
      </p:sp>
      <p:pic>
        <p:nvPicPr>
          <p:cNvPr id="6" name="图片 5">
            <a:extLst>
              <a:ext uri="{FF2B5EF4-FFF2-40B4-BE49-F238E27FC236}">
                <a16:creationId xmlns:a16="http://schemas.microsoft.com/office/drawing/2014/main" id="{B872F4C3-A713-DCFA-479A-245961FBEE9E}"/>
              </a:ext>
            </a:extLst>
          </p:cNvPr>
          <p:cNvPicPr>
            <a:picLocks noChangeAspect="1"/>
          </p:cNvPicPr>
          <p:nvPr/>
        </p:nvPicPr>
        <p:blipFill>
          <a:blip r:embed="rId2"/>
          <a:stretch>
            <a:fillRect/>
          </a:stretch>
        </p:blipFill>
        <p:spPr>
          <a:xfrm rot="10800000">
            <a:off x="406998" y="2007386"/>
            <a:ext cx="579512" cy="432000"/>
          </a:xfrm>
          <a:prstGeom prst="rect">
            <a:avLst/>
          </a:prstGeom>
        </p:spPr>
      </p:pic>
      <p:pic>
        <p:nvPicPr>
          <p:cNvPr id="7" name="图片 6">
            <a:extLst>
              <a:ext uri="{FF2B5EF4-FFF2-40B4-BE49-F238E27FC236}">
                <a16:creationId xmlns:a16="http://schemas.microsoft.com/office/drawing/2014/main" id="{A863EE78-5401-C31C-07D9-64639B2C59D1}"/>
              </a:ext>
            </a:extLst>
          </p:cNvPr>
          <p:cNvPicPr>
            <a:picLocks noChangeAspect="1"/>
          </p:cNvPicPr>
          <p:nvPr/>
        </p:nvPicPr>
        <p:blipFill>
          <a:blip r:embed="rId2"/>
          <a:stretch>
            <a:fillRect/>
          </a:stretch>
        </p:blipFill>
        <p:spPr>
          <a:xfrm>
            <a:off x="8207294" y="6128807"/>
            <a:ext cx="579512" cy="432000"/>
          </a:xfrm>
          <a:prstGeom prst="rect">
            <a:avLst/>
          </a:prstGeom>
        </p:spPr>
      </p:pic>
    </p:spTree>
    <p:extLst>
      <p:ext uri="{BB962C8B-B14F-4D97-AF65-F5344CB8AC3E}">
        <p14:creationId xmlns:p14="http://schemas.microsoft.com/office/powerpoint/2010/main" val="31212413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sp>
        <p:nvSpPr>
          <p:cNvPr id="2" name="直线连接符 20">
            <a:extLst>
              <a:ext uri="{FF2B5EF4-FFF2-40B4-BE49-F238E27FC236}">
                <a16:creationId xmlns:a16="http://schemas.microsoft.com/office/drawing/2014/main" id="{DABBD7D8-EADE-27E6-EF74-0947BC6E343E}"/>
              </a:ext>
            </a:extLst>
          </p:cNvPr>
          <p:cNvSpPr/>
          <p:nvPr userDrawn="1"/>
        </p:nvSpPr>
        <p:spPr>
          <a:xfrm flipH="1">
            <a:off x="454531" y="2204864"/>
            <a:ext cx="1" cy="41783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3" name="直线连接符 21">
            <a:extLst>
              <a:ext uri="{FF2B5EF4-FFF2-40B4-BE49-F238E27FC236}">
                <a16:creationId xmlns:a16="http://schemas.microsoft.com/office/drawing/2014/main" id="{301B52B7-2BFF-4BA4-2D05-9DDECB1AEB6A}"/>
              </a:ext>
            </a:extLst>
          </p:cNvPr>
          <p:cNvSpPr/>
          <p:nvPr userDrawn="1"/>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4" name="直线连接符 22">
            <a:extLst>
              <a:ext uri="{FF2B5EF4-FFF2-40B4-BE49-F238E27FC236}">
                <a16:creationId xmlns:a16="http://schemas.microsoft.com/office/drawing/2014/main" id="{E1249477-412E-F1F8-E3A9-DC2D92EF75D7}"/>
              </a:ext>
            </a:extLst>
          </p:cNvPr>
          <p:cNvSpPr/>
          <p:nvPr userDrawn="1"/>
        </p:nvSpPr>
        <p:spPr>
          <a:xfrm flipH="1" flipV="1">
            <a:off x="971601" y="2204864"/>
            <a:ext cx="7742668" cy="1"/>
          </a:xfrm>
          <a:prstGeom prst="line">
            <a:avLst/>
          </a:prstGeom>
          <a:ln w="12700">
            <a:solidFill>
              <a:srgbClr val="77933C"/>
            </a:solidFill>
            <a:prstDash val="sysDash"/>
          </a:ln>
        </p:spPr>
        <p:txBody>
          <a:bodyPr lIns="45719" rIns="45719"/>
          <a:lstStyle/>
          <a:p>
            <a:endParaRPr/>
          </a:p>
        </p:txBody>
      </p:sp>
      <p:sp>
        <p:nvSpPr>
          <p:cNvPr id="5" name="直线连接符 23">
            <a:extLst>
              <a:ext uri="{FF2B5EF4-FFF2-40B4-BE49-F238E27FC236}">
                <a16:creationId xmlns:a16="http://schemas.microsoft.com/office/drawing/2014/main" id="{03DE291E-C46A-C99D-E8A8-5FE4579C1736}"/>
              </a:ext>
            </a:extLst>
          </p:cNvPr>
          <p:cNvSpPr/>
          <p:nvPr userDrawn="1"/>
        </p:nvSpPr>
        <p:spPr>
          <a:xfrm flipH="1">
            <a:off x="8714268" y="2204864"/>
            <a:ext cx="1" cy="4040016"/>
          </a:xfrm>
          <a:prstGeom prst="line">
            <a:avLst/>
          </a:prstGeom>
          <a:ln w="12700">
            <a:solidFill>
              <a:srgbClr val="77933C"/>
            </a:solidFill>
            <a:prstDash val="sysDash"/>
          </a:ln>
        </p:spPr>
        <p:txBody>
          <a:bodyPr lIns="45719" rIns="45719"/>
          <a:lstStyle/>
          <a:p>
            <a:endParaRPr/>
          </a:p>
        </p:txBody>
      </p:sp>
      <p:pic>
        <p:nvPicPr>
          <p:cNvPr id="6" name="图片 24" descr="图片 24">
            <a:extLst>
              <a:ext uri="{FF2B5EF4-FFF2-40B4-BE49-F238E27FC236}">
                <a16:creationId xmlns:a16="http://schemas.microsoft.com/office/drawing/2014/main" id="{6AA5F022-04F7-2DDE-EB7D-3CCD791FA2BD}"/>
              </a:ext>
            </a:extLst>
          </p:cNvPr>
          <p:cNvPicPr>
            <a:picLocks noChangeAspect="1"/>
          </p:cNvPicPr>
          <p:nvPr userDrawn="1"/>
        </p:nvPicPr>
        <p:blipFill>
          <a:blip r:embed="rId2"/>
          <a:stretch>
            <a:fillRect/>
          </a:stretch>
        </p:blipFill>
        <p:spPr>
          <a:xfrm>
            <a:off x="8053754" y="6069658"/>
            <a:ext cx="921638" cy="565092"/>
          </a:xfrm>
          <a:prstGeom prst="rect">
            <a:avLst/>
          </a:prstGeom>
          <a:ln w="12700">
            <a:miter lim="400000"/>
          </a:ln>
        </p:spPr>
      </p:pic>
      <p:pic>
        <p:nvPicPr>
          <p:cNvPr id="7" name="图片 25" descr="图片 25">
            <a:extLst>
              <a:ext uri="{FF2B5EF4-FFF2-40B4-BE49-F238E27FC236}">
                <a16:creationId xmlns:a16="http://schemas.microsoft.com/office/drawing/2014/main" id="{9B287C04-ED1B-6386-304E-9C792836577C}"/>
              </a:ext>
            </a:extLst>
          </p:cNvPr>
          <p:cNvPicPr>
            <a:picLocks noChangeAspect="1"/>
          </p:cNvPicPr>
          <p:nvPr userDrawn="1"/>
        </p:nvPicPr>
        <p:blipFill>
          <a:blip r:embed="rId2"/>
          <a:stretch>
            <a:fillRect/>
          </a:stretch>
        </p:blipFill>
        <p:spPr>
          <a:xfrm rot="10800000">
            <a:off x="222738" y="1945763"/>
            <a:ext cx="921637" cy="565092"/>
          </a:xfrm>
          <a:prstGeom prst="rect">
            <a:avLst/>
          </a:prstGeom>
          <a:ln w="12700">
            <a:miter lim="400000"/>
          </a:ln>
        </p:spPr>
      </p:pic>
    </p:spTree>
    <p:extLst>
      <p:ext uri="{BB962C8B-B14F-4D97-AF65-F5344CB8AC3E}">
        <p14:creationId xmlns:p14="http://schemas.microsoft.com/office/powerpoint/2010/main" val="1450083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716DDE4-02AA-D2E0-715A-8E716005D087}"/>
              </a:ext>
            </a:extLst>
          </p:cNvPr>
          <p:cNvPicPr>
            <a:picLocks noChangeAspect="1"/>
          </p:cNvPicPr>
          <p:nvPr/>
        </p:nvPicPr>
        <p:blipFill>
          <a:blip r:embed="rId2">
            <a:alphaModFix amt="85000"/>
          </a:blip>
          <a:stretch>
            <a:fillRect/>
          </a:stretch>
        </p:blipFill>
        <p:spPr>
          <a:xfrm>
            <a:off x="3784922" y="1"/>
            <a:ext cx="1747778" cy="1831806"/>
          </a:xfrm>
          <a:prstGeom prst="rect">
            <a:avLst/>
          </a:prstGeom>
        </p:spPr>
      </p:pic>
      <p:sp>
        <p:nvSpPr>
          <p:cNvPr id="9" name="标题 1">
            <a:extLst>
              <a:ext uri="{FF2B5EF4-FFF2-40B4-BE49-F238E27FC236}">
                <a16:creationId xmlns:a16="http://schemas.microsoft.com/office/drawing/2014/main" id="{98761488-9D84-D543-BAB2-2DA61CE8E52A}"/>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spTree>
    <p:extLst>
      <p:ext uri="{BB962C8B-B14F-4D97-AF65-F5344CB8AC3E}">
        <p14:creationId xmlns:p14="http://schemas.microsoft.com/office/powerpoint/2010/main" val="32466595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6108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72282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8643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节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F352D0E-41A5-989D-7CDB-E65DA6DB7143}"/>
              </a:ext>
            </a:extLst>
          </p:cNvPr>
          <p:cNvPicPr>
            <a:picLocks noChangeAspect="1"/>
          </p:cNvPicPr>
          <p:nvPr/>
        </p:nvPicPr>
        <p:blipFill>
          <a:blip r:embed="rId2">
            <a:alphaModFix amt="85000"/>
          </a:blip>
          <a:stretch>
            <a:fillRect/>
          </a:stretch>
        </p:blipFill>
        <p:spPr>
          <a:xfrm>
            <a:off x="3644659" y="-4760"/>
            <a:ext cx="1877832" cy="1759765"/>
          </a:xfrm>
          <a:prstGeom prst="rect">
            <a:avLst/>
          </a:prstGeom>
        </p:spPr>
      </p:pic>
      <p:sp>
        <p:nvSpPr>
          <p:cNvPr id="8" name="标题 1">
            <a:extLst>
              <a:ext uri="{FF2B5EF4-FFF2-40B4-BE49-F238E27FC236}">
                <a16:creationId xmlns:a16="http://schemas.microsoft.com/office/drawing/2014/main" id="{47E6E5B3-B476-4D42-8029-CFC52F285AFD}"/>
              </a:ext>
            </a:extLst>
          </p:cNvPr>
          <p:cNvSpPr>
            <a:spLocks noGrp="1"/>
          </p:cNvSpPr>
          <p:nvPr>
            <p:ph type="title"/>
          </p:nvPr>
        </p:nvSpPr>
        <p:spPr>
          <a:xfrm>
            <a:off x="0" y="550320"/>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spTree>
    <p:extLst>
      <p:ext uri="{BB962C8B-B14F-4D97-AF65-F5344CB8AC3E}">
        <p14:creationId xmlns:p14="http://schemas.microsoft.com/office/powerpoint/2010/main" val="869782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两栏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38D3BB9-F833-65BF-F621-3B2419C14B44}"/>
              </a:ext>
            </a:extLst>
          </p:cNvPr>
          <p:cNvPicPr>
            <a:picLocks noChangeAspect="1"/>
          </p:cNvPicPr>
          <p:nvPr/>
        </p:nvPicPr>
        <p:blipFill>
          <a:blip r:embed="rId2">
            <a:alphaModFix amt="85000"/>
          </a:blip>
          <a:stretch>
            <a:fillRect/>
          </a:stretch>
        </p:blipFill>
        <p:spPr>
          <a:xfrm>
            <a:off x="3187483" y="-1"/>
            <a:ext cx="2737509" cy="3696759"/>
          </a:xfrm>
          <a:prstGeom prst="rect">
            <a:avLst/>
          </a:prstGeom>
        </p:spPr>
      </p:pic>
      <p:sp>
        <p:nvSpPr>
          <p:cNvPr id="9" name="标题 1">
            <a:extLst>
              <a:ext uri="{FF2B5EF4-FFF2-40B4-BE49-F238E27FC236}">
                <a16:creationId xmlns:a16="http://schemas.microsoft.com/office/drawing/2014/main" id="{21EDC614-1CAC-A54D-A8F5-A2311F324C1B}"/>
              </a:ext>
            </a:extLst>
          </p:cNvPr>
          <p:cNvSpPr>
            <a:spLocks noGrp="1"/>
          </p:cNvSpPr>
          <p:nvPr>
            <p:ph type="title"/>
          </p:nvPr>
        </p:nvSpPr>
        <p:spPr>
          <a:xfrm>
            <a:off x="0" y="1696213"/>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spTree>
    <p:extLst>
      <p:ext uri="{BB962C8B-B14F-4D97-AF65-F5344CB8AC3E}">
        <p14:creationId xmlns:p14="http://schemas.microsoft.com/office/powerpoint/2010/main" val="301947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F7BB241-9B4F-0913-DBDA-7864502D9DE7}"/>
              </a:ext>
            </a:extLst>
          </p:cNvPr>
          <p:cNvPicPr>
            <a:picLocks noChangeAspect="1"/>
          </p:cNvPicPr>
          <p:nvPr/>
        </p:nvPicPr>
        <p:blipFill rotWithShape="1">
          <a:blip r:embed="rId2">
            <a:alphaModFix amt="85000"/>
          </a:blip>
          <a:srcRect l="17233" t="21332" r="20655" b="21334"/>
          <a:stretch/>
        </p:blipFill>
        <p:spPr>
          <a:xfrm rot="10800000">
            <a:off x="394762" y="2239665"/>
            <a:ext cx="636609" cy="497709"/>
          </a:xfrm>
          <a:prstGeom prst="rect">
            <a:avLst/>
          </a:prstGeom>
        </p:spPr>
      </p:pic>
      <p:pic>
        <p:nvPicPr>
          <p:cNvPr id="11" name="图片 10">
            <a:extLst>
              <a:ext uri="{FF2B5EF4-FFF2-40B4-BE49-F238E27FC236}">
                <a16:creationId xmlns:a16="http://schemas.microsoft.com/office/drawing/2014/main" id="{E61B423B-F326-0C57-5D83-B3DDE73811C3}"/>
              </a:ext>
            </a:extLst>
          </p:cNvPr>
          <p:cNvPicPr>
            <a:picLocks noChangeAspect="1"/>
          </p:cNvPicPr>
          <p:nvPr/>
        </p:nvPicPr>
        <p:blipFill rotWithShape="1">
          <a:blip r:embed="rId2">
            <a:alphaModFix amt="85000"/>
          </a:blip>
          <a:srcRect l="17233" t="21332" r="20655" b="21334"/>
          <a:stretch/>
        </p:blipFill>
        <p:spPr>
          <a:xfrm>
            <a:off x="8155595" y="6051523"/>
            <a:ext cx="636609" cy="497709"/>
          </a:xfrm>
          <a:prstGeom prst="rect">
            <a:avLst/>
          </a:prstGeom>
        </p:spPr>
      </p:pic>
      <p:pic>
        <p:nvPicPr>
          <p:cNvPr id="3" name="图片 2">
            <a:extLst>
              <a:ext uri="{FF2B5EF4-FFF2-40B4-BE49-F238E27FC236}">
                <a16:creationId xmlns:a16="http://schemas.microsoft.com/office/drawing/2014/main" id="{D7F25A80-33F3-79DE-5313-727AC0BE74C1}"/>
              </a:ext>
            </a:extLst>
          </p:cNvPr>
          <p:cNvPicPr>
            <a:picLocks noChangeAspect="1"/>
          </p:cNvPicPr>
          <p:nvPr/>
        </p:nvPicPr>
        <p:blipFill>
          <a:blip r:embed="rId3">
            <a:alphaModFix amt="85000"/>
          </a:blip>
          <a:stretch>
            <a:fillRect/>
          </a:stretch>
        </p:blipFill>
        <p:spPr>
          <a:xfrm>
            <a:off x="3966804" y="726"/>
            <a:ext cx="1255346" cy="1469261"/>
          </a:xfrm>
          <a:prstGeom prst="rect">
            <a:avLst/>
          </a:prstGeom>
        </p:spPr>
      </p:pic>
      <p:sp>
        <p:nvSpPr>
          <p:cNvPr id="9" name="标题 1">
            <a:extLst>
              <a:ext uri="{FF2B5EF4-FFF2-40B4-BE49-F238E27FC236}">
                <a16:creationId xmlns:a16="http://schemas.microsoft.com/office/drawing/2014/main" id="{DBB7C763-A8D6-9C4B-9A23-B894F1BFB033}"/>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sp>
        <p:nvSpPr>
          <p:cNvPr id="4" name="直线连接符 20">
            <a:extLst>
              <a:ext uri="{FF2B5EF4-FFF2-40B4-BE49-F238E27FC236}">
                <a16:creationId xmlns:a16="http://schemas.microsoft.com/office/drawing/2014/main" id="{A1952104-1BA8-EF90-8C79-1BEBF47A8DB9}"/>
              </a:ext>
            </a:extLst>
          </p:cNvPr>
          <p:cNvSpPr/>
          <p:nvPr/>
        </p:nvSpPr>
        <p:spPr>
          <a:xfrm flipH="1">
            <a:off x="454531" y="2439387"/>
            <a:ext cx="0" cy="394378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5" name="直线连接符 21">
            <a:extLst>
              <a:ext uri="{FF2B5EF4-FFF2-40B4-BE49-F238E27FC236}">
                <a16:creationId xmlns:a16="http://schemas.microsoft.com/office/drawing/2014/main" id="{54D4481D-99D0-E5EC-7A8A-4B8AFD3AC648}"/>
              </a:ext>
            </a:extLst>
          </p:cNvPr>
          <p:cNvSpPr/>
          <p:nvPr/>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6" name="直线连接符 22">
            <a:extLst>
              <a:ext uri="{FF2B5EF4-FFF2-40B4-BE49-F238E27FC236}">
                <a16:creationId xmlns:a16="http://schemas.microsoft.com/office/drawing/2014/main" id="{F591DFEA-6933-560F-6E01-2E44A00F6E3E}"/>
              </a:ext>
            </a:extLst>
          </p:cNvPr>
          <p:cNvSpPr/>
          <p:nvPr/>
        </p:nvSpPr>
        <p:spPr>
          <a:xfrm flipH="1" flipV="1">
            <a:off x="971601" y="2439388"/>
            <a:ext cx="7742668" cy="1"/>
          </a:xfrm>
          <a:prstGeom prst="line">
            <a:avLst/>
          </a:prstGeom>
          <a:ln w="12700">
            <a:solidFill>
              <a:srgbClr val="FFC855"/>
            </a:solidFill>
            <a:prstDash val="sysDash"/>
          </a:ln>
        </p:spPr>
        <p:txBody>
          <a:bodyPr lIns="45719" rIns="45719"/>
          <a:lstStyle/>
          <a:p>
            <a:endParaRPr/>
          </a:p>
        </p:txBody>
      </p:sp>
      <p:sp>
        <p:nvSpPr>
          <p:cNvPr id="7" name="直线连接符 23">
            <a:extLst>
              <a:ext uri="{FF2B5EF4-FFF2-40B4-BE49-F238E27FC236}">
                <a16:creationId xmlns:a16="http://schemas.microsoft.com/office/drawing/2014/main" id="{E9016D2D-B7A8-7E77-6B99-87989803DACB}"/>
              </a:ext>
            </a:extLst>
          </p:cNvPr>
          <p:cNvSpPr/>
          <p:nvPr/>
        </p:nvSpPr>
        <p:spPr>
          <a:xfrm flipH="1">
            <a:off x="8714268" y="2439387"/>
            <a:ext cx="0" cy="3805493"/>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1553856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3_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F7BB241-9B4F-0913-DBDA-7864502D9DE7}"/>
              </a:ext>
            </a:extLst>
          </p:cNvPr>
          <p:cNvPicPr>
            <a:picLocks noChangeAspect="1"/>
          </p:cNvPicPr>
          <p:nvPr/>
        </p:nvPicPr>
        <p:blipFill rotWithShape="1">
          <a:blip r:embed="rId2">
            <a:alphaModFix amt="85000"/>
          </a:blip>
          <a:srcRect l="17233" t="21332" r="20655" b="21334"/>
          <a:stretch/>
        </p:blipFill>
        <p:spPr>
          <a:xfrm rot="10800000">
            <a:off x="394762" y="1990809"/>
            <a:ext cx="636609" cy="497709"/>
          </a:xfrm>
          <a:prstGeom prst="rect">
            <a:avLst/>
          </a:prstGeom>
        </p:spPr>
      </p:pic>
      <p:pic>
        <p:nvPicPr>
          <p:cNvPr id="11" name="图片 10">
            <a:extLst>
              <a:ext uri="{FF2B5EF4-FFF2-40B4-BE49-F238E27FC236}">
                <a16:creationId xmlns:a16="http://schemas.microsoft.com/office/drawing/2014/main" id="{E61B423B-F326-0C57-5D83-B3DDE73811C3}"/>
              </a:ext>
            </a:extLst>
          </p:cNvPr>
          <p:cNvPicPr>
            <a:picLocks noChangeAspect="1"/>
          </p:cNvPicPr>
          <p:nvPr/>
        </p:nvPicPr>
        <p:blipFill rotWithShape="1">
          <a:blip r:embed="rId2">
            <a:alphaModFix amt="85000"/>
          </a:blip>
          <a:srcRect l="17233" t="21332" r="20655" b="21334"/>
          <a:stretch/>
        </p:blipFill>
        <p:spPr>
          <a:xfrm>
            <a:off x="8155595" y="6051523"/>
            <a:ext cx="636609" cy="497709"/>
          </a:xfrm>
          <a:prstGeom prst="rect">
            <a:avLst/>
          </a:prstGeom>
        </p:spPr>
      </p:pic>
      <p:pic>
        <p:nvPicPr>
          <p:cNvPr id="3" name="图片 2">
            <a:extLst>
              <a:ext uri="{FF2B5EF4-FFF2-40B4-BE49-F238E27FC236}">
                <a16:creationId xmlns:a16="http://schemas.microsoft.com/office/drawing/2014/main" id="{D7F25A80-33F3-79DE-5313-727AC0BE74C1}"/>
              </a:ext>
            </a:extLst>
          </p:cNvPr>
          <p:cNvPicPr>
            <a:picLocks noChangeAspect="1"/>
          </p:cNvPicPr>
          <p:nvPr/>
        </p:nvPicPr>
        <p:blipFill>
          <a:blip r:embed="rId3">
            <a:alphaModFix amt="85000"/>
          </a:blip>
          <a:stretch>
            <a:fillRect/>
          </a:stretch>
        </p:blipFill>
        <p:spPr>
          <a:xfrm>
            <a:off x="3966804" y="726"/>
            <a:ext cx="1255346" cy="1469261"/>
          </a:xfrm>
          <a:prstGeom prst="rect">
            <a:avLst/>
          </a:prstGeom>
        </p:spPr>
      </p:pic>
      <p:sp>
        <p:nvSpPr>
          <p:cNvPr id="9" name="标题 1">
            <a:extLst>
              <a:ext uri="{FF2B5EF4-FFF2-40B4-BE49-F238E27FC236}">
                <a16:creationId xmlns:a16="http://schemas.microsoft.com/office/drawing/2014/main" id="{DBB7C763-A8D6-9C4B-9A23-B894F1BFB033}"/>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sp>
        <p:nvSpPr>
          <p:cNvPr id="4" name="直线连接符 20">
            <a:extLst>
              <a:ext uri="{FF2B5EF4-FFF2-40B4-BE49-F238E27FC236}">
                <a16:creationId xmlns:a16="http://schemas.microsoft.com/office/drawing/2014/main" id="{A1952104-1BA8-EF90-8C79-1BEBF47A8DB9}"/>
              </a:ext>
            </a:extLst>
          </p:cNvPr>
          <p:cNvSpPr/>
          <p:nvPr/>
        </p:nvSpPr>
        <p:spPr>
          <a:xfrm flipH="1">
            <a:off x="429731" y="2190532"/>
            <a:ext cx="24800" cy="4192632"/>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5" name="直线连接符 21">
            <a:extLst>
              <a:ext uri="{FF2B5EF4-FFF2-40B4-BE49-F238E27FC236}">
                <a16:creationId xmlns:a16="http://schemas.microsoft.com/office/drawing/2014/main" id="{54D4481D-99D0-E5EC-7A8A-4B8AFD3AC648}"/>
              </a:ext>
            </a:extLst>
          </p:cNvPr>
          <p:cNvSpPr/>
          <p:nvPr/>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6" name="直线连接符 22">
            <a:extLst>
              <a:ext uri="{FF2B5EF4-FFF2-40B4-BE49-F238E27FC236}">
                <a16:creationId xmlns:a16="http://schemas.microsoft.com/office/drawing/2014/main" id="{F591DFEA-6933-560F-6E01-2E44A00F6E3E}"/>
              </a:ext>
            </a:extLst>
          </p:cNvPr>
          <p:cNvSpPr/>
          <p:nvPr/>
        </p:nvSpPr>
        <p:spPr>
          <a:xfrm flipH="1" flipV="1">
            <a:off x="971601" y="2190532"/>
            <a:ext cx="7742668" cy="1"/>
          </a:xfrm>
          <a:prstGeom prst="line">
            <a:avLst/>
          </a:prstGeom>
          <a:ln w="12700">
            <a:solidFill>
              <a:srgbClr val="FFC855"/>
            </a:solidFill>
            <a:prstDash val="sysDash"/>
          </a:ln>
        </p:spPr>
        <p:txBody>
          <a:bodyPr lIns="45719" rIns="45719"/>
          <a:lstStyle/>
          <a:p>
            <a:endParaRPr/>
          </a:p>
        </p:txBody>
      </p:sp>
      <p:sp>
        <p:nvSpPr>
          <p:cNvPr id="7" name="直线连接符 23">
            <a:extLst>
              <a:ext uri="{FF2B5EF4-FFF2-40B4-BE49-F238E27FC236}">
                <a16:creationId xmlns:a16="http://schemas.microsoft.com/office/drawing/2014/main" id="{E9016D2D-B7A8-7E77-6B99-87989803DACB}"/>
              </a:ext>
            </a:extLst>
          </p:cNvPr>
          <p:cNvSpPr/>
          <p:nvPr/>
        </p:nvSpPr>
        <p:spPr>
          <a:xfrm flipH="1">
            <a:off x="8714268" y="2190533"/>
            <a:ext cx="0" cy="4054348"/>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1414811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4_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F7BB241-9B4F-0913-DBDA-7864502D9DE7}"/>
              </a:ext>
            </a:extLst>
          </p:cNvPr>
          <p:cNvPicPr>
            <a:picLocks noChangeAspect="1"/>
          </p:cNvPicPr>
          <p:nvPr/>
        </p:nvPicPr>
        <p:blipFill rotWithShape="1">
          <a:blip r:embed="rId2">
            <a:alphaModFix amt="85000"/>
          </a:blip>
          <a:srcRect l="17233" t="21332" r="20655" b="21334"/>
          <a:stretch/>
        </p:blipFill>
        <p:spPr>
          <a:xfrm rot="10800000">
            <a:off x="394762" y="1679885"/>
            <a:ext cx="636609" cy="497709"/>
          </a:xfrm>
          <a:prstGeom prst="rect">
            <a:avLst/>
          </a:prstGeom>
        </p:spPr>
      </p:pic>
      <p:pic>
        <p:nvPicPr>
          <p:cNvPr id="11" name="图片 10">
            <a:extLst>
              <a:ext uri="{FF2B5EF4-FFF2-40B4-BE49-F238E27FC236}">
                <a16:creationId xmlns:a16="http://schemas.microsoft.com/office/drawing/2014/main" id="{E61B423B-F326-0C57-5D83-B3DDE73811C3}"/>
              </a:ext>
            </a:extLst>
          </p:cNvPr>
          <p:cNvPicPr>
            <a:picLocks noChangeAspect="1"/>
          </p:cNvPicPr>
          <p:nvPr/>
        </p:nvPicPr>
        <p:blipFill rotWithShape="1">
          <a:blip r:embed="rId2">
            <a:alphaModFix amt="85000"/>
          </a:blip>
          <a:srcRect l="17233" t="21332" r="20655" b="21334"/>
          <a:stretch/>
        </p:blipFill>
        <p:spPr>
          <a:xfrm>
            <a:off x="8155595" y="6051523"/>
            <a:ext cx="636609" cy="497709"/>
          </a:xfrm>
          <a:prstGeom prst="rect">
            <a:avLst/>
          </a:prstGeom>
        </p:spPr>
      </p:pic>
      <p:pic>
        <p:nvPicPr>
          <p:cNvPr id="3" name="图片 2">
            <a:extLst>
              <a:ext uri="{FF2B5EF4-FFF2-40B4-BE49-F238E27FC236}">
                <a16:creationId xmlns:a16="http://schemas.microsoft.com/office/drawing/2014/main" id="{D7F25A80-33F3-79DE-5313-727AC0BE74C1}"/>
              </a:ext>
            </a:extLst>
          </p:cNvPr>
          <p:cNvPicPr>
            <a:picLocks noChangeAspect="1"/>
          </p:cNvPicPr>
          <p:nvPr/>
        </p:nvPicPr>
        <p:blipFill>
          <a:blip r:embed="rId3">
            <a:alphaModFix amt="85000"/>
          </a:blip>
          <a:stretch>
            <a:fillRect/>
          </a:stretch>
        </p:blipFill>
        <p:spPr>
          <a:xfrm>
            <a:off x="3966804" y="726"/>
            <a:ext cx="1255346" cy="1469261"/>
          </a:xfrm>
          <a:prstGeom prst="rect">
            <a:avLst/>
          </a:prstGeom>
        </p:spPr>
      </p:pic>
      <p:sp>
        <p:nvSpPr>
          <p:cNvPr id="9" name="标题 1">
            <a:extLst>
              <a:ext uri="{FF2B5EF4-FFF2-40B4-BE49-F238E27FC236}">
                <a16:creationId xmlns:a16="http://schemas.microsoft.com/office/drawing/2014/main" id="{DBB7C763-A8D6-9C4B-9A23-B894F1BFB033}"/>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sp>
        <p:nvSpPr>
          <p:cNvPr id="4" name="直线连接符 20">
            <a:extLst>
              <a:ext uri="{FF2B5EF4-FFF2-40B4-BE49-F238E27FC236}">
                <a16:creationId xmlns:a16="http://schemas.microsoft.com/office/drawing/2014/main" id="{A1952104-1BA8-EF90-8C79-1BEBF47A8DB9}"/>
              </a:ext>
            </a:extLst>
          </p:cNvPr>
          <p:cNvSpPr/>
          <p:nvPr/>
        </p:nvSpPr>
        <p:spPr>
          <a:xfrm flipH="1">
            <a:off x="454529" y="1879607"/>
            <a:ext cx="1" cy="4524323"/>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5" name="直线连接符 21">
            <a:extLst>
              <a:ext uri="{FF2B5EF4-FFF2-40B4-BE49-F238E27FC236}">
                <a16:creationId xmlns:a16="http://schemas.microsoft.com/office/drawing/2014/main" id="{54D4481D-99D0-E5EC-7A8A-4B8AFD3AC648}"/>
              </a:ext>
            </a:extLst>
          </p:cNvPr>
          <p:cNvSpPr/>
          <p:nvPr/>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6" name="直线连接符 22">
            <a:extLst>
              <a:ext uri="{FF2B5EF4-FFF2-40B4-BE49-F238E27FC236}">
                <a16:creationId xmlns:a16="http://schemas.microsoft.com/office/drawing/2014/main" id="{F591DFEA-6933-560F-6E01-2E44A00F6E3E}"/>
              </a:ext>
            </a:extLst>
          </p:cNvPr>
          <p:cNvSpPr/>
          <p:nvPr/>
        </p:nvSpPr>
        <p:spPr>
          <a:xfrm flipH="1" flipV="1">
            <a:off x="971601" y="1879608"/>
            <a:ext cx="7742668" cy="1"/>
          </a:xfrm>
          <a:prstGeom prst="line">
            <a:avLst/>
          </a:prstGeom>
          <a:ln w="12700">
            <a:solidFill>
              <a:srgbClr val="FFC855"/>
            </a:solidFill>
            <a:prstDash val="sysDash"/>
          </a:ln>
        </p:spPr>
        <p:txBody>
          <a:bodyPr lIns="45719" rIns="45719"/>
          <a:lstStyle/>
          <a:p>
            <a:endParaRPr/>
          </a:p>
        </p:txBody>
      </p:sp>
      <p:sp>
        <p:nvSpPr>
          <p:cNvPr id="7" name="直线连接符 23">
            <a:extLst>
              <a:ext uri="{FF2B5EF4-FFF2-40B4-BE49-F238E27FC236}">
                <a16:creationId xmlns:a16="http://schemas.microsoft.com/office/drawing/2014/main" id="{E9016D2D-B7A8-7E77-6B99-87989803DACB}"/>
              </a:ext>
            </a:extLst>
          </p:cNvPr>
          <p:cNvSpPr/>
          <p:nvPr/>
        </p:nvSpPr>
        <p:spPr>
          <a:xfrm flipH="1">
            <a:off x="8714268" y="1879608"/>
            <a:ext cx="0" cy="4365273"/>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402986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5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7F25A80-33F3-79DE-5313-727AC0BE74C1}"/>
              </a:ext>
            </a:extLst>
          </p:cNvPr>
          <p:cNvPicPr>
            <a:picLocks noChangeAspect="1"/>
          </p:cNvPicPr>
          <p:nvPr/>
        </p:nvPicPr>
        <p:blipFill>
          <a:blip r:embed="rId2">
            <a:alphaModFix amt="85000"/>
          </a:blip>
          <a:stretch>
            <a:fillRect/>
          </a:stretch>
        </p:blipFill>
        <p:spPr>
          <a:xfrm>
            <a:off x="3966804" y="726"/>
            <a:ext cx="1255346" cy="1469261"/>
          </a:xfrm>
          <a:prstGeom prst="rect">
            <a:avLst/>
          </a:prstGeom>
        </p:spPr>
      </p:pic>
      <p:sp>
        <p:nvSpPr>
          <p:cNvPr id="9" name="标题 1">
            <a:extLst>
              <a:ext uri="{FF2B5EF4-FFF2-40B4-BE49-F238E27FC236}">
                <a16:creationId xmlns:a16="http://schemas.microsoft.com/office/drawing/2014/main" id="{DBB7C763-A8D6-9C4B-9A23-B894F1BFB033}"/>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pic>
        <p:nvPicPr>
          <p:cNvPr id="10" name="图片 9">
            <a:extLst>
              <a:ext uri="{FF2B5EF4-FFF2-40B4-BE49-F238E27FC236}">
                <a16:creationId xmlns:a16="http://schemas.microsoft.com/office/drawing/2014/main" id="{45853ADF-7514-5973-3FEB-F5FE4375894E}"/>
              </a:ext>
            </a:extLst>
          </p:cNvPr>
          <p:cNvPicPr>
            <a:picLocks noChangeAspect="1"/>
          </p:cNvPicPr>
          <p:nvPr/>
        </p:nvPicPr>
        <p:blipFill rotWithShape="1">
          <a:blip r:embed="rId3">
            <a:alphaModFix amt="85000"/>
          </a:blip>
          <a:srcRect l="17233" t="21332" r="20655" b="21334"/>
          <a:stretch/>
        </p:blipFill>
        <p:spPr>
          <a:xfrm rot="10800000">
            <a:off x="394762" y="1353830"/>
            <a:ext cx="636609" cy="497709"/>
          </a:xfrm>
          <a:prstGeom prst="rect">
            <a:avLst/>
          </a:prstGeom>
        </p:spPr>
      </p:pic>
      <p:pic>
        <p:nvPicPr>
          <p:cNvPr id="13" name="图片 12">
            <a:extLst>
              <a:ext uri="{FF2B5EF4-FFF2-40B4-BE49-F238E27FC236}">
                <a16:creationId xmlns:a16="http://schemas.microsoft.com/office/drawing/2014/main" id="{D509C152-7283-AF35-5679-2C782B9E0C1E}"/>
              </a:ext>
            </a:extLst>
          </p:cNvPr>
          <p:cNvPicPr>
            <a:picLocks noChangeAspect="1"/>
          </p:cNvPicPr>
          <p:nvPr/>
        </p:nvPicPr>
        <p:blipFill rotWithShape="1">
          <a:blip r:embed="rId3">
            <a:alphaModFix amt="85000"/>
          </a:blip>
          <a:srcRect l="17233" t="21332" r="20655" b="21334"/>
          <a:stretch/>
        </p:blipFill>
        <p:spPr>
          <a:xfrm>
            <a:off x="8155595" y="6051523"/>
            <a:ext cx="636609" cy="497709"/>
          </a:xfrm>
          <a:prstGeom prst="rect">
            <a:avLst/>
          </a:prstGeom>
        </p:spPr>
      </p:pic>
      <p:sp>
        <p:nvSpPr>
          <p:cNvPr id="14" name="直线连接符 20">
            <a:extLst>
              <a:ext uri="{FF2B5EF4-FFF2-40B4-BE49-F238E27FC236}">
                <a16:creationId xmlns:a16="http://schemas.microsoft.com/office/drawing/2014/main" id="{F9049A8B-E8C4-EE4F-2969-F6B421AEDEE9}"/>
              </a:ext>
            </a:extLst>
          </p:cNvPr>
          <p:cNvSpPr/>
          <p:nvPr/>
        </p:nvSpPr>
        <p:spPr>
          <a:xfrm flipH="1">
            <a:off x="454529" y="1553552"/>
            <a:ext cx="0" cy="4850380"/>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16DCD9B6-7D7A-4AFE-8E66-8E102A757065}"/>
              </a:ext>
            </a:extLst>
          </p:cNvPr>
          <p:cNvSpPr/>
          <p:nvPr/>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23936DAF-A248-91A7-DCC4-7373643ACE0E}"/>
              </a:ext>
            </a:extLst>
          </p:cNvPr>
          <p:cNvSpPr/>
          <p:nvPr/>
        </p:nvSpPr>
        <p:spPr>
          <a:xfrm flipH="1" flipV="1">
            <a:off x="971601" y="1553553"/>
            <a:ext cx="7742668" cy="1"/>
          </a:xfrm>
          <a:prstGeom prst="line">
            <a:avLst/>
          </a:prstGeom>
          <a:ln w="12700">
            <a:solidFill>
              <a:srgbClr val="FFC855"/>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4130D01B-4971-BCF8-450F-100C89FB8E31}"/>
              </a:ext>
            </a:extLst>
          </p:cNvPr>
          <p:cNvSpPr/>
          <p:nvPr/>
        </p:nvSpPr>
        <p:spPr>
          <a:xfrm flipH="1">
            <a:off x="8714268" y="1553552"/>
            <a:ext cx="0" cy="4691329"/>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22548530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716DDE4-02AA-D2E0-715A-8E716005D087}"/>
              </a:ext>
            </a:extLst>
          </p:cNvPr>
          <p:cNvPicPr>
            <a:picLocks noChangeAspect="1"/>
          </p:cNvPicPr>
          <p:nvPr/>
        </p:nvPicPr>
        <p:blipFill>
          <a:blip r:embed="rId2">
            <a:alphaModFix amt="85000"/>
          </a:blip>
          <a:stretch>
            <a:fillRect/>
          </a:stretch>
        </p:blipFill>
        <p:spPr>
          <a:xfrm>
            <a:off x="3784922" y="1"/>
            <a:ext cx="1747778" cy="1831806"/>
          </a:xfrm>
          <a:prstGeom prst="rect">
            <a:avLst/>
          </a:prstGeom>
        </p:spPr>
      </p:pic>
      <p:sp>
        <p:nvSpPr>
          <p:cNvPr id="9" name="标题 1">
            <a:extLst>
              <a:ext uri="{FF2B5EF4-FFF2-40B4-BE49-F238E27FC236}">
                <a16:creationId xmlns:a16="http://schemas.microsoft.com/office/drawing/2014/main" id="{98761488-9D84-D543-BAB2-2DA61CE8E52A}"/>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pic>
        <p:nvPicPr>
          <p:cNvPr id="4" name="图片 3">
            <a:extLst>
              <a:ext uri="{FF2B5EF4-FFF2-40B4-BE49-F238E27FC236}">
                <a16:creationId xmlns:a16="http://schemas.microsoft.com/office/drawing/2014/main" id="{44C56A9D-7AB7-6AE8-2BF3-75D4A22F11FA}"/>
              </a:ext>
            </a:extLst>
          </p:cNvPr>
          <p:cNvPicPr>
            <a:picLocks noChangeAspect="1"/>
          </p:cNvPicPr>
          <p:nvPr/>
        </p:nvPicPr>
        <p:blipFill rotWithShape="1">
          <a:blip r:embed="rId3">
            <a:alphaModFix amt="85000"/>
          </a:blip>
          <a:srcRect l="17233" t="21332" r="20655" b="21334"/>
          <a:stretch/>
        </p:blipFill>
        <p:spPr>
          <a:xfrm rot="10800000">
            <a:off x="394762" y="2239665"/>
            <a:ext cx="636609" cy="497709"/>
          </a:xfrm>
          <a:prstGeom prst="rect">
            <a:avLst/>
          </a:prstGeom>
        </p:spPr>
      </p:pic>
      <p:pic>
        <p:nvPicPr>
          <p:cNvPr id="5" name="图片 4">
            <a:extLst>
              <a:ext uri="{FF2B5EF4-FFF2-40B4-BE49-F238E27FC236}">
                <a16:creationId xmlns:a16="http://schemas.microsoft.com/office/drawing/2014/main" id="{55290E1E-5FAC-3203-0317-B467A246776D}"/>
              </a:ext>
            </a:extLst>
          </p:cNvPr>
          <p:cNvPicPr>
            <a:picLocks noChangeAspect="1"/>
          </p:cNvPicPr>
          <p:nvPr/>
        </p:nvPicPr>
        <p:blipFill rotWithShape="1">
          <a:blip r:embed="rId3">
            <a:alphaModFix amt="85000"/>
          </a:blip>
          <a:srcRect l="17233" t="21332" r="20655" b="21334"/>
          <a:stretch/>
        </p:blipFill>
        <p:spPr>
          <a:xfrm>
            <a:off x="8155595" y="6051523"/>
            <a:ext cx="636609" cy="497709"/>
          </a:xfrm>
          <a:prstGeom prst="rect">
            <a:avLst/>
          </a:prstGeom>
        </p:spPr>
      </p:pic>
      <p:sp>
        <p:nvSpPr>
          <p:cNvPr id="6" name="直线连接符 20">
            <a:extLst>
              <a:ext uri="{FF2B5EF4-FFF2-40B4-BE49-F238E27FC236}">
                <a16:creationId xmlns:a16="http://schemas.microsoft.com/office/drawing/2014/main" id="{40A9D9B7-1E1C-1445-A77A-E4C5F327D2A6}"/>
              </a:ext>
            </a:extLst>
          </p:cNvPr>
          <p:cNvSpPr/>
          <p:nvPr/>
        </p:nvSpPr>
        <p:spPr>
          <a:xfrm flipH="1">
            <a:off x="454531" y="2439387"/>
            <a:ext cx="0" cy="394378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4437AC2E-85BD-3349-126A-49EF3009CB85}"/>
              </a:ext>
            </a:extLst>
          </p:cNvPr>
          <p:cNvSpPr/>
          <p:nvPr/>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8" name="直线连接符 22">
            <a:extLst>
              <a:ext uri="{FF2B5EF4-FFF2-40B4-BE49-F238E27FC236}">
                <a16:creationId xmlns:a16="http://schemas.microsoft.com/office/drawing/2014/main" id="{E78FFED8-BEE4-0D60-10A2-DF98D303827F}"/>
              </a:ext>
            </a:extLst>
          </p:cNvPr>
          <p:cNvSpPr/>
          <p:nvPr/>
        </p:nvSpPr>
        <p:spPr>
          <a:xfrm flipH="1" flipV="1">
            <a:off x="971601" y="2439388"/>
            <a:ext cx="7742668" cy="1"/>
          </a:xfrm>
          <a:prstGeom prst="line">
            <a:avLst/>
          </a:prstGeom>
          <a:ln w="12700">
            <a:solidFill>
              <a:srgbClr val="FFC855"/>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142510F8-031D-48BE-65D5-ED754E07790F}"/>
              </a:ext>
            </a:extLst>
          </p:cNvPr>
          <p:cNvSpPr/>
          <p:nvPr/>
        </p:nvSpPr>
        <p:spPr>
          <a:xfrm flipH="1">
            <a:off x="8714268" y="2439387"/>
            <a:ext cx="0" cy="3805493"/>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3274919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
              <a:srgbClr val="FFF992"/>
            </a:gs>
            <a:gs pos="100000">
              <a:srgbClr val="FEFAB9"/>
            </a:gs>
          </a:gsLst>
          <a:lin ang="1800000" scaled="0"/>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6799318"/>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 id="2147483846" r:id="rId14"/>
    <p:sldLayoutId id="2147483847" r:id="rId15"/>
    <p:sldLayoutId id="2147483848" r:id="rId16"/>
    <p:sldLayoutId id="2147483849" r:id="rId17"/>
    <p:sldLayoutId id="2147483850" r:id="rId18"/>
    <p:sldLayoutId id="2147483851" r:id="rId19"/>
    <p:sldLayoutId id="2147483852" r:id="rId20"/>
    <p:sldLayoutId id="2147483853" r:id="rId21"/>
    <p:sldLayoutId id="2147483854" r:id="rId2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file:////var/folders/9j/d74mmv095tz19vc3z1pkrr940000gn/T/com.microsoft.Word/WebArchiveCopyPasteTempFiles/page257image6191952"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40.jpg"/></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49.tiff"/><Relationship Id="rId4" Type="http://schemas.openxmlformats.org/officeDocument/2006/relationships/image" Target="../media/image38.jpeg"/></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55.jpg"/><Relationship Id="rId5" Type="http://schemas.openxmlformats.org/officeDocument/2006/relationships/image" Target="../media/image54.tiff"/><Relationship Id="rId4" Type="http://schemas.openxmlformats.org/officeDocument/2006/relationships/image" Target="../media/image53.tiff"/></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55.jpg"/></Relationships>
</file>

<file path=ppt/slides/_rels/slide4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59.gif"/><Relationship Id="rId4" Type="http://schemas.openxmlformats.org/officeDocument/2006/relationships/image" Target="../media/image58.jpeg"/></Relationships>
</file>

<file path=ppt/slides/_rels/slide45.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63.jpeg"/><Relationship Id="rId5" Type="http://schemas.openxmlformats.org/officeDocument/2006/relationships/image" Target="../media/image62.png"/><Relationship Id="rId4" Type="http://schemas.openxmlformats.org/officeDocument/2006/relationships/image" Target="../media/image61.tiff"/></Relationships>
</file>

<file path=ppt/slides/_rels/slide4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6.xml"/><Relationship Id="rId1" Type="http://schemas.openxmlformats.org/officeDocument/2006/relationships/slideLayout" Target="../slideLayouts/slideLayout5.xml"/><Relationship Id="rId5" Type="http://schemas.openxmlformats.org/officeDocument/2006/relationships/image" Target="../media/image65.png"/><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47.xml"/><Relationship Id="rId1" Type="http://schemas.openxmlformats.org/officeDocument/2006/relationships/slideLayout" Target="../slideLayouts/slideLayout14.xml"/><Relationship Id="rId4" Type="http://schemas.openxmlformats.org/officeDocument/2006/relationships/image" Target="../media/image61.tiff"/></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0.xml"/><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1.xml"/><Relationship Id="rId5" Type="http://schemas.openxmlformats.org/officeDocument/2006/relationships/image" Target="../media/image18.tiff"/><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10000">
              <a:srgbClr val="FFF992"/>
            </a:gs>
            <a:gs pos="100000">
              <a:srgbClr val="FEFAB9"/>
            </a:gs>
          </a:gsLst>
          <a:lin ang="1800000" scaled="0"/>
        </a:gradFill>
        <a:effectLst/>
      </p:bgPr>
    </p:bg>
    <p:spTree>
      <p:nvGrpSpPr>
        <p:cNvPr id="1" name=""/>
        <p:cNvGrpSpPr/>
        <p:nvPr/>
      </p:nvGrpSpPr>
      <p:grpSpPr>
        <a:xfrm>
          <a:off x="0" y="0"/>
          <a:ext cx="0" cy="0"/>
          <a:chOff x="0" y="0"/>
          <a:chExt cx="0" cy="0"/>
        </a:xfrm>
      </p:grpSpPr>
      <p:sp>
        <p:nvSpPr>
          <p:cNvPr id="3" name="圆角矩形 2">
            <a:extLst>
              <a:ext uri="{FF2B5EF4-FFF2-40B4-BE49-F238E27FC236}">
                <a16:creationId xmlns:a16="http://schemas.microsoft.com/office/drawing/2014/main" id="{145D0648-117E-617D-9C18-BF50F692BD90}"/>
              </a:ext>
            </a:extLst>
          </p:cNvPr>
          <p:cNvSpPr/>
          <p:nvPr/>
        </p:nvSpPr>
        <p:spPr>
          <a:xfrm>
            <a:off x="5069059" y="5792019"/>
            <a:ext cx="2578462" cy="61268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CN" altLang="en-US"/>
          </a:p>
        </p:txBody>
      </p:sp>
      <p:sp>
        <p:nvSpPr>
          <p:cNvPr id="2" name="圆角矩形 1">
            <a:extLst>
              <a:ext uri="{FF2B5EF4-FFF2-40B4-BE49-F238E27FC236}">
                <a16:creationId xmlns:a16="http://schemas.microsoft.com/office/drawing/2014/main" id="{2B5D430F-B1B5-4FC0-BF1D-2BBAAEE25842}"/>
              </a:ext>
            </a:extLst>
          </p:cNvPr>
          <p:cNvSpPr/>
          <p:nvPr/>
        </p:nvSpPr>
        <p:spPr>
          <a:xfrm>
            <a:off x="1492482" y="5792019"/>
            <a:ext cx="2578462" cy="61268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CN" altLang="en-US"/>
          </a:p>
        </p:txBody>
      </p:sp>
      <p:pic>
        <p:nvPicPr>
          <p:cNvPr id="5" name="图片 4">
            <a:extLst>
              <a:ext uri="{FF2B5EF4-FFF2-40B4-BE49-F238E27FC236}">
                <a16:creationId xmlns:a16="http://schemas.microsoft.com/office/drawing/2014/main" id="{3131AA87-E82F-473D-AFCB-FCF0EE08DD56}"/>
              </a:ext>
            </a:extLst>
          </p:cNvPr>
          <p:cNvPicPr>
            <a:picLocks noChangeAspect="1"/>
          </p:cNvPicPr>
          <p:nvPr/>
        </p:nvPicPr>
        <p:blipFill rotWithShape="1">
          <a:blip r:embed="rId3"/>
          <a:srcRect l="22199" r="21390" b="13129"/>
          <a:stretch/>
        </p:blipFill>
        <p:spPr>
          <a:xfrm>
            <a:off x="1492482" y="1538920"/>
            <a:ext cx="2578462" cy="421295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图片 12" descr="图片包含 男人, 站, 建筑, 前&#10;&#10;描述已自动生成">
            <a:extLst>
              <a:ext uri="{FF2B5EF4-FFF2-40B4-BE49-F238E27FC236}">
                <a16:creationId xmlns:a16="http://schemas.microsoft.com/office/drawing/2014/main" id="{D15D466B-737F-42FB-B7D2-859570AFB0C7}"/>
              </a:ext>
            </a:extLst>
          </p:cNvPr>
          <p:cNvPicPr>
            <a:picLocks noChangeAspect="1"/>
          </p:cNvPicPr>
          <p:nvPr/>
        </p:nvPicPr>
        <p:blipFill rotWithShape="1">
          <a:blip r:embed="rId4"/>
          <a:srcRect l="19677" r="10020" b="13129"/>
          <a:stretch/>
        </p:blipFill>
        <p:spPr>
          <a:xfrm>
            <a:off x="5094391" y="1538920"/>
            <a:ext cx="2557127" cy="421295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文本框 21">
            <a:extLst>
              <a:ext uri="{FF2B5EF4-FFF2-40B4-BE49-F238E27FC236}">
                <a16:creationId xmlns:a16="http://schemas.microsoft.com/office/drawing/2014/main" id="{34CD15D2-1C0A-496C-A141-56D893548BAD}"/>
              </a:ext>
            </a:extLst>
          </p:cNvPr>
          <p:cNvSpPr txBox="1"/>
          <p:nvPr/>
        </p:nvSpPr>
        <p:spPr>
          <a:xfrm>
            <a:off x="1791698" y="5834412"/>
            <a:ext cx="1980029" cy="523220"/>
          </a:xfrm>
          <a:prstGeom prst="rect">
            <a:avLst/>
          </a:prstGeom>
          <a:noFill/>
        </p:spPr>
        <p:txBody>
          <a:bodyPr wrap="none" rtlCol="0">
            <a:spAutoFit/>
          </a:bodyPr>
          <a:lstStyle/>
          <a:p>
            <a:pPr algn="ctr"/>
            <a:r>
              <a:rPr lang="zh-CN" altLang="en-US" sz="2800" dirty="0">
                <a:latin typeface="Microsoft YaHei UI" panose="020B0503020204020204" pitchFamily="34" charset="-122"/>
                <a:ea typeface="Microsoft YaHei UI" panose="020B0503020204020204" pitchFamily="34" charset="-122"/>
              </a:rPr>
              <a:t>弥赛亚的死</a:t>
            </a:r>
            <a:endParaRPr lang="en-US" altLang="zh-CN" sz="2800" dirty="0">
              <a:latin typeface="Microsoft YaHei UI" panose="020B0503020204020204" pitchFamily="34" charset="-122"/>
              <a:ea typeface="Microsoft YaHei UI" panose="020B0503020204020204" pitchFamily="34" charset="-122"/>
            </a:endParaRPr>
          </a:p>
        </p:txBody>
      </p:sp>
      <p:sp>
        <p:nvSpPr>
          <p:cNvPr id="24" name="文本框 23">
            <a:extLst>
              <a:ext uri="{FF2B5EF4-FFF2-40B4-BE49-F238E27FC236}">
                <a16:creationId xmlns:a16="http://schemas.microsoft.com/office/drawing/2014/main" id="{45FB801A-34E2-47B1-AC0A-47AFEE3A08BA}"/>
              </a:ext>
            </a:extLst>
          </p:cNvPr>
          <p:cNvSpPr txBox="1"/>
          <p:nvPr/>
        </p:nvSpPr>
        <p:spPr>
          <a:xfrm>
            <a:off x="5203403" y="5834412"/>
            <a:ext cx="2339102" cy="523220"/>
          </a:xfrm>
          <a:prstGeom prst="rect">
            <a:avLst/>
          </a:prstGeom>
          <a:noFill/>
        </p:spPr>
        <p:txBody>
          <a:bodyPr wrap="none" rtlCol="0">
            <a:spAutoFit/>
          </a:bodyPr>
          <a:lstStyle/>
          <a:p>
            <a:pPr algn="ctr"/>
            <a:r>
              <a:rPr lang="zh-CN" altLang="en-US" sz="2800" dirty="0">
                <a:latin typeface="Microsoft YaHei UI" panose="020B0503020204020204" pitchFamily="34" charset="-122"/>
                <a:ea typeface="Microsoft YaHei UI" panose="020B0503020204020204" pitchFamily="34" charset="-122"/>
              </a:rPr>
              <a:t>弥赛亚的复活</a:t>
            </a:r>
            <a:endParaRPr lang="en-US" altLang="zh-CN" sz="2800" dirty="0">
              <a:latin typeface="Microsoft YaHei UI" panose="020B0503020204020204" pitchFamily="34" charset="-122"/>
              <a:ea typeface="Microsoft YaHei UI" panose="020B0503020204020204" pitchFamily="34" charset="-122"/>
            </a:endParaRPr>
          </a:p>
        </p:txBody>
      </p:sp>
      <p:sp>
        <p:nvSpPr>
          <p:cNvPr id="4" name="标题 3">
            <a:extLst>
              <a:ext uri="{FF2B5EF4-FFF2-40B4-BE49-F238E27FC236}">
                <a16:creationId xmlns:a16="http://schemas.microsoft.com/office/drawing/2014/main" id="{211C6C4E-CED6-0740-8500-F782DEDC6B51}"/>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弥赛亚预言的应验</a:t>
            </a:r>
            <a:br>
              <a:rPr lang="zh-CN" altLang="en-US" dirty="0">
                <a:latin typeface="微软雅黑" panose="020B0503020204020204" pitchFamily="34" charset="-122"/>
                <a:ea typeface="微软雅黑" panose="020B0503020204020204" pitchFamily="34" charset="-122"/>
              </a:rPr>
            </a:br>
            <a:endParaRPr lang="zh-CN" altLang="en-US" dirty="0"/>
          </a:p>
        </p:txBody>
      </p:sp>
    </p:spTree>
    <p:extLst>
      <p:ext uri="{BB962C8B-B14F-4D97-AF65-F5344CB8AC3E}">
        <p14:creationId xmlns:p14="http://schemas.microsoft.com/office/powerpoint/2010/main" val="108604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500" fill="hold"/>
                                        <p:tgtEl>
                                          <p:spTgt spid="24"/>
                                        </p:tgtEl>
                                        <p:attrNameLst>
                                          <p:attrName>ppt_w</p:attrName>
                                        </p:attrNameLst>
                                      </p:cBhvr>
                                      <p:tavLst>
                                        <p:tav tm="0">
                                          <p:val>
                                            <p:fltVal val="0"/>
                                          </p:val>
                                        </p:tav>
                                        <p:tav tm="100000">
                                          <p:val>
                                            <p:strVal val="#ppt_w"/>
                                          </p:val>
                                        </p:tav>
                                      </p:tavLst>
                                    </p:anim>
                                    <p:anim calcmode="lin" valueType="num">
                                      <p:cBhvr>
                                        <p:cTn id="24" dur="500" fill="hold"/>
                                        <p:tgtEl>
                                          <p:spTgt spid="24"/>
                                        </p:tgtEl>
                                        <p:attrNameLst>
                                          <p:attrName>ppt_h</p:attrName>
                                        </p:attrNameLst>
                                      </p:cBhvr>
                                      <p:tavLst>
                                        <p:tav tm="0">
                                          <p:val>
                                            <p:fltVal val="0"/>
                                          </p:val>
                                        </p:tav>
                                        <p:tav tm="100000">
                                          <p:val>
                                            <p:strVal val="#ppt_h"/>
                                          </p:val>
                                        </p:tav>
                                      </p:tavLst>
                                    </p:anim>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22" grpId="0"/>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4A7FC5-F5B0-4E5C-83FF-3E2FC2FA7926}"/>
              </a:ext>
            </a:extLst>
          </p:cNvPr>
          <p:cNvSpPr>
            <a:spLocks noGrp="1"/>
          </p:cNvSpPr>
          <p:nvPr>
            <p:ph type="title"/>
          </p:nvPr>
        </p:nvSpPr>
        <p:spPr>
          <a:prstGeom prst="rect">
            <a:avLst/>
          </a:prstGeom>
        </p:spPr>
        <p:txBody>
          <a:bodyPr/>
          <a:lstStyle/>
          <a:p>
            <a:r>
              <a:rPr lang="zh-CN" altLang="en-US" dirty="0"/>
              <a:t>考一考</a:t>
            </a:r>
          </a:p>
        </p:txBody>
      </p:sp>
      <p:sp>
        <p:nvSpPr>
          <p:cNvPr id="3" name="Rectangle 2">
            <a:extLst>
              <a:ext uri="{FF2B5EF4-FFF2-40B4-BE49-F238E27FC236}">
                <a16:creationId xmlns:a16="http://schemas.microsoft.com/office/drawing/2014/main" id="{DBF224DB-485A-412C-ABF7-4814F1B984DD}"/>
              </a:ext>
            </a:extLst>
          </p:cNvPr>
          <p:cNvSpPr/>
          <p:nvPr/>
        </p:nvSpPr>
        <p:spPr>
          <a:xfrm>
            <a:off x="849451" y="3067345"/>
            <a:ext cx="8206517" cy="2611099"/>
          </a:xfrm>
          <a:prstGeom prst="rect">
            <a:avLst/>
          </a:prstGeom>
        </p:spPr>
        <p:txBody>
          <a:bodyPr wrap="square">
            <a:spAutoFit/>
          </a:bodyPr>
          <a:lstStyle/>
          <a:p>
            <a:pPr>
              <a:lnSpc>
                <a:spcPts val="4060"/>
              </a:lnSpc>
              <a:spcBef>
                <a:spcPts val="1200"/>
              </a:spcBef>
            </a:pPr>
            <a:r>
              <a:rPr lang="zh-CN" altLang="en-US" sz="2800" dirty="0">
                <a:latin typeface="Microsoft YaHei" panose="020B0503020204020204" pitchFamily="34" charset="-122"/>
                <a:ea typeface="Microsoft YaHei" panose="020B0503020204020204" pitchFamily="34" charset="-122"/>
                <a:cs typeface="Times New Roman" panose="02020603050405020304" pitchFamily="18" charset="0"/>
              </a:rPr>
              <a:t>判断题：</a:t>
            </a:r>
            <a:endParaRPr lang="en-CN" sz="2800" dirty="0">
              <a:latin typeface="Microsoft YaHei" panose="020B0503020204020204" pitchFamily="34" charset="-122"/>
              <a:ea typeface="Microsoft YaHei" panose="020B0503020204020204" pitchFamily="34" charset="-122"/>
              <a:cs typeface="Times New Roman" panose="02020603050405020304" pitchFamily="18" charset="0"/>
            </a:endParaRPr>
          </a:p>
          <a:p>
            <a:pPr marL="514350" lvl="0" indent="-514350">
              <a:lnSpc>
                <a:spcPts val="4060"/>
              </a:lnSpc>
              <a:spcBef>
                <a:spcPts val="1200"/>
              </a:spcBef>
              <a:buFont typeface="+mj-lt"/>
              <a:buAutoNum type="arabicPeriod"/>
            </a:pPr>
            <a:r>
              <a:rPr lang="zh-CN" altLang="en-US" sz="2800" dirty="0">
                <a:latin typeface="Microsoft YaHei" panose="020B0503020204020204" pitchFamily="34" charset="-122"/>
                <a:ea typeface="Microsoft YaHei" panose="020B0503020204020204" pitchFamily="34" charset="-122"/>
                <a:cs typeface="Times New Roman" panose="02020603050405020304" pitchFamily="18" charset="0"/>
              </a:rPr>
              <a:t>圣经记载道：耶稣必定会再来。（     ）</a:t>
            </a:r>
            <a:endParaRPr lang="en-CN" sz="2800" dirty="0">
              <a:latin typeface="Microsoft YaHei" panose="020B0503020204020204" pitchFamily="34" charset="-122"/>
              <a:ea typeface="Microsoft YaHei" panose="020B0503020204020204" pitchFamily="34" charset="-122"/>
              <a:cs typeface="Times New Roman" panose="02020603050405020304" pitchFamily="18" charset="0"/>
            </a:endParaRPr>
          </a:p>
          <a:p>
            <a:pPr marL="514350" lvl="0" indent="-514350">
              <a:lnSpc>
                <a:spcPts val="4060"/>
              </a:lnSpc>
              <a:spcBef>
                <a:spcPts val="1200"/>
              </a:spcBef>
              <a:buFont typeface="+mj-lt"/>
              <a:buAutoNum type="arabicPeriod"/>
            </a:pPr>
            <a:r>
              <a:rPr lang="zh-CN" altLang="en-US" sz="2800" dirty="0">
                <a:latin typeface="Microsoft YaHei" panose="020B0503020204020204" pitchFamily="34" charset="-122"/>
                <a:ea typeface="Microsoft YaHei" panose="020B0503020204020204" pitchFamily="34" charset="-122"/>
                <a:cs typeface="Times New Roman" panose="02020603050405020304" pitchFamily="18" charset="0"/>
              </a:rPr>
              <a:t>圣经写明了耶稣再来的具体年月日。（     ）</a:t>
            </a:r>
            <a:endParaRPr lang="en-US" altLang="zh-CN" sz="2800" dirty="0">
              <a:latin typeface="Microsoft YaHei" panose="020B0503020204020204" pitchFamily="34" charset="-122"/>
              <a:ea typeface="Microsoft YaHei" panose="020B0503020204020204" pitchFamily="34" charset="-122"/>
              <a:cs typeface="Times New Roman" panose="02020603050405020304" pitchFamily="18" charset="0"/>
            </a:endParaRPr>
          </a:p>
          <a:p>
            <a:pPr marL="514350" lvl="0" indent="-514350">
              <a:lnSpc>
                <a:spcPts val="4060"/>
              </a:lnSpc>
              <a:spcBef>
                <a:spcPts val="1200"/>
              </a:spcBef>
              <a:buFont typeface="+mj-lt"/>
              <a:buAutoNum type="arabicPeriod"/>
            </a:pPr>
            <a:r>
              <a:rPr lang="zh-CN" altLang="en-US" sz="2800" dirty="0">
                <a:latin typeface="Microsoft YaHei" panose="020B0503020204020204" pitchFamily="34" charset="-122"/>
                <a:ea typeface="Microsoft YaHei" panose="020B0503020204020204" pitchFamily="34" charset="-122"/>
                <a:cs typeface="Times New Roman" panose="02020603050405020304" pitchFamily="18" charset="0"/>
              </a:rPr>
              <a:t>耶稣再来的时候，只有牧师能看到。（     ）</a:t>
            </a:r>
            <a:endParaRPr lang="en-CN" sz="2800" dirty="0">
              <a:latin typeface="Microsoft YaHei" panose="020B0503020204020204" pitchFamily="34" charset="-122"/>
              <a:ea typeface="Microsoft YaHei" panose="020B0503020204020204" pitchFamily="34" charset="-122"/>
              <a:cs typeface="Times New Roman" panose="02020603050405020304" pitchFamily="18" charset="0"/>
            </a:endParaRPr>
          </a:p>
        </p:txBody>
      </p:sp>
      <p:pic>
        <p:nvPicPr>
          <p:cNvPr id="6" name="图片 5">
            <a:extLst>
              <a:ext uri="{FF2B5EF4-FFF2-40B4-BE49-F238E27FC236}">
                <a16:creationId xmlns:a16="http://schemas.microsoft.com/office/drawing/2014/main" id="{7DEBD385-C14D-36C4-10E2-140E440F7E26}"/>
              </a:ext>
            </a:extLst>
          </p:cNvPr>
          <p:cNvPicPr>
            <a:picLocks noChangeAspect="1"/>
          </p:cNvPicPr>
          <p:nvPr/>
        </p:nvPicPr>
        <p:blipFill>
          <a:blip r:embed="rId3"/>
          <a:stretch>
            <a:fillRect/>
          </a:stretch>
        </p:blipFill>
        <p:spPr>
          <a:xfrm>
            <a:off x="6888588" y="3680749"/>
            <a:ext cx="597084" cy="597084"/>
          </a:xfrm>
          <a:prstGeom prst="rect">
            <a:avLst/>
          </a:prstGeom>
        </p:spPr>
      </p:pic>
      <p:pic>
        <p:nvPicPr>
          <p:cNvPr id="8" name="图片 7">
            <a:extLst>
              <a:ext uri="{FF2B5EF4-FFF2-40B4-BE49-F238E27FC236}">
                <a16:creationId xmlns:a16="http://schemas.microsoft.com/office/drawing/2014/main" id="{2BFC17A5-147D-018F-A779-E0E9277582C0}"/>
              </a:ext>
            </a:extLst>
          </p:cNvPr>
          <p:cNvPicPr>
            <a:picLocks noChangeAspect="1"/>
          </p:cNvPicPr>
          <p:nvPr/>
        </p:nvPicPr>
        <p:blipFill>
          <a:blip r:embed="rId4"/>
          <a:stretch>
            <a:fillRect/>
          </a:stretch>
        </p:blipFill>
        <p:spPr>
          <a:xfrm>
            <a:off x="7485672" y="4442162"/>
            <a:ext cx="597085" cy="597085"/>
          </a:xfrm>
          <a:prstGeom prst="rect">
            <a:avLst/>
          </a:prstGeom>
        </p:spPr>
      </p:pic>
      <p:pic>
        <p:nvPicPr>
          <p:cNvPr id="9" name="图片 8">
            <a:extLst>
              <a:ext uri="{FF2B5EF4-FFF2-40B4-BE49-F238E27FC236}">
                <a16:creationId xmlns:a16="http://schemas.microsoft.com/office/drawing/2014/main" id="{18AE70C5-B637-2CF0-8EFB-218BA9584D6A}"/>
              </a:ext>
            </a:extLst>
          </p:cNvPr>
          <p:cNvPicPr>
            <a:picLocks noChangeAspect="1"/>
          </p:cNvPicPr>
          <p:nvPr/>
        </p:nvPicPr>
        <p:blipFill>
          <a:blip r:embed="rId4"/>
          <a:stretch>
            <a:fillRect/>
          </a:stretch>
        </p:blipFill>
        <p:spPr>
          <a:xfrm>
            <a:off x="7485672" y="5136643"/>
            <a:ext cx="597085" cy="597085"/>
          </a:xfrm>
          <a:prstGeom prst="rect">
            <a:avLst/>
          </a:prstGeom>
        </p:spPr>
      </p:pic>
    </p:spTree>
    <p:extLst>
      <p:ext uri="{BB962C8B-B14F-4D97-AF65-F5344CB8AC3E}">
        <p14:creationId xmlns:p14="http://schemas.microsoft.com/office/powerpoint/2010/main" val="3328571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卡通人物&#10;&#10;描述已自动生成">
            <a:extLst>
              <a:ext uri="{FF2B5EF4-FFF2-40B4-BE49-F238E27FC236}">
                <a16:creationId xmlns:a16="http://schemas.microsoft.com/office/drawing/2014/main" id="{6E7111BF-0B77-5A7A-16E1-D93E22DA9527}"/>
              </a:ext>
            </a:extLst>
          </p:cNvPr>
          <p:cNvPicPr>
            <a:picLocks noChangeAspect="1"/>
          </p:cNvPicPr>
          <p:nvPr/>
        </p:nvPicPr>
        <p:blipFill>
          <a:blip r:embed="rId3"/>
          <a:stretch>
            <a:fillRect/>
          </a:stretch>
        </p:blipFill>
        <p:spPr>
          <a:xfrm>
            <a:off x="1" y="3429000"/>
            <a:ext cx="3669644" cy="3669644"/>
          </a:xfrm>
          <a:prstGeom prst="rect">
            <a:avLst/>
          </a:prstGeom>
        </p:spPr>
      </p:pic>
      <p:pic>
        <p:nvPicPr>
          <p:cNvPr id="7" name="图片 6" descr="图片包含 户外, 男人, 站, 飞行&#10;&#10;描述已自动生成">
            <a:extLst>
              <a:ext uri="{FF2B5EF4-FFF2-40B4-BE49-F238E27FC236}">
                <a16:creationId xmlns:a16="http://schemas.microsoft.com/office/drawing/2014/main" id="{77BC2991-2835-55FC-55A3-88E059D9075F}"/>
              </a:ext>
            </a:extLst>
          </p:cNvPr>
          <p:cNvPicPr>
            <a:picLocks noChangeAspect="1"/>
          </p:cNvPicPr>
          <p:nvPr/>
        </p:nvPicPr>
        <p:blipFill rotWithShape="1">
          <a:blip r:embed="rId4"/>
          <a:srcRect l="30135" r="27432" b="12181"/>
          <a:stretch/>
        </p:blipFill>
        <p:spPr>
          <a:xfrm>
            <a:off x="2995909" y="0"/>
            <a:ext cx="3152181" cy="366964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对话气泡: 圆角矩形 4">
            <a:extLst>
              <a:ext uri="{FF2B5EF4-FFF2-40B4-BE49-F238E27FC236}">
                <a16:creationId xmlns:a16="http://schemas.microsoft.com/office/drawing/2014/main" id="{81B6B8FE-EF8C-146D-14AE-8CA7063776C5}"/>
              </a:ext>
            </a:extLst>
          </p:cNvPr>
          <p:cNvSpPr/>
          <p:nvPr/>
        </p:nvSpPr>
        <p:spPr>
          <a:xfrm>
            <a:off x="3948140" y="4019309"/>
            <a:ext cx="4638667" cy="2147230"/>
          </a:xfrm>
          <a:prstGeom prst="wedgeRoundRectCallout">
            <a:avLst>
              <a:gd name="adj1" fmla="val -61648"/>
              <a:gd name="adj2" fmla="val 50467"/>
              <a:gd name="adj3" fmla="val 1666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6" name="Rectangle 2">
            <a:extLst>
              <a:ext uri="{FF2B5EF4-FFF2-40B4-BE49-F238E27FC236}">
                <a16:creationId xmlns:a16="http://schemas.microsoft.com/office/drawing/2014/main" id="{BB655E4F-EA3E-DEE7-04A6-B59ECE946416}"/>
              </a:ext>
            </a:extLst>
          </p:cNvPr>
          <p:cNvSpPr/>
          <p:nvPr/>
        </p:nvSpPr>
        <p:spPr>
          <a:xfrm>
            <a:off x="4248223" y="4498113"/>
            <a:ext cx="4108700" cy="1189621"/>
          </a:xfrm>
          <a:prstGeom prst="rect">
            <a:avLst/>
          </a:prstGeom>
          <a:noFill/>
        </p:spPr>
        <p:txBody>
          <a:bodyPr wrap="square">
            <a:spAutoFit/>
          </a:bodyPr>
          <a:lstStyle/>
          <a:p>
            <a:pPr>
              <a:lnSpc>
                <a:spcPts val="4420"/>
              </a:lnSpc>
            </a:pPr>
            <a:r>
              <a:rPr lang="zh-CN" altLang="en-US" sz="3600" dirty="0">
                <a:latin typeface="微软雅黑" panose="020B0503020204020204" pitchFamily="34" charset="-122"/>
                <a:ea typeface="微软雅黑" panose="020B0503020204020204" pitchFamily="34" charset="-122"/>
              </a:rPr>
              <a:t>怎么知道耶稣再来的时候近了？</a:t>
            </a:r>
            <a:endParaRPr lang="en-US" altLang="zh-CN" sz="36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402306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0">
            <a:extLst>
              <a:ext uri="{FF2B5EF4-FFF2-40B4-BE49-F238E27FC236}">
                <a16:creationId xmlns:a16="http://schemas.microsoft.com/office/drawing/2014/main" id="{23C95258-9DE4-7047-9C3B-FC5F7C4604A0}"/>
              </a:ext>
            </a:extLst>
          </p:cNvPr>
          <p:cNvSpPr>
            <a:spLocks noChangeArrowheads="1"/>
          </p:cNvSpPr>
          <p:nvPr/>
        </p:nvSpPr>
        <p:spPr bwMode="auto">
          <a:xfrm>
            <a:off x="546753" y="1686190"/>
            <a:ext cx="8170494" cy="1984478"/>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马可福音</a:t>
            </a:r>
            <a:r>
              <a:rPr lang="en-US" altLang="zh-CN" sz="2800" dirty="0">
                <a:latin typeface="Microsoft YaHei" panose="020B0503020204020204" pitchFamily="34" charset="-122"/>
                <a:ea typeface="Microsoft YaHei" panose="020B0503020204020204" pitchFamily="34" charset="-122"/>
              </a:rPr>
              <a:t>13:28“</a:t>
            </a:r>
            <a:r>
              <a:rPr lang="zh-CN" altLang="en-US" sz="2800" dirty="0">
                <a:latin typeface="Microsoft YaHei" panose="020B0503020204020204" pitchFamily="34" charset="-122"/>
                <a:ea typeface="Microsoft YaHei" panose="020B0503020204020204" pitchFamily="34" charset="-122"/>
              </a:rPr>
              <a:t>你们可以从无花果树学个比方：当树枝发嫩长叶的时候，你们就知道夏天近了。</a:t>
            </a:r>
            <a:r>
              <a:rPr lang="en-US" altLang="zh-CN" sz="2800" dirty="0">
                <a:latin typeface="Microsoft YaHei" panose="020B0503020204020204" pitchFamily="34" charset="-122"/>
                <a:ea typeface="Microsoft YaHei" panose="020B0503020204020204" pitchFamily="34" charset="-122"/>
              </a:rPr>
              <a:t>29</a:t>
            </a:r>
            <a:r>
              <a:rPr lang="zh-CN" altLang="en-US" sz="2800" dirty="0">
                <a:latin typeface="Microsoft YaHei" panose="020B0503020204020204" pitchFamily="34" charset="-122"/>
                <a:ea typeface="Microsoft YaHei" panose="020B0503020204020204" pitchFamily="34" charset="-122"/>
              </a:rPr>
              <a:t>这样，你们几时看见这些事成就，也该知道人子近了，正在门口了。”</a:t>
            </a:r>
          </a:p>
        </p:txBody>
      </p:sp>
      <p:pic>
        <p:nvPicPr>
          <p:cNvPr id="11" name="图片 11">
            <a:extLst>
              <a:ext uri="{FF2B5EF4-FFF2-40B4-BE49-F238E27FC236}">
                <a16:creationId xmlns:a16="http://schemas.microsoft.com/office/drawing/2014/main" id="{F5403A69-AB58-594C-8AD9-8DD4A36C2152}"/>
              </a:ext>
            </a:extLst>
          </p:cNvPr>
          <p:cNvPicPr>
            <a:picLocks noChangeAspect="1"/>
          </p:cNvPicPr>
          <p:nvPr/>
        </p:nvPicPr>
        <p:blipFill>
          <a:blip r:embed="rId3"/>
          <a:stretch>
            <a:fillRect/>
          </a:stretch>
        </p:blipFill>
        <p:spPr>
          <a:xfrm>
            <a:off x="1998491" y="3820718"/>
            <a:ext cx="5147018" cy="270218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标题 18">
            <a:extLst>
              <a:ext uri="{FF2B5EF4-FFF2-40B4-BE49-F238E27FC236}">
                <a16:creationId xmlns:a16="http://schemas.microsoft.com/office/drawing/2014/main" id="{E33D7FD8-4A65-6945-BAB3-0185B3E08B2F}"/>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主再临的迹象</a:t>
            </a:r>
            <a:br>
              <a:rPr lang="zh-CN" altLang="en-US" dirty="0">
                <a:latin typeface="微软雅黑" panose="020B0503020204020204" pitchFamily="34" charset="-122"/>
                <a:ea typeface="微软雅黑" panose="020B0503020204020204" pitchFamily="34" charset="-122"/>
              </a:rPr>
            </a:br>
            <a:endParaRPr lang="zh-CN" altLang="en-US" dirty="0"/>
          </a:p>
        </p:txBody>
      </p:sp>
      <p:sp>
        <p:nvSpPr>
          <p:cNvPr id="2" name="Rectangle 10">
            <a:extLst>
              <a:ext uri="{FF2B5EF4-FFF2-40B4-BE49-F238E27FC236}">
                <a16:creationId xmlns:a16="http://schemas.microsoft.com/office/drawing/2014/main" id="{55971A7C-4284-505E-4A5B-E9648F0D1FF5}"/>
              </a:ext>
            </a:extLst>
          </p:cNvPr>
          <p:cNvSpPr>
            <a:spLocks noChangeArrowheads="1"/>
          </p:cNvSpPr>
          <p:nvPr/>
        </p:nvSpPr>
        <p:spPr bwMode="auto">
          <a:xfrm>
            <a:off x="545368" y="1686190"/>
            <a:ext cx="8170494" cy="1984478"/>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马可福音</a:t>
            </a:r>
            <a:r>
              <a:rPr lang="en-US" altLang="zh-CN" sz="2800" dirty="0">
                <a:latin typeface="Microsoft YaHei" panose="020B0503020204020204" pitchFamily="34" charset="-122"/>
                <a:ea typeface="Microsoft YaHei" panose="020B0503020204020204" pitchFamily="34" charset="-122"/>
              </a:rPr>
              <a:t>13:28“</a:t>
            </a:r>
            <a:r>
              <a:rPr lang="zh-CN" altLang="en-US" sz="2800" dirty="0">
                <a:latin typeface="Microsoft YaHei" panose="020B0503020204020204" pitchFamily="34" charset="-122"/>
                <a:ea typeface="Microsoft YaHei" panose="020B0503020204020204" pitchFamily="34" charset="-122"/>
              </a:rPr>
              <a:t>你们可以从</a:t>
            </a:r>
            <a:r>
              <a:rPr lang="zh-CN" altLang="en-US" sz="2800" b="1" dirty="0">
                <a:solidFill>
                  <a:srgbClr val="FF0000"/>
                </a:solidFill>
                <a:latin typeface="Microsoft YaHei" panose="020B0503020204020204" pitchFamily="34" charset="-122"/>
                <a:ea typeface="Microsoft YaHei" panose="020B0503020204020204" pitchFamily="34" charset="-122"/>
              </a:rPr>
              <a:t>无花果树学个比方</a:t>
            </a:r>
            <a:r>
              <a:rPr lang="zh-CN" altLang="en-US" sz="2800" dirty="0">
                <a:latin typeface="Microsoft YaHei" panose="020B0503020204020204" pitchFamily="34" charset="-122"/>
                <a:ea typeface="Microsoft YaHei" panose="020B0503020204020204" pitchFamily="34" charset="-122"/>
              </a:rPr>
              <a:t>：当树枝发嫩长叶的时候，你们就知道夏天近了。</a:t>
            </a:r>
            <a:r>
              <a:rPr lang="en-US" altLang="zh-CN" sz="2800" dirty="0">
                <a:latin typeface="Microsoft YaHei" panose="020B0503020204020204" pitchFamily="34" charset="-122"/>
                <a:ea typeface="Microsoft YaHei" panose="020B0503020204020204" pitchFamily="34" charset="-122"/>
              </a:rPr>
              <a:t>29</a:t>
            </a:r>
            <a:r>
              <a:rPr lang="zh-CN" altLang="en-US" sz="2800" dirty="0">
                <a:latin typeface="Microsoft YaHei" panose="020B0503020204020204" pitchFamily="34" charset="-122"/>
                <a:ea typeface="Microsoft YaHei" panose="020B0503020204020204" pitchFamily="34" charset="-122"/>
              </a:rPr>
              <a:t>这样，你们几时看见这些事成就，也该知道人子近了，正在门口了。”</a:t>
            </a:r>
          </a:p>
        </p:txBody>
      </p:sp>
    </p:spTree>
    <p:extLst>
      <p:ext uri="{BB962C8B-B14F-4D97-AF65-F5344CB8AC3E}">
        <p14:creationId xmlns:p14="http://schemas.microsoft.com/office/powerpoint/2010/main" val="3499208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xit" presetSubtype="0" fill="hold" grpId="0" nodeType="withEffect">
                                  <p:stCondLst>
                                    <p:cond delay="0"/>
                                  </p:stCondLst>
                                  <p:childTnLst>
                                    <p:animEffect transition="out" filter="fad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圆角矩形 10">
            <a:extLst>
              <a:ext uri="{FF2B5EF4-FFF2-40B4-BE49-F238E27FC236}">
                <a16:creationId xmlns:a16="http://schemas.microsoft.com/office/drawing/2014/main" id="{1F5CC131-CE8A-49C6-1190-FCB7C5D7A548}"/>
              </a:ext>
            </a:extLst>
          </p:cNvPr>
          <p:cNvSpPr/>
          <p:nvPr/>
        </p:nvSpPr>
        <p:spPr>
          <a:xfrm>
            <a:off x="3545712" y="4149961"/>
            <a:ext cx="1620456" cy="58477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CN" altLang="en-US"/>
          </a:p>
        </p:txBody>
      </p:sp>
      <p:sp>
        <p:nvSpPr>
          <p:cNvPr id="12" name="文本框 11">
            <a:extLst>
              <a:ext uri="{FF2B5EF4-FFF2-40B4-BE49-F238E27FC236}">
                <a16:creationId xmlns:a16="http://schemas.microsoft.com/office/drawing/2014/main" id="{3BD51E21-C363-73B8-55E1-8E7202A6371B}"/>
              </a:ext>
            </a:extLst>
          </p:cNvPr>
          <p:cNvSpPr txBox="1"/>
          <p:nvPr/>
        </p:nvSpPr>
        <p:spPr>
          <a:xfrm>
            <a:off x="3853238" y="4149961"/>
            <a:ext cx="1005403" cy="584775"/>
          </a:xfrm>
          <a:prstGeom prst="rect">
            <a:avLst/>
          </a:prstGeom>
          <a:noFill/>
        </p:spPr>
        <p:txBody>
          <a:bodyPr wrap="none" rtlCol="0">
            <a:spAutoFit/>
          </a:bodyPr>
          <a:lstStyle/>
          <a:p>
            <a:r>
              <a:rPr lang="zh-CN" altLang="en-US" sz="3200" dirty="0">
                <a:latin typeface="微软雅黑" panose="020B0503020204020204" pitchFamily="34" charset="-122"/>
                <a:ea typeface="微软雅黑" panose="020B0503020204020204" pitchFamily="34" charset="-122"/>
              </a:rPr>
              <a:t>春天</a:t>
            </a:r>
          </a:p>
        </p:txBody>
      </p:sp>
      <p:sp>
        <p:nvSpPr>
          <p:cNvPr id="13" name="圆角矩形 12">
            <a:extLst>
              <a:ext uri="{FF2B5EF4-FFF2-40B4-BE49-F238E27FC236}">
                <a16:creationId xmlns:a16="http://schemas.microsoft.com/office/drawing/2014/main" id="{911C624E-C0FB-377C-C1ED-223FCFF17552}"/>
              </a:ext>
            </a:extLst>
          </p:cNvPr>
          <p:cNvSpPr/>
          <p:nvPr/>
        </p:nvSpPr>
        <p:spPr>
          <a:xfrm>
            <a:off x="6771512" y="4149961"/>
            <a:ext cx="1620456" cy="58477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CN" altLang="en-US"/>
          </a:p>
        </p:txBody>
      </p:sp>
      <p:sp>
        <p:nvSpPr>
          <p:cNvPr id="14" name="文本框 13">
            <a:extLst>
              <a:ext uri="{FF2B5EF4-FFF2-40B4-BE49-F238E27FC236}">
                <a16:creationId xmlns:a16="http://schemas.microsoft.com/office/drawing/2014/main" id="{F7F7AEAF-BB25-D4AA-32E5-3A4E4DA819D3}"/>
              </a:ext>
            </a:extLst>
          </p:cNvPr>
          <p:cNvSpPr txBox="1"/>
          <p:nvPr/>
        </p:nvSpPr>
        <p:spPr>
          <a:xfrm>
            <a:off x="7079038" y="4149961"/>
            <a:ext cx="1005403" cy="584775"/>
          </a:xfrm>
          <a:prstGeom prst="rect">
            <a:avLst/>
          </a:prstGeom>
          <a:noFill/>
        </p:spPr>
        <p:txBody>
          <a:bodyPr wrap="none" rtlCol="0">
            <a:spAutoFit/>
          </a:bodyPr>
          <a:lstStyle/>
          <a:p>
            <a:r>
              <a:rPr lang="zh-CN" altLang="en-US" sz="3200" dirty="0">
                <a:latin typeface="微软雅黑" panose="020B0503020204020204" pitchFamily="34" charset="-122"/>
                <a:ea typeface="微软雅黑" panose="020B0503020204020204" pitchFamily="34" charset="-122"/>
              </a:rPr>
              <a:t>夏天</a:t>
            </a:r>
          </a:p>
        </p:txBody>
      </p:sp>
      <p:sp>
        <p:nvSpPr>
          <p:cNvPr id="3" name="圆角矩形 2">
            <a:extLst>
              <a:ext uri="{FF2B5EF4-FFF2-40B4-BE49-F238E27FC236}">
                <a16:creationId xmlns:a16="http://schemas.microsoft.com/office/drawing/2014/main" id="{288A8968-A2F3-DE71-D7AD-AC5A86FD3003}"/>
              </a:ext>
            </a:extLst>
          </p:cNvPr>
          <p:cNvSpPr/>
          <p:nvPr/>
        </p:nvSpPr>
        <p:spPr>
          <a:xfrm>
            <a:off x="497712" y="4149961"/>
            <a:ext cx="1620456" cy="58477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CN" altLang="en-US"/>
          </a:p>
        </p:txBody>
      </p:sp>
      <p:pic>
        <p:nvPicPr>
          <p:cNvPr id="2052" name="Picture 4" descr="Seasonal Trees 图片、库存照片和矢量图| Shutterstock">
            <a:extLst>
              <a:ext uri="{FF2B5EF4-FFF2-40B4-BE49-F238E27FC236}">
                <a16:creationId xmlns:a16="http://schemas.microsoft.com/office/drawing/2014/main" id="{64551541-6993-3D45-B6CF-71830F7518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5626" y="2"/>
            <a:ext cx="2822713" cy="414168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8E36727C-3A0D-5241-89AF-39E1E9A92C3E}"/>
              </a:ext>
            </a:extLst>
          </p:cNvPr>
          <p:cNvSpPr>
            <a:spLocks noGrp="1"/>
          </p:cNvSpPr>
          <p:nvPr>
            <p:ph type="title"/>
          </p:nvPr>
        </p:nvSpPr>
        <p:spPr>
          <a:xfrm>
            <a:off x="0" y="5304364"/>
            <a:ext cx="9144000" cy="1325563"/>
          </a:xfrm>
        </p:spPr>
        <p:txBody>
          <a:bodyPr/>
          <a:lstStyle/>
          <a:p>
            <a:r>
              <a:rPr lang="zh-CN" altLang="en-US" sz="3200" dirty="0">
                <a:solidFill>
                  <a:schemeClr val="tx1"/>
                </a:solidFill>
              </a:rPr>
              <a:t>当树枝发嫩长叶的时候</a:t>
            </a:r>
            <a:r>
              <a:rPr lang="zh-CN" altLang="en-US" sz="3200" dirty="0"/>
              <a:t>，</a:t>
            </a:r>
            <a:r>
              <a:rPr lang="zh-CN" altLang="en-US" sz="3200" dirty="0">
                <a:solidFill>
                  <a:schemeClr val="tx1"/>
                </a:solidFill>
              </a:rPr>
              <a:t>你们就知道夏天近了</a:t>
            </a:r>
            <a:endParaRPr lang="zh-CN" altLang="en-US" sz="3200" dirty="0"/>
          </a:p>
        </p:txBody>
      </p:sp>
      <p:sp>
        <p:nvSpPr>
          <p:cNvPr id="4" name="文本框 3">
            <a:extLst>
              <a:ext uri="{FF2B5EF4-FFF2-40B4-BE49-F238E27FC236}">
                <a16:creationId xmlns:a16="http://schemas.microsoft.com/office/drawing/2014/main" id="{FC710496-4827-BD75-A0AF-9A3A3C5C7F0E}"/>
              </a:ext>
            </a:extLst>
          </p:cNvPr>
          <p:cNvSpPr txBox="1"/>
          <p:nvPr/>
        </p:nvSpPr>
        <p:spPr>
          <a:xfrm>
            <a:off x="805238" y="4149961"/>
            <a:ext cx="1005403" cy="584775"/>
          </a:xfrm>
          <a:prstGeom prst="rect">
            <a:avLst/>
          </a:prstGeom>
          <a:noFill/>
        </p:spPr>
        <p:txBody>
          <a:bodyPr wrap="none" rtlCol="0">
            <a:spAutoFit/>
          </a:bodyPr>
          <a:lstStyle/>
          <a:p>
            <a:r>
              <a:rPr lang="zh-CN" altLang="en-US" sz="3200" dirty="0">
                <a:latin typeface="微软雅黑" panose="020B0503020204020204" pitchFamily="34" charset="-122"/>
                <a:ea typeface="微软雅黑" panose="020B0503020204020204" pitchFamily="34" charset="-122"/>
              </a:rPr>
              <a:t>冬天</a:t>
            </a:r>
          </a:p>
        </p:txBody>
      </p:sp>
      <p:pic>
        <p:nvPicPr>
          <p:cNvPr id="7" name="Picture 4" descr="Seasonal Trees 图片、库存照片和矢量图| Shutterstock">
            <a:extLst>
              <a:ext uri="{FF2B5EF4-FFF2-40B4-BE49-F238E27FC236}">
                <a16:creationId xmlns:a16="http://schemas.microsoft.com/office/drawing/2014/main" id="{F8D0A850-1DED-FA5C-56EE-6332A968C63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2714495" y="2"/>
            <a:ext cx="3432313" cy="414168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4" descr="Seasonal Trees 图片、库存照片和矢量图| Shutterstock">
            <a:extLst>
              <a:ext uri="{FF2B5EF4-FFF2-40B4-BE49-F238E27FC236}">
                <a16:creationId xmlns:a16="http://schemas.microsoft.com/office/drawing/2014/main" id="{C02FA751-E05B-EDA0-316F-81B67D0378A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6082748" y="0"/>
            <a:ext cx="3061252" cy="414168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文本框 8">
            <a:extLst>
              <a:ext uri="{FF2B5EF4-FFF2-40B4-BE49-F238E27FC236}">
                <a16:creationId xmlns:a16="http://schemas.microsoft.com/office/drawing/2014/main" id="{C667CC70-6802-577F-D556-B44EFFE3577F}"/>
              </a:ext>
            </a:extLst>
          </p:cNvPr>
          <p:cNvSpPr txBox="1"/>
          <p:nvPr/>
        </p:nvSpPr>
        <p:spPr>
          <a:xfrm>
            <a:off x="1998438" y="5987651"/>
            <a:ext cx="1005403" cy="584775"/>
          </a:xfrm>
          <a:prstGeom prst="rect">
            <a:avLst/>
          </a:prstGeom>
          <a:noFill/>
        </p:spPr>
        <p:txBody>
          <a:bodyPr wrap="none" rtlCol="0">
            <a:spAutoFit/>
          </a:bodyPr>
          <a:lstStyle/>
          <a:p>
            <a:r>
              <a:rPr lang="zh-CN" altLang="en-US" sz="32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春天</a:t>
            </a:r>
          </a:p>
        </p:txBody>
      </p:sp>
      <p:sp>
        <p:nvSpPr>
          <p:cNvPr id="10" name="文本框 9">
            <a:extLst>
              <a:ext uri="{FF2B5EF4-FFF2-40B4-BE49-F238E27FC236}">
                <a16:creationId xmlns:a16="http://schemas.microsoft.com/office/drawing/2014/main" id="{7C9A9793-B0A7-B66D-4C97-283603569659}"/>
              </a:ext>
            </a:extLst>
          </p:cNvPr>
          <p:cNvSpPr txBox="1"/>
          <p:nvPr/>
        </p:nvSpPr>
        <p:spPr>
          <a:xfrm>
            <a:off x="6387285" y="5967145"/>
            <a:ext cx="1005403" cy="584775"/>
          </a:xfrm>
          <a:prstGeom prst="rect">
            <a:avLst/>
          </a:prstGeom>
          <a:noFill/>
        </p:spPr>
        <p:txBody>
          <a:bodyPr wrap="none" rtlCol="0">
            <a:spAutoFit/>
          </a:bodyPr>
          <a:lstStyle/>
          <a:p>
            <a:r>
              <a:rPr lang="zh-CN" altLang="en-US" sz="32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夏天</a:t>
            </a:r>
          </a:p>
        </p:txBody>
      </p:sp>
      <p:sp>
        <p:nvSpPr>
          <p:cNvPr id="5" name="椭圆 4">
            <a:extLst>
              <a:ext uri="{FF2B5EF4-FFF2-40B4-BE49-F238E27FC236}">
                <a16:creationId xmlns:a16="http://schemas.microsoft.com/office/drawing/2014/main" id="{77504F1D-9C05-A161-CEF9-CF54D9073F6D}"/>
              </a:ext>
            </a:extLst>
          </p:cNvPr>
          <p:cNvSpPr/>
          <p:nvPr/>
        </p:nvSpPr>
        <p:spPr>
          <a:xfrm>
            <a:off x="1651236" y="5204401"/>
            <a:ext cx="1894476" cy="66818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72395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500"/>
                                  </p:stCondLst>
                                  <p:childTnLst>
                                    <p:set>
                                      <p:cBhvr>
                                        <p:cTn id="32" dur="1" fill="hold">
                                          <p:stCondLst>
                                            <p:cond delay="0"/>
                                          </p:stCondLst>
                                        </p:cTn>
                                        <p:tgtEl>
                                          <p:spTgt spid="5"/>
                                        </p:tgtEl>
                                        <p:attrNameLst>
                                          <p:attrName>style.visibility</p:attrName>
                                        </p:attrNameLst>
                                      </p:cBhvr>
                                      <p:to>
                                        <p:strVal val="visible"/>
                                      </p:to>
                                    </p:set>
                                  </p:childTnLst>
                                </p:cTn>
                              </p:par>
                            </p:childTnLst>
                          </p:cTn>
                        </p:par>
                        <p:par>
                          <p:cTn id="33" fill="hold">
                            <p:stCondLst>
                              <p:cond delay="500"/>
                            </p:stCondLst>
                            <p:childTnLst>
                              <p:par>
                                <p:cTn id="34" presetID="10" presetClass="entr" presetSubtype="0" fill="hold" grpId="0" nodeType="afterEffect">
                                  <p:stCondLst>
                                    <p:cond delay="50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par>
                          <p:cTn id="37" fill="hold">
                            <p:stCondLst>
                              <p:cond delay="1500"/>
                            </p:stCondLst>
                            <p:childTnLst>
                              <p:par>
                                <p:cTn id="38" presetID="10" presetClass="entr" presetSubtype="0" fill="hold" grpId="0" nodeType="afterEffect">
                                  <p:stCondLst>
                                    <p:cond delay="50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P spid="14" grpId="0"/>
      <p:bldP spid="3" grpId="0" animBg="1"/>
      <p:bldP spid="4" grpId="0"/>
      <p:bldP spid="9" grpId="0"/>
      <p:bldP spid="10" grpId="0"/>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578B27D-7431-82E0-6F5E-D0783B1305FD}"/>
              </a:ext>
            </a:extLst>
          </p:cNvPr>
          <p:cNvPicPr>
            <a:picLocks noChangeAspect="1"/>
          </p:cNvPicPr>
          <p:nvPr/>
        </p:nvPicPr>
        <p:blipFill>
          <a:blip r:embed="rId3"/>
          <a:stretch>
            <a:fillRect/>
          </a:stretch>
        </p:blipFill>
        <p:spPr>
          <a:xfrm>
            <a:off x="995359" y="1800780"/>
            <a:ext cx="3770243" cy="3770243"/>
          </a:xfrm>
          <a:prstGeom prst="rect">
            <a:avLst/>
          </a:prstGeom>
        </p:spPr>
      </p:pic>
      <p:pic>
        <p:nvPicPr>
          <p:cNvPr id="12" name="图片 11">
            <a:extLst>
              <a:ext uri="{FF2B5EF4-FFF2-40B4-BE49-F238E27FC236}">
                <a16:creationId xmlns:a16="http://schemas.microsoft.com/office/drawing/2014/main" id="{C3D26DE5-1685-A2B6-A716-BD15368E3325}"/>
              </a:ext>
            </a:extLst>
          </p:cNvPr>
          <p:cNvPicPr>
            <a:picLocks noChangeAspect="1"/>
          </p:cNvPicPr>
          <p:nvPr/>
        </p:nvPicPr>
        <p:blipFill>
          <a:blip r:embed="rId4"/>
          <a:stretch>
            <a:fillRect/>
          </a:stretch>
        </p:blipFill>
        <p:spPr>
          <a:xfrm>
            <a:off x="4765602" y="1817560"/>
            <a:ext cx="3770243" cy="3770243"/>
          </a:xfrm>
          <a:prstGeom prst="rect">
            <a:avLst/>
          </a:prstGeom>
        </p:spPr>
      </p:pic>
      <p:sp>
        <p:nvSpPr>
          <p:cNvPr id="5" name="圆角矩形 4">
            <a:extLst>
              <a:ext uri="{FF2B5EF4-FFF2-40B4-BE49-F238E27FC236}">
                <a16:creationId xmlns:a16="http://schemas.microsoft.com/office/drawing/2014/main" id="{7F38A84F-107C-FAFF-83D5-6F3D1E8F42D9}"/>
              </a:ext>
            </a:extLst>
          </p:cNvPr>
          <p:cNvSpPr/>
          <p:nvPr/>
        </p:nvSpPr>
        <p:spPr>
          <a:xfrm>
            <a:off x="1757985" y="5600634"/>
            <a:ext cx="1426508" cy="540000"/>
          </a:xfrm>
          <a:prstGeom prst="roundRect">
            <a:avLst/>
          </a:prstGeom>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CN" altLang="en-US"/>
          </a:p>
        </p:txBody>
      </p:sp>
      <p:sp>
        <p:nvSpPr>
          <p:cNvPr id="6" name="文本框 5">
            <a:extLst>
              <a:ext uri="{FF2B5EF4-FFF2-40B4-BE49-F238E27FC236}">
                <a16:creationId xmlns:a16="http://schemas.microsoft.com/office/drawing/2014/main" id="{25B79D21-9318-EC79-20C8-98205FBBAC81}"/>
              </a:ext>
            </a:extLst>
          </p:cNvPr>
          <p:cNvSpPr txBox="1"/>
          <p:nvPr/>
        </p:nvSpPr>
        <p:spPr>
          <a:xfrm>
            <a:off x="1757986" y="5604583"/>
            <a:ext cx="1426508" cy="523220"/>
          </a:xfrm>
          <a:prstGeom prst="rect">
            <a:avLst/>
          </a:prstGeom>
          <a:noFill/>
        </p:spPr>
        <p:txBody>
          <a:bodyPr wrap="square" rtlCol="0">
            <a:spAutoFit/>
          </a:bodyPr>
          <a:lstStyle/>
          <a:p>
            <a:pPr algn="ctr"/>
            <a:r>
              <a:rPr lang="zh-CN" altLang="en-US" sz="2800" dirty="0">
                <a:latin typeface="微软雅黑" panose="020B0503020204020204" pitchFamily="34" charset="-122"/>
                <a:ea typeface="微软雅黑" panose="020B0503020204020204" pitchFamily="34" charset="-122"/>
              </a:rPr>
              <a:t>明白</a:t>
            </a:r>
          </a:p>
        </p:txBody>
      </p:sp>
      <p:sp>
        <p:nvSpPr>
          <p:cNvPr id="7" name="圆角矩形 6">
            <a:extLst>
              <a:ext uri="{FF2B5EF4-FFF2-40B4-BE49-F238E27FC236}">
                <a16:creationId xmlns:a16="http://schemas.microsoft.com/office/drawing/2014/main" id="{551A5551-C18D-0804-1A5A-D3CCBAAFF3A1}"/>
              </a:ext>
            </a:extLst>
          </p:cNvPr>
          <p:cNvSpPr/>
          <p:nvPr/>
        </p:nvSpPr>
        <p:spPr>
          <a:xfrm>
            <a:off x="5730729" y="5600634"/>
            <a:ext cx="1426508" cy="540000"/>
          </a:xfrm>
          <a:prstGeom prst="roundRect">
            <a:avLst/>
          </a:prstGeom>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CN" altLang="en-US"/>
          </a:p>
        </p:txBody>
      </p:sp>
      <p:sp>
        <p:nvSpPr>
          <p:cNvPr id="8" name="文本框 7">
            <a:extLst>
              <a:ext uri="{FF2B5EF4-FFF2-40B4-BE49-F238E27FC236}">
                <a16:creationId xmlns:a16="http://schemas.microsoft.com/office/drawing/2014/main" id="{69DCCB0C-FBD1-FA0E-93FB-8A80B53C06D5}"/>
              </a:ext>
            </a:extLst>
          </p:cNvPr>
          <p:cNvSpPr txBox="1"/>
          <p:nvPr/>
        </p:nvSpPr>
        <p:spPr>
          <a:xfrm>
            <a:off x="5730730" y="5604583"/>
            <a:ext cx="1426508" cy="523220"/>
          </a:xfrm>
          <a:prstGeom prst="rect">
            <a:avLst/>
          </a:prstGeom>
          <a:noFill/>
        </p:spPr>
        <p:txBody>
          <a:bodyPr wrap="square" rtlCol="0">
            <a:spAutoFit/>
          </a:bodyPr>
          <a:lstStyle/>
          <a:p>
            <a:pPr algn="ctr"/>
            <a:r>
              <a:rPr lang="zh-CN" altLang="en-US" sz="2800" dirty="0">
                <a:latin typeface="微软雅黑" panose="020B0503020204020204" pitchFamily="34" charset="-122"/>
                <a:ea typeface="微软雅黑" panose="020B0503020204020204" pitchFamily="34" charset="-122"/>
              </a:rPr>
              <a:t>不明白</a:t>
            </a:r>
          </a:p>
        </p:txBody>
      </p:sp>
    </p:spTree>
    <p:extLst>
      <p:ext uri="{BB962C8B-B14F-4D97-AF65-F5344CB8AC3E}">
        <p14:creationId xmlns:p14="http://schemas.microsoft.com/office/powerpoint/2010/main" val="25228209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1">
            <a:extLst>
              <a:ext uri="{FF2B5EF4-FFF2-40B4-BE49-F238E27FC236}">
                <a16:creationId xmlns:a16="http://schemas.microsoft.com/office/drawing/2014/main" id="{F5403A69-AB58-594C-8AD9-8DD4A36C2152}"/>
              </a:ext>
            </a:extLst>
          </p:cNvPr>
          <p:cNvPicPr>
            <a:picLocks noChangeAspect="1"/>
          </p:cNvPicPr>
          <p:nvPr/>
        </p:nvPicPr>
        <p:blipFill rotWithShape="1">
          <a:blip r:embed="rId3"/>
          <a:srcRect l="29442" r="18033"/>
          <a:stretch/>
        </p:blipFill>
        <p:spPr>
          <a:xfrm>
            <a:off x="928252" y="3865433"/>
            <a:ext cx="2703443" cy="270218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标题 18">
            <a:extLst>
              <a:ext uri="{FF2B5EF4-FFF2-40B4-BE49-F238E27FC236}">
                <a16:creationId xmlns:a16="http://schemas.microsoft.com/office/drawing/2014/main" id="{E33D7FD8-4A65-6945-BAB3-0185B3E08B2F}"/>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主再临的迹象</a:t>
            </a:r>
            <a:br>
              <a:rPr lang="zh-CN" altLang="en-US" dirty="0">
                <a:latin typeface="微软雅黑" panose="020B0503020204020204" pitchFamily="34" charset="-122"/>
                <a:ea typeface="微软雅黑" panose="020B0503020204020204" pitchFamily="34" charset="-122"/>
              </a:rPr>
            </a:br>
            <a:endParaRPr lang="zh-CN" altLang="en-US" dirty="0"/>
          </a:p>
        </p:txBody>
      </p:sp>
      <p:sp>
        <p:nvSpPr>
          <p:cNvPr id="2" name="Rectangle 10">
            <a:extLst>
              <a:ext uri="{FF2B5EF4-FFF2-40B4-BE49-F238E27FC236}">
                <a16:creationId xmlns:a16="http://schemas.microsoft.com/office/drawing/2014/main" id="{55971A7C-4284-505E-4A5B-E9648F0D1FF5}"/>
              </a:ext>
            </a:extLst>
          </p:cNvPr>
          <p:cNvSpPr>
            <a:spLocks noChangeArrowheads="1"/>
          </p:cNvSpPr>
          <p:nvPr/>
        </p:nvSpPr>
        <p:spPr bwMode="auto">
          <a:xfrm>
            <a:off x="928252" y="2195459"/>
            <a:ext cx="2864532" cy="1669974"/>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当树枝发嫩长叶的时候，你们就知道夏天近了。</a:t>
            </a:r>
          </a:p>
        </p:txBody>
      </p:sp>
      <p:sp>
        <p:nvSpPr>
          <p:cNvPr id="3" name="Rectangle 10">
            <a:extLst>
              <a:ext uri="{FF2B5EF4-FFF2-40B4-BE49-F238E27FC236}">
                <a16:creationId xmlns:a16="http://schemas.microsoft.com/office/drawing/2014/main" id="{36CD71B0-E37E-0936-7823-C97451FC59EA}"/>
              </a:ext>
            </a:extLst>
          </p:cNvPr>
          <p:cNvSpPr>
            <a:spLocks noChangeArrowheads="1"/>
          </p:cNvSpPr>
          <p:nvPr/>
        </p:nvSpPr>
        <p:spPr bwMode="auto">
          <a:xfrm>
            <a:off x="4733089" y="2195459"/>
            <a:ext cx="3697843" cy="1669974"/>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你们几时看见这些事成就，也该知道人子近了，正在门口了。</a:t>
            </a:r>
          </a:p>
        </p:txBody>
      </p:sp>
      <p:pic>
        <p:nvPicPr>
          <p:cNvPr id="4" name="Picture 2" descr="When the Lord Jesus Knocks at the Door, How Will We Answer | Eastern  Lightning | by Anna | Medium">
            <a:extLst>
              <a:ext uri="{FF2B5EF4-FFF2-40B4-BE49-F238E27FC236}">
                <a16:creationId xmlns:a16="http://schemas.microsoft.com/office/drawing/2014/main" id="{682668AC-E778-0A32-C1F3-34FA92EEFB4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4625497" y="3865433"/>
            <a:ext cx="3574234" cy="269742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对话气泡: 圆角矩形 4">
            <a:extLst>
              <a:ext uri="{FF2B5EF4-FFF2-40B4-BE49-F238E27FC236}">
                <a16:creationId xmlns:a16="http://schemas.microsoft.com/office/drawing/2014/main" id="{466FF172-491E-B003-BE56-258399D46A59}"/>
              </a:ext>
            </a:extLst>
          </p:cNvPr>
          <p:cNvSpPr/>
          <p:nvPr/>
        </p:nvSpPr>
        <p:spPr>
          <a:xfrm>
            <a:off x="6196737" y="2151536"/>
            <a:ext cx="1862159" cy="581003"/>
          </a:xfrm>
          <a:prstGeom prst="wedgeRoundRectCallout">
            <a:avLst>
              <a:gd name="adj1" fmla="val 34814"/>
              <a:gd name="adj2" fmla="val -96692"/>
              <a:gd name="adj3" fmla="val 16667"/>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33CAFC71-1AF7-A537-3B87-F18E0C068B59}"/>
              </a:ext>
            </a:extLst>
          </p:cNvPr>
          <p:cNvSpPr txBox="1"/>
          <p:nvPr/>
        </p:nvSpPr>
        <p:spPr>
          <a:xfrm>
            <a:off x="6242095" y="903466"/>
            <a:ext cx="2498222" cy="954107"/>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zh-CN" altLang="en-US" sz="2800" dirty="0">
                <a:solidFill>
                  <a:schemeClr val="tx1"/>
                </a:solidFill>
                <a:latin typeface="微软雅黑" panose="020B0503020204020204" pitchFamily="34" charset="-122"/>
                <a:ea typeface="微软雅黑" panose="020B0503020204020204" pitchFamily="34" charset="-122"/>
              </a:rPr>
              <a:t>预兆：耶稣再来的时侯近了</a:t>
            </a:r>
          </a:p>
        </p:txBody>
      </p:sp>
      <p:sp>
        <p:nvSpPr>
          <p:cNvPr id="7" name="对话气泡: 圆角矩形 6">
            <a:extLst>
              <a:ext uri="{FF2B5EF4-FFF2-40B4-BE49-F238E27FC236}">
                <a16:creationId xmlns:a16="http://schemas.microsoft.com/office/drawing/2014/main" id="{AEA66B12-E74D-B0C8-DF02-7645350F0A38}"/>
              </a:ext>
            </a:extLst>
          </p:cNvPr>
          <p:cNvSpPr/>
          <p:nvPr/>
        </p:nvSpPr>
        <p:spPr>
          <a:xfrm>
            <a:off x="1348893" y="2126262"/>
            <a:ext cx="2282802" cy="581003"/>
          </a:xfrm>
          <a:prstGeom prst="wedgeRoundRectCallout">
            <a:avLst>
              <a:gd name="adj1" fmla="val 34814"/>
              <a:gd name="adj2" fmla="val -96692"/>
              <a:gd name="adj3" fmla="val 16667"/>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76588F17-61F3-1E1D-62BB-646900A052D1}"/>
              </a:ext>
            </a:extLst>
          </p:cNvPr>
          <p:cNvSpPr txBox="1"/>
          <p:nvPr/>
        </p:nvSpPr>
        <p:spPr>
          <a:xfrm>
            <a:off x="1250193" y="1285568"/>
            <a:ext cx="2698175"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zh-CN" altLang="en-US" sz="2800" dirty="0">
                <a:solidFill>
                  <a:schemeClr val="tx1"/>
                </a:solidFill>
                <a:latin typeface="微软雅黑" panose="020B0503020204020204" pitchFamily="34" charset="-122"/>
                <a:ea typeface="微软雅黑" panose="020B0503020204020204" pitchFamily="34" charset="-122"/>
              </a:rPr>
              <a:t>预兆：夏天近了</a:t>
            </a:r>
          </a:p>
        </p:txBody>
      </p:sp>
    </p:spTree>
    <p:extLst>
      <p:ext uri="{BB962C8B-B14F-4D97-AF65-F5344CB8AC3E}">
        <p14:creationId xmlns:p14="http://schemas.microsoft.com/office/powerpoint/2010/main" val="1816774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卡通人物&#10;&#10;描述已自动生成">
            <a:extLst>
              <a:ext uri="{FF2B5EF4-FFF2-40B4-BE49-F238E27FC236}">
                <a16:creationId xmlns:a16="http://schemas.microsoft.com/office/drawing/2014/main" id="{6E7111BF-0B77-5A7A-16E1-D93E22DA9527}"/>
              </a:ext>
            </a:extLst>
          </p:cNvPr>
          <p:cNvPicPr>
            <a:picLocks noChangeAspect="1"/>
          </p:cNvPicPr>
          <p:nvPr/>
        </p:nvPicPr>
        <p:blipFill>
          <a:blip r:embed="rId3"/>
          <a:stretch>
            <a:fillRect/>
          </a:stretch>
        </p:blipFill>
        <p:spPr>
          <a:xfrm>
            <a:off x="1" y="3429000"/>
            <a:ext cx="3669644" cy="3669644"/>
          </a:xfrm>
          <a:prstGeom prst="rect">
            <a:avLst/>
          </a:prstGeom>
        </p:spPr>
      </p:pic>
      <p:pic>
        <p:nvPicPr>
          <p:cNvPr id="7" name="图片 6" descr="图片包含 户外, 男人, 站, 飞行&#10;&#10;描述已自动生成">
            <a:extLst>
              <a:ext uri="{FF2B5EF4-FFF2-40B4-BE49-F238E27FC236}">
                <a16:creationId xmlns:a16="http://schemas.microsoft.com/office/drawing/2014/main" id="{77BC2991-2835-55FC-55A3-88E059D9075F}"/>
              </a:ext>
            </a:extLst>
          </p:cNvPr>
          <p:cNvPicPr>
            <a:picLocks noChangeAspect="1"/>
          </p:cNvPicPr>
          <p:nvPr/>
        </p:nvPicPr>
        <p:blipFill rotWithShape="1">
          <a:blip r:embed="rId4"/>
          <a:srcRect l="30135" r="27432" b="12181"/>
          <a:stretch/>
        </p:blipFill>
        <p:spPr>
          <a:xfrm>
            <a:off x="2995909" y="0"/>
            <a:ext cx="3152181" cy="366964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对话气泡: 圆角矩形 4">
            <a:extLst>
              <a:ext uri="{FF2B5EF4-FFF2-40B4-BE49-F238E27FC236}">
                <a16:creationId xmlns:a16="http://schemas.microsoft.com/office/drawing/2014/main" id="{81B6B8FE-EF8C-146D-14AE-8CA7063776C5}"/>
              </a:ext>
            </a:extLst>
          </p:cNvPr>
          <p:cNvSpPr/>
          <p:nvPr/>
        </p:nvSpPr>
        <p:spPr>
          <a:xfrm>
            <a:off x="3948140" y="4019309"/>
            <a:ext cx="4638667" cy="2147230"/>
          </a:xfrm>
          <a:prstGeom prst="wedgeRoundRectCallout">
            <a:avLst>
              <a:gd name="adj1" fmla="val -61648"/>
              <a:gd name="adj2" fmla="val 50467"/>
              <a:gd name="adj3" fmla="val 1666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6" name="Rectangle 2">
            <a:extLst>
              <a:ext uri="{FF2B5EF4-FFF2-40B4-BE49-F238E27FC236}">
                <a16:creationId xmlns:a16="http://schemas.microsoft.com/office/drawing/2014/main" id="{BB655E4F-EA3E-DEE7-04A6-B59ECE946416}"/>
              </a:ext>
            </a:extLst>
          </p:cNvPr>
          <p:cNvSpPr/>
          <p:nvPr/>
        </p:nvSpPr>
        <p:spPr>
          <a:xfrm>
            <a:off x="4221328" y="4753606"/>
            <a:ext cx="4492365" cy="625364"/>
          </a:xfrm>
          <a:prstGeom prst="rect">
            <a:avLst/>
          </a:prstGeom>
          <a:noFill/>
        </p:spPr>
        <p:txBody>
          <a:bodyPr wrap="square">
            <a:spAutoFit/>
          </a:bodyPr>
          <a:lstStyle/>
          <a:p>
            <a:pPr>
              <a:lnSpc>
                <a:spcPts val="4420"/>
              </a:lnSpc>
            </a:pPr>
            <a:r>
              <a:rPr lang="zh-CN" altLang="en-US" sz="3600" dirty="0">
                <a:latin typeface="微软雅黑" panose="020B0503020204020204" pitchFamily="34" charset="-122"/>
                <a:ea typeface="微软雅黑" panose="020B0503020204020204" pitchFamily="34" charset="-122"/>
              </a:rPr>
              <a:t>预兆具体指哪些事？</a:t>
            </a:r>
            <a:endParaRPr lang="en-US" altLang="zh-CN" sz="36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483766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A6053E-C9C4-114A-AEF8-E24E2C89B603}"/>
              </a:ext>
            </a:extLst>
          </p:cNvPr>
          <p:cNvSpPr>
            <a:spLocks noGrp="1"/>
          </p:cNvSpPr>
          <p:nvPr>
            <p:ph type="title"/>
          </p:nvPr>
        </p:nvSpPr>
        <p:spPr>
          <a:prstGeom prst="rect">
            <a:avLst/>
          </a:prstGeom>
        </p:spPr>
        <p:txBody>
          <a:bodyPr/>
          <a:lstStyle/>
          <a:p>
            <a:r>
              <a:rPr lang="zh-CN" altLang="en-US" dirty="0">
                <a:solidFill>
                  <a:schemeClr val="tx1"/>
                </a:solidFill>
                <a:latin typeface="微软雅黑" panose="020B0503020204020204" pitchFamily="34" charset="-122"/>
                <a:ea typeface="微软雅黑" panose="020B0503020204020204" pitchFamily="34" charset="-122"/>
              </a:rPr>
              <a:t>耶稣再来的时候近了的预兆</a:t>
            </a:r>
          </a:p>
        </p:txBody>
      </p:sp>
      <p:sp>
        <p:nvSpPr>
          <p:cNvPr id="3" name="文本框 2">
            <a:extLst>
              <a:ext uri="{FF2B5EF4-FFF2-40B4-BE49-F238E27FC236}">
                <a16:creationId xmlns:a16="http://schemas.microsoft.com/office/drawing/2014/main" id="{E6887248-4B8B-4648-8046-5AE515CA7ACF}"/>
              </a:ext>
            </a:extLst>
          </p:cNvPr>
          <p:cNvSpPr txBox="1"/>
          <p:nvPr/>
        </p:nvSpPr>
        <p:spPr>
          <a:xfrm>
            <a:off x="758861" y="2981124"/>
            <a:ext cx="3986989" cy="2221314"/>
          </a:xfrm>
          <a:prstGeom prst="rect">
            <a:avLst/>
          </a:prstGeom>
          <a:noFill/>
        </p:spPr>
        <p:txBody>
          <a:bodyPr wrap="none" rtlCol="0">
            <a:spAutoFit/>
          </a:bodyPr>
          <a:lstStyle/>
          <a:p>
            <a:pPr marL="514350" indent="-514350">
              <a:lnSpc>
                <a:spcPct val="150000"/>
              </a:lnSpc>
              <a:buAutoNum type="arabicPeriod"/>
            </a:pPr>
            <a:r>
              <a:rPr kumimoji="1" lang="zh-CN" altLang="en-US" sz="3200" dirty="0">
                <a:latin typeface="Microsoft YaHei" panose="020B0503020204020204" pitchFamily="34" charset="-122"/>
                <a:ea typeface="Microsoft YaHei" panose="020B0503020204020204" pitchFamily="34" charset="-122"/>
              </a:rPr>
              <a:t>福音要传遍天下</a:t>
            </a:r>
            <a:endParaRPr kumimoji="1" lang="en-US" altLang="zh-CN" sz="3200" dirty="0">
              <a:latin typeface="Microsoft YaHei" panose="020B0503020204020204" pitchFamily="34" charset="-122"/>
              <a:ea typeface="Microsoft YaHei" panose="020B0503020204020204" pitchFamily="34" charset="-122"/>
            </a:endParaRPr>
          </a:p>
          <a:p>
            <a:pPr marL="514350" indent="-514350">
              <a:lnSpc>
                <a:spcPct val="150000"/>
              </a:lnSpc>
              <a:buAutoNum type="arabicPeriod"/>
            </a:pPr>
            <a:r>
              <a:rPr kumimoji="1" lang="zh-CN" altLang="en-US" sz="3200" dirty="0">
                <a:latin typeface="Microsoft YaHei" panose="020B0503020204020204" pitchFamily="34" charset="-122"/>
                <a:ea typeface="Microsoft YaHei" panose="020B0503020204020204" pitchFamily="34" charset="-122"/>
              </a:rPr>
              <a:t>全球通信技术发达</a:t>
            </a:r>
            <a:endParaRPr kumimoji="1" lang="en-US" altLang="zh-CN" sz="3200" dirty="0">
              <a:latin typeface="Microsoft YaHei" panose="020B0503020204020204" pitchFamily="34" charset="-122"/>
              <a:ea typeface="Microsoft YaHei" panose="020B0503020204020204" pitchFamily="34" charset="-122"/>
            </a:endParaRPr>
          </a:p>
          <a:p>
            <a:pPr marL="514350" indent="-514350">
              <a:lnSpc>
                <a:spcPct val="150000"/>
              </a:lnSpc>
              <a:buAutoNum type="arabicPeriod"/>
            </a:pPr>
            <a:r>
              <a:rPr kumimoji="1" lang="zh-CN" altLang="en-US" sz="3200" dirty="0">
                <a:latin typeface="Microsoft YaHei" panose="020B0503020204020204" pitchFamily="34" charset="-122"/>
                <a:ea typeface="Microsoft YaHei" panose="020B0503020204020204" pitchFamily="34" charset="-122"/>
              </a:rPr>
              <a:t>兽的印记</a:t>
            </a:r>
          </a:p>
        </p:txBody>
      </p:sp>
      <p:pic>
        <p:nvPicPr>
          <p:cNvPr id="5" name="图片 4" descr="黑暗中的蓝色星球&#10;&#10;中度可信度描述已自动生成">
            <a:extLst>
              <a:ext uri="{FF2B5EF4-FFF2-40B4-BE49-F238E27FC236}">
                <a16:creationId xmlns:a16="http://schemas.microsoft.com/office/drawing/2014/main" id="{5B57E54A-55FE-F94C-04F1-E2A4B5666EF0}"/>
              </a:ext>
            </a:extLst>
          </p:cNvPr>
          <p:cNvPicPr>
            <a:picLocks noChangeAspect="1"/>
          </p:cNvPicPr>
          <p:nvPr/>
        </p:nvPicPr>
        <p:blipFill>
          <a:blip r:embed="rId3"/>
          <a:stretch>
            <a:fillRect/>
          </a:stretch>
        </p:blipFill>
        <p:spPr>
          <a:xfrm>
            <a:off x="4425078" y="1655562"/>
            <a:ext cx="5108084" cy="4881445"/>
          </a:xfrm>
          <a:prstGeom prst="rect">
            <a:avLst/>
          </a:prstGeom>
        </p:spPr>
      </p:pic>
      <p:cxnSp>
        <p:nvCxnSpPr>
          <p:cNvPr id="6" name="直接连接符 5">
            <a:extLst>
              <a:ext uri="{FF2B5EF4-FFF2-40B4-BE49-F238E27FC236}">
                <a16:creationId xmlns:a16="http://schemas.microsoft.com/office/drawing/2014/main" id="{B0AC064B-B0C7-07F8-9E30-1598F9D60092}"/>
              </a:ext>
            </a:extLst>
          </p:cNvPr>
          <p:cNvCxnSpPr>
            <a:cxnSpLocks/>
          </p:cNvCxnSpPr>
          <p:nvPr/>
        </p:nvCxnSpPr>
        <p:spPr>
          <a:xfrm>
            <a:off x="860612" y="3781165"/>
            <a:ext cx="356446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9738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04F6709-50CE-574E-BDAB-428A8F290F58}"/>
              </a:ext>
            </a:extLst>
          </p:cNvPr>
          <p:cNvPicPr>
            <a:picLocks noChangeAspect="1"/>
          </p:cNvPicPr>
          <p:nvPr/>
        </p:nvPicPr>
        <p:blipFill>
          <a:blip r:embed="rId3"/>
          <a:stretch>
            <a:fillRect/>
          </a:stretch>
        </p:blipFill>
        <p:spPr>
          <a:xfrm>
            <a:off x="5519222" y="1866798"/>
            <a:ext cx="3624778" cy="271858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Rectangle 3">
            <a:extLst>
              <a:ext uri="{FF2B5EF4-FFF2-40B4-BE49-F238E27FC236}">
                <a16:creationId xmlns:a16="http://schemas.microsoft.com/office/drawing/2014/main" id="{9842D29D-4C15-2641-8CB8-38A61FE5DD69}"/>
              </a:ext>
            </a:extLst>
          </p:cNvPr>
          <p:cNvSpPr>
            <a:spLocks noChangeArrowheads="1"/>
          </p:cNvSpPr>
          <p:nvPr/>
        </p:nvSpPr>
        <p:spPr bwMode="auto">
          <a:xfrm>
            <a:off x="735914" y="2418014"/>
            <a:ext cx="4783308" cy="2294391"/>
          </a:xfrm>
          <a:prstGeom prst="rect">
            <a:avLst/>
          </a:prstGeom>
          <a:noFill/>
          <a:ln w="9525">
            <a:noFill/>
            <a:miter lim="800000"/>
            <a:headEnd/>
            <a:tailEnd/>
          </a:ln>
          <a:effectLst/>
        </p:spPr>
        <p:txBody>
          <a:bodyPr lIns="81041" tIns="40521" rIns="81041" bIns="40521"/>
          <a:lstStyle/>
          <a:p>
            <a:pPr defTabSz="685800">
              <a:lnSpc>
                <a:spcPts val="4160"/>
              </a:lnSpc>
              <a:defRPr/>
            </a:pPr>
            <a:r>
              <a:rPr lang="zh-CN" altLang="en-US" sz="3200" dirty="0">
                <a:latin typeface="Microsoft YaHei" panose="020B0503020204020204" pitchFamily="34" charset="-122"/>
                <a:ea typeface="Microsoft YaHei" panose="020B0503020204020204" pitchFamily="34" charset="-122"/>
              </a:rPr>
              <a:t>马太福音 </a:t>
            </a:r>
            <a:r>
              <a:rPr lang="en-US" altLang="zh-CN" sz="3200" dirty="0">
                <a:latin typeface="Microsoft YaHei" panose="020B0503020204020204" pitchFamily="34" charset="-122"/>
                <a:ea typeface="Microsoft YaHei" panose="020B0503020204020204" pitchFamily="34" charset="-122"/>
              </a:rPr>
              <a:t>24:14 “</a:t>
            </a:r>
            <a:r>
              <a:rPr lang="zh-CN" altLang="en-US" sz="3200" dirty="0">
                <a:latin typeface="Microsoft YaHei" panose="020B0503020204020204" pitchFamily="34" charset="-122"/>
                <a:ea typeface="Microsoft YaHei" panose="020B0503020204020204" pitchFamily="34" charset="-122"/>
              </a:rPr>
              <a:t>这天国的</a:t>
            </a:r>
            <a:r>
              <a:rPr lang="zh-CN" altLang="en-US" sz="3200" b="1" dirty="0">
                <a:solidFill>
                  <a:srgbClr val="FF0000"/>
                </a:solidFill>
                <a:latin typeface="Microsoft YaHei" panose="020B0503020204020204" pitchFamily="34" charset="-122"/>
                <a:ea typeface="Microsoft YaHei" panose="020B0503020204020204" pitchFamily="34" charset="-122"/>
              </a:rPr>
              <a:t>福音要传遍天下</a:t>
            </a:r>
            <a:r>
              <a:rPr lang="zh-CN" altLang="en-US" sz="3200" dirty="0">
                <a:latin typeface="Microsoft YaHei" panose="020B0503020204020204" pitchFamily="34" charset="-122"/>
                <a:ea typeface="Microsoft YaHei" panose="020B0503020204020204" pitchFamily="34" charset="-122"/>
              </a:rPr>
              <a:t>，对万民作见证，然后</a:t>
            </a:r>
            <a:r>
              <a:rPr lang="zh-CN" altLang="en-US" sz="3200" b="1" dirty="0">
                <a:solidFill>
                  <a:srgbClr val="FF0000"/>
                </a:solidFill>
                <a:latin typeface="Microsoft YaHei" panose="020B0503020204020204" pitchFamily="34" charset="-122"/>
                <a:ea typeface="Microsoft YaHei" panose="020B0503020204020204" pitchFamily="34" charset="-122"/>
              </a:rPr>
              <a:t>末期才来到</a:t>
            </a:r>
            <a:r>
              <a:rPr lang="zh-CN" altLang="en-US" sz="3200" dirty="0">
                <a:latin typeface="Microsoft YaHei" panose="020B0503020204020204" pitchFamily="34" charset="-122"/>
                <a:ea typeface="Microsoft YaHei" panose="020B0503020204020204" pitchFamily="34" charset="-122"/>
              </a:rPr>
              <a:t>。”</a:t>
            </a:r>
            <a:endParaRPr lang="en-US" altLang="zh-CN" sz="3200" dirty="0">
              <a:latin typeface="Microsoft YaHei" panose="020B0503020204020204" pitchFamily="34" charset="-122"/>
              <a:ea typeface="Microsoft YaHei" panose="020B0503020204020204" pitchFamily="34" charset="-122"/>
            </a:endParaRPr>
          </a:p>
        </p:txBody>
      </p:sp>
      <p:sp>
        <p:nvSpPr>
          <p:cNvPr id="4" name="文本框 3">
            <a:extLst>
              <a:ext uri="{FF2B5EF4-FFF2-40B4-BE49-F238E27FC236}">
                <a16:creationId xmlns:a16="http://schemas.microsoft.com/office/drawing/2014/main" id="{52F5EBF4-053A-CC86-7370-30A10E26AC02}"/>
              </a:ext>
            </a:extLst>
          </p:cNvPr>
          <p:cNvSpPr txBox="1"/>
          <p:nvPr/>
        </p:nvSpPr>
        <p:spPr>
          <a:xfrm>
            <a:off x="3322991" y="5077729"/>
            <a:ext cx="3798711" cy="928652"/>
          </a:xfrm>
          <a:prstGeom prst="rect">
            <a:avLst/>
          </a:prstGeom>
          <a:noFill/>
        </p:spPr>
        <p:txBody>
          <a:bodyPr wrap="square">
            <a:spAutoFit/>
          </a:bodyPr>
          <a:lstStyle/>
          <a:p>
            <a:pPr defTabSz="685800">
              <a:lnSpc>
                <a:spcPct val="200000"/>
              </a:lnSpc>
              <a:defRPr/>
            </a:pPr>
            <a:r>
              <a:rPr lang="zh-CN" altLang="en-US" sz="3200" b="1" dirty="0">
                <a:solidFill>
                  <a:srgbClr val="0070C0"/>
                </a:solidFill>
                <a:latin typeface="Microsoft YaHei" panose="020B0503020204020204" pitchFamily="34" charset="-122"/>
                <a:ea typeface="Microsoft YaHei" panose="020B0503020204020204" pitchFamily="34" charset="-122"/>
              </a:rPr>
              <a:t>福音要传遍天下</a:t>
            </a:r>
            <a:endParaRPr lang="en-US" altLang="zh-CN" sz="3200" b="1" dirty="0">
              <a:solidFill>
                <a:srgbClr val="0070C0"/>
              </a:solidFill>
              <a:latin typeface="Microsoft YaHei" panose="020B0503020204020204" pitchFamily="34" charset="-122"/>
              <a:ea typeface="Microsoft YaHei" panose="020B0503020204020204" pitchFamily="34" charset="-122"/>
            </a:endParaRPr>
          </a:p>
        </p:txBody>
      </p:sp>
      <p:sp>
        <p:nvSpPr>
          <p:cNvPr id="5" name="标题 4">
            <a:extLst>
              <a:ext uri="{FF2B5EF4-FFF2-40B4-BE49-F238E27FC236}">
                <a16:creationId xmlns:a16="http://schemas.microsoft.com/office/drawing/2014/main" id="{64C90DE6-ABC1-9DF0-17A9-B5280A2E308B}"/>
              </a:ext>
            </a:extLst>
          </p:cNvPr>
          <p:cNvSpPr>
            <a:spLocks noGrp="1"/>
          </p:cNvSpPr>
          <p:nvPr>
            <p:ph type="title"/>
          </p:nvPr>
        </p:nvSpPr>
        <p:spPr/>
        <p:txBody>
          <a:bodyPr/>
          <a:lstStyle/>
          <a:p>
            <a:r>
              <a:rPr lang="zh-CN" altLang="en-US" dirty="0"/>
              <a:t>耶稣的说明</a:t>
            </a:r>
          </a:p>
        </p:txBody>
      </p:sp>
      <p:grpSp>
        <p:nvGrpSpPr>
          <p:cNvPr id="9" name="组合 8">
            <a:extLst>
              <a:ext uri="{FF2B5EF4-FFF2-40B4-BE49-F238E27FC236}">
                <a16:creationId xmlns:a16="http://schemas.microsoft.com/office/drawing/2014/main" id="{7B61A63B-B956-4623-1A98-2EC63A710E9F}"/>
              </a:ext>
            </a:extLst>
          </p:cNvPr>
          <p:cNvGrpSpPr/>
          <p:nvPr/>
        </p:nvGrpSpPr>
        <p:grpSpPr>
          <a:xfrm>
            <a:off x="768654" y="5475691"/>
            <a:ext cx="5968322" cy="562783"/>
            <a:chOff x="768654" y="5085398"/>
            <a:chExt cx="5968322" cy="562783"/>
          </a:xfrm>
        </p:grpSpPr>
        <p:sp>
          <p:nvSpPr>
            <p:cNvPr id="2" name="文本框 1">
              <a:extLst>
                <a:ext uri="{FF2B5EF4-FFF2-40B4-BE49-F238E27FC236}">
                  <a16:creationId xmlns:a16="http://schemas.microsoft.com/office/drawing/2014/main" id="{218EB471-97BB-27AF-731F-4399E2E5C058}"/>
                </a:ext>
              </a:extLst>
            </p:cNvPr>
            <p:cNvSpPr txBox="1"/>
            <p:nvPr/>
          </p:nvSpPr>
          <p:spPr>
            <a:xfrm>
              <a:off x="768654" y="5085398"/>
              <a:ext cx="4717828" cy="562783"/>
            </a:xfrm>
            <a:prstGeom prst="rect">
              <a:avLst/>
            </a:prstGeom>
            <a:noFill/>
            <a:ln w="9525">
              <a:noFill/>
              <a:miter lim="800000"/>
              <a:headEnd/>
              <a:tailEnd/>
            </a:ln>
            <a:effectLst/>
          </p:spPr>
          <p:txBody>
            <a:bodyPr lIns="81041" tIns="40521" rIns="81041" bIns="40521"/>
            <a:lstStyle>
              <a:defPPr>
                <a:defRPr lang="en-US"/>
              </a:defPPr>
              <a:lvl1pPr defTabSz="685800">
                <a:lnSpc>
                  <a:spcPts val="3860"/>
                </a:lnSpc>
                <a:defRPr sz="2800">
                  <a:latin typeface="Microsoft YaHei" panose="020B0503020204020204" pitchFamily="34" charset="-122"/>
                  <a:ea typeface="Microsoft YaHei" panose="020B0503020204020204" pitchFamily="34" charset="-122"/>
                </a:defRPr>
              </a:lvl1pPr>
            </a:lstStyle>
            <a:p>
              <a:r>
                <a:rPr lang="zh-CN" altLang="en-US" sz="3200" b="1" dirty="0"/>
                <a:t>预兆是什么？</a:t>
              </a:r>
            </a:p>
          </p:txBody>
        </p:sp>
        <p:cxnSp>
          <p:nvCxnSpPr>
            <p:cNvPr id="7" name="直接连接符 6">
              <a:extLst>
                <a:ext uri="{FF2B5EF4-FFF2-40B4-BE49-F238E27FC236}">
                  <a16:creationId xmlns:a16="http://schemas.microsoft.com/office/drawing/2014/main" id="{265AFF60-03FE-EE93-05BB-30F288C7DE22}"/>
                </a:ext>
              </a:extLst>
            </p:cNvPr>
            <p:cNvCxnSpPr>
              <a:cxnSpLocks/>
            </p:cNvCxnSpPr>
            <p:nvPr/>
          </p:nvCxnSpPr>
          <p:spPr>
            <a:xfrm>
              <a:off x="3322991" y="5618150"/>
              <a:ext cx="3413985" cy="0"/>
            </a:xfrm>
            <a:prstGeom prst="line">
              <a:avLst/>
            </a:prstGeom>
            <a:ln w="28575"/>
          </p:spPr>
          <p:style>
            <a:lnRef idx="1">
              <a:schemeClr val="dk1"/>
            </a:lnRef>
            <a:fillRef idx="0">
              <a:schemeClr val="dk1"/>
            </a:fillRef>
            <a:effectRef idx="0">
              <a:schemeClr val="dk1"/>
            </a:effectRef>
            <a:fontRef idx="minor">
              <a:schemeClr val="tx1"/>
            </a:fontRef>
          </p:style>
        </p:cxnSp>
      </p:grpSp>
      <p:sp>
        <p:nvSpPr>
          <p:cNvPr id="3" name="箭头: 下 2">
            <a:extLst>
              <a:ext uri="{FF2B5EF4-FFF2-40B4-BE49-F238E27FC236}">
                <a16:creationId xmlns:a16="http://schemas.microsoft.com/office/drawing/2014/main" id="{007BB958-9935-7D46-FD03-25FD74FB7C05}"/>
              </a:ext>
            </a:extLst>
          </p:cNvPr>
          <p:cNvSpPr/>
          <p:nvPr/>
        </p:nvSpPr>
        <p:spPr>
          <a:xfrm>
            <a:off x="3802661" y="4093755"/>
            <a:ext cx="546409" cy="5303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776CE73C-707C-D666-6253-C5670124B5CA}"/>
              </a:ext>
            </a:extLst>
          </p:cNvPr>
          <p:cNvSpPr txBox="1"/>
          <p:nvPr/>
        </p:nvSpPr>
        <p:spPr>
          <a:xfrm>
            <a:off x="2713684" y="4292052"/>
            <a:ext cx="2724361" cy="824136"/>
          </a:xfrm>
          <a:prstGeom prst="rect">
            <a:avLst/>
          </a:prstGeom>
          <a:noFill/>
        </p:spPr>
        <p:txBody>
          <a:bodyPr wrap="square">
            <a:spAutoFit/>
          </a:bodyPr>
          <a:lstStyle/>
          <a:p>
            <a:pPr defTabSz="685800">
              <a:lnSpc>
                <a:spcPct val="200000"/>
              </a:lnSpc>
              <a:defRPr/>
            </a:pPr>
            <a:r>
              <a:rPr lang="zh-CN" altLang="en-US" sz="2800" b="1" dirty="0">
                <a:solidFill>
                  <a:srgbClr val="0070C0"/>
                </a:solidFill>
                <a:latin typeface="Microsoft YaHei" panose="020B0503020204020204" pitchFamily="34" charset="-122"/>
                <a:ea typeface="Microsoft YaHei" panose="020B0503020204020204" pitchFamily="34" charset="-122"/>
              </a:rPr>
              <a:t>耶稣再来的时候</a:t>
            </a:r>
            <a:endParaRPr lang="en-US" altLang="zh-CN" sz="2800" b="1" dirty="0">
              <a:solidFill>
                <a:srgbClr val="0070C0"/>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829801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卡通人物&#10;&#10;描述已自动生成">
            <a:extLst>
              <a:ext uri="{FF2B5EF4-FFF2-40B4-BE49-F238E27FC236}">
                <a16:creationId xmlns:a16="http://schemas.microsoft.com/office/drawing/2014/main" id="{6E7111BF-0B77-5A7A-16E1-D93E22DA9527}"/>
              </a:ext>
            </a:extLst>
          </p:cNvPr>
          <p:cNvPicPr>
            <a:picLocks noChangeAspect="1"/>
          </p:cNvPicPr>
          <p:nvPr/>
        </p:nvPicPr>
        <p:blipFill>
          <a:blip r:embed="rId3"/>
          <a:stretch>
            <a:fillRect/>
          </a:stretch>
        </p:blipFill>
        <p:spPr>
          <a:xfrm>
            <a:off x="1" y="3429000"/>
            <a:ext cx="3669644" cy="3669644"/>
          </a:xfrm>
          <a:prstGeom prst="rect">
            <a:avLst/>
          </a:prstGeom>
        </p:spPr>
      </p:pic>
      <p:pic>
        <p:nvPicPr>
          <p:cNvPr id="7" name="图片 6" descr="图片包含 户外, 男人, 站, 飞行&#10;&#10;描述已自动生成">
            <a:extLst>
              <a:ext uri="{FF2B5EF4-FFF2-40B4-BE49-F238E27FC236}">
                <a16:creationId xmlns:a16="http://schemas.microsoft.com/office/drawing/2014/main" id="{77BC2991-2835-55FC-55A3-88E059D9075F}"/>
              </a:ext>
            </a:extLst>
          </p:cNvPr>
          <p:cNvPicPr>
            <a:picLocks noChangeAspect="1"/>
          </p:cNvPicPr>
          <p:nvPr/>
        </p:nvPicPr>
        <p:blipFill rotWithShape="1">
          <a:blip r:embed="rId4"/>
          <a:srcRect l="30135" r="27432" b="12181"/>
          <a:stretch/>
        </p:blipFill>
        <p:spPr>
          <a:xfrm>
            <a:off x="2995909" y="0"/>
            <a:ext cx="3152181" cy="366964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对话气泡: 圆角矩形 4">
            <a:extLst>
              <a:ext uri="{FF2B5EF4-FFF2-40B4-BE49-F238E27FC236}">
                <a16:creationId xmlns:a16="http://schemas.microsoft.com/office/drawing/2014/main" id="{81B6B8FE-EF8C-146D-14AE-8CA7063776C5}"/>
              </a:ext>
            </a:extLst>
          </p:cNvPr>
          <p:cNvSpPr/>
          <p:nvPr/>
        </p:nvSpPr>
        <p:spPr>
          <a:xfrm>
            <a:off x="3948140" y="4019309"/>
            <a:ext cx="4638667" cy="2147230"/>
          </a:xfrm>
          <a:prstGeom prst="wedgeRoundRectCallout">
            <a:avLst>
              <a:gd name="adj1" fmla="val -61648"/>
              <a:gd name="adj2" fmla="val 50467"/>
              <a:gd name="adj3" fmla="val 1666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6" name="Rectangle 2">
            <a:extLst>
              <a:ext uri="{FF2B5EF4-FFF2-40B4-BE49-F238E27FC236}">
                <a16:creationId xmlns:a16="http://schemas.microsoft.com/office/drawing/2014/main" id="{BB655E4F-EA3E-DEE7-04A6-B59ECE946416}"/>
              </a:ext>
            </a:extLst>
          </p:cNvPr>
          <p:cNvSpPr/>
          <p:nvPr/>
        </p:nvSpPr>
        <p:spPr>
          <a:xfrm>
            <a:off x="4302010" y="4498113"/>
            <a:ext cx="4169637" cy="1189621"/>
          </a:xfrm>
          <a:prstGeom prst="rect">
            <a:avLst/>
          </a:prstGeom>
          <a:noFill/>
        </p:spPr>
        <p:txBody>
          <a:bodyPr wrap="square">
            <a:spAutoFit/>
          </a:bodyPr>
          <a:lstStyle/>
          <a:p>
            <a:pPr>
              <a:lnSpc>
                <a:spcPts val="4420"/>
              </a:lnSpc>
            </a:pPr>
            <a:r>
              <a:rPr lang="zh-CN" altLang="en-US" sz="3600" dirty="0">
                <a:latin typeface="微软雅黑" panose="020B0503020204020204" pitchFamily="34" charset="-122"/>
                <a:ea typeface="微软雅黑" panose="020B0503020204020204" pitchFamily="34" charset="-122"/>
              </a:rPr>
              <a:t>福音什么时候传遍天下？</a:t>
            </a:r>
            <a:endParaRPr lang="en-US" altLang="zh-CN" sz="36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523393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AD2F2A-BD80-A740-A198-80B4C8134B19}"/>
              </a:ext>
            </a:extLst>
          </p:cNvPr>
          <p:cNvPicPr>
            <a:picLocks noChangeAspect="1"/>
          </p:cNvPicPr>
          <p:nvPr/>
        </p:nvPicPr>
        <p:blipFill rotWithShape="1">
          <a:blip r:embed="rId3"/>
          <a:srcRect l="4187" r="4363"/>
          <a:stretch/>
        </p:blipFill>
        <p:spPr>
          <a:xfrm>
            <a:off x="4019107" y="0"/>
            <a:ext cx="5124893" cy="6858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4" name="组合 3">
            <a:extLst>
              <a:ext uri="{FF2B5EF4-FFF2-40B4-BE49-F238E27FC236}">
                <a16:creationId xmlns:a16="http://schemas.microsoft.com/office/drawing/2014/main" id="{D1670794-26FE-3799-8F0E-4A4414EBD99C}"/>
              </a:ext>
            </a:extLst>
          </p:cNvPr>
          <p:cNvGrpSpPr/>
          <p:nvPr/>
        </p:nvGrpSpPr>
        <p:grpSpPr>
          <a:xfrm>
            <a:off x="146958" y="1807574"/>
            <a:ext cx="3674398" cy="3169388"/>
            <a:chOff x="146958" y="1807574"/>
            <a:chExt cx="3674398" cy="3169388"/>
          </a:xfrm>
        </p:grpSpPr>
        <p:pic>
          <p:nvPicPr>
            <p:cNvPr id="6" name="图片 5">
              <a:extLst>
                <a:ext uri="{FF2B5EF4-FFF2-40B4-BE49-F238E27FC236}">
                  <a16:creationId xmlns:a16="http://schemas.microsoft.com/office/drawing/2014/main" id="{E9BB5ECD-1BC2-3E4E-FEA7-33FA26D313F6}"/>
                </a:ext>
              </a:extLst>
            </p:cNvPr>
            <p:cNvPicPr>
              <a:picLocks noChangeAspect="1"/>
            </p:cNvPicPr>
            <p:nvPr/>
          </p:nvPicPr>
          <p:blipFill rotWithShape="1">
            <a:blip r:embed="rId4">
              <a:alphaModFix amt="85000"/>
            </a:blip>
            <a:srcRect l="17233" t="21332" r="20655" b="21334"/>
            <a:stretch/>
          </p:blipFill>
          <p:spPr>
            <a:xfrm>
              <a:off x="2903202" y="4259137"/>
              <a:ext cx="918154" cy="717825"/>
            </a:xfrm>
            <a:prstGeom prst="rect">
              <a:avLst/>
            </a:prstGeom>
          </p:spPr>
        </p:pic>
        <p:pic>
          <p:nvPicPr>
            <p:cNvPr id="7" name="图片 6">
              <a:extLst>
                <a:ext uri="{FF2B5EF4-FFF2-40B4-BE49-F238E27FC236}">
                  <a16:creationId xmlns:a16="http://schemas.microsoft.com/office/drawing/2014/main" id="{6D906863-F3F0-86A1-844F-A9FEB462C6BD}"/>
                </a:ext>
              </a:extLst>
            </p:cNvPr>
            <p:cNvPicPr>
              <a:picLocks noChangeAspect="1"/>
            </p:cNvPicPr>
            <p:nvPr/>
          </p:nvPicPr>
          <p:blipFill rotWithShape="1">
            <a:blip r:embed="rId4">
              <a:alphaModFix amt="85000"/>
            </a:blip>
            <a:srcRect l="17233" t="21332" r="20655" b="21334"/>
            <a:stretch/>
          </p:blipFill>
          <p:spPr>
            <a:xfrm rot="10800000">
              <a:off x="146958" y="1807574"/>
              <a:ext cx="918154" cy="717825"/>
            </a:xfrm>
            <a:prstGeom prst="rect">
              <a:avLst/>
            </a:prstGeom>
          </p:spPr>
        </p:pic>
        <p:grpSp>
          <p:nvGrpSpPr>
            <p:cNvPr id="8" name="组合 7">
              <a:extLst>
                <a:ext uri="{FF2B5EF4-FFF2-40B4-BE49-F238E27FC236}">
                  <a16:creationId xmlns:a16="http://schemas.microsoft.com/office/drawing/2014/main" id="{8EAD78C4-1374-2162-F8D1-3218BB3B2E0D}"/>
                </a:ext>
              </a:extLst>
            </p:cNvPr>
            <p:cNvGrpSpPr/>
            <p:nvPr/>
          </p:nvGrpSpPr>
          <p:grpSpPr>
            <a:xfrm>
              <a:off x="1024689" y="2080168"/>
              <a:ext cx="2684717" cy="2391643"/>
              <a:chOff x="6224954" y="1265960"/>
              <a:chExt cx="2684717" cy="2391643"/>
            </a:xfrm>
          </p:grpSpPr>
          <p:cxnSp>
            <p:nvCxnSpPr>
              <p:cNvPr id="12" name="直线连接符 11">
                <a:extLst>
                  <a:ext uri="{FF2B5EF4-FFF2-40B4-BE49-F238E27FC236}">
                    <a16:creationId xmlns:a16="http://schemas.microsoft.com/office/drawing/2014/main" id="{E45CB46A-1CEF-95F6-BBF5-7A22F5DFA11C}"/>
                  </a:ext>
                </a:extLst>
              </p:cNvPr>
              <p:cNvCxnSpPr>
                <a:cxnSpLocks/>
              </p:cNvCxnSpPr>
              <p:nvPr/>
            </p:nvCxnSpPr>
            <p:spPr>
              <a:xfrm>
                <a:off x="6224954" y="1274351"/>
                <a:ext cx="2684717" cy="0"/>
              </a:xfrm>
              <a:prstGeom prst="line">
                <a:avLst/>
              </a:prstGeom>
              <a:ln w="28575">
                <a:solidFill>
                  <a:srgbClr val="FFC855"/>
                </a:solidFill>
                <a:prstDash val="sysDot"/>
              </a:ln>
            </p:spPr>
            <p:style>
              <a:lnRef idx="1">
                <a:schemeClr val="accent1"/>
              </a:lnRef>
              <a:fillRef idx="0">
                <a:schemeClr val="accent1"/>
              </a:fillRef>
              <a:effectRef idx="0">
                <a:schemeClr val="accent1"/>
              </a:effectRef>
              <a:fontRef idx="minor">
                <a:schemeClr val="tx1"/>
              </a:fontRef>
            </p:style>
          </p:cxnSp>
          <p:cxnSp>
            <p:nvCxnSpPr>
              <p:cNvPr id="13" name="直线连接符 12">
                <a:extLst>
                  <a:ext uri="{FF2B5EF4-FFF2-40B4-BE49-F238E27FC236}">
                    <a16:creationId xmlns:a16="http://schemas.microsoft.com/office/drawing/2014/main" id="{6A52A62C-A2F2-B68D-F34F-87039552208A}"/>
                  </a:ext>
                </a:extLst>
              </p:cNvPr>
              <p:cNvCxnSpPr>
                <a:cxnSpLocks/>
              </p:cNvCxnSpPr>
              <p:nvPr/>
            </p:nvCxnSpPr>
            <p:spPr>
              <a:xfrm>
                <a:off x="8909671" y="1265960"/>
                <a:ext cx="0" cy="2391643"/>
              </a:xfrm>
              <a:prstGeom prst="line">
                <a:avLst/>
              </a:prstGeom>
              <a:ln w="28575">
                <a:solidFill>
                  <a:srgbClr val="FFC855"/>
                </a:solidFill>
                <a:prstDash val="sysDot"/>
              </a:ln>
            </p:spPr>
            <p:style>
              <a:lnRef idx="1">
                <a:schemeClr val="accent1"/>
              </a:lnRef>
              <a:fillRef idx="0">
                <a:schemeClr val="accent1"/>
              </a:fillRef>
              <a:effectRef idx="0">
                <a:schemeClr val="accent1"/>
              </a:effectRef>
              <a:fontRef idx="minor">
                <a:schemeClr val="tx1"/>
              </a:fontRef>
            </p:style>
          </p:cxnSp>
        </p:grpSp>
        <p:grpSp>
          <p:nvGrpSpPr>
            <p:cNvPr id="9" name="组合 8">
              <a:extLst>
                <a:ext uri="{FF2B5EF4-FFF2-40B4-BE49-F238E27FC236}">
                  <a16:creationId xmlns:a16="http://schemas.microsoft.com/office/drawing/2014/main" id="{DC3F7784-BF4C-1E96-3C5B-1DB54760FFB8}"/>
                </a:ext>
              </a:extLst>
            </p:cNvPr>
            <p:cNvGrpSpPr/>
            <p:nvPr/>
          </p:nvGrpSpPr>
          <p:grpSpPr>
            <a:xfrm rot="10800000">
              <a:off x="274214" y="2342012"/>
              <a:ext cx="2684717" cy="2422873"/>
              <a:chOff x="6224954" y="1265960"/>
              <a:chExt cx="2684717" cy="2422873"/>
            </a:xfrm>
          </p:grpSpPr>
          <p:cxnSp>
            <p:nvCxnSpPr>
              <p:cNvPr id="10" name="直线连接符 9">
                <a:extLst>
                  <a:ext uri="{FF2B5EF4-FFF2-40B4-BE49-F238E27FC236}">
                    <a16:creationId xmlns:a16="http://schemas.microsoft.com/office/drawing/2014/main" id="{23F15435-496F-636C-15D3-DB024A240C51}"/>
                  </a:ext>
                </a:extLst>
              </p:cNvPr>
              <p:cNvCxnSpPr>
                <a:cxnSpLocks/>
              </p:cNvCxnSpPr>
              <p:nvPr/>
            </p:nvCxnSpPr>
            <p:spPr>
              <a:xfrm>
                <a:off x="6224954" y="1274351"/>
                <a:ext cx="2684717" cy="0"/>
              </a:xfrm>
              <a:prstGeom prst="line">
                <a:avLst/>
              </a:prstGeom>
              <a:ln w="28575">
                <a:solidFill>
                  <a:srgbClr val="FFC855"/>
                </a:solidFill>
              </a:ln>
            </p:spPr>
            <p:style>
              <a:lnRef idx="1">
                <a:schemeClr val="accent1"/>
              </a:lnRef>
              <a:fillRef idx="0">
                <a:schemeClr val="accent1"/>
              </a:fillRef>
              <a:effectRef idx="0">
                <a:schemeClr val="accent1"/>
              </a:effectRef>
              <a:fontRef idx="minor">
                <a:schemeClr val="tx1"/>
              </a:fontRef>
            </p:style>
          </p:cxnSp>
          <p:cxnSp>
            <p:nvCxnSpPr>
              <p:cNvPr id="11" name="直线连接符 10">
                <a:extLst>
                  <a:ext uri="{FF2B5EF4-FFF2-40B4-BE49-F238E27FC236}">
                    <a16:creationId xmlns:a16="http://schemas.microsoft.com/office/drawing/2014/main" id="{0DF791F6-73DE-4347-79FD-CCE23A5B65E2}"/>
                  </a:ext>
                </a:extLst>
              </p:cNvPr>
              <p:cNvCxnSpPr>
                <a:cxnSpLocks/>
              </p:cNvCxnSpPr>
              <p:nvPr/>
            </p:nvCxnSpPr>
            <p:spPr>
              <a:xfrm rot="10800000" flipV="1">
                <a:off x="8909670" y="1265960"/>
                <a:ext cx="0" cy="2422873"/>
              </a:xfrm>
              <a:prstGeom prst="line">
                <a:avLst/>
              </a:prstGeom>
              <a:ln w="28575">
                <a:solidFill>
                  <a:srgbClr val="FFC855"/>
                </a:solidFill>
              </a:ln>
            </p:spPr>
            <p:style>
              <a:lnRef idx="1">
                <a:schemeClr val="accent1"/>
              </a:lnRef>
              <a:fillRef idx="0">
                <a:schemeClr val="accent1"/>
              </a:fillRef>
              <a:effectRef idx="0">
                <a:schemeClr val="accent1"/>
              </a:effectRef>
              <a:fontRef idx="minor">
                <a:schemeClr val="tx1"/>
              </a:fontRef>
            </p:style>
          </p:cxnSp>
        </p:grpSp>
      </p:grpSp>
      <p:sp>
        <p:nvSpPr>
          <p:cNvPr id="14" name="标题 1">
            <a:extLst>
              <a:ext uri="{FF2B5EF4-FFF2-40B4-BE49-F238E27FC236}">
                <a16:creationId xmlns:a16="http://schemas.microsoft.com/office/drawing/2014/main" id="{FA0197C0-5176-07F2-E3D6-BBD2DE347D22}"/>
              </a:ext>
            </a:extLst>
          </p:cNvPr>
          <p:cNvSpPr txBox="1">
            <a:spLocks/>
          </p:cNvSpPr>
          <p:nvPr/>
        </p:nvSpPr>
        <p:spPr>
          <a:xfrm>
            <a:off x="349281" y="3540370"/>
            <a:ext cx="3406702" cy="1547446"/>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ts val="4880"/>
              </a:lnSpc>
            </a:pPr>
            <a:endParaRPr kumimoji="1" lang="zh-CN" altLang="en-US" sz="2400" b="1" dirty="0">
              <a:solidFill>
                <a:srgbClr val="002060"/>
              </a:solidFill>
              <a:latin typeface="Microsoft YaHei" panose="020B0503020204020204" pitchFamily="34" charset="-122"/>
              <a:ea typeface="Microsoft YaHei" panose="020B0503020204020204" pitchFamily="34" charset="-122"/>
            </a:endParaRPr>
          </a:p>
        </p:txBody>
      </p:sp>
      <p:sp>
        <p:nvSpPr>
          <p:cNvPr id="15" name="标题 1">
            <a:extLst>
              <a:ext uri="{FF2B5EF4-FFF2-40B4-BE49-F238E27FC236}">
                <a16:creationId xmlns:a16="http://schemas.microsoft.com/office/drawing/2014/main" id="{83DF558D-BE45-6C76-A99F-D38EADA257BE}"/>
              </a:ext>
            </a:extLst>
          </p:cNvPr>
          <p:cNvSpPr txBox="1">
            <a:spLocks/>
          </p:cNvSpPr>
          <p:nvPr/>
        </p:nvSpPr>
        <p:spPr>
          <a:xfrm>
            <a:off x="283908" y="2446639"/>
            <a:ext cx="3425498" cy="1764447"/>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ts val="4500"/>
              </a:lnSpc>
            </a:pPr>
            <a:r>
              <a:rPr lang="zh-CN" altLang="en-US" sz="4000" b="1" spc="-150" dirty="0">
                <a:latin typeface="Microsoft YaHei" panose="020B0503020204020204" pitchFamily="34" charset="-122"/>
                <a:ea typeface="Microsoft YaHei" panose="020B0503020204020204" pitchFamily="34" charset="-122"/>
              </a:rPr>
              <a:t>弥赛亚基督</a:t>
            </a:r>
            <a:endParaRPr lang="en-US" altLang="zh-CN" sz="4000" b="1" spc="-150" dirty="0">
              <a:latin typeface="Microsoft YaHei" panose="020B0503020204020204" pitchFamily="34" charset="-122"/>
              <a:ea typeface="Microsoft YaHei" panose="020B0503020204020204" pitchFamily="34" charset="-122"/>
            </a:endParaRPr>
          </a:p>
          <a:p>
            <a:pPr algn="ctr">
              <a:lnSpc>
                <a:spcPts val="4500"/>
              </a:lnSpc>
            </a:pPr>
            <a:r>
              <a:rPr lang="zh-CN" altLang="en-US" sz="4000" b="1" spc="-150" dirty="0">
                <a:latin typeface="Microsoft YaHei" panose="020B0503020204020204" pitchFamily="34" charset="-122"/>
                <a:ea typeface="Microsoft YaHei" panose="020B0503020204020204" pitchFamily="34" charset="-122"/>
              </a:rPr>
              <a:t>再来的预兆</a:t>
            </a:r>
            <a:endParaRPr lang="en-US" altLang="zh-CN" sz="4000" b="1" spc="-150" dirty="0">
              <a:latin typeface="Microsoft YaHei" panose="020B0503020204020204" pitchFamily="34" charset="-122"/>
              <a:ea typeface="Microsoft YaHei" panose="020B0503020204020204" pitchFamily="34" charset="-122"/>
            </a:endParaRPr>
          </a:p>
        </p:txBody>
      </p:sp>
      <p:sp>
        <p:nvSpPr>
          <p:cNvPr id="16" name="标题 1">
            <a:extLst>
              <a:ext uri="{FF2B5EF4-FFF2-40B4-BE49-F238E27FC236}">
                <a16:creationId xmlns:a16="http://schemas.microsoft.com/office/drawing/2014/main" id="{464D829A-8D95-4429-26F8-0774AC15C274}"/>
              </a:ext>
            </a:extLst>
          </p:cNvPr>
          <p:cNvSpPr txBox="1">
            <a:spLocks/>
          </p:cNvSpPr>
          <p:nvPr/>
        </p:nvSpPr>
        <p:spPr>
          <a:xfrm>
            <a:off x="276364" y="3751877"/>
            <a:ext cx="3433041" cy="1547446"/>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ts val="2880"/>
              </a:lnSpc>
            </a:pPr>
            <a:r>
              <a:rPr lang="zh-CN" altLang="en-US" sz="2200" b="1" dirty="0">
                <a:latin typeface="Microsoft YaHei" panose="020B0503020204020204" pitchFamily="34" charset="-122"/>
                <a:ea typeface="Microsoft YaHei" panose="020B0503020204020204" pitchFamily="34" charset="-122"/>
              </a:rPr>
              <a:t>约翰福音</a:t>
            </a:r>
            <a:r>
              <a:rPr lang="en-US" altLang="zh-CN" sz="2200" b="1" dirty="0">
                <a:latin typeface="Microsoft YaHei" panose="020B0503020204020204" pitchFamily="34" charset="-122"/>
                <a:ea typeface="Microsoft YaHei" panose="020B0503020204020204" pitchFamily="34" charset="-122"/>
              </a:rPr>
              <a:t>13:29</a:t>
            </a:r>
          </a:p>
          <a:p>
            <a:pPr algn="ctr">
              <a:lnSpc>
                <a:spcPts val="2880"/>
              </a:lnSpc>
            </a:pPr>
            <a:r>
              <a:rPr lang="zh-CN" altLang="en-US" sz="2200" b="1" dirty="0">
                <a:latin typeface="Microsoft YaHei" panose="020B0503020204020204" pitchFamily="34" charset="-122"/>
                <a:ea typeface="Microsoft YaHei" panose="020B0503020204020204" pitchFamily="34" charset="-122"/>
              </a:rPr>
              <a:t>第</a:t>
            </a:r>
            <a:r>
              <a:rPr lang="en-US" altLang="zh-CN" sz="2200" b="1" dirty="0">
                <a:latin typeface="Microsoft YaHei" panose="020B0503020204020204" pitchFamily="34" charset="-122"/>
                <a:ea typeface="Microsoft YaHei" panose="020B0503020204020204" pitchFamily="34" charset="-122"/>
              </a:rPr>
              <a:t>23</a:t>
            </a:r>
            <a:r>
              <a:rPr lang="zh-CN" altLang="en-US" sz="2200" b="1" dirty="0">
                <a:latin typeface="Microsoft YaHei" panose="020B0503020204020204" pitchFamily="34" charset="-122"/>
                <a:ea typeface="Microsoft YaHei" panose="020B0503020204020204" pitchFamily="34" charset="-122"/>
              </a:rPr>
              <a:t>课</a:t>
            </a:r>
          </a:p>
        </p:txBody>
      </p:sp>
    </p:spTree>
    <p:extLst>
      <p:ext uri="{BB962C8B-B14F-4D97-AF65-F5344CB8AC3E}">
        <p14:creationId xmlns:p14="http://schemas.microsoft.com/office/powerpoint/2010/main" val="27351149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DAE871-30C8-23DB-9358-39D804AB604F}"/>
              </a:ext>
            </a:extLst>
          </p:cNvPr>
          <p:cNvSpPr>
            <a:spLocks noGrp="1"/>
          </p:cNvSpPr>
          <p:nvPr>
            <p:ph type="title"/>
          </p:nvPr>
        </p:nvSpPr>
        <p:spPr/>
        <p:txBody>
          <a:bodyPr/>
          <a:lstStyle/>
          <a:p>
            <a:r>
              <a:rPr lang="zh-CN" altLang="en-US" dirty="0"/>
              <a:t>旧约时代</a:t>
            </a:r>
            <a:endParaRPr lang="zh-SG" altLang="en-US" dirty="0"/>
          </a:p>
        </p:txBody>
      </p:sp>
      <p:pic>
        <p:nvPicPr>
          <p:cNvPr id="4" name="图片 3" descr="卡通人物&#10;&#10;中度可信度描述已自动生成">
            <a:extLst>
              <a:ext uri="{FF2B5EF4-FFF2-40B4-BE49-F238E27FC236}">
                <a16:creationId xmlns:a16="http://schemas.microsoft.com/office/drawing/2014/main" id="{856ACE75-7098-E6DF-30B3-4FA983E55A01}"/>
              </a:ext>
            </a:extLst>
          </p:cNvPr>
          <p:cNvPicPr>
            <a:picLocks noChangeAspect="1"/>
          </p:cNvPicPr>
          <p:nvPr/>
        </p:nvPicPr>
        <p:blipFill rotWithShape="1">
          <a:blip r:embed="rId3"/>
          <a:srcRect l="1590"/>
          <a:stretch/>
        </p:blipFill>
        <p:spPr>
          <a:xfrm>
            <a:off x="0" y="1"/>
            <a:ext cx="9144000" cy="6858000"/>
          </a:xfrm>
          <a:prstGeom prst="rect">
            <a:avLst/>
          </a:prstGeom>
        </p:spPr>
      </p:pic>
    </p:spTree>
    <p:extLst>
      <p:ext uri="{BB962C8B-B14F-4D97-AF65-F5344CB8AC3E}">
        <p14:creationId xmlns:p14="http://schemas.microsoft.com/office/powerpoint/2010/main" val="33188133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a:extLst>
              <a:ext uri="{FF2B5EF4-FFF2-40B4-BE49-F238E27FC236}">
                <a16:creationId xmlns:a16="http://schemas.microsoft.com/office/drawing/2014/main" id="{4353DE46-2E67-CEAD-6C8F-2180834738B3}"/>
              </a:ext>
            </a:extLst>
          </p:cNvPr>
          <p:cNvSpPr>
            <a:spLocks noGrp="1"/>
          </p:cNvSpPr>
          <p:nvPr>
            <p:ph type="title"/>
          </p:nvPr>
        </p:nvSpPr>
        <p:spPr/>
        <p:txBody>
          <a:bodyPr/>
          <a:lstStyle/>
          <a:p>
            <a:r>
              <a:rPr lang="zh-CN" altLang="en-US" dirty="0"/>
              <a:t>大使命</a:t>
            </a:r>
            <a:endParaRPr lang="zh-SG" altLang="en-US" dirty="0"/>
          </a:p>
        </p:txBody>
      </p:sp>
      <p:pic>
        <p:nvPicPr>
          <p:cNvPr id="8" name="图片 7">
            <a:extLst>
              <a:ext uri="{FF2B5EF4-FFF2-40B4-BE49-F238E27FC236}">
                <a16:creationId xmlns:a16="http://schemas.microsoft.com/office/drawing/2014/main" id="{C6473CA6-BAF0-68AD-B9AC-8F313A3CCAB9}"/>
              </a:ext>
            </a:extLst>
          </p:cNvPr>
          <p:cNvPicPr>
            <a:picLocks noChangeAspect="1"/>
          </p:cNvPicPr>
          <p:nvPr/>
        </p:nvPicPr>
        <p:blipFill rotWithShape="1">
          <a:blip r:embed="rId3"/>
          <a:srcRect l="18579" t="10285"/>
          <a:stretch/>
        </p:blipFill>
        <p:spPr>
          <a:xfrm>
            <a:off x="4840941" y="2127324"/>
            <a:ext cx="4303058" cy="355602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图片 9">
            <a:extLst>
              <a:ext uri="{FF2B5EF4-FFF2-40B4-BE49-F238E27FC236}">
                <a16:creationId xmlns:a16="http://schemas.microsoft.com/office/drawing/2014/main" id="{004F6709-50CE-574E-BDAB-428A8F290F58}"/>
              </a:ext>
            </a:extLst>
          </p:cNvPr>
          <p:cNvPicPr>
            <a:picLocks noChangeAspect="1"/>
          </p:cNvPicPr>
          <p:nvPr/>
        </p:nvPicPr>
        <p:blipFill>
          <a:blip r:embed="rId4"/>
          <a:stretch>
            <a:fillRect/>
          </a:stretch>
        </p:blipFill>
        <p:spPr>
          <a:xfrm>
            <a:off x="0" y="2127323"/>
            <a:ext cx="4741365" cy="355602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786246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descr="page257image6180512">
            <a:extLst>
              <a:ext uri="{FF2B5EF4-FFF2-40B4-BE49-F238E27FC236}">
                <a16:creationId xmlns:a16="http://schemas.microsoft.com/office/drawing/2014/main" id="{9E152A64-7964-1249-849D-8020A97DBC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4441"/>
            <a:ext cx="9144000" cy="423894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3">
            <a:extLst>
              <a:ext uri="{FF2B5EF4-FFF2-40B4-BE49-F238E27FC236}">
                <a16:creationId xmlns:a16="http://schemas.microsoft.com/office/drawing/2014/main" id="{F422AC6D-68C4-EE4B-9180-0EAC83281F67}"/>
              </a:ext>
            </a:extLst>
          </p:cNvPr>
          <p:cNvSpPr>
            <a:spLocks noChangeArrowheads="1"/>
          </p:cNvSpPr>
          <p:nvPr/>
        </p:nvSpPr>
        <p:spPr bwMode="auto">
          <a:xfrm>
            <a:off x="691652" y="5884565"/>
            <a:ext cx="3404859" cy="581762"/>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该地区已有福音</a:t>
            </a:r>
          </a:p>
        </p:txBody>
      </p:sp>
      <p:sp>
        <p:nvSpPr>
          <p:cNvPr id="2" name="矩形 1">
            <a:extLst>
              <a:ext uri="{FF2B5EF4-FFF2-40B4-BE49-F238E27FC236}">
                <a16:creationId xmlns:a16="http://schemas.microsoft.com/office/drawing/2014/main" id="{C135FF4B-220F-AF4B-BAFE-36C087BDACD8}"/>
              </a:ext>
            </a:extLst>
          </p:cNvPr>
          <p:cNvSpPr/>
          <p:nvPr/>
        </p:nvSpPr>
        <p:spPr>
          <a:xfrm>
            <a:off x="335666" y="5995686"/>
            <a:ext cx="355986" cy="355141"/>
          </a:xfrm>
          <a:prstGeom prst="rect">
            <a:avLst/>
          </a:prstGeom>
          <a:solidFill>
            <a:srgbClr val="C6C6C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矩形 2">
            <a:extLst>
              <a:ext uri="{FF2B5EF4-FFF2-40B4-BE49-F238E27FC236}">
                <a16:creationId xmlns:a16="http://schemas.microsoft.com/office/drawing/2014/main" id="{E79E1786-0CF0-DE4B-8C95-D687A174882C}"/>
              </a:ext>
            </a:extLst>
          </p:cNvPr>
          <p:cNvSpPr/>
          <p:nvPr/>
        </p:nvSpPr>
        <p:spPr>
          <a:xfrm>
            <a:off x="3458817" y="5198165"/>
            <a:ext cx="1361661" cy="347870"/>
          </a:xfrm>
          <a:prstGeom prst="rect">
            <a:avLst/>
          </a:prstGeom>
          <a:solidFill>
            <a:srgbClr val="D1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 name="标题 6">
            <a:extLst>
              <a:ext uri="{FF2B5EF4-FFF2-40B4-BE49-F238E27FC236}">
                <a16:creationId xmlns:a16="http://schemas.microsoft.com/office/drawing/2014/main" id="{984B0ADD-5425-0D46-9122-B782E6C594CD}"/>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公元</a:t>
            </a:r>
            <a:r>
              <a:rPr lang="en-US" altLang="zh-CN" dirty="0">
                <a:latin typeface="微软雅黑" panose="020B0503020204020204" pitchFamily="34" charset="-122"/>
                <a:ea typeface="微软雅黑" panose="020B0503020204020204" pitchFamily="34" charset="-122"/>
              </a:rPr>
              <a:t>600</a:t>
            </a:r>
            <a:r>
              <a:rPr lang="zh-CN" altLang="en-US" dirty="0">
                <a:latin typeface="微软雅黑" panose="020B0503020204020204" pitchFamily="34" charset="-122"/>
                <a:ea typeface="微软雅黑" panose="020B0503020204020204" pitchFamily="34" charset="-122"/>
              </a:rPr>
              <a:t>年</a:t>
            </a:r>
            <a:br>
              <a:rPr lang="zh-CN" altLang="en-US" dirty="0">
                <a:latin typeface="微软雅黑" panose="020B0503020204020204" pitchFamily="34" charset="-122"/>
                <a:ea typeface="微软雅黑" panose="020B0503020204020204" pitchFamily="34" charset="-122"/>
              </a:rPr>
            </a:br>
            <a:endParaRPr lang="zh-CN" altLang="en-US" dirty="0"/>
          </a:p>
        </p:txBody>
      </p:sp>
    </p:spTree>
    <p:extLst>
      <p:ext uri="{BB962C8B-B14F-4D97-AF65-F5344CB8AC3E}">
        <p14:creationId xmlns:p14="http://schemas.microsoft.com/office/powerpoint/2010/main" val="3306288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descr="page257image6191952">
            <a:extLst>
              <a:ext uri="{FF2B5EF4-FFF2-40B4-BE49-F238E27FC236}">
                <a16:creationId xmlns:a16="http://schemas.microsoft.com/office/drawing/2014/main" id="{02DA6B51-9D43-7E43-9998-F1E4325341FF}"/>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1449171"/>
            <a:ext cx="9172085" cy="425196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3">
            <a:extLst>
              <a:ext uri="{FF2B5EF4-FFF2-40B4-BE49-F238E27FC236}">
                <a16:creationId xmlns:a16="http://schemas.microsoft.com/office/drawing/2014/main" id="{99B83D05-8C6D-AB42-8F83-9C00C0443BB7}"/>
              </a:ext>
            </a:extLst>
          </p:cNvPr>
          <p:cNvSpPr>
            <a:spLocks noChangeArrowheads="1"/>
          </p:cNvSpPr>
          <p:nvPr/>
        </p:nvSpPr>
        <p:spPr bwMode="auto">
          <a:xfrm>
            <a:off x="691652" y="5884565"/>
            <a:ext cx="3404859" cy="581762"/>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该地区已有福音</a:t>
            </a:r>
          </a:p>
        </p:txBody>
      </p:sp>
      <p:sp>
        <p:nvSpPr>
          <p:cNvPr id="7" name="矩形 6">
            <a:extLst>
              <a:ext uri="{FF2B5EF4-FFF2-40B4-BE49-F238E27FC236}">
                <a16:creationId xmlns:a16="http://schemas.microsoft.com/office/drawing/2014/main" id="{E97FAB3A-6FD7-E640-8939-34CDD0D12530}"/>
              </a:ext>
            </a:extLst>
          </p:cNvPr>
          <p:cNvSpPr/>
          <p:nvPr/>
        </p:nvSpPr>
        <p:spPr>
          <a:xfrm>
            <a:off x="335666" y="5995686"/>
            <a:ext cx="355986" cy="355141"/>
          </a:xfrm>
          <a:prstGeom prst="rect">
            <a:avLst/>
          </a:prstGeom>
          <a:solidFill>
            <a:srgbClr val="C6C6C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矩形 7">
            <a:extLst>
              <a:ext uri="{FF2B5EF4-FFF2-40B4-BE49-F238E27FC236}">
                <a16:creationId xmlns:a16="http://schemas.microsoft.com/office/drawing/2014/main" id="{6E3175D4-2C35-E247-8B4B-1C813B0E1736}"/>
              </a:ext>
            </a:extLst>
          </p:cNvPr>
          <p:cNvSpPr/>
          <p:nvPr/>
        </p:nvSpPr>
        <p:spPr>
          <a:xfrm>
            <a:off x="3568148" y="5271043"/>
            <a:ext cx="1560443" cy="347870"/>
          </a:xfrm>
          <a:prstGeom prst="rect">
            <a:avLst/>
          </a:prstGeom>
          <a:solidFill>
            <a:srgbClr val="D1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 name="标题 2">
            <a:extLst>
              <a:ext uri="{FF2B5EF4-FFF2-40B4-BE49-F238E27FC236}">
                <a16:creationId xmlns:a16="http://schemas.microsoft.com/office/drawing/2014/main" id="{6D57B294-2730-DF49-98E2-7D80D48E92E5}"/>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公元</a:t>
            </a:r>
            <a:r>
              <a:rPr lang="en-US" altLang="zh-CN" dirty="0">
                <a:latin typeface="微软雅黑" panose="020B0503020204020204" pitchFamily="34" charset="-122"/>
                <a:ea typeface="微软雅黑" panose="020B0503020204020204" pitchFamily="34" charset="-122"/>
              </a:rPr>
              <a:t>1700</a:t>
            </a:r>
            <a:r>
              <a:rPr lang="zh-CN" altLang="en-US" dirty="0">
                <a:latin typeface="微软雅黑" panose="020B0503020204020204" pitchFamily="34" charset="-122"/>
                <a:ea typeface="微软雅黑" panose="020B0503020204020204" pitchFamily="34" charset="-122"/>
              </a:rPr>
              <a:t>年</a:t>
            </a:r>
            <a:br>
              <a:rPr lang="zh-CN" altLang="en-US" dirty="0">
                <a:latin typeface="微软雅黑" panose="020B0503020204020204" pitchFamily="34" charset="-122"/>
                <a:ea typeface="微软雅黑" panose="020B0503020204020204" pitchFamily="34" charset="-122"/>
              </a:rPr>
            </a:br>
            <a:endParaRPr lang="zh-CN" altLang="en-US" dirty="0"/>
          </a:p>
        </p:txBody>
      </p:sp>
    </p:spTree>
    <p:extLst>
      <p:ext uri="{BB962C8B-B14F-4D97-AF65-F5344CB8AC3E}">
        <p14:creationId xmlns:p14="http://schemas.microsoft.com/office/powerpoint/2010/main" val="9260044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descr="page257image6189456">
            <a:extLst>
              <a:ext uri="{FF2B5EF4-FFF2-40B4-BE49-F238E27FC236}">
                <a16:creationId xmlns:a16="http://schemas.microsoft.com/office/drawing/2014/main" id="{523EAB6A-31B8-E446-9606-5E2F09654A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462675"/>
            <a:ext cx="9144001" cy="422495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3">
            <a:extLst>
              <a:ext uri="{FF2B5EF4-FFF2-40B4-BE49-F238E27FC236}">
                <a16:creationId xmlns:a16="http://schemas.microsoft.com/office/drawing/2014/main" id="{E9FDCC10-5C5B-A940-8A2B-BD4CEBF8A4D6}"/>
              </a:ext>
            </a:extLst>
          </p:cNvPr>
          <p:cNvSpPr>
            <a:spLocks noChangeArrowheads="1"/>
          </p:cNvSpPr>
          <p:nvPr/>
        </p:nvSpPr>
        <p:spPr bwMode="auto">
          <a:xfrm>
            <a:off x="691652" y="5884565"/>
            <a:ext cx="3404859" cy="581762"/>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该地区已有福音</a:t>
            </a:r>
          </a:p>
        </p:txBody>
      </p:sp>
      <p:sp>
        <p:nvSpPr>
          <p:cNvPr id="105" name="矩形 104">
            <a:extLst>
              <a:ext uri="{FF2B5EF4-FFF2-40B4-BE49-F238E27FC236}">
                <a16:creationId xmlns:a16="http://schemas.microsoft.com/office/drawing/2014/main" id="{01DB21F4-CAD1-EC4F-8104-C65DBEDC66F9}"/>
              </a:ext>
            </a:extLst>
          </p:cNvPr>
          <p:cNvSpPr/>
          <p:nvPr/>
        </p:nvSpPr>
        <p:spPr>
          <a:xfrm>
            <a:off x="335666" y="5995686"/>
            <a:ext cx="355986" cy="355141"/>
          </a:xfrm>
          <a:prstGeom prst="rect">
            <a:avLst/>
          </a:prstGeom>
          <a:solidFill>
            <a:srgbClr val="C6C6C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a:extLst>
              <a:ext uri="{FF2B5EF4-FFF2-40B4-BE49-F238E27FC236}">
                <a16:creationId xmlns:a16="http://schemas.microsoft.com/office/drawing/2014/main" id="{884AC457-B77C-594D-A608-A8A48FE73203}"/>
              </a:ext>
            </a:extLst>
          </p:cNvPr>
          <p:cNvSpPr/>
          <p:nvPr/>
        </p:nvSpPr>
        <p:spPr>
          <a:xfrm>
            <a:off x="3458817" y="5198165"/>
            <a:ext cx="1987826" cy="347870"/>
          </a:xfrm>
          <a:prstGeom prst="rect">
            <a:avLst/>
          </a:prstGeom>
          <a:solidFill>
            <a:srgbClr val="D1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 name="标题 1">
            <a:extLst>
              <a:ext uri="{FF2B5EF4-FFF2-40B4-BE49-F238E27FC236}">
                <a16:creationId xmlns:a16="http://schemas.microsoft.com/office/drawing/2014/main" id="{639F5300-0F2D-364E-A445-03068A863791}"/>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公元</a:t>
            </a:r>
            <a:r>
              <a:rPr lang="en-US" altLang="zh-CN" dirty="0">
                <a:latin typeface="微软雅黑" panose="020B0503020204020204" pitchFamily="34" charset="-122"/>
                <a:ea typeface="微软雅黑" panose="020B0503020204020204" pitchFamily="34" charset="-122"/>
              </a:rPr>
              <a:t>2000</a:t>
            </a:r>
            <a:r>
              <a:rPr lang="zh-CN" altLang="en-US" dirty="0">
                <a:latin typeface="微软雅黑" panose="020B0503020204020204" pitchFamily="34" charset="-122"/>
                <a:ea typeface="微软雅黑" panose="020B0503020204020204" pitchFamily="34" charset="-122"/>
              </a:rPr>
              <a:t>年</a:t>
            </a:r>
            <a:br>
              <a:rPr lang="zh-CN" altLang="en-US" dirty="0">
                <a:latin typeface="微软雅黑" panose="020B0503020204020204" pitchFamily="34" charset="-122"/>
                <a:ea typeface="微软雅黑" panose="020B0503020204020204" pitchFamily="34" charset="-122"/>
              </a:rPr>
            </a:br>
            <a:endParaRPr lang="zh-CN" altLang="en-US" dirty="0"/>
          </a:p>
        </p:txBody>
      </p:sp>
    </p:spTree>
    <p:extLst>
      <p:ext uri="{BB962C8B-B14F-4D97-AF65-F5344CB8AC3E}">
        <p14:creationId xmlns:p14="http://schemas.microsoft.com/office/powerpoint/2010/main" val="3802223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descr="page257image6189456">
            <a:extLst>
              <a:ext uri="{FF2B5EF4-FFF2-40B4-BE49-F238E27FC236}">
                <a16:creationId xmlns:a16="http://schemas.microsoft.com/office/drawing/2014/main" id="{523EAB6A-31B8-E446-9606-5E2F09654A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462675"/>
            <a:ext cx="9144001" cy="422495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3">
            <a:extLst>
              <a:ext uri="{FF2B5EF4-FFF2-40B4-BE49-F238E27FC236}">
                <a16:creationId xmlns:a16="http://schemas.microsoft.com/office/drawing/2014/main" id="{E9FDCC10-5C5B-A940-8A2B-BD4CEBF8A4D6}"/>
              </a:ext>
            </a:extLst>
          </p:cNvPr>
          <p:cNvSpPr>
            <a:spLocks noChangeArrowheads="1"/>
          </p:cNvSpPr>
          <p:nvPr/>
        </p:nvSpPr>
        <p:spPr bwMode="auto">
          <a:xfrm>
            <a:off x="691652" y="5884565"/>
            <a:ext cx="3404859" cy="581762"/>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该地区已有福音</a:t>
            </a:r>
          </a:p>
        </p:txBody>
      </p:sp>
      <p:sp>
        <p:nvSpPr>
          <p:cNvPr id="105" name="矩形 104">
            <a:extLst>
              <a:ext uri="{FF2B5EF4-FFF2-40B4-BE49-F238E27FC236}">
                <a16:creationId xmlns:a16="http://schemas.microsoft.com/office/drawing/2014/main" id="{01DB21F4-CAD1-EC4F-8104-C65DBEDC66F9}"/>
              </a:ext>
            </a:extLst>
          </p:cNvPr>
          <p:cNvSpPr/>
          <p:nvPr/>
        </p:nvSpPr>
        <p:spPr>
          <a:xfrm>
            <a:off x="335666" y="5995686"/>
            <a:ext cx="355986" cy="355141"/>
          </a:xfrm>
          <a:prstGeom prst="rect">
            <a:avLst/>
          </a:prstGeom>
          <a:solidFill>
            <a:srgbClr val="C6C6C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a:extLst>
              <a:ext uri="{FF2B5EF4-FFF2-40B4-BE49-F238E27FC236}">
                <a16:creationId xmlns:a16="http://schemas.microsoft.com/office/drawing/2014/main" id="{884AC457-B77C-594D-A608-A8A48FE73203}"/>
              </a:ext>
            </a:extLst>
          </p:cNvPr>
          <p:cNvSpPr/>
          <p:nvPr/>
        </p:nvSpPr>
        <p:spPr>
          <a:xfrm>
            <a:off x="3458817" y="5198165"/>
            <a:ext cx="1987826" cy="347870"/>
          </a:xfrm>
          <a:prstGeom prst="rect">
            <a:avLst/>
          </a:prstGeom>
          <a:solidFill>
            <a:srgbClr val="D1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 name="标题 1">
            <a:extLst>
              <a:ext uri="{FF2B5EF4-FFF2-40B4-BE49-F238E27FC236}">
                <a16:creationId xmlns:a16="http://schemas.microsoft.com/office/drawing/2014/main" id="{639F5300-0F2D-364E-A445-03068A863791}"/>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公元</a:t>
            </a:r>
            <a:r>
              <a:rPr lang="en-US" altLang="zh-CN" dirty="0">
                <a:latin typeface="微软雅黑" panose="020B0503020204020204" pitchFamily="34" charset="-122"/>
                <a:ea typeface="微软雅黑" panose="020B0503020204020204" pitchFamily="34" charset="-122"/>
              </a:rPr>
              <a:t>2000</a:t>
            </a:r>
            <a:r>
              <a:rPr lang="zh-CN" altLang="en-US" dirty="0">
                <a:latin typeface="微软雅黑" panose="020B0503020204020204" pitchFamily="34" charset="-122"/>
                <a:ea typeface="微软雅黑" panose="020B0503020204020204" pitchFamily="34" charset="-122"/>
              </a:rPr>
              <a:t>年</a:t>
            </a:r>
            <a:br>
              <a:rPr lang="zh-CN" altLang="en-US" dirty="0">
                <a:latin typeface="微软雅黑" panose="020B0503020204020204" pitchFamily="34" charset="-122"/>
                <a:ea typeface="微软雅黑" panose="020B0503020204020204" pitchFamily="34" charset="-122"/>
              </a:rPr>
            </a:br>
            <a:endParaRPr lang="zh-CN" altLang="en-US" dirty="0"/>
          </a:p>
        </p:txBody>
      </p:sp>
      <p:grpSp>
        <p:nvGrpSpPr>
          <p:cNvPr id="5" name="组合 4">
            <a:extLst>
              <a:ext uri="{FF2B5EF4-FFF2-40B4-BE49-F238E27FC236}">
                <a16:creationId xmlns:a16="http://schemas.microsoft.com/office/drawing/2014/main" id="{F267C8D2-03C4-F5C5-8DE0-E899C8C54199}"/>
              </a:ext>
            </a:extLst>
          </p:cNvPr>
          <p:cNvGrpSpPr/>
          <p:nvPr/>
        </p:nvGrpSpPr>
        <p:grpSpPr>
          <a:xfrm>
            <a:off x="5676900" y="2263775"/>
            <a:ext cx="1447800" cy="1097046"/>
            <a:chOff x="5676900" y="2263775"/>
            <a:chExt cx="1447800" cy="1097046"/>
          </a:xfrm>
        </p:grpSpPr>
        <p:sp>
          <p:nvSpPr>
            <p:cNvPr id="106" name="任意形状 105">
              <a:extLst>
                <a:ext uri="{FF2B5EF4-FFF2-40B4-BE49-F238E27FC236}">
                  <a16:creationId xmlns:a16="http://schemas.microsoft.com/office/drawing/2014/main" id="{C00B74E4-889E-0A47-8953-A6FC696CC03E}"/>
                </a:ext>
              </a:extLst>
            </p:cNvPr>
            <p:cNvSpPr/>
            <p:nvPr/>
          </p:nvSpPr>
          <p:spPr>
            <a:xfrm>
              <a:off x="5676900" y="2263775"/>
              <a:ext cx="1447800" cy="1004400"/>
            </a:xfrm>
            <a:custGeom>
              <a:avLst/>
              <a:gdLst>
                <a:gd name="connsiteX0" fmla="*/ 1085850 w 1447800"/>
                <a:gd name="connsiteY0" fmla="*/ 209550 h 1006475"/>
                <a:gd name="connsiteX1" fmla="*/ 1047750 w 1447800"/>
                <a:gd name="connsiteY1" fmla="*/ 187325 h 1006475"/>
                <a:gd name="connsiteX2" fmla="*/ 1038225 w 1447800"/>
                <a:gd name="connsiteY2" fmla="*/ 177800 h 1006475"/>
                <a:gd name="connsiteX3" fmla="*/ 984250 w 1447800"/>
                <a:gd name="connsiteY3" fmla="*/ 187325 h 1006475"/>
                <a:gd name="connsiteX4" fmla="*/ 952500 w 1447800"/>
                <a:gd name="connsiteY4" fmla="*/ 155575 h 1006475"/>
                <a:gd name="connsiteX5" fmla="*/ 952500 w 1447800"/>
                <a:gd name="connsiteY5" fmla="*/ 139700 h 1006475"/>
                <a:gd name="connsiteX6" fmla="*/ 965200 w 1447800"/>
                <a:gd name="connsiteY6" fmla="*/ 123825 h 1006475"/>
                <a:gd name="connsiteX7" fmla="*/ 965200 w 1447800"/>
                <a:gd name="connsiteY7" fmla="*/ 123825 h 1006475"/>
                <a:gd name="connsiteX8" fmla="*/ 1006475 w 1447800"/>
                <a:gd name="connsiteY8" fmla="*/ 104775 h 1006475"/>
                <a:gd name="connsiteX9" fmla="*/ 993775 w 1447800"/>
                <a:gd name="connsiteY9" fmla="*/ 88900 h 1006475"/>
                <a:gd name="connsiteX10" fmla="*/ 1009650 w 1447800"/>
                <a:gd name="connsiteY10" fmla="*/ 63500 h 1006475"/>
                <a:gd name="connsiteX11" fmla="*/ 971550 w 1447800"/>
                <a:gd name="connsiteY11" fmla="*/ 25400 h 1006475"/>
                <a:gd name="connsiteX12" fmla="*/ 984250 w 1447800"/>
                <a:gd name="connsiteY12" fmla="*/ 15875 h 1006475"/>
                <a:gd name="connsiteX13" fmla="*/ 1028700 w 1447800"/>
                <a:gd name="connsiteY13" fmla="*/ 19050 h 1006475"/>
                <a:gd name="connsiteX14" fmla="*/ 1028700 w 1447800"/>
                <a:gd name="connsiteY14" fmla="*/ 19050 h 1006475"/>
                <a:gd name="connsiteX15" fmla="*/ 1063625 w 1447800"/>
                <a:gd name="connsiteY15" fmla="*/ 0 h 1006475"/>
                <a:gd name="connsiteX16" fmla="*/ 1073150 w 1447800"/>
                <a:gd name="connsiteY16" fmla="*/ 15875 h 1006475"/>
                <a:gd name="connsiteX17" fmla="*/ 1108075 w 1447800"/>
                <a:gd name="connsiteY17" fmla="*/ 15875 h 1006475"/>
                <a:gd name="connsiteX18" fmla="*/ 1146175 w 1447800"/>
                <a:gd name="connsiteY18" fmla="*/ 47625 h 1006475"/>
                <a:gd name="connsiteX19" fmla="*/ 1174750 w 1447800"/>
                <a:gd name="connsiteY19" fmla="*/ 82550 h 1006475"/>
                <a:gd name="connsiteX20" fmla="*/ 1200150 w 1447800"/>
                <a:gd name="connsiteY20" fmla="*/ 107950 h 1006475"/>
                <a:gd name="connsiteX21" fmla="*/ 1257300 w 1447800"/>
                <a:gd name="connsiteY21" fmla="*/ 139700 h 1006475"/>
                <a:gd name="connsiteX22" fmla="*/ 1298575 w 1447800"/>
                <a:gd name="connsiteY22" fmla="*/ 146050 h 1006475"/>
                <a:gd name="connsiteX23" fmla="*/ 1371600 w 1447800"/>
                <a:gd name="connsiteY23" fmla="*/ 187325 h 1006475"/>
                <a:gd name="connsiteX24" fmla="*/ 1425575 w 1447800"/>
                <a:gd name="connsiteY24" fmla="*/ 158750 h 1006475"/>
                <a:gd name="connsiteX25" fmla="*/ 1447800 w 1447800"/>
                <a:gd name="connsiteY25" fmla="*/ 177800 h 1006475"/>
                <a:gd name="connsiteX26" fmla="*/ 1428750 w 1447800"/>
                <a:gd name="connsiteY26" fmla="*/ 193675 h 1006475"/>
                <a:gd name="connsiteX27" fmla="*/ 1447800 w 1447800"/>
                <a:gd name="connsiteY27" fmla="*/ 225425 h 1006475"/>
                <a:gd name="connsiteX28" fmla="*/ 1412875 w 1447800"/>
                <a:gd name="connsiteY28" fmla="*/ 260350 h 1006475"/>
                <a:gd name="connsiteX29" fmla="*/ 1435100 w 1447800"/>
                <a:gd name="connsiteY29" fmla="*/ 323850 h 1006475"/>
                <a:gd name="connsiteX30" fmla="*/ 1435100 w 1447800"/>
                <a:gd name="connsiteY30" fmla="*/ 368300 h 1006475"/>
                <a:gd name="connsiteX31" fmla="*/ 1435100 w 1447800"/>
                <a:gd name="connsiteY31" fmla="*/ 368300 h 1006475"/>
                <a:gd name="connsiteX32" fmla="*/ 1447800 w 1447800"/>
                <a:gd name="connsiteY32" fmla="*/ 393700 h 1006475"/>
                <a:gd name="connsiteX33" fmla="*/ 1403350 w 1447800"/>
                <a:gd name="connsiteY33" fmla="*/ 422275 h 1006475"/>
                <a:gd name="connsiteX34" fmla="*/ 1431925 w 1447800"/>
                <a:gd name="connsiteY34" fmla="*/ 454025 h 1006475"/>
                <a:gd name="connsiteX35" fmla="*/ 1393825 w 1447800"/>
                <a:gd name="connsiteY35" fmla="*/ 482600 h 1006475"/>
                <a:gd name="connsiteX36" fmla="*/ 1349375 w 1447800"/>
                <a:gd name="connsiteY36" fmla="*/ 473075 h 1006475"/>
                <a:gd name="connsiteX37" fmla="*/ 1349375 w 1447800"/>
                <a:gd name="connsiteY37" fmla="*/ 441325 h 1006475"/>
                <a:gd name="connsiteX38" fmla="*/ 1304925 w 1447800"/>
                <a:gd name="connsiteY38" fmla="*/ 419100 h 1006475"/>
                <a:gd name="connsiteX39" fmla="*/ 1270000 w 1447800"/>
                <a:gd name="connsiteY39" fmla="*/ 438150 h 1006475"/>
                <a:gd name="connsiteX40" fmla="*/ 1270000 w 1447800"/>
                <a:gd name="connsiteY40" fmla="*/ 438150 h 1006475"/>
                <a:gd name="connsiteX41" fmla="*/ 1244600 w 1447800"/>
                <a:gd name="connsiteY41" fmla="*/ 431800 h 1006475"/>
                <a:gd name="connsiteX42" fmla="*/ 1247775 w 1447800"/>
                <a:gd name="connsiteY42" fmla="*/ 403225 h 1006475"/>
                <a:gd name="connsiteX43" fmla="*/ 1247775 w 1447800"/>
                <a:gd name="connsiteY43" fmla="*/ 403225 h 1006475"/>
                <a:gd name="connsiteX44" fmla="*/ 1219200 w 1447800"/>
                <a:gd name="connsiteY44" fmla="*/ 384175 h 1006475"/>
                <a:gd name="connsiteX45" fmla="*/ 1193800 w 1447800"/>
                <a:gd name="connsiteY45" fmla="*/ 431800 h 1006475"/>
                <a:gd name="connsiteX46" fmla="*/ 1158875 w 1447800"/>
                <a:gd name="connsiteY46" fmla="*/ 444500 h 1006475"/>
                <a:gd name="connsiteX47" fmla="*/ 1158875 w 1447800"/>
                <a:gd name="connsiteY47" fmla="*/ 460375 h 1006475"/>
                <a:gd name="connsiteX48" fmla="*/ 1228725 w 1447800"/>
                <a:gd name="connsiteY48" fmla="*/ 498475 h 1006475"/>
                <a:gd name="connsiteX49" fmla="*/ 1250950 w 1447800"/>
                <a:gd name="connsiteY49" fmla="*/ 479425 h 1006475"/>
                <a:gd name="connsiteX50" fmla="*/ 1295400 w 1447800"/>
                <a:gd name="connsiteY50" fmla="*/ 482600 h 1006475"/>
                <a:gd name="connsiteX51" fmla="*/ 1301750 w 1447800"/>
                <a:gd name="connsiteY51" fmla="*/ 511175 h 1006475"/>
                <a:gd name="connsiteX52" fmla="*/ 1250950 w 1447800"/>
                <a:gd name="connsiteY52" fmla="*/ 546100 h 1006475"/>
                <a:gd name="connsiteX53" fmla="*/ 1241425 w 1447800"/>
                <a:gd name="connsiteY53" fmla="*/ 571500 h 1006475"/>
                <a:gd name="connsiteX54" fmla="*/ 1241425 w 1447800"/>
                <a:gd name="connsiteY54" fmla="*/ 571500 h 1006475"/>
                <a:gd name="connsiteX55" fmla="*/ 1279525 w 1447800"/>
                <a:gd name="connsiteY55" fmla="*/ 590550 h 1006475"/>
                <a:gd name="connsiteX56" fmla="*/ 1308100 w 1447800"/>
                <a:gd name="connsiteY56" fmla="*/ 647700 h 1006475"/>
                <a:gd name="connsiteX57" fmla="*/ 1362075 w 1447800"/>
                <a:gd name="connsiteY57" fmla="*/ 682625 h 1006475"/>
                <a:gd name="connsiteX58" fmla="*/ 1343025 w 1447800"/>
                <a:gd name="connsiteY58" fmla="*/ 708025 h 1006475"/>
                <a:gd name="connsiteX59" fmla="*/ 1381125 w 1447800"/>
                <a:gd name="connsiteY59" fmla="*/ 727075 h 1006475"/>
                <a:gd name="connsiteX60" fmla="*/ 1343025 w 1447800"/>
                <a:gd name="connsiteY60" fmla="*/ 831850 h 1006475"/>
                <a:gd name="connsiteX61" fmla="*/ 1333500 w 1447800"/>
                <a:gd name="connsiteY61" fmla="*/ 889000 h 1006475"/>
                <a:gd name="connsiteX62" fmla="*/ 1282700 w 1447800"/>
                <a:gd name="connsiteY62" fmla="*/ 933450 h 1006475"/>
                <a:gd name="connsiteX63" fmla="*/ 1225550 w 1447800"/>
                <a:gd name="connsiteY63" fmla="*/ 952500 h 1006475"/>
                <a:gd name="connsiteX64" fmla="*/ 1174750 w 1447800"/>
                <a:gd name="connsiteY64" fmla="*/ 952500 h 1006475"/>
                <a:gd name="connsiteX65" fmla="*/ 1104900 w 1447800"/>
                <a:gd name="connsiteY65" fmla="*/ 1006475 h 1006475"/>
                <a:gd name="connsiteX66" fmla="*/ 1089025 w 1447800"/>
                <a:gd name="connsiteY66" fmla="*/ 981075 h 1006475"/>
                <a:gd name="connsiteX67" fmla="*/ 1054100 w 1447800"/>
                <a:gd name="connsiteY67" fmla="*/ 971550 h 1006475"/>
                <a:gd name="connsiteX68" fmla="*/ 1054100 w 1447800"/>
                <a:gd name="connsiteY68" fmla="*/ 971550 h 1006475"/>
                <a:gd name="connsiteX69" fmla="*/ 1054100 w 1447800"/>
                <a:gd name="connsiteY69" fmla="*/ 971550 h 1006475"/>
                <a:gd name="connsiteX70" fmla="*/ 1025525 w 1447800"/>
                <a:gd name="connsiteY70" fmla="*/ 981075 h 1006475"/>
                <a:gd name="connsiteX71" fmla="*/ 974725 w 1447800"/>
                <a:gd name="connsiteY71" fmla="*/ 927100 h 1006475"/>
                <a:gd name="connsiteX72" fmla="*/ 898525 w 1447800"/>
                <a:gd name="connsiteY72" fmla="*/ 949325 h 1006475"/>
                <a:gd name="connsiteX73" fmla="*/ 898525 w 1447800"/>
                <a:gd name="connsiteY73" fmla="*/ 949325 h 1006475"/>
                <a:gd name="connsiteX74" fmla="*/ 873125 w 1447800"/>
                <a:gd name="connsiteY74" fmla="*/ 981075 h 1006475"/>
                <a:gd name="connsiteX75" fmla="*/ 835025 w 1447800"/>
                <a:gd name="connsiteY75" fmla="*/ 981075 h 1006475"/>
                <a:gd name="connsiteX76" fmla="*/ 787400 w 1447800"/>
                <a:gd name="connsiteY76" fmla="*/ 911225 h 1006475"/>
                <a:gd name="connsiteX77" fmla="*/ 758825 w 1447800"/>
                <a:gd name="connsiteY77" fmla="*/ 904875 h 1006475"/>
                <a:gd name="connsiteX78" fmla="*/ 746125 w 1447800"/>
                <a:gd name="connsiteY78" fmla="*/ 879475 h 1006475"/>
                <a:gd name="connsiteX79" fmla="*/ 768350 w 1447800"/>
                <a:gd name="connsiteY79" fmla="*/ 838200 h 1006475"/>
                <a:gd name="connsiteX80" fmla="*/ 752475 w 1447800"/>
                <a:gd name="connsiteY80" fmla="*/ 793750 h 1006475"/>
                <a:gd name="connsiteX81" fmla="*/ 717550 w 1447800"/>
                <a:gd name="connsiteY81" fmla="*/ 777875 h 1006475"/>
                <a:gd name="connsiteX82" fmla="*/ 679450 w 1447800"/>
                <a:gd name="connsiteY82" fmla="*/ 749300 h 1006475"/>
                <a:gd name="connsiteX83" fmla="*/ 625475 w 1447800"/>
                <a:gd name="connsiteY83" fmla="*/ 746125 h 1006475"/>
                <a:gd name="connsiteX84" fmla="*/ 584200 w 1447800"/>
                <a:gd name="connsiteY84" fmla="*/ 796925 h 1006475"/>
                <a:gd name="connsiteX85" fmla="*/ 536575 w 1447800"/>
                <a:gd name="connsiteY85" fmla="*/ 774700 h 1006475"/>
                <a:gd name="connsiteX86" fmla="*/ 520700 w 1447800"/>
                <a:gd name="connsiteY86" fmla="*/ 774700 h 1006475"/>
                <a:gd name="connsiteX87" fmla="*/ 501650 w 1447800"/>
                <a:gd name="connsiteY87" fmla="*/ 787400 h 1006475"/>
                <a:gd name="connsiteX88" fmla="*/ 463550 w 1447800"/>
                <a:gd name="connsiteY88" fmla="*/ 781050 h 1006475"/>
                <a:gd name="connsiteX89" fmla="*/ 415925 w 1447800"/>
                <a:gd name="connsiteY89" fmla="*/ 746125 h 1006475"/>
                <a:gd name="connsiteX90" fmla="*/ 400050 w 1447800"/>
                <a:gd name="connsiteY90" fmla="*/ 765175 h 1006475"/>
                <a:gd name="connsiteX91" fmla="*/ 374650 w 1447800"/>
                <a:gd name="connsiteY91" fmla="*/ 749300 h 1006475"/>
                <a:gd name="connsiteX92" fmla="*/ 374650 w 1447800"/>
                <a:gd name="connsiteY92" fmla="*/ 749300 h 1006475"/>
                <a:gd name="connsiteX93" fmla="*/ 301625 w 1447800"/>
                <a:gd name="connsiteY93" fmla="*/ 704850 h 1006475"/>
                <a:gd name="connsiteX94" fmla="*/ 263525 w 1447800"/>
                <a:gd name="connsiteY94" fmla="*/ 714375 h 1006475"/>
                <a:gd name="connsiteX95" fmla="*/ 193675 w 1447800"/>
                <a:gd name="connsiteY95" fmla="*/ 669925 h 1006475"/>
                <a:gd name="connsiteX96" fmla="*/ 193675 w 1447800"/>
                <a:gd name="connsiteY96" fmla="*/ 669925 h 1006475"/>
                <a:gd name="connsiteX97" fmla="*/ 190500 w 1447800"/>
                <a:gd name="connsiteY97" fmla="*/ 612775 h 1006475"/>
                <a:gd name="connsiteX98" fmla="*/ 203200 w 1447800"/>
                <a:gd name="connsiteY98" fmla="*/ 587375 h 1006475"/>
                <a:gd name="connsiteX99" fmla="*/ 171450 w 1447800"/>
                <a:gd name="connsiteY99" fmla="*/ 558800 h 1006475"/>
                <a:gd name="connsiteX100" fmla="*/ 130175 w 1447800"/>
                <a:gd name="connsiteY100" fmla="*/ 555625 h 1006475"/>
                <a:gd name="connsiteX101" fmla="*/ 34925 w 1447800"/>
                <a:gd name="connsiteY101" fmla="*/ 495300 h 1006475"/>
                <a:gd name="connsiteX102" fmla="*/ 38100 w 1447800"/>
                <a:gd name="connsiteY102" fmla="*/ 463550 h 1006475"/>
                <a:gd name="connsiteX103" fmla="*/ 0 w 1447800"/>
                <a:gd name="connsiteY103" fmla="*/ 431800 h 1006475"/>
                <a:gd name="connsiteX104" fmla="*/ 0 w 1447800"/>
                <a:gd name="connsiteY104" fmla="*/ 431800 h 1006475"/>
                <a:gd name="connsiteX105" fmla="*/ 19050 w 1447800"/>
                <a:gd name="connsiteY105" fmla="*/ 403225 h 1006475"/>
                <a:gd name="connsiteX106" fmla="*/ 34925 w 1447800"/>
                <a:gd name="connsiteY106" fmla="*/ 403225 h 1006475"/>
                <a:gd name="connsiteX107" fmla="*/ 69850 w 1447800"/>
                <a:gd name="connsiteY107" fmla="*/ 400050 h 1006475"/>
                <a:gd name="connsiteX108" fmla="*/ 136525 w 1447800"/>
                <a:gd name="connsiteY108" fmla="*/ 352425 h 1006475"/>
                <a:gd name="connsiteX109" fmla="*/ 152400 w 1447800"/>
                <a:gd name="connsiteY109" fmla="*/ 317500 h 1006475"/>
                <a:gd name="connsiteX110" fmla="*/ 117475 w 1447800"/>
                <a:gd name="connsiteY110" fmla="*/ 279400 h 1006475"/>
                <a:gd name="connsiteX111" fmla="*/ 139700 w 1447800"/>
                <a:gd name="connsiteY111" fmla="*/ 257175 h 1006475"/>
                <a:gd name="connsiteX112" fmla="*/ 168275 w 1447800"/>
                <a:gd name="connsiteY112" fmla="*/ 228600 h 1006475"/>
                <a:gd name="connsiteX113" fmla="*/ 177800 w 1447800"/>
                <a:gd name="connsiteY113" fmla="*/ 203200 h 1006475"/>
                <a:gd name="connsiteX114" fmla="*/ 203200 w 1447800"/>
                <a:gd name="connsiteY114" fmla="*/ 215900 h 1006475"/>
                <a:gd name="connsiteX115" fmla="*/ 225425 w 1447800"/>
                <a:gd name="connsiteY115" fmla="*/ 193675 h 1006475"/>
                <a:gd name="connsiteX116" fmla="*/ 225425 w 1447800"/>
                <a:gd name="connsiteY116" fmla="*/ 193675 h 1006475"/>
                <a:gd name="connsiteX117" fmla="*/ 209550 w 1447800"/>
                <a:gd name="connsiteY117" fmla="*/ 165100 h 1006475"/>
                <a:gd name="connsiteX118" fmla="*/ 247650 w 1447800"/>
                <a:gd name="connsiteY118" fmla="*/ 139700 h 1006475"/>
                <a:gd name="connsiteX119" fmla="*/ 285750 w 1447800"/>
                <a:gd name="connsiteY119" fmla="*/ 171450 h 1006475"/>
                <a:gd name="connsiteX120" fmla="*/ 304800 w 1447800"/>
                <a:gd name="connsiteY120" fmla="*/ 177800 h 1006475"/>
                <a:gd name="connsiteX121" fmla="*/ 342900 w 1447800"/>
                <a:gd name="connsiteY121" fmla="*/ 184150 h 1006475"/>
                <a:gd name="connsiteX122" fmla="*/ 374650 w 1447800"/>
                <a:gd name="connsiteY122" fmla="*/ 234950 h 1006475"/>
                <a:gd name="connsiteX123" fmla="*/ 387350 w 1447800"/>
                <a:gd name="connsiteY123" fmla="*/ 263525 h 1006475"/>
                <a:gd name="connsiteX124" fmla="*/ 406400 w 1447800"/>
                <a:gd name="connsiteY124" fmla="*/ 276225 h 1006475"/>
                <a:gd name="connsiteX125" fmla="*/ 469900 w 1447800"/>
                <a:gd name="connsiteY125" fmla="*/ 266700 h 1006475"/>
                <a:gd name="connsiteX126" fmla="*/ 517525 w 1447800"/>
                <a:gd name="connsiteY126" fmla="*/ 292100 h 1006475"/>
                <a:gd name="connsiteX127" fmla="*/ 561975 w 1447800"/>
                <a:gd name="connsiteY127" fmla="*/ 333375 h 1006475"/>
                <a:gd name="connsiteX128" fmla="*/ 568325 w 1447800"/>
                <a:gd name="connsiteY128" fmla="*/ 342900 h 1006475"/>
                <a:gd name="connsiteX129" fmla="*/ 638175 w 1447800"/>
                <a:gd name="connsiteY129" fmla="*/ 330200 h 1006475"/>
                <a:gd name="connsiteX130" fmla="*/ 701675 w 1447800"/>
                <a:gd name="connsiteY130" fmla="*/ 346075 h 1006475"/>
                <a:gd name="connsiteX131" fmla="*/ 777875 w 1447800"/>
                <a:gd name="connsiteY131" fmla="*/ 365125 h 1006475"/>
                <a:gd name="connsiteX132" fmla="*/ 825500 w 1447800"/>
                <a:gd name="connsiteY132" fmla="*/ 342900 h 1006475"/>
                <a:gd name="connsiteX133" fmla="*/ 889000 w 1447800"/>
                <a:gd name="connsiteY133" fmla="*/ 336550 h 1006475"/>
                <a:gd name="connsiteX134" fmla="*/ 936625 w 1447800"/>
                <a:gd name="connsiteY134" fmla="*/ 298450 h 1006475"/>
                <a:gd name="connsiteX135" fmla="*/ 917575 w 1447800"/>
                <a:gd name="connsiteY135" fmla="*/ 266700 h 1006475"/>
                <a:gd name="connsiteX136" fmla="*/ 917575 w 1447800"/>
                <a:gd name="connsiteY136" fmla="*/ 266700 h 1006475"/>
                <a:gd name="connsiteX137" fmla="*/ 962025 w 1447800"/>
                <a:gd name="connsiteY137" fmla="*/ 273050 h 1006475"/>
                <a:gd name="connsiteX138" fmla="*/ 1022350 w 1447800"/>
                <a:gd name="connsiteY138" fmla="*/ 225425 h 1006475"/>
                <a:gd name="connsiteX139" fmla="*/ 1085850 w 1447800"/>
                <a:gd name="connsiteY139" fmla="*/ 209550 h 100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1447800" h="1006475">
                  <a:moveTo>
                    <a:pt x="1085850" y="209550"/>
                  </a:moveTo>
                  <a:lnTo>
                    <a:pt x="1047750" y="187325"/>
                  </a:lnTo>
                  <a:lnTo>
                    <a:pt x="1038225" y="177800"/>
                  </a:lnTo>
                  <a:lnTo>
                    <a:pt x="984250" y="187325"/>
                  </a:lnTo>
                  <a:lnTo>
                    <a:pt x="952500" y="155575"/>
                  </a:lnTo>
                  <a:lnTo>
                    <a:pt x="952500" y="139700"/>
                  </a:lnTo>
                  <a:lnTo>
                    <a:pt x="965200" y="123825"/>
                  </a:lnTo>
                  <a:lnTo>
                    <a:pt x="965200" y="123825"/>
                  </a:lnTo>
                  <a:lnTo>
                    <a:pt x="1006475" y="104775"/>
                  </a:lnTo>
                  <a:lnTo>
                    <a:pt x="993775" y="88900"/>
                  </a:lnTo>
                  <a:lnTo>
                    <a:pt x="1009650" y="63500"/>
                  </a:lnTo>
                  <a:lnTo>
                    <a:pt x="971550" y="25400"/>
                  </a:lnTo>
                  <a:lnTo>
                    <a:pt x="984250" y="15875"/>
                  </a:lnTo>
                  <a:lnTo>
                    <a:pt x="1028700" y="19050"/>
                  </a:lnTo>
                  <a:lnTo>
                    <a:pt x="1028700" y="19050"/>
                  </a:lnTo>
                  <a:lnTo>
                    <a:pt x="1063625" y="0"/>
                  </a:lnTo>
                  <a:lnTo>
                    <a:pt x="1073150" y="15875"/>
                  </a:lnTo>
                  <a:lnTo>
                    <a:pt x="1108075" y="15875"/>
                  </a:lnTo>
                  <a:lnTo>
                    <a:pt x="1146175" y="47625"/>
                  </a:lnTo>
                  <a:lnTo>
                    <a:pt x="1174750" y="82550"/>
                  </a:lnTo>
                  <a:lnTo>
                    <a:pt x="1200150" y="107950"/>
                  </a:lnTo>
                  <a:lnTo>
                    <a:pt x="1257300" y="139700"/>
                  </a:lnTo>
                  <a:lnTo>
                    <a:pt x="1298575" y="146050"/>
                  </a:lnTo>
                  <a:lnTo>
                    <a:pt x="1371600" y="187325"/>
                  </a:lnTo>
                  <a:lnTo>
                    <a:pt x="1425575" y="158750"/>
                  </a:lnTo>
                  <a:lnTo>
                    <a:pt x="1447800" y="177800"/>
                  </a:lnTo>
                  <a:lnTo>
                    <a:pt x="1428750" y="193675"/>
                  </a:lnTo>
                  <a:lnTo>
                    <a:pt x="1447800" y="225425"/>
                  </a:lnTo>
                  <a:lnTo>
                    <a:pt x="1412875" y="260350"/>
                  </a:lnTo>
                  <a:lnTo>
                    <a:pt x="1435100" y="323850"/>
                  </a:lnTo>
                  <a:lnTo>
                    <a:pt x="1435100" y="368300"/>
                  </a:lnTo>
                  <a:lnTo>
                    <a:pt x="1435100" y="368300"/>
                  </a:lnTo>
                  <a:lnTo>
                    <a:pt x="1447800" y="393700"/>
                  </a:lnTo>
                  <a:lnTo>
                    <a:pt x="1403350" y="422275"/>
                  </a:lnTo>
                  <a:lnTo>
                    <a:pt x="1431925" y="454025"/>
                  </a:lnTo>
                  <a:lnTo>
                    <a:pt x="1393825" y="482600"/>
                  </a:lnTo>
                  <a:lnTo>
                    <a:pt x="1349375" y="473075"/>
                  </a:lnTo>
                  <a:lnTo>
                    <a:pt x="1349375" y="441325"/>
                  </a:lnTo>
                  <a:lnTo>
                    <a:pt x="1304925" y="419100"/>
                  </a:lnTo>
                  <a:lnTo>
                    <a:pt x="1270000" y="438150"/>
                  </a:lnTo>
                  <a:lnTo>
                    <a:pt x="1270000" y="438150"/>
                  </a:lnTo>
                  <a:lnTo>
                    <a:pt x="1244600" y="431800"/>
                  </a:lnTo>
                  <a:lnTo>
                    <a:pt x="1247775" y="403225"/>
                  </a:lnTo>
                  <a:lnTo>
                    <a:pt x="1247775" y="403225"/>
                  </a:lnTo>
                  <a:lnTo>
                    <a:pt x="1219200" y="384175"/>
                  </a:lnTo>
                  <a:lnTo>
                    <a:pt x="1193800" y="431800"/>
                  </a:lnTo>
                  <a:lnTo>
                    <a:pt x="1158875" y="444500"/>
                  </a:lnTo>
                  <a:lnTo>
                    <a:pt x="1158875" y="460375"/>
                  </a:lnTo>
                  <a:lnTo>
                    <a:pt x="1228725" y="498475"/>
                  </a:lnTo>
                  <a:lnTo>
                    <a:pt x="1250950" y="479425"/>
                  </a:lnTo>
                  <a:lnTo>
                    <a:pt x="1295400" y="482600"/>
                  </a:lnTo>
                  <a:lnTo>
                    <a:pt x="1301750" y="511175"/>
                  </a:lnTo>
                  <a:lnTo>
                    <a:pt x="1250950" y="546100"/>
                  </a:lnTo>
                  <a:lnTo>
                    <a:pt x="1241425" y="571500"/>
                  </a:lnTo>
                  <a:lnTo>
                    <a:pt x="1241425" y="571500"/>
                  </a:lnTo>
                  <a:lnTo>
                    <a:pt x="1279525" y="590550"/>
                  </a:lnTo>
                  <a:lnTo>
                    <a:pt x="1308100" y="647700"/>
                  </a:lnTo>
                  <a:lnTo>
                    <a:pt x="1362075" y="682625"/>
                  </a:lnTo>
                  <a:lnTo>
                    <a:pt x="1343025" y="708025"/>
                  </a:lnTo>
                  <a:lnTo>
                    <a:pt x="1381125" y="727075"/>
                  </a:lnTo>
                  <a:lnTo>
                    <a:pt x="1343025" y="831850"/>
                  </a:lnTo>
                  <a:lnTo>
                    <a:pt x="1333500" y="889000"/>
                  </a:lnTo>
                  <a:lnTo>
                    <a:pt x="1282700" y="933450"/>
                  </a:lnTo>
                  <a:lnTo>
                    <a:pt x="1225550" y="952500"/>
                  </a:lnTo>
                  <a:lnTo>
                    <a:pt x="1174750" y="952500"/>
                  </a:lnTo>
                  <a:lnTo>
                    <a:pt x="1104900" y="1006475"/>
                  </a:lnTo>
                  <a:lnTo>
                    <a:pt x="1089025" y="981075"/>
                  </a:lnTo>
                  <a:lnTo>
                    <a:pt x="1054100" y="971550"/>
                  </a:lnTo>
                  <a:lnTo>
                    <a:pt x="1054100" y="971550"/>
                  </a:lnTo>
                  <a:lnTo>
                    <a:pt x="1054100" y="971550"/>
                  </a:lnTo>
                  <a:lnTo>
                    <a:pt x="1025525" y="981075"/>
                  </a:lnTo>
                  <a:lnTo>
                    <a:pt x="974725" y="927100"/>
                  </a:lnTo>
                  <a:lnTo>
                    <a:pt x="898525" y="949325"/>
                  </a:lnTo>
                  <a:lnTo>
                    <a:pt x="898525" y="949325"/>
                  </a:lnTo>
                  <a:lnTo>
                    <a:pt x="873125" y="981075"/>
                  </a:lnTo>
                  <a:lnTo>
                    <a:pt x="835025" y="981075"/>
                  </a:lnTo>
                  <a:lnTo>
                    <a:pt x="787400" y="911225"/>
                  </a:lnTo>
                  <a:lnTo>
                    <a:pt x="758825" y="904875"/>
                  </a:lnTo>
                  <a:lnTo>
                    <a:pt x="746125" y="879475"/>
                  </a:lnTo>
                  <a:lnTo>
                    <a:pt x="768350" y="838200"/>
                  </a:lnTo>
                  <a:lnTo>
                    <a:pt x="752475" y="793750"/>
                  </a:lnTo>
                  <a:lnTo>
                    <a:pt x="717550" y="777875"/>
                  </a:lnTo>
                  <a:lnTo>
                    <a:pt x="679450" y="749300"/>
                  </a:lnTo>
                  <a:lnTo>
                    <a:pt x="625475" y="746125"/>
                  </a:lnTo>
                  <a:lnTo>
                    <a:pt x="584200" y="796925"/>
                  </a:lnTo>
                  <a:lnTo>
                    <a:pt x="536575" y="774700"/>
                  </a:lnTo>
                  <a:lnTo>
                    <a:pt x="520700" y="774700"/>
                  </a:lnTo>
                  <a:lnTo>
                    <a:pt x="501650" y="787400"/>
                  </a:lnTo>
                  <a:lnTo>
                    <a:pt x="463550" y="781050"/>
                  </a:lnTo>
                  <a:lnTo>
                    <a:pt x="415925" y="746125"/>
                  </a:lnTo>
                  <a:lnTo>
                    <a:pt x="400050" y="765175"/>
                  </a:lnTo>
                  <a:lnTo>
                    <a:pt x="374650" y="749300"/>
                  </a:lnTo>
                  <a:lnTo>
                    <a:pt x="374650" y="749300"/>
                  </a:lnTo>
                  <a:lnTo>
                    <a:pt x="301625" y="704850"/>
                  </a:lnTo>
                  <a:lnTo>
                    <a:pt x="263525" y="714375"/>
                  </a:lnTo>
                  <a:lnTo>
                    <a:pt x="193675" y="669925"/>
                  </a:lnTo>
                  <a:lnTo>
                    <a:pt x="193675" y="669925"/>
                  </a:lnTo>
                  <a:lnTo>
                    <a:pt x="190500" y="612775"/>
                  </a:lnTo>
                  <a:lnTo>
                    <a:pt x="203200" y="587375"/>
                  </a:lnTo>
                  <a:lnTo>
                    <a:pt x="171450" y="558800"/>
                  </a:lnTo>
                  <a:lnTo>
                    <a:pt x="130175" y="555625"/>
                  </a:lnTo>
                  <a:lnTo>
                    <a:pt x="34925" y="495300"/>
                  </a:lnTo>
                  <a:lnTo>
                    <a:pt x="38100" y="463550"/>
                  </a:lnTo>
                  <a:lnTo>
                    <a:pt x="0" y="431800"/>
                  </a:lnTo>
                  <a:lnTo>
                    <a:pt x="0" y="431800"/>
                  </a:lnTo>
                  <a:lnTo>
                    <a:pt x="19050" y="403225"/>
                  </a:lnTo>
                  <a:lnTo>
                    <a:pt x="34925" y="403225"/>
                  </a:lnTo>
                  <a:lnTo>
                    <a:pt x="69850" y="400050"/>
                  </a:lnTo>
                  <a:lnTo>
                    <a:pt x="136525" y="352425"/>
                  </a:lnTo>
                  <a:lnTo>
                    <a:pt x="152400" y="317500"/>
                  </a:lnTo>
                  <a:lnTo>
                    <a:pt x="117475" y="279400"/>
                  </a:lnTo>
                  <a:lnTo>
                    <a:pt x="139700" y="257175"/>
                  </a:lnTo>
                  <a:lnTo>
                    <a:pt x="168275" y="228600"/>
                  </a:lnTo>
                  <a:lnTo>
                    <a:pt x="177800" y="203200"/>
                  </a:lnTo>
                  <a:lnTo>
                    <a:pt x="203200" y="215900"/>
                  </a:lnTo>
                  <a:lnTo>
                    <a:pt x="225425" y="193675"/>
                  </a:lnTo>
                  <a:lnTo>
                    <a:pt x="225425" y="193675"/>
                  </a:lnTo>
                  <a:lnTo>
                    <a:pt x="209550" y="165100"/>
                  </a:lnTo>
                  <a:lnTo>
                    <a:pt x="247650" y="139700"/>
                  </a:lnTo>
                  <a:lnTo>
                    <a:pt x="285750" y="171450"/>
                  </a:lnTo>
                  <a:lnTo>
                    <a:pt x="304800" y="177800"/>
                  </a:lnTo>
                  <a:lnTo>
                    <a:pt x="342900" y="184150"/>
                  </a:lnTo>
                  <a:lnTo>
                    <a:pt x="374650" y="234950"/>
                  </a:lnTo>
                  <a:lnTo>
                    <a:pt x="387350" y="263525"/>
                  </a:lnTo>
                  <a:lnTo>
                    <a:pt x="406400" y="276225"/>
                  </a:lnTo>
                  <a:lnTo>
                    <a:pt x="469900" y="266700"/>
                  </a:lnTo>
                  <a:lnTo>
                    <a:pt x="517525" y="292100"/>
                  </a:lnTo>
                  <a:lnTo>
                    <a:pt x="561975" y="333375"/>
                  </a:lnTo>
                  <a:lnTo>
                    <a:pt x="568325" y="342900"/>
                  </a:lnTo>
                  <a:lnTo>
                    <a:pt x="638175" y="330200"/>
                  </a:lnTo>
                  <a:lnTo>
                    <a:pt x="701675" y="346075"/>
                  </a:lnTo>
                  <a:lnTo>
                    <a:pt x="777875" y="365125"/>
                  </a:lnTo>
                  <a:lnTo>
                    <a:pt x="825500" y="342900"/>
                  </a:lnTo>
                  <a:lnTo>
                    <a:pt x="889000" y="336550"/>
                  </a:lnTo>
                  <a:lnTo>
                    <a:pt x="936625" y="298450"/>
                  </a:lnTo>
                  <a:lnTo>
                    <a:pt x="917575" y="266700"/>
                  </a:lnTo>
                  <a:lnTo>
                    <a:pt x="917575" y="266700"/>
                  </a:lnTo>
                  <a:lnTo>
                    <a:pt x="962025" y="273050"/>
                  </a:lnTo>
                  <a:lnTo>
                    <a:pt x="1022350" y="225425"/>
                  </a:lnTo>
                  <a:lnTo>
                    <a:pt x="1085850" y="209550"/>
                  </a:lnTo>
                  <a:close/>
                </a:path>
              </a:pathLst>
            </a:custGeom>
            <a:gradFill flip="none" rotWithShape="1">
              <a:gsLst>
                <a:gs pos="0">
                  <a:srgbClr val="C6C6C6"/>
                </a:gs>
                <a:gs pos="33000">
                  <a:schemeClr val="bg1">
                    <a:lumMod val="85000"/>
                  </a:schemeClr>
                </a:gs>
                <a:gs pos="61000">
                  <a:schemeClr val="bg1"/>
                </a:gs>
              </a:gsLst>
              <a:lin ang="10800000" scaled="1"/>
              <a:tileRect/>
            </a:gradFill>
            <a:ln w="9525">
              <a:solidFill>
                <a:schemeClr val="tx1"/>
              </a:solidFill>
            </a:ln>
            <a:effectLst>
              <a:outerShdw blurRad="50800" dist="38100" dir="5400000" algn="t" rotWithShape="0">
                <a:srgbClr val="FF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 name="任意多边形: 形状 2">
              <a:extLst>
                <a:ext uri="{FF2B5EF4-FFF2-40B4-BE49-F238E27FC236}">
                  <a16:creationId xmlns:a16="http://schemas.microsoft.com/office/drawing/2014/main" id="{BE1FE102-7601-B712-5705-137B24B3E803}"/>
                </a:ext>
              </a:extLst>
            </p:cNvPr>
            <p:cNvSpPr/>
            <p:nvPr/>
          </p:nvSpPr>
          <p:spPr>
            <a:xfrm>
              <a:off x="7034463" y="3116179"/>
              <a:ext cx="72190" cy="108284"/>
            </a:xfrm>
            <a:custGeom>
              <a:avLst/>
              <a:gdLst>
                <a:gd name="connsiteX0" fmla="*/ 56148 w 72190"/>
                <a:gd name="connsiteY0" fmla="*/ 0 h 108284"/>
                <a:gd name="connsiteX1" fmla="*/ 72190 w 72190"/>
                <a:gd name="connsiteY1" fmla="*/ 56147 h 108284"/>
                <a:gd name="connsiteX2" fmla="*/ 48126 w 72190"/>
                <a:gd name="connsiteY2" fmla="*/ 68179 h 108284"/>
                <a:gd name="connsiteX3" fmla="*/ 56148 w 72190"/>
                <a:gd name="connsiteY3" fmla="*/ 108284 h 108284"/>
                <a:gd name="connsiteX4" fmla="*/ 28074 w 72190"/>
                <a:gd name="connsiteY4" fmla="*/ 108284 h 108284"/>
                <a:gd name="connsiteX5" fmla="*/ 4011 w 72190"/>
                <a:gd name="connsiteY5" fmla="*/ 64168 h 108284"/>
                <a:gd name="connsiteX6" fmla="*/ 0 w 72190"/>
                <a:gd name="connsiteY6" fmla="*/ 32084 h 108284"/>
                <a:gd name="connsiteX7" fmla="*/ 56148 w 72190"/>
                <a:gd name="connsiteY7" fmla="*/ 0 h 10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190" h="108284">
                  <a:moveTo>
                    <a:pt x="56148" y="0"/>
                  </a:moveTo>
                  <a:lnTo>
                    <a:pt x="72190" y="56147"/>
                  </a:lnTo>
                  <a:lnTo>
                    <a:pt x="48126" y="68179"/>
                  </a:lnTo>
                  <a:lnTo>
                    <a:pt x="56148" y="108284"/>
                  </a:lnTo>
                  <a:lnTo>
                    <a:pt x="28074" y="108284"/>
                  </a:lnTo>
                  <a:lnTo>
                    <a:pt x="4011" y="64168"/>
                  </a:lnTo>
                  <a:lnTo>
                    <a:pt x="0" y="32084"/>
                  </a:lnTo>
                  <a:lnTo>
                    <a:pt x="56148" y="0"/>
                  </a:lnTo>
                  <a:close/>
                </a:path>
              </a:pathLst>
            </a:custGeom>
            <a:ln w="9525">
              <a:solidFill>
                <a:schemeClr val="tx1"/>
              </a:solidFill>
            </a:ln>
            <a:effectLst>
              <a:outerShdw blurRad="50800" dist="38100" dir="2700000" algn="tl" rotWithShape="0">
                <a:srgbClr val="FF0000">
                  <a:alpha val="40000"/>
                </a:srgbClr>
              </a:outerShdw>
            </a:effectLst>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4" name="任意多边形: 形状 3">
              <a:extLst>
                <a:ext uri="{FF2B5EF4-FFF2-40B4-BE49-F238E27FC236}">
                  <a16:creationId xmlns:a16="http://schemas.microsoft.com/office/drawing/2014/main" id="{BE341558-7522-9FCE-D2D4-16CD5A27A828}"/>
                </a:ext>
              </a:extLst>
            </p:cNvPr>
            <p:cNvSpPr/>
            <p:nvPr/>
          </p:nvSpPr>
          <p:spPr>
            <a:xfrm>
              <a:off x="6729663" y="3280611"/>
              <a:ext cx="108284" cy="80210"/>
            </a:xfrm>
            <a:custGeom>
              <a:avLst/>
              <a:gdLst>
                <a:gd name="connsiteX0" fmla="*/ 0 w 108284"/>
                <a:gd name="connsiteY0" fmla="*/ 32084 h 80210"/>
                <a:gd name="connsiteX1" fmla="*/ 48126 w 108284"/>
                <a:gd name="connsiteY1" fmla="*/ 80210 h 80210"/>
                <a:gd name="connsiteX2" fmla="*/ 76200 w 108284"/>
                <a:gd name="connsiteY2" fmla="*/ 52136 h 80210"/>
                <a:gd name="connsiteX3" fmla="*/ 108284 w 108284"/>
                <a:gd name="connsiteY3" fmla="*/ 4010 h 80210"/>
                <a:gd name="connsiteX4" fmla="*/ 60158 w 108284"/>
                <a:gd name="connsiteY4" fmla="*/ 0 h 80210"/>
                <a:gd name="connsiteX5" fmla="*/ 0 w 108284"/>
                <a:gd name="connsiteY5" fmla="*/ 32084 h 8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284" h="80210">
                  <a:moveTo>
                    <a:pt x="0" y="32084"/>
                  </a:moveTo>
                  <a:lnTo>
                    <a:pt x="48126" y="80210"/>
                  </a:lnTo>
                  <a:lnTo>
                    <a:pt x="76200" y="52136"/>
                  </a:lnTo>
                  <a:lnTo>
                    <a:pt x="108284" y="4010"/>
                  </a:lnTo>
                  <a:lnTo>
                    <a:pt x="60158" y="0"/>
                  </a:lnTo>
                  <a:lnTo>
                    <a:pt x="0" y="32084"/>
                  </a:lnTo>
                  <a:close/>
                </a:path>
              </a:pathLst>
            </a:custGeom>
            <a:ln w="9525">
              <a:solidFill>
                <a:schemeClr val="tx1">
                  <a:lumMod val="95000"/>
                  <a:lumOff val="5000"/>
                </a:schemeClr>
              </a:solidFill>
            </a:ln>
            <a:effectLst>
              <a:outerShdw blurRad="50800" dist="38100" dir="2700000" algn="tl" rotWithShape="0">
                <a:srgbClr val="FF0000">
                  <a:alpha val="40000"/>
                </a:srgbClr>
              </a:outerShdw>
            </a:effectLst>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810216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3000" fill="hold"/>
                                        <p:tgtEl>
                                          <p:spTgt spid="5"/>
                                        </p:tgtEl>
                                        <p:attrNameLst>
                                          <p:attrName>ppt_w</p:attrName>
                                        </p:attrNameLst>
                                      </p:cBhvr>
                                      <p:tavLst>
                                        <p:tav tm="0">
                                          <p:val>
                                            <p:fltVal val="0"/>
                                          </p:val>
                                        </p:tav>
                                        <p:tav tm="100000">
                                          <p:val>
                                            <p:strVal val="#ppt_w"/>
                                          </p:val>
                                        </p:tav>
                                      </p:tavLst>
                                    </p:anim>
                                    <p:anim calcmode="lin" valueType="num">
                                      <p:cBhvr>
                                        <p:cTn id="8" dur="3000" fill="hold"/>
                                        <p:tgtEl>
                                          <p:spTgt spid="5"/>
                                        </p:tgtEl>
                                        <p:attrNameLst>
                                          <p:attrName>ppt_h</p:attrName>
                                        </p:attrNameLst>
                                      </p:cBhvr>
                                      <p:tavLst>
                                        <p:tav tm="0">
                                          <p:val>
                                            <p:fltVal val="0"/>
                                          </p:val>
                                        </p:tav>
                                        <p:tav tm="100000">
                                          <p:val>
                                            <p:strVal val="#ppt_h"/>
                                          </p:val>
                                        </p:tav>
                                      </p:tavLst>
                                    </p:anim>
                                    <p:animEffect transition="in" filter="fade">
                                      <p:cBhvr>
                                        <p:cTn id="9"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CEB9314F-84E4-D01B-268B-1C82CCFDFC85}"/>
              </a:ext>
            </a:extLst>
          </p:cNvPr>
          <p:cNvSpPr>
            <a:spLocks noGrp="1"/>
          </p:cNvSpPr>
          <p:nvPr>
            <p:ph type="title"/>
          </p:nvPr>
        </p:nvSpPr>
        <p:spPr/>
        <p:txBody>
          <a:bodyPr/>
          <a:lstStyle/>
          <a:p>
            <a:r>
              <a:rPr lang="zh-CN" altLang="en-US" dirty="0"/>
              <a:t>说一说</a:t>
            </a:r>
            <a:endParaRPr lang="zh-SG" altLang="en-US" dirty="0"/>
          </a:p>
        </p:txBody>
      </p:sp>
      <p:pic>
        <p:nvPicPr>
          <p:cNvPr id="4" name="Picture 1" descr="page257image6189456">
            <a:extLst>
              <a:ext uri="{FF2B5EF4-FFF2-40B4-BE49-F238E27FC236}">
                <a16:creationId xmlns:a16="http://schemas.microsoft.com/office/drawing/2014/main" id="{640B4C76-E752-C47D-3521-E02B5E957A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199" y="4000500"/>
            <a:ext cx="5276137" cy="243781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3">
            <a:extLst>
              <a:ext uri="{FF2B5EF4-FFF2-40B4-BE49-F238E27FC236}">
                <a16:creationId xmlns:a16="http://schemas.microsoft.com/office/drawing/2014/main" id="{696E4F93-63E2-32AE-E48F-0E624F7A170E}"/>
              </a:ext>
            </a:extLst>
          </p:cNvPr>
          <p:cNvSpPr>
            <a:spLocks noChangeArrowheads="1"/>
          </p:cNvSpPr>
          <p:nvPr/>
        </p:nvSpPr>
        <p:spPr bwMode="auto">
          <a:xfrm>
            <a:off x="3945721" y="5716194"/>
            <a:ext cx="1134279" cy="608405"/>
          </a:xfrm>
          <a:prstGeom prst="rect">
            <a:avLst/>
          </a:prstGeom>
          <a:noFill/>
          <a:ln w="9525">
            <a:noFill/>
            <a:miter lim="800000"/>
            <a:headEnd/>
            <a:tailEnd/>
          </a:ln>
          <a:effectLst/>
        </p:spPr>
        <p:txBody>
          <a:bodyPr lIns="81041" tIns="40521" rIns="81041" bIns="40521"/>
          <a:lstStyle/>
          <a:p>
            <a:pPr defTabSz="685800">
              <a:defRPr/>
            </a:pPr>
            <a:r>
              <a:rPr lang="zh-CN" altLang="en-US" sz="2000" b="1" dirty="0">
                <a:latin typeface="Microsoft YaHei" panose="020B0503020204020204" pitchFamily="34" charset="-122"/>
                <a:ea typeface="Microsoft YaHei" panose="020B0503020204020204" pitchFamily="34" charset="-122"/>
              </a:rPr>
              <a:t>公元</a:t>
            </a:r>
            <a:endParaRPr lang="en-US" altLang="zh-CN" sz="2000" b="1" dirty="0">
              <a:latin typeface="Microsoft YaHei" panose="020B0503020204020204" pitchFamily="34" charset="-122"/>
              <a:ea typeface="Microsoft YaHei" panose="020B0503020204020204" pitchFamily="34" charset="-122"/>
            </a:endParaRPr>
          </a:p>
          <a:p>
            <a:pPr defTabSz="685800">
              <a:defRPr/>
            </a:pPr>
            <a:r>
              <a:rPr lang="en-US" altLang="zh-CN" sz="2000" b="1" dirty="0">
                <a:latin typeface="Microsoft YaHei" panose="020B0503020204020204" pitchFamily="34" charset="-122"/>
                <a:ea typeface="Microsoft YaHei" panose="020B0503020204020204" pitchFamily="34" charset="-122"/>
              </a:rPr>
              <a:t>2000</a:t>
            </a:r>
            <a:r>
              <a:rPr lang="zh-CN" altLang="en-US" sz="2000" b="1" dirty="0">
                <a:latin typeface="Microsoft YaHei" panose="020B0503020204020204" pitchFamily="34" charset="-122"/>
                <a:ea typeface="Microsoft YaHei" panose="020B0503020204020204" pitchFamily="34" charset="-122"/>
              </a:rPr>
              <a:t>年</a:t>
            </a:r>
            <a:endParaRPr lang="en-US" altLang="zh-CN" sz="2000" b="1" dirty="0">
              <a:latin typeface="Microsoft YaHei" panose="020B0503020204020204" pitchFamily="34" charset="-122"/>
              <a:ea typeface="Microsoft YaHei" panose="020B0503020204020204" pitchFamily="34" charset="-122"/>
            </a:endParaRPr>
          </a:p>
        </p:txBody>
      </p:sp>
      <p:sp>
        <p:nvSpPr>
          <p:cNvPr id="10" name="文本框 9">
            <a:extLst>
              <a:ext uri="{FF2B5EF4-FFF2-40B4-BE49-F238E27FC236}">
                <a16:creationId xmlns:a16="http://schemas.microsoft.com/office/drawing/2014/main" id="{CE50470D-F6DC-08E9-179E-51D543AB9A28}"/>
              </a:ext>
            </a:extLst>
          </p:cNvPr>
          <p:cNvSpPr txBox="1"/>
          <p:nvPr/>
        </p:nvSpPr>
        <p:spPr>
          <a:xfrm>
            <a:off x="621309" y="2505857"/>
            <a:ext cx="3378200" cy="3361305"/>
          </a:xfrm>
          <a:prstGeom prst="rect">
            <a:avLst/>
          </a:prstGeom>
          <a:noFill/>
        </p:spPr>
        <p:txBody>
          <a:bodyPr wrap="square" rtlCol="0">
            <a:spAutoFit/>
          </a:bodyPr>
          <a:lstStyle/>
          <a:p>
            <a:pPr>
              <a:lnSpc>
                <a:spcPts val="3860"/>
              </a:lnSpc>
              <a:spcBef>
                <a:spcPts val="1200"/>
              </a:spcBef>
            </a:pPr>
            <a:r>
              <a:rPr lang="zh-CN" altLang="en-US" sz="2800" dirty="0">
                <a:latin typeface="微软雅黑" panose="020B0503020204020204" pitchFamily="34" charset="-122"/>
                <a:ea typeface="微软雅黑" panose="020B0503020204020204" pitchFamily="34" charset="-122"/>
              </a:rPr>
              <a:t>对比两个地图，哪个时期更接近“福音传遍天下”的目标？（        ）</a:t>
            </a:r>
            <a:endParaRPr lang="en-US" altLang="zh-SG" sz="2800" dirty="0">
              <a:latin typeface="微软雅黑" panose="020B0503020204020204" pitchFamily="34" charset="-122"/>
              <a:ea typeface="微软雅黑" panose="020B0503020204020204" pitchFamily="34" charset="-122"/>
            </a:endParaRPr>
          </a:p>
          <a:p>
            <a:pPr>
              <a:lnSpc>
                <a:spcPts val="3860"/>
              </a:lnSpc>
              <a:spcBef>
                <a:spcPts val="1200"/>
              </a:spcBef>
            </a:pPr>
            <a:r>
              <a:rPr lang="en-US" altLang="zh-CN" sz="2800" dirty="0">
                <a:latin typeface="微软雅黑" panose="020B0503020204020204" pitchFamily="34" charset="-122"/>
                <a:ea typeface="微软雅黑" panose="020B0503020204020204" pitchFamily="34" charset="-122"/>
              </a:rPr>
              <a:t>A.</a:t>
            </a:r>
            <a:r>
              <a:rPr lang="zh-CN" altLang="en-US" sz="2800" dirty="0">
                <a:latin typeface="微软雅黑" panose="020B0503020204020204" pitchFamily="34" charset="-122"/>
                <a:ea typeface="微软雅黑" panose="020B0503020204020204" pitchFamily="34" charset="-122"/>
              </a:rPr>
              <a:t>公元</a:t>
            </a:r>
            <a:r>
              <a:rPr lang="en-US" altLang="zh-CN" sz="2800" dirty="0">
                <a:latin typeface="微软雅黑" panose="020B0503020204020204" pitchFamily="34" charset="-122"/>
                <a:ea typeface="微软雅黑" panose="020B0503020204020204" pitchFamily="34" charset="-122"/>
              </a:rPr>
              <a:t>600</a:t>
            </a:r>
            <a:r>
              <a:rPr lang="zh-CN" altLang="en-US" sz="2800" dirty="0">
                <a:latin typeface="微软雅黑" panose="020B0503020204020204" pitchFamily="34" charset="-122"/>
                <a:ea typeface="微软雅黑" panose="020B0503020204020204" pitchFamily="34" charset="-122"/>
              </a:rPr>
              <a:t>年</a:t>
            </a:r>
            <a:endParaRPr lang="en-US" altLang="zh-SG" sz="2800" dirty="0">
              <a:latin typeface="微软雅黑" panose="020B0503020204020204" pitchFamily="34" charset="-122"/>
              <a:ea typeface="微软雅黑" panose="020B0503020204020204" pitchFamily="34" charset="-122"/>
            </a:endParaRPr>
          </a:p>
          <a:p>
            <a:pPr>
              <a:lnSpc>
                <a:spcPts val="3860"/>
              </a:lnSpc>
              <a:spcBef>
                <a:spcPts val="1200"/>
              </a:spcBef>
            </a:pPr>
            <a:r>
              <a:rPr lang="en-US" altLang="zh-CN" sz="2800" dirty="0">
                <a:latin typeface="微软雅黑" panose="020B0503020204020204" pitchFamily="34" charset="-122"/>
                <a:ea typeface="微软雅黑" panose="020B0503020204020204" pitchFamily="34" charset="-122"/>
              </a:rPr>
              <a:t>B.</a:t>
            </a:r>
            <a:r>
              <a:rPr lang="zh-CN" altLang="en-US" sz="2800" dirty="0">
                <a:latin typeface="微软雅黑" panose="020B0503020204020204" pitchFamily="34" charset="-122"/>
                <a:ea typeface="微软雅黑" panose="020B0503020204020204" pitchFamily="34" charset="-122"/>
              </a:rPr>
              <a:t>公元</a:t>
            </a:r>
            <a:r>
              <a:rPr lang="en-US" altLang="zh-CN" sz="2800" dirty="0">
                <a:latin typeface="微软雅黑" panose="020B0503020204020204" pitchFamily="34" charset="-122"/>
                <a:ea typeface="微软雅黑" panose="020B0503020204020204" pitchFamily="34" charset="-122"/>
              </a:rPr>
              <a:t>2000</a:t>
            </a:r>
            <a:r>
              <a:rPr lang="zh-CN" altLang="en-US" sz="2800" dirty="0">
                <a:latin typeface="微软雅黑" panose="020B0503020204020204" pitchFamily="34" charset="-122"/>
                <a:ea typeface="微软雅黑" panose="020B0503020204020204" pitchFamily="34" charset="-122"/>
              </a:rPr>
              <a:t>年</a:t>
            </a:r>
            <a:endParaRPr lang="zh-SG" altLang="en-US" sz="2800" dirty="0">
              <a:latin typeface="微软雅黑" panose="020B0503020204020204" pitchFamily="34" charset="-122"/>
              <a:ea typeface="微软雅黑" panose="020B0503020204020204" pitchFamily="34" charset="-122"/>
            </a:endParaRPr>
          </a:p>
        </p:txBody>
      </p:sp>
      <p:grpSp>
        <p:nvGrpSpPr>
          <p:cNvPr id="2" name="组合 1">
            <a:extLst>
              <a:ext uri="{FF2B5EF4-FFF2-40B4-BE49-F238E27FC236}">
                <a16:creationId xmlns:a16="http://schemas.microsoft.com/office/drawing/2014/main" id="{9C79C7C1-89FC-292F-94A4-40C56AC671FC}"/>
              </a:ext>
            </a:extLst>
          </p:cNvPr>
          <p:cNvGrpSpPr/>
          <p:nvPr/>
        </p:nvGrpSpPr>
        <p:grpSpPr>
          <a:xfrm>
            <a:off x="3885274" y="1461556"/>
            <a:ext cx="5258725" cy="2437819"/>
            <a:chOff x="3885274" y="1311159"/>
            <a:chExt cx="5258725" cy="2437819"/>
          </a:xfrm>
        </p:grpSpPr>
        <p:pic>
          <p:nvPicPr>
            <p:cNvPr id="3" name="Picture 1" descr="page257image6180512">
              <a:extLst>
                <a:ext uri="{FF2B5EF4-FFF2-40B4-BE49-F238E27FC236}">
                  <a16:creationId xmlns:a16="http://schemas.microsoft.com/office/drawing/2014/main" id="{892A094C-DC82-9587-27A7-E8E27B3D8E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5274" y="1311159"/>
              <a:ext cx="5258725" cy="243781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3">
              <a:extLst>
                <a:ext uri="{FF2B5EF4-FFF2-40B4-BE49-F238E27FC236}">
                  <a16:creationId xmlns:a16="http://schemas.microsoft.com/office/drawing/2014/main" id="{58C85EE0-C12F-3AA6-01EA-01B30D6A9770}"/>
                </a:ext>
              </a:extLst>
            </p:cNvPr>
            <p:cNvSpPr>
              <a:spLocks noChangeArrowheads="1"/>
            </p:cNvSpPr>
            <p:nvPr/>
          </p:nvSpPr>
          <p:spPr bwMode="auto">
            <a:xfrm>
              <a:off x="3934197" y="3001618"/>
              <a:ext cx="917204" cy="649796"/>
            </a:xfrm>
            <a:prstGeom prst="rect">
              <a:avLst/>
            </a:prstGeom>
            <a:noFill/>
            <a:ln w="9525">
              <a:noFill/>
              <a:miter lim="800000"/>
              <a:headEnd/>
              <a:tailEnd/>
            </a:ln>
            <a:effectLst/>
          </p:spPr>
          <p:txBody>
            <a:bodyPr lIns="81041" tIns="40521" rIns="81041" bIns="40521"/>
            <a:lstStyle/>
            <a:p>
              <a:pPr defTabSz="685800">
                <a:defRPr/>
              </a:pPr>
              <a:r>
                <a:rPr lang="zh-CN" altLang="en-US" sz="2000" b="1" dirty="0">
                  <a:latin typeface="Microsoft YaHei" panose="020B0503020204020204" pitchFamily="34" charset="-122"/>
                  <a:ea typeface="Microsoft YaHei" panose="020B0503020204020204" pitchFamily="34" charset="-122"/>
                </a:rPr>
                <a:t>公元</a:t>
              </a:r>
              <a:endParaRPr lang="en-US" altLang="zh-CN" sz="2000" b="1" dirty="0">
                <a:latin typeface="Microsoft YaHei" panose="020B0503020204020204" pitchFamily="34" charset="-122"/>
                <a:ea typeface="Microsoft YaHei" panose="020B0503020204020204" pitchFamily="34" charset="-122"/>
              </a:endParaRPr>
            </a:p>
            <a:p>
              <a:pPr defTabSz="685800">
                <a:defRPr/>
              </a:pPr>
              <a:r>
                <a:rPr lang="en-US" altLang="zh-CN" sz="2000" b="1" dirty="0">
                  <a:latin typeface="Microsoft YaHei" panose="020B0503020204020204" pitchFamily="34" charset="-122"/>
                  <a:ea typeface="Microsoft YaHei" panose="020B0503020204020204" pitchFamily="34" charset="-122"/>
                </a:rPr>
                <a:t>600</a:t>
              </a:r>
              <a:r>
                <a:rPr lang="zh-CN" altLang="en-US" sz="2000" b="1" dirty="0">
                  <a:latin typeface="Microsoft YaHei" panose="020B0503020204020204" pitchFamily="34" charset="-122"/>
                  <a:ea typeface="Microsoft YaHei" panose="020B0503020204020204" pitchFamily="34" charset="-122"/>
                </a:rPr>
                <a:t>年</a:t>
              </a:r>
              <a:endParaRPr lang="en-US" altLang="zh-CN" sz="2000" b="1" dirty="0">
                <a:latin typeface="Microsoft YaHei" panose="020B0503020204020204" pitchFamily="34" charset="-122"/>
                <a:ea typeface="Microsoft YaHei" panose="020B0503020204020204" pitchFamily="34" charset="-122"/>
              </a:endParaRPr>
            </a:p>
          </p:txBody>
        </p:sp>
        <p:sp>
          <p:nvSpPr>
            <p:cNvPr id="8" name="矩形 7">
              <a:extLst>
                <a:ext uri="{FF2B5EF4-FFF2-40B4-BE49-F238E27FC236}">
                  <a16:creationId xmlns:a16="http://schemas.microsoft.com/office/drawing/2014/main" id="{E366C536-17E2-A414-C521-CFF0BBD5E5B4}"/>
                </a:ext>
              </a:extLst>
            </p:cNvPr>
            <p:cNvSpPr/>
            <p:nvPr/>
          </p:nvSpPr>
          <p:spPr>
            <a:xfrm>
              <a:off x="5594535" y="3376000"/>
              <a:ext cx="1481780" cy="325674"/>
            </a:xfrm>
            <a:prstGeom prst="rect">
              <a:avLst/>
            </a:prstGeom>
            <a:solidFill>
              <a:srgbClr val="D1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sp>
        <p:nvSpPr>
          <p:cNvPr id="12" name="矩形 11">
            <a:extLst>
              <a:ext uri="{FF2B5EF4-FFF2-40B4-BE49-F238E27FC236}">
                <a16:creationId xmlns:a16="http://schemas.microsoft.com/office/drawing/2014/main" id="{D92EC66E-99F9-A91E-7C94-209488D3C61B}"/>
              </a:ext>
            </a:extLst>
          </p:cNvPr>
          <p:cNvSpPr/>
          <p:nvPr/>
        </p:nvSpPr>
        <p:spPr>
          <a:xfrm>
            <a:off x="5594535" y="6077966"/>
            <a:ext cx="1481780" cy="325674"/>
          </a:xfrm>
          <a:prstGeom prst="rect">
            <a:avLst/>
          </a:prstGeom>
          <a:solidFill>
            <a:srgbClr val="D1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3" name="文本框 12">
            <a:extLst>
              <a:ext uri="{FF2B5EF4-FFF2-40B4-BE49-F238E27FC236}">
                <a16:creationId xmlns:a16="http://schemas.microsoft.com/office/drawing/2014/main" id="{AFE652AC-FD6E-CEF9-ED7D-D1BF447ACA40}"/>
              </a:ext>
            </a:extLst>
          </p:cNvPr>
          <p:cNvSpPr txBox="1"/>
          <p:nvPr/>
        </p:nvSpPr>
        <p:spPr>
          <a:xfrm>
            <a:off x="1947195" y="3932916"/>
            <a:ext cx="471604" cy="707886"/>
          </a:xfrm>
          <a:prstGeom prst="rect">
            <a:avLst/>
          </a:prstGeom>
          <a:noFill/>
        </p:spPr>
        <p:txBody>
          <a:bodyPr wrap="none" rtlCol="0">
            <a:spAutoFit/>
          </a:bodyPr>
          <a:lstStyle/>
          <a:p>
            <a:r>
              <a:rPr lang="en-US" altLang="zh-CN" sz="4000" b="1" dirty="0"/>
              <a:t>B</a:t>
            </a:r>
            <a:endParaRPr lang="zh-CN" altLang="en-US" sz="4000" b="1" dirty="0"/>
          </a:p>
        </p:txBody>
      </p:sp>
      <p:grpSp>
        <p:nvGrpSpPr>
          <p:cNvPr id="9" name="组合 8">
            <a:extLst>
              <a:ext uri="{FF2B5EF4-FFF2-40B4-BE49-F238E27FC236}">
                <a16:creationId xmlns:a16="http://schemas.microsoft.com/office/drawing/2014/main" id="{27DD4BEC-6353-4A09-D89D-82AE87ACB2F4}"/>
              </a:ext>
            </a:extLst>
          </p:cNvPr>
          <p:cNvGrpSpPr/>
          <p:nvPr/>
        </p:nvGrpSpPr>
        <p:grpSpPr>
          <a:xfrm>
            <a:off x="7163411" y="4456251"/>
            <a:ext cx="831591" cy="630125"/>
            <a:chOff x="5676900" y="2263775"/>
            <a:chExt cx="1447800" cy="1097046"/>
          </a:xfrm>
        </p:grpSpPr>
        <p:sp>
          <p:nvSpPr>
            <p:cNvPr id="14" name="任意形状 105">
              <a:extLst>
                <a:ext uri="{FF2B5EF4-FFF2-40B4-BE49-F238E27FC236}">
                  <a16:creationId xmlns:a16="http://schemas.microsoft.com/office/drawing/2014/main" id="{832C6C63-B0A9-C283-924A-A8A53A18BC59}"/>
                </a:ext>
              </a:extLst>
            </p:cNvPr>
            <p:cNvSpPr/>
            <p:nvPr/>
          </p:nvSpPr>
          <p:spPr>
            <a:xfrm>
              <a:off x="5676900" y="2263775"/>
              <a:ext cx="1447800" cy="1004400"/>
            </a:xfrm>
            <a:custGeom>
              <a:avLst/>
              <a:gdLst>
                <a:gd name="connsiteX0" fmla="*/ 1085850 w 1447800"/>
                <a:gd name="connsiteY0" fmla="*/ 209550 h 1006475"/>
                <a:gd name="connsiteX1" fmla="*/ 1047750 w 1447800"/>
                <a:gd name="connsiteY1" fmla="*/ 187325 h 1006475"/>
                <a:gd name="connsiteX2" fmla="*/ 1038225 w 1447800"/>
                <a:gd name="connsiteY2" fmla="*/ 177800 h 1006475"/>
                <a:gd name="connsiteX3" fmla="*/ 984250 w 1447800"/>
                <a:gd name="connsiteY3" fmla="*/ 187325 h 1006475"/>
                <a:gd name="connsiteX4" fmla="*/ 952500 w 1447800"/>
                <a:gd name="connsiteY4" fmla="*/ 155575 h 1006475"/>
                <a:gd name="connsiteX5" fmla="*/ 952500 w 1447800"/>
                <a:gd name="connsiteY5" fmla="*/ 139700 h 1006475"/>
                <a:gd name="connsiteX6" fmla="*/ 965200 w 1447800"/>
                <a:gd name="connsiteY6" fmla="*/ 123825 h 1006475"/>
                <a:gd name="connsiteX7" fmla="*/ 965200 w 1447800"/>
                <a:gd name="connsiteY7" fmla="*/ 123825 h 1006475"/>
                <a:gd name="connsiteX8" fmla="*/ 1006475 w 1447800"/>
                <a:gd name="connsiteY8" fmla="*/ 104775 h 1006475"/>
                <a:gd name="connsiteX9" fmla="*/ 993775 w 1447800"/>
                <a:gd name="connsiteY9" fmla="*/ 88900 h 1006475"/>
                <a:gd name="connsiteX10" fmla="*/ 1009650 w 1447800"/>
                <a:gd name="connsiteY10" fmla="*/ 63500 h 1006475"/>
                <a:gd name="connsiteX11" fmla="*/ 971550 w 1447800"/>
                <a:gd name="connsiteY11" fmla="*/ 25400 h 1006475"/>
                <a:gd name="connsiteX12" fmla="*/ 984250 w 1447800"/>
                <a:gd name="connsiteY12" fmla="*/ 15875 h 1006475"/>
                <a:gd name="connsiteX13" fmla="*/ 1028700 w 1447800"/>
                <a:gd name="connsiteY13" fmla="*/ 19050 h 1006475"/>
                <a:gd name="connsiteX14" fmla="*/ 1028700 w 1447800"/>
                <a:gd name="connsiteY14" fmla="*/ 19050 h 1006475"/>
                <a:gd name="connsiteX15" fmla="*/ 1063625 w 1447800"/>
                <a:gd name="connsiteY15" fmla="*/ 0 h 1006475"/>
                <a:gd name="connsiteX16" fmla="*/ 1073150 w 1447800"/>
                <a:gd name="connsiteY16" fmla="*/ 15875 h 1006475"/>
                <a:gd name="connsiteX17" fmla="*/ 1108075 w 1447800"/>
                <a:gd name="connsiteY17" fmla="*/ 15875 h 1006475"/>
                <a:gd name="connsiteX18" fmla="*/ 1146175 w 1447800"/>
                <a:gd name="connsiteY18" fmla="*/ 47625 h 1006475"/>
                <a:gd name="connsiteX19" fmla="*/ 1174750 w 1447800"/>
                <a:gd name="connsiteY19" fmla="*/ 82550 h 1006475"/>
                <a:gd name="connsiteX20" fmla="*/ 1200150 w 1447800"/>
                <a:gd name="connsiteY20" fmla="*/ 107950 h 1006475"/>
                <a:gd name="connsiteX21" fmla="*/ 1257300 w 1447800"/>
                <a:gd name="connsiteY21" fmla="*/ 139700 h 1006475"/>
                <a:gd name="connsiteX22" fmla="*/ 1298575 w 1447800"/>
                <a:gd name="connsiteY22" fmla="*/ 146050 h 1006475"/>
                <a:gd name="connsiteX23" fmla="*/ 1371600 w 1447800"/>
                <a:gd name="connsiteY23" fmla="*/ 187325 h 1006475"/>
                <a:gd name="connsiteX24" fmla="*/ 1425575 w 1447800"/>
                <a:gd name="connsiteY24" fmla="*/ 158750 h 1006475"/>
                <a:gd name="connsiteX25" fmla="*/ 1447800 w 1447800"/>
                <a:gd name="connsiteY25" fmla="*/ 177800 h 1006475"/>
                <a:gd name="connsiteX26" fmla="*/ 1428750 w 1447800"/>
                <a:gd name="connsiteY26" fmla="*/ 193675 h 1006475"/>
                <a:gd name="connsiteX27" fmla="*/ 1447800 w 1447800"/>
                <a:gd name="connsiteY27" fmla="*/ 225425 h 1006475"/>
                <a:gd name="connsiteX28" fmla="*/ 1412875 w 1447800"/>
                <a:gd name="connsiteY28" fmla="*/ 260350 h 1006475"/>
                <a:gd name="connsiteX29" fmla="*/ 1435100 w 1447800"/>
                <a:gd name="connsiteY29" fmla="*/ 323850 h 1006475"/>
                <a:gd name="connsiteX30" fmla="*/ 1435100 w 1447800"/>
                <a:gd name="connsiteY30" fmla="*/ 368300 h 1006475"/>
                <a:gd name="connsiteX31" fmla="*/ 1435100 w 1447800"/>
                <a:gd name="connsiteY31" fmla="*/ 368300 h 1006475"/>
                <a:gd name="connsiteX32" fmla="*/ 1447800 w 1447800"/>
                <a:gd name="connsiteY32" fmla="*/ 393700 h 1006475"/>
                <a:gd name="connsiteX33" fmla="*/ 1403350 w 1447800"/>
                <a:gd name="connsiteY33" fmla="*/ 422275 h 1006475"/>
                <a:gd name="connsiteX34" fmla="*/ 1431925 w 1447800"/>
                <a:gd name="connsiteY34" fmla="*/ 454025 h 1006475"/>
                <a:gd name="connsiteX35" fmla="*/ 1393825 w 1447800"/>
                <a:gd name="connsiteY35" fmla="*/ 482600 h 1006475"/>
                <a:gd name="connsiteX36" fmla="*/ 1349375 w 1447800"/>
                <a:gd name="connsiteY36" fmla="*/ 473075 h 1006475"/>
                <a:gd name="connsiteX37" fmla="*/ 1349375 w 1447800"/>
                <a:gd name="connsiteY37" fmla="*/ 441325 h 1006475"/>
                <a:gd name="connsiteX38" fmla="*/ 1304925 w 1447800"/>
                <a:gd name="connsiteY38" fmla="*/ 419100 h 1006475"/>
                <a:gd name="connsiteX39" fmla="*/ 1270000 w 1447800"/>
                <a:gd name="connsiteY39" fmla="*/ 438150 h 1006475"/>
                <a:gd name="connsiteX40" fmla="*/ 1270000 w 1447800"/>
                <a:gd name="connsiteY40" fmla="*/ 438150 h 1006475"/>
                <a:gd name="connsiteX41" fmla="*/ 1244600 w 1447800"/>
                <a:gd name="connsiteY41" fmla="*/ 431800 h 1006475"/>
                <a:gd name="connsiteX42" fmla="*/ 1247775 w 1447800"/>
                <a:gd name="connsiteY42" fmla="*/ 403225 h 1006475"/>
                <a:gd name="connsiteX43" fmla="*/ 1247775 w 1447800"/>
                <a:gd name="connsiteY43" fmla="*/ 403225 h 1006475"/>
                <a:gd name="connsiteX44" fmla="*/ 1219200 w 1447800"/>
                <a:gd name="connsiteY44" fmla="*/ 384175 h 1006475"/>
                <a:gd name="connsiteX45" fmla="*/ 1193800 w 1447800"/>
                <a:gd name="connsiteY45" fmla="*/ 431800 h 1006475"/>
                <a:gd name="connsiteX46" fmla="*/ 1158875 w 1447800"/>
                <a:gd name="connsiteY46" fmla="*/ 444500 h 1006475"/>
                <a:gd name="connsiteX47" fmla="*/ 1158875 w 1447800"/>
                <a:gd name="connsiteY47" fmla="*/ 460375 h 1006475"/>
                <a:gd name="connsiteX48" fmla="*/ 1228725 w 1447800"/>
                <a:gd name="connsiteY48" fmla="*/ 498475 h 1006475"/>
                <a:gd name="connsiteX49" fmla="*/ 1250950 w 1447800"/>
                <a:gd name="connsiteY49" fmla="*/ 479425 h 1006475"/>
                <a:gd name="connsiteX50" fmla="*/ 1295400 w 1447800"/>
                <a:gd name="connsiteY50" fmla="*/ 482600 h 1006475"/>
                <a:gd name="connsiteX51" fmla="*/ 1301750 w 1447800"/>
                <a:gd name="connsiteY51" fmla="*/ 511175 h 1006475"/>
                <a:gd name="connsiteX52" fmla="*/ 1250950 w 1447800"/>
                <a:gd name="connsiteY52" fmla="*/ 546100 h 1006475"/>
                <a:gd name="connsiteX53" fmla="*/ 1241425 w 1447800"/>
                <a:gd name="connsiteY53" fmla="*/ 571500 h 1006475"/>
                <a:gd name="connsiteX54" fmla="*/ 1241425 w 1447800"/>
                <a:gd name="connsiteY54" fmla="*/ 571500 h 1006475"/>
                <a:gd name="connsiteX55" fmla="*/ 1279525 w 1447800"/>
                <a:gd name="connsiteY55" fmla="*/ 590550 h 1006475"/>
                <a:gd name="connsiteX56" fmla="*/ 1308100 w 1447800"/>
                <a:gd name="connsiteY56" fmla="*/ 647700 h 1006475"/>
                <a:gd name="connsiteX57" fmla="*/ 1362075 w 1447800"/>
                <a:gd name="connsiteY57" fmla="*/ 682625 h 1006475"/>
                <a:gd name="connsiteX58" fmla="*/ 1343025 w 1447800"/>
                <a:gd name="connsiteY58" fmla="*/ 708025 h 1006475"/>
                <a:gd name="connsiteX59" fmla="*/ 1381125 w 1447800"/>
                <a:gd name="connsiteY59" fmla="*/ 727075 h 1006475"/>
                <a:gd name="connsiteX60" fmla="*/ 1343025 w 1447800"/>
                <a:gd name="connsiteY60" fmla="*/ 831850 h 1006475"/>
                <a:gd name="connsiteX61" fmla="*/ 1333500 w 1447800"/>
                <a:gd name="connsiteY61" fmla="*/ 889000 h 1006475"/>
                <a:gd name="connsiteX62" fmla="*/ 1282700 w 1447800"/>
                <a:gd name="connsiteY62" fmla="*/ 933450 h 1006475"/>
                <a:gd name="connsiteX63" fmla="*/ 1225550 w 1447800"/>
                <a:gd name="connsiteY63" fmla="*/ 952500 h 1006475"/>
                <a:gd name="connsiteX64" fmla="*/ 1174750 w 1447800"/>
                <a:gd name="connsiteY64" fmla="*/ 952500 h 1006475"/>
                <a:gd name="connsiteX65" fmla="*/ 1104900 w 1447800"/>
                <a:gd name="connsiteY65" fmla="*/ 1006475 h 1006475"/>
                <a:gd name="connsiteX66" fmla="*/ 1089025 w 1447800"/>
                <a:gd name="connsiteY66" fmla="*/ 981075 h 1006475"/>
                <a:gd name="connsiteX67" fmla="*/ 1054100 w 1447800"/>
                <a:gd name="connsiteY67" fmla="*/ 971550 h 1006475"/>
                <a:gd name="connsiteX68" fmla="*/ 1054100 w 1447800"/>
                <a:gd name="connsiteY68" fmla="*/ 971550 h 1006475"/>
                <a:gd name="connsiteX69" fmla="*/ 1054100 w 1447800"/>
                <a:gd name="connsiteY69" fmla="*/ 971550 h 1006475"/>
                <a:gd name="connsiteX70" fmla="*/ 1025525 w 1447800"/>
                <a:gd name="connsiteY70" fmla="*/ 981075 h 1006475"/>
                <a:gd name="connsiteX71" fmla="*/ 974725 w 1447800"/>
                <a:gd name="connsiteY71" fmla="*/ 927100 h 1006475"/>
                <a:gd name="connsiteX72" fmla="*/ 898525 w 1447800"/>
                <a:gd name="connsiteY72" fmla="*/ 949325 h 1006475"/>
                <a:gd name="connsiteX73" fmla="*/ 898525 w 1447800"/>
                <a:gd name="connsiteY73" fmla="*/ 949325 h 1006475"/>
                <a:gd name="connsiteX74" fmla="*/ 873125 w 1447800"/>
                <a:gd name="connsiteY74" fmla="*/ 981075 h 1006475"/>
                <a:gd name="connsiteX75" fmla="*/ 835025 w 1447800"/>
                <a:gd name="connsiteY75" fmla="*/ 981075 h 1006475"/>
                <a:gd name="connsiteX76" fmla="*/ 787400 w 1447800"/>
                <a:gd name="connsiteY76" fmla="*/ 911225 h 1006475"/>
                <a:gd name="connsiteX77" fmla="*/ 758825 w 1447800"/>
                <a:gd name="connsiteY77" fmla="*/ 904875 h 1006475"/>
                <a:gd name="connsiteX78" fmla="*/ 746125 w 1447800"/>
                <a:gd name="connsiteY78" fmla="*/ 879475 h 1006475"/>
                <a:gd name="connsiteX79" fmla="*/ 768350 w 1447800"/>
                <a:gd name="connsiteY79" fmla="*/ 838200 h 1006475"/>
                <a:gd name="connsiteX80" fmla="*/ 752475 w 1447800"/>
                <a:gd name="connsiteY80" fmla="*/ 793750 h 1006475"/>
                <a:gd name="connsiteX81" fmla="*/ 717550 w 1447800"/>
                <a:gd name="connsiteY81" fmla="*/ 777875 h 1006475"/>
                <a:gd name="connsiteX82" fmla="*/ 679450 w 1447800"/>
                <a:gd name="connsiteY82" fmla="*/ 749300 h 1006475"/>
                <a:gd name="connsiteX83" fmla="*/ 625475 w 1447800"/>
                <a:gd name="connsiteY83" fmla="*/ 746125 h 1006475"/>
                <a:gd name="connsiteX84" fmla="*/ 584200 w 1447800"/>
                <a:gd name="connsiteY84" fmla="*/ 796925 h 1006475"/>
                <a:gd name="connsiteX85" fmla="*/ 536575 w 1447800"/>
                <a:gd name="connsiteY85" fmla="*/ 774700 h 1006475"/>
                <a:gd name="connsiteX86" fmla="*/ 520700 w 1447800"/>
                <a:gd name="connsiteY86" fmla="*/ 774700 h 1006475"/>
                <a:gd name="connsiteX87" fmla="*/ 501650 w 1447800"/>
                <a:gd name="connsiteY87" fmla="*/ 787400 h 1006475"/>
                <a:gd name="connsiteX88" fmla="*/ 463550 w 1447800"/>
                <a:gd name="connsiteY88" fmla="*/ 781050 h 1006475"/>
                <a:gd name="connsiteX89" fmla="*/ 415925 w 1447800"/>
                <a:gd name="connsiteY89" fmla="*/ 746125 h 1006475"/>
                <a:gd name="connsiteX90" fmla="*/ 400050 w 1447800"/>
                <a:gd name="connsiteY90" fmla="*/ 765175 h 1006475"/>
                <a:gd name="connsiteX91" fmla="*/ 374650 w 1447800"/>
                <a:gd name="connsiteY91" fmla="*/ 749300 h 1006475"/>
                <a:gd name="connsiteX92" fmla="*/ 374650 w 1447800"/>
                <a:gd name="connsiteY92" fmla="*/ 749300 h 1006475"/>
                <a:gd name="connsiteX93" fmla="*/ 301625 w 1447800"/>
                <a:gd name="connsiteY93" fmla="*/ 704850 h 1006475"/>
                <a:gd name="connsiteX94" fmla="*/ 263525 w 1447800"/>
                <a:gd name="connsiteY94" fmla="*/ 714375 h 1006475"/>
                <a:gd name="connsiteX95" fmla="*/ 193675 w 1447800"/>
                <a:gd name="connsiteY95" fmla="*/ 669925 h 1006475"/>
                <a:gd name="connsiteX96" fmla="*/ 193675 w 1447800"/>
                <a:gd name="connsiteY96" fmla="*/ 669925 h 1006475"/>
                <a:gd name="connsiteX97" fmla="*/ 190500 w 1447800"/>
                <a:gd name="connsiteY97" fmla="*/ 612775 h 1006475"/>
                <a:gd name="connsiteX98" fmla="*/ 203200 w 1447800"/>
                <a:gd name="connsiteY98" fmla="*/ 587375 h 1006475"/>
                <a:gd name="connsiteX99" fmla="*/ 171450 w 1447800"/>
                <a:gd name="connsiteY99" fmla="*/ 558800 h 1006475"/>
                <a:gd name="connsiteX100" fmla="*/ 130175 w 1447800"/>
                <a:gd name="connsiteY100" fmla="*/ 555625 h 1006475"/>
                <a:gd name="connsiteX101" fmla="*/ 34925 w 1447800"/>
                <a:gd name="connsiteY101" fmla="*/ 495300 h 1006475"/>
                <a:gd name="connsiteX102" fmla="*/ 38100 w 1447800"/>
                <a:gd name="connsiteY102" fmla="*/ 463550 h 1006475"/>
                <a:gd name="connsiteX103" fmla="*/ 0 w 1447800"/>
                <a:gd name="connsiteY103" fmla="*/ 431800 h 1006475"/>
                <a:gd name="connsiteX104" fmla="*/ 0 w 1447800"/>
                <a:gd name="connsiteY104" fmla="*/ 431800 h 1006475"/>
                <a:gd name="connsiteX105" fmla="*/ 19050 w 1447800"/>
                <a:gd name="connsiteY105" fmla="*/ 403225 h 1006475"/>
                <a:gd name="connsiteX106" fmla="*/ 34925 w 1447800"/>
                <a:gd name="connsiteY106" fmla="*/ 403225 h 1006475"/>
                <a:gd name="connsiteX107" fmla="*/ 69850 w 1447800"/>
                <a:gd name="connsiteY107" fmla="*/ 400050 h 1006475"/>
                <a:gd name="connsiteX108" fmla="*/ 136525 w 1447800"/>
                <a:gd name="connsiteY108" fmla="*/ 352425 h 1006475"/>
                <a:gd name="connsiteX109" fmla="*/ 152400 w 1447800"/>
                <a:gd name="connsiteY109" fmla="*/ 317500 h 1006475"/>
                <a:gd name="connsiteX110" fmla="*/ 117475 w 1447800"/>
                <a:gd name="connsiteY110" fmla="*/ 279400 h 1006475"/>
                <a:gd name="connsiteX111" fmla="*/ 139700 w 1447800"/>
                <a:gd name="connsiteY111" fmla="*/ 257175 h 1006475"/>
                <a:gd name="connsiteX112" fmla="*/ 168275 w 1447800"/>
                <a:gd name="connsiteY112" fmla="*/ 228600 h 1006475"/>
                <a:gd name="connsiteX113" fmla="*/ 177800 w 1447800"/>
                <a:gd name="connsiteY113" fmla="*/ 203200 h 1006475"/>
                <a:gd name="connsiteX114" fmla="*/ 203200 w 1447800"/>
                <a:gd name="connsiteY114" fmla="*/ 215900 h 1006475"/>
                <a:gd name="connsiteX115" fmla="*/ 225425 w 1447800"/>
                <a:gd name="connsiteY115" fmla="*/ 193675 h 1006475"/>
                <a:gd name="connsiteX116" fmla="*/ 225425 w 1447800"/>
                <a:gd name="connsiteY116" fmla="*/ 193675 h 1006475"/>
                <a:gd name="connsiteX117" fmla="*/ 209550 w 1447800"/>
                <a:gd name="connsiteY117" fmla="*/ 165100 h 1006475"/>
                <a:gd name="connsiteX118" fmla="*/ 247650 w 1447800"/>
                <a:gd name="connsiteY118" fmla="*/ 139700 h 1006475"/>
                <a:gd name="connsiteX119" fmla="*/ 285750 w 1447800"/>
                <a:gd name="connsiteY119" fmla="*/ 171450 h 1006475"/>
                <a:gd name="connsiteX120" fmla="*/ 304800 w 1447800"/>
                <a:gd name="connsiteY120" fmla="*/ 177800 h 1006475"/>
                <a:gd name="connsiteX121" fmla="*/ 342900 w 1447800"/>
                <a:gd name="connsiteY121" fmla="*/ 184150 h 1006475"/>
                <a:gd name="connsiteX122" fmla="*/ 374650 w 1447800"/>
                <a:gd name="connsiteY122" fmla="*/ 234950 h 1006475"/>
                <a:gd name="connsiteX123" fmla="*/ 387350 w 1447800"/>
                <a:gd name="connsiteY123" fmla="*/ 263525 h 1006475"/>
                <a:gd name="connsiteX124" fmla="*/ 406400 w 1447800"/>
                <a:gd name="connsiteY124" fmla="*/ 276225 h 1006475"/>
                <a:gd name="connsiteX125" fmla="*/ 469900 w 1447800"/>
                <a:gd name="connsiteY125" fmla="*/ 266700 h 1006475"/>
                <a:gd name="connsiteX126" fmla="*/ 517525 w 1447800"/>
                <a:gd name="connsiteY126" fmla="*/ 292100 h 1006475"/>
                <a:gd name="connsiteX127" fmla="*/ 561975 w 1447800"/>
                <a:gd name="connsiteY127" fmla="*/ 333375 h 1006475"/>
                <a:gd name="connsiteX128" fmla="*/ 568325 w 1447800"/>
                <a:gd name="connsiteY128" fmla="*/ 342900 h 1006475"/>
                <a:gd name="connsiteX129" fmla="*/ 638175 w 1447800"/>
                <a:gd name="connsiteY129" fmla="*/ 330200 h 1006475"/>
                <a:gd name="connsiteX130" fmla="*/ 701675 w 1447800"/>
                <a:gd name="connsiteY130" fmla="*/ 346075 h 1006475"/>
                <a:gd name="connsiteX131" fmla="*/ 777875 w 1447800"/>
                <a:gd name="connsiteY131" fmla="*/ 365125 h 1006475"/>
                <a:gd name="connsiteX132" fmla="*/ 825500 w 1447800"/>
                <a:gd name="connsiteY132" fmla="*/ 342900 h 1006475"/>
                <a:gd name="connsiteX133" fmla="*/ 889000 w 1447800"/>
                <a:gd name="connsiteY133" fmla="*/ 336550 h 1006475"/>
                <a:gd name="connsiteX134" fmla="*/ 936625 w 1447800"/>
                <a:gd name="connsiteY134" fmla="*/ 298450 h 1006475"/>
                <a:gd name="connsiteX135" fmla="*/ 917575 w 1447800"/>
                <a:gd name="connsiteY135" fmla="*/ 266700 h 1006475"/>
                <a:gd name="connsiteX136" fmla="*/ 917575 w 1447800"/>
                <a:gd name="connsiteY136" fmla="*/ 266700 h 1006475"/>
                <a:gd name="connsiteX137" fmla="*/ 962025 w 1447800"/>
                <a:gd name="connsiteY137" fmla="*/ 273050 h 1006475"/>
                <a:gd name="connsiteX138" fmla="*/ 1022350 w 1447800"/>
                <a:gd name="connsiteY138" fmla="*/ 225425 h 1006475"/>
                <a:gd name="connsiteX139" fmla="*/ 1085850 w 1447800"/>
                <a:gd name="connsiteY139" fmla="*/ 209550 h 100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1447800" h="1006475">
                  <a:moveTo>
                    <a:pt x="1085850" y="209550"/>
                  </a:moveTo>
                  <a:lnTo>
                    <a:pt x="1047750" y="187325"/>
                  </a:lnTo>
                  <a:lnTo>
                    <a:pt x="1038225" y="177800"/>
                  </a:lnTo>
                  <a:lnTo>
                    <a:pt x="984250" y="187325"/>
                  </a:lnTo>
                  <a:lnTo>
                    <a:pt x="952500" y="155575"/>
                  </a:lnTo>
                  <a:lnTo>
                    <a:pt x="952500" y="139700"/>
                  </a:lnTo>
                  <a:lnTo>
                    <a:pt x="965200" y="123825"/>
                  </a:lnTo>
                  <a:lnTo>
                    <a:pt x="965200" y="123825"/>
                  </a:lnTo>
                  <a:lnTo>
                    <a:pt x="1006475" y="104775"/>
                  </a:lnTo>
                  <a:lnTo>
                    <a:pt x="993775" y="88900"/>
                  </a:lnTo>
                  <a:lnTo>
                    <a:pt x="1009650" y="63500"/>
                  </a:lnTo>
                  <a:lnTo>
                    <a:pt x="971550" y="25400"/>
                  </a:lnTo>
                  <a:lnTo>
                    <a:pt x="984250" y="15875"/>
                  </a:lnTo>
                  <a:lnTo>
                    <a:pt x="1028700" y="19050"/>
                  </a:lnTo>
                  <a:lnTo>
                    <a:pt x="1028700" y="19050"/>
                  </a:lnTo>
                  <a:lnTo>
                    <a:pt x="1063625" y="0"/>
                  </a:lnTo>
                  <a:lnTo>
                    <a:pt x="1073150" y="15875"/>
                  </a:lnTo>
                  <a:lnTo>
                    <a:pt x="1108075" y="15875"/>
                  </a:lnTo>
                  <a:lnTo>
                    <a:pt x="1146175" y="47625"/>
                  </a:lnTo>
                  <a:lnTo>
                    <a:pt x="1174750" y="82550"/>
                  </a:lnTo>
                  <a:lnTo>
                    <a:pt x="1200150" y="107950"/>
                  </a:lnTo>
                  <a:lnTo>
                    <a:pt x="1257300" y="139700"/>
                  </a:lnTo>
                  <a:lnTo>
                    <a:pt x="1298575" y="146050"/>
                  </a:lnTo>
                  <a:lnTo>
                    <a:pt x="1371600" y="187325"/>
                  </a:lnTo>
                  <a:lnTo>
                    <a:pt x="1425575" y="158750"/>
                  </a:lnTo>
                  <a:lnTo>
                    <a:pt x="1447800" y="177800"/>
                  </a:lnTo>
                  <a:lnTo>
                    <a:pt x="1428750" y="193675"/>
                  </a:lnTo>
                  <a:lnTo>
                    <a:pt x="1447800" y="225425"/>
                  </a:lnTo>
                  <a:lnTo>
                    <a:pt x="1412875" y="260350"/>
                  </a:lnTo>
                  <a:lnTo>
                    <a:pt x="1435100" y="323850"/>
                  </a:lnTo>
                  <a:lnTo>
                    <a:pt x="1435100" y="368300"/>
                  </a:lnTo>
                  <a:lnTo>
                    <a:pt x="1435100" y="368300"/>
                  </a:lnTo>
                  <a:lnTo>
                    <a:pt x="1447800" y="393700"/>
                  </a:lnTo>
                  <a:lnTo>
                    <a:pt x="1403350" y="422275"/>
                  </a:lnTo>
                  <a:lnTo>
                    <a:pt x="1431925" y="454025"/>
                  </a:lnTo>
                  <a:lnTo>
                    <a:pt x="1393825" y="482600"/>
                  </a:lnTo>
                  <a:lnTo>
                    <a:pt x="1349375" y="473075"/>
                  </a:lnTo>
                  <a:lnTo>
                    <a:pt x="1349375" y="441325"/>
                  </a:lnTo>
                  <a:lnTo>
                    <a:pt x="1304925" y="419100"/>
                  </a:lnTo>
                  <a:lnTo>
                    <a:pt x="1270000" y="438150"/>
                  </a:lnTo>
                  <a:lnTo>
                    <a:pt x="1270000" y="438150"/>
                  </a:lnTo>
                  <a:lnTo>
                    <a:pt x="1244600" y="431800"/>
                  </a:lnTo>
                  <a:lnTo>
                    <a:pt x="1247775" y="403225"/>
                  </a:lnTo>
                  <a:lnTo>
                    <a:pt x="1247775" y="403225"/>
                  </a:lnTo>
                  <a:lnTo>
                    <a:pt x="1219200" y="384175"/>
                  </a:lnTo>
                  <a:lnTo>
                    <a:pt x="1193800" y="431800"/>
                  </a:lnTo>
                  <a:lnTo>
                    <a:pt x="1158875" y="444500"/>
                  </a:lnTo>
                  <a:lnTo>
                    <a:pt x="1158875" y="460375"/>
                  </a:lnTo>
                  <a:lnTo>
                    <a:pt x="1228725" y="498475"/>
                  </a:lnTo>
                  <a:lnTo>
                    <a:pt x="1250950" y="479425"/>
                  </a:lnTo>
                  <a:lnTo>
                    <a:pt x="1295400" y="482600"/>
                  </a:lnTo>
                  <a:lnTo>
                    <a:pt x="1301750" y="511175"/>
                  </a:lnTo>
                  <a:lnTo>
                    <a:pt x="1250950" y="546100"/>
                  </a:lnTo>
                  <a:lnTo>
                    <a:pt x="1241425" y="571500"/>
                  </a:lnTo>
                  <a:lnTo>
                    <a:pt x="1241425" y="571500"/>
                  </a:lnTo>
                  <a:lnTo>
                    <a:pt x="1279525" y="590550"/>
                  </a:lnTo>
                  <a:lnTo>
                    <a:pt x="1308100" y="647700"/>
                  </a:lnTo>
                  <a:lnTo>
                    <a:pt x="1362075" y="682625"/>
                  </a:lnTo>
                  <a:lnTo>
                    <a:pt x="1343025" y="708025"/>
                  </a:lnTo>
                  <a:lnTo>
                    <a:pt x="1381125" y="727075"/>
                  </a:lnTo>
                  <a:lnTo>
                    <a:pt x="1343025" y="831850"/>
                  </a:lnTo>
                  <a:lnTo>
                    <a:pt x="1333500" y="889000"/>
                  </a:lnTo>
                  <a:lnTo>
                    <a:pt x="1282700" y="933450"/>
                  </a:lnTo>
                  <a:lnTo>
                    <a:pt x="1225550" y="952500"/>
                  </a:lnTo>
                  <a:lnTo>
                    <a:pt x="1174750" y="952500"/>
                  </a:lnTo>
                  <a:lnTo>
                    <a:pt x="1104900" y="1006475"/>
                  </a:lnTo>
                  <a:lnTo>
                    <a:pt x="1089025" y="981075"/>
                  </a:lnTo>
                  <a:lnTo>
                    <a:pt x="1054100" y="971550"/>
                  </a:lnTo>
                  <a:lnTo>
                    <a:pt x="1054100" y="971550"/>
                  </a:lnTo>
                  <a:lnTo>
                    <a:pt x="1054100" y="971550"/>
                  </a:lnTo>
                  <a:lnTo>
                    <a:pt x="1025525" y="981075"/>
                  </a:lnTo>
                  <a:lnTo>
                    <a:pt x="974725" y="927100"/>
                  </a:lnTo>
                  <a:lnTo>
                    <a:pt x="898525" y="949325"/>
                  </a:lnTo>
                  <a:lnTo>
                    <a:pt x="898525" y="949325"/>
                  </a:lnTo>
                  <a:lnTo>
                    <a:pt x="873125" y="981075"/>
                  </a:lnTo>
                  <a:lnTo>
                    <a:pt x="835025" y="981075"/>
                  </a:lnTo>
                  <a:lnTo>
                    <a:pt x="787400" y="911225"/>
                  </a:lnTo>
                  <a:lnTo>
                    <a:pt x="758825" y="904875"/>
                  </a:lnTo>
                  <a:lnTo>
                    <a:pt x="746125" y="879475"/>
                  </a:lnTo>
                  <a:lnTo>
                    <a:pt x="768350" y="838200"/>
                  </a:lnTo>
                  <a:lnTo>
                    <a:pt x="752475" y="793750"/>
                  </a:lnTo>
                  <a:lnTo>
                    <a:pt x="717550" y="777875"/>
                  </a:lnTo>
                  <a:lnTo>
                    <a:pt x="679450" y="749300"/>
                  </a:lnTo>
                  <a:lnTo>
                    <a:pt x="625475" y="746125"/>
                  </a:lnTo>
                  <a:lnTo>
                    <a:pt x="584200" y="796925"/>
                  </a:lnTo>
                  <a:lnTo>
                    <a:pt x="536575" y="774700"/>
                  </a:lnTo>
                  <a:lnTo>
                    <a:pt x="520700" y="774700"/>
                  </a:lnTo>
                  <a:lnTo>
                    <a:pt x="501650" y="787400"/>
                  </a:lnTo>
                  <a:lnTo>
                    <a:pt x="463550" y="781050"/>
                  </a:lnTo>
                  <a:lnTo>
                    <a:pt x="415925" y="746125"/>
                  </a:lnTo>
                  <a:lnTo>
                    <a:pt x="400050" y="765175"/>
                  </a:lnTo>
                  <a:lnTo>
                    <a:pt x="374650" y="749300"/>
                  </a:lnTo>
                  <a:lnTo>
                    <a:pt x="374650" y="749300"/>
                  </a:lnTo>
                  <a:lnTo>
                    <a:pt x="301625" y="704850"/>
                  </a:lnTo>
                  <a:lnTo>
                    <a:pt x="263525" y="714375"/>
                  </a:lnTo>
                  <a:lnTo>
                    <a:pt x="193675" y="669925"/>
                  </a:lnTo>
                  <a:lnTo>
                    <a:pt x="193675" y="669925"/>
                  </a:lnTo>
                  <a:lnTo>
                    <a:pt x="190500" y="612775"/>
                  </a:lnTo>
                  <a:lnTo>
                    <a:pt x="203200" y="587375"/>
                  </a:lnTo>
                  <a:lnTo>
                    <a:pt x="171450" y="558800"/>
                  </a:lnTo>
                  <a:lnTo>
                    <a:pt x="130175" y="555625"/>
                  </a:lnTo>
                  <a:lnTo>
                    <a:pt x="34925" y="495300"/>
                  </a:lnTo>
                  <a:lnTo>
                    <a:pt x="38100" y="463550"/>
                  </a:lnTo>
                  <a:lnTo>
                    <a:pt x="0" y="431800"/>
                  </a:lnTo>
                  <a:lnTo>
                    <a:pt x="0" y="431800"/>
                  </a:lnTo>
                  <a:lnTo>
                    <a:pt x="19050" y="403225"/>
                  </a:lnTo>
                  <a:lnTo>
                    <a:pt x="34925" y="403225"/>
                  </a:lnTo>
                  <a:lnTo>
                    <a:pt x="69850" y="400050"/>
                  </a:lnTo>
                  <a:lnTo>
                    <a:pt x="136525" y="352425"/>
                  </a:lnTo>
                  <a:lnTo>
                    <a:pt x="152400" y="317500"/>
                  </a:lnTo>
                  <a:lnTo>
                    <a:pt x="117475" y="279400"/>
                  </a:lnTo>
                  <a:lnTo>
                    <a:pt x="139700" y="257175"/>
                  </a:lnTo>
                  <a:lnTo>
                    <a:pt x="168275" y="228600"/>
                  </a:lnTo>
                  <a:lnTo>
                    <a:pt x="177800" y="203200"/>
                  </a:lnTo>
                  <a:lnTo>
                    <a:pt x="203200" y="215900"/>
                  </a:lnTo>
                  <a:lnTo>
                    <a:pt x="225425" y="193675"/>
                  </a:lnTo>
                  <a:lnTo>
                    <a:pt x="225425" y="193675"/>
                  </a:lnTo>
                  <a:lnTo>
                    <a:pt x="209550" y="165100"/>
                  </a:lnTo>
                  <a:lnTo>
                    <a:pt x="247650" y="139700"/>
                  </a:lnTo>
                  <a:lnTo>
                    <a:pt x="285750" y="171450"/>
                  </a:lnTo>
                  <a:lnTo>
                    <a:pt x="304800" y="177800"/>
                  </a:lnTo>
                  <a:lnTo>
                    <a:pt x="342900" y="184150"/>
                  </a:lnTo>
                  <a:lnTo>
                    <a:pt x="374650" y="234950"/>
                  </a:lnTo>
                  <a:lnTo>
                    <a:pt x="387350" y="263525"/>
                  </a:lnTo>
                  <a:lnTo>
                    <a:pt x="406400" y="276225"/>
                  </a:lnTo>
                  <a:lnTo>
                    <a:pt x="469900" y="266700"/>
                  </a:lnTo>
                  <a:lnTo>
                    <a:pt x="517525" y="292100"/>
                  </a:lnTo>
                  <a:lnTo>
                    <a:pt x="561975" y="333375"/>
                  </a:lnTo>
                  <a:lnTo>
                    <a:pt x="568325" y="342900"/>
                  </a:lnTo>
                  <a:lnTo>
                    <a:pt x="638175" y="330200"/>
                  </a:lnTo>
                  <a:lnTo>
                    <a:pt x="701675" y="346075"/>
                  </a:lnTo>
                  <a:lnTo>
                    <a:pt x="777875" y="365125"/>
                  </a:lnTo>
                  <a:lnTo>
                    <a:pt x="825500" y="342900"/>
                  </a:lnTo>
                  <a:lnTo>
                    <a:pt x="889000" y="336550"/>
                  </a:lnTo>
                  <a:lnTo>
                    <a:pt x="936625" y="298450"/>
                  </a:lnTo>
                  <a:lnTo>
                    <a:pt x="917575" y="266700"/>
                  </a:lnTo>
                  <a:lnTo>
                    <a:pt x="917575" y="266700"/>
                  </a:lnTo>
                  <a:lnTo>
                    <a:pt x="962025" y="273050"/>
                  </a:lnTo>
                  <a:lnTo>
                    <a:pt x="1022350" y="225425"/>
                  </a:lnTo>
                  <a:lnTo>
                    <a:pt x="1085850" y="209550"/>
                  </a:lnTo>
                  <a:close/>
                </a:path>
              </a:pathLst>
            </a:custGeom>
            <a:gradFill flip="none" rotWithShape="1">
              <a:gsLst>
                <a:gs pos="0">
                  <a:srgbClr val="C6C6C6"/>
                </a:gs>
                <a:gs pos="33000">
                  <a:schemeClr val="bg1">
                    <a:lumMod val="85000"/>
                  </a:schemeClr>
                </a:gs>
                <a:gs pos="61000">
                  <a:schemeClr val="bg1"/>
                </a:gs>
              </a:gsLst>
              <a:lin ang="10800000" scaled="1"/>
              <a:tileRect/>
            </a:gradFill>
            <a:ln w="9525">
              <a:solidFill>
                <a:schemeClr val="tx1"/>
              </a:solidFill>
            </a:ln>
            <a:effectLst>
              <a:outerShdw blurRad="50800" dist="38100" dir="5400000" algn="t" rotWithShape="0">
                <a:srgbClr val="FF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5" name="任意多边形: 形状 14">
              <a:extLst>
                <a:ext uri="{FF2B5EF4-FFF2-40B4-BE49-F238E27FC236}">
                  <a16:creationId xmlns:a16="http://schemas.microsoft.com/office/drawing/2014/main" id="{389AF259-4154-3410-BD3C-0A941E7C5CFE}"/>
                </a:ext>
              </a:extLst>
            </p:cNvPr>
            <p:cNvSpPr/>
            <p:nvPr/>
          </p:nvSpPr>
          <p:spPr>
            <a:xfrm>
              <a:off x="7034463" y="3116179"/>
              <a:ext cx="72190" cy="108284"/>
            </a:xfrm>
            <a:custGeom>
              <a:avLst/>
              <a:gdLst>
                <a:gd name="connsiteX0" fmla="*/ 56148 w 72190"/>
                <a:gd name="connsiteY0" fmla="*/ 0 h 108284"/>
                <a:gd name="connsiteX1" fmla="*/ 72190 w 72190"/>
                <a:gd name="connsiteY1" fmla="*/ 56147 h 108284"/>
                <a:gd name="connsiteX2" fmla="*/ 48126 w 72190"/>
                <a:gd name="connsiteY2" fmla="*/ 68179 h 108284"/>
                <a:gd name="connsiteX3" fmla="*/ 56148 w 72190"/>
                <a:gd name="connsiteY3" fmla="*/ 108284 h 108284"/>
                <a:gd name="connsiteX4" fmla="*/ 28074 w 72190"/>
                <a:gd name="connsiteY4" fmla="*/ 108284 h 108284"/>
                <a:gd name="connsiteX5" fmla="*/ 4011 w 72190"/>
                <a:gd name="connsiteY5" fmla="*/ 64168 h 108284"/>
                <a:gd name="connsiteX6" fmla="*/ 0 w 72190"/>
                <a:gd name="connsiteY6" fmla="*/ 32084 h 108284"/>
                <a:gd name="connsiteX7" fmla="*/ 56148 w 72190"/>
                <a:gd name="connsiteY7" fmla="*/ 0 h 10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190" h="108284">
                  <a:moveTo>
                    <a:pt x="56148" y="0"/>
                  </a:moveTo>
                  <a:lnTo>
                    <a:pt x="72190" y="56147"/>
                  </a:lnTo>
                  <a:lnTo>
                    <a:pt x="48126" y="68179"/>
                  </a:lnTo>
                  <a:lnTo>
                    <a:pt x="56148" y="108284"/>
                  </a:lnTo>
                  <a:lnTo>
                    <a:pt x="28074" y="108284"/>
                  </a:lnTo>
                  <a:lnTo>
                    <a:pt x="4011" y="64168"/>
                  </a:lnTo>
                  <a:lnTo>
                    <a:pt x="0" y="32084"/>
                  </a:lnTo>
                  <a:lnTo>
                    <a:pt x="56148" y="0"/>
                  </a:lnTo>
                  <a:close/>
                </a:path>
              </a:pathLst>
            </a:custGeom>
            <a:ln w="9525">
              <a:solidFill>
                <a:schemeClr val="tx1"/>
              </a:solidFill>
            </a:ln>
            <a:effectLst>
              <a:outerShdw blurRad="50800" dist="38100" dir="2700000" algn="tl" rotWithShape="0">
                <a:srgbClr val="FF0000">
                  <a:alpha val="40000"/>
                </a:srgbClr>
              </a:outerShdw>
            </a:effectLst>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6" name="任意多边形: 形状 15">
              <a:extLst>
                <a:ext uri="{FF2B5EF4-FFF2-40B4-BE49-F238E27FC236}">
                  <a16:creationId xmlns:a16="http://schemas.microsoft.com/office/drawing/2014/main" id="{13583797-E8B4-C1FF-6B48-4B7191EFD3CC}"/>
                </a:ext>
              </a:extLst>
            </p:cNvPr>
            <p:cNvSpPr/>
            <p:nvPr/>
          </p:nvSpPr>
          <p:spPr>
            <a:xfrm>
              <a:off x="6729663" y="3280611"/>
              <a:ext cx="108284" cy="80210"/>
            </a:xfrm>
            <a:custGeom>
              <a:avLst/>
              <a:gdLst>
                <a:gd name="connsiteX0" fmla="*/ 0 w 108284"/>
                <a:gd name="connsiteY0" fmla="*/ 32084 h 80210"/>
                <a:gd name="connsiteX1" fmla="*/ 48126 w 108284"/>
                <a:gd name="connsiteY1" fmla="*/ 80210 h 80210"/>
                <a:gd name="connsiteX2" fmla="*/ 76200 w 108284"/>
                <a:gd name="connsiteY2" fmla="*/ 52136 h 80210"/>
                <a:gd name="connsiteX3" fmla="*/ 108284 w 108284"/>
                <a:gd name="connsiteY3" fmla="*/ 4010 h 80210"/>
                <a:gd name="connsiteX4" fmla="*/ 60158 w 108284"/>
                <a:gd name="connsiteY4" fmla="*/ 0 h 80210"/>
                <a:gd name="connsiteX5" fmla="*/ 0 w 108284"/>
                <a:gd name="connsiteY5" fmla="*/ 32084 h 8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284" h="80210">
                  <a:moveTo>
                    <a:pt x="0" y="32084"/>
                  </a:moveTo>
                  <a:lnTo>
                    <a:pt x="48126" y="80210"/>
                  </a:lnTo>
                  <a:lnTo>
                    <a:pt x="76200" y="52136"/>
                  </a:lnTo>
                  <a:lnTo>
                    <a:pt x="108284" y="4010"/>
                  </a:lnTo>
                  <a:lnTo>
                    <a:pt x="60158" y="0"/>
                  </a:lnTo>
                  <a:lnTo>
                    <a:pt x="0" y="32084"/>
                  </a:lnTo>
                  <a:close/>
                </a:path>
              </a:pathLst>
            </a:custGeom>
            <a:ln w="9525">
              <a:solidFill>
                <a:schemeClr val="tx1">
                  <a:lumMod val="95000"/>
                  <a:lumOff val="5000"/>
                </a:schemeClr>
              </a:solidFill>
            </a:ln>
            <a:effectLst>
              <a:outerShdw blurRad="50800" dist="38100" dir="2700000" algn="tl" rotWithShape="0">
                <a:srgbClr val="FF0000">
                  <a:alpha val="40000"/>
                </a:srgbClr>
              </a:outerShdw>
            </a:effectLst>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858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3">
            <a:extLst>
              <a:ext uri="{FF2B5EF4-FFF2-40B4-BE49-F238E27FC236}">
                <a16:creationId xmlns:a16="http://schemas.microsoft.com/office/drawing/2014/main" id="{9842D29D-4C15-2641-8CB8-38A61FE5DD69}"/>
              </a:ext>
            </a:extLst>
          </p:cNvPr>
          <p:cNvSpPr>
            <a:spLocks noChangeArrowheads="1"/>
          </p:cNvSpPr>
          <p:nvPr/>
        </p:nvSpPr>
        <p:spPr bwMode="auto">
          <a:xfrm>
            <a:off x="2849598" y="5173648"/>
            <a:ext cx="3444804" cy="1095141"/>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上帝的应许必然实现</a:t>
            </a:r>
            <a:endParaRPr lang="en-US" altLang="zh-CN" sz="2800" dirty="0">
              <a:latin typeface="Microsoft YaHei" panose="020B0503020204020204" pitchFamily="34" charset="-122"/>
              <a:ea typeface="Microsoft YaHei" panose="020B0503020204020204" pitchFamily="34" charset="-122"/>
            </a:endParaRPr>
          </a:p>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圣经的预言必然应验</a:t>
            </a:r>
            <a:endParaRPr lang="en-US" altLang="zh-CN" sz="2800" dirty="0">
              <a:latin typeface="Microsoft YaHei" panose="020B0503020204020204" pitchFamily="34" charset="-122"/>
              <a:ea typeface="Microsoft YaHei" panose="020B0503020204020204" pitchFamily="34" charset="-122"/>
            </a:endParaRPr>
          </a:p>
        </p:txBody>
      </p:sp>
      <p:sp>
        <p:nvSpPr>
          <p:cNvPr id="5" name="标题 4">
            <a:extLst>
              <a:ext uri="{FF2B5EF4-FFF2-40B4-BE49-F238E27FC236}">
                <a16:creationId xmlns:a16="http://schemas.microsoft.com/office/drawing/2014/main" id="{64C90DE6-ABC1-9DF0-17A9-B5280A2E308B}"/>
              </a:ext>
            </a:extLst>
          </p:cNvPr>
          <p:cNvSpPr>
            <a:spLocks noGrp="1"/>
          </p:cNvSpPr>
          <p:nvPr>
            <p:ph type="title"/>
          </p:nvPr>
        </p:nvSpPr>
        <p:spPr/>
        <p:txBody>
          <a:bodyPr/>
          <a:lstStyle/>
          <a:p>
            <a:r>
              <a:rPr lang="zh-CN" altLang="en-US" dirty="0"/>
              <a:t>耶稣的说明</a:t>
            </a:r>
          </a:p>
        </p:txBody>
      </p:sp>
      <p:pic>
        <p:nvPicPr>
          <p:cNvPr id="2" name="Picture 1" descr="page257image6189456">
            <a:extLst>
              <a:ext uri="{FF2B5EF4-FFF2-40B4-BE49-F238E27FC236}">
                <a16:creationId xmlns:a16="http://schemas.microsoft.com/office/drawing/2014/main" id="{D1C2047B-464F-D1C6-A7C3-B42A867433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296" y="1433263"/>
            <a:ext cx="7596206" cy="350979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矩形 2">
            <a:extLst>
              <a:ext uri="{FF2B5EF4-FFF2-40B4-BE49-F238E27FC236}">
                <a16:creationId xmlns:a16="http://schemas.microsoft.com/office/drawing/2014/main" id="{39F914FF-355C-EC97-1F0B-C21402C65215}"/>
              </a:ext>
            </a:extLst>
          </p:cNvPr>
          <p:cNvSpPr/>
          <p:nvPr/>
        </p:nvSpPr>
        <p:spPr>
          <a:xfrm>
            <a:off x="3379304" y="2127790"/>
            <a:ext cx="3988905" cy="125895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a:extLst>
              <a:ext uri="{FF2B5EF4-FFF2-40B4-BE49-F238E27FC236}">
                <a16:creationId xmlns:a16="http://schemas.microsoft.com/office/drawing/2014/main" id="{C58190E2-4F9F-BC35-6473-DD8A43E6ECD5}"/>
              </a:ext>
            </a:extLst>
          </p:cNvPr>
          <p:cNvGrpSpPr/>
          <p:nvPr/>
        </p:nvGrpSpPr>
        <p:grpSpPr>
          <a:xfrm>
            <a:off x="5631180" y="2097310"/>
            <a:ext cx="1199250" cy="908711"/>
            <a:chOff x="5676900" y="2263775"/>
            <a:chExt cx="1447800" cy="1097046"/>
          </a:xfrm>
        </p:grpSpPr>
        <p:sp>
          <p:nvSpPr>
            <p:cNvPr id="7" name="任意形状 105">
              <a:extLst>
                <a:ext uri="{FF2B5EF4-FFF2-40B4-BE49-F238E27FC236}">
                  <a16:creationId xmlns:a16="http://schemas.microsoft.com/office/drawing/2014/main" id="{BEBC2D57-D356-9D74-85E6-814A23895CBD}"/>
                </a:ext>
              </a:extLst>
            </p:cNvPr>
            <p:cNvSpPr/>
            <p:nvPr/>
          </p:nvSpPr>
          <p:spPr>
            <a:xfrm>
              <a:off x="5676900" y="2263775"/>
              <a:ext cx="1447800" cy="1004400"/>
            </a:xfrm>
            <a:custGeom>
              <a:avLst/>
              <a:gdLst>
                <a:gd name="connsiteX0" fmla="*/ 1085850 w 1447800"/>
                <a:gd name="connsiteY0" fmla="*/ 209550 h 1006475"/>
                <a:gd name="connsiteX1" fmla="*/ 1047750 w 1447800"/>
                <a:gd name="connsiteY1" fmla="*/ 187325 h 1006475"/>
                <a:gd name="connsiteX2" fmla="*/ 1038225 w 1447800"/>
                <a:gd name="connsiteY2" fmla="*/ 177800 h 1006475"/>
                <a:gd name="connsiteX3" fmla="*/ 984250 w 1447800"/>
                <a:gd name="connsiteY3" fmla="*/ 187325 h 1006475"/>
                <a:gd name="connsiteX4" fmla="*/ 952500 w 1447800"/>
                <a:gd name="connsiteY4" fmla="*/ 155575 h 1006475"/>
                <a:gd name="connsiteX5" fmla="*/ 952500 w 1447800"/>
                <a:gd name="connsiteY5" fmla="*/ 139700 h 1006475"/>
                <a:gd name="connsiteX6" fmla="*/ 965200 w 1447800"/>
                <a:gd name="connsiteY6" fmla="*/ 123825 h 1006475"/>
                <a:gd name="connsiteX7" fmla="*/ 965200 w 1447800"/>
                <a:gd name="connsiteY7" fmla="*/ 123825 h 1006475"/>
                <a:gd name="connsiteX8" fmla="*/ 1006475 w 1447800"/>
                <a:gd name="connsiteY8" fmla="*/ 104775 h 1006475"/>
                <a:gd name="connsiteX9" fmla="*/ 993775 w 1447800"/>
                <a:gd name="connsiteY9" fmla="*/ 88900 h 1006475"/>
                <a:gd name="connsiteX10" fmla="*/ 1009650 w 1447800"/>
                <a:gd name="connsiteY10" fmla="*/ 63500 h 1006475"/>
                <a:gd name="connsiteX11" fmla="*/ 971550 w 1447800"/>
                <a:gd name="connsiteY11" fmla="*/ 25400 h 1006475"/>
                <a:gd name="connsiteX12" fmla="*/ 984250 w 1447800"/>
                <a:gd name="connsiteY12" fmla="*/ 15875 h 1006475"/>
                <a:gd name="connsiteX13" fmla="*/ 1028700 w 1447800"/>
                <a:gd name="connsiteY13" fmla="*/ 19050 h 1006475"/>
                <a:gd name="connsiteX14" fmla="*/ 1028700 w 1447800"/>
                <a:gd name="connsiteY14" fmla="*/ 19050 h 1006475"/>
                <a:gd name="connsiteX15" fmla="*/ 1063625 w 1447800"/>
                <a:gd name="connsiteY15" fmla="*/ 0 h 1006475"/>
                <a:gd name="connsiteX16" fmla="*/ 1073150 w 1447800"/>
                <a:gd name="connsiteY16" fmla="*/ 15875 h 1006475"/>
                <a:gd name="connsiteX17" fmla="*/ 1108075 w 1447800"/>
                <a:gd name="connsiteY17" fmla="*/ 15875 h 1006475"/>
                <a:gd name="connsiteX18" fmla="*/ 1146175 w 1447800"/>
                <a:gd name="connsiteY18" fmla="*/ 47625 h 1006475"/>
                <a:gd name="connsiteX19" fmla="*/ 1174750 w 1447800"/>
                <a:gd name="connsiteY19" fmla="*/ 82550 h 1006475"/>
                <a:gd name="connsiteX20" fmla="*/ 1200150 w 1447800"/>
                <a:gd name="connsiteY20" fmla="*/ 107950 h 1006475"/>
                <a:gd name="connsiteX21" fmla="*/ 1257300 w 1447800"/>
                <a:gd name="connsiteY21" fmla="*/ 139700 h 1006475"/>
                <a:gd name="connsiteX22" fmla="*/ 1298575 w 1447800"/>
                <a:gd name="connsiteY22" fmla="*/ 146050 h 1006475"/>
                <a:gd name="connsiteX23" fmla="*/ 1371600 w 1447800"/>
                <a:gd name="connsiteY23" fmla="*/ 187325 h 1006475"/>
                <a:gd name="connsiteX24" fmla="*/ 1425575 w 1447800"/>
                <a:gd name="connsiteY24" fmla="*/ 158750 h 1006475"/>
                <a:gd name="connsiteX25" fmla="*/ 1447800 w 1447800"/>
                <a:gd name="connsiteY25" fmla="*/ 177800 h 1006475"/>
                <a:gd name="connsiteX26" fmla="*/ 1428750 w 1447800"/>
                <a:gd name="connsiteY26" fmla="*/ 193675 h 1006475"/>
                <a:gd name="connsiteX27" fmla="*/ 1447800 w 1447800"/>
                <a:gd name="connsiteY27" fmla="*/ 225425 h 1006475"/>
                <a:gd name="connsiteX28" fmla="*/ 1412875 w 1447800"/>
                <a:gd name="connsiteY28" fmla="*/ 260350 h 1006475"/>
                <a:gd name="connsiteX29" fmla="*/ 1435100 w 1447800"/>
                <a:gd name="connsiteY29" fmla="*/ 323850 h 1006475"/>
                <a:gd name="connsiteX30" fmla="*/ 1435100 w 1447800"/>
                <a:gd name="connsiteY30" fmla="*/ 368300 h 1006475"/>
                <a:gd name="connsiteX31" fmla="*/ 1435100 w 1447800"/>
                <a:gd name="connsiteY31" fmla="*/ 368300 h 1006475"/>
                <a:gd name="connsiteX32" fmla="*/ 1447800 w 1447800"/>
                <a:gd name="connsiteY32" fmla="*/ 393700 h 1006475"/>
                <a:gd name="connsiteX33" fmla="*/ 1403350 w 1447800"/>
                <a:gd name="connsiteY33" fmla="*/ 422275 h 1006475"/>
                <a:gd name="connsiteX34" fmla="*/ 1431925 w 1447800"/>
                <a:gd name="connsiteY34" fmla="*/ 454025 h 1006475"/>
                <a:gd name="connsiteX35" fmla="*/ 1393825 w 1447800"/>
                <a:gd name="connsiteY35" fmla="*/ 482600 h 1006475"/>
                <a:gd name="connsiteX36" fmla="*/ 1349375 w 1447800"/>
                <a:gd name="connsiteY36" fmla="*/ 473075 h 1006475"/>
                <a:gd name="connsiteX37" fmla="*/ 1349375 w 1447800"/>
                <a:gd name="connsiteY37" fmla="*/ 441325 h 1006475"/>
                <a:gd name="connsiteX38" fmla="*/ 1304925 w 1447800"/>
                <a:gd name="connsiteY38" fmla="*/ 419100 h 1006475"/>
                <a:gd name="connsiteX39" fmla="*/ 1270000 w 1447800"/>
                <a:gd name="connsiteY39" fmla="*/ 438150 h 1006475"/>
                <a:gd name="connsiteX40" fmla="*/ 1270000 w 1447800"/>
                <a:gd name="connsiteY40" fmla="*/ 438150 h 1006475"/>
                <a:gd name="connsiteX41" fmla="*/ 1244600 w 1447800"/>
                <a:gd name="connsiteY41" fmla="*/ 431800 h 1006475"/>
                <a:gd name="connsiteX42" fmla="*/ 1247775 w 1447800"/>
                <a:gd name="connsiteY42" fmla="*/ 403225 h 1006475"/>
                <a:gd name="connsiteX43" fmla="*/ 1247775 w 1447800"/>
                <a:gd name="connsiteY43" fmla="*/ 403225 h 1006475"/>
                <a:gd name="connsiteX44" fmla="*/ 1219200 w 1447800"/>
                <a:gd name="connsiteY44" fmla="*/ 384175 h 1006475"/>
                <a:gd name="connsiteX45" fmla="*/ 1193800 w 1447800"/>
                <a:gd name="connsiteY45" fmla="*/ 431800 h 1006475"/>
                <a:gd name="connsiteX46" fmla="*/ 1158875 w 1447800"/>
                <a:gd name="connsiteY46" fmla="*/ 444500 h 1006475"/>
                <a:gd name="connsiteX47" fmla="*/ 1158875 w 1447800"/>
                <a:gd name="connsiteY47" fmla="*/ 460375 h 1006475"/>
                <a:gd name="connsiteX48" fmla="*/ 1228725 w 1447800"/>
                <a:gd name="connsiteY48" fmla="*/ 498475 h 1006475"/>
                <a:gd name="connsiteX49" fmla="*/ 1250950 w 1447800"/>
                <a:gd name="connsiteY49" fmla="*/ 479425 h 1006475"/>
                <a:gd name="connsiteX50" fmla="*/ 1295400 w 1447800"/>
                <a:gd name="connsiteY50" fmla="*/ 482600 h 1006475"/>
                <a:gd name="connsiteX51" fmla="*/ 1301750 w 1447800"/>
                <a:gd name="connsiteY51" fmla="*/ 511175 h 1006475"/>
                <a:gd name="connsiteX52" fmla="*/ 1250950 w 1447800"/>
                <a:gd name="connsiteY52" fmla="*/ 546100 h 1006475"/>
                <a:gd name="connsiteX53" fmla="*/ 1241425 w 1447800"/>
                <a:gd name="connsiteY53" fmla="*/ 571500 h 1006475"/>
                <a:gd name="connsiteX54" fmla="*/ 1241425 w 1447800"/>
                <a:gd name="connsiteY54" fmla="*/ 571500 h 1006475"/>
                <a:gd name="connsiteX55" fmla="*/ 1279525 w 1447800"/>
                <a:gd name="connsiteY55" fmla="*/ 590550 h 1006475"/>
                <a:gd name="connsiteX56" fmla="*/ 1308100 w 1447800"/>
                <a:gd name="connsiteY56" fmla="*/ 647700 h 1006475"/>
                <a:gd name="connsiteX57" fmla="*/ 1362075 w 1447800"/>
                <a:gd name="connsiteY57" fmla="*/ 682625 h 1006475"/>
                <a:gd name="connsiteX58" fmla="*/ 1343025 w 1447800"/>
                <a:gd name="connsiteY58" fmla="*/ 708025 h 1006475"/>
                <a:gd name="connsiteX59" fmla="*/ 1381125 w 1447800"/>
                <a:gd name="connsiteY59" fmla="*/ 727075 h 1006475"/>
                <a:gd name="connsiteX60" fmla="*/ 1343025 w 1447800"/>
                <a:gd name="connsiteY60" fmla="*/ 831850 h 1006475"/>
                <a:gd name="connsiteX61" fmla="*/ 1333500 w 1447800"/>
                <a:gd name="connsiteY61" fmla="*/ 889000 h 1006475"/>
                <a:gd name="connsiteX62" fmla="*/ 1282700 w 1447800"/>
                <a:gd name="connsiteY62" fmla="*/ 933450 h 1006475"/>
                <a:gd name="connsiteX63" fmla="*/ 1225550 w 1447800"/>
                <a:gd name="connsiteY63" fmla="*/ 952500 h 1006475"/>
                <a:gd name="connsiteX64" fmla="*/ 1174750 w 1447800"/>
                <a:gd name="connsiteY64" fmla="*/ 952500 h 1006475"/>
                <a:gd name="connsiteX65" fmla="*/ 1104900 w 1447800"/>
                <a:gd name="connsiteY65" fmla="*/ 1006475 h 1006475"/>
                <a:gd name="connsiteX66" fmla="*/ 1089025 w 1447800"/>
                <a:gd name="connsiteY66" fmla="*/ 981075 h 1006475"/>
                <a:gd name="connsiteX67" fmla="*/ 1054100 w 1447800"/>
                <a:gd name="connsiteY67" fmla="*/ 971550 h 1006475"/>
                <a:gd name="connsiteX68" fmla="*/ 1054100 w 1447800"/>
                <a:gd name="connsiteY68" fmla="*/ 971550 h 1006475"/>
                <a:gd name="connsiteX69" fmla="*/ 1054100 w 1447800"/>
                <a:gd name="connsiteY69" fmla="*/ 971550 h 1006475"/>
                <a:gd name="connsiteX70" fmla="*/ 1025525 w 1447800"/>
                <a:gd name="connsiteY70" fmla="*/ 981075 h 1006475"/>
                <a:gd name="connsiteX71" fmla="*/ 974725 w 1447800"/>
                <a:gd name="connsiteY71" fmla="*/ 927100 h 1006475"/>
                <a:gd name="connsiteX72" fmla="*/ 898525 w 1447800"/>
                <a:gd name="connsiteY72" fmla="*/ 949325 h 1006475"/>
                <a:gd name="connsiteX73" fmla="*/ 898525 w 1447800"/>
                <a:gd name="connsiteY73" fmla="*/ 949325 h 1006475"/>
                <a:gd name="connsiteX74" fmla="*/ 873125 w 1447800"/>
                <a:gd name="connsiteY74" fmla="*/ 981075 h 1006475"/>
                <a:gd name="connsiteX75" fmla="*/ 835025 w 1447800"/>
                <a:gd name="connsiteY75" fmla="*/ 981075 h 1006475"/>
                <a:gd name="connsiteX76" fmla="*/ 787400 w 1447800"/>
                <a:gd name="connsiteY76" fmla="*/ 911225 h 1006475"/>
                <a:gd name="connsiteX77" fmla="*/ 758825 w 1447800"/>
                <a:gd name="connsiteY77" fmla="*/ 904875 h 1006475"/>
                <a:gd name="connsiteX78" fmla="*/ 746125 w 1447800"/>
                <a:gd name="connsiteY78" fmla="*/ 879475 h 1006475"/>
                <a:gd name="connsiteX79" fmla="*/ 768350 w 1447800"/>
                <a:gd name="connsiteY79" fmla="*/ 838200 h 1006475"/>
                <a:gd name="connsiteX80" fmla="*/ 752475 w 1447800"/>
                <a:gd name="connsiteY80" fmla="*/ 793750 h 1006475"/>
                <a:gd name="connsiteX81" fmla="*/ 717550 w 1447800"/>
                <a:gd name="connsiteY81" fmla="*/ 777875 h 1006475"/>
                <a:gd name="connsiteX82" fmla="*/ 679450 w 1447800"/>
                <a:gd name="connsiteY82" fmla="*/ 749300 h 1006475"/>
                <a:gd name="connsiteX83" fmla="*/ 625475 w 1447800"/>
                <a:gd name="connsiteY83" fmla="*/ 746125 h 1006475"/>
                <a:gd name="connsiteX84" fmla="*/ 584200 w 1447800"/>
                <a:gd name="connsiteY84" fmla="*/ 796925 h 1006475"/>
                <a:gd name="connsiteX85" fmla="*/ 536575 w 1447800"/>
                <a:gd name="connsiteY85" fmla="*/ 774700 h 1006475"/>
                <a:gd name="connsiteX86" fmla="*/ 520700 w 1447800"/>
                <a:gd name="connsiteY86" fmla="*/ 774700 h 1006475"/>
                <a:gd name="connsiteX87" fmla="*/ 501650 w 1447800"/>
                <a:gd name="connsiteY87" fmla="*/ 787400 h 1006475"/>
                <a:gd name="connsiteX88" fmla="*/ 463550 w 1447800"/>
                <a:gd name="connsiteY88" fmla="*/ 781050 h 1006475"/>
                <a:gd name="connsiteX89" fmla="*/ 415925 w 1447800"/>
                <a:gd name="connsiteY89" fmla="*/ 746125 h 1006475"/>
                <a:gd name="connsiteX90" fmla="*/ 400050 w 1447800"/>
                <a:gd name="connsiteY90" fmla="*/ 765175 h 1006475"/>
                <a:gd name="connsiteX91" fmla="*/ 374650 w 1447800"/>
                <a:gd name="connsiteY91" fmla="*/ 749300 h 1006475"/>
                <a:gd name="connsiteX92" fmla="*/ 374650 w 1447800"/>
                <a:gd name="connsiteY92" fmla="*/ 749300 h 1006475"/>
                <a:gd name="connsiteX93" fmla="*/ 301625 w 1447800"/>
                <a:gd name="connsiteY93" fmla="*/ 704850 h 1006475"/>
                <a:gd name="connsiteX94" fmla="*/ 263525 w 1447800"/>
                <a:gd name="connsiteY94" fmla="*/ 714375 h 1006475"/>
                <a:gd name="connsiteX95" fmla="*/ 193675 w 1447800"/>
                <a:gd name="connsiteY95" fmla="*/ 669925 h 1006475"/>
                <a:gd name="connsiteX96" fmla="*/ 193675 w 1447800"/>
                <a:gd name="connsiteY96" fmla="*/ 669925 h 1006475"/>
                <a:gd name="connsiteX97" fmla="*/ 190500 w 1447800"/>
                <a:gd name="connsiteY97" fmla="*/ 612775 h 1006475"/>
                <a:gd name="connsiteX98" fmla="*/ 203200 w 1447800"/>
                <a:gd name="connsiteY98" fmla="*/ 587375 h 1006475"/>
                <a:gd name="connsiteX99" fmla="*/ 171450 w 1447800"/>
                <a:gd name="connsiteY99" fmla="*/ 558800 h 1006475"/>
                <a:gd name="connsiteX100" fmla="*/ 130175 w 1447800"/>
                <a:gd name="connsiteY100" fmla="*/ 555625 h 1006475"/>
                <a:gd name="connsiteX101" fmla="*/ 34925 w 1447800"/>
                <a:gd name="connsiteY101" fmla="*/ 495300 h 1006475"/>
                <a:gd name="connsiteX102" fmla="*/ 38100 w 1447800"/>
                <a:gd name="connsiteY102" fmla="*/ 463550 h 1006475"/>
                <a:gd name="connsiteX103" fmla="*/ 0 w 1447800"/>
                <a:gd name="connsiteY103" fmla="*/ 431800 h 1006475"/>
                <a:gd name="connsiteX104" fmla="*/ 0 w 1447800"/>
                <a:gd name="connsiteY104" fmla="*/ 431800 h 1006475"/>
                <a:gd name="connsiteX105" fmla="*/ 19050 w 1447800"/>
                <a:gd name="connsiteY105" fmla="*/ 403225 h 1006475"/>
                <a:gd name="connsiteX106" fmla="*/ 34925 w 1447800"/>
                <a:gd name="connsiteY106" fmla="*/ 403225 h 1006475"/>
                <a:gd name="connsiteX107" fmla="*/ 69850 w 1447800"/>
                <a:gd name="connsiteY107" fmla="*/ 400050 h 1006475"/>
                <a:gd name="connsiteX108" fmla="*/ 136525 w 1447800"/>
                <a:gd name="connsiteY108" fmla="*/ 352425 h 1006475"/>
                <a:gd name="connsiteX109" fmla="*/ 152400 w 1447800"/>
                <a:gd name="connsiteY109" fmla="*/ 317500 h 1006475"/>
                <a:gd name="connsiteX110" fmla="*/ 117475 w 1447800"/>
                <a:gd name="connsiteY110" fmla="*/ 279400 h 1006475"/>
                <a:gd name="connsiteX111" fmla="*/ 139700 w 1447800"/>
                <a:gd name="connsiteY111" fmla="*/ 257175 h 1006475"/>
                <a:gd name="connsiteX112" fmla="*/ 168275 w 1447800"/>
                <a:gd name="connsiteY112" fmla="*/ 228600 h 1006475"/>
                <a:gd name="connsiteX113" fmla="*/ 177800 w 1447800"/>
                <a:gd name="connsiteY113" fmla="*/ 203200 h 1006475"/>
                <a:gd name="connsiteX114" fmla="*/ 203200 w 1447800"/>
                <a:gd name="connsiteY114" fmla="*/ 215900 h 1006475"/>
                <a:gd name="connsiteX115" fmla="*/ 225425 w 1447800"/>
                <a:gd name="connsiteY115" fmla="*/ 193675 h 1006475"/>
                <a:gd name="connsiteX116" fmla="*/ 225425 w 1447800"/>
                <a:gd name="connsiteY116" fmla="*/ 193675 h 1006475"/>
                <a:gd name="connsiteX117" fmla="*/ 209550 w 1447800"/>
                <a:gd name="connsiteY117" fmla="*/ 165100 h 1006475"/>
                <a:gd name="connsiteX118" fmla="*/ 247650 w 1447800"/>
                <a:gd name="connsiteY118" fmla="*/ 139700 h 1006475"/>
                <a:gd name="connsiteX119" fmla="*/ 285750 w 1447800"/>
                <a:gd name="connsiteY119" fmla="*/ 171450 h 1006475"/>
                <a:gd name="connsiteX120" fmla="*/ 304800 w 1447800"/>
                <a:gd name="connsiteY120" fmla="*/ 177800 h 1006475"/>
                <a:gd name="connsiteX121" fmla="*/ 342900 w 1447800"/>
                <a:gd name="connsiteY121" fmla="*/ 184150 h 1006475"/>
                <a:gd name="connsiteX122" fmla="*/ 374650 w 1447800"/>
                <a:gd name="connsiteY122" fmla="*/ 234950 h 1006475"/>
                <a:gd name="connsiteX123" fmla="*/ 387350 w 1447800"/>
                <a:gd name="connsiteY123" fmla="*/ 263525 h 1006475"/>
                <a:gd name="connsiteX124" fmla="*/ 406400 w 1447800"/>
                <a:gd name="connsiteY124" fmla="*/ 276225 h 1006475"/>
                <a:gd name="connsiteX125" fmla="*/ 469900 w 1447800"/>
                <a:gd name="connsiteY125" fmla="*/ 266700 h 1006475"/>
                <a:gd name="connsiteX126" fmla="*/ 517525 w 1447800"/>
                <a:gd name="connsiteY126" fmla="*/ 292100 h 1006475"/>
                <a:gd name="connsiteX127" fmla="*/ 561975 w 1447800"/>
                <a:gd name="connsiteY127" fmla="*/ 333375 h 1006475"/>
                <a:gd name="connsiteX128" fmla="*/ 568325 w 1447800"/>
                <a:gd name="connsiteY128" fmla="*/ 342900 h 1006475"/>
                <a:gd name="connsiteX129" fmla="*/ 638175 w 1447800"/>
                <a:gd name="connsiteY129" fmla="*/ 330200 h 1006475"/>
                <a:gd name="connsiteX130" fmla="*/ 701675 w 1447800"/>
                <a:gd name="connsiteY130" fmla="*/ 346075 h 1006475"/>
                <a:gd name="connsiteX131" fmla="*/ 777875 w 1447800"/>
                <a:gd name="connsiteY131" fmla="*/ 365125 h 1006475"/>
                <a:gd name="connsiteX132" fmla="*/ 825500 w 1447800"/>
                <a:gd name="connsiteY132" fmla="*/ 342900 h 1006475"/>
                <a:gd name="connsiteX133" fmla="*/ 889000 w 1447800"/>
                <a:gd name="connsiteY133" fmla="*/ 336550 h 1006475"/>
                <a:gd name="connsiteX134" fmla="*/ 936625 w 1447800"/>
                <a:gd name="connsiteY134" fmla="*/ 298450 h 1006475"/>
                <a:gd name="connsiteX135" fmla="*/ 917575 w 1447800"/>
                <a:gd name="connsiteY135" fmla="*/ 266700 h 1006475"/>
                <a:gd name="connsiteX136" fmla="*/ 917575 w 1447800"/>
                <a:gd name="connsiteY136" fmla="*/ 266700 h 1006475"/>
                <a:gd name="connsiteX137" fmla="*/ 962025 w 1447800"/>
                <a:gd name="connsiteY137" fmla="*/ 273050 h 1006475"/>
                <a:gd name="connsiteX138" fmla="*/ 1022350 w 1447800"/>
                <a:gd name="connsiteY138" fmla="*/ 225425 h 1006475"/>
                <a:gd name="connsiteX139" fmla="*/ 1085850 w 1447800"/>
                <a:gd name="connsiteY139" fmla="*/ 209550 h 100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1447800" h="1006475">
                  <a:moveTo>
                    <a:pt x="1085850" y="209550"/>
                  </a:moveTo>
                  <a:lnTo>
                    <a:pt x="1047750" y="187325"/>
                  </a:lnTo>
                  <a:lnTo>
                    <a:pt x="1038225" y="177800"/>
                  </a:lnTo>
                  <a:lnTo>
                    <a:pt x="984250" y="187325"/>
                  </a:lnTo>
                  <a:lnTo>
                    <a:pt x="952500" y="155575"/>
                  </a:lnTo>
                  <a:lnTo>
                    <a:pt x="952500" y="139700"/>
                  </a:lnTo>
                  <a:lnTo>
                    <a:pt x="965200" y="123825"/>
                  </a:lnTo>
                  <a:lnTo>
                    <a:pt x="965200" y="123825"/>
                  </a:lnTo>
                  <a:lnTo>
                    <a:pt x="1006475" y="104775"/>
                  </a:lnTo>
                  <a:lnTo>
                    <a:pt x="993775" y="88900"/>
                  </a:lnTo>
                  <a:lnTo>
                    <a:pt x="1009650" y="63500"/>
                  </a:lnTo>
                  <a:lnTo>
                    <a:pt x="971550" y="25400"/>
                  </a:lnTo>
                  <a:lnTo>
                    <a:pt x="984250" y="15875"/>
                  </a:lnTo>
                  <a:lnTo>
                    <a:pt x="1028700" y="19050"/>
                  </a:lnTo>
                  <a:lnTo>
                    <a:pt x="1028700" y="19050"/>
                  </a:lnTo>
                  <a:lnTo>
                    <a:pt x="1063625" y="0"/>
                  </a:lnTo>
                  <a:lnTo>
                    <a:pt x="1073150" y="15875"/>
                  </a:lnTo>
                  <a:lnTo>
                    <a:pt x="1108075" y="15875"/>
                  </a:lnTo>
                  <a:lnTo>
                    <a:pt x="1146175" y="47625"/>
                  </a:lnTo>
                  <a:lnTo>
                    <a:pt x="1174750" y="82550"/>
                  </a:lnTo>
                  <a:lnTo>
                    <a:pt x="1200150" y="107950"/>
                  </a:lnTo>
                  <a:lnTo>
                    <a:pt x="1257300" y="139700"/>
                  </a:lnTo>
                  <a:lnTo>
                    <a:pt x="1298575" y="146050"/>
                  </a:lnTo>
                  <a:lnTo>
                    <a:pt x="1371600" y="187325"/>
                  </a:lnTo>
                  <a:lnTo>
                    <a:pt x="1425575" y="158750"/>
                  </a:lnTo>
                  <a:lnTo>
                    <a:pt x="1447800" y="177800"/>
                  </a:lnTo>
                  <a:lnTo>
                    <a:pt x="1428750" y="193675"/>
                  </a:lnTo>
                  <a:lnTo>
                    <a:pt x="1447800" y="225425"/>
                  </a:lnTo>
                  <a:lnTo>
                    <a:pt x="1412875" y="260350"/>
                  </a:lnTo>
                  <a:lnTo>
                    <a:pt x="1435100" y="323850"/>
                  </a:lnTo>
                  <a:lnTo>
                    <a:pt x="1435100" y="368300"/>
                  </a:lnTo>
                  <a:lnTo>
                    <a:pt x="1435100" y="368300"/>
                  </a:lnTo>
                  <a:lnTo>
                    <a:pt x="1447800" y="393700"/>
                  </a:lnTo>
                  <a:lnTo>
                    <a:pt x="1403350" y="422275"/>
                  </a:lnTo>
                  <a:lnTo>
                    <a:pt x="1431925" y="454025"/>
                  </a:lnTo>
                  <a:lnTo>
                    <a:pt x="1393825" y="482600"/>
                  </a:lnTo>
                  <a:lnTo>
                    <a:pt x="1349375" y="473075"/>
                  </a:lnTo>
                  <a:lnTo>
                    <a:pt x="1349375" y="441325"/>
                  </a:lnTo>
                  <a:lnTo>
                    <a:pt x="1304925" y="419100"/>
                  </a:lnTo>
                  <a:lnTo>
                    <a:pt x="1270000" y="438150"/>
                  </a:lnTo>
                  <a:lnTo>
                    <a:pt x="1270000" y="438150"/>
                  </a:lnTo>
                  <a:lnTo>
                    <a:pt x="1244600" y="431800"/>
                  </a:lnTo>
                  <a:lnTo>
                    <a:pt x="1247775" y="403225"/>
                  </a:lnTo>
                  <a:lnTo>
                    <a:pt x="1247775" y="403225"/>
                  </a:lnTo>
                  <a:lnTo>
                    <a:pt x="1219200" y="384175"/>
                  </a:lnTo>
                  <a:lnTo>
                    <a:pt x="1193800" y="431800"/>
                  </a:lnTo>
                  <a:lnTo>
                    <a:pt x="1158875" y="444500"/>
                  </a:lnTo>
                  <a:lnTo>
                    <a:pt x="1158875" y="460375"/>
                  </a:lnTo>
                  <a:lnTo>
                    <a:pt x="1228725" y="498475"/>
                  </a:lnTo>
                  <a:lnTo>
                    <a:pt x="1250950" y="479425"/>
                  </a:lnTo>
                  <a:lnTo>
                    <a:pt x="1295400" y="482600"/>
                  </a:lnTo>
                  <a:lnTo>
                    <a:pt x="1301750" y="511175"/>
                  </a:lnTo>
                  <a:lnTo>
                    <a:pt x="1250950" y="546100"/>
                  </a:lnTo>
                  <a:lnTo>
                    <a:pt x="1241425" y="571500"/>
                  </a:lnTo>
                  <a:lnTo>
                    <a:pt x="1241425" y="571500"/>
                  </a:lnTo>
                  <a:lnTo>
                    <a:pt x="1279525" y="590550"/>
                  </a:lnTo>
                  <a:lnTo>
                    <a:pt x="1308100" y="647700"/>
                  </a:lnTo>
                  <a:lnTo>
                    <a:pt x="1362075" y="682625"/>
                  </a:lnTo>
                  <a:lnTo>
                    <a:pt x="1343025" y="708025"/>
                  </a:lnTo>
                  <a:lnTo>
                    <a:pt x="1381125" y="727075"/>
                  </a:lnTo>
                  <a:lnTo>
                    <a:pt x="1343025" y="831850"/>
                  </a:lnTo>
                  <a:lnTo>
                    <a:pt x="1333500" y="889000"/>
                  </a:lnTo>
                  <a:lnTo>
                    <a:pt x="1282700" y="933450"/>
                  </a:lnTo>
                  <a:lnTo>
                    <a:pt x="1225550" y="952500"/>
                  </a:lnTo>
                  <a:lnTo>
                    <a:pt x="1174750" y="952500"/>
                  </a:lnTo>
                  <a:lnTo>
                    <a:pt x="1104900" y="1006475"/>
                  </a:lnTo>
                  <a:lnTo>
                    <a:pt x="1089025" y="981075"/>
                  </a:lnTo>
                  <a:lnTo>
                    <a:pt x="1054100" y="971550"/>
                  </a:lnTo>
                  <a:lnTo>
                    <a:pt x="1054100" y="971550"/>
                  </a:lnTo>
                  <a:lnTo>
                    <a:pt x="1054100" y="971550"/>
                  </a:lnTo>
                  <a:lnTo>
                    <a:pt x="1025525" y="981075"/>
                  </a:lnTo>
                  <a:lnTo>
                    <a:pt x="974725" y="927100"/>
                  </a:lnTo>
                  <a:lnTo>
                    <a:pt x="898525" y="949325"/>
                  </a:lnTo>
                  <a:lnTo>
                    <a:pt x="898525" y="949325"/>
                  </a:lnTo>
                  <a:lnTo>
                    <a:pt x="873125" y="981075"/>
                  </a:lnTo>
                  <a:lnTo>
                    <a:pt x="835025" y="981075"/>
                  </a:lnTo>
                  <a:lnTo>
                    <a:pt x="787400" y="911225"/>
                  </a:lnTo>
                  <a:lnTo>
                    <a:pt x="758825" y="904875"/>
                  </a:lnTo>
                  <a:lnTo>
                    <a:pt x="746125" y="879475"/>
                  </a:lnTo>
                  <a:lnTo>
                    <a:pt x="768350" y="838200"/>
                  </a:lnTo>
                  <a:lnTo>
                    <a:pt x="752475" y="793750"/>
                  </a:lnTo>
                  <a:lnTo>
                    <a:pt x="717550" y="777875"/>
                  </a:lnTo>
                  <a:lnTo>
                    <a:pt x="679450" y="749300"/>
                  </a:lnTo>
                  <a:lnTo>
                    <a:pt x="625475" y="746125"/>
                  </a:lnTo>
                  <a:lnTo>
                    <a:pt x="584200" y="796925"/>
                  </a:lnTo>
                  <a:lnTo>
                    <a:pt x="536575" y="774700"/>
                  </a:lnTo>
                  <a:lnTo>
                    <a:pt x="520700" y="774700"/>
                  </a:lnTo>
                  <a:lnTo>
                    <a:pt x="501650" y="787400"/>
                  </a:lnTo>
                  <a:lnTo>
                    <a:pt x="463550" y="781050"/>
                  </a:lnTo>
                  <a:lnTo>
                    <a:pt x="415925" y="746125"/>
                  </a:lnTo>
                  <a:lnTo>
                    <a:pt x="400050" y="765175"/>
                  </a:lnTo>
                  <a:lnTo>
                    <a:pt x="374650" y="749300"/>
                  </a:lnTo>
                  <a:lnTo>
                    <a:pt x="374650" y="749300"/>
                  </a:lnTo>
                  <a:lnTo>
                    <a:pt x="301625" y="704850"/>
                  </a:lnTo>
                  <a:lnTo>
                    <a:pt x="263525" y="714375"/>
                  </a:lnTo>
                  <a:lnTo>
                    <a:pt x="193675" y="669925"/>
                  </a:lnTo>
                  <a:lnTo>
                    <a:pt x="193675" y="669925"/>
                  </a:lnTo>
                  <a:lnTo>
                    <a:pt x="190500" y="612775"/>
                  </a:lnTo>
                  <a:lnTo>
                    <a:pt x="203200" y="587375"/>
                  </a:lnTo>
                  <a:lnTo>
                    <a:pt x="171450" y="558800"/>
                  </a:lnTo>
                  <a:lnTo>
                    <a:pt x="130175" y="555625"/>
                  </a:lnTo>
                  <a:lnTo>
                    <a:pt x="34925" y="495300"/>
                  </a:lnTo>
                  <a:lnTo>
                    <a:pt x="38100" y="463550"/>
                  </a:lnTo>
                  <a:lnTo>
                    <a:pt x="0" y="431800"/>
                  </a:lnTo>
                  <a:lnTo>
                    <a:pt x="0" y="431800"/>
                  </a:lnTo>
                  <a:lnTo>
                    <a:pt x="19050" y="403225"/>
                  </a:lnTo>
                  <a:lnTo>
                    <a:pt x="34925" y="403225"/>
                  </a:lnTo>
                  <a:lnTo>
                    <a:pt x="69850" y="400050"/>
                  </a:lnTo>
                  <a:lnTo>
                    <a:pt x="136525" y="352425"/>
                  </a:lnTo>
                  <a:lnTo>
                    <a:pt x="152400" y="317500"/>
                  </a:lnTo>
                  <a:lnTo>
                    <a:pt x="117475" y="279400"/>
                  </a:lnTo>
                  <a:lnTo>
                    <a:pt x="139700" y="257175"/>
                  </a:lnTo>
                  <a:lnTo>
                    <a:pt x="168275" y="228600"/>
                  </a:lnTo>
                  <a:lnTo>
                    <a:pt x="177800" y="203200"/>
                  </a:lnTo>
                  <a:lnTo>
                    <a:pt x="203200" y="215900"/>
                  </a:lnTo>
                  <a:lnTo>
                    <a:pt x="225425" y="193675"/>
                  </a:lnTo>
                  <a:lnTo>
                    <a:pt x="225425" y="193675"/>
                  </a:lnTo>
                  <a:lnTo>
                    <a:pt x="209550" y="165100"/>
                  </a:lnTo>
                  <a:lnTo>
                    <a:pt x="247650" y="139700"/>
                  </a:lnTo>
                  <a:lnTo>
                    <a:pt x="285750" y="171450"/>
                  </a:lnTo>
                  <a:lnTo>
                    <a:pt x="304800" y="177800"/>
                  </a:lnTo>
                  <a:lnTo>
                    <a:pt x="342900" y="184150"/>
                  </a:lnTo>
                  <a:lnTo>
                    <a:pt x="374650" y="234950"/>
                  </a:lnTo>
                  <a:lnTo>
                    <a:pt x="387350" y="263525"/>
                  </a:lnTo>
                  <a:lnTo>
                    <a:pt x="406400" y="276225"/>
                  </a:lnTo>
                  <a:lnTo>
                    <a:pt x="469900" y="266700"/>
                  </a:lnTo>
                  <a:lnTo>
                    <a:pt x="517525" y="292100"/>
                  </a:lnTo>
                  <a:lnTo>
                    <a:pt x="561975" y="333375"/>
                  </a:lnTo>
                  <a:lnTo>
                    <a:pt x="568325" y="342900"/>
                  </a:lnTo>
                  <a:lnTo>
                    <a:pt x="638175" y="330200"/>
                  </a:lnTo>
                  <a:lnTo>
                    <a:pt x="701675" y="346075"/>
                  </a:lnTo>
                  <a:lnTo>
                    <a:pt x="777875" y="365125"/>
                  </a:lnTo>
                  <a:lnTo>
                    <a:pt x="825500" y="342900"/>
                  </a:lnTo>
                  <a:lnTo>
                    <a:pt x="889000" y="336550"/>
                  </a:lnTo>
                  <a:lnTo>
                    <a:pt x="936625" y="298450"/>
                  </a:lnTo>
                  <a:lnTo>
                    <a:pt x="917575" y="266700"/>
                  </a:lnTo>
                  <a:lnTo>
                    <a:pt x="917575" y="266700"/>
                  </a:lnTo>
                  <a:lnTo>
                    <a:pt x="962025" y="273050"/>
                  </a:lnTo>
                  <a:lnTo>
                    <a:pt x="1022350" y="225425"/>
                  </a:lnTo>
                  <a:lnTo>
                    <a:pt x="1085850" y="209550"/>
                  </a:lnTo>
                  <a:close/>
                </a:path>
              </a:pathLst>
            </a:custGeom>
            <a:gradFill flip="none" rotWithShape="1">
              <a:gsLst>
                <a:gs pos="0">
                  <a:srgbClr val="C6C6C6"/>
                </a:gs>
                <a:gs pos="33000">
                  <a:schemeClr val="bg1">
                    <a:lumMod val="85000"/>
                  </a:schemeClr>
                </a:gs>
                <a:gs pos="61000">
                  <a:schemeClr val="bg1"/>
                </a:gs>
              </a:gsLst>
              <a:lin ang="10800000" scaled="1"/>
              <a:tileRect/>
            </a:gradFill>
            <a:ln w="9525">
              <a:solidFill>
                <a:schemeClr val="tx1"/>
              </a:solidFill>
            </a:ln>
            <a:effectLst>
              <a:outerShdw blurRad="50800" dist="38100" dir="5400000" algn="t" rotWithShape="0">
                <a:srgbClr val="FF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8" name="任意多边形: 形状 7">
              <a:extLst>
                <a:ext uri="{FF2B5EF4-FFF2-40B4-BE49-F238E27FC236}">
                  <a16:creationId xmlns:a16="http://schemas.microsoft.com/office/drawing/2014/main" id="{51E30F91-1F9B-DC2D-1D7A-EE91F287FEBB}"/>
                </a:ext>
              </a:extLst>
            </p:cNvPr>
            <p:cNvSpPr/>
            <p:nvPr/>
          </p:nvSpPr>
          <p:spPr>
            <a:xfrm>
              <a:off x="7034463" y="3116179"/>
              <a:ext cx="72190" cy="108284"/>
            </a:xfrm>
            <a:custGeom>
              <a:avLst/>
              <a:gdLst>
                <a:gd name="connsiteX0" fmla="*/ 56148 w 72190"/>
                <a:gd name="connsiteY0" fmla="*/ 0 h 108284"/>
                <a:gd name="connsiteX1" fmla="*/ 72190 w 72190"/>
                <a:gd name="connsiteY1" fmla="*/ 56147 h 108284"/>
                <a:gd name="connsiteX2" fmla="*/ 48126 w 72190"/>
                <a:gd name="connsiteY2" fmla="*/ 68179 h 108284"/>
                <a:gd name="connsiteX3" fmla="*/ 56148 w 72190"/>
                <a:gd name="connsiteY3" fmla="*/ 108284 h 108284"/>
                <a:gd name="connsiteX4" fmla="*/ 28074 w 72190"/>
                <a:gd name="connsiteY4" fmla="*/ 108284 h 108284"/>
                <a:gd name="connsiteX5" fmla="*/ 4011 w 72190"/>
                <a:gd name="connsiteY5" fmla="*/ 64168 h 108284"/>
                <a:gd name="connsiteX6" fmla="*/ 0 w 72190"/>
                <a:gd name="connsiteY6" fmla="*/ 32084 h 108284"/>
                <a:gd name="connsiteX7" fmla="*/ 56148 w 72190"/>
                <a:gd name="connsiteY7" fmla="*/ 0 h 10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190" h="108284">
                  <a:moveTo>
                    <a:pt x="56148" y="0"/>
                  </a:moveTo>
                  <a:lnTo>
                    <a:pt x="72190" y="56147"/>
                  </a:lnTo>
                  <a:lnTo>
                    <a:pt x="48126" y="68179"/>
                  </a:lnTo>
                  <a:lnTo>
                    <a:pt x="56148" y="108284"/>
                  </a:lnTo>
                  <a:lnTo>
                    <a:pt x="28074" y="108284"/>
                  </a:lnTo>
                  <a:lnTo>
                    <a:pt x="4011" y="64168"/>
                  </a:lnTo>
                  <a:lnTo>
                    <a:pt x="0" y="32084"/>
                  </a:lnTo>
                  <a:lnTo>
                    <a:pt x="56148" y="0"/>
                  </a:lnTo>
                  <a:close/>
                </a:path>
              </a:pathLst>
            </a:custGeom>
            <a:ln w="9525">
              <a:solidFill>
                <a:schemeClr val="tx1"/>
              </a:solidFill>
            </a:ln>
            <a:effectLst>
              <a:outerShdw blurRad="50800" dist="38100" dir="2700000" algn="tl" rotWithShape="0">
                <a:srgbClr val="FF0000">
                  <a:alpha val="40000"/>
                </a:srgbClr>
              </a:outerShdw>
            </a:effectLst>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9" name="任意多边形: 形状 8">
              <a:extLst>
                <a:ext uri="{FF2B5EF4-FFF2-40B4-BE49-F238E27FC236}">
                  <a16:creationId xmlns:a16="http://schemas.microsoft.com/office/drawing/2014/main" id="{F8BEEBD7-E618-2D49-7D58-0741BE67C655}"/>
                </a:ext>
              </a:extLst>
            </p:cNvPr>
            <p:cNvSpPr/>
            <p:nvPr/>
          </p:nvSpPr>
          <p:spPr>
            <a:xfrm>
              <a:off x="6729663" y="3280611"/>
              <a:ext cx="108284" cy="80210"/>
            </a:xfrm>
            <a:custGeom>
              <a:avLst/>
              <a:gdLst>
                <a:gd name="connsiteX0" fmla="*/ 0 w 108284"/>
                <a:gd name="connsiteY0" fmla="*/ 32084 h 80210"/>
                <a:gd name="connsiteX1" fmla="*/ 48126 w 108284"/>
                <a:gd name="connsiteY1" fmla="*/ 80210 h 80210"/>
                <a:gd name="connsiteX2" fmla="*/ 76200 w 108284"/>
                <a:gd name="connsiteY2" fmla="*/ 52136 h 80210"/>
                <a:gd name="connsiteX3" fmla="*/ 108284 w 108284"/>
                <a:gd name="connsiteY3" fmla="*/ 4010 h 80210"/>
                <a:gd name="connsiteX4" fmla="*/ 60158 w 108284"/>
                <a:gd name="connsiteY4" fmla="*/ 0 h 80210"/>
                <a:gd name="connsiteX5" fmla="*/ 0 w 108284"/>
                <a:gd name="connsiteY5" fmla="*/ 32084 h 8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284" h="80210">
                  <a:moveTo>
                    <a:pt x="0" y="32084"/>
                  </a:moveTo>
                  <a:lnTo>
                    <a:pt x="48126" y="80210"/>
                  </a:lnTo>
                  <a:lnTo>
                    <a:pt x="76200" y="52136"/>
                  </a:lnTo>
                  <a:lnTo>
                    <a:pt x="108284" y="4010"/>
                  </a:lnTo>
                  <a:lnTo>
                    <a:pt x="60158" y="0"/>
                  </a:lnTo>
                  <a:lnTo>
                    <a:pt x="0" y="32084"/>
                  </a:lnTo>
                  <a:close/>
                </a:path>
              </a:pathLst>
            </a:custGeom>
            <a:ln w="9525">
              <a:solidFill>
                <a:schemeClr val="tx1">
                  <a:lumMod val="95000"/>
                  <a:lumOff val="5000"/>
                </a:schemeClr>
              </a:solidFill>
            </a:ln>
            <a:effectLst>
              <a:outerShdw blurRad="50800" dist="38100" dir="2700000" algn="tl" rotWithShape="0">
                <a:srgbClr val="FF0000">
                  <a:alpha val="40000"/>
                </a:srgbClr>
              </a:outerShdw>
            </a:effectLst>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8463517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0914BE-016B-F841-BF6A-E80F46E894D9}"/>
              </a:ext>
            </a:extLst>
          </p:cNvPr>
          <p:cNvSpPr>
            <a:spLocks noGrp="1"/>
          </p:cNvSpPr>
          <p:nvPr>
            <p:ph type="title"/>
          </p:nvPr>
        </p:nvSpPr>
        <p:spPr/>
        <p:txBody>
          <a:bodyPr/>
          <a:lstStyle/>
          <a:p>
            <a:r>
              <a:rPr lang="zh-CN" altLang="en-US" dirty="0"/>
              <a:t>想一想</a:t>
            </a:r>
          </a:p>
        </p:txBody>
      </p:sp>
      <p:sp>
        <p:nvSpPr>
          <p:cNvPr id="6" name="Rectangle 3">
            <a:extLst>
              <a:ext uri="{FF2B5EF4-FFF2-40B4-BE49-F238E27FC236}">
                <a16:creationId xmlns:a16="http://schemas.microsoft.com/office/drawing/2014/main" id="{7C2F8BCA-19AF-859D-8DE5-62D0C7452B91}"/>
              </a:ext>
            </a:extLst>
          </p:cNvPr>
          <p:cNvSpPr>
            <a:spLocks noChangeArrowheads="1"/>
          </p:cNvSpPr>
          <p:nvPr/>
        </p:nvSpPr>
        <p:spPr bwMode="auto">
          <a:xfrm>
            <a:off x="1125256" y="2141401"/>
            <a:ext cx="7548644" cy="1024366"/>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b="1" dirty="0">
                <a:latin typeface="Microsoft YaHei" panose="020B0503020204020204" pitchFamily="34" charset="-122"/>
                <a:ea typeface="Microsoft YaHei" panose="020B0503020204020204" pitchFamily="34" charset="-122"/>
              </a:rPr>
              <a:t>马太福音 </a:t>
            </a:r>
            <a:r>
              <a:rPr lang="en-US" altLang="zh-CN" sz="2800" b="1" dirty="0">
                <a:latin typeface="Microsoft YaHei" panose="020B0503020204020204" pitchFamily="34" charset="-122"/>
                <a:ea typeface="Microsoft YaHei" panose="020B0503020204020204" pitchFamily="34" charset="-122"/>
              </a:rPr>
              <a:t>24:14 “</a:t>
            </a:r>
            <a:r>
              <a:rPr lang="zh-CN" altLang="en-US" sz="2800" b="1" dirty="0">
                <a:latin typeface="Microsoft YaHei" panose="020B0503020204020204" pitchFamily="34" charset="-122"/>
                <a:ea typeface="Microsoft YaHei" panose="020B0503020204020204" pitchFamily="34" charset="-122"/>
              </a:rPr>
              <a:t>这天国的福音要传遍天下，对万民作见证，然后末期才来到。”</a:t>
            </a:r>
            <a:endParaRPr lang="en-US" altLang="zh-CN" sz="2800" b="1" dirty="0">
              <a:latin typeface="Microsoft YaHei" panose="020B0503020204020204" pitchFamily="34" charset="-122"/>
              <a:ea typeface="Microsoft YaHei" panose="020B0503020204020204" pitchFamily="34" charset="-122"/>
            </a:endParaRPr>
          </a:p>
        </p:txBody>
      </p:sp>
      <p:sp>
        <p:nvSpPr>
          <p:cNvPr id="7" name="Rectangle 3">
            <a:extLst>
              <a:ext uri="{FF2B5EF4-FFF2-40B4-BE49-F238E27FC236}">
                <a16:creationId xmlns:a16="http://schemas.microsoft.com/office/drawing/2014/main" id="{F79605A8-FF49-7751-0FBC-6184DAE8771E}"/>
              </a:ext>
            </a:extLst>
          </p:cNvPr>
          <p:cNvSpPr>
            <a:spLocks noChangeArrowheads="1"/>
          </p:cNvSpPr>
          <p:nvPr/>
        </p:nvSpPr>
        <p:spPr bwMode="auto">
          <a:xfrm>
            <a:off x="589430" y="3649346"/>
            <a:ext cx="8084470" cy="2745758"/>
          </a:xfrm>
          <a:prstGeom prst="rect">
            <a:avLst/>
          </a:prstGeom>
          <a:noFill/>
          <a:ln w="9525">
            <a:noFill/>
            <a:miter lim="800000"/>
            <a:headEnd/>
            <a:tailEnd/>
          </a:ln>
          <a:effectLst/>
        </p:spPr>
        <p:txBody>
          <a:bodyPr lIns="81041" tIns="40521" rIns="81041" bIns="40521"/>
          <a:lstStyle/>
          <a:p>
            <a:pPr marL="514350" indent="-514350" defTabSz="685800">
              <a:lnSpc>
                <a:spcPts val="3860"/>
              </a:lnSpc>
              <a:spcBef>
                <a:spcPts val="1200"/>
              </a:spcBef>
              <a:buAutoNum type="arabicPeriod"/>
              <a:defRPr/>
            </a:pPr>
            <a:r>
              <a:rPr lang="zh-CN" altLang="en-US" sz="2800" dirty="0">
                <a:latin typeface="Microsoft YaHei" panose="020B0503020204020204" pitchFamily="34" charset="-122"/>
                <a:ea typeface="Microsoft YaHei" panose="020B0503020204020204" pitchFamily="34" charset="-122"/>
              </a:rPr>
              <a:t>现在离“福音传遍天下的目标”是（       ）</a:t>
            </a:r>
            <a:endParaRPr lang="en-US" altLang="zh-CN" sz="2800" dirty="0">
              <a:latin typeface="Microsoft YaHei" panose="020B0503020204020204" pitchFamily="34" charset="-122"/>
              <a:ea typeface="Microsoft YaHei" panose="020B0503020204020204" pitchFamily="34" charset="-122"/>
            </a:endParaRPr>
          </a:p>
          <a:p>
            <a:pPr defTabSz="685800">
              <a:lnSpc>
                <a:spcPts val="3860"/>
              </a:lnSpc>
              <a:spcBef>
                <a:spcPts val="1200"/>
              </a:spcBef>
              <a:defRPr/>
            </a:pPr>
            <a:r>
              <a:rPr lang="en-US" altLang="zh-CN" sz="2800" dirty="0">
                <a:latin typeface="Microsoft YaHei" panose="020B0503020204020204" pitchFamily="34" charset="-122"/>
                <a:ea typeface="Microsoft YaHei" panose="020B0503020204020204" pitchFamily="34" charset="-122"/>
              </a:rPr>
              <a:t>     A.</a:t>
            </a:r>
            <a:r>
              <a:rPr lang="zh-CN" altLang="en-US" sz="2800" dirty="0">
                <a:latin typeface="Microsoft YaHei" panose="020B0503020204020204" pitchFamily="34" charset="-122"/>
                <a:ea typeface="Microsoft YaHei" panose="020B0503020204020204" pitchFamily="34" charset="-122"/>
              </a:rPr>
              <a:t> 越来越远         </a:t>
            </a:r>
            <a:r>
              <a:rPr lang="en-US" altLang="zh-CN" sz="2800" dirty="0">
                <a:latin typeface="Microsoft YaHei" panose="020B0503020204020204" pitchFamily="34" charset="-122"/>
                <a:ea typeface="Microsoft YaHei" panose="020B0503020204020204" pitchFamily="34" charset="-122"/>
              </a:rPr>
              <a:t>B.</a:t>
            </a:r>
            <a:r>
              <a:rPr lang="zh-CN" altLang="en-US" sz="2800" dirty="0">
                <a:latin typeface="Microsoft YaHei" panose="020B0503020204020204" pitchFamily="34" charset="-122"/>
                <a:ea typeface="Microsoft YaHei" panose="020B0503020204020204" pitchFamily="34" charset="-122"/>
              </a:rPr>
              <a:t> 越来越近</a:t>
            </a:r>
            <a:endParaRPr lang="en-US" altLang="zh-CN" sz="2800" dirty="0">
              <a:latin typeface="Microsoft YaHei" panose="020B0503020204020204" pitchFamily="34" charset="-122"/>
              <a:ea typeface="Microsoft YaHei" panose="020B0503020204020204" pitchFamily="34" charset="-122"/>
            </a:endParaRPr>
          </a:p>
          <a:p>
            <a:pPr marL="514350" indent="-514350" defTabSz="685800">
              <a:lnSpc>
                <a:spcPts val="3860"/>
              </a:lnSpc>
              <a:spcBef>
                <a:spcPts val="1200"/>
              </a:spcBef>
              <a:buAutoNum type="arabicPeriod" startAt="2"/>
              <a:defRPr/>
            </a:pPr>
            <a:r>
              <a:rPr lang="zh-CN" altLang="en-US" sz="2800" dirty="0">
                <a:latin typeface="Microsoft YaHei" panose="020B0503020204020204" pitchFamily="34" charset="-122"/>
                <a:ea typeface="Microsoft YaHei" panose="020B0503020204020204" pitchFamily="34" charset="-122"/>
              </a:rPr>
              <a:t>现在离“末期”</a:t>
            </a:r>
            <a:r>
              <a:rPr lang="en-US" altLang="zh-CN" sz="2800" dirty="0">
                <a:latin typeface="Microsoft YaHei" panose="020B0503020204020204" pitchFamily="34" charset="-122"/>
                <a:ea typeface="Microsoft YaHei" panose="020B0503020204020204" pitchFamily="34" charset="-122"/>
              </a:rPr>
              <a:t>—— </a:t>
            </a:r>
            <a:r>
              <a:rPr lang="zh-CN" altLang="en-US" sz="2800" dirty="0">
                <a:latin typeface="Microsoft YaHei" panose="020B0503020204020204" pitchFamily="34" charset="-122"/>
                <a:ea typeface="Microsoft YaHei" panose="020B0503020204020204" pitchFamily="34" charset="-122"/>
              </a:rPr>
              <a:t>基督再来的时候是（      ）</a:t>
            </a:r>
            <a:endParaRPr lang="en-US" altLang="zh-CN" sz="2800" dirty="0">
              <a:latin typeface="Microsoft YaHei" panose="020B0503020204020204" pitchFamily="34" charset="-122"/>
              <a:ea typeface="Microsoft YaHei" panose="020B0503020204020204" pitchFamily="34" charset="-122"/>
            </a:endParaRPr>
          </a:p>
          <a:p>
            <a:pPr defTabSz="685800">
              <a:lnSpc>
                <a:spcPts val="3860"/>
              </a:lnSpc>
              <a:spcBef>
                <a:spcPts val="1200"/>
              </a:spcBef>
              <a:defRPr/>
            </a:pPr>
            <a:r>
              <a:rPr lang="en-US" altLang="zh-CN" sz="2800" dirty="0">
                <a:latin typeface="Microsoft YaHei" panose="020B0503020204020204" pitchFamily="34" charset="-122"/>
                <a:ea typeface="Microsoft YaHei" panose="020B0503020204020204" pitchFamily="34" charset="-122"/>
              </a:rPr>
              <a:t>     A.</a:t>
            </a:r>
            <a:r>
              <a:rPr lang="zh-CN" altLang="en-US" sz="2800" dirty="0">
                <a:latin typeface="Microsoft YaHei" panose="020B0503020204020204" pitchFamily="34" charset="-122"/>
                <a:ea typeface="Microsoft YaHei" panose="020B0503020204020204" pitchFamily="34" charset="-122"/>
              </a:rPr>
              <a:t> 越来越远         </a:t>
            </a:r>
            <a:r>
              <a:rPr lang="en-US" altLang="zh-CN" sz="2800" dirty="0">
                <a:latin typeface="Microsoft YaHei" panose="020B0503020204020204" pitchFamily="34" charset="-122"/>
                <a:ea typeface="Microsoft YaHei" panose="020B0503020204020204" pitchFamily="34" charset="-122"/>
              </a:rPr>
              <a:t>B.</a:t>
            </a:r>
            <a:r>
              <a:rPr lang="zh-CN" altLang="en-US" sz="2800" dirty="0">
                <a:latin typeface="Microsoft YaHei" panose="020B0503020204020204" pitchFamily="34" charset="-122"/>
                <a:ea typeface="Microsoft YaHei" panose="020B0503020204020204" pitchFamily="34" charset="-122"/>
              </a:rPr>
              <a:t> 越来越近</a:t>
            </a:r>
            <a:endParaRPr lang="en-US" altLang="zh-CN" sz="2800" dirty="0">
              <a:latin typeface="Microsoft YaHei" panose="020B0503020204020204" pitchFamily="34" charset="-122"/>
              <a:ea typeface="Microsoft YaHei" panose="020B0503020204020204" pitchFamily="34" charset="-122"/>
            </a:endParaRPr>
          </a:p>
          <a:p>
            <a:pPr defTabSz="685800">
              <a:lnSpc>
                <a:spcPts val="3860"/>
              </a:lnSpc>
              <a:spcBef>
                <a:spcPts val="1200"/>
              </a:spcBef>
              <a:defRPr/>
            </a:pPr>
            <a:endParaRPr lang="en-US" altLang="zh-CN" sz="2800" dirty="0">
              <a:latin typeface="Microsoft YaHei" panose="020B0503020204020204" pitchFamily="34" charset="-122"/>
              <a:ea typeface="Microsoft YaHei" panose="020B0503020204020204" pitchFamily="34" charset="-122"/>
            </a:endParaRPr>
          </a:p>
        </p:txBody>
      </p:sp>
      <p:sp>
        <p:nvSpPr>
          <p:cNvPr id="3" name="文本框 2">
            <a:extLst>
              <a:ext uri="{FF2B5EF4-FFF2-40B4-BE49-F238E27FC236}">
                <a16:creationId xmlns:a16="http://schemas.microsoft.com/office/drawing/2014/main" id="{52C3D2AC-6054-C6FA-A030-4F338282D952}"/>
              </a:ext>
            </a:extLst>
          </p:cNvPr>
          <p:cNvSpPr txBox="1"/>
          <p:nvPr/>
        </p:nvSpPr>
        <p:spPr>
          <a:xfrm>
            <a:off x="7026516" y="3706553"/>
            <a:ext cx="429926" cy="523220"/>
          </a:xfrm>
          <a:prstGeom prst="rect">
            <a:avLst/>
          </a:prstGeom>
          <a:noFill/>
        </p:spPr>
        <p:txBody>
          <a:bodyPr wrap="none" rtlCol="0">
            <a:spAutoFit/>
          </a:bodyPr>
          <a:lstStyle/>
          <a:p>
            <a:r>
              <a:rPr lang="en-US" altLang="zh-CN" sz="2800" b="1" dirty="0">
                <a:latin typeface="微软雅黑" panose="020B0503020204020204" pitchFamily="34" charset="-122"/>
                <a:ea typeface="微软雅黑" panose="020B0503020204020204" pitchFamily="34" charset="-122"/>
              </a:rPr>
              <a:t>B</a:t>
            </a:r>
            <a:endParaRPr lang="zh-CN" altLang="en-US" sz="2800" b="1" dirty="0">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id="{566233CE-DE36-0A0B-D1C0-0281933B4562}"/>
              </a:ext>
            </a:extLst>
          </p:cNvPr>
          <p:cNvSpPr txBox="1"/>
          <p:nvPr/>
        </p:nvSpPr>
        <p:spPr>
          <a:xfrm>
            <a:off x="7835904" y="5013626"/>
            <a:ext cx="429926" cy="523220"/>
          </a:xfrm>
          <a:prstGeom prst="rect">
            <a:avLst/>
          </a:prstGeom>
          <a:noFill/>
        </p:spPr>
        <p:txBody>
          <a:bodyPr wrap="none" rtlCol="0">
            <a:spAutoFit/>
          </a:bodyPr>
          <a:lstStyle/>
          <a:p>
            <a:r>
              <a:rPr lang="en-US" altLang="zh-CN" sz="2800" b="1" dirty="0">
                <a:latin typeface="微软雅黑" panose="020B0503020204020204" pitchFamily="34" charset="-122"/>
                <a:ea typeface="微软雅黑" panose="020B0503020204020204" pitchFamily="34" charset="-122"/>
              </a:rPr>
              <a:t>B</a:t>
            </a:r>
            <a:endParaRPr lang="zh-CN" altLang="en-US" sz="28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224401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图片包含 户外, 男人, 站, 飞行&#10;&#10;描述已自动生成">
            <a:extLst>
              <a:ext uri="{FF2B5EF4-FFF2-40B4-BE49-F238E27FC236}">
                <a16:creationId xmlns:a16="http://schemas.microsoft.com/office/drawing/2014/main" id="{77BC2991-2835-55FC-55A3-88E059D9075F}"/>
              </a:ext>
            </a:extLst>
          </p:cNvPr>
          <p:cNvPicPr>
            <a:picLocks noChangeAspect="1"/>
          </p:cNvPicPr>
          <p:nvPr/>
        </p:nvPicPr>
        <p:blipFill rotWithShape="1">
          <a:blip r:embed="rId3"/>
          <a:srcRect l="30135" r="27432" b="12181"/>
          <a:stretch/>
        </p:blipFill>
        <p:spPr>
          <a:xfrm>
            <a:off x="2995909" y="0"/>
            <a:ext cx="3152181" cy="366964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 name="组合 2">
            <a:extLst>
              <a:ext uri="{FF2B5EF4-FFF2-40B4-BE49-F238E27FC236}">
                <a16:creationId xmlns:a16="http://schemas.microsoft.com/office/drawing/2014/main" id="{D3DE1356-0D44-8FF1-DC2E-EFD0318C7009}"/>
              </a:ext>
            </a:extLst>
          </p:cNvPr>
          <p:cNvGrpSpPr/>
          <p:nvPr/>
        </p:nvGrpSpPr>
        <p:grpSpPr>
          <a:xfrm>
            <a:off x="1" y="3429000"/>
            <a:ext cx="8586806" cy="3669644"/>
            <a:chOff x="1" y="3429000"/>
            <a:chExt cx="8586806" cy="3669644"/>
          </a:xfrm>
        </p:grpSpPr>
        <p:pic>
          <p:nvPicPr>
            <p:cNvPr id="2" name="图片 1" descr="卡通人物&#10;&#10;描述已自动生成">
              <a:extLst>
                <a:ext uri="{FF2B5EF4-FFF2-40B4-BE49-F238E27FC236}">
                  <a16:creationId xmlns:a16="http://schemas.microsoft.com/office/drawing/2014/main" id="{6E7111BF-0B77-5A7A-16E1-D93E22DA9527}"/>
                </a:ext>
              </a:extLst>
            </p:cNvPr>
            <p:cNvPicPr>
              <a:picLocks noChangeAspect="1"/>
            </p:cNvPicPr>
            <p:nvPr/>
          </p:nvPicPr>
          <p:blipFill>
            <a:blip r:embed="rId4"/>
            <a:stretch>
              <a:fillRect/>
            </a:stretch>
          </p:blipFill>
          <p:spPr>
            <a:xfrm>
              <a:off x="1" y="3429000"/>
              <a:ext cx="3669644" cy="3669644"/>
            </a:xfrm>
            <a:prstGeom prst="rect">
              <a:avLst/>
            </a:prstGeom>
          </p:spPr>
        </p:pic>
        <p:sp>
          <p:nvSpPr>
            <p:cNvPr id="5" name="对话气泡: 圆角矩形 4">
              <a:extLst>
                <a:ext uri="{FF2B5EF4-FFF2-40B4-BE49-F238E27FC236}">
                  <a16:creationId xmlns:a16="http://schemas.microsoft.com/office/drawing/2014/main" id="{81B6B8FE-EF8C-146D-14AE-8CA7063776C5}"/>
                </a:ext>
              </a:extLst>
            </p:cNvPr>
            <p:cNvSpPr/>
            <p:nvPr/>
          </p:nvSpPr>
          <p:spPr>
            <a:xfrm>
              <a:off x="3948140" y="4019309"/>
              <a:ext cx="4638667" cy="2147230"/>
            </a:xfrm>
            <a:prstGeom prst="wedgeRoundRectCallout">
              <a:avLst>
                <a:gd name="adj1" fmla="val -61648"/>
                <a:gd name="adj2" fmla="val 50467"/>
                <a:gd name="adj3" fmla="val 1666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6" name="Rectangle 2">
              <a:extLst>
                <a:ext uri="{FF2B5EF4-FFF2-40B4-BE49-F238E27FC236}">
                  <a16:creationId xmlns:a16="http://schemas.microsoft.com/office/drawing/2014/main" id="{BB655E4F-EA3E-DEE7-04A6-B59ECE946416}"/>
                </a:ext>
              </a:extLst>
            </p:cNvPr>
            <p:cNvSpPr/>
            <p:nvPr/>
          </p:nvSpPr>
          <p:spPr>
            <a:xfrm>
              <a:off x="4302010" y="4498113"/>
              <a:ext cx="4169637" cy="1189621"/>
            </a:xfrm>
            <a:prstGeom prst="rect">
              <a:avLst/>
            </a:prstGeom>
            <a:noFill/>
          </p:spPr>
          <p:txBody>
            <a:bodyPr wrap="square">
              <a:spAutoFit/>
            </a:bodyPr>
            <a:lstStyle/>
            <a:p>
              <a:pPr>
                <a:lnSpc>
                  <a:spcPts val="4420"/>
                </a:lnSpc>
              </a:pPr>
              <a:r>
                <a:rPr lang="zh-CN" altLang="en-US" sz="3600" dirty="0">
                  <a:latin typeface="微软雅黑" panose="020B0503020204020204" pitchFamily="34" charset="-122"/>
                  <a:ea typeface="微软雅黑" panose="020B0503020204020204" pitchFamily="34" charset="-122"/>
                </a:rPr>
                <a:t>福音什么时候传遍天下？</a:t>
              </a:r>
              <a:endParaRPr lang="en-US" altLang="zh-CN" sz="3600" dirty="0">
                <a:latin typeface="微软雅黑" panose="020B0503020204020204" pitchFamily="34" charset="-122"/>
                <a:ea typeface="微软雅黑" panose="020B0503020204020204" pitchFamily="34" charset="-122"/>
              </a:endParaRPr>
            </a:p>
          </p:txBody>
        </p:sp>
      </p:grpSp>
      <p:grpSp>
        <p:nvGrpSpPr>
          <p:cNvPr id="11" name="组合 10">
            <a:extLst>
              <a:ext uri="{FF2B5EF4-FFF2-40B4-BE49-F238E27FC236}">
                <a16:creationId xmlns:a16="http://schemas.microsoft.com/office/drawing/2014/main" id="{C569B6C8-A584-1A48-94E8-41FA1F112F67}"/>
              </a:ext>
            </a:extLst>
          </p:cNvPr>
          <p:cNvGrpSpPr/>
          <p:nvPr/>
        </p:nvGrpSpPr>
        <p:grpSpPr>
          <a:xfrm>
            <a:off x="156853" y="3933079"/>
            <a:ext cx="8429954" cy="2925973"/>
            <a:chOff x="156853" y="3933079"/>
            <a:chExt cx="8429954" cy="2925973"/>
          </a:xfrm>
        </p:grpSpPr>
        <p:sp>
          <p:nvSpPr>
            <p:cNvPr id="4" name="对话气泡: 圆角矩形 4">
              <a:extLst>
                <a:ext uri="{FF2B5EF4-FFF2-40B4-BE49-F238E27FC236}">
                  <a16:creationId xmlns:a16="http://schemas.microsoft.com/office/drawing/2014/main" id="{46E9007F-7055-5A4A-8B59-584A13E974A4}"/>
                </a:ext>
              </a:extLst>
            </p:cNvPr>
            <p:cNvSpPr/>
            <p:nvPr/>
          </p:nvSpPr>
          <p:spPr>
            <a:xfrm>
              <a:off x="3948140" y="4019309"/>
              <a:ext cx="4638667" cy="2147230"/>
            </a:xfrm>
            <a:prstGeom prst="wedgeRoundRectCallout">
              <a:avLst>
                <a:gd name="adj1" fmla="val -61648"/>
                <a:gd name="adj2" fmla="val 50467"/>
                <a:gd name="adj3" fmla="val 1666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8" name="Rectangle 2">
              <a:extLst>
                <a:ext uri="{FF2B5EF4-FFF2-40B4-BE49-F238E27FC236}">
                  <a16:creationId xmlns:a16="http://schemas.microsoft.com/office/drawing/2014/main" id="{EFA0EE92-E4B8-FA34-69CC-EBE438A6A339}"/>
                </a:ext>
              </a:extLst>
            </p:cNvPr>
            <p:cNvSpPr/>
            <p:nvPr/>
          </p:nvSpPr>
          <p:spPr>
            <a:xfrm>
              <a:off x="4120474" y="4215984"/>
              <a:ext cx="4344449" cy="1753878"/>
            </a:xfrm>
            <a:prstGeom prst="rect">
              <a:avLst/>
            </a:prstGeom>
            <a:noFill/>
          </p:spPr>
          <p:txBody>
            <a:bodyPr wrap="square">
              <a:spAutoFit/>
            </a:bodyPr>
            <a:lstStyle/>
            <a:p>
              <a:pPr>
                <a:lnSpc>
                  <a:spcPts val="4420"/>
                </a:lnSpc>
              </a:pPr>
              <a:r>
                <a:rPr lang="zh-CN" altLang="en-US" sz="3600" dirty="0">
                  <a:latin typeface="微软雅黑" panose="020B0503020204020204" pitchFamily="34" charset="-122"/>
                  <a:ea typeface="微软雅黑" panose="020B0503020204020204" pitchFamily="34" charset="-122"/>
                </a:rPr>
                <a:t>虽然不知道，但现在离福音传遍天下越来越近！</a:t>
              </a:r>
              <a:endParaRPr lang="en-US" altLang="zh-CN" sz="3600" dirty="0">
                <a:latin typeface="微软雅黑" panose="020B0503020204020204" pitchFamily="34" charset="-122"/>
                <a:ea typeface="微软雅黑" panose="020B0503020204020204" pitchFamily="34" charset="-122"/>
              </a:endParaRPr>
            </a:p>
          </p:txBody>
        </p:sp>
        <p:pic>
          <p:nvPicPr>
            <p:cNvPr id="10" name="图片 9" descr="卡通人物&#10;&#10;描述已自动生成">
              <a:extLst>
                <a:ext uri="{FF2B5EF4-FFF2-40B4-BE49-F238E27FC236}">
                  <a16:creationId xmlns:a16="http://schemas.microsoft.com/office/drawing/2014/main" id="{8636DAD7-D180-41FF-48C4-F0A881E48333}"/>
                </a:ext>
              </a:extLst>
            </p:cNvPr>
            <p:cNvPicPr>
              <a:picLocks noChangeAspect="1"/>
            </p:cNvPicPr>
            <p:nvPr/>
          </p:nvPicPr>
          <p:blipFill>
            <a:blip r:embed="rId5"/>
            <a:stretch>
              <a:fillRect/>
            </a:stretch>
          </p:blipFill>
          <p:spPr>
            <a:xfrm>
              <a:off x="156853" y="3933079"/>
              <a:ext cx="3516154" cy="2925973"/>
            </a:xfrm>
            <a:prstGeom prst="rect">
              <a:avLst/>
            </a:prstGeom>
          </p:spPr>
        </p:pic>
      </p:grpSp>
    </p:spTree>
    <p:extLst>
      <p:ext uri="{BB962C8B-B14F-4D97-AF65-F5344CB8AC3E}">
        <p14:creationId xmlns:p14="http://schemas.microsoft.com/office/powerpoint/2010/main" val="2388603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8311D8E0-EA3F-824C-91E7-CDF754F0B47C}"/>
              </a:ext>
            </a:extLst>
          </p:cNvPr>
          <p:cNvSpPr txBox="1"/>
          <p:nvPr/>
        </p:nvSpPr>
        <p:spPr>
          <a:xfrm>
            <a:off x="-1441938" y="1617785"/>
            <a:ext cx="184731" cy="369332"/>
          </a:xfrm>
          <a:prstGeom prst="rect">
            <a:avLst/>
          </a:prstGeom>
          <a:noFill/>
        </p:spPr>
        <p:txBody>
          <a:bodyPr wrap="none" rtlCol="0">
            <a:spAutoFit/>
          </a:bodyPr>
          <a:lstStyle/>
          <a:p>
            <a:endParaRPr lang="en-CN" dirty="0"/>
          </a:p>
        </p:txBody>
      </p:sp>
      <p:pic>
        <p:nvPicPr>
          <p:cNvPr id="4" name="耶稣升天">
            <a:hlinkClick r:id="" action="ppaction://media"/>
            <a:extLst>
              <a:ext uri="{FF2B5EF4-FFF2-40B4-BE49-F238E27FC236}">
                <a16:creationId xmlns:a16="http://schemas.microsoft.com/office/drawing/2014/main" id="{A6DC8710-742A-EAD5-A8F6-E9853C610CB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422582"/>
            <a:ext cx="9144000" cy="5143500"/>
          </a:xfrm>
          <a:prstGeom prst="rect">
            <a:avLst/>
          </a:prstGeom>
        </p:spPr>
      </p:pic>
      <p:sp>
        <p:nvSpPr>
          <p:cNvPr id="5" name="标题 4">
            <a:extLst>
              <a:ext uri="{FF2B5EF4-FFF2-40B4-BE49-F238E27FC236}">
                <a16:creationId xmlns:a16="http://schemas.microsoft.com/office/drawing/2014/main" id="{F4E8B511-7CA2-5991-BD4F-391D21D8F6CB}"/>
              </a:ext>
            </a:extLst>
          </p:cNvPr>
          <p:cNvSpPr>
            <a:spLocks noGrp="1"/>
          </p:cNvSpPr>
          <p:nvPr>
            <p:ph type="title"/>
          </p:nvPr>
        </p:nvSpPr>
        <p:spPr/>
        <p:txBody>
          <a:bodyPr/>
          <a:lstStyle/>
          <a:p>
            <a:r>
              <a:rPr lang="zh-CN" altLang="en-US" sz="3600" dirty="0">
                <a:effectLst/>
                <a:latin typeface="微软雅黑" panose="020B0503020204020204" pitchFamily="34" charset="-122"/>
                <a:ea typeface="微软雅黑" panose="020B0503020204020204" pitchFamily="34" charset="-122"/>
              </a:rPr>
              <a:t>耶稣怎样升天，他就会怎样再来</a:t>
            </a:r>
            <a:endParaRPr lang="zh-CN" alt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881576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A6053E-C9C4-114A-AEF8-E24E2C89B603}"/>
              </a:ext>
            </a:extLst>
          </p:cNvPr>
          <p:cNvSpPr>
            <a:spLocks noGrp="1"/>
          </p:cNvSpPr>
          <p:nvPr>
            <p:ph type="title"/>
          </p:nvPr>
        </p:nvSpPr>
        <p:spPr>
          <a:prstGeom prst="rect">
            <a:avLst/>
          </a:prstGeom>
        </p:spPr>
        <p:txBody>
          <a:bodyPr/>
          <a:lstStyle/>
          <a:p>
            <a:r>
              <a:rPr lang="zh-CN" altLang="en-US" dirty="0">
                <a:solidFill>
                  <a:schemeClr val="tx1"/>
                </a:solidFill>
                <a:latin typeface="微软雅黑" panose="020B0503020204020204" pitchFamily="34" charset="-122"/>
                <a:ea typeface="微软雅黑" panose="020B0503020204020204" pitchFamily="34" charset="-122"/>
              </a:rPr>
              <a:t>耶稣再来的时候近了的预兆</a:t>
            </a:r>
          </a:p>
        </p:txBody>
      </p:sp>
      <p:sp>
        <p:nvSpPr>
          <p:cNvPr id="3" name="文本框 2">
            <a:extLst>
              <a:ext uri="{FF2B5EF4-FFF2-40B4-BE49-F238E27FC236}">
                <a16:creationId xmlns:a16="http://schemas.microsoft.com/office/drawing/2014/main" id="{E6887248-4B8B-4648-8046-5AE515CA7ACF}"/>
              </a:ext>
            </a:extLst>
          </p:cNvPr>
          <p:cNvSpPr txBox="1"/>
          <p:nvPr/>
        </p:nvSpPr>
        <p:spPr>
          <a:xfrm>
            <a:off x="758861" y="2981124"/>
            <a:ext cx="3986989" cy="2221314"/>
          </a:xfrm>
          <a:prstGeom prst="rect">
            <a:avLst/>
          </a:prstGeom>
          <a:noFill/>
        </p:spPr>
        <p:txBody>
          <a:bodyPr wrap="none" rtlCol="0">
            <a:spAutoFit/>
          </a:bodyPr>
          <a:lstStyle/>
          <a:p>
            <a:pPr marL="514350" indent="-514350">
              <a:lnSpc>
                <a:spcPct val="150000"/>
              </a:lnSpc>
              <a:buAutoNum type="arabicPeriod"/>
            </a:pPr>
            <a:r>
              <a:rPr kumimoji="1" lang="zh-CN" altLang="en-US" sz="3200" dirty="0">
                <a:latin typeface="Microsoft YaHei" panose="020B0503020204020204" pitchFamily="34" charset="-122"/>
                <a:ea typeface="Microsoft YaHei" panose="020B0503020204020204" pitchFamily="34" charset="-122"/>
              </a:rPr>
              <a:t>福音要传遍天下</a:t>
            </a:r>
            <a:endParaRPr kumimoji="1" lang="en-US" altLang="zh-CN" sz="3200" dirty="0">
              <a:latin typeface="Microsoft YaHei" panose="020B0503020204020204" pitchFamily="34" charset="-122"/>
              <a:ea typeface="Microsoft YaHei" panose="020B0503020204020204" pitchFamily="34" charset="-122"/>
            </a:endParaRPr>
          </a:p>
          <a:p>
            <a:pPr marL="514350" indent="-514350">
              <a:lnSpc>
                <a:spcPct val="150000"/>
              </a:lnSpc>
              <a:buAutoNum type="arabicPeriod"/>
            </a:pPr>
            <a:r>
              <a:rPr kumimoji="1" lang="zh-CN" altLang="en-US" sz="3200" dirty="0">
                <a:latin typeface="Microsoft YaHei" panose="020B0503020204020204" pitchFamily="34" charset="-122"/>
                <a:ea typeface="Microsoft YaHei" panose="020B0503020204020204" pitchFamily="34" charset="-122"/>
              </a:rPr>
              <a:t>全球通信技术发达</a:t>
            </a:r>
            <a:endParaRPr kumimoji="1" lang="en-US" altLang="zh-CN" sz="3200" dirty="0">
              <a:latin typeface="Microsoft YaHei" panose="020B0503020204020204" pitchFamily="34" charset="-122"/>
              <a:ea typeface="Microsoft YaHei" panose="020B0503020204020204" pitchFamily="34" charset="-122"/>
            </a:endParaRPr>
          </a:p>
          <a:p>
            <a:pPr marL="514350" indent="-514350">
              <a:lnSpc>
                <a:spcPct val="150000"/>
              </a:lnSpc>
              <a:buAutoNum type="arabicPeriod"/>
            </a:pPr>
            <a:r>
              <a:rPr kumimoji="1" lang="zh-CN" altLang="en-US" sz="3200" dirty="0">
                <a:latin typeface="Microsoft YaHei" panose="020B0503020204020204" pitchFamily="34" charset="-122"/>
                <a:ea typeface="Microsoft YaHei" panose="020B0503020204020204" pitchFamily="34" charset="-122"/>
              </a:rPr>
              <a:t>兽的印记</a:t>
            </a:r>
          </a:p>
        </p:txBody>
      </p:sp>
      <p:pic>
        <p:nvPicPr>
          <p:cNvPr id="5" name="图片 4" descr="黑暗中的蓝色星球&#10;&#10;中度可信度描述已自动生成">
            <a:extLst>
              <a:ext uri="{FF2B5EF4-FFF2-40B4-BE49-F238E27FC236}">
                <a16:creationId xmlns:a16="http://schemas.microsoft.com/office/drawing/2014/main" id="{5B57E54A-55FE-F94C-04F1-E2A4B5666EF0}"/>
              </a:ext>
            </a:extLst>
          </p:cNvPr>
          <p:cNvPicPr>
            <a:picLocks noChangeAspect="1"/>
          </p:cNvPicPr>
          <p:nvPr/>
        </p:nvPicPr>
        <p:blipFill>
          <a:blip r:embed="rId3"/>
          <a:stretch>
            <a:fillRect/>
          </a:stretch>
        </p:blipFill>
        <p:spPr>
          <a:xfrm>
            <a:off x="4425078" y="1655562"/>
            <a:ext cx="5108084" cy="4881445"/>
          </a:xfrm>
          <a:prstGeom prst="rect">
            <a:avLst/>
          </a:prstGeom>
        </p:spPr>
      </p:pic>
      <p:cxnSp>
        <p:nvCxnSpPr>
          <p:cNvPr id="6" name="直接连接符 5">
            <a:extLst>
              <a:ext uri="{FF2B5EF4-FFF2-40B4-BE49-F238E27FC236}">
                <a16:creationId xmlns:a16="http://schemas.microsoft.com/office/drawing/2014/main" id="{B0AC064B-B0C7-07F8-9E30-1598F9D60092}"/>
              </a:ext>
            </a:extLst>
          </p:cNvPr>
          <p:cNvCxnSpPr>
            <a:cxnSpLocks/>
          </p:cNvCxnSpPr>
          <p:nvPr/>
        </p:nvCxnSpPr>
        <p:spPr>
          <a:xfrm>
            <a:off x="860612" y="4493860"/>
            <a:ext cx="388523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8802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13DA28-702A-4AAD-A411-9200042287AE}"/>
              </a:ext>
            </a:extLst>
          </p:cNvPr>
          <p:cNvSpPr>
            <a:spLocks noGrp="1"/>
          </p:cNvSpPr>
          <p:nvPr>
            <p:ph type="title"/>
          </p:nvPr>
        </p:nvSpPr>
        <p:spPr/>
        <p:txBody>
          <a:bodyPr/>
          <a:lstStyle/>
          <a:p>
            <a:r>
              <a:rPr lang="zh-CN" altLang="en-US" dirty="0"/>
              <a:t>启示录的两个见证人</a:t>
            </a:r>
            <a:br>
              <a:rPr lang="zh-CN" altLang="en-US" dirty="0"/>
            </a:br>
            <a:endParaRPr lang="en-US" dirty="0"/>
          </a:p>
        </p:txBody>
      </p:sp>
      <p:pic>
        <p:nvPicPr>
          <p:cNvPr id="3" name="图片 2">
            <a:extLst>
              <a:ext uri="{FF2B5EF4-FFF2-40B4-BE49-F238E27FC236}">
                <a16:creationId xmlns:a16="http://schemas.microsoft.com/office/drawing/2014/main" id="{2510088D-3ABF-E24C-92CE-C7D573381A5D}"/>
              </a:ext>
            </a:extLst>
          </p:cNvPr>
          <p:cNvPicPr>
            <a:picLocks noChangeAspect="1"/>
          </p:cNvPicPr>
          <p:nvPr/>
        </p:nvPicPr>
        <p:blipFill>
          <a:blip r:embed="rId3"/>
          <a:stretch>
            <a:fillRect/>
          </a:stretch>
        </p:blipFill>
        <p:spPr>
          <a:xfrm>
            <a:off x="0" y="1930239"/>
            <a:ext cx="3120856" cy="395751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图片 6">
            <a:extLst>
              <a:ext uri="{FF2B5EF4-FFF2-40B4-BE49-F238E27FC236}">
                <a16:creationId xmlns:a16="http://schemas.microsoft.com/office/drawing/2014/main" id="{C088C64A-BD9D-B54F-95BC-885D0E529FD3}"/>
              </a:ext>
            </a:extLst>
          </p:cNvPr>
          <p:cNvPicPr>
            <a:picLocks noChangeAspect="1"/>
          </p:cNvPicPr>
          <p:nvPr/>
        </p:nvPicPr>
        <p:blipFill>
          <a:blip r:embed="rId4"/>
          <a:stretch>
            <a:fillRect/>
          </a:stretch>
        </p:blipFill>
        <p:spPr>
          <a:xfrm>
            <a:off x="3215146" y="1930239"/>
            <a:ext cx="5928854" cy="395751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60914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8269FCB-2234-4326-1628-E191C1366B20}"/>
              </a:ext>
            </a:extLst>
          </p:cNvPr>
          <p:cNvPicPr>
            <a:picLocks noChangeAspect="1"/>
          </p:cNvPicPr>
          <p:nvPr/>
        </p:nvPicPr>
        <p:blipFill>
          <a:blip r:embed="rId3"/>
          <a:stretch>
            <a:fillRect/>
          </a:stretch>
        </p:blipFill>
        <p:spPr>
          <a:xfrm>
            <a:off x="2338130" y="158135"/>
            <a:ext cx="4467739" cy="298221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BD879E69-4496-3945-9D88-982C71911472}"/>
              </a:ext>
            </a:extLst>
          </p:cNvPr>
          <p:cNvSpPr>
            <a:spLocks noChangeArrowheads="1"/>
          </p:cNvSpPr>
          <p:nvPr/>
        </p:nvSpPr>
        <p:spPr bwMode="auto">
          <a:xfrm>
            <a:off x="718217" y="2179624"/>
            <a:ext cx="7782092" cy="4482190"/>
          </a:xfrm>
          <a:prstGeom prst="rect">
            <a:avLst/>
          </a:prstGeom>
          <a:noFill/>
          <a:ln w="9525">
            <a:noFill/>
            <a:miter lim="800000"/>
            <a:headEnd/>
            <a:tailEnd/>
          </a:ln>
          <a:effectLst/>
        </p:spPr>
        <p:txBody>
          <a:bodyPr lIns="81041" tIns="40521" rIns="81041" bIns="40521"/>
          <a:lstStyle/>
          <a:p>
            <a:pPr lvl="0" defTabSz="685800">
              <a:defRPr/>
            </a:pPr>
            <a:endParaRPr lang="en-CN" sz="2400" dirty="0">
              <a:latin typeface="Calibri" panose="020F0502020204030204" pitchFamily="34" charset="0"/>
            </a:endParaRPr>
          </a:p>
        </p:txBody>
      </p:sp>
      <p:sp>
        <p:nvSpPr>
          <p:cNvPr id="14" name="Rectangle 10">
            <a:extLst>
              <a:ext uri="{FF2B5EF4-FFF2-40B4-BE49-F238E27FC236}">
                <a16:creationId xmlns:a16="http://schemas.microsoft.com/office/drawing/2014/main" id="{654055E7-1B11-4B6F-A27F-F9F9C4902F87}"/>
              </a:ext>
            </a:extLst>
          </p:cNvPr>
          <p:cNvSpPr>
            <a:spLocks noChangeArrowheads="1"/>
          </p:cNvSpPr>
          <p:nvPr/>
        </p:nvSpPr>
        <p:spPr bwMode="auto">
          <a:xfrm>
            <a:off x="336794" y="3411044"/>
            <a:ext cx="8544937" cy="2890277"/>
          </a:xfrm>
          <a:prstGeom prst="rect">
            <a:avLst/>
          </a:prstGeom>
          <a:noFill/>
          <a:ln w="9525">
            <a:noFill/>
            <a:miter lim="800000"/>
            <a:headEnd/>
            <a:tailEnd/>
          </a:ln>
          <a:effectLst/>
        </p:spPr>
        <p:txBody>
          <a:bodyPr lIns="81041" tIns="40521" rIns="81041" bIns="40521"/>
          <a:lstStyle/>
          <a:p>
            <a:pPr defTabSz="685800">
              <a:lnSpc>
                <a:spcPct val="150000"/>
              </a:lnSpc>
              <a:defRPr/>
            </a:pPr>
            <a:r>
              <a:rPr lang="zh-CN" altLang="en-US" sz="2800" dirty="0">
                <a:latin typeface="Microsoft YaHei" panose="020B0503020204020204" pitchFamily="34" charset="-122"/>
                <a:ea typeface="Microsoft YaHei" panose="020B0503020204020204" pitchFamily="34" charset="-122"/>
              </a:rPr>
              <a:t>启示录</a:t>
            </a:r>
            <a:r>
              <a:rPr lang="en-US" altLang="zh-CN" sz="2800" dirty="0">
                <a:latin typeface="Microsoft YaHei" panose="020B0503020204020204" pitchFamily="34" charset="-122"/>
                <a:ea typeface="Microsoft YaHei" panose="020B0503020204020204" pitchFamily="34" charset="-122"/>
              </a:rPr>
              <a:t>11:8 </a:t>
            </a:r>
            <a:r>
              <a:rPr lang="zh-CN" altLang="en-US" sz="2800" dirty="0">
                <a:latin typeface="Microsoft YaHei" panose="020B0503020204020204" pitchFamily="34" charset="-122"/>
                <a:ea typeface="Microsoft YaHei" panose="020B0503020204020204" pitchFamily="34" charset="-122"/>
              </a:rPr>
              <a:t>他们的尸首就倒在大城里的街上</a:t>
            </a:r>
            <a:r>
              <a:rPr lang="en-US" altLang="zh-CN" sz="2800" dirty="0">
                <a:latin typeface="Microsoft YaHei" panose="020B0503020204020204" pitchFamily="34" charset="-122"/>
                <a:ea typeface="Microsoft YaHei" panose="020B0503020204020204" pitchFamily="34" charset="-122"/>
              </a:rPr>
              <a:t>…… 9 </a:t>
            </a:r>
            <a:r>
              <a:rPr lang="zh-CN" altLang="en-US" sz="2800" dirty="0">
                <a:latin typeface="Microsoft YaHei" panose="020B0503020204020204" pitchFamily="34" charset="-122"/>
                <a:ea typeface="Microsoft YaHei" panose="020B0503020204020204" pitchFamily="34" charset="-122"/>
              </a:rPr>
              <a:t>从</a:t>
            </a:r>
            <a:r>
              <a:rPr lang="zh-CN" altLang="en-US" sz="2800" b="1" dirty="0">
                <a:latin typeface="Microsoft YaHei" panose="020B0503020204020204" pitchFamily="34" charset="-122"/>
                <a:ea typeface="Microsoft YaHei" panose="020B0503020204020204" pitchFamily="34" charset="-122"/>
              </a:rPr>
              <a:t>各民、各族、各方、各国中，有人观看他们的尸首三天半</a:t>
            </a:r>
            <a:r>
              <a:rPr lang="zh-CN" altLang="en-US" sz="2800" dirty="0">
                <a:latin typeface="Microsoft YaHei" panose="020B0503020204020204" pitchFamily="34" charset="-122"/>
                <a:ea typeface="Microsoft YaHei" panose="020B0503020204020204" pitchFamily="34" charset="-122"/>
              </a:rPr>
              <a:t>，又不许把尸首放在坟墓里。</a:t>
            </a:r>
            <a:r>
              <a:rPr lang="en-US" altLang="zh-CN" sz="2800" dirty="0">
                <a:latin typeface="Microsoft YaHei" panose="020B0503020204020204" pitchFamily="34" charset="-122"/>
                <a:ea typeface="Microsoft YaHei" panose="020B0503020204020204" pitchFamily="34" charset="-122"/>
              </a:rPr>
              <a:t>10 </a:t>
            </a:r>
            <a:r>
              <a:rPr lang="zh-CN" altLang="en-US" sz="2800" b="1" dirty="0">
                <a:latin typeface="Microsoft YaHei" panose="020B0503020204020204" pitchFamily="34" charset="-122"/>
                <a:ea typeface="Microsoft YaHei" panose="020B0503020204020204" pitchFamily="34" charset="-122"/>
              </a:rPr>
              <a:t>住在地上的人</a:t>
            </a:r>
            <a:r>
              <a:rPr lang="zh-CN" altLang="en-US" sz="2800" dirty="0">
                <a:latin typeface="Microsoft YaHei" panose="020B0503020204020204" pitchFamily="34" charset="-122"/>
                <a:ea typeface="Microsoft YaHei" panose="020B0503020204020204" pitchFamily="34" charset="-122"/>
              </a:rPr>
              <a:t>会因他们而欢喜快乐，互相馈送礼物，因为这两位先知曾使住在地上的人受痛苦。</a:t>
            </a:r>
          </a:p>
        </p:txBody>
      </p:sp>
      <p:sp>
        <p:nvSpPr>
          <p:cNvPr id="4" name="对话气泡: 圆角矩形 3">
            <a:extLst>
              <a:ext uri="{FF2B5EF4-FFF2-40B4-BE49-F238E27FC236}">
                <a16:creationId xmlns:a16="http://schemas.microsoft.com/office/drawing/2014/main" id="{047755E7-518B-5A02-4D81-A1D00087512F}"/>
              </a:ext>
            </a:extLst>
          </p:cNvPr>
          <p:cNvSpPr/>
          <p:nvPr/>
        </p:nvSpPr>
        <p:spPr>
          <a:xfrm>
            <a:off x="354721" y="4112683"/>
            <a:ext cx="4383314" cy="696049"/>
          </a:xfrm>
          <a:prstGeom prst="wedgeRoundRectCallout">
            <a:avLst>
              <a:gd name="adj1" fmla="val -21495"/>
              <a:gd name="adj2" fmla="val -162706"/>
              <a:gd name="adj3" fmla="val 16667"/>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595F5D5B-7DDA-66D8-D6DD-A67242791085}"/>
              </a:ext>
            </a:extLst>
          </p:cNvPr>
          <p:cNvSpPr/>
          <p:nvPr/>
        </p:nvSpPr>
        <p:spPr>
          <a:xfrm>
            <a:off x="1118461" y="2525180"/>
            <a:ext cx="2150368" cy="66174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CN" altLang="en-US" sz="3600" b="1" dirty="0">
                <a:solidFill>
                  <a:schemeClr val="tx1"/>
                </a:solidFill>
                <a:latin typeface="Microsoft YaHei" panose="020B0503020204020204" pitchFamily="34" charset="-122"/>
                <a:ea typeface="Microsoft YaHei" panose="020B0503020204020204" pitchFamily="34" charset="-122"/>
              </a:rPr>
              <a:t>全球各地</a:t>
            </a:r>
          </a:p>
        </p:txBody>
      </p:sp>
      <p:sp>
        <p:nvSpPr>
          <p:cNvPr id="8" name="对话气泡: 圆角矩形 7">
            <a:extLst>
              <a:ext uri="{FF2B5EF4-FFF2-40B4-BE49-F238E27FC236}">
                <a16:creationId xmlns:a16="http://schemas.microsoft.com/office/drawing/2014/main" id="{FB669742-ED99-E805-D89D-5067DADC1618}"/>
              </a:ext>
            </a:extLst>
          </p:cNvPr>
          <p:cNvSpPr/>
          <p:nvPr/>
        </p:nvSpPr>
        <p:spPr>
          <a:xfrm>
            <a:off x="6192537" y="4072694"/>
            <a:ext cx="2596742" cy="696049"/>
          </a:xfrm>
          <a:prstGeom prst="wedgeRoundRectCallout">
            <a:avLst>
              <a:gd name="adj1" fmla="val 5549"/>
              <a:gd name="adj2" fmla="val -152280"/>
              <a:gd name="adj3" fmla="val 16667"/>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2C28740B-D4F0-D0CE-66AF-C26152DA7368}"/>
              </a:ext>
            </a:extLst>
          </p:cNvPr>
          <p:cNvSpPr/>
          <p:nvPr/>
        </p:nvSpPr>
        <p:spPr>
          <a:xfrm>
            <a:off x="6349941" y="2034732"/>
            <a:ext cx="2150368" cy="123142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CN" altLang="en-US" sz="3600" b="1" dirty="0">
                <a:solidFill>
                  <a:schemeClr val="tx1"/>
                </a:solidFill>
                <a:latin typeface="Microsoft YaHei" panose="020B0503020204020204" pitchFamily="34" charset="-122"/>
                <a:ea typeface="Microsoft YaHei" panose="020B0503020204020204" pitchFamily="34" charset="-122"/>
              </a:rPr>
              <a:t>全球实时直播</a:t>
            </a:r>
          </a:p>
        </p:txBody>
      </p:sp>
      <p:sp>
        <p:nvSpPr>
          <p:cNvPr id="5" name="对话气泡: 圆角矩形 4">
            <a:extLst>
              <a:ext uri="{FF2B5EF4-FFF2-40B4-BE49-F238E27FC236}">
                <a16:creationId xmlns:a16="http://schemas.microsoft.com/office/drawing/2014/main" id="{B751B9BA-897E-B9E7-39EB-5884CA025CBE}"/>
              </a:ext>
            </a:extLst>
          </p:cNvPr>
          <p:cNvSpPr/>
          <p:nvPr/>
        </p:nvSpPr>
        <p:spPr>
          <a:xfrm>
            <a:off x="6192537" y="4778051"/>
            <a:ext cx="2233246" cy="593302"/>
          </a:xfrm>
          <a:prstGeom prst="wedgeRoundRectCallout">
            <a:avLst>
              <a:gd name="adj1" fmla="val -18813"/>
              <a:gd name="adj2" fmla="val -44473"/>
              <a:gd name="adj3" fmla="val 16667"/>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8907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heel(1)">
                                      <p:cBhvr>
                                        <p:cTn id="15" dur="2000"/>
                                        <p:tgtEl>
                                          <p:spTgt spid="8"/>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图片包含 图形用户界面&#10;&#10;描述已自动生成">
            <a:extLst>
              <a:ext uri="{FF2B5EF4-FFF2-40B4-BE49-F238E27FC236}">
                <a16:creationId xmlns:a16="http://schemas.microsoft.com/office/drawing/2014/main" id="{EFD94FEC-A104-9D0B-BAEF-51D7864139D9}"/>
              </a:ext>
            </a:extLst>
          </p:cNvPr>
          <p:cNvPicPr>
            <a:picLocks noChangeAspect="1"/>
          </p:cNvPicPr>
          <p:nvPr/>
        </p:nvPicPr>
        <p:blipFill rotWithShape="1">
          <a:blip r:embed="rId3"/>
          <a:srcRect l="11694"/>
          <a:stretch/>
        </p:blipFill>
        <p:spPr>
          <a:xfrm>
            <a:off x="3751728" y="1651391"/>
            <a:ext cx="5392271" cy="424542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标题 4">
            <a:extLst>
              <a:ext uri="{FF2B5EF4-FFF2-40B4-BE49-F238E27FC236}">
                <a16:creationId xmlns:a16="http://schemas.microsoft.com/office/drawing/2014/main" id="{2DC6528F-2B8E-B18B-D4AF-54EB4D909B59}"/>
              </a:ext>
            </a:extLst>
          </p:cNvPr>
          <p:cNvSpPr>
            <a:spLocks noGrp="1"/>
          </p:cNvSpPr>
          <p:nvPr>
            <p:ph type="title"/>
          </p:nvPr>
        </p:nvSpPr>
        <p:spPr/>
        <p:txBody>
          <a:bodyPr/>
          <a:lstStyle/>
          <a:p>
            <a:r>
              <a:rPr lang="zh-CN" altLang="en-US" dirty="0"/>
              <a:t>启示录</a:t>
            </a:r>
          </a:p>
        </p:txBody>
      </p:sp>
      <p:pic>
        <p:nvPicPr>
          <p:cNvPr id="4" name="图片 3" descr="图片包含 人, 男人, 水, 女人&#10;&#10;描述已自动生成">
            <a:extLst>
              <a:ext uri="{FF2B5EF4-FFF2-40B4-BE49-F238E27FC236}">
                <a16:creationId xmlns:a16="http://schemas.microsoft.com/office/drawing/2014/main" id="{DD236A3D-825C-A7E3-A124-BB76394E1685}"/>
              </a:ext>
            </a:extLst>
          </p:cNvPr>
          <p:cNvPicPr>
            <a:picLocks noChangeAspect="1"/>
          </p:cNvPicPr>
          <p:nvPr/>
        </p:nvPicPr>
        <p:blipFill>
          <a:blip r:embed="rId4"/>
          <a:stretch>
            <a:fillRect/>
          </a:stretch>
        </p:blipFill>
        <p:spPr>
          <a:xfrm>
            <a:off x="0" y="1651391"/>
            <a:ext cx="3656283" cy="4255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311483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B41C37D-B224-104E-A299-64EF38AFFD85}"/>
              </a:ext>
            </a:extLst>
          </p:cNvPr>
          <p:cNvPicPr>
            <a:picLocks noChangeAspect="1"/>
          </p:cNvPicPr>
          <p:nvPr/>
        </p:nvPicPr>
        <p:blipFill rotWithShape="1">
          <a:blip r:embed="rId3"/>
          <a:srcRect t="8501" b="23077"/>
          <a:stretch/>
        </p:blipFill>
        <p:spPr>
          <a:xfrm>
            <a:off x="14066" y="3434765"/>
            <a:ext cx="4348913" cy="328721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标题 14">
            <a:extLst>
              <a:ext uri="{FF2B5EF4-FFF2-40B4-BE49-F238E27FC236}">
                <a16:creationId xmlns:a16="http://schemas.microsoft.com/office/drawing/2014/main" id="{737F17AC-CF98-2A48-A797-DB8DF882F752}"/>
              </a:ext>
            </a:extLst>
          </p:cNvPr>
          <p:cNvSpPr>
            <a:spLocks noGrp="1"/>
          </p:cNvSpPr>
          <p:nvPr>
            <p:ph type="title"/>
          </p:nvPr>
        </p:nvSpPr>
        <p:spPr/>
        <p:txBody>
          <a:bodyPr/>
          <a:lstStyle/>
          <a:p>
            <a:r>
              <a:rPr lang="zh-CN" altLang="en-US" dirty="0"/>
              <a:t>从前的通信技术</a:t>
            </a:r>
          </a:p>
        </p:txBody>
      </p:sp>
      <p:pic>
        <p:nvPicPr>
          <p:cNvPr id="1026" name="Picture 2" descr="horse and buggy | Old photos, Strange history, Old pictures">
            <a:extLst>
              <a:ext uri="{FF2B5EF4-FFF2-40B4-BE49-F238E27FC236}">
                <a16:creationId xmlns:a16="http://schemas.microsoft.com/office/drawing/2014/main" id="{6AAB2C33-DC4E-4864-8870-19823436C21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4586066" y="3434765"/>
            <a:ext cx="4557934" cy="328721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Down Arrow 5">
            <a:extLst>
              <a:ext uri="{FF2B5EF4-FFF2-40B4-BE49-F238E27FC236}">
                <a16:creationId xmlns:a16="http://schemas.microsoft.com/office/drawing/2014/main" id="{0A09594F-8998-424C-A14B-0C8767164FE0}"/>
              </a:ext>
            </a:extLst>
          </p:cNvPr>
          <p:cNvSpPr/>
          <p:nvPr/>
        </p:nvSpPr>
        <p:spPr>
          <a:xfrm rot="16200000">
            <a:off x="4234085" y="4664572"/>
            <a:ext cx="647700" cy="827587"/>
          </a:xfrm>
          <a:prstGeom prst="downArrow">
            <a:avLst/>
          </a:prstGeom>
          <a:solidFill>
            <a:srgbClr val="FFC00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dirty="0">
              <a:latin typeface="Calibri" panose="020F0502020204030204" pitchFamily="34" charset="0"/>
            </a:endParaRPr>
          </a:p>
        </p:txBody>
      </p:sp>
      <p:pic>
        <p:nvPicPr>
          <p:cNvPr id="10" name="图片 9">
            <a:extLst>
              <a:ext uri="{FF2B5EF4-FFF2-40B4-BE49-F238E27FC236}">
                <a16:creationId xmlns:a16="http://schemas.microsoft.com/office/drawing/2014/main" id="{D675E906-E15C-28A9-DAA5-967AC0C1E9F5}"/>
              </a:ext>
            </a:extLst>
          </p:cNvPr>
          <p:cNvPicPr>
            <a:picLocks noChangeAspect="1"/>
          </p:cNvPicPr>
          <p:nvPr/>
        </p:nvPicPr>
        <p:blipFill>
          <a:blip r:embed="rId5"/>
          <a:stretch>
            <a:fillRect/>
          </a:stretch>
        </p:blipFill>
        <p:spPr>
          <a:xfrm>
            <a:off x="2559455" y="952208"/>
            <a:ext cx="4053222" cy="2575312"/>
          </a:xfrm>
          <a:prstGeom prst="rect">
            <a:avLst/>
          </a:prstGeom>
          <a:effectLst>
            <a:outerShdw blurRad="50800" dist="38100" dir="2700000" algn="tl" rotWithShape="0">
              <a:prstClr val="black">
                <a:alpha val="40000"/>
              </a:prstClr>
            </a:outerShdw>
          </a:effectLst>
        </p:spPr>
      </p:pic>
      <p:grpSp>
        <p:nvGrpSpPr>
          <p:cNvPr id="18" name="组合 17">
            <a:extLst>
              <a:ext uri="{FF2B5EF4-FFF2-40B4-BE49-F238E27FC236}">
                <a16:creationId xmlns:a16="http://schemas.microsoft.com/office/drawing/2014/main" id="{41728883-C300-CF0A-91D3-12EDC06423F1}"/>
              </a:ext>
            </a:extLst>
          </p:cNvPr>
          <p:cNvGrpSpPr/>
          <p:nvPr/>
        </p:nvGrpSpPr>
        <p:grpSpPr>
          <a:xfrm rot="2460247">
            <a:off x="3583743" y="1237541"/>
            <a:ext cx="2004646" cy="2004646"/>
            <a:chOff x="3716214" y="1290108"/>
            <a:chExt cx="2004646" cy="2004646"/>
          </a:xfrm>
        </p:grpSpPr>
        <p:sp>
          <p:nvSpPr>
            <p:cNvPr id="16" name="任意形状 15">
              <a:extLst>
                <a:ext uri="{FF2B5EF4-FFF2-40B4-BE49-F238E27FC236}">
                  <a16:creationId xmlns:a16="http://schemas.microsoft.com/office/drawing/2014/main" id="{FD05406B-387E-0D6A-B249-579464DAD9B2}"/>
                </a:ext>
              </a:extLst>
            </p:cNvPr>
            <p:cNvSpPr/>
            <p:nvPr/>
          </p:nvSpPr>
          <p:spPr>
            <a:xfrm>
              <a:off x="3716214" y="1290108"/>
              <a:ext cx="2004646" cy="2004646"/>
            </a:xfrm>
            <a:custGeom>
              <a:avLst/>
              <a:gdLst>
                <a:gd name="connsiteX0" fmla="*/ 1002324 w 2004646"/>
                <a:gd name="connsiteY0" fmla="*/ 169985 h 2004646"/>
                <a:gd name="connsiteX1" fmla="*/ 169985 w 2004646"/>
                <a:gd name="connsiteY1" fmla="*/ 1002324 h 2004646"/>
                <a:gd name="connsiteX2" fmla="*/ 1002324 w 2004646"/>
                <a:gd name="connsiteY2" fmla="*/ 1834663 h 2004646"/>
                <a:gd name="connsiteX3" fmla="*/ 1834663 w 2004646"/>
                <a:gd name="connsiteY3" fmla="*/ 1002324 h 2004646"/>
                <a:gd name="connsiteX4" fmla="*/ 1002324 w 2004646"/>
                <a:gd name="connsiteY4" fmla="*/ 169985 h 2004646"/>
                <a:gd name="connsiteX5" fmla="*/ 1002323 w 2004646"/>
                <a:gd name="connsiteY5" fmla="*/ 0 h 2004646"/>
                <a:gd name="connsiteX6" fmla="*/ 2004646 w 2004646"/>
                <a:gd name="connsiteY6" fmla="*/ 1002323 h 2004646"/>
                <a:gd name="connsiteX7" fmla="*/ 1002323 w 2004646"/>
                <a:gd name="connsiteY7" fmla="*/ 2004646 h 2004646"/>
                <a:gd name="connsiteX8" fmla="*/ 0 w 2004646"/>
                <a:gd name="connsiteY8" fmla="*/ 1002323 h 2004646"/>
                <a:gd name="connsiteX9" fmla="*/ 1002323 w 2004646"/>
                <a:gd name="connsiteY9" fmla="*/ 0 h 2004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4646" h="2004646">
                  <a:moveTo>
                    <a:pt x="1002324" y="169985"/>
                  </a:moveTo>
                  <a:cubicBezTo>
                    <a:pt x="542636" y="169985"/>
                    <a:pt x="169985" y="542636"/>
                    <a:pt x="169985" y="1002324"/>
                  </a:cubicBezTo>
                  <a:cubicBezTo>
                    <a:pt x="169985" y="1462012"/>
                    <a:pt x="542636" y="1834663"/>
                    <a:pt x="1002324" y="1834663"/>
                  </a:cubicBezTo>
                  <a:cubicBezTo>
                    <a:pt x="1462012" y="1834663"/>
                    <a:pt x="1834663" y="1462012"/>
                    <a:pt x="1834663" y="1002324"/>
                  </a:cubicBezTo>
                  <a:cubicBezTo>
                    <a:pt x="1834663" y="542636"/>
                    <a:pt x="1462012" y="169985"/>
                    <a:pt x="1002324" y="169985"/>
                  </a:cubicBezTo>
                  <a:close/>
                  <a:moveTo>
                    <a:pt x="1002323" y="0"/>
                  </a:moveTo>
                  <a:cubicBezTo>
                    <a:pt x="1555891" y="0"/>
                    <a:pt x="2004646" y="448755"/>
                    <a:pt x="2004646" y="1002323"/>
                  </a:cubicBezTo>
                  <a:cubicBezTo>
                    <a:pt x="2004646" y="1555891"/>
                    <a:pt x="1555891" y="2004646"/>
                    <a:pt x="1002323" y="2004646"/>
                  </a:cubicBezTo>
                  <a:cubicBezTo>
                    <a:pt x="448755" y="2004646"/>
                    <a:pt x="0" y="1555891"/>
                    <a:pt x="0" y="1002323"/>
                  </a:cubicBezTo>
                  <a:cubicBezTo>
                    <a:pt x="0" y="448755"/>
                    <a:pt x="448755" y="0"/>
                    <a:pt x="1002323" y="0"/>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sp>
          <p:nvSpPr>
            <p:cNvPr id="17" name="矩形 16">
              <a:extLst>
                <a:ext uri="{FF2B5EF4-FFF2-40B4-BE49-F238E27FC236}">
                  <a16:creationId xmlns:a16="http://schemas.microsoft.com/office/drawing/2014/main" id="{486FDB2E-B779-58CD-C467-B4CD100C9D6A}"/>
                </a:ext>
              </a:extLst>
            </p:cNvPr>
            <p:cNvSpPr/>
            <p:nvPr/>
          </p:nvSpPr>
          <p:spPr>
            <a:xfrm>
              <a:off x="3745521" y="2249310"/>
              <a:ext cx="1946031" cy="180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Tree>
    <p:extLst>
      <p:ext uri="{BB962C8B-B14F-4D97-AF65-F5344CB8AC3E}">
        <p14:creationId xmlns:p14="http://schemas.microsoft.com/office/powerpoint/2010/main" val="11621463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BEEF43-7419-BB75-E447-4DECED9FC633}"/>
              </a:ext>
            </a:extLst>
          </p:cNvPr>
          <p:cNvSpPr>
            <a:spLocks noGrp="1"/>
          </p:cNvSpPr>
          <p:nvPr>
            <p:ph type="title"/>
          </p:nvPr>
        </p:nvSpPr>
        <p:spPr/>
        <p:txBody>
          <a:bodyPr/>
          <a:lstStyle/>
          <a:p>
            <a:r>
              <a:rPr lang="zh-CN" altLang="en-US" dirty="0"/>
              <a:t>今天的即时通信技术</a:t>
            </a:r>
          </a:p>
        </p:txBody>
      </p:sp>
      <p:pic>
        <p:nvPicPr>
          <p:cNvPr id="9" name="图片 8">
            <a:extLst>
              <a:ext uri="{FF2B5EF4-FFF2-40B4-BE49-F238E27FC236}">
                <a16:creationId xmlns:a16="http://schemas.microsoft.com/office/drawing/2014/main" id="{037F63E4-A8D4-7CF3-6F8E-37A78058A6B6}"/>
              </a:ext>
            </a:extLst>
          </p:cNvPr>
          <p:cNvPicPr>
            <a:picLocks noChangeAspect="1"/>
          </p:cNvPicPr>
          <p:nvPr/>
        </p:nvPicPr>
        <p:blipFill rotWithShape="1">
          <a:blip r:embed="rId3"/>
          <a:srcRect r="4560"/>
          <a:stretch/>
        </p:blipFill>
        <p:spPr>
          <a:xfrm>
            <a:off x="1" y="2262379"/>
            <a:ext cx="5005753" cy="394185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图片 7">
            <a:extLst>
              <a:ext uri="{FF2B5EF4-FFF2-40B4-BE49-F238E27FC236}">
                <a16:creationId xmlns:a16="http://schemas.microsoft.com/office/drawing/2014/main" id="{47D128A3-A016-3CC7-3E8E-28A12B6776E1}"/>
              </a:ext>
            </a:extLst>
          </p:cNvPr>
          <p:cNvPicPr>
            <a:picLocks noChangeAspect="1"/>
          </p:cNvPicPr>
          <p:nvPr/>
        </p:nvPicPr>
        <p:blipFill>
          <a:blip r:embed="rId4"/>
          <a:stretch>
            <a:fillRect/>
          </a:stretch>
        </p:blipFill>
        <p:spPr>
          <a:xfrm>
            <a:off x="6557870" y="1584447"/>
            <a:ext cx="3125391" cy="4981092"/>
          </a:xfrm>
          <a:prstGeom prst="rect">
            <a:avLst/>
          </a:prstGeom>
          <a:effectLst>
            <a:outerShdw blurRad="50800" dist="38100" dir="2700000" algn="tl" rotWithShape="0">
              <a:prstClr val="black">
                <a:alpha val="40000"/>
              </a:prstClr>
            </a:outerShdw>
          </a:effectLst>
        </p:spPr>
      </p:pic>
      <p:pic>
        <p:nvPicPr>
          <p:cNvPr id="11" name="图片 10">
            <a:extLst>
              <a:ext uri="{FF2B5EF4-FFF2-40B4-BE49-F238E27FC236}">
                <a16:creationId xmlns:a16="http://schemas.microsoft.com/office/drawing/2014/main" id="{4EEA2590-B5B2-0E2B-534F-FA3694599C0A}"/>
              </a:ext>
            </a:extLst>
          </p:cNvPr>
          <p:cNvPicPr>
            <a:picLocks noChangeAspect="1"/>
          </p:cNvPicPr>
          <p:nvPr/>
        </p:nvPicPr>
        <p:blipFill>
          <a:blip r:embed="rId5"/>
          <a:stretch>
            <a:fillRect/>
          </a:stretch>
        </p:blipFill>
        <p:spPr>
          <a:xfrm>
            <a:off x="4553224" y="1584447"/>
            <a:ext cx="3125391" cy="498109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392892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1FA06DA-7F74-BC19-1D3C-3DC98BEFC3EE}"/>
              </a:ext>
            </a:extLst>
          </p:cNvPr>
          <p:cNvSpPr>
            <a:spLocks noGrp="1"/>
          </p:cNvSpPr>
          <p:nvPr>
            <p:ph type="title"/>
          </p:nvPr>
        </p:nvSpPr>
        <p:spPr/>
        <p:txBody>
          <a:bodyPr/>
          <a:lstStyle/>
          <a:p>
            <a:r>
              <a:rPr lang="zh-CN" altLang="en-US" dirty="0"/>
              <a:t>今天即时通信</a:t>
            </a:r>
          </a:p>
        </p:txBody>
      </p:sp>
      <p:pic>
        <p:nvPicPr>
          <p:cNvPr id="10" name="图片 9" descr="图片包含 沙滩, 自行车, 人们, 大&#10;&#10;描述已自动生成">
            <a:extLst>
              <a:ext uri="{FF2B5EF4-FFF2-40B4-BE49-F238E27FC236}">
                <a16:creationId xmlns:a16="http://schemas.microsoft.com/office/drawing/2014/main" id="{CCFC981E-42AA-789B-D0E0-66D51846BC3B}"/>
              </a:ext>
            </a:extLst>
          </p:cNvPr>
          <p:cNvPicPr>
            <a:picLocks noChangeAspect="1"/>
          </p:cNvPicPr>
          <p:nvPr/>
        </p:nvPicPr>
        <p:blipFill>
          <a:blip r:embed="rId3"/>
          <a:stretch>
            <a:fillRect/>
          </a:stretch>
        </p:blipFill>
        <p:spPr>
          <a:xfrm>
            <a:off x="1134378" y="1533524"/>
            <a:ext cx="6999595" cy="397976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ectangle 10">
            <a:extLst>
              <a:ext uri="{FF2B5EF4-FFF2-40B4-BE49-F238E27FC236}">
                <a16:creationId xmlns:a16="http://schemas.microsoft.com/office/drawing/2014/main" id="{71B7B740-29C6-945F-21F4-FF88E006CE00}"/>
              </a:ext>
            </a:extLst>
          </p:cNvPr>
          <p:cNvSpPr>
            <a:spLocks noChangeArrowheads="1"/>
          </p:cNvSpPr>
          <p:nvPr/>
        </p:nvSpPr>
        <p:spPr bwMode="auto">
          <a:xfrm>
            <a:off x="1134378" y="5312446"/>
            <a:ext cx="6871254" cy="948182"/>
          </a:xfrm>
          <a:prstGeom prst="rect">
            <a:avLst/>
          </a:prstGeom>
          <a:noFill/>
          <a:ln w="9525">
            <a:noFill/>
            <a:miter lim="800000"/>
            <a:headEnd/>
            <a:tailEnd/>
          </a:ln>
          <a:effectLst/>
        </p:spPr>
        <p:txBody>
          <a:bodyPr lIns="81041" tIns="40521" rIns="81041" bIns="40521"/>
          <a:lstStyle/>
          <a:p>
            <a:pPr defTabSz="685800">
              <a:lnSpc>
                <a:spcPct val="200000"/>
              </a:lnSpc>
              <a:defRPr/>
            </a:pPr>
            <a:r>
              <a:rPr lang="zh-CN" altLang="en-US" sz="3200" dirty="0">
                <a:latin typeface="Microsoft YaHei" panose="020B0503020204020204" pitchFamily="34" charset="-122"/>
                <a:ea typeface="Microsoft YaHei" panose="020B0503020204020204" pitchFamily="34" charset="-122"/>
              </a:rPr>
              <a:t>每一届夏季奥运会直播时长超过</a:t>
            </a:r>
            <a:r>
              <a:rPr lang="en-US" altLang="zh-CN" sz="3200" dirty="0">
                <a:latin typeface="Microsoft YaHei" panose="020B0503020204020204" pitchFamily="34" charset="-122"/>
                <a:ea typeface="Microsoft YaHei" panose="020B0503020204020204" pitchFamily="34" charset="-122"/>
              </a:rPr>
              <a:t>10</a:t>
            </a:r>
            <a:r>
              <a:rPr lang="zh-CN" altLang="en-US" sz="3200" dirty="0">
                <a:latin typeface="Microsoft YaHei" panose="020B0503020204020204" pitchFamily="34" charset="-122"/>
                <a:ea typeface="Microsoft YaHei" panose="020B0503020204020204" pitchFamily="34" charset="-122"/>
              </a:rPr>
              <a:t>天</a:t>
            </a:r>
          </a:p>
        </p:txBody>
      </p:sp>
    </p:spTree>
    <p:extLst>
      <p:ext uri="{BB962C8B-B14F-4D97-AF65-F5344CB8AC3E}">
        <p14:creationId xmlns:p14="http://schemas.microsoft.com/office/powerpoint/2010/main" val="31579202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E812D4A-56D5-294F-9FD4-B017F9E2257A}"/>
              </a:ext>
            </a:extLst>
          </p:cNvPr>
          <p:cNvPicPr>
            <a:picLocks noChangeAspect="1"/>
          </p:cNvPicPr>
          <p:nvPr/>
        </p:nvPicPr>
        <p:blipFill>
          <a:blip r:embed="rId3"/>
          <a:stretch>
            <a:fillRect/>
          </a:stretch>
        </p:blipFill>
        <p:spPr>
          <a:xfrm>
            <a:off x="1532965" y="1282706"/>
            <a:ext cx="5557613" cy="3556493"/>
          </a:xfrm>
          <a:prstGeom prst="rect">
            <a:avLst/>
          </a:prstGeom>
        </p:spPr>
      </p:pic>
      <p:sp>
        <p:nvSpPr>
          <p:cNvPr id="2" name="标题 1">
            <a:extLst>
              <a:ext uri="{FF2B5EF4-FFF2-40B4-BE49-F238E27FC236}">
                <a16:creationId xmlns:a16="http://schemas.microsoft.com/office/drawing/2014/main" id="{6B18973E-B1D2-AEBF-7D9B-D385D1D2CDFA}"/>
              </a:ext>
            </a:extLst>
          </p:cNvPr>
          <p:cNvSpPr>
            <a:spLocks noGrp="1"/>
          </p:cNvSpPr>
          <p:nvPr>
            <p:ph type="title"/>
          </p:nvPr>
        </p:nvSpPr>
        <p:spPr/>
        <p:txBody>
          <a:bodyPr/>
          <a:lstStyle/>
          <a:p>
            <a:r>
              <a:rPr lang="zh-CN" altLang="en-US" dirty="0"/>
              <a:t>全球实时直播三天半</a:t>
            </a:r>
          </a:p>
        </p:txBody>
      </p:sp>
      <p:sp>
        <p:nvSpPr>
          <p:cNvPr id="3" name="文本框 2">
            <a:extLst>
              <a:ext uri="{FF2B5EF4-FFF2-40B4-BE49-F238E27FC236}">
                <a16:creationId xmlns:a16="http://schemas.microsoft.com/office/drawing/2014/main" id="{B925060A-E204-A42A-CD3B-7D3EE1947DC2}"/>
              </a:ext>
            </a:extLst>
          </p:cNvPr>
          <p:cNvSpPr txBox="1"/>
          <p:nvPr/>
        </p:nvSpPr>
        <p:spPr>
          <a:xfrm>
            <a:off x="977900" y="5061434"/>
            <a:ext cx="6154249" cy="1097929"/>
          </a:xfrm>
          <a:prstGeom prst="rect">
            <a:avLst/>
          </a:prstGeom>
          <a:noFill/>
        </p:spPr>
        <p:txBody>
          <a:bodyPr wrap="none" rtlCol="0">
            <a:spAutoFit/>
          </a:bodyPr>
          <a:lstStyle/>
          <a:p>
            <a:pPr marL="457200" indent="-457200">
              <a:lnSpc>
                <a:spcPts val="4060"/>
              </a:lnSpc>
              <a:buFont typeface="Arial" panose="020B0604020202020204" pitchFamily="34" charset="0"/>
              <a:buChar char="•"/>
            </a:pPr>
            <a:r>
              <a:rPr lang="en-US" altLang="zh-CN" sz="2800" dirty="0">
                <a:latin typeface="微软雅黑" panose="020B0503020204020204" pitchFamily="34" charset="-122"/>
                <a:ea typeface="微软雅黑" panose="020B0503020204020204" pitchFamily="34" charset="-122"/>
              </a:rPr>
              <a:t>2000</a:t>
            </a:r>
            <a:r>
              <a:rPr lang="zh-CN" altLang="en-US" sz="2800" dirty="0">
                <a:latin typeface="微软雅黑" panose="020B0503020204020204" pitchFamily="34" charset="-122"/>
                <a:ea typeface="微软雅黑" panose="020B0503020204020204" pitchFamily="34" charset="-122"/>
              </a:rPr>
              <a:t>年前的通信技术，能实现吗？</a:t>
            </a:r>
            <a:endParaRPr lang="en-US" altLang="zh-CN" sz="2800" dirty="0">
              <a:latin typeface="微软雅黑" panose="020B0503020204020204" pitchFamily="34" charset="-122"/>
              <a:ea typeface="微软雅黑" panose="020B0503020204020204" pitchFamily="34" charset="-122"/>
            </a:endParaRPr>
          </a:p>
          <a:p>
            <a:pPr marL="457200" indent="-457200">
              <a:lnSpc>
                <a:spcPts val="4060"/>
              </a:lnSpc>
              <a:buFont typeface="Arial" panose="020B0604020202020204" pitchFamily="34" charset="0"/>
              <a:buChar char="•"/>
            </a:pPr>
            <a:r>
              <a:rPr lang="zh-CN" altLang="en-US" sz="2800" dirty="0">
                <a:latin typeface="微软雅黑" panose="020B0503020204020204" pitchFamily="34" charset="-122"/>
                <a:ea typeface="微软雅黑" panose="020B0503020204020204" pitchFamily="34" charset="-122"/>
              </a:rPr>
              <a:t>今天的世界通信技术，能实现吗？</a:t>
            </a:r>
          </a:p>
        </p:txBody>
      </p:sp>
      <p:sp>
        <p:nvSpPr>
          <p:cNvPr id="5" name="文本框 4">
            <a:extLst>
              <a:ext uri="{FF2B5EF4-FFF2-40B4-BE49-F238E27FC236}">
                <a16:creationId xmlns:a16="http://schemas.microsoft.com/office/drawing/2014/main" id="{A02CEBEE-B0B8-4E13-6E38-2C693736FBCE}"/>
              </a:ext>
            </a:extLst>
          </p:cNvPr>
          <p:cNvSpPr txBox="1"/>
          <p:nvPr/>
        </p:nvSpPr>
        <p:spPr>
          <a:xfrm>
            <a:off x="6967070" y="5112859"/>
            <a:ext cx="902811" cy="523220"/>
          </a:xfrm>
          <a:prstGeom prst="rect">
            <a:avLst/>
          </a:prstGeom>
          <a:noFill/>
        </p:spPr>
        <p:txBody>
          <a:bodyPr wrap="none" rtlCol="0">
            <a:spAutoFit/>
          </a:bodyPr>
          <a:lstStyle/>
          <a:p>
            <a:r>
              <a:rPr lang="zh-CN" altLang="en-US" sz="2800" b="1" dirty="0">
                <a:solidFill>
                  <a:srgbClr val="FF0000"/>
                </a:solidFill>
                <a:latin typeface="微软雅黑" panose="020B0503020204020204" pitchFamily="34" charset="-122"/>
                <a:ea typeface="微软雅黑" panose="020B0503020204020204" pitchFamily="34" charset="-122"/>
              </a:rPr>
              <a:t>不能</a:t>
            </a:r>
          </a:p>
        </p:txBody>
      </p:sp>
      <p:sp>
        <p:nvSpPr>
          <p:cNvPr id="6" name="文本框 5">
            <a:extLst>
              <a:ext uri="{FF2B5EF4-FFF2-40B4-BE49-F238E27FC236}">
                <a16:creationId xmlns:a16="http://schemas.microsoft.com/office/drawing/2014/main" id="{0E0422C8-8DF4-5601-C6A5-CE06DDBF3F6D}"/>
              </a:ext>
            </a:extLst>
          </p:cNvPr>
          <p:cNvSpPr txBox="1"/>
          <p:nvPr/>
        </p:nvSpPr>
        <p:spPr>
          <a:xfrm>
            <a:off x="6874737" y="5636079"/>
            <a:ext cx="543739" cy="523220"/>
          </a:xfrm>
          <a:prstGeom prst="rect">
            <a:avLst/>
          </a:prstGeom>
          <a:noFill/>
        </p:spPr>
        <p:txBody>
          <a:bodyPr wrap="none" rtlCol="0">
            <a:spAutoFit/>
          </a:bodyPr>
          <a:lstStyle/>
          <a:p>
            <a:r>
              <a:rPr lang="zh-CN" altLang="en-US" sz="2800" b="1" dirty="0">
                <a:solidFill>
                  <a:srgbClr val="FF0000"/>
                </a:solidFill>
                <a:latin typeface="微软雅黑" panose="020B0503020204020204" pitchFamily="34" charset="-122"/>
                <a:ea typeface="微软雅黑" panose="020B0503020204020204" pitchFamily="34" charset="-122"/>
              </a:rPr>
              <a:t>能</a:t>
            </a:r>
          </a:p>
        </p:txBody>
      </p:sp>
    </p:spTree>
    <p:extLst>
      <p:ext uri="{BB962C8B-B14F-4D97-AF65-F5344CB8AC3E}">
        <p14:creationId xmlns:p14="http://schemas.microsoft.com/office/powerpoint/2010/main" val="481999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13DA28-702A-4AAD-A411-9200042287AE}"/>
              </a:ext>
            </a:extLst>
          </p:cNvPr>
          <p:cNvSpPr>
            <a:spLocks noGrp="1"/>
          </p:cNvSpPr>
          <p:nvPr>
            <p:ph type="title"/>
          </p:nvPr>
        </p:nvSpPr>
        <p:spPr/>
        <p:txBody>
          <a:bodyPr/>
          <a:lstStyle/>
          <a:p>
            <a:r>
              <a:rPr lang="en-US" altLang="zh-CN" dirty="0"/>
              <a:t>2000</a:t>
            </a:r>
            <a:r>
              <a:rPr lang="zh-CN" altLang="en-US" dirty="0"/>
              <a:t>年前发出的末日预言</a:t>
            </a:r>
            <a:br>
              <a:rPr lang="zh-CN" altLang="en-US" dirty="0"/>
            </a:br>
            <a:endParaRPr lang="en-US" dirty="0"/>
          </a:p>
        </p:txBody>
      </p:sp>
      <p:pic>
        <p:nvPicPr>
          <p:cNvPr id="3" name="图片 2">
            <a:extLst>
              <a:ext uri="{FF2B5EF4-FFF2-40B4-BE49-F238E27FC236}">
                <a16:creationId xmlns:a16="http://schemas.microsoft.com/office/drawing/2014/main" id="{2510088D-3ABF-E24C-92CE-C7D573381A5D}"/>
              </a:ext>
            </a:extLst>
          </p:cNvPr>
          <p:cNvPicPr>
            <a:picLocks noChangeAspect="1"/>
          </p:cNvPicPr>
          <p:nvPr/>
        </p:nvPicPr>
        <p:blipFill>
          <a:blip r:embed="rId3"/>
          <a:stretch>
            <a:fillRect/>
          </a:stretch>
        </p:blipFill>
        <p:spPr>
          <a:xfrm>
            <a:off x="0" y="1283468"/>
            <a:ext cx="3120856" cy="395751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图片 6">
            <a:extLst>
              <a:ext uri="{FF2B5EF4-FFF2-40B4-BE49-F238E27FC236}">
                <a16:creationId xmlns:a16="http://schemas.microsoft.com/office/drawing/2014/main" id="{C088C64A-BD9D-B54F-95BC-885D0E529FD3}"/>
              </a:ext>
            </a:extLst>
          </p:cNvPr>
          <p:cNvPicPr>
            <a:picLocks noChangeAspect="1"/>
          </p:cNvPicPr>
          <p:nvPr/>
        </p:nvPicPr>
        <p:blipFill>
          <a:blip r:embed="rId4"/>
          <a:stretch>
            <a:fillRect/>
          </a:stretch>
        </p:blipFill>
        <p:spPr>
          <a:xfrm>
            <a:off x="3215146" y="1283468"/>
            <a:ext cx="5928854" cy="395751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C3A5DF78-92C5-BC3C-D16A-06A86A43CCC0}"/>
              </a:ext>
            </a:extLst>
          </p:cNvPr>
          <p:cNvPicPr>
            <a:picLocks noChangeAspect="1"/>
          </p:cNvPicPr>
          <p:nvPr/>
        </p:nvPicPr>
        <p:blipFill rotWithShape="1">
          <a:blip r:embed="rId5"/>
          <a:srcRect r="39331"/>
          <a:stretch/>
        </p:blipFill>
        <p:spPr>
          <a:xfrm>
            <a:off x="3215146" y="1283468"/>
            <a:ext cx="3120856" cy="235316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10">
            <a:extLst>
              <a:ext uri="{FF2B5EF4-FFF2-40B4-BE49-F238E27FC236}">
                <a16:creationId xmlns:a16="http://schemas.microsoft.com/office/drawing/2014/main" id="{84253855-52E2-21BE-BCD9-2737334888AA}"/>
              </a:ext>
            </a:extLst>
          </p:cNvPr>
          <p:cNvSpPr>
            <a:spLocks noChangeArrowheads="1"/>
          </p:cNvSpPr>
          <p:nvPr/>
        </p:nvSpPr>
        <p:spPr bwMode="auto">
          <a:xfrm>
            <a:off x="648250" y="5356994"/>
            <a:ext cx="8254647" cy="1426768"/>
          </a:xfrm>
          <a:prstGeom prst="rect">
            <a:avLst/>
          </a:prstGeom>
          <a:noFill/>
          <a:ln w="9525">
            <a:noFill/>
            <a:miter lim="800000"/>
            <a:headEnd/>
            <a:tailEnd/>
          </a:ln>
          <a:effectLst/>
        </p:spPr>
        <p:txBody>
          <a:bodyPr lIns="81041" tIns="40521" rIns="81041" bIns="40521"/>
          <a:lstStyle/>
          <a:p>
            <a:pPr defTabSz="685800">
              <a:lnSpc>
                <a:spcPts val="4240"/>
              </a:lnSpc>
              <a:defRPr/>
            </a:pPr>
            <a:r>
              <a:rPr lang="zh-CN" altLang="en-US" sz="3200" dirty="0">
                <a:latin typeface="Microsoft YaHei" panose="020B0503020204020204" pitchFamily="34" charset="-122"/>
                <a:ea typeface="Microsoft YaHei" panose="020B0503020204020204" pitchFamily="34" charset="-122"/>
              </a:rPr>
              <a:t>启示录预言的事件发生的技术条件已具备！</a:t>
            </a:r>
            <a:endParaRPr lang="en-US" altLang="zh-CN" sz="3200" dirty="0">
              <a:latin typeface="Microsoft YaHei" panose="020B0503020204020204" pitchFamily="34" charset="-122"/>
              <a:ea typeface="Microsoft YaHei" panose="020B0503020204020204" pitchFamily="34" charset="-122"/>
            </a:endParaRPr>
          </a:p>
          <a:p>
            <a:pPr defTabSz="685800">
              <a:lnSpc>
                <a:spcPts val="4240"/>
              </a:lnSpc>
              <a:defRPr/>
            </a:pPr>
            <a:r>
              <a:rPr lang="zh-CN" altLang="en-US" sz="3200" dirty="0">
                <a:latin typeface="Microsoft YaHei" panose="020B0503020204020204" pitchFamily="34" charset="-122"/>
                <a:ea typeface="Microsoft YaHei" panose="020B0503020204020204" pitchFamily="34" charset="-122"/>
              </a:rPr>
              <a:t>主再来的时候越来</a:t>
            </a:r>
            <a:r>
              <a:rPr lang="zh-CN" altLang="en-US" sz="3200" u="sng" dirty="0">
                <a:latin typeface="Microsoft YaHei" panose="020B0503020204020204" pitchFamily="34" charset="-122"/>
                <a:ea typeface="Microsoft YaHei" panose="020B0503020204020204" pitchFamily="34" charset="-122"/>
              </a:rPr>
              <a:t>              </a:t>
            </a:r>
            <a:r>
              <a:rPr lang="en-US" altLang="zh-CN" sz="3200" dirty="0">
                <a:latin typeface="Microsoft YaHei" panose="020B0503020204020204" pitchFamily="34" charset="-122"/>
                <a:ea typeface="Microsoft YaHei" panose="020B0503020204020204" pitchFamily="34" charset="-122"/>
              </a:rPr>
              <a:t>(</a:t>
            </a:r>
            <a:r>
              <a:rPr lang="zh-CN" altLang="en-US" sz="3200" dirty="0">
                <a:latin typeface="Microsoft YaHei" panose="020B0503020204020204" pitchFamily="34" charset="-122"/>
                <a:ea typeface="Microsoft YaHei" panose="020B0503020204020204" pitchFamily="34" charset="-122"/>
              </a:rPr>
              <a:t>近了</a:t>
            </a:r>
            <a:r>
              <a:rPr lang="en-US" altLang="zh-CN" sz="3200" dirty="0">
                <a:latin typeface="Microsoft YaHei" panose="020B0503020204020204" pitchFamily="34" charset="-122"/>
                <a:ea typeface="Microsoft YaHei" panose="020B0503020204020204" pitchFamily="34" charset="-122"/>
              </a:rPr>
              <a:t>/</a:t>
            </a:r>
            <a:r>
              <a:rPr lang="zh-CN" altLang="en-US" sz="3200" dirty="0">
                <a:latin typeface="Microsoft YaHei" panose="020B0503020204020204" pitchFamily="34" charset="-122"/>
                <a:ea typeface="Microsoft YaHei" panose="020B0503020204020204" pitchFamily="34" charset="-122"/>
              </a:rPr>
              <a:t>远了）！</a:t>
            </a:r>
          </a:p>
        </p:txBody>
      </p:sp>
      <p:sp>
        <p:nvSpPr>
          <p:cNvPr id="6" name="文本框 5">
            <a:extLst>
              <a:ext uri="{FF2B5EF4-FFF2-40B4-BE49-F238E27FC236}">
                <a16:creationId xmlns:a16="http://schemas.microsoft.com/office/drawing/2014/main" id="{082C0E61-9A9A-DB5C-5FE3-D5A8829630F0}"/>
              </a:ext>
            </a:extLst>
          </p:cNvPr>
          <p:cNvSpPr txBox="1"/>
          <p:nvPr/>
        </p:nvSpPr>
        <p:spPr>
          <a:xfrm>
            <a:off x="4296368" y="5851805"/>
            <a:ext cx="1603829" cy="584775"/>
          </a:xfrm>
          <a:prstGeom prst="rect">
            <a:avLst/>
          </a:prstGeom>
          <a:noFill/>
        </p:spPr>
        <p:txBody>
          <a:bodyPr wrap="square">
            <a:spAutoFit/>
          </a:bodyPr>
          <a:lstStyle/>
          <a:p>
            <a:r>
              <a:rPr lang="zh-CN" altLang="en-US" sz="3200" b="1" dirty="0">
                <a:solidFill>
                  <a:srgbClr val="FF0000"/>
                </a:solidFill>
                <a:latin typeface="Microsoft YaHei" panose="020B0503020204020204" pitchFamily="34" charset="-122"/>
                <a:ea typeface="Microsoft YaHei" panose="020B0503020204020204" pitchFamily="34" charset="-122"/>
              </a:rPr>
              <a:t>近了</a:t>
            </a:r>
            <a:endParaRPr lang="zh-CN" altLang="en-US" sz="3200" b="1" dirty="0">
              <a:solidFill>
                <a:srgbClr val="FF0000"/>
              </a:solidFill>
            </a:endParaRPr>
          </a:p>
        </p:txBody>
      </p:sp>
    </p:spTree>
    <p:extLst>
      <p:ext uri="{BB962C8B-B14F-4D97-AF65-F5344CB8AC3E}">
        <p14:creationId xmlns:p14="http://schemas.microsoft.com/office/powerpoint/2010/main" val="3220341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A6053E-C9C4-114A-AEF8-E24E2C89B603}"/>
              </a:ext>
            </a:extLst>
          </p:cNvPr>
          <p:cNvSpPr>
            <a:spLocks noGrp="1"/>
          </p:cNvSpPr>
          <p:nvPr>
            <p:ph type="title"/>
          </p:nvPr>
        </p:nvSpPr>
        <p:spPr>
          <a:prstGeom prst="rect">
            <a:avLst/>
          </a:prstGeom>
        </p:spPr>
        <p:txBody>
          <a:bodyPr/>
          <a:lstStyle/>
          <a:p>
            <a:r>
              <a:rPr lang="zh-CN" altLang="en-US" dirty="0">
                <a:solidFill>
                  <a:schemeClr val="tx1"/>
                </a:solidFill>
                <a:latin typeface="微软雅黑" panose="020B0503020204020204" pitchFamily="34" charset="-122"/>
                <a:ea typeface="微软雅黑" panose="020B0503020204020204" pitchFamily="34" charset="-122"/>
              </a:rPr>
              <a:t>耶稣再来的时候近了的预兆</a:t>
            </a:r>
          </a:p>
        </p:txBody>
      </p:sp>
      <p:sp>
        <p:nvSpPr>
          <p:cNvPr id="3" name="文本框 2">
            <a:extLst>
              <a:ext uri="{FF2B5EF4-FFF2-40B4-BE49-F238E27FC236}">
                <a16:creationId xmlns:a16="http://schemas.microsoft.com/office/drawing/2014/main" id="{E6887248-4B8B-4648-8046-5AE515CA7ACF}"/>
              </a:ext>
            </a:extLst>
          </p:cNvPr>
          <p:cNvSpPr txBox="1"/>
          <p:nvPr/>
        </p:nvSpPr>
        <p:spPr>
          <a:xfrm>
            <a:off x="758861" y="2981124"/>
            <a:ext cx="3986989" cy="2221314"/>
          </a:xfrm>
          <a:prstGeom prst="rect">
            <a:avLst/>
          </a:prstGeom>
          <a:noFill/>
        </p:spPr>
        <p:txBody>
          <a:bodyPr wrap="none" rtlCol="0">
            <a:spAutoFit/>
          </a:bodyPr>
          <a:lstStyle/>
          <a:p>
            <a:pPr marL="514350" indent="-514350">
              <a:lnSpc>
                <a:spcPct val="150000"/>
              </a:lnSpc>
              <a:buAutoNum type="arabicPeriod"/>
            </a:pPr>
            <a:r>
              <a:rPr kumimoji="1" lang="zh-CN" altLang="en-US" sz="3200" dirty="0">
                <a:latin typeface="Microsoft YaHei" panose="020B0503020204020204" pitchFamily="34" charset="-122"/>
                <a:ea typeface="Microsoft YaHei" panose="020B0503020204020204" pitchFamily="34" charset="-122"/>
              </a:rPr>
              <a:t>福音要传遍天下</a:t>
            </a:r>
            <a:endParaRPr kumimoji="1" lang="en-US" altLang="zh-CN" sz="3200" dirty="0">
              <a:latin typeface="Microsoft YaHei" panose="020B0503020204020204" pitchFamily="34" charset="-122"/>
              <a:ea typeface="Microsoft YaHei" panose="020B0503020204020204" pitchFamily="34" charset="-122"/>
            </a:endParaRPr>
          </a:p>
          <a:p>
            <a:pPr marL="514350" indent="-514350">
              <a:lnSpc>
                <a:spcPct val="150000"/>
              </a:lnSpc>
              <a:buAutoNum type="arabicPeriod"/>
            </a:pPr>
            <a:r>
              <a:rPr kumimoji="1" lang="zh-CN" altLang="en-US" sz="3200" dirty="0">
                <a:latin typeface="Microsoft YaHei" panose="020B0503020204020204" pitchFamily="34" charset="-122"/>
                <a:ea typeface="Microsoft YaHei" panose="020B0503020204020204" pitchFamily="34" charset="-122"/>
              </a:rPr>
              <a:t>全球通信技术发达</a:t>
            </a:r>
            <a:endParaRPr kumimoji="1" lang="en-US" altLang="zh-CN" sz="3200" dirty="0">
              <a:latin typeface="Microsoft YaHei" panose="020B0503020204020204" pitchFamily="34" charset="-122"/>
              <a:ea typeface="Microsoft YaHei" panose="020B0503020204020204" pitchFamily="34" charset="-122"/>
            </a:endParaRPr>
          </a:p>
          <a:p>
            <a:pPr marL="514350" indent="-514350">
              <a:lnSpc>
                <a:spcPct val="150000"/>
              </a:lnSpc>
              <a:buAutoNum type="arabicPeriod"/>
            </a:pPr>
            <a:r>
              <a:rPr kumimoji="1" lang="zh-CN" altLang="en-US" sz="3200" dirty="0">
                <a:latin typeface="Microsoft YaHei" panose="020B0503020204020204" pitchFamily="34" charset="-122"/>
                <a:ea typeface="Microsoft YaHei" panose="020B0503020204020204" pitchFamily="34" charset="-122"/>
              </a:rPr>
              <a:t>兽的印记</a:t>
            </a:r>
          </a:p>
        </p:txBody>
      </p:sp>
      <p:pic>
        <p:nvPicPr>
          <p:cNvPr id="5" name="图片 4" descr="黑暗中的蓝色星球&#10;&#10;中度可信度描述已自动生成">
            <a:extLst>
              <a:ext uri="{FF2B5EF4-FFF2-40B4-BE49-F238E27FC236}">
                <a16:creationId xmlns:a16="http://schemas.microsoft.com/office/drawing/2014/main" id="{5B57E54A-55FE-F94C-04F1-E2A4B5666EF0}"/>
              </a:ext>
            </a:extLst>
          </p:cNvPr>
          <p:cNvPicPr>
            <a:picLocks noChangeAspect="1"/>
          </p:cNvPicPr>
          <p:nvPr/>
        </p:nvPicPr>
        <p:blipFill>
          <a:blip r:embed="rId3"/>
          <a:stretch>
            <a:fillRect/>
          </a:stretch>
        </p:blipFill>
        <p:spPr>
          <a:xfrm>
            <a:off x="4425078" y="1655562"/>
            <a:ext cx="5108084" cy="4881445"/>
          </a:xfrm>
          <a:prstGeom prst="rect">
            <a:avLst/>
          </a:prstGeom>
        </p:spPr>
      </p:pic>
      <p:cxnSp>
        <p:nvCxnSpPr>
          <p:cNvPr id="6" name="直接连接符 5">
            <a:extLst>
              <a:ext uri="{FF2B5EF4-FFF2-40B4-BE49-F238E27FC236}">
                <a16:creationId xmlns:a16="http://schemas.microsoft.com/office/drawing/2014/main" id="{B0AC064B-B0C7-07F8-9E30-1598F9D60092}"/>
              </a:ext>
            </a:extLst>
          </p:cNvPr>
          <p:cNvCxnSpPr>
            <a:cxnSpLocks/>
          </p:cNvCxnSpPr>
          <p:nvPr/>
        </p:nvCxnSpPr>
        <p:spPr>
          <a:xfrm flipV="1">
            <a:off x="860612" y="5202438"/>
            <a:ext cx="2187388" cy="254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7217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卡通人物&#10;&#10;描述已自动生成">
            <a:extLst>
              <a:ext uri="{FF2B5EF4-FFF2-40B4-BE49-F238E27FC236}">
                <a16:creationId xmlns:a16="http://schemas.microsoft.com/office/drawing/2014/main" id="{6E7111BF-0B77-5A7A-16E1-D93E22DA9527}"/>
              </a:ext>
            </a:extLst>
          </p:cNvPr>
          <p:cNvPicPr>
            <a:picLocks noChangeAspect="1"/>
          </p:cNvPicPr>
          <p:nvPr/>
        </p:nvPicPr>
        <p:blipFill>
          <a:blip r:embed="rId3"/>
          <a:stretch>
            <a:fillRect/>
          </a:stretch>
        </p:blipFill>
        <p:spPr>
          <a:xfrm>
            <a:off x="1" y="3429000"/>
            <a:ext cx="3669644" cy="3669644"/>
          </a:xfrm>
          <a:prstGeom prst="rect">
            <a:avLst/>
          </a:prstGeom>
        </p:spPr>
      </p:pic>
      <p:pic>
        <p:nvPicPr>
          <p:cNvPr id="7" name="图片 6" descr="图片包含 户外, 男人, 站, 飞行&#10;&#10;描述已自动生成">
            <a:extLst>
              <a:ext uri="{FF2B5EF4-FFF2-40B4-BE49-F238E27FC236}">
                <a16:creationId xmlns:a16="http://schemas.microsoft.com/office/drawing/2014/main" id="{77BC2991-2835-55FC-55A3-88E059D9075F}"/>
              </a:ext>
            </a:extLst>
          </p:cNvPr>
          <p:cNvPicPr>
            <a:picLocks noChangeAspect="1"/>
          </p:cNvPicPr>
          <p:nvPr/>
        </p:nvPicPr>
        <p:blipFill rotWithShape="1">
          <a:blip r:embed="rId4"/>
          <a:srcRect l="30135" r="27432" b="12181"/>
          <a:stretch/>
        </p:blipFill>
        <p:spPr>
          <a:xfrm>
            <a:off x="2995909" y="0"/>
            <a:ext cx="3152181" cy="366964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对话气泡: 圆角矩形 4">
            <a:extLst>
              <a:ext uri="{FF2B5EF4-FFF2-40B4-BE49-F238E27FC236}">
                <a16:creationId xmlns:a16="http://schemas.microsoft.com/office/drawing/2014/main" id="{81B6B8FE-EF8C-146D-14AE-8CA7063776C5}"/>
              </a:ext>
            </a:extLst>
          </p:cNvPr>
          <p:cNvSpPr/>
          <p:nvPr/>
        </p:nvSpPr>
        <p:spPr>
          <a:xfrm>
            <a:off x="3948140" y="4019309"/>
            <a:ext cx="4638667" cy="2147230"/>
          </a:xfrm>
          <a:prstGeom prst="wedgeRoundRectCallout">
            <a:avLst>
              <a:gd name="adj1" fmla="val -61648"/>
              <a:gd name="adj2" fmla="val 50467"/>
              <a:gd name="adj3" fmla="val 1666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6" name="Rectangle 2">
            <a:extLst>
              <a:ext uri="{FF2B5EF4-FFF2-40B4-BE49-F238E27FC236}">
                <a16:creationId xmlns:a16="http://schemas.microsoft.com/office/drawing/2014/main" id="{BB655E4F-EA3E-DEE7-04A6-B59ECE946416}"/>
              </a:ext>
            </a:extLst>
          </p:cNvPr>
          <p:cNvSpPr/>
          <p:nvPr/>
        </p:nvSpPr>
        <p:spPr>
          <a:xfrm>
            <a:off x="4109326" y="4585471"/>
            <a:ext cx="4500631" cy="825419"/>
          </a:xfrm>
          <a:prstGeom prst="rect">
            <a:avLst/>
          </a:prstGeom>
          <a:noFill/>
        </p:spPr>
        <p:txBody>
          <a:bodyPr wrap="square">
            <a:spAutoFit/>
          </a:bodyPr>
          <a:lstStyle/>
          <a:p>
            <a:pPr>
              <a:lnSpc>
                <a:spcPct val="150000"/>
              </a:lnSpc>
            </a:pPr>
            <a:r>
              <a:rPr lang="zh-CN" altLang="en-US" sz="3600" dirty="0">
                <a:latin typeface="微软雅黑" panose="020B0503020204020204" pitchFamily="34" charset="-122"/>
                <a:ea typeface="微软雅黑" panose="020B0503020204020204" pitchFamily="34" charset="-122"/>
              </a:rPr>
              <a:t>耶稣什么时候再来？</a:t>
            </a:r>
            <a:endParaRPr lang="en-US" altLang="zh-CN" sz="36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2979209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8FF2C0-2B48-40FC-ABBF-CA129CABF717}"/>
              </a:ext>
            </a:extLst>
          </p:cNvPr>
          <p:cNvSpPr>
            <a:spLocks noGrp="1"/>
          </p:cNvSpPr>
          <p:nvPr>
            <p:ph type="title"/>
          </p:nvPr>
        </p:nvSpPr>
        <p:spPr/>
        <p:txBody>
          <a:bodyPr/>
          <a:lstStyle/>
          <a:p>
            <a:r>
              <a:rPr lang="zh-CN" altLang="en-US" dirty="0"/>
              <a:t>预言</a:t>
            </a:r>
            <a:r>
              <a:rPr lang="en-US" altLang="zh-CN" dirty="0"/>
              <a:t>:</a:t>
            </a:r>
            <a:r>
              <a:rPr lang="zh-CN" altLang="en-US" dirty="0"/>
              <a:t>兽的印记</a:t>
            </a:r>
            <a:endParaRPr lang="en-US" dirty="0"/>
          </a:p>
        </p:txBody>
      </p:sp>
      <p:sp>
        <p:nvSpPr>
          <p:cNvPr id="3" name="Rectangle 2">
            <a:extLst>
              <a:ext uri="{FF2B5EF4-FFF2-40B4-BE49-F238E27FC236}">
                <a16:creationId xmlns:a16="http://schemas.microsoft.com/office/drawing/2014/main" id="{BD879E69-4496-3945-9D88-982C71911472}"/>
              </a:ext>
            </a:extLst>
          </p:cNvPr>
          <p:cNvSpPr>
            <a:spLocks noChangeArrowheads="1"/>
          </p:cNvSpPr>
          <p:nvPr/>
        </p:nvSpPr>
        <p:spPr bwMode="auto">
          <a:xfrm>
            <a:off x="718217" y="2179624"/>
            <a:ext cx="7782092" cy="4482190"/>
          </a:xfrm>
          <a:prstGeom prst="rect">
            <a:avLst/>
          </a:prstGeom>
          <a:noFill/>
          <a:ln w="9525">
            <a:noFill/>
            <a:miter lim="800000"/>
            <a:headEnd/>
            <a:tailEnd/>
          </a:ln>
          <a:effectLst/>
        </p:spPr>
        <p:txBody>
          <a:bodyPr lIns="81041" tIns="40521" rIns="81041" bIns="40521"/>
          <a:lstStyle/>
          <a:p>
            <a:pPr lvl="0" defTabSz="685800">
              <a:defRPr/>
            </a:pPr>
            <a:endParaRPr lang="en-CN" sz="2400" dirty="0">
              <a:latin typeface="Calibri" panose="020F0502020204030204" pitchFamily="34" charset="0"/>
            </a:endParaRPr>
          </a:p>
        </p:txBody>
      </p:sp>
      <p:sp>
        <p:nvSpPr>
          <p:cNvPr id="11" name="Rectangle 10">
            <a:extLst>
              <a:ext uri="{FF2B5EF4-FFF2-40B4-BE49-F238E27FC236}">
                <a16:creationId xmlns:a16="http://schemas.microsoft.com/office/drawing/2014/main" id="{1731A3F7-C3FE-CD48-8259-3C2C295519CF}"/>
              </a:ext>
            </a:extLst>
          </p:cNvPr>
          <p:cNvSpPr>
            <a:spLocks noChangeArrowheads="1"/>
          </p:cNvSpPr>
          <p:nvPr/>
        </p:nvSpPr>
        <p:spPr bwMode="auto">
          <a:xfrm>
            <a:off x="718217" y="2213197"/>
            <a:ext cx="4452416" cy="4190735"/>
          </a:xfrm>
          <a:prstGeom prst="rect">
            <a:avLst/>
          </a:prstGeom>
          <a:noFill/>
          <a:ln w="9525">
            <a:noFill/>
            <a:miter lim="800000"/>
            <a:headEnd/>
            <a:tailEnd/>
          </a:ln>
          <a:effectLst/>
        </p:spPr>
        <p:txBody>
          <a:bodyPr lIns="81041" tIns="40521" rIns="81041" bIns="40521"/>
          <a:lstStyle/>
          <a:p>
            <a:pPr defTabSz="685800">
              <a:lnSpc>
                <a:spcPts val="4160"/>
              </a:lnSpc>
              <a:defRPr/>
            </a:pPr>
            <a:r>
              <a:rPr lang="zh-CN" altLang="en-US" sz="3200" dirty="0">
                <a:latin typeface="Microsoft YaHei" panose="020B0503020204020204" pitchFamily="34" charset="-122"/>
                <a:ea typeface="Microsoft YaHei" panose="020B0503020204020204" pitchFamily="34" charset="-122"/>
              </a:rPr>
              <a:t>启示录</a:t>
            </a:r>
            <a:r>
              <a:rPr lang="en-US" altLang="zh-CN" sz="3200" dirty="0">
                <a:latin typeface="Microsoft YaHei" panose="020B0503020204020204" pitchFamily="34" charset="-122"/>
                <a:ea typeface="Microsoft YaHei" panose="020B0503020204020204" pitchFamily="34" charset="-122"/>
              </a:rPr>
              <a:t>13:16 </a:t>
            </a:r>
            <a:r>
              <a:rPr lang="zh-CN" altLang="en-US" sz="3200" b="1" dirty="0">
                <a:solidFill>
                  <a:srgbClr val="FF0000"/>
                </a:solidFill>
                <a:latin typeface="Microsoft YaHei" panose="020B0503020204020204" pitchFamily="34" charset="-122"/>
                <a:ea typeface="Microsoft YaHei" panose="020B0503020204020204" pitchFamily="34" charset="-122"/>
              </a:rPr>
              <a:t>它</a:t>
            </a:r>
            <a:r>
              <a:rPr lang="zh-CN" altLang="en-US" sz="3200" dirty="0">
                <a:latin typeface="Microsoft YaHei" panose="020B0503020204020204" pitchFamily="34" charset="-122"/>
                <a:ea typeface="Microsoft YaHei" panose="020B0503020204020204" pitchFamily="34" charset="-122"/>
              </a:rPr>
              <a:t>又叫众人，无论大小贫富，自主的、为奴的，都在右手上或是在额上</a:t>
            </a:r>
            <a:r>
              <a:rPr lang="zh-CN" altLang="en-US" sz="3200" b="1" dirty="0">
                <a:solidFill>
                  <a:srgbClr val="FF0000"/>
                </a:solidFill>
                <a:latin typeface="Microsoft YaHei" panose="020B0503020204020204" pitchFamily="34" charset="-122"/>
                <a:ea typeface="Microsoft YaHei" panose="020B0503020204020204" pitchFamily="34" charset="-122"/>
              </a:rPr>
              <a:t>受一个印记</a:t>
            </a:r>
            <a:r>
              <a:rPr lang="zh-CN" altLang="en-US" sz="3200" dirty="0">
                <a:latin typeface="Microsoft YaHei" panose="020B0503020204020204" pitchFamily="34" charset="-122"/>
                <a:ea typeface="Microsoft YaHei" panose="020B0503020204020204" pitchFamily="34" charset="-122"/>
              </a:rPr>
              <a:t>。</a:t>
            </a:r>
            <a:r>
              <a:rPr lang="en-US" altLang="zh-CN" sz="3200" dirty="0">
                <a:latin typeface="Microsoft YaHei" panose="020B0503020204020204" pitchFamily="34" charset="-122"/>
                <a:ea typeface="Microsoft YaHei" panose="020B0503020204020204" pitchFamily="34" charset="-122"/>
              </a:rPr>
              <a:t>17 </a:t>
            </a:r>
            <a:r>
              <a:rPr lang="zh-CN" altLang="en-US" sz="3200" dirty="0">
                <a:latin typeface="Microsoft YaHei" panose="020B0503020204020204" pitchFamily="34" charset="-122"/>
                <a:ea typeface="Microsoft YaHei" panose="020B0503020204020204" pitchFamily="34" charset="-122"/>
              </a:rPr>
              <a:t>除了那受印记、有了</a:t>
            </a:r>
            <a:r>
              <a:rPr lang="zh-CN" altLang="en-US" sz="3200" b="1" dirty="0">
                <a:solidFill>
                  <a:srgbClr val="FF0000"/>
                </a:solidFill>
                <a:latin typeface="Microsoft YaHei" panose="020B0503020204020204" pitchFamily="34" charset="-122"/>
                <a:ea typeface="Microsoft YaHei" panose="020B0503020204020204" pitchFamily="34" charset="-122"/>
              </a:rPr>
              <a:t>兽</a:t>
            </a:r>
            <a:r>
              <a:rPr lang="zh-CN" altLang="en-US" sz="3200" dirty="0">
                <a:latin typeface="Microsoft YaHei" panose="020B0503020204020204" pitchFamily="34" charset="-122"/>
                <a:ea typeface="Microsoft YaHei" panose="020B0503020204020204" pitchFamily="34" charset="-122"/>
              </a:rPr>
              <a:t>名或有</a:t>
            </a:r>
            <a:r>
              <a:rPr lang="zh-CN" altLang="en-US" sz="3200" b="1" dirty="0">
                <a:solidFill>
                  <a:srgbClr val="FF0000"/>
                </a:solidFill>
                <a:latin typeface="Microsoft YaHei" panose="020B0503020204020204" pitchFamily="34" charset="-122"/>
                <a:ea typeface="Microsoft YaHei" panose="020B0503020204020204" pitchFamily="34" charset="-122"/>
              </a:rPr>
              <a:t>兽</a:t>
            </a:r>
            <a:r>
              <a:rPr lang="zh-CN" altLang="en-US" sz="3200" dirty="0">
                <a:latin typeface="Microsoft YaHei" panose="020B0503020204020204" pitchFamily="34" charset="-122"/>
                <a:ea typeface="Microsoft YaHei" panose="020B0503020204020204" pitchFamily="34" charset="-122"/>
              </a:rPr>
              <a:t>名数目的，都不得作买卖。</a:t>
            </a:r>
          </a:p>
        </p:txBody>
      </p:sp>
      <p:pic>
        <p:nvPicPr>
          <p:cNvPr id="8" name="图片 7" descr="形状&#10;&#10;中度可信度描述已自动生成">
            <a:extLst>
              <a:ext uri="{FF2B5EF4-FFF2-40B4-BE49-F238E27FC236}">
                <a16:creationId xmlns:a16="http://schemas.microsoft.com/office/drawing/2014/main" id="{9CFDB3D7-0FDB-8DE7-E222-4DFD6AFB1839}"/>
              </a:ext>
            </a:extLst>
          </p:cNvPr>
          <p:cNvPicPr>
            <a:picLocks noChangeAspect="1"/>
          </p:cNvPicPr>
          <p:nvPr/>
        </p:nvPicPr>
        <p:blipFill rotWithShape="1">
          <a:blip r:embed="rId3"/>
          <a:srcRect l="6301" t="20747" r="12869" b="5203"/>
          <a:stretch/>
        </p:blipFill>
        <p:spPr>
          <a:xfrm>
            <a:off x="5051500" y="1779631"/>
            <a:ext cx="4022057" cy="4605882"/>
          </a:xfrm>
          <a:prstGeom prst="rect">
            <a:avLst/>
          </a:prstGeom>
        </p:spPr>
      </p:pic>
      <p:sp>
        <p:nvSpPr>
          <p:cNvPr id="9" name="文本框 8">
            <a:extLst>
              <a:ext uri="{FF2B5EF4-FFF2-40B4-BE49-F238E27FC236}">
                <a16:creationId xmlns:a16="http://schemas.microsoft.com/office/drawing/2014/main" id="{B4ABDAA0-2841-1CED-D89F-FAEECCE19142}"/>
              </a:ext>
            </a:extLst>
          </p:cNvPr>
          <p:cNvSpPr txBox="1"/>
          <p:nvPr/>
        </p:nvSpPr>
        <p:spPr>
          <a:xfrm>
            <a:off x="6841956" y="2603612"/>
            <a:ext cx="441146" cy="400110"/>
          </a:xfrm>
          <a:prstGeom prst="rect">
            <a:avLst/>
          </a:prstGeom>
          <a:noFill/>
        </p:spPr>
        <p:txBody>
          <a:bodyPr wrap="non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兽</a:t>
            </a:r>
          </a:p>
        </p:txBody>
      </p:sp>
    </p:spTree>
    <p:extLst>
      <p:ext uri="{BB962C8B-B14F-4D97-AF65-F5344CB8AC3E}">
        <p14:creationId xmlns:p14="http://schemas.microsoft.com/office/powerpoint/2010/main" val="16670072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8FF2C0-2B48-40FC-ABBF-CA129CABF717}"/>
              </a:ext>
            </a:extLst>
          </p:cNvPr>
          <p:cNvSpPr>
            <a:spLocks noGrp="1"/>
          </p:cNvSpPr>
          <p:nvPr>
            <p:ph type="title"/>
          </p:nvPr>
        </p:nvSpPr>
        <p:spPr/>
        <p:txBody>
          <a:bodyPr/>
          <a:lstStyle/>
          <a:p>
            <a:r>
              <a:rPr lang="zh-CN" altLang="en-US" dirty="0"/>
              <a:t>交易需要“兽印”</a:t>
            </a:r>
            <a:endParaRPr lang="en-US" dirty="0"/>
          </a:p>
        </p:txBody>
      </p:sp>
      <p:sp>
        <p:nvSpPr>
          <p:cNvPr id="3" name="Rectangle 2">
            <a:extLst>
              <a:ext uri="{FF2B5EF4-FFF2-40B4-BE49-F238E27FC236}">
                <a16:creationId xmlns:a16="http://schemas.microsoft.com/office/drawing/2014/main" id="{BD879E69-4496-3945-9D88-982C71911472}"/>
              </a:ext>
            </a:extLst>
          </p:cNvPr>
          <p:cNvSpPr>
            <a:spLocks noChangeArrowheads="1"/>
          </p:cNvSpPr>
          <p:nvPr/>
        </p:nvSpPr>
        <p:spPr bwMode="auto">
          <a:xfrm>
            <a:off x="718217" y="2179624"/>
            <a:ext cx="7782092" cy="4482190"/>
          </a:xfrm>
          <a:prstGeom prst="rect">
            <a:avLst/>
          </a:prstGeom>
          <a:noFill/>
          <a:ln w="9525">
            <a:noFill/>
            <a:miter lim="800000"/>
            <a:headEnd/>
            <a:tailEnd/>
          </a:ln>
          <a:effectLst/>
        </p:spPr>
        <p:txBody>
          <a:bodyPr lIns="81041" tIns="40521" rIns="81041" bIns="40521"/>
          <a:lstStyle/>
          <a:p>
            <a:pPr lvl="0" defTabSz="685800">
              <a:defRPr/>
            </a:pPr>
            <a:endParaRPr lang="en-CN" sz="2400" dirty="0">
              <a:latin typeface="Calibri" panose="020F0502020204030204" pitchFamily="34" charset="0"/>
            </a:endParaRPr>
          </a:p>
        </p:txBody>
      </p:sp>
      <p:pic>
        <p:nvPicPr>
          <p:cNvPr id="12" name="Picture 11">
            <a:extLst>
              <a:ext uri="{FF2B5EF4-FFF2-40B4-BE49-F238E27FC236}">
                <a16:creationId xmlns:a16="http://schemas.microsoft.com/office/drawing/2014/main" id="{7AEFF284-7003-F240-A01F-936FECEC0B68}"/>
              </a:ext>
            </a:extLst>
          </p:cNvPr>
          <p:cNvPicPr>
            <a:picLocks noChangeAspect="1"/>
          </p:cNvPicPr>
          <p:nvPr/>
        </p:nvPicPr>
        <p:blipFill>
          <a:blip r:embed="rId3"/>
          <a:stretch>
            <a:fillRect/>
          </a:stretch>
        </p:blipFill>
        <p:spPr>
          <a:xfrm>
            <a:off x="5545371" y="2073985"/>
            <a:ext cx="2954938" cy="394499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10">
            <a:extLst>
              <a:ext uri="{FF2B5EF4-FFF2-40B4-BE49-F238E27FC236}">
                <a16:creationId xmlns:a16="http://schemas.microsoft.com/office/drawing/2014/main" id="{91CF44A8-64E8-E889-7A21-04B89A5957EF}"/>
              </a:ext>
            </a:extLst>
          </p:cNvPr>
          <p:cNvSpPr>
            <a:spLocks noChangeArrowheads="1"/>
          </p:cNvSpPr>
          <p:nvPr/>
        </p:nvSpPr>
        <p:spPr bwMode="auto">
          <a:xfrm>
            <a:off x="718217" y="2213197"/>
            <a:ext cx="4452416" cy="4190735"/>
          </a:xfrm>
          <a:prstGeom prst="rect">
            <a:avLst/>
          </a:prstGeom>
          <a:noFill/>
          <a:ln w="9525">
            <a:noFill/>
            <a:miter lim="800000"/>
            <a:headEnd/>
            <a:tailEnd/>
          </a:ln>
          <a:effectLst/>
        </p:spPr>
        <p:txBody>
          <a:bodyPr lIns="81041" tIns="40521" rIns="81041" bIns="40521"/>
          <a:lstStyle/>
          <a:p>
            <a:pPr defTabSz="685800">
              <a:lnSpc>
                <a:spcPts val="4160"/>
              </a:lnSpc>
              <a:defRPr/>
            </a:pPr>
            <a:r>
              <a:rPr lang="zh-CN" altLang="en-US" sz="3200" dirty="0">
                <a:latin typeface="Microsoft YaHei" panose="020B0503020204020204" pitchFamily="34" charset="-122"/>
                <a:ea typeface="Microsoft YaHei" panose="020B0503020204020204" pitchFamily="34" charset="-122"/>
              </a:rPr>
              <a:t>启示录</a:t>
            </a:r>
            <a:r>
              <a:rPr lang="en-US" altLang="zh-CN" sz="3200" dirty="0">
                <a:latin typeface="Microsoft YaHei" panose="020B0503020204020204" pitchFamily="34" charset="-122"/>
                <a:ea typeface="Microsoft YaHei" panose="020B0503020204020204" pitchFamily="34" charset="-122"/>
              </a:rPr>
              <a:t>13:16 </a:t>
            </a:r>
            <a:r>
              <a:rPr lang="zh-CN" altLang="en-US" sz="3200" dirty="0">
                <a:latin typeface="Microsoft YaHei" panose="020B0503020204020204" pitchFamily="34" charset="-122"/>
                <a:ea typeface="Microsoft YaHei" panose="020B0503020204020204" pitchFamily="34" charset="-122"/>
              </a:rPr>
              <a:t>它又叫众人，无论大小贫富，自主的、为奴的，都在右手上或是在额上受一个印记。</a:t>
            </a:r>
            <a:r>
              <a:rPr lang="en-US" altLang="zh-CN" sz="3200" dirty="0">
                <a:latin typeface="Microsoft YaHei" panose="020B0503020204020204" pitchFamily="34" charset="-122"/>
                <a:ea typeface="Microsoft YaHei" panose="020B0503020204020204" pitchFamily="34" charset="-122"/>
              </a:rPr>
              <a:t>17 </a:t>
            </a:r>
            <a:r>
              <a:rPr lang="zh-CN" altLang="en-US" sz="3200" b="1" dirty="0">
                <a:solidFill>
                  <a:srgbClr val="FF0000"/>
                </a:solidFill>
                <a:latin typeface="Microsoft YaHei" panose="020B0503020204020204" pitchFamily="34" charset="-122"/>
                <a:ea typeface="Microsoft YaHei" panose="020B0503020204020204" pitchFamily="34" charset="-122"/>
              </a:rPr>
              <a:t>除了那受印记</a:t>
            </a:r>
            <a:r>
              <a:rPr lang="zh-CN" altLang="en-US" sz="3200" dirty="0">
                <a:latin typeface="Microsoft YaHei" panose="020B0503020204020204" pitchFamily="34" charset="-122"/>
                <a:ea typeface="Microsoft YaHei" panose="020B0503020204020204" pitchFamily="34" charset="-122"/>
              </a:rPr>
              <a:t>、有了兽名或有兽名数目的，</a:t>
            </a:r>
            <a:r>
              <a:rPr lang="zh-CN" altLang="en-US" sz="3200" b="1" dirty="0">
                <a:solidFill>
                  <a:srgbClr val="FF0000"/>
                </a:solidFill>
                <a:latin typeface="Microsoft YaHei" panose="020B0503020204020204" pitchFamily="34" charset="-122"/>
                <a:ea typeface="Microsoft YaHei" panose="020B0503020204020204" pitchFamily="34" charset="-122"/>
              </a:rPr>
              <a:t>都不得作买卖</a:t>
            </a:r>
            <a:r>
              <a:rPr lang="zh-CN" altLang="en-US" sz="3200" dirty="0">
                <a:latin typeface="Microsoft YaHei" panose="020B0503020204020204" pitchFamily="34" charset="-122"/>
                <a:ea typeface="Microsoft YaHei" panose="020B0503020204020204" pitchFamily="34" charset="-122"/>
              </a:rPr>
              <a:t>。</a:t>
            </a:r>
          </a:p>
        </p:txBody>
      </p:sp>
    </p:spTree>
    <p:extLst>
      <p:ext uri="{BB962C8B-B14F-4D97-AF65-F5344CB8AC3E}">
        <p14:creationId xmlns:p14="http://schemas.microsoft.com/office/powerpoint/2010/main" val="5521096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5FD8F3-9FF7-DF47-95C7-53E16606628A}"/>
              </a:ext>
            </a:extLst>
          </p:cNvPr>
          <p:cNvPicPr>
            <a:picLocks noChangeAspect="1"/>
          </p:cNvPicPr>
          <p:nvPr/>
        </p:nvPicPr>
        <p:blipFill>
          <a:blip r:embed="rId3"/>
          <a:stretch>
            <a:fillRect/>
          </a:stretch>
        </p:blipFill>
        <p:spPr>
          <a:xfrm>
            <a:off x="425002" y="253628"/>
            <a:ext cx="4888423" cy="313673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42C2D2C8-1354-1748-9D23-2700CEDAE408}"/>
              </a:ext>
            </a:extLst>
          </p:cNvPr>
          <p:cNvPicPr>
            <a:picLocks noChangeAspect="1"/>
          </p:cNvPicPr>
          <p:nvPr/>
        </p:nvPicPr>
        <p:blipFill>
          <a:blip r:embed="rId4"/>
          <a:stretch>
            <a:fillRect/>
          </a:stretch>
        </p:blipFill>
        <p:spPr>
          <a:xfrm>
            <a:off x="5449219" y="3494085"/>
            <a:ext cx="3247171" cy="314747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图片 5">
            <a:extLst>
              <a:ext uri="{FF2B5EF4-FFF2-40B4-BE49-F238E27FC236}">
                <a16:creationId xmlns:a16="http://schemas.microsoft.com/office/drawing/2014/main" id="{EA32B144-875B-E444-9886-9CD33F844185}"/>
              </a:ext>
            </a:extLst>
          </p:cNvPr>
          <p:cNvPicPr>
            <a:picLocks noChangeAspect="1"/>
          </p:cNvPicPr>
          <p:nvPr/>
        </p:nvPicPr>
        <p:blipFill rotWithShape="1">
          <a:blip r:embed="rId5"/>
          <a:srcRect b="6546"/>
          <a:stretch/>
        </p:blipFill>
        <p:spPr>
          <a:xfrm>
            <a:off x="5449219" y="279384"/>
            <a:ext cx="3247171" cy="312386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图片 2" descr="图片包含 地图&#10;&#10;描述已自动生成">
            <a:extLst>
              <a:ext uri="{FF2B5EF4-FFF2-40B4-BE49-F238E27FC236}">
                <a16:creationId xmlns:a16="http://schemas.microsoft.com/office/drawing/2014/main" id="{DBDAF893-4A7B-5144-949F-AEF4DE0CF8DF}"/>
              </a:ext>
            </a:extLst>
          </p:cNvPr>
          <p:cNvPicPr>
            <a:picLocks noChangeAspect="1"/>
          </p:cNvPicPr>
          <p:nvPr/>
        </p:nvPicPr>
        <p:blipFill rotWithShape="1">
          <a:blip r:embed="rId6"/>
          <a:srcRect t="3404"/>
          <a:stretch/>
        </p:blipFill>
        <p:spPr>
          <a:xfrm>
            <a:off x="425002" y="3494085"/>
            <a:ext cx="4888423" cy="314747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39480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B85E4AF-03E0-946E-B930-51820A3C627B}"/>
              </a:ext>
            </a:extLst>
          </p:cNvPr>
          <p:cNvSpPr>
            <a:spLocks noGrp="1"/>
          </p:cNvSpPr>
          <p:nvPr>
            <p:ph type="title"/>
          </p:nvPr>
        </p:nvSpPr>
        <p:spPr/>
        <p:txBody>
          <a:bodyPr/>
          <a:lstStyle/>
          <a:p>
            <a:r>
              <a:rPr lang="zh-CN" altLang="en-US" dirty="0"/>
              <a:t>你们现在买东西用什么支付？</a:t>
            </a:r>
          </a:p>
        </p:txBody>
      </p:sp>
      <p:pic>
        <p:nvPicPr>
          <p:cNvPr id="7" name="图片 6" descr="图形用户界面, 文本, 应用程序&#10;&#10;描述已自动生成">
            <a:extLst>
              <a:ext uri="{FF2B5EF4-FFF2-40B4-BE49-F238E27FC236}">
                <a16:creationId xmlns:a16="http://schemas.microsoft.com/office/drawing/2014/main" id="{34769DE1-1786-E43C-8AEA-0229B7B7E410}"/>
              </a:ext>
            </a:extLst>
          </p:cNvPr>
          <p:cNvPicPr>
            <a:picLocks noChangeAspect="1"/>
          </p:cNvPicPr>
          <p:nvPr/>
        </p:nvPicPr>
        <p:blipFill rotWithShape="1">
          <a:blip r:embed="rId3"/>
          <a:srcRect l="16190" t="8995" r="42887" b="15974"/>
          <a:stretch/>
        </p:blipFill>
        <p:spPr>
          <a:xfrm>
            <a:off x="0" y="2733566"/>
            <a:ext cx="3993776" cy="1998318"/>
          </a:xfrm>
          <a:prstGeom prst="rect">
            <a:avLst/>
          </a:prstGeom>
          <a:effectLst>
            <a:outerShdw blurRad="50800" dist="38100" dir="2700000" algn="tl" rotWithShape="0">
              <a:prstClr val="black">
                <a:alpha val="40000"/>
              </a:prstClr>
            </a:outerShdw>
          </a:effectLst>
        </p:spPr>
      </p:pic>
      <p:pic>
        <p:nvPicPr>
          <p:cNvPr id="4" name="图片 3" descr="图形用户界面, 文本, 应用程序&#10;&#10;描述已自动生成">
            <a:extLst>
              <a:ext uri="{FF2B5EF4-FFF2-40B4-BE49-F238E27FC236}">
                <a16:creationId xmlns:a16="http://schemas.microsoft.com/office/drawing/2014/main" id="{D4FEA0D0-A951-2DC5-242B-DC1C4DE03518}"/>
              </a:ext>
            </a:extLst>
          </p:cNvPr>
          <p:cNvPicPr>
            <a:picLocks noChangeAspect="1"/>
          </p:cNvPicPr>
          <p:nvPr/>
        </p:nvPicPr>
        <p:blipFill rotWithShape="1">
          <a:blip r:embed="rId3"/>
          <a:srcRect l="60144" t="8995" r="17802" b="15974"/>
          <a:stretch/>
        </p:blipFill>
        <p:spPr>
          <a:xfrm>
            <a:off x="3993776" y="2733566"/>
            <a:ext cx="2152209" cy="1998318"/>
          </a:xfrm>
          <a:prstGeom prst="rect">
            <a:avLst/>
          </a:prstGeom>
          <a:effectLst>
            <a:outerShdw blurRad="50800" dist="38100" dir="2700000" algn="tl" rotWithShape="0">
              <a:prstClr val="black">
                <a:alpha val="40000"/>
              </a:prstClr>
            </a:outerShdw>
          </a:effectLst>
        </p:spPr>
      </p:pic>
      <p:pic>
        <p:nvPicPr>
          <p:cNvPr id="9" name="图片 8" descr="图片包含 地图&#10;&#10;描述已自动生成">
            <a:extLst>
              <a:ext uri="{FF2B5EF4-FFF2-40B4-BE49-F238E27FC236}">
                <a16:creationId xmlns:a16="http://schemas.microsoft.com/office/drawing/2014/main" id="{F8A01650-CA93-5E25-C6C5-FC8D5D1D70FF}"/>
              </a:ext>
            </a:extLst>
          </p:cNvPr>
          <p:cNvPicPr>
            <a:picLocks noChangeAspect="1"/>
          </p:cNvPicPr>
          <p:nvPr/>
        </p:nvPicPr>
        <p:blipFill>
          <a:blip r:embed="rId4"/>
          <a:stretch>
            <a:fillRect/>
          </a:stretch>
        </p:blipFill>
        <p:spPr>
          <a:xfrm>
            <a:off x="6145986" y="2733566"/>
            <a:ext cx="2998014" cy="19983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197626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a:extLst>
              <a:ext uri="{FF2B5EF4-FFF2-40B4-BE49-F238E27FC236}">
                <a16:creationId xmlns:a16="http://schemas.microsoft.com/office/drawing/2014/main" id="{C3C6FB80-6D8D-530F-9F02-98DFB9E98AB2}"/>
              </a:ext>
            </a:extLst>
          </p:cNvPr>
          <p:cNvSpPr>
            <a:spLocks noGrp="1"/>
          </p:cNvSpPr>
          <p:nvPr>
            <p:ph type="title"/>
          </p:nvPr>
        </p:nvSpPr>
        <p:spPr/>
        <p:txBody>
          <a:bodyPr/>
          <a:lstStyle/>
          <a:p>
            <a:r>
              <a:rPr lang="zh-CN" altLang="en-US" dirty="0"/>
              <a:t>史无前例的电子支付</a:t>
            </a:r>
          </a:p>
        </p:txBody>
      </p:sp>
      <p:pic>
        <p:nvPicPr>
          <p:cNvPr id="9" name="图片 8" descr="手机屏幕的截图&#10;&#10;低可信度描述已自动生成">
            <a:extLst>
              <a:ext uri="{FF2B5EF4-FFF2-40B4-BE49-F238E27FC236}">
                <a16:creationId xmlns:a16="http://schemas.microsoft.com/office/drawing/2014/main" id="{B59892DD-809E-A758-C371-B10C1BE76244}"/>
              </a:ext>
            </a:extLst>
          </p:cNvPr>
          <p:cNvPicPr>
            <a:picLocks noChangeAspect="1"/>
          </p:cNvPicPr>
          <p:nvPr/>
        </p:nvPicPr>
        <p:blipFill rotWithShape="1">
          <a:blip r:embed="rId3"/>
          <a:srcRect l="26839" r="5195"/>
          <a:stretch/>
        </p:blipFill>
        <p:spPr>
          <a:xfrm>
            <a:off x="5345621" y="2882869"/>
            <a:ext cx="3798379" cy="319458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图片 12" descr="QR 代码&#10;&#10;描述已自动生成">
            <a:extLst>
              <a:ext uri="{FF2B5EF4-FFF2-40B4-BE49-F238E27FC236}">
                <a16:creationId xmlns:a16="http://schemas.microsoft.com/office/drawing/2014/main" id="{B4CC39AB-AE27-821C-D636-8A2EE64E09FE}"/>
              </a:ext>
            </a:extLst>
          </p:cNvPr>
          <p:cNvPicPr>
            <a:picLocks noChangeAspect="1"/>
          </p:cNvPicPr>
          <p:nvPr/>
        </p:nvPicPr>
        <p:blipFill rotWithShape="1">
          <a:blip r:embed="rId4"/>
          <a:srcRect l="50123"/>
          <a:stretch/>
        </p:blipFill>
        <p:spPr>
          <a:xfrm>
            <a:off x="0" y="2882869"/>
            <a:ext cx="4149183" cy="320695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图片 14" descr="卡通人物&#10;&#10;描述已自动生成">
            <a:extLst>
              <a:ext uri="{FF2B5EF4-FFF2-40B4-BE49-F238E27FC236}">
                <a16:creationId xmlns:a16="http://schemas.microsoft.com/office/drawing/2014/main" id="{AE3DED31-DA05-6A04-2278-DBED1400130C}"/>
              </a:ext>
            </a:extLst>
          </p:cNvPr>
          <p:cNvPicPr>
            <a:picLocks noChangeAspect="1"/>
          </p:cNvPicPr>
          <p:nvPr/>
        </p:nvPicPr>
        <p:blipFill>
          <a:blip r:embed="rId5"/>
          <a:stretch>
            <a:fillRect/>
          </a:stretch>
        </p:blipFill>
        <p:spPr>
          <a:xfrm>
            <a:off x="2667000" y="1524000"/>
            <a:ext cx="3810000" cy="3810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12541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907B70FA-7295-664E-B65E-938634D7E513}"/>
              </a:ext>
            </a:extLst>
          </p:cNvPr>
          <p:cNvGrpSpPr/>
          <p:nvPr/>
        </p:nvGrpSpPr>
        <p:grpSpPr>
          <a:xfrm>
            <a:off x="1134420" y="4088542"/>
            <a:ext cx="6849483" cy="2540035"/>
            <a:chOff x="1293414" y="3523819"/>
            <a:chExt cx="6770040" cy="2463800"/>
          </a:xfrm>
        </p:grpSpPr>
        <p:pic>
          <p:nvPicPr>
            <p:cNvPr id="2" name="Picture 1">
              <a:extLst>
                <a:ext uri="{FF2B5EF4-FFF2-40B4-BE49-F238E27FC236}">
                  <a16:creationId xmlns:a16="http://schemas.microsoft.com/office/drawing/2014/main" id="{51BE7D45-78BF-0A48-BEB8-101CDD99104B}"/>
                </a:ext>
              </a:extLst>
            </p:cNvPr>
            <p:cNvPicPr>
              <a:picLocks noChangeAspect="1"/>
            </p:cNvPicPr>
            <p:nvPr/>
          </p:nvPicPr>
          <p:blipFill rotWithShape="1">
            <a:blip r:embed="rId3"/>
            <a:srcRect l="7392"/>
            <a:stretch/>
          </p:blipFill>
          <p:spPr>
            <a:xfrm>
              <a:off x="1293414" y="3523819"/>
              <a:ext cx="3428770" cy="2463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10857F70-2822-4549-A577-E2487DCDF3E1}"/>
                </a:ext>
              </a:extLst>
            </p:cNvPr>
            <p:cNvPicPr>
              <a:picLocks noChangeAspect="1"/>
            </p:cNvPicPr>
            <p:nvPr/>
          </p:nvPicPr>
          <p:blipFill>
            <a:blip r:embed="rId4"/>
            <a:stretch>
              <a:fillRect/>
            </a:stretch>
          </p:blipFill>
          <p:spPr>
            <a:xfrm>
              <a:off x="4774154" y="3523819"/>
              <a:ext cx="3289300" cy="2463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pic>
        <p:nvPicPr>
          <p:cNvPr id="14" name="图片 13">
            <a:extLst>
              <a:ext uri="{FF2B5EF4-FFF2-40B4-BE49-F238E27FC236}">
                <a16:creationId xmlns:a16="http://schemas.microsoft.com/office/drawing/2014/main" id="{883753D2-0D25-8146-836A-71A6D35A75CC}"/>
              </a:ext>
            </a:extLst>
          </p:cNvPr>
          <p:cNvPicPr>
            <a:picLocks noChangeAspect="1"/>
          </p:cNvPicPr>
          <p:nvPr/>
        </p:nvPicPr>
        <p:blipFill rotWithShape="1">
          <a:blip r:embed="rId5"/>
          <a:srcRect t="3356"/>
          <a:stretch/>
        </p:blipFill>
        <p:spPr>
          <a:xfrm>
            <a:off x="4572000" y="1451977"/>
            <a:ext cx="3469005" cy="2670040"/>
          </a:xfrm>
          <a:prstGeom prst="rect">
            <a:avLst/>
          </a:prstGeom>
        </p:spPr>
      </p:pic>
      <p:pic>
        <p:nvPicPr>
          <p:cNvPr id="15" name="图片 14">
            <a:extLst>
              <a:ext uri="{FF2B5EF4-FFF2-40B4-BE49-F238E27FC236}">
                <a16:creationId xmlns:a16="http://schemas.microsoft.com/office/drawing/2014/main" id="{740A271D-E138-6341-92F2-2960D1579C15}"/>
              </a:ext>
            </a:extLst>
          </p:cNvPr>
          <p:cNvPicPr>
            <a:picLocks noChangeAspect="1"/>
          </p:cNvPicPr>
          <p:nvPr/>
        </p:nvPicPr>
        <p:blipFill rotWithShape="1">
          <a:blip r:embed="rId6"/>
          <a:srcRect l="24082" t="1480" r="7697"/>
          <a:stretch/>
        </p:blipFill>
        <p:spPr>
          <a:xfrm>
            <a:off x="1134420" y="1451977"/>
            <a:ext cx="3424133" cy="256902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标题 2">
            <a:extLst>
              <a:ext uri="{FF2B5EF4-FFF2-40B4-BE49-F238E27FC236}">
                <a16:creationId xmlns:a16="http://schemas.microsoft.com/office/drawing/2014/main" id="{A291DDB6-99D8-0A1D-64DE-03D5184DA0DD}"/>
              </a:ext>
            </a:extLst>
          </p:cNvPr>
          <p:cNvSpPr>
            <a:spLocks noGrp="1"/>
          </p:cNvSpPr>
          <p:nvPr>
            <p:ph type="title"/>
          </p:nvPr>
        </p:nvSpPr>
        <p:spPr/>
        <p:txBody>
          <a:bodyPr/>
          <a:lstStyle/>
          <a:p>
            <a:r>
              <a:rPr lang="zh-CN" altLang="en-US" dirty="0"/>
              <a:t>植入芯片的身份认证</a:t>
            </a:r>
          </a:p>
        </p:txBody>
      </p:sp>
    </p:spTree>
    <p:extLst>
      <p:ext uri="{BB962C8B-B14F-4D97-AF65-F5344CB8AC3E}">
        <p14:creationId xmlns:p14="http://schemas.microsoft.com/office/powerpoint/2010/main" val="33573103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0CA24A2-EF67-D4B0-7A92-5806C7C9331B}"/>
              </a:ext>
            </a:extLst>
          </p:cNvPr>
          <p:cNvPicPr>
            <a:picLocks noChangeAspect="1"/>
          </p:cNvPicPr>
          <p:nvPr/>
        </p:nvPicPr>
        <p:blipFill rotWithShape="1">
          <a:blip r:embed="rId3"/>
          <a:srcRect t="30741" b="1482"/>
          <a:stretch/>
        </p:blipFill>
        <p:spPr>
          <a:xfrm>
            <a:off x="5250835" y="1634307"/>
            <a:ext cx="3165231" cy="4648200"/>
          </a:xfrm>
          <a:prstGeom prst="rect">
            <a:avLst/>
          </a:prstGeom>
        </p:spPr>
      </p:pic>
      <p:sp>
        <p:nvSpPr>
          <p:cNvPr id="3" name="标题 2">
            <a:extLst>
              <a:ext uri="{FF2B5EF4-FFF2-40B4-BE49-F238E27FC236}">
                <a16:creationId xmlns:a16="http://schemas.microsoft.com/office/drawing/2014/main" id="{5F45DD63-2019-42F1-ADF3-C157B8D544D4}"/>
              </a:ext>
            </a:extLst>
          </p:cNvPr>
          <p:cNvSpPr>
            <a:spLocks noGrp="1"/>
          </p:cNvSpPr>
          <p:nvPr>
            <p:ph type="title"/>
          </p:nvPr>
        </p:nvSpPr>
        <p:spPr/>
        <p:txBody>
          <a:bodyPr/>
          <a:lstStyle/>
          <a:p>
            <a:r>
              <a:rPr lang="zh-CN" altLang="en-US" dirty="0"/>
              <a:t>方便的统治管理</a:t>
            </a:r>
          </a:p>
        </p:txBody>
      </p:sp>
      <p:sp>
        <p:nvSpPr>
          <p:cNvPr id="7" name="文本框 6">
            <a:extLst>
              <a:ext uri="{FF2B5EF4-FFF2-40B4-BE49-F238E27FC236}">
                <a16:creationId xmlns:a16="http://schemas.microsoft.com/office/drawing/2014/main" id="{38313E61-AE30-B000-ACE8-35CD380BF0E2}"/>
              </a:ext>
            </a:extLst>
          </p:cNvPr>
          <p:cNvSpPr txBox="1"/>
          <p:nvPr/>
        </p:nvSpPr>
        <p:spPr>
          <a:xfrm>
            <a:off x="1084337" y="2851345"/>
            <a:ext cx="3518912" cy="2601546"/>
          </a:xfrm>
          <a:prstGeom prst="rect">
            <a:avLst/>
          </a:prstGeom>
          <a:noFill/>
        </p:spPr>
        <p:txBody>
          <a:bodyPr wrap="none" rtlCol="0">
            <a:spAutoFit/>
          </a:bodyPr>
          <a:lstStyle/>
          <a:p>
            <a:pPr marL="457200" indent="-457200">
              <a:lnSpc>
                <a:spcPct val="150000"/>
              </a:lnSpc>
              <a:buFont typeface="Arial" panose="020B0604020202020204" pitchFamily="34" charset="0"/>
              <a:buChar char="•"/>
            </a:pPr>
            <a:r>
              <a:rPr lang="zh-CN" altLang="en-US" sz="2800" dirty="0">
                <a:latin typeface="微软雅黑" panose="020B0503020204020204" pitchFamily="34" charset="-122"/>
                <a:ea typeface="微软雅黑" panose="020B0503020204020204" pitchFamily="34" charset="-122"/>
              </a:rPr>
              <a:t>实物交易没有了</a:t>
            </a:r>
            <a:endParaRPr lang="en-US" altLang="zh-CN" sz="2800" dirty="0">
              <a:latin typeface="微软雅黑" panose="020B0503020204020204" pitchFamily="34" charset="-122"/>
              <a:ea typeface="微软雅黑" panose="020B0503020204020204" pitchFamily="34" charset="-122"/>
            </a:endParaRPr>
          </a:p>
          <a:p>
            <a:pPr marL="457200" indent="-457200">
              <a:lnSpc>
                <a:spcPct val="150000"/>
              </a:lnSpc>
              <a:buFont typeface="Arial" panose="020B0604020202020204" pitchFamily="34" charset="0"/>
              <a:buChar char="•"/>
            </a:pPr>
            <a:r>
              <a:rPr lang="zh-CN" altLang="en-US" sz="2800" dirty="0">
                <a:latin typeface="微软雅黑" panose="020B0503020204020204" pitchFamily="34" charset="-122"/>
                <a:ea typeface="微软雅黑" panose="020B0503020204020204" pitchFamily="34" charset="-122"/>
              </a:rPr>
              <a:t>现金交易越来越少</a:t>
            </a:r>
            <a:endParaRPr lang="en-US" altLang="zh-CN" sz="2800" dirty="0">
              <a:latin typeface="微软雅黑" panose="020B0503020204020204" pitchFamily="34" charset="-122"/>
              <a:ea typeface="微软雅黑" panose="020B0503020204020204" pitchFamily="34" charset="-122"/>
            </a:endParaRPr>
          </a:p>
          <a:p>
            <a:pPr marL="457200" indent="-457200">
              <a:lnSpc>
                <a:spcPct val="150000"/>
              </a:lnSpc>
              <a:buFont typeface="Arial" panose="020B0604020202020204" pitchFamily="34" charset="0"/>
              <a:buChar char="•"/>
            </a:pPr>
            <a:r>
              <a:rPr lang="zh-CN" altLang="en-US" sz="2800" dirty="0">
                <a:latin typeface="微软雅黑" panose="020B0503020204020204" pitchFamily="34" charset="-122"/>
                <a:ea typeface="微软雅黑" panose="020B0503020204020204" pitchFamily="34" charset="-122"/>
              </a:rPr>
              <a:t>电子支付越来越多</a:t>
            </a:r>
            <a:endParaRPr lang="en-US" altLang="zh-CN" sz="2800" dirty="0">
              <a:latin typeface="微软雅黑" panose="020B0503020204020204" pitchFamily="34" charset="-122"/>
              <a:ea typeface="微软雅黑" panose="020B0503020204020204" pitchFamily="34" charset="-122"/>
            </a:endParaRPr>
          </a:p>
          <a:p>
            <a:pPr>
              <a:lnSpc>
                <a:spcPct val="150000"/>
              </a:lnSpc>
            </a:pPr>
            <a:endParaRPr lang="zh-CN" altLang="en-US" sz="2800" dirty="0">
              <a:latin typeface="微软雅黑" panose="020B0503020204020204" pitchFamily="34" charset="-122"/>
              <a:ea typeface="微软雅黑" panose="020B0503020204020204" pitchFamily="34" charset="-122"/>
            </a:endParaRPr>
          </a:p>
        </p:txBody>
      </p:sp>
      <p:sp>
        <p:nvSpPr>
          <p:cNvPr id="8" name="箭头: 下 7">
            <a:extLst>
              <a:ext uri="{FF2B5EF4-FFF2-40B4-BE49-F238E27FC236}">
                <a16:creationId xmlns:a16="http://schemas.microsoft.com/office/drawing/2014/main" id="{A2BF569C-30B0-BAA8-FB2B-5DCB0CCA57D1}"/>
              </a:ext>
            </a:extLst>
          </p:cNvPr>
          <p:cNvSpPr/>
          <p:nvPr/>
        </p:nvSpPr>
        <p:spPr>
          <a:xfrm>
            <a:off x="2391179" y="4849988"/>
            <a:ext cx="905228" cy="602903"/>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3EB512BB-6BC6-34A2-8F51-948A8779EB16}"/>
              </a:ext>
            </a:extLst>
          </p:cNvPr>
          <p:cNvSpPr txBox="1"/>
          <p:nvPr/>
        </p:nvSpPr>
        <p:spPr>
          <a:xfrm>
            <a:off x="1117553" y="5452891"/>
            <a:ext cx="3814348" cy="523220"/>
          </a:xfrm>
          <a:prstGeom prst="rect">
            <a:avLst/>
          </a:prstGeom>
          <a:noFill/>
        </p:spPr>
        <p:txBody>
          <a:bodyPr wrap="square" rtlCol="0">
            <a:spAutoFit/>
          </a:bodyPr>
          <a:lstStyle/>
          <a:p>
            <a:r>
              <a:rPr lang="zh-CN" altLang="en-US" sz="2800" b="1" dirty="0">
                <a:solidFill>
                  <a:srgbClr val="FF0000"/>
                </a:solidFill>
                <a:latin typeface="微软雅黑" panose="020B0503020204020204" pitchFamily="34" charset="-122"/>
                <a:ea typeface="微软雅黑" panose="020B0503020204020204" pitchFamily="34" charset="-122"/>
              </a:rPr>
              <a:t>没有兽印，不得买卖！</a:t>
            </a:r>
            <a:endParaRPr lang="en-US" altLang="zh-CN" sz="2800" b="1" dirty="0">
              <a:solidFill>
                <a:srgbClr val="FF0000"/>
              </a:solidFill>
              <a:latin typeface="微软雅黑" panose="020B0503020204020204" pitchFamily="34" charset="-122"/>
              <a:ea typeface="微软雅黑" panose="020B0503020204020204" pitchFamily="34" charset="-122"/>
            </a:endParaRPr>
          </a:p>
        </p:txBody>
      </p:sp>
      <p:pic>
        <p:nvPicPr>
          <p:cNvPr id="10" name="图片 9" descr="形状&#10;&#10;中度可信度描述已自动生成">
            <a:extLst>
              <a:ext uri="{FF2B5EF4-FFF2-40B4-BE49-F238E27FC236}">
                <a16:creationId xmlns:a16="http://schemas.microsoft.com/office/drawing/2014/main" id="{4F5FA7A2-E930-105A-294D-A6BD7A3ED6FA}"/>
              </a:ext>
            </a:extLst>
          </p:cNvPr>
          <p:cNvPicPr>
            <a:picLocks noChangeAspect="1"/>
          </p:cNvPicPr>
          <p:nvPr/>
        </p:nvPicPr>
        <p:blipFill rotWithShape="1">
          <a:blip r:embed="rId4"/>
          <a:srcRect l="6301" t="20747" r="12869" b="5203"/>
          <a:stretch/>
        </p:blipFill>
        <p:spPr>
          <a:xfrm>
            <a:off x="4931901" y="2015250"/>
            <a:ext cx="4022057" cy="4605882"/>
          </a:xfrm>
          <a:prstGeom prst="rect">
            <a:avLst/>
          </a:prstGeom>
        </p:spPr>
      </p:pic>
      <p:sp>
        <p:nvSpPr>
          <p:cNvPr id="11" name="文本框 10">
            <a:extLst>
              <a:ext uri="{FF2B5EF4-FFF2-40B4-BE49-F238E27FC236}">
                <a16:creationId xmlns:a16="http://schemas.microsoft.com/office/drawing/2014/main" id="{CA231B4D-E326-E734-826F-4711DDE38A84}"/>
              </a:ext>
            </a:extLst>
          </p:cNvPr>
          <p:cNvSpPr txBox="1"/>
          <p:nvPr/>
        </p:nvSpPr>
        <p:spPr>
          <a:xfrm>
            <a:off x="6778111" y="2436344"/>
            <a:ext cx="441146" cy="400110"/>
          </a:xfrm>
          <a:prstGeom prst="rect">
            <a:avLst/>
          </a:prstGeom>
          <a:noFill/>
        </p:spPr>
        <p:txBody>
          <a:bodyPr wrap="non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兽</a:t>
            </a:r>
          </a:p>
        </p:txBody>
      </p:sp>
      <p:pic>
        <p:nvPicPr>
          <p:cNvPr id="5" name="图片 4" descr="图片包含 男人, 标志, 游戏机, 女人&#10;&#10;描述已自动生成">
            <a:extLst>
              <a:ext uri="{FF2B5EF4-FFF2-40B4-BE49-F238E27FC236}">
                <a16:creationId xmlns:a16="http://schemas.microsoft.com/office/drawing/2014/main" id="{F990F9F3-2CFC-B8E8-6BE8-C81436983084}"/>
              </a:ext>
            </a:extLst>
          </p:cNvPr>
          <p:cNvPicPr>
            <a:picLocks noChangeAspect="1"/>
          </p:cNvPicPr>
          <p:nvPr/>
        </p:nvPicPr>
        <p:blipFill>
          <a:blip r:embed="rId5"/>
          <a:stretch>
            <a:fillRect/>
          </a:stretch>
        </p:blipFill>
        <p:spPr>
          <a:xfrm>
            <a:off x="31249" y="1358899"/>
            <a:ext cx="9144000" cy="519901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82029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par>
                                <p:cTn id="16" presetID="22" presetClass="entr" presetSubtype="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up)">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0914BE-016B-F841-BF6A-E80F46E894D9}"/>
              </a:ext>
            </a:extLst>
          </p:cNvPr>
          <p:cNvSpPr>
            <a:spLocks noGrp="1"/>
          </p:cNvSpPr>
          <p:nvPr>
            <p:ph type="title"/>
          </p:nvPr>
        </p:nvSpPr>
        <p:spPr/>
        <p:txBody>
          <a:bodyPr/>
          <a:lstStyle/>
          <a:p>
            <a:r>
              <a:rPr lang="zh-CN" altLang="en-US" dirty="0"/>
              <a:t>说一说</a:t>
            </a:r>
          </a:p>
        </p:txBody>
      </p:sp>
      <p:sp>
        <p:nvSpPr>
          <p:cNvPr id="4" name="Rectangle 10">
            <a:extLst>
              <a:ext uri="{FF2B5EF4-FFF2-40B4-BE49-F238E27FC236}">
                <a16:creationId xmlns:a16="http://schemas.microsoft.com/office/drawing/2014/main" id="{DE1838F6-EB2B-8A15-AC9F-86B97CFF73CB}"/>
              </a:ext>
            </a:extLst>
          </p:cNvPr>
          <p:cNvSpPr>
            <a:spLocks noChangeArrowheads="1"/>
          </p:cNvSpPr>
          <p:nvPr/>
        </p:nvSpPr>
        <p:spPr bwMode="auto">
          <a:xfrm>
            <a:off x="702210" y="5018689"/>
            <a:ext cx="8254647" cy="1426768"/>
          </a:xfrm>
          <a:prstGeom prst="rect">
            <a:avLst/>
          </a:prstGeom>
          <a:noFill/>
          <a:ln w="9525">
            <a:noFill/>
            <a:miter lim="800000"/>
            <a:headEnd/>
            <a:tailEnd/>
          </a:ln>
          <a:effectLst/>
        </p:spPr>
        <p:txBody>
          <a:bodyPr lIns="81041" tIns="40521" rIns="81041" bIns="40521"/>
          <a:lstStyle/>
          <a:p>
            <a:pPr defTabSz="685800">
              <a:lnSpc>
                <a:spcPts val="4140"/>
              </a:lnSpc>
              <a:defRPr/>
            </a:pPr>
            <a:r>
              <a:rPr lang="zh-CN" altLang="en-US" sz="3200" dirty="0">
                <a:latin typeface="Microsoft YaHei" panose="020B0503020204020204" pitchFamily="34" charset="-122"/>
                <a:ea typeface="Microsoft YaHei" panose="020B0503020204020204" pitchFamily="34" charset="-122"/>
              </a:rPr>
              <a:t>启示录预言兽印控制买卖的技术已具备！</a:t>
            </a:r>
            <a:endParaRPr lang="en-US" altLang="zh-CN" sz="3200" dirty="0">
              <a:latin typeface="Microsoft YaHei" panose="020B0503020204020204" pitchFamily="34" charset="-122"/>
              <a:ea typeface="Microsoft YaHei" panose="020B0503020204020204" pitchFamily="34" charset="-122"/>
            </a:endParaRPr>
          </a:p>
          <a:p>
            <a:pPr defTabSz="685800">
              <a:lnSpc>
                <a:spcPts val="4140"/>
              </a:lnSpc>
              <a:defRPr/>
            </a:pPr>
            <a:r>
              <a:rPr lang="zh-CN" altLang="en-US" sz="3200" dirty="0">
                <a:latin typeface="Microsoft YaHei" panose="020B0503020204020204" pitchFamily="34" charset="-122"/>
                <a:ea typeface="Microsoft YaHei" panose="020B0503020204020204" pitchFamily="34" charset="-122"/>
              </a:rPr>
              <a:t>主再来的时候越来</a:t>
            </a:r>
            <a:r>
              <a:rPr lang="zh-CN" altLang="en-US" sz="3200" u="sng" dirty="0">
                <a:latin typeface="Microsoft YaHei" panose="020B0503020204020204" pitchFamily="34" charset="-122"/>
                <a:ea typeface="Microsoft YaHei" panose="020B0503020204020204" pitchFamily="34" charset="-122"/>
              </a:rPr>
              <a:t>              </a:t>
            </a:r>
            <a:r>
              <a:rPr lang="en-US" altLang="zh-CN" sz="3200" dirty="0">
                <a:latin typeface="Microsoft YaHei" panose="020B0503020204020204" pitchFamily="34" charset="-122"/>
                <a:ea typeface="Microsoft YaHei" panose="020B0503020204020204" pitchFamily="34" charset="-122"/>
              </a:rPr>
              <a:t>(</a:t>
            </a:r>
            <a:r>
              <a:rPr lang="zh-CN" altLang="en-US" sz="3200" dirty="0">
                <a:latin typeface="Microsoft YaHei" panose="020B0503020204020204" pitchFamily="34" charset="-122"/>
                <a:ea typeface="Microsoft YaHei" panose="020B0503020204020204" pitchFamily="34" charset="-122"/>
              </a:rPr>
              <a:t>近了</a:t>
            </a:r>
            <a:r>
              <a:rPr lang="en-US" altLang="zh-CN" sz="3200" dirty="0">
                <a:latin typeface="Microsoft YaHei" panose="020B0503020204020204" pitchFamily="34" charset="-122"/>
                <a:ea typeface="Microsoft YaHei" panose="020B0503020204020204" pitchFamily="34" charset="-122"/>
              </a:rPr>
              <a:t>/</a:t>
            </a:r>
            <a:r>
              <a:rPr lang="zh-CN" altLang="en-US" sz="3200" dirty="0">
                <a:latin typeface="Microsoft YaHei" panose="020B0503020204020204" pitchFamily="34" charset="-122"/>
                <a:ea typeface="Microsoft YaHei" panose="020B0503020204020204" pitchFamily="34" charset="-122"/>
              </a:rPr>
              <a:t>远了）！</a:t>
            </a:r>
          </a:p>
        </p:txBody>
      </p:sp>
      <p:sp>
        <p:nvSpPr>
          <p:cNvPr id="6" name="文本框 5">
            <a:extLst>
              <a:ext uri="{FF2B5EF4-FFF2-40B4-BE49-F238E27FC236}">
                <a16:creationId xmlns:a16="http://schemas.microsoft.com/office/drawing/2014/main" id="{FEA706B9-03AB-E751-8742-1EA5F18665E4}"/>
              </a:ext>
            </a:extLst>
          </p:cNvPr>
          <p:cNvSpPr txBox="1"/>
          <p:nvPr/>
        </p:nvSpPr>
        <p:spPr>
          <a:xfrm>
            <a:off x="4394269" y="5505272"/>
            <a:ext cx="1603829" cy="584775"/>
          </a:xfrm>
          <a:prstGeom prst="rect">
            <a:avLst/>
          </a:prstGeom>
          <a:noFill/>
        </p:spPr>
        <p:txBody>
          <a:bodyPr wrap="square">
            <a:spAutoFit/>
          </a:bodyPr>
          <a:lstStyle/>
          <a:p>
            <a:r>
              <a:rPr lang="zh-CN" altLang="en-US" sz="3200" b="1" dirty="0">
                <a:solidFill>
                  <a:srgbClr val="FF0000"/>
                </a:solidFill>
                <a:latin typeface="Microsoft YaHei" panose="020B0503020204020204" pitchFamily="34" charset="-122"/>
                <a:ea typeface="Microsoft YaHei" panose="020B0503020204020204" pitchFamily="34" charset="-122"/>
              </a:rPr>
              <a:t>近了</a:t>
            </a:r>
            <a:endParaRPr lang="zh-CN" altLang="en-US" sz="3200" b="1" dirty="0">
              <a:solidFill>
                <a:srgbClr val="FF0000"/>
              </a:solidFill>
            </a:endParaRPr>
          </a:p>
        </p:txBody>
      </p:sp>
      <p:grpSp>
        <p:nvGrpSpPr>
          <p:cNvPr id="5" name="组合 4">
            <a:extLst>
              <a:ext uri="{FF2B5EF4-FFF2-40B4-BE49-F238E27FC236}">
                <a16:creationId xmlns:a16="http://schemas.microsoft.com/office/drawing/2014/main" id="{8F05B8ED-29A4-0A69-D587-2B3D80430DC3}"/>
              </a:ext>
            </a:extLst>
          </p:cNvPr>
          <p:cNvGrpSpPr/>
          <p:nvPr/>
        </p:nvGrpSpPr>
        <p:grpSpPr>
          <a:xfrm>
            <a:off x="369313" y="1716456"/>
            <a:ext cx="8405373" cy="3058941"/>
            <a:chOff x="1293414" y="3523819"/>
            <a:chExt cx="6770040" cy="2463800"/>
          </a:xfrm>
        </p:grpSpPr>
        <p:pic>
          <p:nvPicPr>
            <p:cNvPr id="7" name="Picture 1">
              <a:extLst>
                <a:ext uri="{FF2B5EF4-FFF2-40B4-BE49-F238E27FC236}">
                  <a16:creationId xmlns:a16="http://schemas.microsoft.com/office/drawing/2014/main" id="{B95A6E32-CC3C-2097-760D-2EEC323D5867}"/>
                </a:ext>
              </a:extLst>
            </p:cNvPr>
            <p:cNvPicPr>
              <a:picLocks noChangeAspect="1"/>
            </p:cNvPicPr>
            <p:nvPr/>
          </p:nvPicPr>
          <p:blipFill rotWithShape="1">
            <a:blip r:embed="rId3"/>
            <a:srcRect l="7392"/>
            <a:stretch/>
          </p:blipFill>
          <p:spPr>
            <a:xfrm>
              <a:off x="1293414" y="3523819"/>
              <a:ext cx="3428770" cy="2463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5">
              <a:extLst>
                <a:ext uri="{FF2B5EF4-FFF2-40B4-BE49-F238E27FC236}">
                  <a16:creationId xmlns:a16="http://schemas.microsoft.com/office/drawing/2014/main" id="{B42B4D19-CE8B-C424-7BC2-A4F1EF394DEC}"/>
                </a:ext>
              </a:extLst>
            </p:cNvPr>
            <p:cNvPicPr>
              <a:picLocks noChangeAspect="1"/>
            </p:cNvPicPr>
            <p:nvPr/>
          </p:nvPicPr>
          <p:blipFill>
            <a:blip r:embed="rId4"/>
            <a:stretch>
              <a:fillRect/>
            </a:stretch>
          </p:blipFill>
          <p:spPr>
            <a:xfrm>
              <a:off x="4774154" y="3523819"/>
              <a:ext cx="3289300" cy="2463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1145281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a:extLst>
              <a:ext uri="{FF2B5EF4-FFF2-40B4-BE49-F238E27FC236}">
                <a16:creationId xmlns:a16="http://schemas.microsoft.com/office/drawing/2014/main" id="{0478A6C0-53FD-61F9-D700-06F7A8DE2CF2}"/>
              </a:ext>
            </a:extLst>
          </p:cNvPr>
          <p:cNvSpPr/>
          <p:nvPr/>
        </p:nvSpPr>
        <p:spPr>
          <a:xfrm>
            <a:off x="537882" y="4856888"/>
            <a:ext cx="4700585" cy="80286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CN" altLang="en-US"/>
          </a:p>
        </p:txBody>
      </p:sp>
      <p:sp>
        <p:nvSpPr>
          <p:cNvPr id="2" name="标题 1">
            <a:extLst>
              <a:ext uri="{FF2B5EF4-FFF2-40B4-BE49-F238E27FC236}">
                <a16:creationId xmlns:a16="http://schemas.microsoft.com/office/drawing/2014/main" id="{4EA6053E-C9C4-114A-AEF8-E24E2C89B603}"/>
              </a:ext>
            </a:extLst>
          </p:cNvPr>
          <p:cNvSpPr>
            <a:spLocks noGrp="1"/>
          </p:cNvSpPr>
          <p:nvPr>
            <p:ph type="title"/>
          </p:nvPr>
        </p:nvSpPr>
        <p:spPr>
          <a:prstGeom prst="rect">
            <a:avLst/>
          </a:prstGeom>
        </p:spPr>
        <p:txBody>
          <a:bodyPr/>
          <a:lstStyle/>
          <a:p>
            <a:r>
              <a:rPr lang="zh-CN" altLang="en-US" dirty="0">
                <a:solidFill>
                  <a:schemeClr val="tx1"/>
                </a:solidFill>
                <a:latin typeface="微软雅黑" panose="020B0503020204020204" pitchFamily="34" charset="-122"/>
                <a:ea typeface="微软雅黑" panose="020B0503020204020204" pitchFamily="34" charset="-122"/>
              </a:rPr>
              <a:t>主再来的时候近了</a:t>
            </a:r>
          </a:p>
        </p:txBody>
      </p:sp>
      <p:sp>
        <p:nvSpPr>
          <p:cNvPr id="3" name="文本框 2">
            <a:extLst>
              <a:ext uri="{FF2B5EF4-FFF2-40B4-BE49-F238E27FC236}">
                <a16:creationId xmlns:a16="http://schemas.microsoft.com/office/drawing/2014/main" id="{E6887248-4B8B-4648-8046-5AE515CA7ACF}"/>
              </a:ext>
            </a:extLst>
          </p:cNvPr>
          <p:cNvSpPr txBox="1"/>
          <p:nvPr/>
        </p:nvSpPr>
        <p:spPr>
          <a:xfrm>
            <a:off x="717620" y="2697730"/>
            <a:ext cx="3986989" cy="1776961"/>
          </a:xfrm>
          <a:prstGeom prst="rect">
            <a:avLst/>
          </a:prstGeom>
          <a:noFill/>
        </p:spPr>
        <p:txBody>
          <a:bodyPr wrap="none" rtlCol="0">
            <a:spAutoFit/>
          </a:bodyPr>
          <a:lstStyle/>
          <a:p>
            <a:pPr marL="514350" indent="-514350">
              <a:lnSpc>
                <a:spcPts val="4540"/>
              </a:lnSpc>
              <a:buAutoNum type="arabicPeriod"/>
            </a:pPr>
            <a:r>
              <a:rPr kumimoji="1" lang="zh-CN" altLang="en-US" sz="3200" b="1" dirty="0">
                <a:solidFill>
                  <a:srgbClr val="FF0000"/>
                </a:solidFill>
                <a:latin typeface="Microsoft YaHei" panose="020B0503020204020204" pitchFamily="34" charset="-122"/>
                <a:ea typeface="Microsoft YaHei" panose="020B0503020204020204" pitchFamily="34" charset="-122"/>
              </a:rPr>
              <a:t>福音要传遍天下</a:t>
            </a:r>
            <a:endParaRPr kumimoji="1" lang="en-US" altLang="zh-CN" sz="3200" b="1" dirty="0">
              <a:solidFill>
                <a:srgbClr val="FF0000"/>
              </a:solidFill>
              <a:latin typeface="Microsoft YaHei" panose="020B0503020204020204" pitchFamily="34" charset="-122"/>
              <a:ea typeface="Microsoft YaHei" panose="020B0503020204020204" pitchFamily="34" charset="-122"/>
            </a:endParaRPr>
          </a:p>
          <a:p>
            <a:pPr marL="514350" indent="-514350">
              <a:lnSpc>
                <a:spcPts val="4540"/>
              </a:lnSpc>
              <a:buAutoNum type="arabicPeriod"/>
            </a:pPr>
            <a:r>
              <a:rPr kumimoji="1" lang="zh-CN" altLang="en-US" sz="3200" b="1" dirty="0">
                <a:solidFill>
                  <a:srgbClr val="FF0000"/>
                </a:solidFill>
                <a:latin typeface="Microsoft YaHei" panose="020B0503020204020204" pitchFamily="34" charset="-122"/>
                <a:ea typeface="Microsoft YaHei" panose="020B0503020204020204" pitchFamily="34" charset="-122"/>
              </a:rPr>
              <a:t>全球通信技术发达</a:t>
            </a:r>
            <a:endParaRPr kumimoji="1" lang="en-US" altLang="zh-CN" sz="3200" b="1" dirty="0">
              <a:solidFill>
                <a:srgbClr val="FF0000"/>
              </a:solidFill>
              <a:latin typeface="Microsoft YaHei" panose="020B0503020204020204" pitchFamily="34" charset="-122"/>
              <a:ea typeface="Microsoft YaHei" panose="020B0503020204020204" pitchFamily="34" charset="-122"/>
            </a:endParaRPr>
          </a:p>
          <a:p>
            <a:pPr marL="514350" indent="-514350">
              <a:lnSpc>
                <a:spcPts val="4540"/>
              </a:lnSpc>
              <a:buAutoNum type="arabicPeriod"/>
            </a:pPr>
            <a:r>
              <a:rPr kumimoji="1" lang="zh-CN" altLang="en-US" sz="3200" b="1" dirty="0">
                <a:solidFill>
                  <a:srgbClr val="FF0000"/>
                </a:solidFill>
                <a:latin typeface="Microsoft YaHei" panose="020B0503020204020204" pitchFamily="34" charset="-122"/>
                <a:ea typeface="Microsoft YaHei" panose="020B0503020204020204" pitchFamily="34" charset="-122"/>
              </a:rPr>
              <a:t>兽的印记</a:t>
            </a:r>
            <a:endParaRPr kumimoji="1" lang="zh-CN" altLang="en-US" sz="3200" b="1" dirty="0">
              <a:latin typeface="Microsoft YaHei" panose="020B0503020204020204" pitchFamily="34" charset="-122"/>
              <a:ea typeface="Microsoft YaHei" panose="020B0503020204020204" pitchFamily="34" charset="-122"/>
            </a:endParaRPr>
          </a:p>
        </p:txBody>
      </p:sp>
      <p:sp>
        <p:nvSpPr>
          <p:cNvPr id="4" name="Rectangle 10">
            <a:extLst>
              <a:ext uri="{FF2B5EF4-FFF2-40B4-BE49-F238E27FC236}">
                <a16:creationId xmlns:a16="http://schemas.microsoft.com/office/drawing/2014/main" id="{4F95A318-17BE-196F-7E33-925CE704457A}"/>
              </a:ext>
            </a:extLst>
          </p:cNvPr>
          <p:cNvSpPr>
            <a:spLocks noChangeArrowheads="1"/>
          </p:cNvSpPr>
          <p:nvPr/>
        </p:nvSpPr>
        <p:spPr bwMode="auto">
          <a:xfrm>
            <a:off x="717620" y="4856888"/>
            <a:ext cx="4520847" cy="802861"/>
          </a:xfrm>
          <a:prstGeom prst="rect">
            <a:avLst/>
          </a:prstGeom>
          <a:noFill/>
          <a:ln w="9525">
            <a:noFill/>
            <a:miter lim="800000"/>
            <a:headEnd/>
            <a:tailEnd/>
          </a:ln>
          <a:effectLst/>
        </p:spPr>
        <p:txBody>
          <a:bodyPr lIns="81041" tIns="40521" rIns="81041" bIns="40521"/>
          <a:lstStyle/>
          <a:p>
            <a:pPr defTabSz="685800">
              <a:lnSpc>
                <a:spcPct val="150000"/>
              </a:lnSpc>
              <a:defRPr/>
            </a:pPr>
            <a:r>
              <a:rPr lang="zh-CN" altLang="en-US" sz="2800" dirty="0">
                <a:latin typeface="Microsoft YaHei" panose="020B0503020204020204" pitchFamily="34" charset="-122"/>
                <a:ea typeface="Microsoft YaHei" panose="020B0503020204020204" pitchFamily="34" charset="-122"/>
              </a:rPr>
              <a:t>耶稣再来的预兆已经出现！</a:t>
            </a:r>
            <a:endParaRPr lang="en-US" altLang="zh-CN" sz="2800" dirty="0">
              <a:latin typeface="Microsoft YaHei" panose="020B0503020204020204" pitchFamily="34" charset="-122"/>
              <a:ea typeface="Microsoft YaHei" panose="020B0503020204020204" pitchFamily="34" charset="-122"/>
            </a:endParaRPr>
          </a:p>
        </p:txBody>
      </p:sp>
      <p:pic>
        <p:nvPicPr>
          <p:cNvPr id="6" name="图片 5" descr="黑暗中的蓝色星球&#10;&#10;中度可信度描述已自动生成">
            <a:extLst>
              <a:ext uri="{FF2B5EF4-FFF2-40B4-BE49-F238E27FC236}">
                <a16:creationId xmlns:a16="http://schemas.microsoft.com/office/drawing/2014/main" id="{DAB38A78-9352-ABC7-0E48-05970533C783}"/>
              </a:ext>
            </a:extLst>
          </p:cNvPr>
          <p:cNvPicPr>
            <a:picLocks noChangeAspect="1"/>
          </p:cNvPicPr>
          <p:nvPr/>
        </p:nvPicPr>
        <p:blipFill>
          <a:blip r:embed="rId3"/>
          <a:stretch>
            <a:fillRect/>
          </a:stretch>
        </p:blipFill>
        <p:spPr>
          <a:xfrm>
            <a:off x="4704610" y="1891761"/>
            <a:ext cx="4338460" cy="4145968"/>
          </a:xfrm>
          <a:prstGeom prst="rect">
            <a:avLst/>
          </a:prstGeom>
        </p:spPr>
      </p:pic>
    </p:spTree>
    <p:extLst>
      <p:ext uri="{BB962C8B-B14F-4D97-AF65-F5344CB8AC3E}">
        <p14:creationId xmlns:p14="http://schemas.microsoft.com/office/powerpoint/2010/main" val="3910024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0">
            <a:extLst>
              <a:ext uri="{FF2B5EF4-FFF2-40B4-BE49-F238E27FC236}">
                <a16:creationId xmlns:a16="http://schemas.microsoft.com/office/drawing/2014/main" id="{23C95258-9DE4-7047-9C3B-FC5F7C4604A0}"/>
              </a:ext>
            </a:extLst>
          </p:cNvPr>
          <p:cNvSpPr>
            <a:spLocks noChangeArrowheads="1"/>
          </p:cNvSpPr>
          <p:nvPr/>
        </p:nvSpPr>
        <p:spPr bwMode="auto">
          <a:xfrm>
            <a:off x="700668" y="5130718"/>
            <a:ext cx="7742663" cy="1119184"/>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马可福音</a:t>
            </a:r>
            <a:r>
              <a:rPr lang="en-US" altLang="zh-CN" sz="2800" dirty="0">
                <a:latin typeface="Microsoft YaHei" panose="020B0503020204020204" pitchFamily="34" charset="-122"/>
                <a:ea typeface="Microsoft YaHei" panose="020B0503020204020204" pitchFamily="34" charset="-122"/>
              </a:rPr>
              <a:t>13:29</a:t>
            </a:r>
            <a:r>
              <a:rPr lang="zh-CN" altLang="en-US" sz="2800" dirty="0">
                <a:latin typeface="Microsoft YaHei" panose="020B0503020204020204" pitchFamily="34" charset="-122"/>
                <a:ea typeface="Microsoft YaHei" panose="020B0503020204020204" pitchFamily="34" charset="-122"/>
              </a:rPr>
              <a:t>这样，你们几时看见这些事成就，也该知道人子近了，</a:t>
            </a:r>
            <a:r>
              <a:rPr lang="zh-CN" altLang="en-US" sz="2800" b="1" dirty="0">
                <a:solidFill>
                  <a:srgbClr val="FF0000"/>
                </a:solidFill>
                <a:latin typeface="Microsoft YaHei" panose="020B0503020204020204" pitchFamily="34" charset="-122"/>
                <a:ea typeface="Microsoft YaHei" panose="020B0503020204020204" pitchFamily="34" charset="-122"/>
              </a:rPr>
              <a:t>正在门口了</a:t>
            </a:r>
            <a:r>
              <a:rPr lang="zh-CN" altLang="en-US" sz="2800" dirty="0">
                <a:latin typeface="Microsoft YaHei" panose="020B0503020204020204" pitchFamily="34" charset="-122"/>
                <a:ea typeface="Microsoft YaHei" panose="020B0503020204020204" pitchFamily="34" charset="-122"/>
              </a:rPr>
              <a:t>。”</a:t>
            </a:r>
          </a:p>
        </p:txBody>
      </p:sp>
      <p:sp>
        <p:nvSpPr>
          <p:cNvPr id="19" name="标题 18">
            <a:extLst>
              <a:ext uri="{FF2B5EF4-FFF2-40B4-BE49-F238E27FC236}">
                <a16:creationId xmlns:a16="http://schemas.microsoft.com/office/drawing/2014/main" id="{E33D7FD8-4A65-6945-BAB3-0185B3E08B2F}"/>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主再临的迹象</a:t>
            </a:r>
            <a:br>
              <a:rPr lang="zh-CN" altLang="en-US" dirty="0">
                <a:latin typeface="微软雅黑" panose="020B0503020204020204" pitchFamily="34" charset="-122"/>
                <a:ea typeface="微软雅黑" panose="020B0503020204020204" pitchFamily="34" charset="-122"/>
              </a:rPr>
            </a:br>
            <a:endParaRPr lang="zh-CN" altLang="en-US" dirty="0"/>
          </a:p>
        </p:txBody>
      </p:sp>
      <p:pic>
        <p:nvPicPr>
          <p:cNvPr id="3" name="Picture 2" descr="When the Lord Jesus Knocks at the Door, How Will We Answer | Eastern  Lightning | by Anna | Medium">
            <a:extLst>
              <a:ext uri="{FF2B5EF4-FFF2-40B4-BE49-F238E27FC236}">
                <a16:creationId xmlns:a16="http://schemas.microsoft.com/office/drawing/2014/main" id="{122FC6C5-729C-4D9D-6D4B-90A929F6AB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65"/>
          <a:stretch/>
        </p:blipFill>
        <p:spPr bwMode="auto">
          <a:xfrm>
            <a:off x="1348810" y="1320748"/>
            <a:ext cx="6446380" cy="364332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6426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879E69-4496-3945-9D88-982C71911472}"/>
              </a:ext>
            </a:extLst>
          </p:cNvPr>
          <p:cNvSpPr>
            <a:spLocks noChangeArrowheads="1"/>
          </p:cNvSpPr>
          <p:nvPr/>
        </p:nvSpPr>
        <p:spPr bwMode="auto">
          <a:xfrm>
            <a:off x="718217" y="2179624"/>
            <a:ext cx="7782092" cy="4482190"/>
          </a:xfrm>
          <a:prstGeom prst="rect">
            <a:avLst/>
          </a:prstGeom>
          <a:noFill/>
          <a:ln w="9525">
            <a:noFill/>
            <a:miter lim="800000"/>
            <a:headEnd/>
            <a:tailEnd/>
          </a:ln>
          <a:effectLst/>
        </p:spPr>
        <p:txBody>
          <a:bodyPr lIns="81041" tIns="40521" rIns="81041" bIns="40521"/>
          <a:lstStyle/>
          <a:p>
            <a:pPr lvl="0" defTabSz="685800">
              <a:defRPr/>
            </a:pPr>
            <a:endParaRPr lang="en-CN" sz="2400" dirty="0"/>
          </a:p>
        </p:txBody>
      </p:sp>
      <p:sp>
        <p:nvSpPr>
          <p:cNvPr id="11" name="Rectangle 10">
            <a:extLst>
              <a:ext uri="{FF2B5EF4-FFF2-40B4-BE49-F238E27FC236}">
                <a16:creationId xmlns:a16="http://schemas.microsoft.com/office/drawing/2014/main" id="{1731A3F7-C3FE-CD48-8259-3C2C295519CF}"/>
              </a:ext>
            </a:extLst>
          </p:cNvPr>
          <p:cNvSpPr>
            <a:spLocks noChangeArrowheads="1"/>
          </p:cNvSpPr>
          <p:nvPr/>
        </p:nvSpPr>
        <p:spPr bwMode="auto">
          <a:xfrm>
            <a:off x="672715" y="3751674"/>
            <a:ext cx="7873096" cy="2857426"/>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马可福音</a:t>
            </a:r>
            <a:r>
              <a:rPr lang="en-US" altLang="zh-CN" sz="2800" dirty="0">
                <a:latin typeface="Microsoft YaHei" panose="020B0503020204020204" pitchFamily="34" charset="-122"/>
                <a:ea typeface="Microsoft YaHei" panose="020B0503020204020204" pitchFamily="34" charset="-122"/>
              </a:rPr>
              <a:t>13:26</a:t>
            </a:r>
            <a:r>
              <a:rPr lang="zh-CN" altLang="en-US" sz="2800" dirty="0">
                <a:latin typeface="Microsoft YaHei" panose="020B0503020204020204" pitchFamily="34" charset="-122"/>
                <a:ea typeface="Microsoft YaHei" panose="020B0503020204020204" pitchFamily="34" charset="-122"/>
              </a:rPr>
              <a:t> 那时，他们要看见人子有大能力、大荣耀，驾云降临。</a:t>
            </a:r>
            <a:r>
              <a:rPr lang="en-US" altLang="zh-CN" sz="2800" dirty="0">
                <a:latin typeface="Microsoft YaHei" panose="020B0503020204020204" pitchFamily="34" charset="-122"/>
                <a:ea typeface="Microsoft YaHei" panose="020B0503020204020204" pitchFamily="34" charset="-122"/>
              </a:rPr>
              <a:t>……32 </a:t>
            </a:r>
            <a:r>
              <a:rPr lang="zh-CN" altLang="en-US" sz="2800" b="1" dirty="0">
                <a:solidFill>
                  <a:srgbClr val="FF0000"/>
                </a:solidFill>
                <a:latin typeface="Microsoft YaHei" panose="020B0503020204020204" pitchFamily="34" charset="-122"/>
                <a:ea typeface="Microsoft YaHei" panose="020B0503020204020204" pitchFamily="34" charset="-122"/>
              </a:rPr>
              <a:t>但那日子、那时辰，没有人知道，连天上的使者也不知道，子也不知道，惟有父知道。</a:t>
            </a:r>
            <a:r>
              <a:rPr lang="en-US" altLang="zh-CN" sz="2800" dirty="0">
                <a:latin typeface="Microsoft YaHei" panose="020B0503020204020204" pitchFamily="34" charset="-122"/>
                <a:ea typeface="Microsoft YaHei" panose="020B0503020204020204" pitchFamily="34" charset="-122"/>
              </a:rPr>
              <a:t>33</a:t>
            </a:r>
            <a:r>
              <a:rPr lang="zh-CN" altLang="en-US" sz="2800" dirty="0">
                <a:latin typeface="Microsoft YaHei" panose="020B0503020204020204" pitchFamily="34" charset="-122"/>
                <a:ea typeface="Microsoft YaHei" panose="020B0503020204020204" pitchFamily="34" charset="-122"/>
              </a:rPr>
              <a:t> 你们要谨慎，警醒祈祷，因为你们不晓得那日期几时来到。 </a:t>
            </a:r>
          </a:p>
        </p:txBody>
      </p:sp>
      <p:pic>
        <p:nvPicPr>
          <p:cNvPr id="2" name="Picture 1">
            <a:extLst>
              <a:ext uri="{FF2B5EF4-FFF2-40B4-BE49-F238E27FC236}">
                <a16:creationId xmlns:a16="http://schemas.microsoft.com/office/drawing/2014/main" id="{B9542089-49AD-C74D-B3A7-0FF88364A36A}"/>
              </a:ext>
            </a:extLst>
          </p:cNvPr>
          <p:cNvPicPr>
            <a:picLocks noChangeAspect="1"/>
          </p:cNvPicPr>
          <p:nvPr/>
        </p:nvPicPr>
        <p:blipFill>
          <a:blip r:embed="rId3"/>
          <a:stretch>
            <a:fillRect/>
          </a:stretch>
        </p:blipFill>
        <p:spPr>
          <a:xfrm>
            <a:off x="2485561" y="1369002"/>
            <a:ext cx="4247403" cy="222099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标题 17">
            <a:extLst>
              <a:ext uri="{FF2B5EF4-FFF2-40B4-BE49-F238E27FC236}">
                <a16:creationId xmlns:a16="http://schemas.microsoft.com/office/drawing/2014/main" id="{1ACFB90C-1A01-0E4A-9BAD-5937F326183D}"/>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弥赛亚再来的预言</a:t>
            </a:r>
            <a:br>
              <a:rPr lang="zh-CN" altLang="en-US" dirty="0">
                <a:latin typeface="微软雅黑" panose="020B0503020204020204" pitchFamily="34" charset="-122"/>
                <a:ea typeface="微软雅黑" panose="020B0503020204020204" pitchFamily="34" charset="-122"/>
              </a:rPr>
            </a:br>
            <a:endParaRPr lang="zh-CN" altLang="en-US" dirty="0"/>
          </a:p>
        </p:txBody>
      </p:sp>
      <p:sp>
        <p:nvSpPr>
          <p:cNvPr id="5" name="文本框 4">
            <a:extLst>
              <a:ext uri="{FF2B5EF4-FFF2-40B4-BE49-F238E27FC236}">
                <a16:creationId xmlns:a16="http://schemas.microsoft.com/office/drawing/2014/main" id="{15CDC125-DBFC-AD75-1E7C-00F424613593}"/>
              </a:ext>
            </a:extLst>
          </p:cNvPr>
          <p:cNvSpPr txBox="1"/>
          <p:nvPr/>
        </p:nvSpPr>
        <p:spPr>
          <a:xfrm>
            <a:off x="454532" y="4577273"/>
            <a:ext cx="8309463" cy="584775"/>
          </a:xfrm>
          <a:prstGeom prst="rect">
            <a:avLst/>
          </a:prstGeom>
          <a:noFill/>
        </p:spPr>
        <p:txBody>
          <a:bodyPr wrap="square">
            <a:spAutoFit/>
          </a:bodyPr>
          <a:lstStyle/>
          <a:p>
            <a:pPr algn="ctr"/>
            <a:r>
              <a:rPr lang="zh-CN" altLang="en-US" sz="3200" b="1" dirty="0">
                <a:latin typeface="Microsoft YaHei" panose="020B0503020204020204" pitchFamily="34" charset="-122"/>
                <a:ea typeface="Microsoft YaHei" panose="020B0503020204020204" pitchFamily="34" charset="-122"/>
              </a:rPr>
              <a:t>耶稣再来的时间 </a:t>
            </a:r>
            <a:r>
              <a:rPr lang="en-US" altLang="zh-CN" sz="3200" b="1" dirty="0">
                <a:latin typeface="Microsoft YaHei" panose="020B0503020204020204" pitchFamily="34" charset="-122"/>
                <a:ea typeface="Microsoft YaHei" panose="020B0503020204020204" pitchFamily="34" charset="-122"/>
              </a:rPr>
              <a:t>—— </a:t>
            </a:r>
            <a:r>
              <a:rPr lang="zh-CN" altLang="en-US" sz="3200" b="1" dirty="0">
                <a:solidFill>
                  <a:srgbClr val="FF0000"/>
                </a:solidFill>
                <a:latin typeface="Microsoft YaHei" panose="020B0503020204020204" pitchFamily="34" charset="-122"/>
                <a:ea typeface="Microsoft YaHei" panose="020B0503020204020204" pitchFamily="34" charset="-122"/>
              </a:rPr>
              <a:t>没有人知道</a:t>
            </a:r>
            <a:endParaRPr lang="zh-CN" altLang="en-US" sz="3200" dirty="0"/>
          </a:p>
        </p:txBody>
      </p:sp>
    </p:spTree>
    <p:extLst>
      <p:ext uri="{BB962C8B-B14F-4D97-AF65-F5344CB8AC3E}">
        <p14:creationId xmlns:p14="http://schemas.microsoft.com/office/powerpoint/2010/main" val="24405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584A32E-F685-CF91-A115-01AD3A7C0DA2}"/>
              </a:ext>
            </a:extLst>
          </p:cNvPr>
          <p:cNvPicPr>
            <a:picLocks noChangeAspect="1"/>
          </p:cNvPicPr>
          <p:nvPr/>
        </p:nvPicPr>
        <p:blipFill rotWithShape="1">
          <a:blip r:embed="rId3"/>
          <a:srcRect l="11631"/>
          <a:stretch/>
        </p:blipFill>
        <p:spPr>
          <a:xfrm>
            <a:off x="-1" y="0"/>
            <a:ext cx="9144001" cy="6857999"/>
          </a:xfrm>
          <a:prstGeom prst="rect">
            <a:avLst/>
          </a:prstGeom>
        </p:spPr>
      </p:pic>
    </p:spTree>
    <p:extLst>
      <p:ext uri="{BB962C8B-B14F-4D97-AF65-F5344CB8AC3E}">
        <p14:creationId xmlns:p14="http://schemas.microsoft.com/office/powerpoint/2010/main" val="7119513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a:extLst>
              <a:ext uri="{FF2B5EF4-FFF2-40B4-BE49-F238E27FC236}">
                <a16:creationId xmlns:a16="http://schemas.microsoft.com/office/drawing/2014/main" id="{C795905B-B264-1BC5-B28C-8C2A30E450D0}"/>
              </a:ext>
            </a:extLst>
          </p:cNvPr>
          <p:cNvSpPr/>
          <p:nvPr/>
        </p:nvSpPr>
        <p:spPr>
          <a:xfrm>
            <a:off x="193430" y="1863969"/>
            <a:ext cx="8757139" cy="4196862"/>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标题 1">
            <a:extLst>
              <a:ext uri="{FF2B5EF4-FFF2-40B4-BE49-F238E27FC236}">
                <a16:creationId xmlns:a16="http://schemas.microsoft.com/office/drawing/2014/main" id="{CD0153B6-5646-EDD9-6A4B-12B5F9C57A2C}"/>
              </a:ext>
            </a:extLst>
          </p:cNvPr>
          <p:cNvSpPr>
            <a:spLocks noGrp="1"/>
          </p:cNvSpPr>
          <p:nvPr>
            <p:ph type="title"/>
          </p:nvPr>
        </p:nvSpPr>
        <p:spPr/>
        <p:txBody>
          <a:bodyPr/>
          <a:lstStyle/>
          <a:p>
            <a:r>
              <a:rPr lang="zh-CN" altLang="en-US" dirty="0"/>
              <a:t>决志卡</a:t>
            </a:r>
          </a:p>
        </p:txBody>
      </p:sp>
      <p:sp>
        <p:nvSpPr>
          <p:cNvPr id="3" name="Rectangle 10">
            <a:extLst>
              <a:ext uri="{FF2B5EF4-FFF2-40B4-BE49-F238E27FC236}">
                <a16:creationId xmlns:a16="http://schemas.microsoft.com/office/drawing/2014/main" id="{F96ECB5C-307D-BB72-CB74-24DAE92D1F63}"/>
              </a:ext>
            </a:extLst>
          </p:cNvPr>
          <p:cNvSpPr>
            <a:spLocks noChangeArrowheads="1"/>
          </p:cNvSpPr>
          <p:nvPr/>
        </p:nvSpPr>
        <p:spPr bwMode="auto">
          <a:xfrm>
            <a:off x="783231" y="2348920"/>
            <a:ext cx="7672614" cy="4415295"/>
          </a:xfrm>
          <a:prstGeom prst="rect">
            <a:avLst/>
          </a:prstGeom>
          <a:noFill/>
          <a:ln w="9525">
            <a:noFill/>
            <a:miter lim="800000"/>
            <a:headEnd/>
            <a:tailEnd/>
          </a:ln>
          <a:effectLst/>
        </p:spPr>
        <p:txBody>
          <a:bodyPr lIns="81041" tIns="40521" rIns="81041" bIns="40521"/>
          <a:lstStyle/>
          <a:p>
            <a:pPr defTabSz="685800">
              <a:lnSpc>
                <a:spcPts val="4860"/>
              </a:lnSpc>
              <a:defRPr/>
            </a:pPr>
            <a:r>
              <a:rPr lang="zh-CN" altLang="en-US" sz="2800" dirty="0">
                <a:latin typeface="Microsoft YaHei" panose="020B0503020204020204" pitchFamily="34" charset="-122"/>
                <a:ea typeface="Microsoft YaHei" panose="020B0503020204020204" pitchFamily="34" charset="-122"/>
              </a:rPr>
              <a:t>我 </a:t>
            </a:r>
            <a:r>
              <a:rPr lang="zh-CN" altLang="en-US" sz="2800" u="sng" dirty="0">
                <a:latin typeface="Microsoft YaHei" panose="020B0503020204020204" pitchFamily="34" charset="-122"/>
                <a:ea typeface="Microsoft YaHei" panose="020B0503020204020204" pitchFamily="34" charset="-122"/>
              </a:rPr>
              <a:t>            </a:t>
            </a:r>
            <a:r>
              <a:rPr lang="zh-CN" altLang="en-US" sz="2800" dirty="0">
                <a:latin typeface="Microsoft YaHei" panose="020B0503020204020204" pitchFamily="34" charset="-122"/>
                <a:ea typeface="Microsoft YaHei" panose="020B0503020204020204" pitchFamily="34" charset="-122"/>
              </a:rPr>
              <a:t>（你的名字）承认我是一个罪人，我愿意悔改并接受耶稣基督作我的救主。因为我相信耶稣基督是神的独生子，为我的罪钉死在十字架上，埋葬并且三天后复活，将会再来审判世界，并接我回天家。</a:t>
            </a:r>
            <a:endParaRPr lang="en-US" altLang="zh-CN" sz="28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7440105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6FB575-3E1D-1D10-1DE9-99F8F2CE78EE}"/>
              </a:ext>
            </a:extLst>
          </p:cNvPr>
          <p:cNvSpPr>
            <a:spLocks noGrp="1"/>
          </p:cNvSpPr>
          <p:nvPr>
            <p:ph type="title"/>
          </p:nvPr>
        </p:nvSpPr>
        <p:spPr/>
        <p:txBody>
          <a:bodyPr/>
          <a:lstStyle/>
          <a:p>
            <a:r>
              <a:rPr lang="zh-CN" altLang="en-US" dirty="0"/>
              <a:t>祷告结束</a:t>
            </a:r>
          </a:p>
        </p:txBody>
      </p:sp>
      <p:pic>
        <p:nvPicPr>
          <p:cNvPr id="4" name="图片 3">
            <a:extLst>
              <a:ext uri="{FF2B5EF4-FFF2-40B4-BE49-F238E27FC236}">
                <a16:creationId xmlns:a16="http://schemas.microsoft.com/office/drawing/2014/main" id="{14AF159F-4DC1-F5FB-7A85-4146DADD75DB}"/>
              </a:ext>
            </a:extLst>
          </p:cNvPr>
          <p:cNvPicPr>
            <a:picLocks noChangeAspect="1"/>
          </p:cNvPicPr>
          <p:nvPr/>
        </p:nvPicPr>
        <p:blipFill>
          <a:blip r:embed="rId3"/>
          <a:stretch>
            <a:fillRect/>
          </a:stretch>
        </p:blipFill>
        <p:spPr>
          <a:xfrm>
            <a:off x="495300" y="1562851"/>
            <a:ext cx="8153400" cy="484108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556432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71756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May 21 Doomsday Pictures: 11 End-of-the-World Predictions">
            <a:extLst>
              <a:ext uri="{FF2B5EF4-FFF2-40B4-BE49-F238E27FC236}">
                <a16:creationId xmlns:a16="http://schemas.microsoft.com/office/drawing/2014/main" id="{751AADF8-A6F2-3447-B1FE-48DB480183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对话气泡: 椭圆形 4">
            <a:extLst>
              <a:ext uri="{FF2B5EF4-FFF2-40B4-BE49-F238E27FC236}">
                <a16:creationId xmlns:a16="http://schemas.microsoft.com/office/drawing/2014/main" id="{18807001-0440-BB88-82E8-465E50AD5C7D}"/>
              </a:ext>
            </a:extLst>
          </p:cNvPr>
          <p:cNvSpPr/>
          <p:nvPr/>
        </p:nvSpPr>
        <p:spPr>
          <a:xfrm>
            <a:off x="160029" y="411579"/>
            <a:ext cx="3397210" cy="2393965"/>
          </a:xfrm>
          <a:prstGeom prst="wedgeEllipseCallout">
            <a:avLst>
              <a:gd name="adj1" fmla="val 41990"/>
              <a:gd name="adj2" fmla="val 54910"/>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A336F5D9-CB97-4740-9CDC-D46959E8C3E6}"/>
              </a:ext>
            </a:extLst>
          </p:cNvPr>
          <p:cNvSpPr txBox="1"/>
          <p:nvPr/>
        </p:nvSpPr>
        <p:spPr>
          <a:xfrm>
            <a:off x="499992" y="788708"/>
            <a:ext cx="3057247" cy="1658980"/>
          </a:xfrm>
          <a:prstGeom prst="rect">
            <a:avLst/>
          </a:prstGeom>
          <a:noFill/>
        </p:spPr>
        <p:txBody>
          <a:bodyPr wrap="none" rtlCol="0">
            <a:spAutoFit/>
          </a:bodyPr>
          <a:lstStyle/>
          <a:p>
            <a:pPr>
              <a:lnSpc>
                <a:spcPts val="4240"/>
              </a:lnSpc>
            </a:pPr>
            <a:r>
              <a:rPr kumimoji="1" lang="zh-CN" altLang="en-US" sz="2800" b="1" dirty="0">
                <a:latin typeface="Microsoft YaHei" panose="020B0503020204020204" pitchFamily="34" charset="-122"/>
                <a:ea typeface="Microsoft YaHei" panose="020B0503020204020204" pitchFamily="34" charset="-122"/>
              </a:rPr>
              <a:t>耶稣再来的时间：</a:t>
            </a:r>
            <a:endParaRPr kumimoji="1" lang="en-US" altLang="zh-CN" sz="2800" b="1" dirty="0">
              <a:latin typeface="Microsoft YaHei" panose="020B0503020204020204" pitchFamily="34" charset="-122"/>
              <a:ea typeface="Microsoft YaHei" panose="020B0503020204020204" pitchFamily="34" charset="-122"/>
            </a:endParaRPr>
          </a:p>
          <a:p>
            <a:pPr>
              <a:lnSpc>
                <a:spcPts val="4240"/>
              </a:lnSpc>
            </a:pPr>
            <a:r>
              <a:rPr kumimoji="1" lang="en-US" altLang="zh-CN" sz="2800" b="1" dirty="0">
                <a:latin typeface="Microsoft YaHei" panose="020B0503020204020204" pitchFamily="34" charset="-122"/>
                <a:ea typeface="Microsoft YaHei" panose="020B0503020204020204" pitchFamily="34" charset="-122"/>
              </a:rPr>
              <a:t>1994</a:t>
            </a:r>
            <a:r>
              <a:rPr kumimoji="1" lang="zh-CN" altLang="en-US" sz="2800" b="1" dirty="0">
                <a:latin typeface="Microsoft YaHei" panose="020B0503020204020204" pitchFamily="34" charset="-122"/>
                <a:ea typeface="Microsoft YaHei" panose="020B0503020204020204" pitchFamily="34" charset="-122"/>
              </a:rPr>
              <a:t>年</a:t>
            </a:r>
            <a:r>
              <a:rPr kumimoji="1" lang="en-US" altLang="zh-CN" sz="2800" b="1" dirty="0">
                <a:latin typeface="Microsoft YaHei" panose="020B0503020204020204" pitchFamily="34" charset="-122"/>
                <a:ea typeface="Microsoft YaHei" panose="020B0503020204020204" pitchFamily="34" charset="-122"/>
              </a:rPr>
              <a:t>……</a:t>
            </a:r>
          </a:p>
          <a:p>
            <a:pPr>
              <a:lnSpc>
                <a:spcPts val="4240"/>
              </a:lnSpc>
            </a:pPr>
            <a:r>
              <a:rPr kumimoji="1" lang="en-US" altLang="zh-CN" sz="2800" b="1" dirty="0">
                <a:latin typeface="Microsoft YaHei" panose="020B0503020204020204" pitchFamily="34" charset="-122"/>
                <a:ea typeface="Microsoft YaHei" panose="020B0503020204020204" pitchFamily="34" charset="-122"/>
              </a:rPr>
              <a:t>2011</a:t>
            </a:r>
            <a:r>
              <a:rPr kumimoji="1" lang="zh-CN" altLang="en-US" sz="2800" b="1" dirty="0">
                <a:latin typeface="Microsoft YaHei" panose="020B0503020204020204" pitchFamily="34" charset="-122"/>
                <a:ea typeface="Microsoft YaHei" panose="020B0503020204020204" pitchFamily="34" charset="-122"/>
              </a:rPr>
              <a:t>年</a:t>
            </a:r>
            <a:r>
              <a:rPr kumimoji="1" lang="en-US" altLang="zh-CN" sz="2800" b="1" dirty="0">
                <a:latin typeface="Microsoft YaHei" panose="020B0503020204020204" pitchFamily="34" charset="-122"/>
                <a:ea typeface="Microsoft YaHei" panose="020B0503020204020204" pitchFamily="34" charset="-122"/>
              </a:rPr>
              <a:t>……</a:t>
            </a:r>
            <a:endParaRPr kumimoji="1" lang="zh-CN" altLang="en-US" sz="2800" b="1" dirty="0">
              <a:latin typeface="Microsoft YaHei" panose="020B0503020204020204" pitchFamily="34" charset="-122"/>
              <a:ea typeface="Microsoft YaHei" panose="020B0503020204020204" pitchFamily="34" charset="-122"/>
            </a:endParaRPr>
          </a:p>
        </p:txBody>
      </p:sp>
      <p:pic>
        <p:nvPicPr>
          <p:cNvPr id="3" name="图片 2">
            <a:extLst>
              <a:ext uri="{FF2B5EF4-FFF2-40B4-BE49-F238E27FC236}">
                <a16:creationId xmlns:a16="http://schemas.microsoft.com/office/drawing/2014/main" id="{97841CB1-8266-B930-2DA0-5FDE29759987}"/>
              </a:ext>
            </a:extLst>
          </p:cNvPr>
          <p:cNvPicPr>
            <a:picLocks noChangeAspect="1"/>
          </p:cNvPicPr>
          <p:nvPr/>
        </p:nvPicPr>
        <p:blipFill rotWithShape="1">
          <a:blip r:embed="rId4"/>
          <a:srcRect l="32256" t="9756"/>
          <a:stretch/>
        </p:blipFill>
        <p:spPr>
          <a:xfrm>
            <a:off x="-3912" y="0"/>
            <a:ext cx="9144000" cy="685799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12">
            <a:extLst>
              <a:ext uri="{FF2B5EF4-FFF2-40B4-BE49-F238E27FC236}">
                <a16:creationId xmlns:a16="http://schemas.microsoft.com/office/drawing/2014/main" id="{CFF4785B-E28E-46EB-0290-12EFF971E4A7}"/>
              </a:ext>
            </a:extLst>
          </p:cNvPr>
          <p:cNvPicPr>
            <a:picLocks noChangeAspect="1"/>
          </p:cNvPicPr>
          <p:nvPr/>
        </p:nvPicPr>
        <p:blipFill rotWithShape="1">
          <a:blip r:embed="rId5"/>
          <a:srcRect r="50430"/>
          <a:stretch/>
        </p:blipFill>
        <p:spPr>
          <a:xfrm>
            <a:off x="7107069" y="4612888"/>
            <a:ext cx="1888603" cy="21336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38031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卡通人物&#10;&#10;描述已自动生成">
            <a:extLst>
              <a:ext uri="{FF2B5EF4-FFF2-40B4-BE49-F238E27FC236}">
                <a16:creationId xmlns:a16="http://schemas.microsoft.com/office/drawing/2014/main" id="{6E7111BF-0B77-5A7A-16E1-D93E22DA9527}"/>
              </a:ext>
            </a:extLst>
          </p:cNvPr>
          <p:cNvPicPr>
            <a:picLocks noChangeAspect="1"/>
          </p:cNvPicPr>
          <p:nvPr/>
        </p:nvPicPr>
        <p:blipFill>
          <a:blip r:embed="rId3"/>
          <a:stretch>
            <a:fillRect/>
          </a:stretch>
        </p:blipFill>
        <p:spPr>
          <a:xfrm>
            <a:off x="1" y="3429000"/>
            <a:ext cx="3669644" cy="3669644"/>
          </a:xfrm>
          <a:prstGeom prst="rect">
            <a:avLst/>
          </a:prstGeom>
        </p:spPr>
      </p:pic>
      <p:pic>
        <p:nvPicPr>
          <p:cNvPr id="7" name="图片 6" descr="图片包含 户外, 男人, 站, 飞行&#10;&#10;描述已自动生成">
            <a:extLst>
              <a:ext uri="{FF2B5EF4-FFF2-40B4-BE49-F238E27FC236}">
                <a16:creationId xmlns:a16="http://schemas.microsoft.com/office/drawing/2014/main" id="{77BC2991-2835-55FC-55A3-88E059D9075F}"/>
              </a:ext>
            </a:extLst>
          </p:cNvPr>
          <p:cNvPicPr>
            <a:picLocks noChangeAspect="1"/>
          </p:cNvPicPr>
          <p:nvPr/>
        </p:nvPicPr>
        <p:blipFill rotWithShape="1">
          <a:blip r:embed="rId4"/>
          <a:srcRect l="30135" r="27432" b="12181"/>
          <a:stretch/>
        </p:blipFill>
        <p:spPr>
          <a:xfrm>
            <a:off x="2995909" y="0"/>
            <a:ext cx="3152181" cy="366964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对话气泡: 圆角矩形 4">
            <a:extLst>
              <a:ext uri="{FF2B5EF4-FFF2-40B4-BE49-F238E27FC236}">
                <a16:creationId xmlns:a16="http://schemas.microsoft.com/office/drawing/2014/main" id="{81B6B8FE-EF8C-146D-14AE-8CA7063776C5}"/>
              </a:ext>
            </a:extLst>
          </p:cNvPr>
          <p:cNvSpPr/>
          <p:nvPr/>
        </p:nvSpPr>
        <p:spPr>
          <a:xfrm>
            <a:off x="3948140" y="4019309"/>
            <a:ext cx="4638667" cy="2147230"/>
          </a:xfrm>
          <a:prstGeom prst="wedgeRoundRectCallout">
            <a:avLst>
              <a:gd name="adj1" fmla="val -61648"/>
              <a:gd name="adj2" fmla="val 50467"/>
              <a:gd name="adj3" fmla="val 1666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6" name="Rectangle 2">
            <a:extLst>
              <a:ext uri="{FF2B5EF4-FFF2-40B4-BE49-F238E27FC236}">
                <a16:creationId xmlns:a16="http://schemas.microsoft.com/office/drawing/2014/main" id="{BB655E4F-EA3E-DEE7-04A6-B59ECE946416}"/>
              </a:ext>
            </a:extLst>
          </p:cNvPr>
          <p:cNvSpPr/>
          <p:nvPr/>
        </p:nvSpPr>
        <p:spPr>
          <a:xfrm>
            <a:off x="4109326" y="4263570"/>
            <a:ext cx="4500631" cy="825419"/>
          </a:xfrm>
          <a:prstGeom prst="rect">
            <a:avLst/>
          </a:prstGeom>
          <a:noFill/>
        </p:spPr>
        <p:txBody>
          <a:bodyPr wrap="square">
            <a:spAutoFit/>
          </a:bodyPr>
          <a:lstStyle/>
          <a:p>
            <a:pPr>
              <a:lnSpc>
                <a:spcPct val="150000"/>
              </a:lnSpc>
            </a:pPr>
            <a:r>
              <a:rPr lang="zh-CN" altLang="en-US" sz="3600" dirty="0">
                <a:latin typeface="微软雅黑" panose="020B0503020204020204" pitchFamily="34" charset="-122"/>
                <a:ea typeface="微软雅黑" panose="020B0503020204020204" pitchFamily="34" charset="-122"/>
              </a:rPr>
              <a:t>耶稣什么时候再来？</a:t>
            </a:r>
            <a:endParaRPr lang="en-US" altLang="zh-CN" sz="3600" dirty="0">
              <a:latin typeface="微软雅黑" panose="020B0503020204020204" pitchFamily="34" charset="-122"/>
              <a:ea typeface="微软雅黑" panose="020B0503020204020204" pitchFamily="34" charset="-122"/>
            </a:endParaRPr>
          </a:p>
        </p:txBody>
      </p:sp>
      <p:sp>
        <p:nvSpPr>
          <p:cNvPr id="3" name="文本框 2">
            <a:extLst>
              <a:ext uri="{FF2B5EF4-FFF2-40B4-BE49-F238E27FC236}">
                <a16:creationId xmlns:a16="http://schemas.microsoft.com/office/drawing/2014/main" id="{5B6118AC-74F6-BFAB-F748-C020855BF2C1}"/>
              </a:ext>
            </a:extLst>
          </p:cNvPr>
          <p:cNvSpPr txBox="1"/>
          <p:nvPr/>
        </p:nvSpPr>
        <p:spPr>
          <a:xfrm>
            <a:off x="5482643" y="5115489"/>
            <a:ext cx="1569660" cy="646331"/>
          </a:xfrm>
          <a:prstGeom prst="rect">
            <a:avLst/>
          </a:prstGeom>
          <a:noFill/>
        </p:spPr>
        <p:txBody>
          <a:bodyPr wrap="none" rtlCol="0">
            <a:spAutoFit/>
          </a:bodyPr>
          <a:lstStyle/>
          <a:p>
            <a:r>
              <a:rPr lang="zh-CN" altLang="en-US" sz="3600" b="1" dirty="0">
                <a:solidFill>
                  <a:srgbClr val="FF0000"/>
                </a:solidFill>
                <a:latin typeface="微软雅黑" panose="020B0503020204020204" pitchFamily="34" charset="-122"/>
                <a:ea typeface="微软雅黑" panose="020B0503020204020204" pitchFamily="34" charset="-122"/>
              </a:rPr>
              <a:t>不知道</a:t>
            </a:r>
          </a:p>
        </p:txBody>
      </p:sp>
    </p:spTree>
    <p:extLst>
      <p:ext uri="{BB962C8B-B14F-4D97-AF65-F5344CB8AC3E}">
        <p14:creationId xmlns:p14="http://schemas.microsoft.com/office/powerpoint/2010/main" val="57456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卡通人物&#10;&#10;描述已自动生成">
            <a:extLst>
              <a:ext uri="{FF2B5EF4-FFF2-40B4-BE49-F238E27FC236}">
                <a16:creationId xmlns:a16="http://schemas.microsoft.com/office/drawing/2014/main" id="{6E7111BF-0B77-5A7A-16E1-D93E22DA9527}"/>
              </a:ext>
            </a:extLst>
          </p:cNvPr>
          <p:cNvPicPr>
            <a:picLocks noChangeAspect="1"/>
          </p:cNvPicPr>
          <p:nvPr/>
        </p:nvPicPr>
        <p:blipFill>
          <a:blip r:embed="rId3"/>
          <a:stretch>
            <a:fillRect/>
          </a:stretch>
        </p:blipFill>
        <p:spPr>
          <a:xfrm>
            <a:off x="1" y="3429000"/>
            <a:ext cx="3669644" cy="3669644"/>
          </a:xfrm>
          <a:prstGeom prst="rect">
            <a:avLst/>
          </a:prstGeom>
        </p:spPr>
      </p:pic>
      <p:pic>
        <p:nvPicPr>
          <p:cNvPr id="7" name="图片 6" descr="图片包含 户外, 男人, 站, 飞行&#10;&#10;描述已自动生成">
            <a:extLst>
              <a:ext uri="{FF2B5EF4-FFF2-40B4-BE49-F238E27FC236}">
                <a16:creationId xmlns:a16="http://schemas.microsoft.com/office/drawing/2014/main" id="{77BC2991-2835-55FC-55A3-88E059D9075F}"/>
              </a:ext>
            </a:extLst>
          </p:cNvPr>
          <p:cNvPicPr>
            <a:picLocks noChangeAspect="1"/>
          </p:cNvPicPr>
          <p:nvPr/>
        </p:nvPicPr>
        <p:blipFill rotWithShape="1">
          <a:blip r:embed="rId4"/>
          <a:srcRect l="30135" r="27432" b="12181"/>
          <a:stretch/>
        </p:blipFill>
        <p:spPr>
          <a:xfrm>
            <a:off x="2995909" y="0"/>
            <a:ext cx="3152181" cy="366964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对话气泡: 圆角矩形 4">
            <a:extLst>
              <a:ext uri="{FF2B5EF4-FFF2-40B4-BE49-F238E27FC236}">
                <a16:creationId xmlns:a16="http://schemas.microsoft.com/office/drawing/2014/main" id="{81B6B8FE-EF8C-146D-14AE-8CA7063776C5}"/>
              </a:ext>
            </a:extLst>
          </p:cNvPr>
          <p:cNvSpPr/>
          <p:nvPr/>
        </p:nvSpPr>
        <p:spPr>
          <a:xfrm>
            <a:off x="3948140" y="4019309"/>
            <a:ext cx="4638667" cy="2147230"/>
          </a:xfrm>
          <a:prstGeom prst="wedgeRoundRectCallout">
            <a:avLst>
              <a:gd name="adj1" fmla="val -61648"/>
              <a:gd name="adj2" fmla="val 50467"/>
              <a:gd name="adj3" fmla="val 1666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6" name="Rectangle 2">
            <a:extLst>
              <a:ext uri="{FF2B5EF4-FFF2-40B4-BE49-F238E27FC236}">
                <a16:creationId xmlns:a16="http://schemas.microsoft.com/office/drawing/2014/main" id="{BB655E4F-EA3E-DEE7-04A6-B59ECE946416}"/>
              </a:ext>
            </a:extLst>
          </p:cNvPr>
          <p:cNvSpPr/>
          <p:nvPr/>
        </p:nvSpPr>
        <p:spPr>
          <a:xfrm>
            <a:off x="4248222" y="4498113"/>
            <a:ext cx="4500631" cy="1189621"/>
          </a:xfrm>
          <a:prstGeom prst="rect">
            <a:avLst/>
          </a:prstGeom>
          <a:noFill/>
        </p:spPr>
        <p:txBody>
          <a:bodyPr wrap="square">
            <a:spAutoFit/>
          </a:bodyPr>
          <a:lstStyle/>
          <a:p>
            <a:pPr>
              <a:lnSpc>
                <a:spcPts val="4420"/>
              </a:lnSpc>
            </a:pPr>
            <a:r>
              <a:rPr lang="zh-CN" altLang="en-US" sz="3600" dirty="0">
                <a:latin typeface="微软雅黑" panose="020B0503020204020204" pitchFamily="34" charset="-122"/>
                <a:ea typeface="微软雅黑" panose="020B0503020204020204" pitchFamily="34" charset="-122"/>
              </a:rPr>
              <a:t>万一耶稣真的来了，怎么确认是真的？</a:t>
            </a:r>
            <a:endParaRPr lang="en-US" altLang="zh-CN" sz="36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6608017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31A3F7-C3FE-CD48-8259-3C2C295519CF}"/>
              </a:ext>
            </a:extLst>
          </p:cNvPr>
          <p:cNvSpPr>
            <a:spLocks noChangeArrowheads="1"/>
          </p:cNvSpPr>
          <p:nvPr/>
        </p:nvSpPr>
        <p:spPr bwMode="auto">
          <a:xfrm>
            <a:off x="643691" y="5170128"/>
            <a:ext cx="8110001" cy="1706459"/>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启示录</a:t>
            </a:r>
            <a:r>
              <a:rPr lang="en-US" altLang="zh-CN" sz="2800" dirty="0">
                <a:latin typeface="Microsoft YaHei" panose="020B0503020204020204" pitchFamily="34" charset="-122"/>
                <a:ea typeface="Microsoft YaHei" panose="020B0503020204020204" pitchFamily="34" charset="-122"/>
              </a:rPr>
              <a:t>1:7</a:t>
            </a:r>
            <a:r>
              <a:rPr lang="zh-CN" altLang="en-US" sz="2800" dirty="0">
                <a:latin typeface="Microsoft YaHei" panose="020B0503020204020204" pitchFamily="34" charset="-122"/>
                <a:ea typeface="Microsoft YaHei" panose="020B0503020204020204" pitchFamily="34" charset="-122"/>
              </a:rPr>
              <a:t> 看哪，他驾云降临，</a:t>
            </a:r>
            <a:r>
              <a:rPr lang="zh-CN" altLang="en-US" sz="2800" b="1" dirty="0">
                <a:solidFill>
                  <a:srgbClr val="FF0000"/>
                </a:solidFill>
                <a:latin typeface="Microsoft YaHei" panose="020B0503020204020204" pitchFamily="34" charset="-122"/>
                <a:ea typeface="Microsoft YaHei" panose="020B0503020204020204" pitchFamily="34" charset="-122"/>
              </a:rPr>
              <a:t>众目要看见他</a:t>
            </a:r>
            <a:r>
              <a:rPr lang="zh-CN" altLang="en-US" sz="2800" dirty="0">
                <a:latin typeface="Microsoft YaHei" panose="020B0503020204020204" pitchFamily="34" charset="-122"/>
                <a:ea typeface="Microsoft YaHei" panose="020B0503020204020204" pitchFamily="34" charset="-122"/>
              </a:rPr>
              <a:t>，连刺他的人也要看见他，地上的万族都要因他哀哭。 </a:t>
            </a:r>
          </a:p>
        </p:txBody>
      </p:sp>
      <p:pic>
        <p:nvPicPr>
          <p:cNvPr id="12" name="Picture 1">
            <a:extLst>
              <a:ext uri="{FF2B5EF4-FFF2-40B4-BE49-F238E27FC236}">
                <a16:creationId xmlns:a16="http://schemas.microsoft.com/office/drawing/2014/main" id="{0E575046-9140-164B-84EF-32880972A16B}"/>
              </a:ext>
            </a:extLst>
          </p:cNvPr>
          <p:cNvPicPr>
            <a:picLocks noChangeAspect="1"/>
          </p:cNvPicPr>
          <p:nvPr/>
        </p:nvPicPr>
        <p:blipFill>
          <a:blip r:embed="rId3"/>
          <a:stretch>
            <a:fillRect/>
          </a:stretch>
        </p:blipFill>
        <p:spPr>
          <a:xfrm>
            <a:off x="2225737" y="1284193"/>
            <a:ext cx="4692525" cy="378921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BBE02596-34F0-8646-A0CB-501FB45C4714}"/>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基督再来时大家都会见到</a:t>
            </a:r>
            <a:br>
              <a:rPr lang="zh-CN" altLang="en-US" dirty="0">
                <a:latin typeface="微软雅黑" panose="020B0503020204020204" pitchFamily="34" charset="-122"/>
                <a:ea typeface="微软雅黑" panose="020B0503020204020204" pitchFamily="34" charset="-122"/>
              </a:rPr>
            </a:br>
            <a:endParaRPr lang="zh-CN" altLang="en-US" dirty="0"/>
          </a:p>
        </p:txBody>
      </p:sp>
    </p:spTree>
    <p:extLst>
      <p:ext uri="{BB962C8B-B14F-4D97-AF65-F5344CB8AC3E}">
        <p14:creationId xmlns:p14="http://schemas.microsoft.com/office/powerpoint/2010/main" val="2029660040"/>
      </p:ext>
    </p:extLst>
  </p:cSld>
  <p:clrMapOvr>
    <a:masterClrMapping/>
  </p:clrMapOvr>
</p:sld>
</file>

<file path=ppt/theme/theme1.xml><?xml version="1.0" encoding="utf-8"?>
<a:theme xmlns:a="http://schemas.openxmlformats.org/drawingml/2006/main" name="upd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pdate" id="{2D7C74F0-185B-4390-8088-3ADEF11BD9ED}" vid="{330938B2-89A2-447E-8ED2-4C28881997BC}"/>
    </a:ext>
  </a:extLst>
</a:theme>
</file>

<file path=ppt/theme/theme2.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4256</Words>
  <Application>Microsoft Office PowerPoint</Application>
  <PresentationFormat>全屏显示(4:3)</PresentationFormat>
  <Paragraphs>295</Paragraphs>
  <Slides>53</Slides>
  <Notes>53</Notes>
  <HiddenSlides>0</HiddenSlides>
  <MMClips>1</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53</vt:i4>
      </vt:variant>
    </vt:vector>
  </HeadingPairs>
  <TitlesOfParts>
    <vt:vector size="63" baseType="lpstr">
      <vt:lpstr>Microsoft YaHei UI</vt:lpstr>
      <vt:lpstr>等线</vt:lpstr>
      <vt:lpstr>宋体</vt:lpstr>
      <vt:lpstr>微软雅黑</vt:lpstr>
      <vt:lpstr>微软雅黑</vt:lpstr>
      <vt:lpstr>Arial</vt:lpstr>
      <vt:lpstr>Calibri</vt:lpstr>
      <vt:lpstr>Times New Roman</vt:lpstr>
      <vt:lpstr>Wingdings 2</vt:lpstr>
      <vt:lpstr>update</vt:lpstr>
      <vt:lpstr>弥赛亚预言的应验 </vt:lpstr>
      <vt:lpstr>PowerPoint 演示文稿</vt:lpstr>
      <vt:lpstr>耶稣怎样升天，他就会怎样再来</vt:lpstr>
      <vt:lpstr>PowerPoint 演示文稿</vt:lpstr>
      <vt:lpstr>弥赛亚再来的预言 </vt:lpstr>
      <vt:lpstr>PowerPoint 演示文稿</vt:lpstr>
      <vt:lpstr>PowerPoint 演示文稿</vt:lpstr>
      <vt:lpstr>PowerPoint 演示文稿</vt:lpstr>
      <vt:lpstr>基督再来时大家都会见到 </vt:lpstr>
      <vt:lpstr>考一考</vt:lpstr>
      <vt:lpstr>PowerPoint 演示文稿</vt:lpstr>
      <vt:lpstr>主再临的迹象 </vt:lpstr>
      <vt:lpstr>当树枝发嫩长叶的时候，你们就知道夏天近了</vt:lpstr>
      <vt:lpstr>PowerPoint 演示文稿</vt:lpstr>
      <vt:lpstr>主再临的迹象 </vt:lpstr>
      <vt:lpstr>PowerPoint 演示文稿</vt:lpstr>
      <vt:lpstr>耶稣再来的时候近了的预兆</vt:lpstr>
      <vt:lpstr>耶稣的说明</vt:lpstr>
      <vt:lpstr>PowerPoint 演示文稿</vt:lpstr>
      <vt:lpstr>旧约时代</vt:lpstr>
      <vt:lpstr>大使命</vt:lpstr>
      <vt:lpstr>公元600年 </vt:lpstr>
      <vt:lpstr>公元1700年 </vt:lpstr>
      <vt:lpstr>公元2000年 </vt:lpstr>
      <vt:lpstr>公元2000年 </vt:lpstr>
      <vt:lpstr>说一说</vt:lpstr>
      <vt:lpstr>耶稣的说明</vt:lpstr>
      <vt:lpstr>想一想</vt:lpstr>
      <vt:lpstr>PowerPoint 演示文稿</vt:lpstr>
      <vt:lpstr>耶稣再来的时候近了的预兆</vt:lpstr>
      <vt:lpstr>启示录的两个见证人 </vt:lpstr>
      <vt:lpstr>PowerPoint 演示文稿</vt:lpstr>
      <vt:lpstr>启示录</vt:lpstr>
      <vt:lpstr>从前的通信技术</vt:lpstr>
      <vt:lpstr>今天的即时通信技术</vt:lpstr>
      <vt:lpstr>今天即时通信</vt:lpstr>
      <vt:lpstr>全球实时直播三天半</vt:lpstr>
      <vt:lpstr>2000年前发出的末日预言 </vt:lpstr>
      <vt:lpstr>耶稣再来的时候近了的预兆</vt:lpstr>
      <vt:lpstr>预言:兽的印记</vt:lpstr>
      <vt:lpstr>交易需要“兽印”</vt:lpstr>
      <vt:lpstr>PowerPoint 演示文稿</vt:lpstr>
      <vt:lpstr>你们现在买东西用什么支付？</vt:lpstr>
      <vt:lpstr>史无前例的电子支付</vt:lpstr>
      <vt:lpstr>植入芯片的身份认证</vt:lpstr>
      <vt:lpstr>方便的统治管理</vt:lpstr>
      <vt:lpstr>说一说</vt:lpstr>
      <vt:lpstr>主再来的时候近了</vt:lpstr>
      <vt:lpstr>主再临的迹象 </vt:lpstr>
      <vt:lpstr>PowerPoint 演示文稿</vt:lpstr>
      <vt:lpstr>决志卡</vt:lpstr>
      <vt:lpstr>祷告结束</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2025-03-14T04:03:58Z</dcterms:created>
  <dcterms:modified xsi:type="dcterms:W3CDTF">2025-03-14T04:04:02Z</dcterms:modified>
</cp:coreProperties>
</file>